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wmf" ContentType="image/x-wmf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emf" ContentType="image/x-emf"/>
  <Override PartName="/ppt/tags/tag3.xml" ContentType="application/vnd.openxmlformats-officedocument.presentationml.tags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27"/>
  </p:notesMasterIdLst>
  <p:sldIdLst>
    <p:sldId id="256" r:id="rId4"/>
    <p:sldId id="301" r:id="rId5"/>
    <p:sldId id="279" r:id="rId6"/>
    <p:sldId id="303" r:id="rId7"/>
    <p:sldId id="300" r:id="rId8"/>
    <p:sldId id="302" r:id="rId9"/>
    <p:sldId id="305" r:id="rId10"/>
    <p:sldId id="304" r:id="rId11"/>
    <p:sldId id="306" r:id="rId12"/>
    <p:sldId id="307" r:id="rId13"/>
    <p:sldId id="308" r:id="rId14"/>
    <p:sldId id="309" r:id="rId15"/>
    <p:sldId id="310" r:id="rId16"/>
    <p:sldId id="317" r:id="rId17"/>
    <p:sldId id="311" r:id="rId18"/>
    <p:sldId id="312" r:id="rId19"/>
    <p:sldId id="313" r:id="rId20"/>
    <p:sldId id="314" r:id="rId21"/>
    <p:sldId id="315" r:id="rId22"/>
    <p:sldId id="316" r:id="rId23"/>
    <p:sldId id="318" r:id="rId24"/>
    <p:sldId id="319" r:id="rId25"/>
    <p:sldId id="320" r:id="rId2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38592"/>
    <a:srgbClr val="F48693"/>
    <a:srgbClr val="3BBDA9"/>
    <a:srgbClr val="241E20"/>
    <a:srgbClr val="026AB7"/>
    <a:srgbClr val="FBEE19"/>
    <a:srgbClr val="A5A5A5"/>
    <a:srgbClr val="FED3E4"/>
    <a:srgbClr val="0267B5"/>
    <a:srgbClr val="36C2A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0" d="100"/>
          <a:sy n="70" d="100"/>
        </p:scale>
        <p:origin x="-210" y="-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5" d="100"/>
        <a:sy n="125" d="100"/>
      </p:scale>
      <p:origin x="0" y="-1189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8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371CCF-0730-4386-A751-1A9DEA26068C}" type="datetimeFigureOut">
              <a:rPr lang="zh-CN" altLang="en-US" smtClean="0"/>
              <a:pPr/>
              <a:t>2018/5/10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E8F7A7-33D0-43E2-8685-11535F34D14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31699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E8F7A7-33D0-43E2-8685-11535F34D146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735491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482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9E914CE-6708-414B-B285-D871DB45376E}" type="slidenum">
              <a:rPr lang="zh-CN" altLang="en-US" smtClean="0"/>
              <a:pPr/>
              <a:t>2</a:t>
            </a:fld>
            <a:endParaRPr lang="zh-CN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78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FA01F5F-E1E9-406C-896B-FEEDB55427DB}" type="slidenum">
              <a:rPr lang="zh-CN" altLang="en-US" smtClean="0"/>
              <a:pPr/>
              <a:t>4</a:t>
            </a:fld>
            <a:endParaRPr lang="zh-CN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E8F7A7-33D0-43E2-8685-11535F34D146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735491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891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AAB14C4-D2D4-4843-8296-A6459558EB37}" type="slidenum">
              <a:rPr lang="zh-CN" altLang="en-US" smtClean="0"/>
              <a:pPr/>
              <a:t>15</a:t>
            </a:fld>
            <a:endParaRPr lang="zh-CN" alt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幻灯片图像占位符 1"/>
          <p:cNvSpPr>
            <a:spLocks noGrp="1" noRot="1" noChangeAspect="1" noChangeArrowheads="1"/>
          </p:cNvSpPr>
          <p:nvPr>
            <p:ph type="sldImg" idx="4294967295"/>
          </p:nvPr>
        </p:nvSpPr>
        <p:spPr>
          <a:xfrm>
            <a:off x="685800" y="1143000"/>
            <a:ext cx="5486400" cy="3086100"/>
          </a:xfrm>
          <a:ln>
            <a:miter lim="800000"/>
          </a:ln>
        </p:spPr>
      </p:sp>
      <p:sp>
        <p:nvSpPr>
          <p:cNvPr id="16386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 dirty="0" smtClean="0"/>
          </a:p>
        </p:txBody>
      </p:sp>
      <p:sp>
        <p:nvSpPr>
          <p:cNvPr id="16387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9334684-356C-4D71-BD72-B216329C7A16}" type="slidenum">
              <a:rPr lang="zh-CN" altLang="en-US"/>
              <a:pPr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幻灯片图像占位符 1"/>
          <p:cNvSpPr>
            <a:spLocks noGrp="1" noRot="1" noChangeAspect="1" noChangeArrowheads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18434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 smtClean="0"/>
          </a:p>
        </p:txBody>
      </p:sp>
      <p:sp>
        <p:nvSpPr>
          <p:cNvPr id="18435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342FE0F-75CB-412A-8722-890F336E7217}" type="slidenum">
              <a:rPr lang="zh-CN" altLang="en-US"/>
              <a:pPr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DE4491B-E370-4D2E-BCC0-F2CDC2B4B3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B57B2CFF-1033-466C-A994-3AB5FB9BAE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F960F7D7-EC08-4AB8-BD6B-FF147C8A0B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C30F7-5026-4EDB-9A6C-7762B640DCF3}" type="datetimeFigureOut">
              <a:rPr lang="zh-CN" altLang="en-US" smtClean="0"/>
              <a:pPr/>
              <a:t>2018/5/10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2E9BFC31-9B71-417A-8111-5B95111094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8BAFEE3F-0465-461D-96AC-4D9BA5CE02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E13E3-BE3D-43C3-9B35-4A2D5C22AAC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38500382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644779D7-27F8-4D5B-90D3-3DB1C7FEF7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DFE3A7F7-C22B-44FB-814A-7F95CD796A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FBA98AE6-3BE3-4053-B4B3-B89094EDC1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C30F7-5026-4EDB-9A6C-7762B640DCF3}" type="datetimeFigureOut">
              <a:rPr lang="zh-CN" altLang="en-US" smtClean="0"/>
              <a:pPr/>
              <a:t>2018/5/10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5EB7F682-A1E8-4070-A916-063CB6E54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CCE3F0AC-7F56-4E8F-BA88-435BA8EC9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E13E3-BE3D-43C3-9B35-4A2D5C22AAC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84592193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68C5D22E-47D9-4C6B-952E-BF379BD94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2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76E66479-32A4-4DEA-99FA-0ECCC0B852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7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02044FEA-6DBF-407F-87DC-F6B23D0C71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C30F7-5026-4EDB-9A6C-7762B640DCF3}" type="datetimeFigureOut">
              <a:rPr lang="zh-CN" altLang="en-US" smtClean="0"/>
              <a:pPr/>
              <a:t>2018/5/10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2754F75F-C275-4D39-920E-0A21EE2F78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6F9DBA6-986E-4A96-8CB5-252FFD3BB6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E13E3-BE3D-43C3-9B35-4A2D5C22AAC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0001263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C7F18C42-B88F-417D-AB9D-30F2499BD4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FC16819E-12F7-4B55-BC56-7644186646C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78049BC3-3274-48D6-8D3C-951756D586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8DAA42F7-EAEF-448F-A01C-CC4542517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C30F7-5026-4EDB-9A6C-7762B640DCF3}" type="datetimeFigureOut">
              <a:rPr lang="zh-CN" altLang="en-US" smtClean="0"/>
              <a:pPr/>
              <a:t>2018/5/10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C5ADA8D7-4141-4E99-B0F2-CD479CDDD8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EC0B1487-FE7B-4BAE-B04C-497D047717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E13E3-BE3D-43C3-9B35-4A2D5C22AAC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37575947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C5612DE3-3320-48A7-8457-4530EB17DB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9317D7C6-8C12-428B-BA17-CB32B71AB6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00DE1F29-8CC6-4C86-884C-55E36A0902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DD87EA06-368B-41C9-AC37-4C8E9AC036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1D60E1FB-AE2B-484F-BE80-57429BCFC0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2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26592F89-F0DE-406B-B4FE-8B20C4D8A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C30F7-5026-4EDB-9A6C-7762B640DCF3}" type="datetimeFigureOut">
              <a:rPr lang="zh-CN" altLang="en-US" smtClean="0"/>
              <a:pPr/>
              <a:t>2018/5/10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46E299D1-96D3-40DD-BBCB-5780C00AB0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083F29B8-A036-44D9-93AE-74906AB356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E13E3-BE3D-43C3-9B35-4A2D5C22AAC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17277047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3DFA3A0E-C7E8-4DBB-875A-6279F926BC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416D6710-7ABD-4964-B25B-EB92D835DD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C30F7-5026-4EDB-9A6C-7762B640DCF3}" type="datetimeFigureOut">
              <a:rPr lang="zh-CN" altLang="en-US" smtClean="0"/>
              <a:pPr/>
              <a:t>2018/5/10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B82E2F1A-F666-4D03-834F-B0837003D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2EECD865-18CF-493B-9081-6DA0F1C06D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E13E3-BE3D-43C3-9B35-4A2D5C22AAC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15103556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7A69DB41-5B0E-4EAE-8162-48468AD70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C30F7-5026-4EDB-9A6C-7762B640DCF3}" type="datetimeFigureOut">
              <a:rPr lang="zh-CN" altLang="en-US" smtClean="0"/>
              <a:pPr/>
              <a:t>2018/5/10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8E17EA52-F643-45B8-AC43-743F0073E8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F8EBFE31-E4CB-4CC3-B3A4-DEE0C8CE5F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E13E3-BE3D-43C3-9B35-4A2D5C22AAC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01334732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EA547D83-8659-467A-A41B-E11E459F9A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E962A639-84AF-4C23-BD02-22E1BDB5B3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37CABC30-2662-438C-B6E3-DF87F92B84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04DDF813-BDFF-40FD-8642-63E8DEC9A5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C30F7-5026-4EDB-9A6C-7762B640DCF3}" type="datetimeFigureOut">
              <a:rPr lang="zh-CN" altLang="en-US" smtClean="0"/>
              <a:pPr/>
              <a:t>2018/5/10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868DA85F-D39F-4BC6-B9B3-A88DF63C1B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C14D43D6-55D3-4EA1-8B10-8F38B09A1B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E13E3-BE3D-43C3-9B35-4A2D5C22AAC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16204089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F7314714-7F1E-47A6-98BC-402F659949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D89DDF21-B672-47D4-9D6B-A4F51B80080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CF4DE579-6E7A-4D13-BE7A-F22CF056A5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30E2113A-5AD0-442B-B1A3-B3FC1DABE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C30F7-5026-4EDB-9A6C-7762B640DCF3}" type="datetimeFigureOut">
              <a:rPr lang="zh-CN" altLang="en-US" smtClean="0"/>
              <a:pPr/>
              <a:t>2018/5/10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86F394C3-700F-4602-A2F4-69C185071C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EEBBA026-83FC-4B06-BBCB-0C6A9F381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E13E3-BE3D-43C3-9B35-4A2D5C22AAC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5279613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3E2560C8-5989-4F14-B407-E6CFA424F1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4EA42769-6B9E-43F1-A2DC-4227BAD367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FF56DE00-A49F-4801-A4B1-CC84CBC44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C30F7-5026-4EDB-9A6C-7762B640DCF3}" type="datetimeFigureOut">
              <a:rPr lang="zh-CN" altLang="en-US" smtClean="0"/>
              <a:pPr/>
              <a:t>2018/5/10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7D9B653F-D650-4ED0-B368-9FDB29CDC4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EE5E99D7-00CA-4189-A082-E5B8031E8D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E13E3-BE3D-43C3-9B35-4A2D5C22AAC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84665992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4820330A-5750-4013-9465-763A1FAA8B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BCCBA518-213D-43F3-AA66-76939616A7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2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6FCE418A-3426-4F11-81F5-42C20C93D9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C30F7-5026-4EDB-9A6C-7762B640DCF3}" type="datetimeFigureOut">
              <a:rPr lang="zh-CN" altLang="en-US" smtClean="0"/>
              <a:pPr/>
              <a:t>2018/5/10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B043766D-1108-4168-BDC3-12A6FF9455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A4E090ED-84F4-4C88-84F2-88B406107D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E13E3-BE3D-43C3-9B35-4A2D5C22AAC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87941608"/>
      </p:ext>
    </p:extLst>
  </p:cSld>
  <p:clrMapOvr>
    <a:masterClrMapping/>
  </p:clrMapOvr>
  <p:transition spd="slow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80D17-0A02-4D92-9552-C9F3F1812728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2018/5/10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EF4FA0-5068-4081-8E99-167C6F65AC21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B08C2-8953-4FA8-94A9-3B6A333D2E59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2018/5/10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4C859B-F9E1-41BB-A133-6CBAD65676A9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5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7B3792-B768-4545-95CE-8FDCFF222846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2018/5/10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153F8-2DC9-4AF1-9536-607C21C992C9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055025-F9A9-453C-AACE-F41B540B30DD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2018/5/10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ED87A2-8822-4A9B-909F-DBE28CA787CC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9582F5-141C-4D07-BFE3-0F4D0C18100F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2018/5/10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C90C3A-8FB5-461C-9E13-B4BFB31CAF00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CFA4EB-444F-441E-9CAA-001186CFC2BE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2018/5/10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9599D4-DD61-4E99-B482-E1F3385AE9AC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EEB2EA-3321-433C-A544-3D4031526609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2018/5/10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83CE32-CD0E-4868-929B-B4C8266C8B63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5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AA10C8-F057-40C5-B868-4D732DAC73DD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2018/5/10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71520C-C536-4F6D-B7A5-E7844BE56879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FDDC43-8269-4F15-8853-66E7FB798BCC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2018/5/10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5DA82-F363-42F4-921A-9793511C6BC6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25BF7-67A0-48A4-98BE-691D6C32E00A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2018/5/10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AD1003-96A7-4686-88C4-A9F9121E6A3C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43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43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61C410-6822-434A-B07F-6D753D0A848A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2018/5/10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0EA76E-3AAC-4EC1-BFE7-74CBD10DC1C3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80D17-0A02-4D92-9552-C9F3F1812728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2018/5/10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EF4FA0-5068-4081-8E99-167C6F65AC21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B08C2-8953-4FA8-94A9-3B6A333D2E59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2018/5/10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4C859B-F9E1-41BB-A133-6CBAD65676A9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7B3792-B768-4545-95CE-8FDCFF222846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2018/5/10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153F8-2DC9-4AF1-9536-607C21C992C9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055025-F9A9-453C-AACE-F41B540B30DD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2018/5/10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ED87A2-8822-4A9B-909F-DBE28CA787CC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9582F5-141C-4D07-BFE3-0F4D0C18100F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2018/5/10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C90C3A-8FB5-461C-9E13-B4BFB31CAF00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CFA4EB-444F-441E-9CAA-001186CFC2BE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2018/5/10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9599D4-DD61-4E99-B482-E1F3385AE9AC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EEB2EA-3321-433C-A544-3D4031526609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2018/5/10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83CE32-CD0E-4868-929B-B4C8266C8B63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AA10C8-F057-40C5-B868-4D732DAC73DD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2018/5/10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71520C-C536-4F6D-B7A5-E7844BE56879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FDDC43-8269-4F15-8853-66E7FB798BCC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2018/5/10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5DA82-F363-42F4-921A-9793511C6BC6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25BF7-67A0-48A4-98BE-691D6C32E00A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2018/5/10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AD1003-96A7-4686-88C4-A9F9121E6A3C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61C410-6822-434A-B07F-6D753D0A848A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2018/5/10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0EA76E-3AAC-4EC1-BFE7-74CBD10DC1C3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137FD8EE-EBC8-4268-BA16-5C52CAECFD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30711B9D-6986-46D9-9440-9633D0B66F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2F8A858F-456E-4382-BDBF-4D6077A818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DC30F7-5026-4EDB-9A6C-7762B640DCF3}" type="datetimeFigureOut">
              <a:rPr lang="zh-CN" altLang="en-US" smtClean="0"/>
              <a:pPr/>
              <a:t>2018/5/10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95EF098-6A33-46DB-94F3-87A87D0552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032C6316-8D60-4C99-A004-4BC3BE42E7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BE13E3-BE3D-43C3-9B35-4A2D5C22AAC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93941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609600" y="1600205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1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defTabSz="457200">
              <a:defRPr/>
            </a:pPr>
            <a:fld id="{C479B674-4C86-4A1D-8994-ACCFD20D0329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 defTabSz="457200">
                <a:defRPr/>
              </a:pPr>
              <a:t>2018/5/10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5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1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defTabSz="457200"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1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defTabSz="457200">
              <a:defRPr/>
            </a:pPr>
            <a:fld id="{82873002-0412-4CF8-8C63-230E3E8ACC2D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 defTabSz="457200"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609600" y="1600203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1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defTabSz="457200">
              <a:defRPr/>
            </a:pPr>
            <a:fld id="{C479B674-4C86-4A1D-8994-ACCFD20D0329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 defTabSz="457200">
                <a:defRPr/>
              </a:pPr>
              <a:t>2018/5/10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1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defTabSz="457200"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1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defTabSz="457200">
              <a:defRPr/>
            </a:pPr>
            <a:fld id="{82873002-0412-4CF8-8C63-230E3E8ACC2D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 defTabSz="457200"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3.bin"/><Relationship Id="rId4" Type="http://schemas.openxmlformats.org/officeDocument/2006/relationships/image" Target="file:///C:\Users\Administrator\Desktop\100&#20998;&#38383;&#20851;&#20154;&#25945;&#19971;&#19979;&#25968;&#23398;&#65288;&#25945;&#29992;&#65289;\A275.TIF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4.bin"/><Relationship Id="rId4" Type="http://schemas.openxmlformats.org/officeDocument/2006/relationships/image" Target="file:///C:\Users\Administrator\Desktop\100&#20998;&#38383;&#20851;&#20154;&#25945;&#19971;&#19979;&#25968;&#23398;&#65288;&#25945;&#29992;&#65289;\S273.TIF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oleObject5.bin"/><Relationship Id="rId4" Type="http://schemas.openxmlformats.org/officeDocument/2006/relationships/image" Target="file:///C:\Users\Administrator\Desktop\100&#20998;&#38383;&#20851;&#20154;&#25945;&#19971;&#19979;&#25968;&#23398;&#65288;&#25945;&#29992;&#65289;\A279.TIF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7.vml"/><Relationship Id="rId4" Type="http://schemas.openxmlformats.org/officeDocument/2006/relationships/oleObject" Target="../embeddings/oleObject9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8.vml"/><Relationship Id="rId4" Type="http://schemas.openxmlformats.org/officeDocument/2006/relationships/oleObject" Target="../embeddings/oleObject11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9.v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5" Type="http://schemas.openxmlformats.org/officeDocument/2006/relationships/image" Target="../media/image18.png"/><Relationship Id="rId4" Type="http://schemas.openxmlformats.org/officeDocument/2006/relationships/notesSlide" Target="../notesSlides/notesSlide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0.wmf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image" Target="../media/image19.wmf"/><Relationship Id="rId5" Type="http://schemas.openxmlformats.org/officeDocument/2006/relationships/image" Target="../media/image18.png"/><Relationship Id="rId4" Type="http://schemas.openxmlformats.org/officeDocument/2006/relationships/notesSlide" Target="../notesSlides/notesSlide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12.vml"/><Relationship Id="rId4" Type="http://schemas.openxmlformats.org/officeDocument/2006/relationships/oleObject" Target="../embeddings/oleObject16.bin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2" name="组合 201">
            <a:extLst>
              <a:ext uri="{FF2B5EF4-FFF2-40B4-BE49-F238E27FC236}">
                <a16:creationId xmlns:a16="http://schemas.microsoft.com/office/drawing/2014/main" xmlns="" id="{2571FA64-61AF-4A9A-88E0-E5B5C32A3BE5}"/>
              </a:ext>
            </a:extLst>
          </p:cNvPr>
          <p:cNvGrpSpPr/>
          <p:nvPr/>
        </p:nvGrpSpPr>
        <p:grpSpPr>
          <a:xfrm>
            <a:off x="9924630" y="1338667"/>
            <a:ext cx="2267372" cy="1018859"/>
            <a:chOff x="4107305" y="311046"/>
            <a:chExt cx="1918744" cy="880671"/>
          </a:xfrm>
        </p:grpSpPr>
        <p:sp>
          <p:nvSpPr>
            <p:cNvPr id="203" name="矩形 202">
              <a:extLst>
                <a:ext uri="{FF2B5EF4-FFF2-40B4-BE49-F238E27FC236}">
                  <a16:creationId xmlns:a16="http://schemas.microsoft.com/office/drawing/2014/main" xmlns="" id="{AE4D6241-0138-4A0A-8134-EF7965B3E720}"/>
                </a:ext>
              </a:extLst>
            </p:cNvPr>
            <p:cNvSpPr/>
            <p:nvPr/>
          </p:nvSpPr>
          <p:spPr>
            <a:xfrm>
              <a:off x="4107305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4" name="矩形 203">
              <a:extLst>
                <a:ext uri="{FF2B5EF4-FFF2-40B4-BE49-F238E27FC236}">
                  <a16:creationId xmlns:a16="http://schemas.microsoft.com/office/drawing/2014/main" xmlns="" id="{8B307CC8-B492-44B6-9471-C5CE7622D22D}"/>
                </a:ext>
              </a:extLst>
            </p:cNvPr>
            <p:cNvSpPr/>
            <p:nvPr/>
          </p:nvSpPr>
          <p:spPr>
            <a:xfrm>
              <a:off x="4107305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5" name="矩形 204">
              <a:extLst>
                <a:ext uri="{FF2B5EF4-FFF2-40B4-BE49-F238E27FC236}">
                  <a16:creationId xmlns:a16="http://schemas.microsoft.com/office/drawing/2014/main" xmlns="" id="{5FDF93AB-A875-4ECF-993B-1FA2E6F3A0F3}"/>
                </a:ext>
              </a:extLst>
            </p:cNvPr>
            <p:cNvSpPr/>
            <p:nvPr/>
          </p:nvSpPr>
          <p:spPr>
            <a:xfrm>
              <a:off x="4586991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6" name="矩形 205">
              <a:extLst>
                <a:ext uri="{FF2B5EF4-FFF2-40B4-BE49-F238E27FC236}">
                  <a16:creationId xmlns:a16="http://schemas.microsoft.com/office/drawing/2014/main" xmlns="" id="{BA305DF6-B170-4E75-9555-546AB57929BC}"/>
                </a:ext>
              </a:extLst>
            </p:cNvPr>
            <p:cNvSpPr/>
            <p:nvPr/>
          </p:nvSpPr>
          <p:spPr>
            <a:xfrm>
              <a:off x="4586991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7" name="矩形 206">
              <a:extLst>
                <a:ext uri="{FF2B5EF4-FFF2-40B4-BE49-F238E27FC236}">
                  <a16:creationId xmlns:a16="http://schemas.microsoft.com/office/drawing/2014/main" xmlns="" id="{D5E2CEE0-165C-4048-A18C-FD13C75FA746}"/>
                </a:ext>
              </a:extLst>
            </p:cNvPr>
            <p:cNvSpPr/>
            <p:nvPr/>
          </p:nvSpPr>
          <p:spPr>
            <a:xfrm>
              <a:off x="5066677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8" name="矩形 207">
              <a:extLst>
                <a:ext uri="{FF2B5EF4-FFF2-40B4-BE49-F238E27FC236}">
                  <a16:creationId xmlns:a16="http://schemas.microsoft.com/office/drawing/2014/main" xmlns="" id="{96721242-4196-46F5-ADA4-8ACF6B2E0175}"/>
                </a:ext>
              </a:extLst>
            </p:cNvPr>
            <p:cNvSpPr/>
            <p:nvPr/>
          </p:nvSpPr>
          <p:spPr>
            <a:xfrm>
              <a:off x="5066677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09" name="组合 208">
              <a:extLst>
                <a:ext uri="{FF2B5EF4-FFF2-40B4-BE49-F238E27FC236}">
                  <a16:creationId xmlns:a16="http://schemas.microsoft.com/office/drawing/2014/main" xmlns="" id="{6F86EEB3-E7DC-40A9-8613-D1E31E541782}"/>
                </a:ext>
              </a:extLst>
            </p:cNvPr>
            <p:cNvGrpSpPr/>
            <p:nvPr/>
          </p:nvGrpSpPr>
          <p:grpSpPr>
            <a:xfrm>
              <a:off x="5546363" y="311046"/>
              <a:ext cx="479686" cy="876924"/>
              <a:chOff x="5219077" y="467193"/>
              <a:chExt cx="479686" cy="876924"/>
            </a:xfrm>
          </p:grpSpPr>
          <p:sp>
            <p:nvSpPr>
              <p:cNvPr id="210" name="矩形 209">
                <a:extLst>
                  <a:ext uri="{FF2B5EF4-FFF2-40B4-BE49-F238E27FC236}">
                    <a16:creationId xmlns:a16="http://schemas.microsoft.com/office/drawing/2014/main" xmlns="" id="{E4773425-282B-463F-9A44-0C8FF20A5D53}"/>
                  </a:ext>
                </a:extLst>
              </p:cNvPr>
              <p:cNvSpPr/>
              <p:nvPr/>
            </p:nvSpPr>
            <p:spPr>
              <a:xfrm>
                <a:off x="5219077" y="4671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1" name="矩形 210">
                <a:extLst>
                  <a:ext uri="{FF2B5EF4-FFF2-40B4-BE49-F238E27FC236}">
                    <a16:creationId xmlns:a16="http://schemas.microsoft.com/office/drawing/2014/main" xmlns="" id="{E247F1F8-EC27-4980-807D-F85DB5EAA4C3}"/>
                  </a:ext>
                </a:extLst>
              </p:cNvPr>
              <p:cNvSpPr/>
              <p:nvPr/>
            </p:nvSpPr>
            <p:spPr>
              <a:xfrm>
                <a:off x="5219077" y="9094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80F93724-F2DD-4245-95E7-FD857D15F9EA}"/>
              </a:ext>
            </a:extLst>
          </p:cNvPr>
          <p:cNvSpPr/>
          <p:nvPr/>
        </p:nvSpPr>
        <p:spPr>
          <a:xfrm>
            <a:off x="0" y="4"/>
            <a:ext cx="12192000" cy="314793"/>
          </a:xfrm>
          <a:prstGeom prst="rect">
            <a:avLst/>
          </a:prstGeom>
          <a:solidFill>
            <a:srgbClr val="FED3E4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66681CF7-868D-4688-BEBB-8134B8D8B020}"/>
              </a:ext>
            </a:extLst>
          </p:cNvPr>
          <p:cNvGrpSpPr/>
          <p:nvPr/>
        </p:nvGrpSpPr>
        <p:grpSpPr>
          <a:xfrm>
            <a:off x="4107305" y="311050"/>
            <a:ext cx="1918744" cy="880671"/>
            <a:chOff x="4107305" y="311046"/>
            <a:chExt cx="1918744" cy="880671"/>
          </a:xfrm>
        </p:grpSpPr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84D62026-9CB1-43F3-A72D-886C2086A202}"/>
                </a:ext>
              </a:extLst>
            </p:cNvPr>
            <p:cNvSpPr/>
            <p:nvPr/>
          </p:nvSpPr>
          <p:spPr>
            <a:xfrm>
              <a:off x="4107305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68139B0C-97A3-4106-9C34-FB5DB26FD2A4}"/>
                </a:ext>
              </a:extLst>
            </p:cNvPr>
            <p:cNvSpPr/>
            <p:nvPr/>
          </p:nvSpPr>
          <p:spPr>
            <a:xfrm>
              <a:off x="4107305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xmlns="" id="{458E69BC-D6BD-4FCB-A4AC-003B2D435FB4}"/>
                </a:ext>
              </a:extLst>
            </p:cNvPr>
            <p:cNvSpPr/>
            <p:nvPr/>
          </p:nvSpPr>
          <p:spPr>
            <a:xfrm>
              <a:off x="4586991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>
              <a:extLst>
                <a:ext uri="{FF2B5EF4-FFF2-40B4-BE49-F238E27FC236}">
                  <a16:creationId xmlns:a16="http://schemas.microsoft.com/office/drawing/2014/main" xmlns="" id="{EFE6DB69-2351-43BC-8E19-505E4EA3DB1E}"/>
                </a:ext>
              </a:extLst>
            </p:cNvPr>
            <p:cNvSpPr/>
            <p:nvPr/>
          </p:nvSpPr>
          <p:spPr>
            <a:xfrm>
              <a:off x="4586991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0A846B5F-2D90-4997-B517-F60986084F74}"/>
                </a:ext>
              </a:extLst>
            </p:cNvPr>
            <p:cNvSpPr/>
            <p:nvPr/>
          </p:nvSpPr>
          <p:spPr>
            <a:xfrm>
              <a:off x="5066677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xmlns="" id="{F3855669-B685-4284-91FF-1A52F8C69121}"/>
                </a:ext>
              </a:extLst>
            </p:cNvPr>
            <p:cNvSpPr/>
            <p:nvPr/>
          </p:nvSpPr>
          <p:spPr>
            <a:xfrm>
              <a:off x="5066677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xmlns="" id="{C596C4B9-5663-4DB6-BBDD-FF4DCFAEC80A}"/>
                </a:ext>
              </a:extLst>
            </p:cNvPr>
            <p:cNvGrpSpPr/>
            <p:nvPr/>
          </p:nvGrpSpPr>
          <p:grpSpPr>
            <a:xfrm>
              <a:off x="5546363" y="311046"/>
              <a:ext cx="479686" cy="876924"/>
              <a:chOff x="5219077" y="467193"/>
              <a:chExt cx="479686" cy="876924"/>
            </a:xfrm>
          </p:grpSpPr>
          <p:sp>
            <p:nvSpPr>
              <p:cNvPr id="16" name="矩形 15">
                <a:extLst>
                  <a:ext uri="{FF2B5EF4-FFF2-40B4-BE49-F238E27FC236}">
                    <a16:creationId xmlns:a16="http://schemas.microsoft.com/office/drawing/2014/main" xmlns="" id="{A1FEB1D8-6053-4CA8-951B-D6B5208831A2}"/>
                  </a:ext>
                </a:extLst>
              </p:cNvPr>
              <p:cNvSpPr/>
              <p:nvPr/>
            </p:nvSpPr>
            <p:spPr>
              <a:xfrm>
                <a:off x="5219077" y="4671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矩形 16">
                <a:extLst>
                  <a:ext uri="{FF2B5EF4-FFF2-40B4-BE49-F238E27FC236}">
                    <a16:creationId xmlns:a16="http://schemas.microsoft.com/office/drawing/2014/main" xmlns="" id="{E5A37F84-CB04-4FBC-B63C-8D59BB7D19D5}"/>
                  </a:ext>
                </a:extLst>
              </p:cNvPr>
              <p:cNvSpPr/>
              <p:nvPr/>
            </p:nvSpPr>
            <p:spPr>
              <a:xfrm>
                <a:off x="5219077" y="9094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9965EE26-FEF6-4284-A48C-71F8FAFAE004}"/>
              </a:ext>
            </a:extLst>
          </p:cNvPr>
          <p:cNvSpPr/>
          <p:nvPr/>
        </p:nvSpPr>
        <p:spPr>
          <a:xfrm>
            <a:off x="6565695" y="1187970"/>
            <a:ext cx="899415" cy="2304738"/>
          </a:xfrm>
          <a:prstGeom prst="rect">
            <a:avLst/>
          </a:prstGeom>
          <a:solidFill>
            <a:srgbClr val="3ABFA9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5069DE74-6C3C-47E9-ACC1-1CFEBCF2D384}"/>
              </a:ext>
            </a:extLst>
          </p:cNvPr>
          <p:cNvGrpSpPr/>
          <p:nvPr/>
        </p:nvGrpSpPr>
        <p:grpSpPr>
          <a:xfrm>
            <a:off x="6026049" y="316647"/>
            <a:ext cx="1439059" cy="871327"/>
            <a:chOff x="4107305" y="314793"/>
            <a:chExt cx="1439058" cy="876924"/>
          </a:xfrm>
        </p:grpSpPr>
        <p:sp>
          <p:nvSpPr>
            <p:cNvPr id="24" name="矩形 23">
              <a:extLst>
                <a:ext uri="{FF2B5EF4-FFF2-40B4-BE49-F238E27FC236}">
                  <a16:creationId xmlns:a16="http://schemas.microsoft.com/office/drawing/2014/main" xmlns="" id="{7DA3E222-AB39-45EA-9BB9-3AA76000AEB8}"/>
                </a:ext>
              </a:extLst>
            </p:cNvPr>
            <p:cNvSpPr/>
            <p:nvPr/>
          </p:nvSpPr>
          <p:spPr>
            <a:xfrm>
              <a:off x="4107305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0795BFA1-F356-4978-8DD6-C2A827003FC4}"/>
                </a:ext>
              </a:extLst>
            </p:cNvPr>
            <p:cNvSpPr/>
            <p:nvPr/>
          </p:nvSpPr>
          <p:spPr>
            <a:xfrm>
              <a:off x="4107305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矩形 25">
              <a:extLst>
                <a:ext uri="{FF2B5EF4-FFF2-40B4-BE49-F238E27FC236}">
                  <a16:creationId xmlns:a16="http://schemas.microsoft.com/office/drawing/2014/main" xmlns="" id="{C28A0750-1071-40C0-804D-2E7B15C6C61C}"/>
                </a:ext>
              </a:extLst>
            </p:cNvPr>
            <p:cNvSpPr/>
            <p:nvPr/>
          </p:nvSpPr>
          <p:spPr>
            <a:xfrm>
              <a:off x="4586991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xmlns="" id="{C1EE0105-4E4B-4923-A038-F1DAA88906FF}"/>
                </a:ext>
              </a:extLst>
            </p:cNvPr>
            <p:cNvSpPr/>
            <p:nvPr/>
          </p:nvSpPr>
          <p:spPr>
            <a:xfrm>
              <a:off x="4586991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矩形 27">
              <a:extLst>
                <a:ext uri="{FF2B5EF4-FFF2-40B4-BE49-F238E27FC236}">
                  <a16:creationId xmlns:a16="http://schemas.microsoft.com/office/drawing/2014/main" xmlns="" id="{F501BE7E-5352-4E3F-806B-F55A990079E9}"/>
                </a:ext>
              </a:extLst>
            </p:cNvPr>
            <p:cNvSpPr/>
            <p:nvPr/>
          </p:nvSpPr>
          <p:spPr>
            <a:xfrm>
              <a:off x="5066677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矩形 28">
              <a:extLst>
                <a:ext uri="{FF2B5EF4-FFF2-40B4-BE49-F238E27FC236}">
                  <a16:creationId xmlns:a16="http://schemas.microsoft.com/office/drawing/2014/main" xmlns="" id="{C64FB58E-603B-48DE-B99B-35577B0E5B1F}"/>
                </a:ext>
              </a:extLst>
            </p:cNvPr>
            <p:cNvSpPr/>
            <p:nvPr/>
          </p:nvSpPr>
          <p:spPr>
            <a:xfrm>
              <a:off x="5066677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9" name="椭圆 48">
            <a:extLst>
              <a:ext uri="{FF2B5EF4-FFF2-40B4-BE49-F238E27FC236}">
                <a16:creationId xmlns:a16="http://schemas.microsoft.com/office/drawing/2014/main" xmlns="" id="{C5D1327B-5B36-44CB-AB99-997F0BED2A73}"/>
              </a:ext>
            </a:extLst>
          </p:cNvPr>
          <p:cNvSpPr/>
          <p:nvPr/>
        </p:nvSpPr>
        <p:spPr>
          <a:xfrm>
            <a:off x="6802729" y="1619910"/>
            <a:ext cx="425347" cy="42534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椭圆 49">
            <a:extLst>
              <a:ext uri="{FF2B5EF4-FFF2-40B4-BE49-F238E27FC236}">
                <a16:creationId xmlns:a16="http://schemas.microsoft.com/office/drawing/2014/main" xmlns="" id="{71628138-198E-4024-A24A-AF5AE125D26F}"/>
              </a:ext>
            </a:extLst>
          </p:cNvPr>
          <p:cNvSpPr/>
          <p:nvPr/>
        </p:nvSpPr>
        <p:spPr>
          <a:xfrm>
            <a:off x="6817717" y="2506635"/>
            <a:ext cx="425347" cy="42534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>
            <a:extLst>
              <a:ext uri="{FF2B5EF4-FFF2-40B4-BE49-F238E27FC236}">
                <a16:creationId xmlns:a16="http://schemas.microsoft.com/office/drawing/2014/main" xmlns="" id="{811D0ADA-F9CB-4668-9824-DCBF296C1836}"/>
              </a:ext>
            </a:extLst>
          </p:cNvPr>
          <p:cNvSpPr/>
          <p:nvPr/>
        </p:nvSpPr>
        <p:spPr>
          <a:xfrm>
            <a:off x="7465110" y="311049"/>
            <a:ext cx="2458388" cy="2195589"/>
          </a:xfrm>
          <a:prstGeom prst="rect">
            <a:avLst/>
          </a:prstGeom>
          <a:solidFill>
            <a:srgbClr val="026AB7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矩形 52">
            <a:extLst>
              <a:ext uri="{FF2B5EF4-FFF2-40B4-BE49-F238E27FC236}">
                <a16:creationId xmlns:a16="http://schemas.microsoft.com/office/drawing/2014/main" xmlns="" id="{F0326CFE-031E-4A44-BB40-E7EA2E30CD20}"/>
              </a:ext>
            </a:extLst>
          </p:cNvPr>
          <p:cNvSpPr/>
          <p:nvPr/>
        </p:nvSpPr>
        <p:spPr>
          <a:xfrm>
            <a:off x="11057750" y="311045"/>
            <a:ext cx="1134252" cy="1013002"/>
          </a:xfrm>
          <a:prstGeom prst="rect">
            <a:avLst/>
          </a:prstGeom>
          <a:solidFill>
            <a:srgbClr val="026AB7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椭圆 54">
            <a:extLst>
              <a:ext uri="{FF2B5EF4-FFF2-40B4-BE49-F238E27FC236}">
                <a16:creationId xmlns:a16="http://schemas.microsoft.com/office/drawing/2014/main" xmlns="" id="{2E89314D-0EA9-45FB-BE02-36ADC5CE30BC}"/>
              </a:ext>
            </a:extLst>
          </p:cNvPr>
          <p:cNvSpPr/>
          <p:nvPr/>
        </p:nvSpPr>
        <p:spPr>
          <a:xfrm>
            <a:off x="7985085" y="726790"/>
            <a:ext cx="1364105" cy="1364105"/>
          </a:xfrm>
          <a:prstGeom prst="ellipse">
            <a:avLst/>
          </a:prstGeom>
          <a:solidFill>
            <a:srgbClr val="F48693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86" name="组合 285">
            <a:extLst>
              <a:ext uri="{FF2B5EF4-FFF2-40B4-BE49-F238E27FC236}">
                <a16:creationId xmlns:a16="http://schemas.microsoft.com/office/drawing/2014/main" xmlns="" id="{A7262F89-37E8-4F88-9F1A-4962C07B4D86}"/>
              </a:ext>
            </a:extLst>
          </p:cNvPr>
          <p:cNvGrpSpPr/>
          <p:nvPr/>
        </p:nvGrpSpPr>
        <p:grpSpPr>
          <a:xfrm>
            <a:off x="9923498" y="2506638"/>
            <a:ext cx="2268505" cy="1750573"/>
            <a:chOff x="9923495" y="2506634"/>
            <a:chExt cx="2268505" cy="1750573"/>
          </a:xfrm>
        </p:grpSpPr>
        <p:sp>
          <p:nvSpPr>
            <p:cNvPr id="67" name="矩形 66">
              <a:extLst>
                <a:ext uri="{FF2B5EF4-FFF2-40B4-BE49-F238E27FC236}">
                  <a16:creationId xmlns:a16="http://schemas.microsoft.com/office/drawing/2014/main" xmlns="" id="{4B3B44EB-7C41-453A-A32C-9A85A4BB5072}"/>
                </a:ext>
              </a:extLst>
            </p:cNvPr>
            <p:cNvSpPr/>
            <p:nvPr/>
          </p:nvSpPr>
          <p:spPr>
            <a:xfrm>
              <a:off x="9923495" y="2506634"/>
              <a:ext cx="2268505" cy="1750573"/>
            </a:xfrm>
            <a:prstGeom prst="rect">
              <a:avLst/>
            </a:prstGeom>
            <a:solidFill>
              <a:srgbClr val="36C2A4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椭圆 67">
              <a:extLst>
                <a:ext uri="{FF2B5EF4-FFF2-40B4-BE49-F238E27FC236}">
                  <a16:creationId xmlns:a16="http://schemas.microsoft.com/office/drawing/2014/main" xmlns="" id="{CCC4BCCC-83BC-4405-9E3D-CECBCDB8802D}"/>
                </a:ext>
              </a:extLst>
            </p:cNvPr>
            <p:cNvSpPr/>
            <p:nvPr/>
          </p:nvSpPr>
          <p:spPr>
            <a:xfrm>
              <a:off x="10544333" y="2868506"/>
              <a:ext cx="1026828" cy="1026828"/>
            </a:xfrm>
            <a:prstGeom prst="ellipse">
              <a:avLst/>
            </a:prstGeom>
            <a:solidFill>
              <a:srgbClr val="0267B5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91" name="组合 290">
            <a:extLst>
              <a:ext uri="{FF2B5EF4-FFF2-40B4-BE49-F238E27FC236}">
                <a16:creationId xmlns:a16="http://schemas.microsoft.com/office/drawing/2014/main" xmlns="" id="{87A68C68-7FBA-44F8-A512-9614197D8F09}"/>
              </a:ext>
            </a:extLst>
          </p:cNvPr>
          <p:cNvGrpSpPr/>
          <p:nvPr/>
        </p:nvGrpSpPr>
        <p:grpSpPr>
          <a:xfrm>
            <a:off x="0" y="6130981"/>
            <a:ext cx="6985421" cy="727023"/>
            <a:chOff x="0" y="6130977"/>
            <a:chExt cx="6985421" cy="727023"/>
          </a:xfrm>
        </p:grpSpPr>
        <p:sp>
          <p:nvSpPr>
            <p:cNvPr id="83" name="矩形 82">
              <a:extLst>
                <a:ext uri="{FF2B5EF4-FFF2-40B4-BE49-F238E27FC236}">
                  <a16:creationId xmlns:a16="http://schemas.microsoft.com/office/drawing/2014/main" xmlns="" id="{0D0C5140-B57B-4FF9-8A30-00D183301E60}"/>
                </a:ext>
              </a:extLst>
            </p:cNvPr>
            <p:cNvSpPr/>
            <p:nvPr/>
          </p:nvSpPr>
          <p:spPr>
            <a:xfrm>
              <a:off x="0" y="6130977"/>
              <a:ext cx="6985421" cy="727023"/>
            </a:xfrm>
            <a:prstGeom prst="rect">
              <a:avLst/>
            </a:prstGeom>
            <a:solidFill>
              <a:srgbClr val="FED3E4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椭圆 83">
              <a:extLst>
                <a:ext uri="{FF2B5EF4-FFF2-40B4-BE49-F238E27FC236}">
                  <a16:creationId xmlns:a16="http://schemas.microsoft.com/office/drawing/2014/main" xmlns="" id="{4148C402-DB8A-4ECC-A31C-97973259E19E}"/>
                </a:ext>
              </a:extLst>
            </p:cNvPr>
            <p:cNvSpPr/>
            <p:nvPr/>
          </p:nvSpPr>
          <p:spPr>
            <a:xfrm>
              <a:off x="626774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椭圆 84">
              <a:extLst>
                <a:ext uri="{FF2B5EF4-FFF2-40B4-BE49-F238E27FC236}">
                  <a16:creationId xmlns:a16="http://schemas.microsoft.com/office/drawing/2014/main" xmlns="" id="{CE482908-6FB7-4809-8A9F-99A99C96AACD}"/>
                </a:ext>
              </a:extLst>
            </p:cNvPr>
            <p:cNvSpPr/>
            <p:nvPr/>
          </p:nvSpPr>
          <p:spPr>
            <a:xfrm>
              <a:off x="1641420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椭圆 85">
              <a:extLst>
                <a:ext uri="{FF2B5EF4-FFF2-40B4-BE49-F238E27FC236}">
                  <a16:creationId xmlns:a16="http://schemas.microsoft.com/office/drawing/2014/main" xmlns="" id="{1DBB9316-994B-47D6-B86E-0EF0D8259AB3}"/>
                </a:ext>
              </a:extLst>
            </p:cNvPr>
            <p:cNvSpPr/>
            <p:nvPr/>
          </p:nvSpPr>
          <p:spPr>
            <a:xfrm>
              <a:off x="2656066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椭圆 86">
              <a:extLst>
                <a:ext uri="{FF2B5EF4-FFF2-40B4-BE49-F238E27FC236}">
                  <a16:creationId xmlns:a16="http://schemas.microsoft.com/office/drawing/2014/main" xmlns="" id="{7124F049-8533-4426-9656-07DF9F815A8F}"/>
                </a:ext>
              </a:extLst>
            </p:cNvPr>
            <p:cNvSpPr/>
            <p:nvPr/>
          </p:nvSpPr>
          <p:spPr>
            <a:xfrm>
              <a:off x="3670712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" name="椭圆 87">
              <a:extLst>
                <a:ext uri="{FF2B5EF4-FFF2-40B4-BE49-F238E27FC236}">
                  <a16:creationId xmlns:a16="http://schemas.microsoft.com/office/drawing/2014/main" xmlns="" id="{6086E4D6-63DC-4774-A6B3-A87C095B0858}"/>
                </a:ext>
              </a:extLst>
            </p:cNvPr>
            <p:cNvSpPr/>
            <p:nvPr/>
          </p:nvSpPr>
          <p:spPr>
            <a:xfrm>
              <a:off x="4685358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椭圆 88">
              <a:extLst>
                <a:ext uri="{FF2B5EF4-FFF2-40B4-BE49-F238E27FC236}">
                  <a16:creationId xmlns:a16="http://schemas.microsoft.com/office/drawing/2014/main" xmlns="" id="{BF94F982-74AB-43AC-B7AE-FCB2E3C3790B}"/>
                </a:ext>
              </a:extLst>
            </p:cNvPr>
            <p:cNvSpPr/>
            <p:nvPr/>
          </p:nvSpPr>
          <p:spPr>
            <a:xfrm>
              <a:off x="5700004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2" name="矩形 91">
            <a:extLst>
              <a:ext uri="{FF2B5EF4-FFF2-40B4-BE49-F238E27FC236}">
                <a16:creationId xmlns:a16="http://schemas.microsoft.com/office/drawing/2014/main" xmlns="" id="{057CDAAC-72D9-411B-8AA7-E2AB9B3AF11E}"/>
              </a:ext>
            </a:extLst>
          </p:cNvPr>
          <p:cNvSpPr/>
          <p:nvPr/>
        </p:nvSpPr>
        <p:spPr>
          <a:xfrm>
            <a:off x="3492712" y="4380875"/>
            <a:ext cx="2053653" cy="1727625"/>
          </a:xfrm>
          <a:prstGeom prst="rect">
            <a:avLst/>
          </a:prstGeom>
          <a:solidFill>
            <a:srgbClr val="F38592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矩形 92">
            <a:extLst>
              <a:ext uri="{FF2B5EF4-FFF2-40B4-BE49-F238E27FC236}">
                <a16:creationId xmlns:a16="http://schemas.microsoft.com/office/drawing/2014/main" xmlns="" id="{D0F99C84-0206-45FC-9FF1-4AA57376B990}"/>
              </a:ext>
            </a:extLst>
          </p:cNvPr>
          <p:cNvSpPr/>
          <p:nvPr/>
        </p:nvSpPr>
        <p:spPr>
          <a:xfrm>
            <a:off x="6985421" y="6130981"/>
            <a:ext cx="5206579" cy="727023"/>
          </a:xfrm>
          <a:prstGeom prst="rect">
            <a:avLst/>
          </a:prstGeom>
          <a:solidFill>
            <a:srgbClr val="3BBDA9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9" name="组合 138">
            <a:extLst>
              <a:ext uri="{FF2B5EF4-FFF2-40B4-BE49-F238E27FC236}">
                <a16:creationId xmlns:a16="http://schemas.microsoft.com/office/drawing/2014/main" xmlns="" id="{49EC9AA1-DC80-4679-8D3D-9E1F84243EFC}"/>
              </a:ext>
            </a:extLst>
          </p:cNvPr>
          <p:cNvGrpSpPr/>
          <p:nvPr/>
        </p:nvGrpSpPr>
        <p:grpSpPr>
          <a:xfrm>
            <a:off x="3687577" y="3490833"/>
            <a:ext cx="1918744" cy="880671"/>
            <a:chOff x="4107305" y="311046"/>
            <a:chExt cx="1918744" cy="880671"/>
          </a:xfrm>
        </p:grpSpPr>
        <p:sp>
          <p:nvSpPr>
            <p:cNvPr id="140" name="矩形 139">
              <a:extLst>
                <a:ext uri="{FF2B5EF4-FFF2-40B4-BE49-F238E27FC236}">
                  <a16:creationId xmlns:a16="http://schemas.microsoft.com/office/drawing/2014/main" xmlns="" id="{23EFC245-CE6F-4D68-BE7E-637FCBFF8581}"/>
                </a:ext>
              </a:extLst>
            </p:cNvPr>
            <p:cNvSpPr/>
            <p:nvPr/>
          </p:nvSpPr>
          <p:spPr>
            <a:xfrm>
              <a:off x="4107305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1" name="矩形 140">
              <a:extLst>
                <a:ext uri="{FF2B5EF4-FFF2-40B4-BE49-F238E27FC236}">
                  <a16:creationId xmlns:a16="http://schemas.microsoft.com/office/drawing/2014/main" xmlns="" id="{5C3E426C-64C0-4824-B826-7CF42AD6F210}"/>
                </a:ext>
              </a:extLst>
            </p:cNvPr>
            <p:cNvSpPr/>
            <p:nvPr/>
          </p:nvSpPr>
          <p:spPr>
            <a:xfrm>
              <a:off x="4107305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2" name="矩形 141">
              <a:extLst>
                <a:ext uri="{FF2B5EF4-FFF2-40B4-BE49-F238E27FC236}">
                  <a16:creationId xmlns:a16="http://schemas.microsoft.com/office/drawing/2014/main" xmlns="" id="{02CB05BF-6140-4880-9077-F1A70FBC5BA0}"/>
                </a:ext>
              </a:extLst>
            </p:cNvPr>
            <p:cNvSpPr/>
            <p:nvPr/>
          </p:nvSpPr>
          <p:spPr>
            <a:xfrm>
              <a:off x="4586991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3" name="矩形 142">
              <a:extLst>
                <a:ext uri="{FF2B5EF4-FFF2-40B4-BE49-F238E27FC236}">
                  <a16:creationId xmlns:a16="http://schemas.microsoft.com/office/drawing/2014/main" xmlns="" id="{C8DE84E5-52A8-4060-AFA0-59F925D1EC28}"/>
                </a:ext>
              </a:extLst>
            </p:cNvPr>
            <p:cNvSpPr/>
            <p:nvPr/>
          </p:nvSpPr>
          <p:spPr>
            <a:xfrm>
              <a:off x="4586991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4" name="矩形 143">
              <a:extLst>
                <a:ext uri="{FF2B5EF4-FFF2-40B4-BE49-F238E27FC236}">
                  <a16:creationId xmlns:a16="http://schemas.microsoft.com/office/drawing/2014/main" xmlns="" id="{4A5D33A4-5CCE-4AA9-B4B4-93BC31F349BB}"/>
                </a:ext>
              </a:extLst>
            </p:cNvPr>
            <p:cNvSpPr/>
            <p:nvPr/>
          </p:nvSpPr>
          <p:spPr>
            <a:xfrm>
              <a:off x="5066677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5" name="矩形 144">
              <a:extLst>
                <a:ext uri="{FF2B5EF4-FFF2-40B4-BE49-F238E27FC236}">
                  <a16:creationId xmlns:a16="http://schemas.microsoft.com/office/drawing/2014/main" xmlns="" id="{D85650C7-A0EC-447E-8EA8-8118C27882C5}"/>
                </a:ext>
              </a:extLst>
            </p:cNvPr>
            <p:cNvSpPr/>
            <p:nvPr/>
          </p:nvSpPr>
          <p:spPr>
            <a:xfrm>
              <a:off x="5066677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46" name="组合 145">
              <a:extLst>
                <a:ext uri="{FF2B5EF4-FFF2-40B4-BE49-F238E27FC236}">
                  <a16:creationId xmlns:a16="http://schemas.microsoft.com/office/drawing/2014/main" xmlns="" id="{EC943829-A0A3-429A-B153-7199ADD40747}"/>
                </a:ext>
              </a:extLst>
            </p:cNvPr>
            <p:cNvGrpSpPr/>
            <p:nvPr/>
          </p:nvGrpSpPr>
          <p:grpSpPr>
            <a:xfrm>
              <a:off x="5546363" y="311046"/>
              <a:ext cx="479686" cy="880671"/>
              <a:chOff x="5219077" y="467193"/>
              <a:chExt cx="479686" cy="880671"/>
            </a:xfrm>
          </p:grpSpPr>
          <p:sp>
            <p:nvSpPr>
              <p:cNvPr id="147" name="矩形 146">
                <a:extLst>
                  <a:ext uri="{FF2B5EF4-FFF2-40B4-BE49-F238E27FC236}">
                    <a16:creationId xmlns:a16="http://schemas.microsoft.com/office/drawing/2014/main" xmlns="" id="{4A13C50E-8C56-412E-8685-49E315730392}"/>
                  </a:ext>
                </a:extLst>
              </p:cNvPr>
              <p:cNvSpPr/>
              <p:nvPr/>
            </p:nvSpPr>
            <p:spPr>
              <a:xfrm>
                <a:off x="5219077" y="4671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8" name="矩形 147">
                <a:extLst>
                  <a:ext uri="{FF2B5EF4-FFF2-40B4-BE49-F238E27FC236}">
                    <a16:creationId xmlns:a16="http://schemas.microsoft.com/office/drawing/2014/main" xmlns="" id="{BF2A0667-3E44-4C9B-A515-7ABDD9B5954C}"/>
                  </a:ext>
                </a:extLst>
              </p:cNvPr>
              <p:cNvSpPr/>
              <p:nvPr/>
            </p:nvSpPr>
            <p:spPr>
              <a:xfrm>
                <a:off x="5219077" y="909402"/>
                <a:ext cx="479686" cy="438462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80" name="矩形 179">
            <a:extLst>
              <a:ext uri="{FF2B5EF4-FFF2-40B4-BE49-F238E27FC236}">
                <a16:creationId xmlns:a16="http://schemas.microsoft.com/office/drawing/2014/main" xmlns="" id="{BAF3ED3D-B0B9-45C6-9326-AE2733A7A270}"/>
              </a:ext>
            </a:extLst>
          </p:cNvPr>
          <p:cNvSpPr/>
          <p:nvPr/>
        </p:nvSpPr>
        <p:spPr>
          <a:xfrm>
            <a:off x="5546366" y="3497780"/>
            <a:ext cx="1943655" cy="1909922"/>
          </a:xfrm>
          <a:prstGeom prst="rect">
            <a:avLst/>
          </a:prstGeom>
          <a:solidFill>
            <a:srgbClr val="FBEE19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94" name="组合 293">
            <a:extLst>
              <a:ext uri="{FF2B5EF4-FFF2-40B4-BE49-F238E27FC236}">
                <a16:creationId xmlns:a16="http://schemas.microsoft.com/office/drawing/2014/main" xmlns="" id="{871A202D-DA18-4514-B622-F7B33B55B3AB}"/>
              </a:ext>
            </a:extLst>
          </p:cNvPr>
          <p:cNvGrpSpPr/>
          <p:nvPr/>
        </p:nvGrpSpPr>
        <p:grpSpPr>
          <a:xfrm>
            <a:off x="4107307" y="1187970"/>
            <a:ext cx="2458388" cy="2304738"/>
            <a:chOff x="4107305" y="1187970"/>
            <a:chExt cx="2458388" cy="2304738"/>
          </a:xfrm>
        </p:grpSpPr>
        <p:sp>
          <p:nvSpPr>
            <p:cNvPr id="20" name="矩形 19">
              <a:extLst>
                <a:ext uri="{FF2B5EF4-FFF2-40B4-BE49-F238E27FC236}">
                  <a16:creationId xmlns:a16="http://schemas.microsoft.com/office/drawing/2014/main" xmlns="" id="{9C51CAF9-F1CB-4CB1-A06B-1F914B1B5B2E}"/>
                </a:ext>
              </a:extLst>
            </p:cNvPr>
            <p:cNvSpPr/>
            <p:nvPr/>
          </p:nvSpPr>
          <p:spPr>
            <a:xfrm>
              <a:off x="4107305" y="1187970"/>
              <a:ext cx="2458388" cy="2304738"/>
            </a:xfrm>
            <a:prstGeom prst="rect">
              <a:avLst/>
            </a:prstGeom>
            <a:solidFill>
              <a:srgbClr val="026AB7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1" name="等腰三角形 180">
              <a:extLst>
                <a:ext uri="{FF2B5EF4-FFF2-40B4-BE49-F238E27FC236}">
                  <a16:creationId xmlns:a16="http://schemas.microsoft.com/office/drawing/2014/main" xmlns="" id="{B69A2486-E995-4996-A55A-F6757A0B627A}"/>
                </a:ext>
              </a:extLst>
            </p:cNvPr>
            <p:cNvSpPr/>
            <p:nvPr/>
          </p:nvSpPr>
          <p:spPr>
            <a:xfrm>
              <a:off x="4299586" y="1310670"/>
              <a:ext cx="2035428" cy="1754679"/>
            </a:xfrm>
            <a:prstGeom prst="triangle">
              <a:avLst/>
            </a:prstGeom>
            <a:solidFill>
              <a:srgbClr val="3BBDA9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2" name="组合 181">
            <a:extLst>
              <a:ext uri="{FF2B5EF4-FFF2-40B4-BE49-F238E27FC236}">
                <a16:creationId xmlns:a16="http://schemas.microsoft.com/office/drawing/2014/main" xmlns="" id="{2D559FC5-E158-4AC3-B581-011DEF0F925A}"/>
              </a:ext>
            </a:extLst>
          </p:cNvPr>
          <p:cNvGrpSpPr/>
          <p:nvPr/>
        </p:nvGrpSpPr>
        <p:grpSpPr>
          <a:xfrm>
            <a:off x="5546364" y="5407702"/>
            <a:ext cx="1183067" cy="716328"/>
            <a:chOff x="4107305" y="314793"/>
            <a:chExt cx="1439058" cy="876924"/>
          </a:xfrm>
        </p:grpSpPr>
        <p:sp>
          <p:nvSpPr>
            <p:cNvPr id="183" name="矩形 182">
              <a:extLst>
                <a:ext uri="{FF2B5EF4-FFF2-40B4-BE49-F238E27FC236}">
                  <a16:creationId xmlns:a16="http://schemas.microsoft.com/office/drawing/2014/main" xmlns="" id="{AB2BAAF1-7122-4D0E-BEB7-7EA2CA82F246}"/>
                </a:ext>
              </a:extLst>
            </p:cNvPr>
            <p:cNvSpPr/>
            <p:nvPr/>
          </p:nvSpPr>
          <p:spPr>
            <a:xfrm>
              <a:off x="4107305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4" name="矩形 183">
              <a:extLst>
                <a:ext uri="{FF2B5EF4-FFF2-40B4-BE49-F238E27FC236}">
                  <a16:creationId xmlns:a16="http://schemas.microsoft.com/office/drawing/2014/main" xmlns="" id="{39B073D6-A924-4705-A301-2834F557A207}"/>
                </a:ext>
              </a:extLst>
            </p:cNvPr>
            <p:cNvSpPr/>
            <p:nvPr/>
          </p:nvSpPr>
          <p:spPr>
            <a:xfrm>
              <a:off x="4107305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5" name="矩形 184">
              <a:extLst>
                <a:ext uri="{FF2B5EF4-FFF2-40B4-BE49-F238E27FC236}">
                  <a16:creationId xmlns:a16="http://schemas.microsoft.com/office/drawing/2014/main" xmlns="" id="{17B17918-846F-4D0D-9424-B0016A81FA97}"/>
                </a:ext>
              </a:extLst>
            </p:cNvPr>
            <p:cNvSpPr/>
            <p:nvPr/>
          </p:nvSpPr>
          <p:spPr>
            <a:xfrm>
              <a:off x="4586991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6" name="矩形 185">
              <a:extLst>
                <a:ext uri="{FF2B5EF4-FFF2-40B4-BE49-F238E27FC236}">
                  <a16:creationId xmlns:a16="http://schemas.microsoft.com/office/drawing/2014/main" xmlns="" id="{81DA8EB2-AA7B-4A34-A274-9DA948F6EAF9}"/>
                </a:ext>
              </a:extLst>
            </p:cNvPr>
            <p:cNvSpPr/>
            <p:nvPr/>
          </p:nvSpPr>
          <p:spPr>
            <a:xfrm>
              <a:off x="4586991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7" name="矩形 186">
              <a:extLst>
                <a:ext uri="{FF2B5EF4-FFF2-40B4-BE49-F238E27FC236}">
                  <a16:creationId xmlns:a16="http://schemas.microsoft.com/office/drawing/2014/main" xmlns="" id="{B09119C7-259A-4301-807B-8D75E44B7752}"/>
                </a:ext>
              </a:extLst>
            </p:cNvPr>
            <p:cNvSpPr/>
            <p:nvPr/>
          </p:nvSpPr>
          <p:spPr>
            <a:xfrm>
              <a:off x="5066677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8" name="矩形 187">
              <a:extLst>
                <a:ext uri="{FF2B5EF4-FFF2-40B4-BE49-F238E27FC236}">
                  <a16:creationId xmlns:a16="http://schemas.microsoft.com/office/drawing/2014/main" xmlns="" id="{65401E20-F80C-4054-B036-97E30A1A5A0E}"/>
                </a:ext>
              </a:extLst>
            </p:cNvPr>
            <p:cNvSpPr/>
            <p:nvPr/>
          </p:nvSpPr>
          <p:spPr>
            <a:xfrm>
              <a:off x="5066677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9" name="组合 188">
            <a:extLst>
              <a:ext uri="{FF2B5EF4-FFF2-40B4-BE49-F238E27FC236}">
                <a16:creationId xmlns:a16="http://schemas.microsoft.com/office/drawing/2014/main" xmlns="" id="{53910855-CFB5-4D95-A5CD-1A1B9905E456}"/>
              </a:ext>
            </a:extLst>
          </p:cNvPr>
          <p:cNvGrpSpPr/>
          <p:nvPr/>
        </p:nvGrpSpPr>
        <p:grpSpPr>
          <a:xfrm>
            <a:off x="6729428" y="5417712"/>
            <a:ext cx="760589" cy="690787"/>
            <a:chOff x="4107305" y="314793"/>
            <a:chExt cx="959372" cy="876924"/>
          </a:xfrm>
        </p:grpSpPr>
        <p:sp>
          <p:nvSpPr>
            <p:cNvPr id="190" name="矩形 189">
              <a:extLst>
                <a:ext uri="{FF2B5EF4-FFF2-40B4-BE49-F238E27FC236}">
                  <a16:creationId xmlns:a16="http://schemas.microsoft.com/office/drawing/2014/main" xmlns="" id="{9A01F586-F9A6-4F52-9ADE-91D9DF6E80D6}"/>
                </a:ext>
              </a:extLst>
            </p:cNvPr>
            <p:cNvSpPr/>
            <p:nvPr/>
          </p:nvSpPr>
          <p:spPr>
            <a:xfrm>
              <a:off x="4107305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1" name="矩形 190">
              <a:extLst>
                <a:ext uri="{FF2B5EF4-FFF2-40B4-BE49-F238E27FC236}">
                  <a16:creationId xmlns:a16="http://schemas.microsoft.com/office/drawing/2014/main" xmlns="" id="{630B421A-F339-4842-BE88-6857B50EE089}"/>
                </a:ext>
              </a:extLst>
            </p:cNvPr>
            <p:cNvSpPr/>
            <p:nvPr/>
          </p:nvSpPr>
          <p:spPr>
            <a:xfrm>
              <a:off x="4107305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2" name="矩形 191">
              <a:extLst>
                <a:ext uri="{FF2B5EF4-FFF2-40B4-BE49-F238E27FC236}">
                  <a16:creationId xmlns:a16="http://schemas.microsoft.com/office/drawing/2014/main" xmlns="" id="{10305664-65E0-404A-AFFE-AC7B6CE3B48E}"/>
                </a:ext>
              </a:extLst>
            </p:cNvPr>
            <p:cNvSpPr/>
            <p:nvPr/>
          </p:nvSpPr>
          <p:spPr>
            <a:xfrm>
              <a:off x="4586991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3" name="矩形 192">
              <a:extLst>
                <a:ext uri="{FF2B5EF4-FFF2-40B4-BE49-F238E27FC236}">
                  <a16:creationId xmlns:a16="http://schemas.microsoft.com/office/drawing/2014/main" xmlns="" id="{FA9EE118-A1B1-4725-9779-FBE05FA22D96}"/>
                </a:ext>
              </a:extLst>
            </p:cNvPr>
            <p:cNvSpPr/>
            <p:nvPr/>
          </p:nvSpPr>
          <p:spPr>
            <a:xfrm>
              <a:off x="4586991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96" name="矩形 195">
            <a:extLst>
              <a:ext uri="{FF2B5EF4-FFF2-40B4-BE49-F238E27FC236}">
                <a16:creationId xmlns:a16="http://schemas.microsoft.com/office/drawing/2014/main" xmlns="" id="{79E42B49-3B78-4AEC-A9DC-745588AC467D}"/>
              </a:ext>
            </a:extLst>
          </p:cNvPr>
          <p:cNvSpPr/>
          <p:nvPr/>
        </p:nvSpPr>
        <p:spPr>
          <a:xfrm>
            <a:off x="7465109" y="2506638"/>
            <a:ext cx="839451" cy="984199"/>
          </a:xfrm>
          <a:prstGeom prst="rect">
            <a:avLst/>
          </a:prstGeom>
          <a:solidFill>
            <a:srgbClr val="F38592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7" name="矩形 196">
            <a:extLst>
              <a:ext uri="{FF2B5EF4-FFF2-40B4-BE49-F238E27FC236}">
                <a16:creationId xmlns:a16="http://schemas.microsoft.com/office/drawing/2014/main" xmlns="" id="{CE53D16C-3E54-42DD-A19F-32AAE0600A8B}"/>
              </a:ext>
            </a:extLst>
          </p:cNvPr>
          <p:cNvSpPr/>
          <p:nvPr/>
        </p:nvSpPr>
        <p:spPr>
          <a:xfrm>
            <a:off x="9923497" y="4268739"/>
            <a:ext cx="2268505" cy="1862238"/>
          </a:xfrm>
          <a:prstGeom prst="rect">
            <a:avLst/>
          </a:prstGeom>
          <a:solidFill>
            <a:srgbClr val="FED3E4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8" name="矩形 197">
            <a:extLst>
              <a:ext uri="{FF2B5EF4-FFF2-40B4-BE49-F238E27FC236}">
                <a16:creationId xmlns:a16="http://schemas.microsoft.com/office/drawing/2014/main" xmlns="" id="{2FB3088D-0FC0-4D0D-8759-0AF123D98C5A}"/>
              </a:ext>
            </a:extLst>
          </p:cNvPr>
          <p:cNvSpPr/>
          <p:nvPr/>
        </p:nvSpPr>
        <p:spPr>
          <a:xfrm>
            <a:off x="9923493" y="2355912"/>
            <a:ext cx="2268507" cy="150722"/>
          </a:xfrm>
          <a:prstGeom prst="rect">
            <a:avLst/>
          </a:prstGeom>
          <a:solidFill>
            <a:srgbClr val="FBEE19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矩形 51">
            <a:extLst>
              <a:ext uri="{FF2B5EF4-FFF2-40B4-BE49-F238E27FC236}">
                <a16:creationId xmlns:a16="http://schemas.microsoft.com/office/drawing/2014/main" xmlns="" id="{6E4B0235-89D0-42FB-9E8A-B4BD92670321}"/>
              </a:ext>
            </a:extLst>
          </p:cNvPr>
          <p:cNvSpPr/>
          <p:nvPr/>
        </p:nvSpPr>
        <p:spPr>
          <a:xfrm>
            <a:off x="9923496" y="311045"/>
            <a:ext cx="1134253" cy="1013002"/>
          </a:xfrm>
          <a:prstGeom prst="rect">
            <a:avLst/>
          </a:prstGeom>
          <a:solidFill>
            <a:srgbClr val="FBEE19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90" name="组合 289">
            <a:extLst>
              <a:ext uri="{FF2B5EF4-FFF2-40B4-BE49-F238E27FC236}">
                <a16:creationId xmlns:a16="http://schemas.microsoft.com/office/drawing/2014/main" xmlns="" id="{05EEF52C-A9D6-445D-9772-B188377EA9C1}"/>
              </a:ext>
            </a:extLst>
          </p:cNvPr>
          <p:cNvGrpSpPr/>
          <p:nvPr/>
        </p:nvGrpSpPr>
        <p:grpSpPr>
          <a:xfrm>
            <a:off x="2" y="314797"/>
            <a:ext cx="2953063" cy="2098623"/>
            <a:chOff x="0" y="314793"/>
            <a:chExt cx="2953062" cy="2098623"/>
          </a:xfrm>
        </p:grpSpPr>
        <p:sp>
          <p:nvSpPr>
            <p:cNvPr id="7" name="矩形 6">
              <a:extLst>
                <a:ext uri="{FF2B5EF4-FFF2-40B4-BE49-F238E27FC236}">
                  <a16:creationId xmlns:a16="http://schemas.microsoft.com/office/drawing/2014/main" xmlns="" id="{678BD82B-92DB-4CC0-A7AB-BBE1965124D8}"/>
                </a:ext>
              </a:extLst>
            </p:cNvPr>
            <p:cNvSpPr/>
            <p:nvPr/>
          </p:nvSpPr>
          <p:spPr>
            <a:xfrm>
              <a:off x="0" y="314793"/>
              <a:ext cx="2953062" cy="2098623"/>
            </a:xfrm>
            <a:prstGeom prst="rect">
              <a:avLst/>
            </a:prstGeom>
            <a:solidFill>
              <a:srgbClr val="FBEE19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>
              <a:extLst>
                <a:ext uri="{FF2B5EF4-FFF2-40B4-BE49-F238E27FC236}">
                  <a16:creationId xmlns:a16="http://schemas.microsoft.com/office/drawing/2014/main" xmlns="" id="{37426912-A401-4059-AC6F-1A00045CA801}"/>
                </a:ext>
              </a:extLst>
            </p:cNvPr>
            <p:cNvSpPr/>
            <p:nvPr/>
          </p:nvSpPr>
          <p:spPr>
            <a:xfrm>
              <a:off x="674557" y="562131"/>
              <a:ext cx="1603947" cy="1603947"/>
            </a:xfrm>
            <a:prstGeom prst="ellipse">
              <a:avLst/>
            </a:prstGeom>
            <a:solidFill>
              <a:srgbClr val="FED3E4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8EE5D172-A8DB-4F3F-A47F-38F5AC96F79F}"/>
              </a:ext>
            </a:extLst>
          </p:cNvPr>
          <p:cNvSpPr/>
          <p:nvPr/>
        </p:nvSpPr>
        <p:spPr>
          <a:xfrm>
            <a:off x="2953064" y="314795"/>
            <a:ext cx="1154243" cy="3177915"/>
          </a:xfrm>
          <a:prstGeom prst="rect">
            <a:avLst/>
          </a:prstGeom>
          <a:solidFill>
            <a:srgbClr val="026AB7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矩形 65">
            <a:extLst>
              <a:ext uri="{FF2B5EF4-FFF2-40B4-BE49-F238E27FC236}">
                <a16:creationId xmlns:a16="http://schemas.microsoft.com/office/drawing/2014/main" xmlns="" id="{A1BD07E9-E0B5-4CA1-B4C4-A78F62675A57}"/>
              </a:ext>
            </a:extLst>
          </p:cNvPr>
          <p:cNvSpPr/>
          <p:nvPr/>
        </p:nvSpPr>
        <p:spPr>
          <a:xfrm>
            <a:off x="3" y="3239748"/>
            <a:ext cx="2938071" cy="252960"/>
          </a:xfrm>
          <a:prstGeom prst="rect">
            <a:avLst/>
          </a:prstGeom>
          <a:solidFill>
            <a:srgbClr val="FBEE19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矩形 90">
            <a:extLst>
              <a:ext uri="{FF2B5EF4-FFF2-40B4-BE49-F238E27FC236}">
                <a16:creationId xmlns:a16="http://schemas.microsoft.com/office/drawing/2014/main" xmlns="" id="{1530D179-29FE-4A20-B6D7-C0E5511E53B9}"/>
              </a:ext>
            </a:extLst>
          </p:cNvPr>
          <p:cNvSpPr/>
          <p:nvPr/>
        </p:nvSpPr>
        <p:spPr>
          <a:xfrm>
            <a:off x="2" y="5774963"/>
            <a:ext cx="3492711" cy="344774"/>
          </a:xfrm>
          <a:prstGeom prst="rect">
            <a:avLst/>
          </a:prstGeom>
          <a:solidFill>
            <a:srgbClr val="026AB7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8" name="矩形 127">
            <a:extLst>
              <a:ext uri="{FF2B5EF4-FFF2-40B4-BE49-F238E27FC236}">
                <a16:creationId xmlns:a16="http://schemas.microsoft.com/office/drawing/2014/main" xmlns="" id="{A8B0B8BA-CF09-4742-8590-CEA00473AE58}"/>
              </a:ext>
            </a:extLst>
          </p:cNvPr>
          <p:cNvSpPr/>
          <p:nvPr/>
        </p:nvSpPr>
        <p:spPr>
          <a:xfrm>
            <a:off x="1065725" y="3492711"/>
            <a:ext cx="687179" cy="2271015"/>
          </a:xfrm>
          <a:prstGeom prst="rect">
            <a:avLst/>
          </a:prstGeom>
          <a:solidFill>
            <a:srgbClr val="FED3E4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9" name="组合 128">
            <a:extLst>
              <a:ext uri="{FF2B5EF4-FFF2-40B4-BE49-F238E27FC236}">
                <a16:creationId xmlns:a16="http://schemas.microsoft.com/office/drawing/2014/main" xmlns="" id="{D174F2D9-0FAB-4108-9D50-5022645A1E77}"/>
              </a:ext>
            </a:extLst>
          </p:cNvPr>
          <p:cNvGrpSpPr/>
          <p:nvPr/>
        </p:nvGrpSpPr>
        <p:grpSpPr>
          <a:xfrm>
            <a:off x="1755715" y="3492711"/>
            <a:ext cx="1918744" cy="880671"/>
            <a:chOff x="4107305" y="311046"/>
            <a:chExt cx="1918744" cy="880671"/>
          </a:xfrm>
        </p:grpSpPr>
        <p:sp>
          <p:nvSpPr>
            <p:cNvPr id="130" name="矩形 129">
              <a:extLst>
                <a:ext uri="{FF2B5EF4-FFF2-40B4-BE49-F238E27FC236}">
                  <a16:creationId xmlns:a16="http://schemas.microsoft.com/office/drawing/2014/main" xmlns="" id="{F753362E-42D9-41CA-B0AD-A5747A7FC472}"/>
                </a:ext>
              </a:extLst>
            </p:cNvPr>
            <p:cNvSpPr/>
            <p:nvPr/>
          </p:nvSpPr>
          <p:spPr>
            <a:xfrm>
              <a:off x="4107305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1" name="矩形 130">
              <a:extLst>
                <a:ext uri="{FF2B5EF4-FFF2-40B4-BE49-F238E27FC236}">
                  <a16:creationId xmlns:a16="http://schemas.microsoft.com/office/drawing/2014/main" xmlns="" id="{BF307C2E-50E9-4563-AD5A-FAB364B3A954}"/>
                </a:ext>
              </a:extLst>
            </p:cNvPr>
            <p:cNvSpPr/>
            <p:nvPr/>
          </p:nvSpPr>
          <p:spPr>
            <a:xfrm>
              <a:off x="4107305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2" name="矩形 131">
              <a:extLst>
                <a:ext uri="{FF2B5EF4-FFF2-40B4-BE49-F238E27FC236}">
                  <a16:creationId xmlns:a16="http://schemas.microsoft.com/office/drawing/2014/main" xmlns="" id="{156663E0-A918-41F7-BCF5-9C19A02118FF}"/>
                </a:ext>
              </a:extLst>
            </p:cNvPr>
            <p:cNvSpPr/>
            <p:nvPr/>
          </p:nvSpPr>
          <p:spPr>
            <a:xfrm>
              <a:off x="4586991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3" name="矩形 132">
              <a:extLst>
                <a:ext uri="{FF2B5EF4-FFF2-40B4-BE49-F238E27FC236}">
                  <a16:creationId xmlns:a16="http://schemas.microsoft.com/office/drawing/2014/main" xmlns="" id="{B62A278A-22C0-4CBB-9638-F3C5FD56760B}"/>
                </a:ext>
              </a:extLst>
            </p:cNvPr>
            <p:cNvSpPr/>
            <p:nvPr/>
          </p:nvSpPr>
          <p:spPr>
            <a:xfrm>
              <a:off x="4586991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4" name="矩形 133">
              <a:extLst>
                <a:ext uri="{FF2B5EF4-FFF2-40B4-BE49-F238E27FC236}">
                  <a16:creationId xmlns:a16="http://schemas.microsoft.com/office/drawing/2014/main" xmlns="" id="{C970E3EF-0EAF-4425-846B-84578012BD28}"/>
                </a:ext>
              </a:extLst>
            </p:cNvPr>
            <p:cNvSpPr/>
            <p:nvPr/>
          </p:nvSpPr>
          <p:spPr>
            <a:xfrm>
              <a:off x="5066677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5" name="矩形 134">
              <a:extLst>
                <a:ext uri="{FF2B5EF4-FFF2-40B4-BE49-F238E27FC236}">
                  <a16:creationId xmlns:a16="http://schemas.microsoft.com/office/drawing/2014/main" xmlns="" id="{8209D9F4-E336-40C6-ACCB-463302236B40}"/>
                </a:ext>
              </a:extLst>
            </p:cNvPr>
            <p:cNvSpPr/>
            <p:nvPr/>
          </p:nvSpPr>
          <p:spPr>
            <a:xfrm>
              <a:off x="5066677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36" name="组合 135">
              <a:extLst>
                <a:ext uri="{FF2B5EF4-FFF2-40B4-BE49-F238E27FC236}">
                  <a16:creationId xmlns:a16="http://schemas.microsoft.com/office/drawing/2014/main" xmlns="" id="{CF92EA05-7B53-475F-B2C4-0231F1F0B2B2}"/>
                </a:ext>
              </a:extLst>
            </p:cNvPr>
            <p:cNvGrpSpPr/>
            <p:nvPr/>
          </p:nvGrpSpPr>
          <p:grpSpPr>
            <a:xfrm>
              <a:off x="5546363" y="311046"/>
              <a:ext cx="479686" cy="880671"/>
              <a:chOff x="5219077" y="467193"/>
              <a:chExt cx="479686" cy="880671"/>
            </a:xfrm>
          </p:grpSpPr>
          <p:sp>
            <p:nvSpPr>
              <p:cNvPr id="137" name="矩形 136">
                <a:extLst>
                  <a:ext uri="{FF2B5EF4-FFF2-40B4-BE49-F238E27FC236}">
                    <a16:creationId xmlns:a16="http://schemas.microsoft.com/office/drawing/2014/main" xmlns="" id="{B68BD7B8-3486-4ED0-8008-F63C14EF20A9}"/>
                  </a:ext>
                </a:extLst>
              </p:cNvPr>
              <p:cNvSpPr/>
              <p:nvPr/>
            </p:nvSpPr>
            <p:spPr>
              <a:xfrm>
                <a:off x="5219077" y="4671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8" name="矩形 137">
                <a:extLst>
                  <a:ext uri="{FF2B5EF4-FFF2-40B4-BE49-F238E27FC236}">
                    <a16:creationId xmlns:a16="http://schemas.microsoft.com/office/drawing/2014/main" xmlns="" id="{D732A408-EABD-402B-BBF4-D11823AA6B42}"/>
                  </a:ext>
                </a:extLst>
              </p:cNvPr>
              <p:cNvSpPr/>
              <p:nvPr/>
            </p:nvSpPr>
            <p:spPr>
              <a:xfrm>
                <a:off x="5219077" y="909402"/>
                <a:ext cx="479686" cy="438462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93" name="组合 292">
            <a:extLst>
              <a:ext uri="{FF2B5EF4-FFF2-40B4-BE49-F238E27FC236}">
                <a16:creationId xmlns:a16="http://schemas.microsoft.com/office/drawing/2014/main" xmlns="" id="{E5BB30AF-003C-43DE-BED9-B1CDCC72603F}"/>
              </a:ext>
            </a:extLst>
          </p:cNvPr>
          <p:cNvGrpSpPr/>
          <p:nvPr/>
        </p:nvGrpSpPr>
        <p:grpSpPr>
          <a:xfrm>
            <a:off x="-6306" y="3492708"/>
            <a:ext cx="1084651" cy="2280862"/>
            <a:chOff x="-6306" y="3492708"/>
            <a:chExt cx="1084651" cy="2280862"/>
          </a:xfrm>
        </p:grpSpPr>
        <p:sp>
          <p:nvSpPr>
            <p:cNvPr id="127" name="矩形 126">
              <a:extLst>
                <a:ext uri="{FF2B5EF4-FFF2-40B4-BE49-F238E27FC236}">
                  <a16:creationId xmlns:a16="http://schemas.microsoft.com/office/drawing/2014/main" xmlns="" id="{3F919F65-C1BA-4323-ACAD-13A537067258}"/>
                </a:ext>
              </a:extLst>
            </p:cNvPr>
            <p:cNvSpPr/>
            <p:nvPr/>
          </p:nvSpPr>
          <p:spPr>
            <a:xfrm>
              <a:off x="0" y="3492708"/>
              <a:ext cx="1078345" cy="2271015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75" name="组合 274">
              <a:extLst>
                <a:ext uri="{FF2B5EF4-FFF2-40B4-BE49-F238E27FC236}">
                  <a16:creationId xmlns:a16="http://schemas.microsoft.com/office/drawing/2014/main" xmlns="" id="{F958D718-3D8E-486D-AAFD-A3633413D7B6}"/>
                </a:ext>
              </a:extLst>
            </p:cNvPr>
            <p:cNvGrpSpPr/>
            <p:nvPr/>
          </p:nvGrpSpPr>
          <p:grpSpPr>
            <a:xfrm>
              <a:off x="-6306" y="3492708"/>
              <a:ext cx="1079475" cy="2280862"/>
              <a:chOff x="-6306" y="3492708"/>
              <a:chExt cx="1079475" cy="2280862"/>
            </a:xfrm>
          </p:grpSpPr>
          <p:cxnSp>
            <p:nvCxnSpPr>
              <p:cNvPr id="213" name="直接连接符 212">
                <a:extLst>
                  <a:ext uri="{FF2B5EF4-FFF2-40B4-BE49-F238E27FC236}">
                    <a16:creationId xmlns:a16="http://schemas.microsoft.com/office/drawing/2014/main" xmlns="" id="{C754D4C2-84D1-4D22-9486-743D1FEC6F46}"/>
                  </a:ext>
                </a:extLst>
              </p:cNvPr>
              <p:cNvCxnSpPr>
                <a:cxnSpLocks/>
                <a:stCxn id="127" idx="0"/>
              </p:cNvCxnSpPr>
              <p:nvPr/>
            </p:nvCxnSpPr>
            <p:spPr>
              <a:xfrm>
                <a:off x="539173" y="3492708"/>
                <a:ext cx="531183" cy="445955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5" name="直接连接符 214">
                <a:extLst>
                  <a:ext uri="{FF2B5EF4-FFF2-40B4-BE49-F238E27FC236}">
                    <a16:creationId xmlns:a16="http://schemas.microsoft.com/office/drawing/2014/main" xmlns="" id="{273EF98B-8FD0-4A79-A212-E6DBFA058FB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45668" y="3499655"/>
                <a:ext cx="927501" cy="819385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7" name="直接连接符 216">
                <a:extLst>
                  <a:ext uri="{FF2B5EF4-FFF2-40B4-BE49-F238E27FC236}">
                    <a16:creationId xmlns:a16="http://schemas.microsoft.com/office/drawing/2014/main" xmlns="" id="{BB156F99-0536-4949-8DDF-97B39420FE8A}"/>
                  </a:ext>
                </a:extLst>
              </p:cNvPr>
              <p:cNvCxnSpPr>
                <a:cxnSpLocks/>
                <a:endCxn id="128" idx="1"/>
              </p:cNvCxnSpPr>
              <p:nvPr/>
            </p:nvCxnSpPr>
            <p:spPr>
              <a:xfrm>
                <a:off x="-2568" y="3735412"/>
                <a:ext cx="1068291" cy="89280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9" name="直接连接符 218">
                <a:extLst>
                  <a:ext uri="{FF2B5EF4-FFF2-40B4-BE49-F238E27FC236}">
                    <a16:creationId xmlns:a16="http://schemas.microsoft.com/office/drawing/2014/main" xmlns="" id="{33C032F4-3B89-4A3F-B613-967A5BF7F5A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76" y="4074800"/>
                <a:ext cx="1068466" cy="871776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0" name="直接连接符 219">
                <a:extLst>
                  <a:ext uri="{FF2B5EF4-FFF2-40B4-BE49-F238E27FC236}">
                    <a16:creationId xmlns:a16="http://schemas.microsoft.com/office/drawing/2014/main" xmlns="" id="{4814D8A3-E138-4B97-A199-A8B97CCD342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0" y="4395779"/>
                <a:ext cx="1065722" cy="848904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2" name="直接连接符 221">
                <a:extLst>
                  <a:ext uri="{FF2B5EF4-FFF2-40B4-BE49-F238E27FC236}">
                    <a16:creationId xmlns:a16="http://schemas.microsoft.com/office/drawing/2014/main" xmlns="" id="{F72310F0-B3E8-40C3-BC28-F6DE462D7D4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5055" y="4678197"/>
                <a:ext cx="1067965" cy="83817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6" name="直接连接符 235">
                <a:extLst>
                  <a:ext uri="{FF2B5EF4-FFF2-40B4-BE49-F238E27FC236}">
                    <a16:creationId xmlns:a16="http://schemas.microsoft.com/office/drawing/2014/main" xmlns="" id="{E3E91D46-055C-4D5C-BDC2-D70FED06AD2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692" y="4980320"/>
                <a:ext cx="1029893" cy="788607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8" name="直接连接符 237">
                <a:extLst>
                  <a:ext uri="{FF2B5EF4-FFF2-40B4-BE49-F238E27FC236}">
                    <a16:creationId xmlns:a16="http://schemas.microsoft.com/office/drawing/2014/main" xmlns="" id="{00D9873F-A5D1-4FB8-B300-7291DECFFFE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6306" y="5273879"/>
                <a:ext cx="652992" cy="491237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0" name="直接连接符 239">
                <a:extLst>
                  <a:ext uri="{FF2B5EF4-FFF2-40B4-BE49-F238E27FC236}">
                    <a16:creationId xmlns:a16="http://schemas.microsoft.com/office/drawing/2014/main" xmlns="" id="{0A8338C0-6841-4188-90A5-B1B6D7BFBB2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1" y="5569602"/>
                <a:ext cx="275887" cy="203968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43" name="椭圆 242">
            <a:extLst>
              <a:ext uri="{FF2B5EF4-FFF2-40B4-BE49-F238E27FC236}">
                <a16:creationId xmlns:a16="http://schemas.microsoft.com/office/drawing/2014/main" xmlns="" id="{D4514676-4840-4720-9584-B3593ADDF75A}"/>
              </a:ext>
            </a:extLst>
          </p:cNvPr>
          <p:cNvSpPr/>
          <p:nvPr/>
        </p:nvSpPr>
        <p:spPr>
          <a:xfrm>
            <a:off x="1283244" y="3782911"/>
            <a:ext cx="239517" cy="23951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4" name="椭圆 243">
            <a:extLst>
              <a:ext uri="{FF2B5EF4-FFF2-40B4-BE49-F238E27FC236}">
                <a16:creationId xmlns:a16="http://schemas.microsoft.com/office/drawing/2014/main" xmlns="" id="{71C4CF46-3CB5-47E9-A344-54DCE18CB122}"/>
              </a:ext>
            </a:extLst>
          </p:cNvPr>
          <p:cNvSpPr/>
          <p:nvPr/>
        </p:nvSpPr>
        <p:spPr>
          <a:xfrm>
            <a:off x="1283244" y="4291759"/>
            <a:ext cx="239517" cy="23951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5" name="椭圆 244">
            <a:extLst>
              <a:ext uri="{FF2B5EF4-FFF2-40B4-BE49-F238E27FC236}">
                <a16:creationId xmlns:a16="http://schemas.microsoft.com/office/drawing/2014/main" xmlns="" id="{64F27665-DAE9-46B0-88A4-02B0B5FE3A5E}"/>
              </a:ext>
            </a:extLst>
          </p:cNvPr>
          <p:cNvSpPr/>
          <p:nvPr/>
        </p:nvSpPr>
        <p:spPr>
          <a:xfrm>
            <a:off x="1283243" y="4800607"/>
            <a:ext cx="239517" cy="23951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6" name="椭圆 245">
            <a:extLst>
              <a:ext uri="{FF2B5EF4-FFF2-40B4-BE49-F238E27FC236}">
                <a16:creationId xmlns:a16="http://schemas.microsoft.com/office/drawing/2014/main" xmlns="" id="{4443AD2A-6B61-4602-9A9E-BB9A68EE9345}"/>
              </a:ext>
            </a:extLst>
          </p:cNvPr>
          <p:cNvSpPr/>
          <p:nvPr/>
        </p:nvSpPr>
        <p:spPr>
          <a:xfrm>
            <a:off x="1283240" y="5309455"/>
            <a:ext cx="239517" cy="23951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7" name="矩形 246">
            <a:extLst>
              <a:ext uri="{FF2B5EF4-FFF2-40B4-BE49-F238E27FC236}">
                <a16:creationId xmlns:a16="http://schemas.microsoft.com/office/drawing/2014/main" xmlns="" id="{85ABC846-5B67-4339-88DA-8D63259EE0F6}"/>
              </a:ext>
            </a:extLst>
          </p:cNvPr>
          <p:cNvSpPr/>
          <p:nvPr/>
        </p:nvSpPr>
        <p:spPr>
          <a:xfrm>
            <a:off x="262" y="2413416"/>
            <a:ext cx="2952801" cy="830542"/>
          </a:xfrm>
          <a:prstGeom prst="rect">
            <a:avLst/>
          </a:prstGeom>
          <a:solidFill>
            <a:srgbClr val="3BBDA9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49" name="直接连接符 248">
            <a:extLst>
              <a:ext uri="{FF2B5EF4-FFF2-40B4-BE49-F238E27FC236}">
                <a16:creationId xmlns:a16="http://schemas.microsoft.com/office/drawing/2014/main" xmlns="" id="{71FFD8B3-7AB1-4AC9-88DC-2C5829DC454D}"/>
              </a:ext>
            </a:extLst>
          </p:cNvPr>
          <p:cNvCxnSpPr>
            <a:cxnSpLocks/>
            <a:stCxn id="247" idx="1"/>
            <a:endCxn id="247" idx="3"/>
          </p:cNvCxnSpPr>
          <p:nvPr/>
        </p:nvCxnSpPr>
        <p:spPr>
          <a:xfrm>
            <a:off x="262" y="2828687"/>
            <a:ext cx="2952801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1" name="直接连接符 250">
            <a:extLst>
              <a:ext uri="{FF2B5EF4-FFF2-40B4-BE49-F238E27FC236}">
                <a16:creationId xmlns:a16="http://schemas.microsoft.com/office/drawing/2014/main" xmlns="" id="{EAA6FEB5-2986-4653-88B0-EE22F470DE2C}"/>
              </a:ext>
            </a:extLst>
          </p:cNvPr>
          <p:cNvCxnSpPr>
            <a:cxnSpLocks/>
          </p:cNvCxnSpPr>
          <p:nvPr/>
        </p:nvCxnSpPr>
        <p:spPr>
          <a:xfrm>
            <a:off x="393700" y="2424656"/>
            <a:ext cx="0" cy="81509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2" name="直接连接符 251">
            <a:extLst>
              <a:ext uri="{FF2B5EF4-FFF2-40B4-BE49-F238E27FC236}">
                <a16:creationId xmlns:a16="http://schemas.microsoft.com/office/drawing/2014/main" xmlns="" id="{993943FA-975A-464A-9591-34D6344D82B5}"/>
              </a:ext>
            </a:extLst>
          </p:cNvPr>
          <p:cNvCxnSpPr>
            <a:cxnSpLocks/>
          </p:cNvCxnSpPr>
          <p:nvPr/>
        </p:nvCxnSpPr>
        <p:spPr>
          <a:xfrm>
            <a:off x="804764" y="2413416"/>
            <a:ext cx="0" cy="82633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3" name="直接连接符 252">
            <a:extLst>
              <a:ext uri="{FF2B5EF4-FFF2-40B4-BE49-F238E27FC236}">
                <a16:creationId xmlns:a16="http://schemas.microsoft.com/office/drawing/2014/main" xmlns="" id="{2DA5B9BE-79FA-4D62-B249-600EF7102242}"/>
              </a:ext>
            </a:extLst>
          </p:cNvPr>
          <p:cNvCxnSpPr>
            <a:cxnSpLocks/>
          </p:cNvCxnSpPr>
          <p:nvPr/>
        </p:nvCxnSpPr>
        <p:spPr>
          <a:xfrm>
            <a:off x="1215828" y="2402176"/>
            <a:ext cx="0" cy="83757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4" name="直接连接符 253">
            <a:extLst>
              <a:ext uri="{FF2B5EF4-FFF2-40B4-BE49-F238E27FC236}">
                <a16:creationId xmlns:a16="http://schemas.microsoft.com/office/drawing/2014/main" xmlns="" id="{696DCE24-98B5-480D-8D58-73860E5389CA}"/>
              </a:ext>
            </a:extLst>
          </p:cNvPr>
          <p:cNvCxnSpPr>
            <a:cxnSpLocks/>
          </p:cNvCxnSpPr>
          <p:nvPr/>
        </p:nvCxnSpPr>
        <p:spPr>
          <a:xfrm flipH="1">
            <a:off x="1626894" y="2402176"/>
            <a:ext cx="1" cy="84178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5" name="直接连接符 254">
            <a:extLst>
              <a:ext uri="{FF2B5EF4-FFF2-40B4-BE49-F238E27FC236}">
                <a16:creationId xmlns:a16="http://schemas.microsoft.com/office/drawing/2014/main" xmlns="" id="{E9F0E15D-73CF-4376-9CA6-06B1B6E2A048}"/>
              </a:ext>
            </a:extLst>
          </p:cNvPr>
          <p:cNvCxnSpPr>
            <a:cxnSpLocks/>
          </p:cNvCxnSpPr>
          <p:nvPr/>
        </p:nvCxnSpPr>
        <p:spPr>
          <a:xfrm>
            <a:off x="2037956" y="2402176"/>
            <a:ext cx="0" cy="83757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6" name="直接连接符 255">
            <a:extLst>
              <a:ext uri="{FF2B5EF4-FFF2-40B4-BE49-F238E27FC236}">
                <a16:creationId xmlns:a16="http://schemas.microsoft.com/office/drawing/2014/main" xmlns="" id="{6EEF9953-7746-4CDF-AE78-11696508315E}"/>
              </a:ext>
            </a:extLst>
          </p:cNvPr>
          <p:cNvCxnSpPr>
            <a:cxnSpLocks/>
          </p:cNvCxnSpPr>
          <p:nvPr/>
        </p:nvCxnSpPr>
        <p:spPr>
          <a:xfrm>
            <a:off x="2449020" y="2402176"/>
            <a:ext cx="0" cy="83757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6" name="组合 275">
            <a:extLst>
              <a:ext uri="{FF2B5EF4-FFF2-40B4-BE49-F238E27FC236}">
                <a16:creationId xmlns:a16="http://schemas.microsoft.com/office/drawing/2014/main" xmlns="" id="{DB95239A-34BF-459D-9ECB-7F03554A7CA2}"/>
              </a:ext>
            </a:extLst>
          </p:cNvPr>
          <p:cNvGrpSpPr/>
          <p:nvPr/>
        </p:nvGrpSpPr>
        <p:grpSpPr>
          <a:xfrm>
            <a:off x="2948913" y="331469"/>
            <a:ext cx="1157263" cy="3156368"/>
            <a:chOff x="-6306" y="3492708"/>
            <a:chExt cx="1079475" cy="2280862"/>
          </a:xfrm>
        </p:grpSpPr>
        <p:cxnSp>
          <p:nvCxnSpPr>
            <p:cNvPr id="277" name="直接连接符 276">
              <a:extLst>
                <a:ext uri="{FF2B5EF4-FFF2-40B4-BE49-F238E27FC236}">
                  <a16:creationId xmlns:a16="http://schemas.microsoft.com/office/drawing/2014/main" xmlns="" id="{C8AB2F90-3594-42EA-B96A-0853FB0238B1}"/>
                </a:ext>
              </a:extLst>
            </p:cNvPr>
            <p:cNvCxnSpPr>
              <a:cxnSpLocks/>
            </p:cNvCxnSpPr>
            <p:nvPr/>
          </p:nvCxnSpPr>
          <p:spPr>
            <a:xfrm>
              <a:off x="539173" y="3492708"/>
              <a:ext cx="531183" cy="445955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直接连接符 277">
              <a:extLst>
                <a:ext uri="{FF2B5EF4-FFF2-40B4-BE49-F238E27FC236}">
                  <a16:creationId xmlns:a16="http://schemas.microsoft.com/office/drawing/2014/main" xmlns="" id="{0E22E6BB-DAED-495E-84D1-3A0107D319C9}"/>
                </a:ext>
              </a:extLst>
            </p:cNvPr>
            <p:cNvCxnSpPr>
              <a:cxnSpLocks/>
            </p:cNvCxnSpPr>
            <p:nvPr/>
          </p:nvCxnSpPr>
          <p:spPr>
            <a:xfrm>
              <a:off x="145668" y="3499655"/>
              <a:ext cx="927501" cy="819385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9" name="直接连接符 278">
              <a:extLst>
                <a:ext uri="{FF2B5EF4-FFF2-40B4-BE49-F238E27FC236}">
                  <a16:creationId xmlns:a16="http://schemas.microsoft.com/office/drawing/2014/main" xmlns="" id="{68E31BA5-88A4-4FBB-A961-81A94A947194}"/>
                </a:ext>
              </a:extLst>
            </p:cNvPr>
            <p:cNvCxnSpPr>
              <a:cxnSpLocks/>
            </p:cNvCxnSpPr>
            <p:nvPr/>
          </p:nvCxnSpPr>
          <p:spPr>
            <a:xfrm>
              <a:off x="-2568" y="3735412"/>
              <a:ext cx="1068291" cy="89280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0" name="直接连接符 279">
              <a:extLst>
                <a:ext uri="{FF2B5EF4-FFF2-40B4-BE49-F238E27FC236}">
                  <a16:creationId xmlns:a16="http://schemas.microsoft.com/office/drawing/2014/main" xmlns="" id="{DF575437-51D9-4D37-B776-0BB7B69126C1}"/>
                </a:ext>
              </a:extLst>
            </p:cNvPr>
            <p:cNvCxnSpPr>
              <a:cxnSpLocks/>
            </p:cNvCxnSpPr>
            <p:nvPr/>
          </p:nvCxnSpPr>
          <p:spPr>
            <a:xfrm>
              <a:off x="-176" y="4074800"/>
              <a:ext cx="1068466" cy="871776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1" name="直接连接符 280">
              <a:extLst>
                <a:ext uri="{FF2B5EF4-FFF2-40B4-BE49-F238E27FC236}">
                  <a16:creationId xmlns:a16="http://schemas.microsoft.com/office/drawing/2014/main" xmlns="" id="{9D551695-8B26-4DB3-9C47-EEC03DA5E41F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4395779"/>
              <a:ext cx="1065722" cy="848904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直接连接符 281">
              <a:extLst>
                <a:ext uri="{FF2B5EF4-FFF2-40B4-BE49-F238E27FC236}">
                  <a16:creationId xmlns:a16="http://schemas.microsoft.com/office/drawing/2014/main" xmlns="" id="{47327545-94D4-4E76-93D6-B789C60951D4}"/>
                </a:ext>
              </a:extLst>
            </p:cNvPr>
            <p:cNvCxnSpPr>
              <a:cxnSpLocks/>
            </p:cNvCxnSpPr>
            <p:nvPr/>
          </p:nvCxnSpPr>
          <p:spPr>
            <a:xfrm>
              <a:off x="-5055" y="4678197"/>
              <a:ext cx="1067965" cy="83817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直接连接符 282">
              <a:extLst>
                <a:ext uri="{FF2B5EF4-FFF2-40B4-BE49-F238E27FC236}">
                  <a16:creationId xmlns:a16="http://schemas.microsoft.com/office/drawing/2014/main" xmlns="" id="{F32AC8B6-89B7-4032-A463-B81D1DBF41F9}"/>
                </a:ext>
              </a:extLst>
            </p:cNvPr>
            <p:cNvCxnSpPr>
              <a:cxnSpLocks/>
            </p:cNvCxnSpPr>
            <p:nvPr/>
          </p:nvCxnSpPr>
          <p:spPr>
            <a:xfrm>
              <a:off x="1692" y="4980320"/>
              <a:ext cx="1029893" cy="788607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直接连接符 283">
              <a:extLst>
                <a:ext uri="{FF2B5EF4-FFF2-40B4-BE49-F238E27FC236}">
                  <a16:creationId xmlns:a16="http://schemas.microsoft.com/office/drawing/2014/main" xmlns="" id="{C4B66082-694D-452F-B195-77F6622CF69D}"/>
                </a:ext>
              </a:extLst>
            </p:cNvPr>
            <p:cNvCxnSpPr>
              <a:cxnSpLocks/>
            </p:cNvCxnSpPr>
            <p:nvPr/>
          </p:nvCxnSpPr>
          <p:spPr>
            <a:xfrm>
              <a:off x="-6306" y="5273879"/>
              <a:ext cx="652992" cy="491237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5" name="直接连接符 284">
              <a:extLst>
                <a:ext uri="{FF2B5EF4-FFF2-40B4-BE49-F238E27FC236}">
                  <a16:creationId xmlns:a16="http://schemas.microsoft.com/office/drawing/2014/main" xmlns="" id="{6BA999F3-3E0F-4C8C-8197-D2F1D56D2BEE}"/>
                </a:ext>
              </a:extLst>
            </p:cNvPr>
            <p:cNvCxnSpPr>
              <a:cxnSpLocks/>
            </p:cNvCxnSpPr>
            <p:nvPr/>
          </p:nvCxnSpPr>
          <p:spPr>
            <a:xfrm>
              <a:off x="261" y="5569602"/>
              <a:ext cx="275887" cy="20396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7" name="组合 286">
            <a:extLst>
              <a:ext uri="{FF2B5EF4-FFF2-40B4-BE49-F238E27FC236}">
                <a16:creationId xmlns:a16="http://schemas.microsoft.com/office/drawing/2014/main" xmlns="" id="{A8270D51-584D-4CAF-B66C-072C9076AE5E}"/>
              </a:ext>
            </a:extLst>
          </p:cNvPr>
          <p:cNvGrpSpPr/>
          <p:nvPr/>
        </p:nvGrpSpPr>
        <p:grpSpPr>
          <a:xfrm>
            <a:off x="1752903" y="4373381"/>
            <a:ext cx="1733944" cy="1392675"/>
            <a:chOff x="9923495" y="2506634"/>
            <a:chExt cx="2268505" cy="1750573"/>
          </a:xfrm>
        </p:grpSpPr>
        <p:sp>
          <p:nvSpPr>
            <p:cNvPr id="288" name="矩形 287">
              <a:extLst>
                <a:ext uri="{FF2B5EF4-FFF2-40B4-BE49-F238E27FC236}">
                  <a16:creationId xmlns:a16="http://schemas.microsoft.com/office/drawing/2014/main" xmlns="" id="{48CB2C73-E97C-4123-9B4D-87B24C1A7A64}"/>
                </a:ext>
              </a:extLst>
            </p:cNvPr>
            <p:cNvSpPr/>
            <p:nvPr/>
          </p:nvSpPr>
          <p:spPr>
            <a:xfrm>
              <a:off x="9923495" y="2506634"/>
              <a:ext cx="2268505" cy="1750573"/>
            </a:xfrm>
            <a:prstGeom prst="rect">
              <a:avLst/>
            </a:prstGeom>
            <a:solidFill>
              <a:srgbClr val="36C2A4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9" name="椭圆 288">
              <a:extLst>
                <a:ext uri="{FF2B5EF4-FFF2-40B4-BE49-F238E27FC236}">
                  <a16:creationId xmlns:a16="http://schemas.microsoft.com/office/drawing/2014/main" xmlns="" id="{C82B02C8-1670-4765-88B0-A2669CE7B066}"/>
                </a:ext>
              </a:extLst>
            </p:cNvPr>
            <p:cNvSpPr/>
            <p:nvPr/>
          </p:nvSpPr>
          <p:spPr>
            <a:xfrm>
              <a:off x="10544333" y="2868506"/>
              <a:ext cx="1026828" cy="1026828"/>
            </a:xfrm>
            <a:prstGeom prst="ellipse">
              <a:avLst/>
            </a:prstGeom>
            <a:solidFill>
              <a:srgbClr val="0267B5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1" name="椭圆 20">
            <a:extLst>
              <a:ext uri="{FF2B5EF4-FFF2-40B4-BE49-F238E27FC236}">
                <a16:creationId xmlns:a16="http://schemas.microsoft.com/office/drawing/2014/main" xmlns="" id="{7E7E4047-8427-42E3-BB53-AAD94B6DCFF5}"/>
              </a:ext>
            </a:extLst>
          </p:cNvPr>
          <p:cNvSpPr/>
          <p:nvPr/>
        </p:nvSpPr>
        <p:spPr>
          <a:xfrm>
            <a:off x="5737896" y="3590811"/>
            <a:ext cx="1723869" cy="1723869"/>
          </a:xfrm>
          <a:prstGeom prst="ellipse">
            <a:avLst/>
          </a:prstGeom>
          <a:solidFill>
            <a:srgbClr val="3ABEA7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95" name="图片 294">
            <a:extLst>
              <a:ext uri="{FF2B5EF4-FFF2-40B4-BE49-F238E27FC236}">
                <a16:creationId xmlns:a16="http://schemas.microsoft.com/office/drawing/2014/main" xmlns="" id="{C402A099-5EDD-42AF-AE6C-FF2E389D538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biLevel thresh="25000"/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0" b="98949" l="0" r="99375">
                        <a14:foregroundMark x1="21083" y1="47461" x2="27667" y2="67776"/>
                        <a14:foregroundMark x1="19833" y1="30298" x2="27208" y2="37478"/>
                        <a14:foregroundMark x1="23125" y1="11909" x2="28458" y2="1401"/>
                        <a14:foregroundMark x1="29083" y1="17163" x2="35625" y2="30298"/>
                        <a14:foregroundMark x1="40167" y1="6655" x2="41708" y2="37478"/>
                        <a14:foregroundMark x1="38750" y1="53240" x2="46417" y2="49387"/>
                        <a14:foregroundMark x1="50333" y1="54641" x2="51583" y2="90018"/>
                        <a14:foregroundMark x1="55625" y1="52014" x2="61417" y2="84238"/>
                        <a14:foregroundMark x1="65958" y1="46060" x2="72500" y2="67776"/>
                        <a14:foregroundMark x1="46417" y1="32925" x2="54708" y2="32224"/>
                        <a14:foregroundMark x1="45000" y1="3327" x2="47042" y2="13835"/>
                        <a14:foregroundMark x1="54208" y1="7356" x2="59542" y2="25044"/>
                        <a14:foregroundMark x1="60333" y1="19089" x2="60333" y2="19089"/>
                        <a14:foregroundMark x1="67667" y1="11909" x2="72958" y2="2802"/>
                        <a14:foregroundMark x1="73583" y1="18564" x2="80167" y2="30298"/>
                        <a14:foregroundMark x1="78458" y1="50088" x2="80958" y2="78284"/>
                        <a14:foregroundMark x1="67958" y1="95972" x2="74833" y2="84764"/>
                        <a14:foregroundMark x1="62958" y1="95972" x2="66083" y2="82837"/>
                        <a14:foregroundMark x1="54708" y1="90718" x2="57833" y2="98599"/>
                        <a14:foregroundMark x1="42958" y1="73030" x2="47042" y2="92119"/>
                        <a14:foregroundMark x1="40958" y1="90018" x2="41417" y2="95972"/>
                        <a14:foregroundMark x1="33583" y1="52014" x2="36417" y2="79510"/>
                        <a14:foregroundMark x1="31417" y1="82137" x2="24375" y2="93345"/>
                        <a14:foregroundMark x1="50625" y1="7356" x2="50625" y2="2102"/>
                        <a14:backgroundMark x1="15000" y1="42207" x2="20000" y2="63222"/>
                        <a14:backgroundMark x1="17208" y1="26970" x2="21583" y2="16462"/>
                        <a14:backgroundMark x1="43125" y1="26445" x2="78583" y2="31699"/>
                        <a14:backgroundMark x1="625" y1="92644" x2="625" y2="9264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058" t="-12" r="7187" b="714"/>
          <a:stretch/>
        </p:blipFill>
        <p:spPr>
          <a:xfrm>
            <a:off x="6945755" y="6162675"/>
            <a:ext cx="2225440" cy="684978"/>
          </a:xfrm>
          <a:prstGeom prst="rect">
            <a:avLst/>
          </a:prstGeom>
        </p:spPr>
      </p:pic>
      <p:pic>
        <p:nvPicPr>
          <p:cNvPr id="297" name="图片 296">
            <a:extLst>
              <a:ext uri="{FF2B5EF4-FFF2-40B4-BE49-F238E27FC236}">
                <a16:creationId xmlns:a16="http://schemas.microsoft.com/office/drawing/2014/main" xmlns="" id="{D3FBE35E-4CB6-4B95-8F6F-BEB193682F4C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biLevel thresh="25000"/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0" b="98949" l="0" r="99375">
                        <a14:foregroundMark x1="21083" y1="47461" x2="27667" y2="67776"/>
                        <a14:foregroundMark x1="19833" y1="30298" x2="27208" y2="37478"/>
                        <a14:foregroundMark x1="23125" y1="11909" x2="28458" y2="1401"/>
                        <a14:foregroundMark x1="29083" y1="17163" x2="35625" y2="30298"/>
                        <a14:foregroundMark x1="40167" y1="6655" x2="41708" y2="37478"/>
                        <a14:foregroundMark x1="38750" y1="53240" x2="46417" y2="49387"/>
                        <a14:foregroundMark x1="50333" y1="54641" x2="51583" y2="90018"/>
                        <a14:foregroundMark x1="55625" y1="52014" x2="61417" y2="84238"/>
                        <a14:foregroundMark x1="65958" y1="46060" x2="72500" y2="67776"/>
                        <a14:foregroundMark x1="46417" y1="32925" x2="54708" y2="32224"/>
                        <a14:foregroundMark x1="45000" y1="3327" x2="47042" y2="13835"/>
                        <a14:foregroundMark x1="54208" y1="7356" x2="59542" y2="25044"/>
                        <a14:foregroundMark x1="60333" y1="19089" x2="60333" y2="19089"/>
                        <a14:foregroundMark x1="67667" y1="11909" x2="72958" y2="2802"/>
                        <a14:foregroundMark x1="73583" y1="18564" x2="80167" y2="30298"/>
                        <a14:foregroundMark x1="78458" y1="50088" x2="80958" y2="78284"/>
                        <a14:foregroundMark x1="67958" y1="95972" x2="74833" y2="84764"/>
                        <a14:foregroundMark x1="62958" y1="95972" x2="66083" y2="82837"/>
                        <a14:foregroundMark x1="54708" y1="90718" x2="57833" y2="98599"/>
                        <a14:foregroundMark x1="42958" y1="73030" x2="47042" y2="92119"/>
                        <a14:foregroundMark x1="40958" y1="90018" x2="41417" y2="95972"/>
                        <a14:foregroundMark x1="33583" y1="52014" x2="36417" y2="79510"/>
                        <a14:foregroundMark x1="31417" y1="82137" x2="24375" y2="93345"/>
                        <a14:foregroundMark x1="50625" y1="7356" x2="50625" y2="2102"/>
                        <a14:backgroundMark x1="15000" y1="42207" x2="20000" y2="63222"/>
                        <a14:backgroundMark x1="17208" y1="26970" x2="21583" y2="16462"/>
                        <a14:backgroundMark x1="43125" y1="26445" x2="78583" y2="31699"/>
                        <a14:backgroundMark x1="625" y1="92644" x2="625" y2="9264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058" t="-12" r="7187" b="714"/>
          <a:stretch/>
        </p:blipFill>
        <p:spPr>
          <a:xfrm>
            <a:off x="10006227" y="6156067"/>
            <a:ext cx="2225440" cy="684978"/>
          </a:xfrm>
          <a:prstGeom prst="rect">
            <a:avLst/>
          </a:prstGeom>
        </p:spPr>
      </p:pic>
      <p:pic>
        <p:nvPicPr>
          <p:cNvPr id="298" name="图片 297">
            <a:extLst>
              <a:ext uri="{FF2B5EF4-FFF2-40B4-BE49-F238E27FC236}">
                <a16:creationId xmlns:a16="http://schemas.microsoft.com/office/drawing/2014/main" xmlns="" id="{787DB039-A528-4E79-ACB0-AA0E09F74ADC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biLevel thresh="25000"/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0" b="98949" l="0" r="99375">
                        <a14:foregroundMark x1="21083" y1="47461" x2="27667" y2="67776"/>
                        <a14:foregroundMark x1="19833" y1="30298" x2="27208" y2="37478"/>
                        <a14:foregroundMark x1="23125" y1="11909" x2="28458" y2="1401"/>
                        <a14:foregroundMark x1="29083" y1="17163" x2="35625" y2="30298"/>
                        <a14:foregroundMark x1="40167" y1="6655" x2="41708" y2="37478"/>
                        <a14:foregroundMark x1="38750" y1="53240" x2="46417" y2="49387"/>
                        <a14:foregroundMark x1="50333" y1="54641" x2="51583" y2="90018"/>
                        <a14:foregroundMark x1="55625" y1="52014" x2="61417" y2="84238"/>
                        <a14:foregroundMark x1="65958" y1="46060" x2="72500" y2="67776"/>
                        <a14:foregroundMark x1="46417" y1="32925" x2="54708" y2="32224"/>
                        <a14:foregroundMark x1="45000" y1="3327" x2="47042" y2="13835"/>
                        <a14:foregroundMark x1="54208" y1="7356" x2="59542" y2="25044"/>
                        <a14:foregroundMark x1="60333" y1="19089" x2="60333" y2="19089"/>
                        <a14:foregroundMark x1="67667" y1="11909" x2="72958" y2="2802"/>
                        <a14:foregroundMark x1="73583" y1="18564" x2="80167" y2="30298"/>
                        <a14:foregroundMark x1="78458" y1="50088" x2="80958" y2="78284"/>
                        <a14:foregroundMark x1="67958" y1="95972" x2="74833" y2="84764"/>
                        <a14:foregroundMark x1="62958" y1="95972" x2="66083" y2="82837"/>
                        <a14:foregroundMark x1="54708" y1="90718" x2="57833" y2="98599"/>
                        <a14:foregroundMark x1="42958" y1="73030" x2="47042" y2="92119"/>
                        <a14:foregroundMark x1="40958" y1="90018" x2="41417" y2="95972"/>
                        <a14:foregroundMark x1="33583" y1="52014" x2="36417" y2="79510"/>
                        <a14:foregroundMark x1="31417" y1="82137" x2="24375" y2="93345"/>
                        <a14:foregroundMark x1="50625" y1="7356" x2="50625" y2="2102"/>
                        <a14:backgroundMark x1="15000" y1="42207" x2="20000" y2="63222"/>
                        <a14:backgroundMark x1="17208" y1="26970" x2="21583" y2="16462"/>
                        <a14:backgroundMark x1="43125" y1="26445" x2="78583" y2="31699"/>
                        <a14:backgroundMark x1="625" y1="92644" x2="625" y2="9264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823" t="-12" r="27113" b="714"/>
          <a:stretch/>
        </p:blipFill>
        <p:spPr>
          <a:xfrm rot="10800000">
            <a:off x="9073595" y="6162107"/>
            <a:ext cx="1016640" cy="684978"/>
          </a:xfrm>
          <a:prstGeom prst="rect">
            <a:avLst/>
          </a:prstGeom>
        </p:spPr>
      </p:pic>
      <p:grpSp>
        <p:nvGrpSpPr>
          <p:cNvPr id="149" name="组合 148">
            <a:extLst>
              <a:ext uri="{FF2B5EF4-FFF2-40B4-BE49-F238E27FC236}">
                <a16:creationId xmlns:a16="http://schemas.microsoft.com/office/drawing/2014/main" xmlns="" id="{0D24250F-0933-46D6-8963-CCB1ED2A8F66}"/>
              </a:ext>
            </a:extLst>
          </p:cNvPr>
          <p:cNvGrpSpPr/>
          <p:nvPr/>
        </p:nvGrpSpPr>
        <p:grpSpPr>
          <a:xfrm>
            <a:off x="7496507" y="3849933"/>
            <a:ext cx="2421125" cy="2269804"/>
            <a:chOff x="4107305" y="1187970"/>
            <a:chExt cx="2458388" cy="2304738"/>
          </a:xfrm>
        </p:grpSpPr>
        <p:sp>
          <p:nvSpPr>
            <p:cNvPr id="150" name="矩形 149">
              <a:extLst>
                <a:ext uri="{FF2B5EF4-FFF2-40B4-BE49-F238E27FC236}">
                  <a16:creationId xmlns:a16="http://schemas.microsoft.com/office/drawing/2014/main" xmlns="" id="{379A490A-4445-4FD4-99E5-8FDCAFEA8617}"/>
                </a:ext>
              </a:extLst>
            </p:cNvPr>
            <p:cNvSpPr/>
            <p:nvPr/>
          </p:nvSpPr>
          <p:spPr>
            <a:xfrm>
              <a:off x="4107305" y="1187970"/>
              <a:ext cx="2458388" cy="2304738"/>
            </a:xfrm>
            <a:prstGeom prst="rect">
              <a:avLst/>
            </a:prstGeom>
            <a:solidFill>
              <a:srgbClr val="026AB7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1" name="等腰三角形 150">
              <a:extLst>
                <a:ext uri="{FF2B5EF4-FFF2-40B4-BE49-F238E27FC236}">
                  <a16:creationId xmlns:a16="http://schemas.microsoft.com/office/drawing/2014/main" xmlns="" id="{40D95AAF-E9EF-4C3F-8CB9-32F08178C6DC}"/>
                </a:ext>
              </a:extLst>
            </p:cNvPr>
            <p:cNvSpPr/>
            <p:nvPr/>
          </p:nvSpPr>
          <p:spPr>
            <a:xfrm>
              <a:off x="4299586" y="1310670"/>
              <a:ext cx="2035428" cy="1754679"/>
            </a:xfrm>
            <a:prstGeom prst="triangle">
              <a:avLst/>
            </a:prstGeom>
            <a:solidFill>
              <a:srgbClr val="FED3E4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52" name="矩形 151">
            <a:extLst>
              <a:ext uri="{FF2B5EF4-FFF2-40B4-BE49-F238E27FC236}">
                <a16:creationId xmlns:a16="http://schemas.microsoft.com/office/drawing/2014/main" xmlns="" id="{69ACAD95-08E8-4424-9D49-4B170349A4A4}"/>
              </a:ext>
            </a:extLst>
          </p:cNvPr>
          <p:cNvSpPr/>
          <p:nvPr/>
        </p:nvSpPr>
        <p:spPr>
          <a:xfrm>
            <a:off x="7497861" y="3507682"/>
            <a:ext cx="2426256" cy="341263"/>
          </a:xfrm>
          <a:prstGeom prst="rect">
            <a:avLst/>
          </a:prstGeom>
          <a:solidFill>
            <a:srgbClr val="FED3E4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53" name="组合 152">
            <a:extLst>
              <a:ext uri="{FF2B5EF4-FFF2-40B4-BE49-F238E27FC236}">
                <a16:creationId xmlns:a16="http://schemas.microsoft.com/office/drawing/2014/main" xmlns="" id="{92FD96E5-9304-46A9-ACE0-3B2A78E1DD78}"/>
              </a:ext>
            </a:extLst>
          </p:cNvPr>
          <p:cNvGrpSpPr/>
          <p:nvPr/>
        </p:nvGrpSpPr>
        <p:grpSpPr>
          <a:xfrm>
            <a:off x="8304560" y="2512678"/>
            <a:ext cx="1609571" cy="1000641"/>
            <a:chOff x="-6306" y="3492708"/>
            <a:chExt cx="1084651" cy="2280862"/>
          </a:xfrm>
        </p:grpSpPr>
        <p:sp>
          <p:nvSpPr>
            <p:cNvPr id="154" name="矩形 153">
              <a:extLst>
                <a:ext uri="{FF2B5EF4-FFF2-40B4-BE49-F238E27FC236}">
                  <a16:creationId xmlns:a16="http://schemas.microsoft.com/office/drawing/2014/main" xmlns="" id="{5FA7D045-4E8C-4D0C-ADD5-06D37562E6E4}"/>
                </a:ext>
              </a:extLst>
            </p:cNvPr>
            <p:cNvSpPr/>
            <p:nvPr/>
          </p:nvSpPr>
          <p:spPr>
            <a:xfrm>
              <a:off x="0" y="3492708"/>
              <a:ext cx="1078345" cy="2271015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55" name="组合 154">
              <a:extLst>
                <a:ext uri="{FF2B5EF4-FFF2-40B4-BE49-F238E27FC236}">
                  <a16:creationId xmlns:a16="http://schemas.microsoft.com/office/drawing/2014/main" xmlns="" id="{316307FD-3B0C-4852-AE95-6D0A6E1A129F}"/>
                </a:ext>
              </a:extLst>
            </p:cNvPr>
            <p:cNvGrpSpPr/>
            <p:nvPr/>
          </p:nvGrpSpPr>
          <p:grpSpPr>
            <a:xfrm>
              <a:off x="-6306" y="3492708"/>
              <a:ext cx="1079475" cy="2280862"/>
              <a:chOff x="-6306" y="3492708"/>
              <a:chExt cx="1079475" cy="2280862"/>
            </a:xfrm>
          </p:grpSpPr>
          <p:cxnSp>
            <p:nvCxnSpPr>
              <p:cNvPr id="156" name="直接连接符 155">
                <a:extLst>
                  <a:ext uri="{FF2B5EF4-FFF2-40B4-BE49-F238E27FC236}">
                    <a16:creationId xmlns:a16="http://schemas.microsoft.com/office/drawing/2014/main" xmlns="" id="{9186C1ED-89C3-4A5B-A7BD-D419B90D22FE}"/>
                  </a:ext>
                </a:extLst>
              </p:cNvPr>
              <p:cNvCxnSpPr>
                <a:cxnSpLocks/>
                <a:stCxn id="154" idx="0"/>
              </p:cNvCxnSpPr>
              <p:nvPr/>
            </p:nvCxnSpPr>
            <p:spPr>
              <a:xfrm>
                <a:off x="539173" y="3492708"/>
                <a:ext cx="531183" cy="445955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7" name="直接连接符 156">
                <a:extLst>
                  <a:ext uri="{FF2B5EF4-FFF2-40B4-BE49-F238E27FC236}">
                    <a16:creationId xmlns:a16="http://schemas.microsoft.com/office/drawing/2014/main" xmlns="" id="{23DAA528-EF96-46CC-B9FE-AB33E0E64C6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45668" y="3499655"/>
                <a:ext cx="927501" cy="819385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8" name="直接连接符 157">
                <a:extLst>
                  <a:ext uri="{FF2B5EF4-FFF2-40B4-BE49-F238E27FC236}">
                    <a16:creationId xmlns:a16="http://schemas.microsoft.com/office/drawing/2014/main" xmlns="" id="{276D3457-90AF-4180-B143-1FFEF166658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2568" y="3735412"/>
                <a:ext cx="1068291" cy="89280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" name="直接连接符 158">
                <a:extLst>
                  <a:ext uri="{FF2B5EF4-FFF2-40B4-BE49-F238E27FC236}">
                    <a16:creationId xmlns:a16="http://schemas.microsoft.com/office/drawing/2014/main" xmlns="" id="{D49EE246-2832-4075-B2F3-9884911A169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76" y="4074800"/>
                <a:ext cx="1068466" cy="871776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0" name="直接连接符 159">
                <a:extLst>
                  <a:ext uri="{FF2B5EF4-FFF2-40B4-BE49-F238E27FC236}">
                    <a16:creationId xmlns:a16="http://schemas.microsoft.com/office/drawing/2014/main" xmlns="" id="{EBA570A7-64CF-4574-9E25-7C533067B38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0" y="4395779"/>
                <a:ext cx="1065722" cy="848904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" name="直接连接符 160">
                <a:extLst>
                  <a:ext uri="{FF2B5EF4-FFF2-40B4-BE49-F238E27FC236}">
                    <a16:creationId xmlns:a16="http://schemas.microsoft.com/office/drawing/2014/main" xmlns="" id="{A6B5494D-1721-41F0-BCC4-34C883D0026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5055" y="4678197"/>
                <a:ext cx="1067965" cy="83817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2" name="直接连接符 161">
                <a:extLst>
                  <a:ext uri="{FF2B5EF4-FFF2-40B4-BE49-F238E27FC236}">
                    <a16:creationId xmlns:a16="http://schemas.microsoft.com/office/drawing/2014/main" xmlns="" id="{70735AB1-A5E6-4F27-AD9D-7EFAE2855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692" y="4980320"/>
                <a:ext cx="1029893" cy="788607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3" name="直接连接符 162">
                <a:extLst>
                  <a:ext uri="{FF2B5EF4-FFF2-40B4-BE49-F238E27FC236}">
                    <a16:creationId xmlns:a16="http://schemas.microsoft.com/office/drawing/2014/main" xmlns="" id="{E1B131EF-887D-4FA3-BDCC-845C7A78528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6306" y="5273879"/>
                <a:ext cx="652992" cy="491237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" name="直接连接符 163">
                <a:extLst>
                  <a:ext uri="{FF2B5EF4-FFF2-40B4-BE49-F238E27FC236}">
                    <a16:creationId xmlns:a16="http://schemas.microsoft.com/office/drawing/2014/main" xmlns="" id="{2AA25E12-297A-4024-AB8A-613B1D01743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1" y="5569602"/>
                <a:ext cx="275887" cy="203968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74" name="组合 273">
            <a:extLst>
              <a:ext uri="{FF2B5EF4-FFF2-40B4-BE49-F238E27FC236}">
                <a16:creationId xmlns:a16="http://schemas.microsoft.com/office/drawing/2014/main" xmlns="" id="{5A4B5336-CFAF-4C43-B342-E752C8801264}"/>
              </a:ext>
            </a:extLst>
          </p:cNvPr>
          <p:cNvGrpSpPr/>
          <p:nvPr/>
        </p:nvGrpSpPr>
        <p:grpSpPr>
          <a:xfrm>
            <a:off x="3804120" y="1142361"/>
            <a:ext cx="4667555" cy="4667554"/>
            <a:chOff x="7510950" y="1463423"/>
            <a:chExt cx="4667554" cy="4667554"/>
          </a:xfrm>
        </p:grpSpPr>
        <p:sp>
          <p:nvSpPr>
            <p:cNvPr id="200" name="椭圆 199">
              <a:extLst>
                <a:ext uri="{FF2B5EF4-FFF2-40B4-BE49-F238E27FC236}">
                  <a16:creationId xmlns:a16="http://schemas.microsoft.com/office/drawing/2014/main" xmlns="" id="{18497CBB-4170-4543-A7FD-423F2656659E}"/>
                </a:ext>
              </a:extLst>
            </p:cNvPr>
            <p:cNvSpPr/>
            <p:nvPr/>
          </p:nvSpPr>
          <p:spPr>
            <a:xfrm>
              <a:off x="7510950" y="1463423"/>
              <a:ext cx="4667554" cy="4667554"/>
            </a:xfrm>
            <a:prstGeom prst="ellipse">
              <a:avLst/>
            </a:prstGeom>
            <a:solidFill>
              <a:srgbClr val="241E2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3" name="椭圆 272">
              <a:extLst>
                <a:ext uri="{FF2B5EF4-FFF2-40B4-BE49-F238E27FC236}">
                  <a16:creationId xmlns:a16="http://schemas.microsoft.com/office/drawing/2014/main" xmlns="" id="{C889397A-BFF7-4E37-9BB1-B2B50DEA847B}"/>
                </a:ext>
              </a:extLst>
            </p:cNvPr>
            <p:cNvSpPr/>
            <p:nvPr/>
          </p:nvSpPr>
          <p:spPr>
            <a:xfrm>
              <a:off x="7667034" y="1623230"/>
              <a:ext cx="4319353" cy="4319353"/>
            </a:xfrm>
            <a:prstGeom prst="ellipse">
              <a:avLst/>
            </a:prstGeom>
            <a:solidFill>
              <a:srgbClr val="FED3E4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65" name="矩形 18">
            <a:extLst>
              <a:ext uri="{FF2B5EF4-FFF2-40B4-BE49-F238E27FC236}">
                <a16:creationId xmlns:a16="http://schemas.microsoft.com/office/drawing/2014/main" xmlns="" id="{9C052305-1612-40DC-91FE-2BF3429CAB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07366" y="2661148"/>
            <a:ext cx="4895849" cy="212365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n-US" altLang="zh-CN" sz="4400" b="1" dirty="0" smtClean="0">
                <a:latin typeface="微软雅黑" pitchFamily="34" charset="-122"/>
                <a:ea typeface="微软雅黑" pitchFamily="34" charset="-122"/>
                <a:cs typeface="方正喵鸣" panose="02010609010101010101" pitchFamily="49" charset="-122"/>
              </a:rPr>
              <a:t>8.3.2  </a:t>
            </a:r>
            <a:r>
              <a:rPr lang="zh-CN" altLang="en-US" sz="4400" b="1" dirty="0" smtClean="0">
                <a:latin typeface="微软雅黑" pitchFamily="34" charset="-122"/>
                <a:ea typeface="微软雅黑" pitchFamily="34" charset="-122"/>
                <a:cs typeface="方正喵鸣" panose="02010609010101010101" pitchFamily="49" charset="-122"/>
              </a:rPr>
              <a:t>几何问题</a:t>
            </a:r>
            <a:endParaRPr lang="en-US" altLang="zh-CN" sz="4400" b="1" dirty="0" smtClean="0">
              <a:latin typeface="微软雅黑" pitchFamily="34" charset="-122"/>
              <a:ea typeface="微软雅黑" pitchFamily="34" charset="-122"/>
              <a:cs typeface="方正喵鸣" panose="0201060901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4400" b="1" dirty="0" smtClean="0">
                <a:latin typeface="微软雅黑" pitchFamily="34" charset="-122"/>
                <a:ea typeface="微软雅黑" pitchFamily="34" charset="-122"/>
                <a:cs typeface="方正喵鸣" panose="02010609010101010101" pitchFamily="49" charset="-122"/>
              </a:rPr>
              <a:t>与行程问题</a:t>
            </a:r>
            <a:endParaRPr lang="en-US" altLang="zh-CN" sz="4400" b="1" dirty="0">
              <a:latin typeface="微软雅黑" pitchFamily="34" charset="-122"/>
              <a:ea typeface="微软雅黑" pitchFamily="34" charset="-122"/>
              <a:cs typeface="方正喵鸣" panose="0201060901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683439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6918801" y="0"/>
            <a:ext cx="5301457" cy="6858000"/>
            <a:chOff x="6918798" y="0"/>
            <a:chExt cx="5301457" cy="6858000"/>
          </a:xfrm>
        </p:grpSpPr>
        <p:sp>
          <p:nvSpPr>
            <p:cNvPr id="13" name="矩形 12">
              <a:extLst>
                <a:ext uri="{FF2B5EF4-FFF2-40B4-BE49-F238E27FC236}">
                  <a16:creationId xmlns:a16="http://schemas.microsoft.com/office/drawing/2014/main" xmlns="" id="{686960DD-7061-4F8E-988F-EB068A9D3D98}"/>
                </a:ext>
              </a:extLst>
            </p:cNvPr>
            <p:cNvSpPr/>
            <p:nvPr/>
          </p:nvSpPr>
          <p:spPr>
            <a:xfrm>
              <a:off x="11295930" y="876924"/>
              <a:ext cx="899414" cy="2304738"/>
            </a:xfrm>
            <a:prstGeom prst="rect">
              <a:avLst/>
            </a:prstGeom>
            <a:solidFill>
              <a:srgbClr val="3ABFA9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4" name="组合 14">
              <a:extLst>
                <a:ext uri="{FF2B5EF4-FFF2-40B4-BE49-F238E27FC236}">
                  <a16:creationId xmlns:a16="http://schemas.microsoft.com/office/drawing/2014/main" xmlns="" id="{DF7C598F-2626-4935-BEC0-C3BC58B75829}"/>
                </a:ext>
              </a:extLst>
            </p:cNvPr>
            <p:cNvGrpSpPr/>
            <p:nvPr/>
          </p:nvGrpSpPr>
          <p:grpSpPr>
            <a:xfrm>
              <a:off x="10756286" y="5597"/>
              <a:ext cx="1439058" cy="871327"/>
              <a:chOff x="4107305" y="314793"/>
              <a:chExt cx="1439058" cy="876924"/>
            </a:xfrm>
          </p:grpSpPr>
          <p:sp>
            <p:nvSpPr>
              <p:cNvPr id="85" name="矩形 15">
                <a:extLst>
                  <a:ext uri="{FF2B5EF4-FFF2-40B4-BE49-F238E27FC236}">
                    <a16:creationId xmlns:a16="http://schemas.microsoft.com/office/drawing/2014/main" xmlns="" id="{6387ACA6-F6F3-4E51-8436-EFD79BD586C7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6" name="矩形 16">
                <a:extLst>
                  <a:ext uri="{FF2B5EF4-FFF2-40B4-BE49-F238E27FC236}">
                    <a16:creationId xmlns:a16="http://schemas.microsoft.com/office/drawing/2014/main" xmlns="" id="{975758EE-3FF1-4E67-98F6-39DDFF9B69F3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7" name="矩形 17">
                <a:extLst>
                  <a:ext uri="{FF2B5EF4-FFF2-40B4-BE49-F238E27FC236}">
                    <a16:creationId xmlns:a16="http://schemas.microsoft.com/office/drawing/2014/main" xmlns="" id="{FAEB3FA0-BCE3-4A00-8148-DD647C1F0152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8" name="矩形 18">
                <a:extLst>
                  <a:ext uri="{FF2B5EF4-FFF2-40B4-BE49-F238E27FC236}">
                    <a16:creationId xmlns:a16="http://schemas.microsoft.com/office/drawing/2014/main" xmlns="" id="{415F1A4F-90F3-4FC7-96F2-775C019ABEC4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9" name="矩形 19">
                <a:extLst>
                  <a:ext uri="{FF2B5EF4-FFF2-40B4-BE49-F238E27FC236}">
                    <a16:creationId xmlns:a16="http://schemas.microsoft.com/office/drawing/2014/main" xmlns="" id="{B7DF1E29-93DB-4954-8D57-CC764E4B3132}"/>
                  </a:ext>
                </a:extLst>
              </p:cNvPr>
              <p:cNvSpPr/>
              <p:nvPr/>
            </p:nvSpPr>
            <p:spPr>
              <a:xfrm>
                <a:off x="5066677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0" name="矩形 20">
                <a:extLst>
                  <a:ext uri="{FF2B5EF4-FFF2-40B4-BE49-F238E27FC236}">
                    <a16:creationId xmlns:a16="http://schemas.microsoft.com/office/drawing/2014/main" xmlns="" id="{C03AE159-8BC7-436F-9B4B-944CE1C77915}"/>
                  </a:ext>
                </a:extLst>
              </p:cNvPr>
              <p:cNvSpPr/>
              <p:nvPr/>
            </p:nvSpPr>
            <p:spPr>
              <a:xfrm>
                <a:off x="5066677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5" name="椭圆 14">
              <a:extLst>
                <a:ext uri="{FF2B5EF4-FFF2-40B4-BE49-F238E27FC236}">
                  <a16:creationId xmlns:a16="http://schemas.microsoft.com/office/drawing/2014/main" xmlns="" id="{243AC685-E039-46AF-974B-64283537C373}"/>
                </a:ext>
              </a:extLst>
            </p:cNvPr>
            <p:cNvSpPr/>
            <p:nvPr/>
          </p:nvSpPr>
          <p:spPr>
            <a:xfrm>
              <a:off x="11532967" y="1308864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>
              <a:extLst>
                <a:ext uri="{FF2B5EF4-FFF2-40B4-BE49-F238E27FC236}">
                  <a16:creationId xmlns:a16="http://schemas.microsoft.com/office/drawing/2014/main" xmlns="" id="{ACEC2AD2-7D3A-46BC-9B16-D443662B09DA}"/>
                </a:ext>
              </a:extLst>
            </p:cNvPr>
            <p:cNvSpPr/>
            <p:nvPr/>
          </p:nvSpPr>
          <p:spPr>
            <a:xfrm>
              <a:off x="11547954" y="2195589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>
              <a:extLst>
                <a:ext uri="{FF2B5EF4-FFF2-40B4-BE49-F238E27FC236}">
                  <a16:creationId xmlns:a16="http://schemas.microsoft.com/office/drawing/2014/main" xmlns="" id="{F1A49EA7-2C2E-40DC-BD21-512D69531182}"/>
                </a:ext>
              </a:extLst>
            </p:cNvPr>
            <p:cNvSpPr/>
            <p:nvPr/>
          </p:nvSpPr>
          <p:spPr>
            <a:xfrm>
              <a:off x="10276601" y="3186734"/>
              <a:ext cx="1943654" cy="1909922"/>
            </a:xfrm>
            <a:prstGeom prst="rect">
              <a:avLst/>
            </a:prstGeom>
            <a:solidFill>
              <a:srgbClr val="FBEE19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8" name="组合 24">
              <a:extLst>
                <a:ext uri="{FF2B5EF4-FFF2-40B4-BE49-F238E27FC236}">
                  <a16:creationId xmlns:a16="http://schemas.microsoft.com/office/drawing/2014/main" xmlns="" id="{E1FE917C-F6F5-47BB-8A25-2619A92311CB}"/>
                </a:ext>
              </a:extLst>
            </p:cNvPr>
            <p:cNvGrpSpPr/>
            <p:nvPr/>
          </p:nvGrpSpPr>
          <p:grpSpPr>
            <a:xfrm>
              <a:off x="8837542" y="876924"/>
              <a:ext cx="2458388" cy="2304738"/>
              <a:chOff x="4107305" y="1187970"/>
              <a:chExt cx="2458388" cy="2304738"/>
            </a:xfrm>
          </p:grpSpPr>
          <p:sp>
            <p:nvSpPr>
              <p:cNvPr id="83" name="矩形 82">
                <a:extLst>
                  <a:ext uri="{FF2B5EF4-FFF2-40B4-BE49-F238E27FC236}">
                    <a16:creationId xmlns:a16="http://schemas.microsoft.com/office/drawing/2014/main" xmlns="" id="{E282399E-3E80-4DC1-9E0C-F721B679FF15}"/>
                  </a:ext>
                </a:extLst>
              </p:cNvPr>
              <p:cNvSpPr/>
              <p:nvPr/>
            </p:nvSpPr>
            <p:spPr>
              <a:xfrm>
                <a:off x="4107305" y="1187970"/>
                <a:ext cx="2458388" cy="2304738"/>
              </a:xfrm>
              <a:prstGeom prst="rect">
                <a:avLst/>
              </a:prstGeom>
              <a:solidFill>
                <a:srgbClr val="026AB7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4" name="等腰三角形 83">
                <a:extLst>
                  <a:ext uri="{FF2B5EF4-FFF2-40B4-BE49-F238E27FC236}">
                    <a16:creationId xmlns:a16="http://schemas.microsoft.com/office/drawing/2014/main" xmlns="" id="{4C0A2E78-1833-4285-9F90-FD59485B0BA2}"/>
                  </a:ext>
                </a:extLst>
              </p:cNvPr>
              <p:cNvSpPr/>
              <p:nvPr/>
            </p:nvSpPr>
            <p:spPr>
              <a:xfrm>
                <a:off x="4299586" y="1310670"/>
                <a:ext cx="2035428" cy="1754679"/>
              </a:xfrm>
              <a:prstGeom prst="triangle">
                <a:avLst/>
              </a:prstGeom>
              <a:solidFill>
                <a:srgbClr val="3BBDA9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9" name="组合 72">
              <a:extLst>
                <a:ext uri="{FF2B5EF4-FFF2-40B4-BE49-F238E27FC236}">
                  <a16:creationId xmlns:a16="http://schemas.microsoft.com/office/drawing/2014/main" xmlns="" id="{91381644-FC36-41CB-9542-2673D63E9A58}"/>
                </a:ext>
              </a:extLst>
            </p:cNvPr>
            <p:cNvGrpSpPr/>
            <p:nvPr/>
          </p:nvGrpSpPr>
          <p:grpSpPr>
            <a:xfrm>
              <a:off x="9909782" y="5096656"/>
              <a:ext cx="2282217" cy="834203"/>
              <a:chOff x="10250904" y="5096656"/>
              <a:chExt cx="1969349" cy="716328"/>
            </a:xfrm>
          </p:grpSpPr>
          <p:grpSp>
            <p:nvGrpSpPr>
              <p:cNvPr id="71" name="组合 27">
                <a:extLst>
                  <a:ext uri="{FF2B5EF4-FFF2-40B4-BE49-F238E27FC236}">
                    <a16:creationId xmlns:a16="http://schemas.microsoft.com/office/drawing/2014/main" xmlns="" id="{FB1B8D9E-4BCB-42BB-B5F2-632D17C77673}"/>
                  </a:ext>
                </a:extLst>
              </p:cNvPr>
              <p:cNvGrpSpPr/>
              <p:nvPr/>
            </p:nvGrpSpPr>
            <p:grpSpPr>
              <a:xfrm>
                <a:off x="10250904" y="5096656"/>
                <a:ext cx="1183066" cy="716328"/>
                <a:chOff x="4107305" y="314793"/>
                <a:chExt cx="1439058" cy="876924"/>
              </a:xfrm>
            </p:grpSpPr>
            <p:sp>
              <p:nvSpPr>
                <p:cNvPr id="77" name="矩形 28">
                  <a:extLst>
                    <a:ext uri="{FF2B5EF4-FFF2-40B4-BE49-F238E27FC236}">
                      <a16:creationId xmlns:a16="http://schemas.microsoft.com/office/drawing/2014/main" xmlns="" id="{D72706D9-166A-4CCB-9F88-0540F97DF710}"/>
                    </a:ext>
                  </a:extLst>
                </p:cNvPr>
                <p:cNvSpPr/>
                <p:nvPr/>
              </p:nvSpPr>
              <p:spPr>
                <a:xfrm>
                  <a:off x="4107305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8" name="矩形 77">
                  <a:extLst>
                    <a:ext uri="{FF2B5EF4-FFF2-40B4-BE49-F238E27FC236}">
                      <a16:creationId xmlns:a16="http://schemas.microsoft.com/office/drawing/2014/main" xmlns="" id="{E10D118C-2CE1-494B-AD59-69EA7FA032D2}"/>
                    </a:ext>
                  </a:extLst>
                </p:cNvPr>
                <p:cNvSpPr/>
                <p:nvPr/>
              </p:nvSpPr>
              <p:spPr>
                <a:xfrm>
                  <a:off x="4107305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9" name="矩形 78">
                  <a:extLst>
                    <a:ext uri="{FF2B5EF4-FFF2-40B4-BE49-F238E27FC236}">
                      <a16:creationId xmlns:a16="http://schemas.microsoft.com/office/drawing/2014/main" xmlns="" id="{A695B438-A57B-4E86-A8AA-091DD9DDA60C}"/>
                    </a:ext>
                  </a:extLst>
                </p:cNvPr>
                <p:cNvSpPr/>
                <p:nvPr/>
              </p:nvSpPr>
              <p:spPr>
                <a:xfrm>
                  <a:off x="4586991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0" name="矩形 79">
                  <a:extLst>
                    <a:ext uri="{FF2B5EF4-FFF2-40B4-BE49-F238E27FC236}">
                      <a16:creationId xmlns:a16="http://schemas.microsoft.com/office/drawing/2014/main" xmlns="" id="{AE6825CD-946F-4526-BC9C-9B56A431F529}"/>
                    </a:ext>
                  </a:extLst>
                </p:cNvPr>
                <p:cNvSpPr/>
                <p:nvPr/>
              </p:nvSpPr>
              <p:spPr>
                <a:xfrm>
                  <a:off x="4586991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1" name="矩形 80">
                  <a:extLst>
                    <a:ext uri="{FF2B5EF4-FFF2-40B4-BE49-F238E27FC236}">
                      <a16:creationId xmlns:a16="http://schemas.microsoft.com/office/drawing/2014/main" xmlns="" id="{3782E378-67AF-42C1-9E51-F8FEC101E72B}"/>
                    </a:ext>
                  </a:extLst>
                </p:cNvPr>
                <p:cNvSpPr/>
                <p:nvPr/>
              </p:nvSpPr>
              <p:spPr>
                <a:xfrm>
                  <a:off x="5066677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2" name="矩形 81">
                  <a:extLst>
                    <a:ext uri="{FF2B5EF4-FFF2-40B4-BE49-F238E27FC236}">
                      <a16:creationId xmlns:a16="http://schemas.microsoft.com/office/drawing/2014/main" xmlns="" id="{EE436282-7168-4A77-8401-37E577B00067}"/>
                    </a:ext>
                  </a:extLst>
                </p:cNvPr>
                <p:cNvSpPr/>
                <p:nvPr/>
              </p:nvSpPr>
              <p:spPr>
                <a:xfrm>
                  <a:off x="5066677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72" name="组合 34">
                <a:extLst>
                  <a:ext uri="{FF2B5EF4-FFF2-40B4-BE49-F238E27FC236}">
                    <a16:creationId xmlns:a16="http://schemas.microsoft.com/office/drawing/2014/main" xmlns="" id="{67E4E06E-761A-4414-8088-535D67E8E77F}"/>
                  </a:ext>
                </a:extLst>
              </p:cNvPr>
              <p:cNvGrpSpPr/>
              <p:nvPr/>
            </p:nvGrpSpPr>
            <p:grpSpPr>
              <a:xfrm>
                <a:off x="11431542" y="5096656"/>
                <a:ext cx="788711" cy="716328"/>
                <a:chOff x="4107305" y="314793"/>
                <a:chExt cx="959372" cy="876924"/>
              </a:xfrm>
            </p:grpSpPr>
            <p:sp>
              <p:nvSpPr>
                <p:cNvPr id="73" name="矩形 72">
                  <a:extLst>
                    <a:ext uri="{FF2B5EF4-FFF2-40B4-BE49-F238E27FC236}">
                      <a16:creationId xmlns:a16="http://schemas.microsoft.com/office/drawing/2014/main" xmlns="" id="{79495E1D-BB4A-411C-B972-FA2C91196ACE}"/>
                    </a:ext>
                  </a:extLst>
                </p:cNvPr>
                <p:cNvSpPr/>
                <p:nvPr/>
              </p:nvSpPr>
              <p:spPr>
                <a:xfrm>
                  <a:off x="4107305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4" name="矩形 73">
                  <a:extLst>
                    <a:ext uri="{FF2B5EF4-FFF2-40B4-BE49-F238E27FC236}">
                      <a16:creationId xmlns:a16="http://schemas.microsoft.com/office/drawing/2014/main" xmlns="" id="{1BAD698C-57C5-4DAC-87F7-C711F9984B59}"/>
                    </a:ext>
                  </a:extLst>
                </p:cNvPr>
                <p:cNvSpPr/>
                <p:nvPr/>
              </p:nvSpPr>
              <p:spPr>
                <a:xfrm>
                  <a:off x="4107305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5" name="矩形 37">
                  <a:extLst>
                    <a:ext uri="{FF2B5EF4-FFF2-40B4-BE49-F238E27FC236}">
                      <a16:creationId xmlns:a16="http://schemas.microsoft.com/office/drawing/2014/main" xmlns="" id="{3218905A-5F1F-40BA-871C-DA6DE5079934}"/>
                    </a:ext>
                  </a:extLst>
                </p:cNvPr>
                <p:cNvSpPr/>
                <p:nvPr/>
              </p:nvSpPr>
              <p:spPr>
                <a:xfrm>
                  <a:off x="4586991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6" name="矩形 75">
                  <a:extLst>
                    <a:ext uri="{FF2B5EF4-FFF2-40B4-BE49-F238E27FC236}">
                      <a16:creationId xmlns:a16="http://schemas.microsoft.com/office/drawing/2014/main" xmlns="" id="{54AB4E4A-1EB1-4624-B0B7-B9DB8A4BDC00}"/>
                    </a:ext>
                  </a:extLst>
                </p:cNvPr>
                <p:cNvSpPr/>
                <p:nvPr/>
              </p:nvSpPr>
              <p:spPr>
                <a:xfrm>
                  <a:off x="4586991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20" name="椭圆 19">
              <a:extLst>
                <a:ext uri="{FF2B5EF4-FFF2-40B4-BE49-F238E27FC236}">
                  <a16:creationId xmlns:a16="http://schemas.microsoft.com/office/drawing/2014/main" xmlns="" id="{0F5EB281-969D-4324-86D4-FEAD7C7F7EF9}"/>
                </a:ext>
              </a:extLst>
            </p:cNvPr>
            <p:cNvSpPr/>
            <p:nvPr/>
          </p:nvSpPr>
          <p:spPr>
            <a:xfrm>
              <a:off x="10468131" y="3279761"/>
              <a:ext cx="1723869" cy="1723869"/>
            </a:xfrm>
            <a:prstGeom prst="ellipse">
              <a:avLst/>
            </a:prstGeom>
            <a:solidFill>
              <a:srgbClr val="3ABEA7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1" name="组合 50">
              <a:extLst>
                <a:ext uri="{FF2B5EF4-FFF2-40B4-BE49-F238E27FC236}">
                  <a16:creationId xmlns:a16="http://schemas.microsoft.com/office/drawing/2014/main" xmlns="" id="{EA2EC06F-11BD-4BB1-A166-8622DFD8E2C7}"/>
                </a:ext>
              </a:extLst>
            </p:cNvPr>
            <p:cNvGrpSpPr/>
            <p:nvPr/>
          </p:nvGrpSpPr>
          <p:grpSpPr>
            <a:xfrm>
              <a:off x="6918798" y="0"/>
              <a:ext cx="3837488" cy="880671"/>
              <a:chOff x="6918798" y="0"/>
              <a:chExt cx="3837488" cy="880671"/>
            </a:xfrm>
          </p:grpSpPr>
          <p:grpSp>
            <p:nvGrpSpPr>
              <p:cNvPr id="51" name="组合 3">
                <a:extLst>
                  <a:ext uri="{FF2B5EF4-FFF2-40B4-BE49-F238E27FC236}">
                    <a16:creationId xmlns:a16="http://schemas.microsoft.com/office/drawing/2014/main" xmlns="" id="{F2ACF8C1-8D08-4EF7-BF0B-F30A1C922607}"/>
                  </a:ext>
                </a:extLst>
              </p:cNvPr>
              <p:cNvGrpSpPr/>
              <p:nvPr/>
            </p:nvGrpSpPr>
            <p:grpSpPr>
              <a:xfrm>
                <a:off x="8837542" y="0"/>
                <a:ext cx="1918744" cy="880671"/>
                <a:chOff x="4107305" y="311046"/>
                <a:chExt cx="1918744" cy="880671"/>
              </a:xfrm>
            </p:grpSpPr>
            <p:sp>
              <p:nvSpPr>
                <p:cNvPr id="62" name="矩形 61">
                  <a:extLst>
                    <a:ext uri="{FF2B5EF4-FFF2-40B4-BE49-F238E27FC236}">
                      <a16:creationId xmlns:a16="http://schemas.microsoft.com/office/drawing/2014/main" xmlns="" id="{0CA3346F-7BCA-473A-8E15-C82586A01336}"/>
                    </a:ext>
                  </a:extLst>
                </p:cNvPr>
                <p:cNvSpPr/>
                <p:nvPr/>
              </p:nvSpPr>
              <p:spPr>
                <a:xfrm>
                  <a:off x="4107305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3" name="矩形 62">
                  <a:extLst>
                    <a:ext uri="{FF2B5EF4-FFF2-40B4-BE49-F238E27FC236}">
                      <a16:creationId xmlns:a16="http://schemas.microsoft.com/office/drawing/2014/main" xmlns="" id="{3AE5E525-1073-48B7-AB53-9B0A5EFB6C70}"/>
                    </a:ext>
                  </a:extLst>
                </p:cNvPr>
                <p:cNvSpPr/>
                <p:nvPr/>
              </p:nvSpPr>
              <p:spPr>
                <a:xfrm>
                  <a:off x="4107305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4" name="矩形 63">
                  <a:extLst>
                    <a:ext uri="{FF2B5EF4-FFF2-40B4-BE49-F238E27FC236}">
                      <a16:creationId xmlns:a16="http://schemas.microsoft.com/office/drawing/2014/main" xmlns="" id="{37BF809A-76A2-4065-847F-49950D1CA9C5}"/>
                    </a:ext>
                  </a:extLst>
                </p:cNvPr>
                <p:cNvSpPr/>
                <p:nvPr/>
              </p:nvSpPr>
              <p:spPr>
                <a:xfrm>
                  <a:off x="4586991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5" name="矩形 7">
                  <a:extLst>
                    <a:ext uri="{FF2B5EF4-FFF2-40B4-BE49-F238E27FC236}">
                      <a16:creationId xmlns:a16="http://schemas.microsoft.com/office/drawing/2014/main" xmlns="" id="{6089E45E-6E68-4C04-AB0C-D2AAC443AF9A}"/>
                    </a:ext>
                  </a:extLst>
                </p:cNvPr>
                <p:cNvSpPr/>
                <p:nvPr/>
              </p:nvSpPr>
              <p:spPr>
                <a:xfrm>
                  <a:off x="4586991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6" name="矩形 8">
                  <a:extLst>
                    <a:ext uri="{FF2B5EF4-FFF2-40B4-BE49-F238E27FC236}">
                      <a16:creationId xmlns:a16="http://schemas.microsoft.com/office/drawing/2014/main" xmlns="" id="{010E4D19-448C-46D7-AFE9-958770AA424B}"/>
                    </a:ext>
                  </a:extLst>
                </p:cNvPr>
                <p:cNvSpPr/>
                <p:nvPr/>
              </p:nvSpPr>
              <p:spPr>
                <a:xfrm>
                  <a:off x="5066677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7" name="矩形 9">
                  <a:extLst>
                    <a:ext uri="{FF2B5EF4-FFF2-40B4-BE49-F238E27FC236}">
                      <a16:creationId xmlns:a16="http://schemas.microsoft.com/office/drawing/2014/main" xmlns="" id="{3E2C650D-9A86-4477-9001-1B851937EDF8}"/>
                    </a:ext>
                  </a:extLst>
                </p:cNvPr>
                <p:cNvSpPr/>
                <p:nvPr/>
              </p:nvSpPr>
              <p:spPr>
                <a:xfrm>
                  <a:off x="5066677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68" name="组合 10">
                  <a:extLst>
                    <a:ext uri="{FF2B5EF4-FFF2-40B4-BE49-F238E27FC236}">
                      <a16:creationId xmlns:a16="http://schemas.microsoft.com/office/drawing/2014/main" xmlns="" id="{1639F588-EF88-4123-83BD-8D195A3F0778}"/>
                    </a:ext>
                  </a:extLst>
                </p:cNvPr>
                <p:cNvGrpSpPr/>
                <p:nvPr/>
              </p:nvGrpSpPr>
              <p:grpSpPr>
                <a:xfrm>
                  <a:off x="5546363" y="311046"/>
                  <a:ext cx="479686" cy="876924"/>
                  <a:chOff x="5219077" y="467193"/>
                  <a:chExt cx="479686" cy="876924"/>
                </a:xfrm>
              </p:grpSpPr>
              <p:sp>
                <p:nvSpPr>
                  <p:cNvPr id="69" name="矩形 11">
                    <a:extLst>
                      <a:ext uri="{FF2B5EF4-FFF2-40B4-BE49-F238E27FC236}">
                        <a16:creationId xmlns:a16="http://schemas.microsoft.com/office/drawing/2014/main" xmlns="" id="{73D140A9-2785-48B4-A90F-152CC699F063}"/>
                      </a:ext>
                    </a:extLst>
                  </p:cNvPr>
                  <p:cNvSpPr/>
                  <p:nvPr/>
                </p:nvSpPr>
                <p:spPr>
                  <a:xfrm>
                    <a:off x="5219077" y="467193"/>
                    <a:ext cx="479686" cy="434715"/>
                  </a:xfrm>
                  <a:prstGeom prst="rect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70" name="矩形 12">
                    <a:extLst>
                      <a:ext uri="{FF2B5EF4-FFF2-40B4-BE49-F238E27FC236}">
                        <a16:creationId xmlns:a16="http://schemas.microsoft.com/office/drawing/2014/main" xmlns="" id="{4191BFAA-C6E7-4F4E-B83F-055D6D7E12A2}"/>
                      </a:ext>
                    </a:extLst>
                  </p:cNvPr>
                  <p:cNvSpPr/>
                  <p:nvPr/>
                </p:nvSpPr>
                <p:spPr>
                  <a:xfrm>
                    <a:off x="5219077" y="909402"/>
                    <a:ext cx="479686" cy="434715"/>
                  </a:xfrm>
                  <a:prstGeom prst="rect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grpSp>
            <p:nvGrpSpPr>
              <p:cNvPr id="52" name="组合 40">
                <a:extLst>
                  <a:ext uri="{FF2B5EF4-FFF2-40B4-BE49-F238E27FC236}">
                    <a16:creationId xmlns:a16="http://schemas.microsoft.com/office/drawing/2014/main" xmlns="" id="{7486DCC1-2EF4-4C7D-89FF-25BC27E09040}"/>
                  </a:ext>
                </a:extLst>
              </p:cNvPr>
              <p:cNvGrpSpPr/>
              <p:nvPr/>
            </p:nvGrpSpPr>
            <p:grpSpPr>
              <a:xfrm>
                <a:off x="6918798" y="0"/>
                <a:ext cx="1918744" cy="880671"/>
                <a:chOff x="4107305" y="311046"/>
                <a:chExt cx="1918744" cy="880671"/>
              </a:xfrm>
            </p:grpSpPr>
            <p:sp>
              <p:nvSpPr>
                <p:cNvPr id="53" name="矩形 41">
                  <a:extLst>
                    <a:ext uri="{FF2B5EF4-FFF2-40B4-BE49-F238E27FC236}">
                      <a16:creationId xmlns:a16="http://schemas.microsoft.com/office/drawing/2014/main" xmlns="" id="{445B82F1-9B3A-43D9-9A23-CBA3E5853926}"/>
                    </a:ext>
                  </a:extLst>
                </p:cNvPr>
                <p:cNvSpPr/>
                <p:nvPr/>
              </p:nvSpPr>
              <p:spPr>
                <a:xfrm>
                  <a:off x="4107305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4" name="矩形 53">
                  <a:extLst>
                    <a:ext uri="{FF2B5EF4-FFF2-40B4-BE49-F238E27FC236}">
                      <a16:creationId xmlns:a16="http://schemas.microsoft.com/office/drawing/2014/main" xmlns="" id="{35F265A2-5B1B-43FB-8958-F090307B7ED2}"/>
                    </a:ext>
                  </a:extLst>
                </p:cNvPr>
                <p:cNvSpPr/>
                <p:nvPr/>
              </p:nvSpPr>
              <p:spPr>
                <a:xfrm>
                  <a:off x="4107305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5" name="矩形 54">
                  <a:extLst>
                    <a:ext uri="{FF2B5EF4-FFF2-40B4-BE49-F238E27FC236}">
                      <a16:creationId xmlns:a16="http://schemas.microsoft.com/office/drawing/2014/main" xmlns="" id="{71F84987-E3CA-4189-A051-5A57A001704D}"/>
                    </a:ext>
                  </a:extLst>
                </p:cNvPr>
                <p:cNvSpPr/>
                <p:nvPr/>
              </p:nvSpPr>
              <p:spPr>
                <a:xfrm>
                  <a:off x="4586991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6" name="矩形 55">
                  <a:extLst>
                    <a:ext uri="{FF2B5EF4-FFF2-40B4-BE49-F238E27FC236}">
                      <a16:creationId xmlns:a16="http://schemas.microsoft.com/office/drawing/2014/main" xmlns="" id="{9145E162-3CA4-4EAF-BD08-7286741BE8DD}"/>
                    </a:ext>
                  </a:extLst>
                </p:cNvPr>
                <p:cNvSpPr/>
                <p:nvPr/>
              </p:nvSpPr>
              <p:spPr>
                <a:xfrm>
                  <a:off x="4586991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7" name="矩形 56">
                  <a:extLst>
                    <a:ext uri="{FF2B5EF4-FFF2-40B4-BE49-F238E27FC236}">
                      <a16:creationId xmlns:a16="http://schemas.microsoft.com/office/drawing/2014/main" xmlns="" id="{7438DB34-F5D3-4CFA-89F1-4BF2258220C7}"/>
                    </a:ext>
                  </a:extLst>
                </p:cNvPr>
                <p:cNvSpPr/>
                <p:nvPr/>
              </p:nvSpPr>
              <p:spPr>
                <a:xfrm>
                  <a:off x="5066677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8" name="矩形 57">
                  <a:extLst>
                    <a:ext uri="{FF2B5EF4-FFF2-40B4-BE49-F238E27FC236}">
                      <a16:creationId xmlns:a16="http://schemas.microsoft.com/office/drawing/2014/main" xmlns="" id="{EBE3EE84-0DC8-4D39-94DC-C0F47C0AD307}"/>
                    </a:ext>
                  </a:extLst>
                </p:cNvPr>
                <p:cNvSpPr/>
                <p:nvPr/>
              </p:nvSpPr>
              <p:spPr>
                <a:xfrm>
                  <a:off x="5066677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59" name="组合 47">
                  <a:extLst>
                    <a:ext uri="{FF2B5EF4-FFF2-40B4-BE49-F238E27FC236}">
                      <a16:creationId xmlns:a16="http://schemas.microsoft.com/office/drawing/2014/main" xmlns="" id="{6737C2EC-C110-4F6F-9F27-FB9E19CB0052}"/>
                    </a:ext>
                  </a:extLst>
                </p:cNvPr>
                <p:cNvGrpSpPr/>
                <p:nvPr/>
              </p:nvGrpSpPr>
              <p:grpSpPr>
                <a:xfrm>
                  <a:off x="5546363" y="311046"/>
                  <a:ext cx="479686" cy="876924"/>
                  <a:chOff x="5219077" y="467193"/>
                  <a:chExt cx="479686" cy="876924"/>
                </a:xfrm>
              </p:grpSpPr>
              <p:sp>
                <p:nvSpPr>
                  <p:cNvPr id="60" name="矩形 48">
                    <a:extLst>
                      <a:ext uri="{FF2B5EF4-FFF2-40B4-BE49-F238E27FC236}">
                        <a16:creationId xmlns:a16="http://schemas.microsoft.com/office/drawing/2014/main" xmlns="" id="{34CA9EAD-071B-4D06-9F7F-3CC6DC3A649E}"/>
                      </a:ext>
                    </a:extLst>
                  </p:cNvPr>
                  <p:cNvSpPr/>
                  <p:nvPr/>
                </p:nvSpPr>
                <p:spPr>
                  <a:xfrm>
                    <a:off x="5219077" y="467193"/>
                    <a:ext cx="479686" cy="434715"/>
                  </a:xfrm>
                  <a:prstGeom prst="rect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1" name="矩形 60">
                    <a:extLst>
                      <a:ext uri="{FF2B5EF4-FFF2-40B4-BE49-F238E27FC236}">
                        <a16:creationId xmlns:a16="http://schemas.microsoft.com/office/drawing/2014/main" xmlns="" id="{A2112159-F987-4FEA-AAB5-C3F59FDC2172}"/>
                      </a:ext>
                    </a:extLst>
                  </p:cNvPr>
                  <p:cNvSpPr/>
                  <p:nvPr/>
                </p:nvSpPr>
                <p:spPr>
                  <a:xfrm>
                    <a:off x="5219077" y="909402"/>
                    <a:ext cx="479686" cy="434715"/>
                  </a:xfrm>
                  <a:prstGeom prst="rect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</p:grpSp>
        <p:grpSp>
          <p:nvGrpSpPr>
            <p:cNvPr id="22" name="组合 51">
              <a:extLst>
                <a:ext uri="{FF2B5EF4-FFF2-40B4-BE49-F238E27FC236}">
                  <a16:creationId xmlns:a16="http://schemas.microsoft.com/office/drawing/2014/main" xmlns="" id="{BA78B8A6-6B5D-4850-9813-81666132F58F}"/>
                </a:ext>
              </a:extLst>
            </p:cNvPr>
            <p:cNvGrpSpPr/>
            <p:nvPr/>
          </p:nvGrpSpPr>
          <p:grpSpPr>
            <a:xfrm>
              <a:off x="8551341" y="5930859"/>
              <a:ext cx="3622511" cy="831335"/>
              <a:chOff x="6918798" y="0"/>
              <a:chExt cx="3837488" cy="880671"/>
            </a:xfrm>
          </p:grpSpPr>
          <p:grpSp>
            <p:nvGrpSpPr>
              <p:cNvPr id="31" name="组合 52">
                <a:extLst>
                  <a:ext uri="{FF2B5EF4-FFF2-40B4-BE49-F238E27FC236}">
                    <a16:creationId xmlns:a16="http://schemas.microsoft.com/office/drawing/2014/main" xmlns="" id="{E3C664DD-F6B7-4716-9C63-563C7E02C9FF}"/>
                  </a:ext>
                </a:extLst>
              </p:cNvPr>
              <p:cNvGrpSpPr/>
              <p:nvPr/>
            </p:nvGrpSpPr>
            <p:grpSpPr>
              <a:xfrm>
                <a:off x="8837542" y="0"/>
                <a:ext cx="1918744" cy="880671"/>
                <a:chOff x="4107305" y="311046"/>
                <a:chExt cx="1918744" cy="880671"/>
              </a:xfrm>
            </p:grpSpPr>
            <p:sp>
              <p:nvSpPr>
                <p:cNvPr id="42" name="矩形 41">
                  <a:extLst>
                    <a:ext uri="{FF2B5EF4-FFF2-40B4-BE49-F238E27FC236}">
                      <a16:creationId xmlns:a16="http://schemas.microsoft.com/office/drawing/2014/main" xmlns="" id="{07832F86-95D2-474C-8443-62E9BEE44C3B}"/>
                    </a:ext>
                  </a:extLst>
                </p:cNvPr>
                <p:cNvSpPr/>
                <p:nvPr/>
              </p:nvSpPr>
              <p:spPr>
                <a:xfrm>
                  <a:off x="4107305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3" name="矩形 42">
                  <a:extLst>
                    <a:ext uri="{FF2B5EF4-FFF2-40B4-BE49-F238E27FC236}">
                      <a16:creationId xmlns:a16="http://schemas.microsoft.com/office/drawing/2014/main" xmlns="" id="{ECD8E4A1-DA97-47BA-8FBF-4F77801D19F8}"/>
                    </a:ext>
                  </a:extLst>
                </p:cNvPr>
                <p:cNvSpPr/>
                <p:nvPr/>
              </p:nvSpPr>
              <p:spPr>
                <a:xfrm>
                  <a:off x="4107305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4" name="矩形 43">
                  <a:extLst>
                    <a:ext uri="{FF2B5EF4-FFF2-40B4-BE49-F238E27FC236}">
                      <a16:creationId xmlns:a16="http://schemas.microsoft.com/office/drawing/2014/main" xmlns="" id="{3703798C-513A-4147-BC79-A55E187F62C8}"/>
                    </a:ext>
                  </a:extLst>
                </p:cNvPr>
                <p:cNvSpPr/>
                <p:nvPr/>
              </p:nvSpPr>
              <p:spPr>
                <a:xfrm>
                  <a:off x="4586991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5" name="矩形 44">
                  <a:extLst>
                    <a:ext uri="{FF2B5EF4-FFF2-40B4-BE49-F238E27FC236}">
                      <a16:creationId xmlns:a16="http://schemas.microsoft.com/office/drawing/2014/main" xmlns="" id="{CD3DB330-A0E0-4047-B3B2-9C401E62A6FF}"/>
                    </a:ext>
                  </a:extLst>
                </p:cNvPr>
                <p:cNvSpPr/>
                <p:nvPr/>
              </p:nvSpPr>
              <p:spPr>
                <a:xfrm>
                  <a:off x="4586991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6" name="矩形 45">
                  <a:extLst>
                    <a:ext uri="{FF2B5EF4-FFF2-40B4-BE49-F238E27FC236}">
                      <a16:creationId xmlns:a16="http://schemas.microsoft.com/office/drawing/2014/main" xmlns="" id="{536310A6-DE9E-4FE5-B211-1B1F534ABABE}"/>
                    </a:ext>
                  </a:extLst>
                </p:cNvPr>
                <p:cNvSpPr/>
                <p:nvPr/>
              </p:nvSpPr>
              <p:spPr>
                <a:xfrm>
                  <a:off x="5066677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7" name="矩形 46">
                  <a:extLst>
                    <a:ext uri="{FF2B5EF4-FFF2-40B4-BE49-F238E27FC236}">
                      <a16:creationId xmlns:a16="http://schemas.microsoft.com/office/drawing/2014/main" xmlns="" id="{DD7698C1-D3C5-4B14-A194-29C6FDE939F7}"/>
                    </a:ext>
                  </a:extLst>
                </p:cNvPr>
                <p:cNvSpPr/>
                <p:nvPr/>
              </p:nvSpPr>
              <p:spPr>
                <a:xfrm>
                  <a:off x="5066677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48" name="组合 69">
                  <a:extLst>
                    <a:ext uri="{FF2B5EF4-FFF2-40B4-BE49-F238E27FC236}">
                      <a16:creationId xmlns:a16="http://schemas.microsoft.com/office/drawing/2014/main" xmlns="" id="{9377F6E8-BCC0-4011-B444-5AD4A6ED26EB}"/>
                    </a:ext>
                  </a:extLst>
                </p:cNvPr>
                <p:cNvGrpSpPr/>
                <p:nvPr/>
              </p:nvGrpSpPr>
              <p:grpSpPr>
                <a:xfrm>
                  <a:off x="5546363" y="311046"/>
                  <a:ext cx="479686" cy="876924"/>
                  <a:chOff x="5219077" y="467193"/>
                  <a:chExt cx="479686" cy="876924"/>
                </a:xfrm>
              </p:grpSpPr>
              <p:sp>
                <p:nvSpPr>
                  <p:cNvPr id="49" name="矩形 48">
                    <a:extLst>
                      <a:ext uri="{FF2B5EF4-FFF2-40B4-BE49-F238E27FC236}">
                        <a16:creationId xmlns:a16="http://schemas.microsoft.com/office/drawing/2014/main" xmlns="" id="{611DA58F-9A46-40D5-A51C-56D82FA92D6E}"/>
                      </a:ext>
                    </a:extLst>
                  </p:cNvPr>
                  <p:cNvSpPr/>
                  <p:nvPr/>
                </p:nvSpPr>
                <p:spPr>
                  <a:xfrm>
                    <a:off x="5219077" y="467193"/>
                    <a:ext cx="479686" cy="434715"/>
                  </a:xfrm>
                  <a:prstGeom prst="rect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50" name="矩形 49">
                    <a:extLst>
                      <a:ext uri="{FF2B5EF4-FFF2-40B4-BE49-F238E27FC236}">
                        <a16:creationId xmlns:a16="http://schemas.microsoft.com/office/drawing/2014/main" xmlns="" id="{4FA595C1-7794-4F48-A7A8-F08C7DDD2BB9}"/>
                      </a:ext>
                    </a:extLst>
                  </p:cNvPr>
                  <p:cNvSpPr/>
                  <p:nvPr/>
                </p:nvSpPr>
                <p:spPr>
                  <a:xfrm>
                    <a:off x="5219077" y="909402"/>
                    <a:ext cx="479686" cy="434715"/>
                  </a:xfrm>
                  <a:prstGeom prst="rect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grpSp>
            <p:nvGrpSpPr>
              <p:cNvPr id="32" name="组合 53">
                <a:extLst>
                  <a:ext uri="{FF2B5EF4-FFF2-40B4-BE49-F238E27FC236}">
                    <a16:creationId xmlns:a16="http://schemas.microsoft.com/office/drawing/2014/main" xmlns="" id="{482B97BB-6A7B-475D-97BE-F4A8A3F7310D}"/>
                  </a:ext>
                </a:extLst>
              </p:cNvPr>
              <p:cNvGrpSpPr/>
              <p:nvPr/>
            </p:nvGrpSpPr>
            <p:grpSpPr>
              <a:xfrm>
                <a:off x="6918798" y="0"/>
                <a:ext cx="1918744" cy="880671"/>
                <a:chOff x="4107305" y="311046"/>
                <a:chExt cx="1918744" cy="880671"/>
              </a:xfrm>
            </p:grpSpPr>
            <p:sp>
              <p:nvSpPr>
                <p:cNvPr id="33" name="矩形 32">
                  <a:extLst>
                    <a:ext uri="{FF2B5EF4-FFF2-40B4-BE49-F238E27FC236}">
                      <a16:creationId xmlns:a16="http://schemas.microsoft.com/office/drawing/2014/main" xmlns="" id="{B2DEC097-C50D-4E43-BEC7-BA7F140441BB}"/>
                    </a:ext>
                  </a:extLst>
                </p:cNvPr>
                <p:cNvSpPr/>
                <p:nvPr/>
              </p:nvSpPr>
              <p:spPr>
                <a:xfrm>
                  <a:off x="4107305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4" name="矩形 33">
                  <a:extLst>
                    <a:ext uri="{FF2B5EF4-FFF2-40B4-BE49-F238E27FC236}">
                      <a16:creationId xmlns:a16="http://schemas.microsoft.com/office/drawing/2014/main" xmlns="" id="{CE116C88-C6BF-4052-8BF1-88F4775437F3}"/>
                    </a:ext>
                  </a:extLst>
                </p:cNvPr>
                <p:cNvSpPr/>
                <p:nvPr/>
              </p:nvSpPr>
              <p:spPr>
                <a:xfrm>
                  <a:off x="4107305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5" name="矩形 34">
                  <a:extLst>
                    <a:ext uri="{FF2B5EF4-FFF2-40B4-BE49-F238E27FC236}">
                      <a16:creationId xmlns:a16="http://schemas.microsoft.com/office/drawing/2014/main" xmlns="" id="{3D3E2A94-7695-4F5A-80E4-65FCABB434FB}"/>
                    </a:ext>
                  </a:extLst>
                </p:cNvPr>
                <p:cNvSpPr/>
                <p:nvPr/>
              </p:nvSpPr>
              <p:spPr>
                <a:xfrm>
                  <a:off x="4586991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6" name="矩形 35">
                  <a:extLst>
                    <a:ext uri="{FF2B5EF4-FFF2-40B4-BE49-F238E27FC236}">
                      <a16:creationId xmlns:a16="http://schemas.microsoft.com/office/drawing/2014/main" xmlns="" id="{31120977-AE2F-4681-82B3-A1334FCA77D1}"/>
                    </a:ext>
                  </a:extLst>
                </p:cNvPr>
                <p:cNvSpPr/>
                <p:nvPr/>
              </p:nvSpPr>
              <p:spPr>
                <a:xfrm>
                  <a:off x="4586991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7" name="矩形 36">
                  <a:extLst>
                    <a:ext uri="{FF2B5EF4-FFF2-40B4-BE49-F238E27FC236}">
                      <a16:creationId xmlns:a16="http://schemas.microsoft.com/office/drawing/2014/main" xmlns="" id="{D37B4D0F-0E08-4316-A6B5-A31A13EFB7B5}"/>
                    </a:ext>
                  </a:extLst>
                </p:cNvPr>
                <p:cNvSpPr/>
                <p:nvPr/>
              </p:nvSpPr>
              <p:spPr>
                <a:xfrm>
                  <a:off x="5066677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8" name="矩形 37">
                  <a:extLst>
                    <a:ext uri="{FF2B5EF4-FFF2-40B4-BE49-F238E27FC236}">
                      <a16:creationId xmlns:a16="http://schemas.microsoft.com/office/drawing/2014/main" xmlns="" id="{89B15F58-BD90-42FD-84EC-130236A9D100}"/>
                    </a:ext>
                  </a:extLst>
                </p:cNvPr>
                <p:cNvSpPr/>
                <p:nvPr/>
              </p:nvSpPr>
              <p:spPr>
                <a:xfrm>
                  <a:off x="5066677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39" name="组合 60">
                  <a:extLst>
                    <a:ext uri="{FF2B5EF4-FFF2-40B4-BE49-F238E27FC236}">
                      <a16:creationId xmlns:a16="http://schemas.microsoft.com/office/drawing/2014/main" xmlns="" id="{D0630C9B-B425-406E-B125-7E8ED095F8C9}"/>
                    </a:ext>
                  </a:extLst>
                </p:cNvPr>
                <p:cNvGrpSpPr/>
                <p:nvPr/>
              </p:nvGrpSpPr>
              <p:grpSpPr>
                <a:xfrm>
                  <a:off x="5546363" y="311046"/>
                  <a:ext cx="479686" cy="876924"/>
                  <a:chOff x="5219077" y="467193"/>
                  <a:chExt cx="479686" cy="876924"/>
                </a:xfrm>
              </p:grpSpPr>
              <p:sp>
                <p:nvSpPr>
                  <p:cNvPr id="40" name="矩形 39">
                    <a:extLst>
                      <a:ext uri="{FF2B5EF4-FFF2-40B4-BE49-F238E27FC236}">
                        <a16:creationId xmlns:a16="http://schemas.microsoft.com/office/drawing/2014/main" xmlns="" id="{5FEDEEDF-23A4-4109-AA9C-056462F698F2}"/>
                      </a:ext>
                    </a:extLst>
                  </p:cNvPr>
                  <p:cNvSpPr/>
                  <p:nvPr/>
                </p:nvSpPr>
                <p:spPr>
                  <a:xfrm>
                    <a:off x="5219077" y="467193"/>
                    <a:ext cx="479686" cy="434715"/>
                  </a:xfrm>
                  <a:prstGeom prst="rect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41" name="矩形 40">
                    <a:extLst>
                      <a:ext uri="{FF2B5EF4-FFF2-40B4-BE49-F238E27FC236}">
                        <a16:creationId xmlns:a16="http://schemas.microsoft.com/office/drawing/2014/main" xmlns="" id="{975CB85D-9549-44E8-9E3D-5916A09EF032}"/>
                      </a:ext>
                    </a:extLst>
                  </p:cNvPr>
                  <p:cNvSpPr/>
                  <p:nvPr/>
                </p:nvSpPr>
                <p:spPr>
                  <a:xfrm>
                    <a:off x="5219077" y="909402"/>
                    <a:ext cx="479686" cy="434715"/>
                  </a:xfrm>
                  <a:prstGeom prst="rect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</p:grpSp>
        <p:grpSp>
          <p:nvGrpSpPr>
            <p:cNvPr id="23" name="组合 73">
              <a:extLst>
                <a:ext uri="{FF2B5EF4-FFF2-40B4-BE49-F238E27FC236}">
                  <a16:creationId xmlns:a16="http://schemas.microsoft.com/office/drawing/2014/main" xmlns="" id="{882B83D8-D384-4886-9E0E-FD565F53CFEF}"/>
                </a:ext>
              </a:extLst>
            </p:cNvPr>
            <p:cNvGrpSpPr/>
            <p:nvPr/>
          </p:nvGrpSpPr>
          <p:grpSpPr>
            <a:xfrm>
              <a:off x="7226659" y="6341221"/>
              <a:ext cx="4965341" cy="516779"/>
              <a:chOff x="0" y="6130977"/>
              <a:chExt cx="6985421" cy="727023"/>
            </a:xfrm>
          </p:grpSpPr>
          <p:sp>
            <p:nvSpPr>
              <p:cNvPr id="24" name="矩形 23">
                <a:extLst>
                  <a:ext uri="{FF2B5EF4-FFF2-40B4-BE49-F238E27FC236}">
                    <a16:creationId xmlns:a16="http://schemas.microsoft.com/office/drawing/2014/main" xmlns="" id="{73877C61-4CA0-4F2D-990F-E51E396F5C47}"/>
                  </a:ext>
                </a:extLst>
              </p:cNvPr>
              <p:cNvSpPr/>
              <p:nvPr/>
            </p:nvSpPr>
            <p:spPr>
              <a:xfrm>
                <a:off x="0" y="6130977"/>
                <a:ext cx="6985421" cy="727023"/>
              </a:xfrm>
              <a:prstGeom prst="rect">
                <a:avLst/>
              </a:prstGeom>
              <a:solidFill>
                <a:srgbClr val="FED3E4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椭圆 24">
                <a:extLst>
                  <a:ext uri="{FF2B5EF4-FFF2-40B4-BE49-F238E27FC236}">
                    <a16:creationId xmlns:a16="http://schemas.microsoft.com/office/drawing/2014/main" xmlns="" id="{D2D65AF6-CC9C-409B-AC11-42B88DEB86FE}"/>
                  </a:ext>
                </a:extLst>
              </p:cNvPr>
              <p:cNvSpPr/>
              <p:nvPr/>
            </p:nvSpPr>
            <p:spPr>
              <a:xfrm>
                <a:off x="626774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椭圆 25">
                <a:extLst>
                  <a:ext uri="{FF2B5EF4-FFF2-40B4-BE49-F238E27FC236}">
                    <a16:creationId xmlns:a16="http://schemas.microsoft.com/office/drawing/2014/main" xmlns="" id="{7096BF21-D122-4FB4-9E14-B181135E30AC}"/>
                  </a:ext>
                </a:extLst>
              </p:cNvPr>
              <p:cNvSpPr/>
              <p:nvPr/>
            </p:nvSpPr>
            <p:spPr>
              <a:xfrm>
                <a:off x="1641420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椭圆 26">
                <a:extLst>
                  <a:ext uri="{FF2B5EF4-FFF2-40B4-BE49-F238E27FC236}">
                    <a16:creationId xmlns:a16="http://schemas.microsoft.com/office/drawing/2014/main" xmlns="" id="{CC570E8D-66CD-4D51-8D98-C4E6ADF553F1}"/>
                  </a:ext>
                </a:extLst>
              </p:cNvPr>
              <p:cNvSpPr/>
              <p:nvPr/>
            </p:nvSpPr>
            <p:spPr>
              <a:xfrm>
                <a:off x="2656066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椭圆 27">
                <a:extLst>
                  <a:ext uri="{FF2B5EF4-FFF2-40B4-BE49-F238E27FC236}">
                    <a16:creationId xmlns:a16="http://schemas.microsoft.com/office/drawing/2014/main" xmlns="" id="{CCFF0D2B-70F7-4AEE-84BC-686DF6A39834}"/>
                  </a:ext>
                </a:extLst>
              </p:cNvPr>
              <p:cNvSpPr/>
              <p:nvPr/>
            </p:nvSpPr>
            <p:spPr>
              <a:xfrm>
                <a:off x="3670712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椭圆 28">
                <a:extLst>
                  <a:ext uri="{FF2B5EF4-FFF2-40B4-BE49-F238E27FC236}">
                    <a16:creationId xmlns:a16="http://schemas.microsoft.com/office/drawing/2014/main" xmlns="" id="{AC5D3939-587D-47D9-A501-7DD2C9B3E874}"/>
                  </a:ext>
                </a:extLst>
              </p:cNvPr>
              <p:cNvSpPr/>
              <p:nvPr/>
            </p:nvSpPr>
            <p:spPr>
              <a:xfrm>
                <a:off x="4685358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xmlns="" id="{5BD0C3CF-0745-4809-BA92-2E8744E167EF}"/>
                  </a:ext>
                </a:extLst>
              </p:cNvPr>
              <p:cNvSpPr/>
              <p:nvPr/>
            </p:nvSpPr>
            <p:spPr>
              <a:xfrm>
                <a:off x="5700004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882282"/>
            <a:ext cx="8857397" cy="23493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l" latinLnBrk="0">
              <a:lnSpc>
                <a:spcPts val="4400"/>
              </a:lnSpc>
              <a:spcBef>
                <a:spcPct val="0"/>
              </a:spcBef>
              <a:buFontTx/>
              <a:buNone/>
            </a:pPr>
            <a:r>
              <a:rPr kumimoji="0" lang="zh-CN" altLang="en-US" sz="2400" b="1" dirty="0">
                <a:solidFill>
                  <a:srgbClr val="000000"/>
                </a:solidFill>
                <a:latin typeface="Arial" pitchFamily="34" charset="0"/>
                <a:ea typeface="宋体" pitchFamily="2" charset="-122"/>
              </a:rPr>
              <a:t>        </a:t>
            </a:r>
            <a:r>
              <a:rPr kumimoji="0" lang="zh-CN" altLang="en-US" sz="2400" b="1" dirty="0">
                <a:solidFill>
                  <a:srgbClr val="F38592"/>
                </a:solidFill>
                <a:latin typeface="Arial" pitchFamily="34" charset="0"/>
                <a:ea typeface="宋体" pitchFamily="2" charset="-122"/>
              </a:rPr>
              <a:t>例</a:t>
            </a:r>
            <a:r>
              <a:rPr kumimoji="0" lang="en-US" altLang="zh-CN" sz="2400" b="1" dirty="0">
                <a:solidFill>
                  <a:srgbClr val="F38592"/>
                </a:solidFill>
                <a:latin typeface="Arial" pitchFamily="34" charset="0"/>
                <a:ea typeface="宋体" pitchFamily="2" charset="-122"/>
              </a:rPr>
              <a:t>1</a:t>
            </a:r>
            <a:r>
              <a:rPr kumimoji="0" lang="zh-CN" altLang="en-US" sz="2400" b="1" dirty="0">
                <a:solidFill>
                  <a:srgbClr val="F38592"/>
                </a:solidFill>
                <a:latin typeface="Arial" pitchFamily="34" charset="0"/>
                <a:ea typeface="宋体" pitchFamily="2" charset="-122"/>
              </a:rPr>
              <a:t>：</a:t>
            </a:r>
            <a:r>
              <a:rPr kumimoji="0" lang="zh-CN" altLang="en-US" sz="2400" b="1" dirty="0">
                <a:solidFill>
                  <a:srgbClr val="000000"/>
                </a:solidFill>
                <a:latin typeface="Arial" pitchFamily="34" charset="0"/>
                <a:ea typeface="宋体" pitchFamily="2" charset="-122"/>
              </a:rPr>
              <a:t>据以往的统计资料，甲、乙两种作物的单位面积产量的比是 </a:t>
            </a:r>
            <a:r>
              <a:rPr kumimoji="0" lang="en-US" altLang="zh-CN" sz="2400" b="1" dirty="0">
                <a:solidFill>
                  <a:srgbClr val="000000"/>
                </a:solidFill>
                <a:latin typeface="Arial" pitchFamily="34" charset="0"/>
                <a:ea typeface="宋体" pitchFamily="2" charset="-122"/>
              </a:rPr>
              <a:t>1</a:t>
            </a:r>
            <a:r>
              <a:rPr kumimoji="0" lang="zh-CN" altLang="en-US" sz="2400" b="1" dirty="0">
                <a:solidFill>
                  <a:srgbClr val="000000"/>
                </a:solidFill>
                <a:latin typeface="Arial" pitchFamily="34" charset="0"/>
                <a:ea typeface="宋体" pitchFamily="2" charset="-122"/>
              </a:rPr>
              <a:t>：</a:t>
            </a:r>
            <a:r>
              <a:rPr kumimoji="0" lang="en-US" altLang="zh-CN" sz="2400" b="1" dirty="0">
                <a:solidFill>
                  <a:srgbClr val="000000"/>
                </a:solidFill>
                <a:latin typeface="Arial" pitchFamily="34" charset="0"/>
                <a:ea typeface="宋体" pitchFamily="2" charset="-122"/>
              </a:rPr>
              <a:t>1.5</a:t>
            </a:r>
            <a:r>
              <a:rPr kumimoji="0" lang="zh-CN" altLang="en-US" sz="2400" b="1" dirty="0">
                <a:solidFill>
                  <a:srgbClr val="000000"/>
                </a:solidFill>
                <a:latin typeface="Arial" pitchFamily="34" charset="0"/>
                <a:ea typeface="宋体" pitchFamily="2" charset="-122"/>
              </a:rPr>
              <a:t>，现要在一块长</a:t>
            </a:r>
            <a:r>
              <a:rPr kumimoji="0" lang="en-US" altLang="zh-CN" sz="2400" b="1" dirty="0">
                <a:solidFill>
                  <a:srgbClr val="000000"/>
                </a:solidFill>
                <a:latin typeface="Arial" pitchFamily="34" charset="0"/>
                <a:ea typeface="宋体" pitchFamily="2" charset="-122"/>
              </a:rPr>
              <a:t>200m</a:t>
            </a:r>
            <a:r>
              <a:rPr kumimoji="0" lang="zh-CN" altLang="en-US" sz="2400" b="1" dirty="0">
                <a:solidFill>
                  <a:srgbClr val="000000"/>
                </a:solidFill>
                <a:latin typeface="Arial" pitchFamily="34" charset="0"/>
                <a:ea typeface="宋体" pitchFamily="2" charset="-122"/>
              </a:rPr>
              <a:t>，宽</a:t>
            </a:r>
            <a:r>
              <a:rPr kumimoji="0" lang="en-US" altLang="zh-CN" sz="2400" b="1" dirty="0">
                <a:solidFill>
                  <a:srgbClr val="000000"/>
                </a:solidFill>
                <a:latin typeface="Arial" pitchFamily="34" charset="0"/>
                <a:ea typeface="宋体" pitchFamily="2" charset="-122"/>
              </a:rPr>
              <a:t>100m</a:t>
            </a:r>
            <a:r>
              <a:rPr kumimoji="0" lang="zh-CN" altLang="en-US" sz="2400" b="1" dirty="0">
                <a:solidFill>
                  <a:srgbClr val="000000"/>
                </a:solidFill>
                <a:latin typeface="Arial" pitchFamily="34" charset="0"/>
                <a:ea typeface="宋体" pitchFamily="2" charset="-122"/>
              </a:rPr>
              <a:t>的长方形土地上种植这两种作物，怎样把这块地分为两个长方形，使甲、乙 两种作物的总产量的比是 </a:t>
            </a:r>
            <a:r>
              <a:rPr kumimoji="0" lang="en-US" altLang="zh-CN" sz="2400" b="1" dirty="0">
                <a:solidFill>
                  <a:srgbClr val="000000"/>
                </a:solidFill>
                <a:latin typeface="Arial" pitchFamily="34" charset="0"/>
                <a:ea typeface="宋体" pitchFamily="2" charset="-122"/>
              </a:rPr>
              <a:t>3 </a:t>
            </a:r>
            <a:r>
              <a:rPr kumimoji="0" lang="zh-CN" altLang="en-US" sz="2400" b="1" dirty="0">
                <a:solidFill>
                  <a:srgbClr val="000000"/>
                </a:solidFill>
                <a:latin typeface="Arial" pitchFamily="34" charset="0"/>
                <a:ea typeface="宋体" pitchFamily="2" charset="-122"/>
              </a:rPr>
              <a:t>：</a:t>
            </a:r>
            <a:r>
              <a:rPr kumimoji="0" lang="en-US" altLang="zh-CN" sz="2400" b="1" dirty="0">
                <a:solidFill>
                  <a:srgbClr val="000000"/>
                </a:solidFill>
                <a:latin typeface="Arial" pitchFamily="34" charset="0"/>
                <a:ea typeface="宋体" pitchFamily="2" charset="-122"/>
              </a:rPr>
              <a:t> 4 (</a:t>
            </a:r>
            <a:r>
              <a:rPr kumimoji="0" lang="zh-CN" altLang="en-US" sz="2400" b="1" dirty="0">
                <a:solidFill>
                  <a:srgbClr val="000000"/>
                </a:solidFill>
                <a:latin typeface="Arial" pitchFamily="34" charset="0"/>
                <a:ea typeface="宋体" pitchFamily="2" charset="-122"/>
              </a:rPr>
              <a:t>结果取整数</a:t>
            </a:r>
            <a:r>
              <a:rPr kumimoji="0" lang="en-US" altLang="zh-CN" sz="2400" b="1" dirty="0">
                <a:solidFill>
                  <a:srgbClr val="000000"/>
                </a:solidFill>
                <a:latin typeface="Arial" pitchFamily="34" charset="0"/>
                <a:ea typeface="宋体" pitchFamily="2" charset="-122"/>
              </a:rPr>
              <a:t>)</a:t>
            </a:r>
            <a:r>
              <a:rPr kumimoji="0" lang="zh-CN" altLang="en-US" sz="2400" b="1" dirty="0">
                <a:solidFill>
                  <a:srgbClr val="000000"/>
                </a:solidFill>
                <a:latin typeface="Arial" pitchFamily="34" charset="0"/>
                <a:ea typeface="宋体" pitchFamily="2" charset="-122"/>
              </a:rPr>
              <a:t>？</a:t>
            </a:r>
            <a:r>
              <a:rPr kumimoji="0" lang="en-US" altLang="zh-CN" sz="2400" b="1" dirty="0">
                <a:solidFill>
                  <a:srgbClr val="000000"/>
                </a:solidFill>
                <a:latin typeface="Arial" pitchFamily="34" charset="0"/>
                <a:ea typeface="宋体" pitchFamily="2" charset="-122"/>
              </a:rPr>
              <a:t>       </a:t>
            </a: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4602328" y="3156902"/>
            <a:ext cx="4284134" cy="1835151"/>
            <a:chOff x="198" y="2967"/>
            <a:chExt cx="2024" cy="1156"/>
          </a:xfrm>
        </p:grpSpPr>
        <p:sp>
          <p:nvSpPr>
            <p:cNvPr id="16391" name="Rectangle 6"/>
            <p:cNvSpPr>
              <a:spLocks noChangeArrowheads="1"/>
            </p:cNvSpPr>
            <p:nvPr/>
          </p:nvSpPr>
          <p:spPr bwMode="auto">
            <a:xfrm>
              <a:off x="476" y="3113"/>
              <a:ext cx="1542" cy="861"/>
            </a:xfrm>
            <a:prstGeom prst="rect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 sz="2800"/>
            </a:p>
          </p:txBody>
        </p:sp>
        <p:sp>
          <p:nvSpPr>
            <p:cNvPr id="16392" name="Text Box 7"/>
            <p:cNvSpPr txBox="1">
              <a:spLocks noChangeArrowheads="1"/>
            </p:cNvSpPr>
            <p:nvPr/>
          </p:nvSpPr>
          <p:spPr bwMode="auto">
            <a:xfrm>
              <a:off x="204" y="3784"/>
              <a:ext cx="210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l" latinLnBrk="0">
                <a:spcBef>
                  <a:spcPct val="0"/>
                </a:spcBef>
                <a:buFontTx/>
                <a:buNone/>
              </a:pPr>
              <a:r>
                <a:rPr kumimoji="0" lang="en-US" altLang="zh-CN" sz="2800" b="1">
                  <a:solidFill>
                    <a:srgbClr val="000000"/>
                  </a:solidFill>
                  <a:latin typeface="Arial" pitchFamily="34" charset="0"/>
                  <a:ea typeface="宋体" pitchFamily="2" charset="-122"/>
                </a:rPr>
                <a:t>A</a:t>
              </a:r>
            </a:p>
          </p:txBody>
        </p:sp>
        <p:sp>
          <p:nvSpPr>
            <p:cNvPr id="16393" name="Text Box 8"/>
            <p:cNvSpPr txBox="1">
              <a:spLocks noChangeArrowheads="1"/>
            </p:cNvSpPr>
            <p:nvPr/>
          </p:nvSpPr>
          <p:spPr bwMode="auto">
            <a:xfrm>
              <a:off x="2012" y="3793"/>
              <a:ext cx="210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l" latinLnBrk="0">
                <a:spcBef>
                  <a:spcPct val="0"/>
                </a:spcBef>
                <a:buFontTx/>
                <a:buNone/>
              </a:pPr>
              <a:r>
                <a:rPr kumimoji="0" lang="en-US" altLang="zh-CN" sz="2800" b="1">
                  <a:solidFill>
                    <a:srgbClr val="000000"/>
                  </a:solidFill>
                  <a:latin typeface="Arial" pitchFamily="34" charset="0"/>
                  <a:ea typeface="宋体" pitchFamily="2" charset="-122"/>
                </a:rPr>
                <a:t>B</a:t>
              </a:r>
            </a:p>
          </p:txBody>
        </p:sp>
        <p:sp>
          <p:nvSpPr>
            <p:cNvPr id="16394" name="Text Box 9"/>
            <p:cNvSpPr txBox="1">
              <a:spLocks noChangeArrowheads="1"/>
            </p:cNvSpPr>
            <p:nvPr/>
          </p:nvSpPr>
          <p:spPr bwMode="auto">
            <a:xfrm>
              <a:off x="2012" y="2967"/>
              <a:ext cx="210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l" latinLnBrk="0">
                <a:spcBef>
                  <a:spcPct val="0"/>
                </a:spcBef>
                <a:buFontTx/>
                <a:buNone/>
              </a:pPr>
              <a:r>
                <a:rPr kumimoji="0" lang="en-US" altLang="zh-CN" sz="2800" b="1">
                  <a:solidFill>
                    <a:srgbClr val="000000"/>
                  </a:solidFill>
                  <a:latin typeface="Arial" pitchFamily="34" charset="0"/>
                  <a:ea typeface="宋体" pitchFamily="2" charset="-122"/>
                </a:rPr>
                <a:t>C</a:t>
              </a:r>
            </a:p>
          </p:txBody>
        </p:sp>
        <p:sp>
          <p:nvSpPr>
            <p:cNvPr id="16395" name="Text Box 10"/>
            <p:cNvSpPr txBox="1">
              <a:spLocks noChangeArrowheads="1"/>
            </p:cNvSpPr>
            <p:nvPr/>
          </p:nvSpPr>
          <p:spPr bwMode="auto">
            <a:xfrm>
              <a:off x="198" y="2967"/>
              <a:ext cx="210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l" latinLnBrk="0">
                <a:spcBef>
                  <a:spcPct val="0"/>
                </a:spcBef>
                <a:buFontTx/>
                <a:buNone/>
              </a:pPr>
              <a:r>
                <a:rPr kumimoji="0" lang="en-US" altLang="zh-CN" sz="2800" b="1">
                  <a:solidFill>
                    <a:srgbClr val="000000"/>
                  </a:solidFill>
                  <a:latin typeface="Arial" pitchFamily="34" charset="0"/>
                  <a:ea typeface="宋体" pitchFamily="2" charset="-122"/>
                </a:rPr>
                <a:t>D</a:t>
              </a:r>
            </a:p>
          </p:txBody>
        </p:sp>
      </p:grpSp>
      <p:sp>
        <p:nvSpPr>
          <p:cNvPr id="177163" name="Text Box 11"/>
          <p:cNvSpPr txBox="1">
            <a:spLocks noChangeArrowheads="1"/>
          </p:cNvSpPr>
          <p:nvPr/>
        </p:nvSpPr>
        <p:spPr bwMode="auto">
          <a:xfrm>
            <a:off x="598515" y="5068016"/>
            <a:ext cx="8270213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 latinLnBrk="0">
              <a:spcBef>
                <a:spcPct val="0"/>
              </a:spcBef>
              <a:buFontTx/>
              <a:buNone/>
            </a:pPr>
            <a:r>
              <a:rPr kumimoji="0" lang="zh-CN" altLang="en-US" sz="2600" b="1" dirty="0">
                <a:solidFill>
                  <a:srgbClr val="000000"/>
                </a:solidFill>
                <a:latin typeface="Arial" pitchFamily="34" charset="0"/>
                <a:ea typeface="宋体" pitchFamily="2" charset="-122"/>
              </a:rPr>
              <a:t>甲种作物的总产量 </a:t>
            </a:r>
            <a:r>
              <a:rPr kumimoji="0" lang="en-US" altLang="zh-CN" sz="2600" b="1" dirty="0">
                <a:solidFill>
                  <a:srgbClr val="000000"/>
                </a:solidFill>
                <a:latin typeface="Arial" pitchFamily="34" charset="0"/>
                <a:ea typeface="宋体" pitchFamily="2" charset="-122"/>
              </a:rPr>
              <a:t>= </a:t>
            </a:r>
            <a:r>
              <a:rPr kumimoji="0" lang="zh-CN" altLang="en-US" sz="2600" b="1" dirty="0">
                <a:solidFill>
                  <a:srgbClr val="000000"/>
                </a:solidFill>
                <a:latin typeface="Arial" pitchFamily="34" charset="0"/>
                <a:ea typeface="宋体" pitchFamily="2" charset="-122"/>
              </a:rPr>
              <a:t>甲的单位面积产量</a:t>
            </a:r>
            <a:r>
              <a:rPr kumimoji="0" lang="en-US" altLang="zh-CN" sz="2600" b="1" dirty="0">
                <a:solidFill>
                  <a:srgbClr val="000000"/>
                </a:solidFill>
                <a:latin typeface="Arial" pitchFamily="34" charset="0"/>
                <a:ea typeface="宋体" pitchFamily="2" charset="-122"/>
              </a:rPr>
              <a:t>×</a:t>
            </a:r>
            <a:r>
              <a:rPr kumimoji="0" lang="zh-CN" altLang="en-US" sz="2600" b="1" dirty="0">
                <a:solidFill>
                  <a:srgbClr val="000000"/>
                </a:solidFill>
                <a:latin typeface="Arial" pitchFamily="34" charset="0"/>
                <a:ea typeface="宋体" pitchFamily="2" charset="-122"/>
              </a:rPr>
              <a:t>甲的种植面积</a:t>
            </a:r>
          </a:p>
        </p:txBody>
      </p:sp>
      <p:sp>
        <p:nvSpPr>
          <p:cNvPr id="177164" name="Text Box 12"/>
          <p:cNvSpPr txBox="1">
            <a:spLocks noChangeArrowheads="1"/>
          </p:cNvSpPr>
          <p:nvPr/>
        </p:nvSpPr>
        <p:spPr bwMode="auto">
          <a:xfrm>
            <a:off x="571218" y="5683658"/>
            <a:ext cx="8270213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 latinLnBrk="0">
              <a:spcBef>
                <a:spcPct val="0"/>
              </a:spcBef>
              <a:buFontTx/>
              <a:buNone/>
            </a:pPr>
            <a:r>
              <a:rPr kumimoji="0" lang="zh-CN" altLang="en-US" sz="2600" b="1" dirty="0">
                <a:solidFill>
                  <a:srgbClr val="000000"/>
                </a:solidFill>
                <a:latin typeface="Arial" pitchFamily="34" charset="0"/>
                <a:ea typeface="宋体" pitchFamily="2" charset="-122"/>
              </a:rPr>
              <a:t>乙种作物的总产量 </a:t>
            </a:r>
            <a:r>
              <a:rPr kumimoji="0" lang="en-US" altLang="zh-CN" sz="2600" b="1" dirty="0">
                <a:solidFill>
                  <a:srgbClr val="000000"/>
                </a:solidFill>
                <a:latin typeface="Arial" pitchFamily="34" charset="0"/>
                <a:ea typeface="宋体" pitchFamily="2" charset="-122"/>
              </a:rPr>
              <a:t>= </a:t>
            </a:r>
            <a:r>
              <a:rPr kumimoji="0" lang="zh-CN" altLang="en-US" sz="2600" b="1" dirty="0">
                <a:solidFill>
                  <a:srgbClr val="000000"/>
                </a:solidFill>
                <a:latin typeface="Arial" pitchFamily="34" charset="0"/>
                <a:ea typeface="宋体" pitchFamily="2" charset="-122"/>
              </a:rPr>
              <a:t>乙的单位面积产量</a:t>
            </a:r>
            <a:r>
              <a:rPr kumimoji="0" lang="en-US" altLang="zh-CN" sz="2600" b="1" dirty="0">
                <a:solidFill>
                  <a:srgbClr val="000000"/>
                </a:solidFill>
                <a:latin typeface="Arial" pitchFamily="34" charset="0"/>
                <a:ea typeface="宋体" pitchFamily="2" charset="-122"/>
              </a:rPr>
              <a:t>×</a:t>
            </a:r>
            <a:r>
              <a:rPr kumimoji="0" lang="zh-CN" altLang="en-US" sz="2600" b="1" dirty="0">
                <a:solidFill>
                  <a:srgbClr val="000000"/>
                </a:solidFill>
                <a:latin typeface="Arial" pitchFamily="34" charset="0"/>
                <a:ea typeface="宋体" pitchFamily="2" charset="-122"/>
              </a:rPr>
              <a:t>乙的种植面积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7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77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163" grpId="0" autoUpdateAnimBg="0"/>
      <p:bldP spid="177164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组合 81"/>
          <p:cNvGrpSpPr/>
          <p:nvPr/>
        </p:nvGrpSpPr>
        <p:grpSpPr>
          <a:xfrm>
            <a:off x="6918801" y="0"/>
            <a:ext cx="5301457" cy="6858000"/>
            <a:chOff x="6918798" y="0"/>
            <a:chExt cx="5301457" cy="6858000"/>
          </a:xfrm>
        </p:grpSpPr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686960DD-7061-4F8E-988F-EB068A9D3D98}"/>
                </a:ext>
              </a:extLst>
            </p:cNvPr>
            <p:cNvSpPr/>
            <p:nvPr/>
          </p:nvSpPr>
          <p:spPr>
            <a:xfrm>
              <a:off x="11295930" y="876924"/>
              <a:ext cx="899414" cy="2304738"/>
            </a:xfrm>
            <a:prstGeom prst="rect">
              <a:avLst/>
            </a:prstGeom>
            <a:solidFill>
              <a:srgbClr val="3ABFA9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xmlns="" id="{DF7C598F-2626-4935-BEC0-C3BC58B75829}"/>
                </a:ext>
              </a:extLst>
            </p:cNvPr>
            <p:cNvGrpSpPr/>
            <p:nvPr/>
          </p:nvGrpSpPr>
          <p:grpSpPr>
            <a:xfrm>
              <a:off x="10756286" y="5597"/>
              <a:ext cx="1439058" cy="871327"/>
              <a:chOff x="4107305" y="314793"/>
              <a:chExt cx="1439058" cy="876924"/>
            </a:xfrm>
          </p:grpSpPr>
          <p:sp>
            <p:nvSpPr>
              <p:cNvPr id="16" name="矩形 15">
                <a:extLst>
                  <a:ext uri="{FF2B5EF4-FFF2-40B4-BE49-F238E27FC236}">
                    <a16:creationId xmlns:a16="http://schemas.microsoft.com/office/drawing/2014/main" xmlns="" id="{6387ACA6-F6F3-4E51-8436-EFD79BD586C7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矩形 16">
                <a:extLst>
                  <a:ext uri="{FF2B5EF4-FFF2-40B4-BE49-F238E27FC236}">
                    <a16:creationId xmlns:a16="http://schemas.microsoft.com/office/drawing/2014/main" xmlns="" id="{975758EE-3FF1-4E67-98F6-39DDFF9B69F3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矩形 17">
                <a:extLst>
                  <a:ext uri="{FF2B5EF4-FFF2-40B4-BE49-F238E27FC236}">
                    <a16:creationId xmlns:a16="http://schemas.microsoft.com/office/drawing/2014/main" xmlns="" id="{FAEB3FA0-BCE3-4A00-8148-DD647C1F0152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矩形 18">
                <a:extLst>
                  <a:ext uri="{FF2B5EF4-FFF2-40B4-BE49-F238E27FC236}">
                    <a16:creationId xmlns:a16="http://schemas.microsoft.com/office/drawing/2014/main" xmlns="" id="{415F1A4F-90F3-4FC7-96F2-775C019ABEC4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矩形 19">
                <a:extLst>
                  <a:ext uri="{FF2B5EF4-FFF2-40B4-BE49-F238E27FC236}">
                    <a16:creationId xmlns:a16="http://schemas.microsoft.com/office/drawing/2014/main" xmlns="" id="{B7DF1E29-93DB-4954-8D57-CC764E4B3132}"/>
                  </a:ext>
                </a:extLst>
              </p:cNvPr>
              <p:cNvSpPr/>
              <p:nvPr/>
            </p:nvSpPr>
            <p:spPr>
              <a:xfrm>
                <a:off x="5066677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矩形 20">
                <a:extLst>
                  <a:ext uri="{FF2B5EF4-FFF2-40B4-BE49-F238E27FC236}">
                    <a16:creationId xmlns:a16="http://schemas.microsoft.com/office/drawing/2014/main" xmlns="" id="{C03AE159-8BC7-436F-9B4B-944CE1C77915}"/>
                  </a:ext>
                </a:extLst>
              </p:cNvPr>
              <p:cNvSpPr/>
              <p:nvPr/>
            </p:nvSpPr>
            <p:spPr>
              <a:xfrm>
                <a:off x="5066677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2" name="椭圆 21">
              <a:extLst>
                <a:ext uri="{FF2B5EF4-FFF2-40B4-BE49-F238E27FC236}">
                  <a16:creationId xmlns:a16="http://schemas.microsoft.com/office/drawing/2014/main" xmlns="" id="{243AC685-E039-46AF-974B-64283537C373}"/>
                </a:ext>
              </a:extLst>
            </p:cNvPr>
            <p:cNvSpPr/>
            <p:nvPr/>
          </p:nvSpPr>
          <p:spPr>
            <a:xfrm>
              <a:off x="11532967" y="1308864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>
              <a:extLst>
                <a:ext uri="{FF2B5EF4-FFF2-40B4-BE49-F238E27FC236}">
                  <a16:creationId xmlns:a16="http://schemas.microsoft.com/office/drawing/2014/main" xmlns="" id="{ACEC2AD2-7D3A-46BC-9B16-D443662B09DA}"/>
                </a:ext>
              </a:extLst>
            </p:cNvPr>
            <p:cNvSpPr/>
            <p:nvPr/>
          </p:nvSpPr>
          <p:spPr>
            <a:xfrm>
              <a:off x="11547954" y="2195589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xmlns="" id="{F1A49EA7-2C2E-40DC-BD21-512D69531182}"/>
                </a:ext>
              </a:extLst>
            </p:cNvPr>
            <p:cNvSpPr/>
            <p:nvPr/>
          </p:nvSpPr>
          <p:spPr>
            <a:xfrm>
              <a:off x="10276601" y="3186734"/>
              <a:ext cx="1943654" cy="1909922"/>
            </a:xfrm>
            <a:prstGeom prst="rect">
              <a:avLst/>
            </a:prstGeom>
            <a:solidFill>
              <a:srgbClr val="FBEE19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xmlns="" id="{E1FE917C-F6F5-47BB-8A25-2619A92311CB}"/>
                </a:ext>
              </a:extLst>
            </p:cNvPr>
            <p:cNvGrpSpPr/>
            <p:nvPr/>
          </p:nvGrpSpPr>
          <p:grpSpPr>
            <a:xfrm>
              <a:off x="8837542" y="876924"/>
              <a:ext cx="2458388" cy="2304738"/>
              <a:chOff x="4107305" y="1187970"/>
              <a:chExt cx="2458388" cy="2304738"/>
            </a:xfrm>
          </p:grpSpPr>
          <p:sp>
            <p:nvSpPr>
              <p:cNvPr id="26" name="矩形 25">
                <a:extLst>
                  <a:ext uri="{FF2B5EF4-FFF2-40B4-BE49-F238E27FC236}">
                    <a16:creationId xmlns:a16="http://schemas.microsoft.com/office/drawing/2014/main" xmlns="" id="{E282399E-3E80-4DC1-9E0C-F721B679FF15}"/>
                  </a:ext>
                </a:extLst>
              </p:cNvPr>
              <p:cNvSpPr/>
              <p:nvPr/>
            </p:nvSpPr>
            <p:spPr>
              <a:xfrm>
                <a:off x="4107305" y="1187970"/>
                <a:ext cx="2458388" cy="2304738"/>
              </a:xfrm>
              <a:prstGeom prst="rect">
                <a:avLst/>
              </a:prstGeom>
              <a:solidFill>
                <a:srgbClr val="026AB7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等腰三角形 26">
                <a:extLst>
                  <a:ext uri="{FF2B5EF4-FFF2-40B4-BE49-F238E27FC236}">
                    <a16:creationId xmlns:a16="http://schemas.microsoft.com/office/drawing/2014/main" xmlns="" id="{4C0A2E78-1833-4285-9F90-FD59485B0BA2}"/>
                  </a:ext>
                </a:extLst>
              </p:cNvPr>
              <p:cNvSpPr/>
              <p:nvPr/>
            </p:nvSpPr>
            <p:spPr>
              <a:xfrm>
                <a:off x="4299586" y="1310670"/>
                <a:ext cx="2035428" cy="1754679"/>
              </a:xfrm>
              <a:prstGeom prst="triangle">
                <a:avLst/>
              </a:prstGeom>
              <a:solidFill>
                <a:srgbClr val="3BBDA9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73" name="组合 72">
              <a:extLst>
                <a:ext uri="{FF2B5EF4-FFF2-40B4-BE49-F238E27FC236}">
                  <a16:creationId xmlns:a16="http://schemas.microsoft.com/office/drawing/2014/main" xmlns="" id="{91381644-FC36-41CB-9542-2673D63E9A58}"/>
                </a:ext>
              </a:extLst>
            </p:cNvPr>
            <p:cNvGrpSpPr/>
            <p:nvPr/>
          </p:nvGrpSpPr>
          <p:grpSpPr>
            <a:xfrm>
              <a:off x="9909782" y="5096656"/>
              <a:ext cx="2282217" cy="834203"/>
              <a:chOff x="10250904" y="5096656"/>
              <a:chExt cx="1969349" cy="716328"/>
            </a:xfrm>
          </p:grpSpPr>
          <p:grpSp>
            <p:nvGrpSpPr>
              <p:cNvPr id="28" name="组合 27">
                <a:extLst>
                  <a:ext uri="{FF2B5EF4-FFF2-40B4-BE49-F238E27FC236}">
                    <a16:creationId xmlns:a16="http://schemas.microsoft.com/office/drawing/2014/main" xmlns="" id="{FB1B8D9E-4BCB-42BB-B5F2-632D17C77673}"/>
                  </a:ext>
                </a:extLst>
              </p:cNvPr>
              <p:cNvGrpSpPr/>
              <p:nvPr/>
            </p:nvGrpSpPr>
            <p:grpSpPr>
              <a:xfrm>
                <a:off x="10250904" y="5096656"/>
                <a:ext cx="1183066" cy="716328"/>
                <a:chOff x="4107305" y="314793"/>
                <a:chExt cx="1439058" cy="876924"/>
              </a:xfrm>
            </p:grpSpPr>
            <p:sp>
              <p:nvSpPr>
                <p:cNvPr id="29" name="矩形 28">
                  <a:extLst>
                    <a:ext uri="{FF2B5EF4-FFF2-40B4-BE49-F238E27FC236}">
                      <a16:creationId xmlns:a16="http://schemas.microsoft.com/office/drawing/2014/main" xmlns="" id="{D72706D9-166A-4CCB-9F88-0540F97DF710}"/>
                    </a:ext>
                  </a:extLst>
                </p:cNvPr>
                <p:cNvSpPr/>
                <p:nvPr/>
              </p:nvSpPr>
              <p:spPr>
                <a:xfrm>
                  <a:off x="4107305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0" name="矩形 29">
                  <a:extLst>
                    <a:ext uri="{FF2B5EF4-FFF2-40B4-BE49-F238E27FC236}">
                      <a16:creationId xmlns:a16="http://schemas.microsoft.com/office/drawing/2014/main" xmlns="" id="{E10D118C-2CE1-494B-AD59-69EA7FA032D2}"/>
                    </a:ext>
                  </a:extLst>
                </p:cNvPr>
                <p:cNvSpPr/>
                <p:nvPr/>
              </p:nvSpPr>
              <p:spPr>
                <a:xfrm>
                  <a:off x="4107305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1" name="矩形 30">
                  <a:extLst>
                    <a:ext uri="{FF2B5EF4-FFF2-40B4-BE49-F238E27FC236}">
                      <a16:creationId xmlns:a16="http://schemas.microsoft.com/office/drawing/2014/main" xmlns="" id="{A695B438-A57B-4E86-A8AA-091DD9DDA60C}"/>
                    </a:ext>
                  </a:extLst>
                </p:cNvPr>
                <p:cNvSpPr/>
                <p:nvPr/>
              </p:nvSpPr>
              <p:spPr>
                <a:xfrm>
                  <a:off x="4586991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2" name="矩形 31">
                  <a:extLst>
                    <a:ext uri="{FF2B5EF4-FFF2-40B4-BE49-F238E27FC236}">
                      <a16:creationId xmlns:a16="http://schemas.microsoft.com/office/drawing/2014/main" xmlns="" id="{AE6825CD-946F-4526-BC9C-9B56A431F529}"/>
                    </a:ext>
                  </a:extLst>
                </p:cNvPr>
                <p:cNvSpPr/>
                <p:nvPr/>
              </p:nvSpPr>
              <p:spPr>
                <a:xfrm>
                  <a:off x="4586991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3" name="矩形 32">
                  <a:extLst>
                    <a:ext uri="{FF2B5EF4-FFF2-40B4-BE49-F238E27FC236}">
                      <a16:creationId xmlns:a16="http://schemas.microsoft.com/office/drawing/2014/main" xmlns="" id="{3782E378-67AF-42C1-9E51-F8FEC101E72B}"/>
                    </a:ext>
                  </a:extLst>
                </p:cNvPr>
                <p:cNvSpPr/>
                <p:nvPr/>
              </p:nvSpPr>
              <p:spPr>
                <a:xfrm>
                  <a:off x="5066677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4" name="矩形 33">
                  <a:extLst>
                    <a:ext uri="{FF2B5EF4-FFF2-40B4-BE49-F238E27FC236}">
                      <a16:creationId xmlns:a16="http://schemas.microsoft.com/office/drawing/2014/main" xmlns="" id="{EE436282-7168-4A77-8401-37E577B00067}"/>
                    </a:ext>
                  </a:extLst>
                </p:cNvPr>
                <p:cNvSpPr/>
                <p:nvPr/>
              </p:nvSpPr>
              <p:spPr>
                <a:xfrm>
                  <a:off x="5066677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35" name="组合 34">
                <a:extLst>
                  <a:ext uri="{FF2B5EF4-FFF2-40B4-BE49-F238E27FC236}">
                    <a16:creationId xmlns:a16="http://schemas.microsoft.com/office/drawing/2014/main" xmlns="" id="{67E4E06E-761A-4414-8088-535D67E8E77F}"/>
                  </a:ext>
                </a:extLst>
              </p:cNvPr>
              <p:cNvGrpSpPr/>
              <p:nvPr/>
            </p:nvGrpSpPr>
            <p:grpSpPr>
              <a:xfrm>
                <a:off x="11431542" y="5096656"/>
                <a:ext cx="788711" cy="716328"/>
                <a:chOff x="4107305" y="314793"/>
                <a:chExt cx="959372" cy="876924"/>
              </a:xfrm>
            </p:grpSpPr>
            <p:sp>
              <p:nvSpPr>
                <p:cNvPr id="36" name="矩形 35">
                  <a:extLst>
                    <a:ext uri="{FF2B5EF4-FFF2-40B4-BE49-F238E27FC236}">
                      <a16:creationId xmlns:a16="http://schemas.microsoft.com/office/drawing/2014/main" xmlns="" id="{79495E1D-BB4A-411C-B972-FA2C91196ACE}"/>
                    </a:ext>
                  </a:extLst>
                </p:cNvPr>
                <p:cNvSpPr/>
                <p:nvPr/>
              </p:nvSpPr>
              <p:spPr>
                <a:xfrm>
                  <a:off x="4107305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7" name="矩形 36">
                  <a:extLst>
                    <a:ext uri="{FF2B5EF4-FFF2-40B4-BE49-F238E27FC236}">
                      <a16:creationId xmlns:a16="http://schemas.microsoft.com/office/drawing/2014/main" xmlns="" id="{1BAD698C-57C5-4DAC-87F7-C711F9984B59}"/>
                    </a:ext>
                  </a:extLst>
                </p:cNvPr>
                <p:cNvSpPr/>
                <p:nvPr/>
              </p:nvSpPr>
              <p:spPr>
                <a:xfrm>
                  <a:off x="4107305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8" name="矩形 37">
                  <a:extLst>
                    <a:ext uri="{FF2B5EF4-FFF2-40B4-BE49-F238E27FC236}">
                      <a16:creationId xmlns:a16="http://schemas.microsoft.com/office/drawing/2014/main" xmlns="" id="{3218905A-5F1F-40BA-871C-DA6DE5079934}"/>
                    </a:ext>
                  </a:extLst>
                </p:cNvPr>
                <p:cNvSpPr/>
                <p:nvPr/>
              </p:nvSpPr>
              <p:spPr>
                <a:xfrm>
                  <a:off x="4586991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9" name="矩形 38">
                  <a:extLst>
                    <a:ext uri="{FF2B5EF4-FFF2-40B4-BE49-F238E27FC236}">
                      <a16:creationId xmlns:a16="http://schemas.microsoft.com/office/drawing/2014/main" xmlns="" id="{54AB4E4A-1EB1-4624-B0B7-B9DB8A4BDC00}"/>
                    </a:ext>
                  </a:extLst>
                </p:cNvPr>
                <p:cNvSpPr/>
                <p:nvPr/>
              </p:nvSpPr>
              <p:spPr>
                <a:xfrm>
                  <a:off x="4586991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40" name="椭圆 39">
              <a:extLst>
                <a:ext uri="{FF2B5EF4-FFF2-40B4-BE49-F238E27FC236}">
                  <a16:creationId xmlns:a16="http://schemas.microsoft.com/office/drawing/2014/main" xmlns="" id="{0F5EB281-969D-4324-86D4-FEAD7C7F7EF9}"/>
                </a:ext>
              </a:extLst>
            </p:cNvPr>
            <p:cNvSpPr/>
            <p:nvPr/>
          </p:nvSpPr>
          <p:spPr>
            <a:xfrm>
              <a:off x="10468131" y="3279761"/>
              <a:ext cx="1723869" cy="1723869"/>
            </a:xfrm>
            <a:prstGeom prst="ellipse">
              <a:avLst/>
            </a:prstGeom>
            <a:solidFill>
              <a:srgbClr val="3ABEA7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1" name="组合 50">
              <a:extLst>
                <a:ext uri="{FF2B5EF4-FFF2-40B4-BE49-F238E27FC236}">
                  <a16:creationId xmlns:a16="http://schemas.microsoft.com/office/drawing/2014/main" xmlns="" id="{EA2EC06F-11BD-4BB1-A166-8622DFD8E2C7}"/>
                </a:ext>
              </a:extLst>
            </p:cNvPr>
            <p:cNvGrpSpPr/>
            <p:nvPr/>
          </p:nvGrpSpPr>
          <p:grpSpPr>
            <a:xfrm>
              <a:off x="6918798" y="0"/>
              <a:ext cx="3837488" cy="880671"/>
              <a:chOff x="6918798" y="0"/>
              <a:chExt cx="3837488" cy="880671"/>
            </a:xfrm>
          </p:grpSpPr>
          <p:grpSp>
            <p:nvGrpSpPr>
              <p:cNvPr id="4" name="组合 3">
                <a:extLst>
                  <a:ext uri="{FF2B5EF4-FFF2-40B4-BE49-F238E27FC236}">
                    <a16:creationId xmlns:a16="http://schemas.microsoft.com/office/drawing/2014/main" xmlns="" id="{F2ACF8C1-8D08-4EF7-BF0B-F30A1C922607}"/>
                  </a:ext>
                </a:extLst>
              </p:cNvPr>
              <p:cNvGrpSpPr/>
              <p:nvPr/>
            </p:nvGrpSpPr>
            <p:grpSpPr>
              <a:xfrm>
                <a:off x="8837542" y="0"/>
                <a:ext cx="1918744" cy="880671"/>
                <a:chOff x="4107305" y="311046"/>
                <a:chExt cx="1918744" cy="880671"/>
              </a:xfrm>
            </p:grpSpPr>
            <p:sp>
              <p:nvSpPr>
                <p:cNvPr id="5" name="矩形 4">
                  <a:extLst>
                    <a:ext uri="{FF2B5EF4-FFF2-40B4-BE49-F238E27FC236}">
                      <a16:creationId xmlns:a16="http://schemas.microsoft.com/office/drawing/2014/main" xmlns="" id="{0CA3346F-7BCA-473A-8E15-C82586A01336}"/>
                    </a:ext>
                  </a:extLst>
                </p:cNvPr>
                <p:cNvSpPr/>
                <p:nvPr/>
              </p:nvSpPr>
              <p:spPr>
                <a:xfrm>
                  <a:off x="4107305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" name="矩形 5">
                  <a:extLst>
                    <a:ext uri="{FF2B5EF4-FFF2-40B4-BE49-F238E27FC236}">
                      <a16:creationId xmlns:a16="http://schemas.microsoft.com/office/drawing/2014/main" xmlns="" id="{3AE5E525-1073-48B7-AB53-9B0A5EFB6C70}"/>
                    </a:ext>
                  </a:extLst>
                </p:cNvPr>
                <p:cNvSpPr/>
                <p:nvPr/>
              </p:nvSpPr>
              <p:spPr>
                <a:xfrm>
                  <a:off x="4107305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" name="矩形 6">
                  <a:extLst>
                    <a:ext uri="{FF2B5EF4-FFF2-40B4-BE49-F238E27FC236}">
                      <a16:creationId xmlns:a16="http://schemas.microsoft.com/office/drawing/2014/main" xmlns="" id="{37BF809A-76A2-4065-847F-49950D1CA9C5}"/>
                    </a:ext>
                  </a:extLst>
                </p:cNvPr>
                <p:cNvSpPr/>
                <p:nvPr/>
              </p:nvSpPr>
              <p:spPr>
                <a:xfrm>
                  <a:off x="4586991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" name="矩形 7">
                  <a:extLst>
                    <a:ext uri="{FF2B5EF4-FFF2-40B4-BE49-F238E27FC236}">
                      <a16:creationId xmlns:a16="http://schemas.microsoft.com/office/drawing/2014/main" xmlns="" id="{6089E45E-6E68-4C04-AB0C-D2AAC443AF9A}"/>
                    </a:ext>
                  </a:extLst>
                </p:cNvPr>
                <p:cNvSpPr/>
                <p:nvPr/>
              </p:nvSpPr>
              <p:spPr>
                <a:xfrm>
                  <a:off x="4586991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" name="矩形 8">
                  <a:extLst>
                    <a:ext uri="{FF2B5EF4-FFF2-40B4-BE49-F238E27FC236}">
                      <a16:creationId xmlns:a16="http://schemas.microsoft.com/office/drawing/2014/main" xmlns="" id="{010E4D19-448C-46D7-AFE9-958770AA424B}"/>
                    </a:ext>
                  </a:extLst>
                </p:cNvPr>
                <p:cNvSpPr/>
                <p:nvPr/>
              </p:nvSpPr>
              <p:spPr>
                <a:xfrm>
                  <a:off x="5066677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" name="矩形 9">
                  <a:extLst>
                    <a:ext uri="{FF2B5EF4-FFF2-40B4-BE49-F238E27FC236}">
                      <a16:creationId xmlns:a16="http://schemas.microsoft.com/office/drawing/2014/main" xmlns="" id="{3E2C650D-9A86-4477-9001-1B851937EDF8}"/>
                    </a:ext>
                  </a:extLst>
                </p:cNvPr>
                <p:cNvSpPr/>
                <p:nvPr/>
              </p:nvSpPr>
              <p:spPr>
                <a:xfrm>
                  <a:off x="5066677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1" name="组合 10">
                  <a:extLst>
                    <a:ext uri="{FF2B5EF4-FFF2-40B4-BE49-F238E27FC236}">
                      <a16:creationId xmlns:a16="http://schemas.microsoft.com/office/drawing/2014/main" xmlns="" id="{1639F588-EF88-4123-83BD-8D195A3F0778}"/>
                    </a:ext>
                  </a:extLst>
                </p:cNvPr>
                <p:cNvGrpSpPr/>
                <p:nvPr/>
              </p:nvGrpSpPr>
              <p:grpSpPr>
                <a:xfrm>
                  <a:off x="5546363" y="311046"/>
                  <a:ext cx="479686" cy="876924"/>
                  <a:chOff x="5219077" y="467193"/>
                  <a:chExt cx="479686" cy="876924"/>
                </a:xfrm>
              </p:grpSpPr>
              <p:sp>
                <p:nvSpPr>
                  <p:cNvPr id="12" name="矩形 11">
                    <a:extLst>
                      <a:ext uri="{FF2B5EF4-FFF2-40B4-BE49-F238E27FC236}">
                        <a16:creationId xmlns:a16="http://schemas.microsoft.com/office/drawing/2014/main" xmlns="" id="{73D140A9-2785-48B4-A90F-152CC699F063}"/>
                      </a:ext>
                    </a:extLst>
                  </p:cNvPr>
                  <p:cNvSpPr/>
                  <p:nvPr/>
                </p:nvSpPr>
                <p:spPr>
                  <a:xfrm>
                    <a:off x="5219077" y="467193"/>
                    <a:ext cx="479686" cy="434715"/>
                  </a:xfrm>
                  <a:prstGeom prst="rect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13" name="矩形 12">
                    <a:extLst>
                      <a:ext uri="{FF2B5EF4-FFF2-40B4-BE49-F238E27FC236}">
                        <a16:creationId xmlns:a16="http://schemas.microsoft.com/office/drawing/2014/main" xmlns="" id="{4191BFAA-C6E7-4F4E-B83F-055D6D7E12A2}"/>
                      </a:ext>
                    </a:extLst>
                  </p:cNvPr>
                  <p:cNvSpPr/>
                  <p:nvPr/>
                </p:nvSpPr>
                <p:spPr>
                  <a:xfrm>
                    <a:off x="5219077" y="909402"/>
                    <a:ext cx="479686" cy="434715"/>
                  </a:xfrm>
                  <a:prstGeom prst="rect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grpSp>
            <p:nvGrpSpPr>
              <p:cNvPr id="41" name="组合 40">
                <a:extLst>
                  <a:ext uri="{FF2B5EF4-FFF2-40B4-BE49-F238E27FC236}">
                    <a16:creationId xmlns:a16="http://schemas.microsoft.com/office/drawing/2014/main" xmlns="" id="{7486DCC1-2EF4-4C7D-89FF-25BC27E09040}"/>
                  </a:ext>
                </a:extLst>
              </p:cNvPr>
              <p:cNvGrpSpPr/>
              <p:nvPr/>
            </p:nvGrpSpPr>
            <p:grpSpPr>
              <a:xfrm>
                <a:off x="6918798" y="0"/>
                <a:ext cx="1918744" cy="880671"/>
                <a:chOff x="4107305" y="311046"/>
                <a:chExt cx="1918744" cy="880671"/>
              </a:xfrm>
            </p:grpSpPr>
            <p:sp>
              <p:nvSpPr>
                <p:cNvPr id="42" name="矩形 41">
                  <a:extLst>
                    <a:ext uri="{FF2B5EF4-FFF2-40B4-BE49-F238E27FC236}">
                      <a16:creationId xmlns:a16="http://schemas.microsoft.com/office/drawing/2014/main" xmlns="" id="{445B82F1-9B3A-43D9-9A23-CBA3E5853926}"/>
                    </a:ext>
                  </a:extLst>
                </p:cNvPr>
                <p:cNvSpPr/>
                <p:nvPr/>
              </p:nvSpPr>
              <p:spPr>
                <a:xfrm>
                  <a:off x="4107305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3" name="矩形 42">
                  <a:extLst>
                    <a:ext uri="{FF2B5EF4-FFF2-40B4-BE49-F238E27FC236}">
                      <a16:creationId xmlns:a16="http://schemas.microsoft.com/office/drawing/2014/main" xmlns="" id="{35F265A2-5B1B-43FB-8958-F090307B7ED2}"/>
                    </a:ext>
                  </a:extLst>
                </p:cNvPr>
                <p:cNvSpPr/>
                <p:nvPr/>
              </p:nvSpPr>
              <p:spPr>
                <a:xfrm>
                  <a:off x="4107305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4" name="矩形 43">
                  <a:extLst>
                    <a:ext uri="{FF2B5EF4-FFF2-40B4-BE49-F238E27FC236}">
                      <a16:creationId xmlns:a16="http://schemas.microsoft.com/office/drawing/2014/main" xmlns="" id="{71F84987-E3CA-4189-A051-5A57A001704D}"/>
                    </a:ext>
                  </a:extLst>
                </p:cNvPr>
                <p:cNvSpPr/>
                <p:nvPr/>
              </p:nvSpPr>
              <p:spPr>
                <a:xfrm>
                  <a:off x="4586991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5" name="矩形 44">
                  <a:extLst>
                    <a:ext uri="{FF2B5EF4-FFF2-40B4-BE49-F238E27FC236}">
                      <a16:creationId xmlns:a16="http://schemas.microsoft.com/office/drawing/2014/main" xmlns="" id="{9145E162-3CA4-4EAF-BD08-7286741BE8DD}"/>
                    </a:ext>
                  </a:extLst>
                </p:cNvPr>
                <p:cNvSpPr/>
                <p:nvPr/>
              </p:nvSpPr>
              <p:spPr>
                <a:xfrm>
                  <a:off x="4586991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6" name="矩形 45">
                  <a:extLst>
                    <a:ext uri="{FF2B5EF4-FFF2-40B4-BE49-F238E27FC236}">
                      <a16:creationId xmlns:a16="http://schemas.microsoft.com/office/drawing/2014/main" xmlns="" id="{7438DB34-F5D3-4CFA-89F1-4BF2258220C7}"/>
                    </a:ext>
                  </a:extLst>
                </p:cNvPr>
                <p:cNvSpPr/>
                <p:nvPr/>
              </p:nvSpPr>
              <p:spPr>
                <a:xfrm>
                  <a:off x="5066677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7" name="矩形 46">
                  <a:extLst>
                    <a:ext uri="{FF2B5EF4-FFF2-40B4-BE49-F238E27FC236}">
                      <a16:creationId xmlns:a16="http://schemas.microsoft.com/office/drawing/2014/main" xmlns="" id="{EBE3EE84-0DC8-4D39-94DC-C0F47C0AD307}"/>
                    </a:ext>
                  </a:extLst>
                </p:cNvPr>
                <p:cNvSpPr/>
                <p:nvPr/>
              </p:nvSpPr>
              <p:spPr>
                <a:xfrm>
                  <a:off x="5066677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48" name="组合 47">
                  <a:extLst>
                    <a:ext uri="{FF2B5EF4-FFF2-40B4-BE49-F238E27FC236}">
                      <a16:creationId xmlns:a16="http://schemas.microsoft.com/office/drawing/2014/main" xmlns="" id="{6737C2EC-C110-4F6F-9F27-FB9E19CB0052}"/>
                    </a:ext>
                  </a:extLst>
                </p:cNvPr>
                <p:cNvGrpSpPr/>
                <p:nvPr/>
              </p:nvGrpSpPr>
              <p:grpSpPr>
                <a:xfrm>
                  <a:off x="5546363" y="311046"/>
                  <a:ext cx="479686" cy="876924"/>
                  <a:chOff x="5219077" y="467193"/>
                  <a:chExt cx="479686" cy="876924"/>
                </a:xfrm>
              </p:grpSpPr>
              <p:sp>
                <p:nvSpPr>
                  <p:cNvPr id="49" name="矩形 48">
                    <a:extLst>
                      <a:ext uri="{FF2B5EF4-FFF2-40B4-BE49-F238E27FC236}">
                        <a16:creationId xmlns:a16="http://schemas.microsoft.com/office/drawing/2014/main" xmlns="" id="{34CA9EAD-071B-4D06-9F7F-3CC6DC3A649E}"/>
                      </a:ext>
                    </a:extLst>
                  </p:cNvPr>
                  <p:cNvSpPr/>
                  <p:nvPr/>
                </p:nvSpPr>
                <p:spPr>
                  <a:xfrm>
                    <a:off x="5219077" y="467193"/>
                    <a:ext cx="479686" cy="434715"/>
                  </a:xfrm>
                  <a:prstGeom prst="rect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50" name="矩形 49">
                    <a:extLst>
                      <a:ext uri="{FF2B5EF4-FFF2-40B4-BE49-F238E27FC236}">
                        <a16:creationId xmlns:a16="http://schemas.microsoft.com/office/drawing/2014/main" xmlns="" id="{A2112159-F987-4FEA-AAB5-C3F59FDC2172}"/>
                      </a:ext>
                    </a:extLst>
                  </p:cNvPr>
                  <p:cNvSpPr/>
                  <p:nvPr/>
                </p:nvSpPr>
                <p:spPr>
                  <a:xfrm>
                    <a:off x="5219077" y="909402"/>
                    <a:ext cx="479686" cy="434715"/>
                  </a:xfrm>
                  <a:prstGeom prst="rect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</p:grpSp>
        <p:grpSp>
          <p:nvGrpSpPr>
            <p:cNvPr id="52" name="组合 51">
              <a:extLst>
                <a:ext uri="{FF2B5EF4-FFF2-40B4-BE49-F238E27FC236}">
                  <a16:creationId xmlns:a16="http://schemas.microsoft.com/office/drawing/2014/main" xmlns="" id="{BA78B8A6-6B5D-4850-9813-81666132F58F}"/>
                </a:ext>
              </a:extLst>
            </p:cNvPr>
            <p:cNvGrpSpPr/>
            <p:nvPr/>
          </p:nvGrpSpPr>
          <p:grpSpPr>
            <a:xfrm>
              <a:off x="8551341" y="5930859"/>
              <a:ext cx="3622511" cy="831335"/>
              <a:chOff x="6918798" y="0"/>
              <a:chExt cx="3837488" cy="880671"/>
            </a:xfrm>
          </p:grpSpPr>
          <p:grpSp>
            <p:nvGrpSpPr>
              <p:cNvPr id="53" name="组合 52">
                <a:extLst>
                  <a:ext uri="{FF2B5EF4-FFF2-40B4-BE49-F238E27FC236}">
                    <a16:creationId xmlns:a16="http://schemas.microsoft.com/office/drawing/2014/main" xmlns="" id="{E3C664DD-F6B7-4716-9C63-563C7E02C9FF}"/>
                  </a:ext>
                </a:extLst>
              </p:cNvPr>
              <p:cNvGrpSpPr/>
              <p:nvPr/>
            </p:nvGrpSpPr>
            <p:grpSpPr>
              <a:xfrm>
                <a:off x="8837542" y="0"/>
                <a:ext cx="1918744" cy="880671"/>
                <a:chOff x="4107305" y="311046"/>
                <a:chExt cx="1918744" cy="880671"/>
              </a:xfrm>
            </p:grpSpPr>
            <p:sp>
              <p:nvSpPr>
                <p:cNvPr id="64" name="矩形 63">
                  <a:extLst>
                    <a:ext uri="{FF2B5EF4-FFF2-40B4-BE49-F238E27FC236}">
                      <a16:creationId xmlns:a16="http://schemas.microsoft.com/office/drawing/2014/main" xmlns="" id="{07832F86-95D2-474C-8443-62E9BEE44C3B}"/>
                    </a:ext>
                  </a:extLst>
                </p:cNvPr>
                <p:cNvSpPr/>
                <p:nvPr/>
              </p:nvSpPr>
              <p:spPr>
                <a:xfrm>
                  <a:off x="4107305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5" name="矩形 64">
                  <a:extLst>
                    <a:ext uri="{FF2B5EF4-FFF2-40B4-BE49-F238E27FC236}">
                      <a16:creationId xmlns:a16="http://schemas.microsoft.com/office/drawing/2014/main" xmlns="" id="{ECD8E4A1-DA97-47BA-8FBF-4F77801D19F8}"/>
                    </a:ext>
                  </a:extLst>
                </p:cNvPr>
                <p:cNvSpPr/>
                <p:nvPr/>
              </p:nvSpPr>
              <p:spPr>
                <a:xfrm>
                  <a:off x="4107305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6" name="矩形 65">
                  <a:extLst>
                    <a:ext uri="{FF2B5EF4-FFF2-40B4-BE49-F238E27FC236}">
                      <a16:creationId xmlns:a16="http://schemas.microsoft.com/office/drawing/2014/main" xmlns="" id="{3703798C-513A-4147-BC79-A55E187F62C8}"/>
                    </a:ext>
                  </a:extLst>
                </p:cNvPr>
                <p:cNvSpPr/>
                <p:nvPr/>
              </p:nvSpPr>
              <p:spPr>
                <a:xfrm>
                  <a:off x="4586991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7" name="矩形 66">
                  <a:extLst>
                    <a:ext uri="{FF2B5EF4-FFF2-40B4-BE49-F238E27FC236}">
                      <a16:creationId xmlns:a16="http://schemas.microsoft.com/office/drawing/2014/main" xmlns="" id="{CD3DB330-A0E0-4047-B3B2-9C401E62A6FF}"/>
                    </a:ext>
                  </a:extLst>
                </p:cNvPr>
                <p:cNvSpPr/>
                <p:nvPr/>
              </p:nvSpPr>
              <p:spPr>
                <a:xfrm>
                  <a:off x="4586991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8" name="矩形 67">
                  <a:extLst>
                    <a:ext uri="{FF2B5EF4-FFF2-40B4-BE49-F238E27FC236}">
                      <a16:creationId xmlns:a16="http://schemas.microsoft.com/office/drawing/2014/main" xmlns="" id="{536310A6-DE9E-4FE5-B211-1B1F534ABABE}"/>
                    </a:ext>
                  </a:extLst>
                </p:cNvPr>
                <p:cNvSpPr/>
                <p:nvPr/>
              </p:nvSpPr>
              <p:spPr>
                <a:xfrm>
                  <a:off x="5066677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9" name="矩形 68">
                  <a:extLst>
                    <a:ext uri="{FF2B5EF4-FFF2-40B4-BE49-F238E27FC236}">
                      <a16:creationId xmlns:a16="http://schemas.microsoft.com/office/drawing/2014/main" xmlns="" id="{DD7698C1-D3C5-4B14-A194-29C6FDE939F7}"/>
                    </a:ext>
                  </a:extLst>
                </p:cNvPr>
                <p:cNvSpPr/>
                <p:nvPr/>
              </p:nvSpPr>
              <p:spPr>
                <a:xfrm>
                  <a:off x="5066677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70" name="组合 69">
                  <a:extLst>
                    <a:ext uri="{FF2B5EF4-FFF2-40B4-BE49-F238E27FC236}">
                      <a16:creationId xmlns:a16="http://schemas.microsoft.com/office/drawing/2014/main" xmlns="" id="{9377F6E8-BCC0-4011-B444-5AD4A6ED26EB}"/>
                    </a:ext>
                  </a:extLst>
                </p:cNvPr>
                <p:cNvGrpSpPr/>
                <p:nvPr/>
              </p:nvGrpSpPr>
              <p:grpSpPr>
                <a:xfrm>
                  <a:off x="5546363" y="311046"/>
                  <a:ext cx="479686" cy="876924"/>
                  <a:chOff x="5219077" y="467193"/>
                  <a:chExt cx="479686" cy="876924"/>
                </a:xfrm>
              </p:grpSpPr>
              <p:sp>
                <p:nvSpPr>
                  <p:cNvPr id="71" name="矩形 70">
                    <a:extLst>
                      <a:ext uri="{FF2B5EF4-FFF2-40B4-BE49-F238E27FC236}">
                        <a16:creationId xmlns:a16="http://schemas.microsoft.com/office/drawing/2014/main" xmlns="" id="{611DA58F-9A46-40D5-A51C-56D82FA92D6E}"/>
                      </a:ext>
                    </a:extLst>
                  </p:cNvPr>
                  <p:cNvSpPr/>
                  <p:nvPr/>
                </p:nvSpPr>
                <p:spPr>
                  <a:xfrm>
                    <a:off x="5219077" y="467193"/>
                    <a:ext cx="479686" cy="434715"/>
                  </a:xfrm>
                  <a:prstGeom prst="rect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72" name="矩形 71">
                    <a:extLst>
                      <a:ext uri="{FF2B5EF4-FFF2-40B4-BE49-F238E27FC236}">
                        <a16:creationId xmlns:a16="http://schemas.microsoft.com/office/drawing/2014/main" xmlns="" id="{4FA595C1-7794-4F48-A7A8-F08C7DDD2BB9}"/>
                      </a:ext>
                    </a:extLst>
                  </p:cNvPr>
                  <p:cNvSpPr/>
                  <p:nvPr/>
                </p:nvSpPr>
                <p:spPr>
                  <a:xfrm>
                    <a:off x="5219077" y="909402"/>
                    <a:ext cx="479686" cy="434715"/>
                  </a:xfrm>
                  <a:prstGeom prst="rect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grpSp>
            <p:nvGrpSpPr>
              <p:cNvPr id="54" name="组合 53">
                <a:extLst>
                  <a:ext uri="{FF2B5EF4-FFF2-40B4-BE49-F238E27FC236}">
                    <a16:creationId xmlns:a16="http://schemas.microsoft.com/office/drawing/2014/main" xmlns="" id="{482B97BB-6A7B-475D-97BE-F4A8A3F7310D}"/>
                  </a:ext>
                </a:extLst>
              </p:cNvPr>
              <p:cNvGrpSpPr/>
              <p:nvPr/>
            </p:nvGrpSpPr>
            <p:grpSpPr>
              <a:xfrm>
                <a:off x="6918798" y="0"/>
                <a:ext cx="1918744" cy="880671"/>
                <a:chOff x="4107305" y="311046"/>
                <a:chExt cx="1918744" cy="880671"/>
              </a:xfrm>
            </p:grpSpPr>
            <p:sp>
              <p:nvSpPr>
                <p:cNvPr id="55" name="矩形 54">
                  <a:extLst>
                    <a:ext uri="{FF2B5EF4-FFF2-40B4-BE49-F238E27FC236}">
                      <a16:creationId xmlns:a16="http://schemas.microsoft.com/office/drawing/2014/main" xmlns="" id="{B2DEC097-C50D-4E43-BEC7-BA7F140441BB}"/>
                    </a:ext>
                  </a:extLst>
                </p:cNvPr>
                <p:cNvSpPr/>
                <p:nvPr/>
              </p:nvSpPr>
              <p:spPr>
                <a:xfrm>
                  <a:off x="4107305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6" name="矩形 55">
                  <a:extLst>
                    <a:ext uri="{FF2B5EF4-FFF2-40B4-BE49-F238E27FC236}">
                      <a16:creationId xmlns:a16="http://schemas.microsoft.com/office/drawing/2014/main" xmlns="" id="{CE116C88-C6BF-4052-8BF1-88F4775437F3}"/>
                    </a:ext>
                  </a:extLst>
                </p:cNvPr>
                <p:cNvSpPr/>
                <p:nvPr/>
              </p:nvSpPr>
              <p:spPr>
                <a:xfrm>
                  <a:off x="4107305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7" name="矩形 56">
                  <a:extLst>
                    <a:ext uri="{FF2B5EF4-FFF2-40B4-BE49-F238E27FC236}">
                      <a16:creationId xmlns:a16="http://schemas.microsoft.com/office/drawing/2014/main" xmlns="" id="{3D3E2A94-7695-4F5A-80E4-65FCABB434FB}"/>
                    </a:ext>
                  </a:extLst>
                </p:cNvPr>
                <p:cNvSpPr/>
                <p:nvPr/>
              </p:nvSpPr>
              <p:spPr>
                <a:xfrm>
                  <a:off x="4586991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8" name="矩形 57">
                  <a:extLst>
                    <a:ext uri="{FF2B5EF4-FFF2-40B4-BE49-F238E27FC236}">
                      <a16:creationId xmlns:a16="http://schemas.microsoft.com/office/drawing/2014/main" xmlns="" id="{31120977-AE2F-4681-82B3-A1334FCA77D1}"/>
                    </a:ext>
                  </a:extLst>
                </p:cNvPr>
                <p:cNvSpPr/>
                <p:nvPr/>
              </p:nvSpPr>
              <p:spPr>
                <a:xfrm>
                  <a:off x="4586991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9" name="矩形 58">
                  <a:extLst>
                    <a:ext uri="{FF2B5EF4-FFF2-40B4-BE49-F238E27FC236}">
                      <a16:creationId xmlns:a16="http://schemas.microsoft.com/office/drawing/2014/main" xmlns="" id="{D37B4D0F-0E08-4316-A6B5-A31A13EFB7B5}"/>
                    </a:ext>
                  </a:extLst>
                </p:cNvPr>
                <p:cNvSpPr/>
                <p:nvPr/>
              </p:nvSpPr>
              <p:spPr>
                <a:xfrm>
                  <a:off x="5066677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0" name="矩形 59">
                  <a:extLst>
                    <a:ext uri="{FF2B5EF4-FFF2-40B4-BE49-F238E27FC236}">
                      <a16:creationId xmlns:a16="http://schemas.microsoft.com/office/drawing/2014/main" xmlns="" id="{89B15F58-BD90-42FD-84EC-130236A9D100}"/>
                    </a:ext>
                  </a:extLst>
                </p:cNvPr>
                <p:cNvSpPr/>
                <p:nvPr/>
              </p:nvSpPr>
              <p:spPr>
                <a:xfrm>
                  <a:off x="5066677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61" name="组合 60">
                  <a:extLst>
                    <a:ext uri="{FF2B5EF4-FFF2-40B4-BE49-F238E27FC236}">
                      <a16:creationId xmlns:a16="http://schemas.microsoft.com/office/drawing/2014/main" xmlns="" id="{D0630C9B-B425-406E-B125-7E8ED095F8C9}"/>
                    </a:ext>
                  </a:extLst>
                </p:cNvPr>
                <p:cNvGrpSpPr/>
                <p:nvPr/>
              </p:nvGrpSpPr>
              <p:grpSpPr>
                <a:xfrm>
                  <a:off x="5546363" y="311046"/>
                  <a:ext cx="479686" cy="876924"/>
                  <a:chOff x="5219077" y="467193"/>
                  <a:chExt cx="479686" cy="876924"/>
                </a:xfrm>
              </p:grpSpPr>
              <p:sp>
                <p:nvSpPr>
                  <p:cNvPr id="62" name="矩形 61">
                    <a:extLst>
                      <a:ext uri="{FF2B5EF4-FFF2-40B4-BE49-F238E27FC236}">
                        <a16:creationId xmlns:a16="http://schemas.microsoft.com/office/drawing/2014/main" xmlns="" id="{5FEDEEDF-23A4-4109-AA9C-056462F698F2}"/>
                      </a:ext>
                    </a:extLst>
                  </p:cNvPr>
                  <p:cNvSpPr/>
                  <p:nvPr/>
                </p:nvSpPr>
                <p:spPr>
                  <a:xfrm>
                    <a:off x="5219077" y="467193"/>
                    <a:ext cx="479686" cy="434715"/>
                  </a:xfrm>
                  <a:prstGeom prst="rect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3" name="矩形 62">
                    <a:extLst>
                      <a:ext uri="{FF2B5EF4-FFF2-40B4-BE49-F238E27FC236}">
                        <a16:creationId xmlns:a16="http://schemas.microsoft.com/office/drawing/2014/main" xmlns="" id="{975CB85D-9549-44E8-9E3D-5916A09EF032}"/>
                      </a:ext>
                    </a:extLst>
                  </p:cNvPr>
                  <p:cNvSpPr/>
                  <p:nvPr/>
                </p:nvSpPr>
                <p:spPr>
                  <a:xfrm>
                    <a:off x="5219077" y="909402"/>
                    <a:ext cx="479686" cy="434715"/>
                  </a:xfrm>
                  <a:prstGeom prst="rect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</p:grpSp>
        <p:grpSp>
          <p:nvGrpSpPr>
            <p:cNvPr id="74" name="组合 73">
              <a:extLst>
                <a:ext uri="{FF2B5EF4-FFF2-40B4-BE49-F238E27FC236}">
                  <a16:creationId xmlns:a16="http://schemas.microsoft.com/office/drawing/2014/main" xmlns="" id="{882B83D8-D384-4886-9E0E-FD565F53CFEF}"/>
                </a:ext>
              </a:extLst>
            </p:cNvPr>
            <p:cNvGrpSpPr/>
            <p:nvPr/>
          </p:nvGrpSpPr>
          <p:grpSpPr>
            <a:xfrm>
              <a:off x="7226659" y="6341221"/>
              <a:ext cx="4965341" cy="516779"/>
              <a:chOff x="0" y="6130977"/>
              <a:chExt cx="6985421" cy="727023"/>
            </a:xfrm>
          </p:grpSpPr>
          <p:sp>
            <p:nvSpPr>
              <p:cNvPr id="75" name="矩形 74">
                <a:extLst>
                  <a:ext uri="{FF2B5EF4-FFF2-40B4-BE49-F238E27FC236}">
                    <a16:creationId xmlns:a16="http://schemas.microsoft.com/office/drawing/2014/main" xmlns="" id="{73877C61-4CA0-4F2D-990F-E51E396F5C47}"/>
                  </a:ext>
                </a:extLst>
              </p:cNvPr>
              <p:cNvSpPr/>
              <p:nvPr/>
            </p:nvSpPr>
            <p:spPr>
              <a:xfrm>
                <a:off x="0" y="6130977"/>
                <a:ext cx="6985421" cy="727023"/>
              </a:xfrm>
              <a:prstGeom prst="rect">
                <a:avLst/>
              </a:prstGeom>
              <a:solidFill>
                <a:srgbClr val="FED3E4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6" name="椭圆 75">
                <a:extLst>
                  <a:ext uri="{FF2B5EF4-FFF2-40B4-BE49-F238E27FC236}">
                    <a16:creationId xmlns:a16="http://schemas.microsoft.com/office/drawing/2014/main" xmlns="" id="{D2D65AF6-CC9C-409B-AC11-42B88DEB86FE}"/>
                  </a:ext>
                </a:extLst>
              </p:cNvPr>
              <p:cNvSpPr/>
              <p:nvPr/>
            </p:nvSpPr>
            <p:spPr>
              <a:xfrm>
                <a:off x="626774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7" name="椭圆 76">
                <a:extLst>
                  <a:ext uri="{FF2B5EF4-FFF2-40B4-BE49-F238E27FC236}">
                    <a16:creationId xmlns:a16="http://schemas.microsoft.com/office/drawing/2014/main" xmlns="" id="{7096BF21-D122-4FB4-9E14-B181135E30AC}"/>
                  </a:ext>
                </a:extLst>
              </p:cNvPr>
              <p:cNvSpPr/>
              <p:nvPr/>
            </p:nvSpPr>
            <p:spPr>
              <a:xfrm>
                <a:off x="1641420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xmlns="" id="{CC570E8D-66CD-4D51-8D98-C4E6ADF553F1}"/>
                  </a:ext>
                </a:extLst>
              </p:cNvPr>
              <p:cNvSpPr/>
              <p:nvPr/>
            </p:nvSpPr>
            <p:spPr>
              <a:xfrm>
                <a:off x="2656066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" name="椭圆 78">
                <a:extLst>
                  <a:ext uri="{FF2B5EF4-FFF2-40B4-BE49-F238E27FC236}">
                    <a16:creationId xmlns:a16="http://schemas.microsoft.com/office/drawing/2014/main" xmlns="" id="{CCFF0D2B-70F7-4AEE-84BC-686DF6A39834}"/>
                  </a:ext>
                </a:extLst>
              </p:cNvPr>
              <p:cNvSpPr/>
              <p:nvPr/>
            </p:nvSpPr>
            <p:spPr>
              <a:xfrm>
                <a:off x="3670712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0" name="椭圆 79">
                <a:extLst>
                  <a:ext uri="{FF2B5EF4-FFF2-40B4-BE49-F238E27FC236}">
                    <a16:creationId xmlns:a16="http://schemas.microsoft.com/office/drawing/2014/main" xmlns="" id="{AC5D3939-587D-47D9-A501-7DD2C9B3E874}"/>
                  </a:ext>
                </a:extLst>
              </p:cNvPr>
              <p:cNvSpPr/>
              <p:nvPr/>
            </p:nvSpPr>
            <p:spPr>
              <a:xfrm>
                <a:off x="4685358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xmlns="" id="{5BD0C3CF-0745-4809-BA92-2E8744E167EF}"/>
                  </a:ext>
                </a:extLst>
              </p:cNvPr>
              <p:cNvSpPr/>
              <p:nvPr/>
            </p:nvSpPr>
            <p:spPr>
              <a:xfrm>
                <a:off x="5700004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83" name="Rectangle 3"/>
          <p:cNvSpPr txBox="1">
            <a:spLocks noChangeArrowheads="1"/>
          </p:cNvSpPr>
          <p:nvPr/>
        </p:nvSpPr>
        <p:spPr>
          <a:xfrm>
            <a:off x="435023" y="1561180"/>
            <a:ext cx="8358188" cy="4968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宋体" pitchFamily="2" charset="-122"/>
                <a:cs typeface="+mn-cs"/>
              </a:rPr>
              <a:t>1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宋体" pitchFamily="2" charset="-122"/>
                <a:cs typeface="+mn-cs"/>
              </a:rPr>
              <a:t>、“甲、乙两种作物的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C0000"/>
                </a:solidFill>
                <a:effectLst/>
                <a:uLnTx/>
                <a:uFillTx/>
                <a:latin typeface="Times New Roman" pitchFamily="18" charset="0"/>
                <a:ea typeface="宋体" pitchFamily="2" charset="-122"/>
                <a:cs typeface="+mn-cs"/>
              </a:rPr>
              <a:t>单位面积产量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宋体" pitchFamily="2" charset="-122"/>
                <a:cs typeface="+mn-cs"/>
              </a:rPr>
              <a:t>的比是</a:t>
            </a:r>
            <a:r>
              <a:rPr kumimoji="0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宋体" pitchFamily="2" charset="-122"/>
                <a:cs typeface="+mn-cs"/>
              </a:rPr>
              <a:t>1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宋体" pitchFamily="2" charset="-122"/>
                <a:cs typeface="+mn-cs"/>
              </a:rPr>
              <a:t>：</a:t>
            </a:r>
            <a:r>
              <a:rPr kumimoji="0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宋体" pitchFamily="2" charset="-122"/>
                <a:cs typeface="+mn-cs"/>
              </a:rPr>
              <a:t>1.5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宋体" pitchFamily="2" charset="-122"/>
                <a:cs typeface="+mn-cs"/>
              </a:rPr>
              <a:t>”是什么意思？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zh-CN" alt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宋体" pitchFamily="2" charset="-122"/>
                <a:cs typeface="+mn-cs"/>
              </a:rPr>
              <a:t>2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宋体" pitchFamily="2" charset="-122"/>
                <a:cs typeface="+mn-cs"/>
              </a:rPr>
              <a:t>、“甲、乙两种作物的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C0000"/>
                </a:solidFill>
                <a:effectLst/>
                <a:uLnTx/>
                <a:uFillTx/>
                <a:latin typeface="Times New Roman" pitchFamily="18" charset="0"/>
                <a:ea typeface="宋体" pitchFamily="2" charset="-122"/>
                <a:cs typeface="+mn-cs"/>
              </a:rPr>
              <a:t>总产量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宋体" pitchFamily="2" charset="-122"/>
                <a:cs typeface="+mn-cs"/>
              </a:rPr>
              <a:t>的比是</a:t>
            </a:r>
            <a:r>
              <a:rPr kumimoji="0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宋体" pitchFamily="2" charset="-122"/>
                <a:cs typeface="+mn-cs"/>
              </a:rPr>
              <a:t>3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宋体" pitchFamily="2" charset="-122"/>
                <a:cs typeface="+mn-cs"/>
              </a:rPr>
              <a:t>：</a:t>
            </a:r>
            <a:r>
              <a:rPr kumimoji="0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宋体" pitchFamily="2" charset="-122"/>
                <a:cs typeface="+mn-cs"/>
              </a:rPr>
              <a:t>4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宋体" pitchFamily="2" charset="-122"/>
                <a:cs typeface="+mn-cs"/>
              </a:rPr>
              <a:t>”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宋体" pitchFamily="2" charset="-122"/>
                <a:cs typeface="+mn-cs"/>
              </a:rPr>
              <a:t>是什么意思？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zh-CN" alt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宋体" pitchFamily="2" charset="-122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宋体" pitchFamily="2" charset="-122"/>
                <a:cs typeface="+mn-cs"/>
              </a:rPr>
              <a:t>3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宋体" pitchFamily="2" charset="-122"/>
                <a:cs typeface="+mn-cs"/>
              </a:rPr>
              <a:t>、本题中有哪些相等关系？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614149" y="586854"/>
            <a:ext cx="1828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38592"/>
                </a:solidFill>
                <a:latin typeface="微软雅黑" pitchFamily="34" charset="-122"/>
                <a:ea typeface="微软雅黑" pitchFamily="34" charset="-122"/>
              </a:rPr>
              <a:t>思考：</a:t>
            </a:r>
            <a:endParaRPr lang="zh-CN" altLang="en-US" sz="3200" b="1" dirty="0">
              <a:solidFill>
                <a:srgbClr val="F38592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4598389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2"/>
          <p:cNvSpPr>
            <a:spLocks noChangeArrowheads="1"/>
          </p:cNvSpPr>
          <p:nvPr/>
        </p:nvSpPr>
        <p:spPr bwMode="auto">
          <a:xfrm>
            <a:off x="1361021" y="3138493"/>
            <a:ext cx="2829983" cy="1290637"/>
          </a:xfrm>
          <a:prstGeom prst="rect">
            <a:avLst/>
          </a:prstGeom>
          <a:noFill/>
          <a:ln w="3810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en-US" altLang="zh-CN" b="1">
                <a:latin typeface="Times New Roman" pitchFamily="18" charset="0"/>
                <a:ea typeface="宋体" pitchFamily="2" charset="-122"/>
              </a:rPr>
              <a:t> </a:t>
            </a:r>
            <a:endParaRPr lang="zh-CN" altLang="en-US" b="1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5125" name="Text Box 3"/>
          <p:cNvSpPr txBox="1">
            <a:spLocks noChangeArrowheads="1"/>
          </p:cNvSpPr>
          <p:nvPr/>
        </p:nvSpPr>
        <p:spPr bwMode="auto">
          <a:xfrm>
            <a:off x="931335" y="4405314"/>
            <a:ext cx="4443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 latinLnBrk="0">
              <a:spcBef>
                <a:spcPct val="0"/>
              </a:spcBef>
              <a:buFontTx/>
              <a:buNone/>
            </a:pPr>
            <a:r>
              <a:rPr kumimoji="0" lang="en-US" altLang="zh-CN" sz="28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A</a:t>
            </a:r>
          </a:p>
        </p:txBody>
      </p:sp>
      <p:sp>
        <p:nvSpPr>
          <p:cNvPr id="5126" name="Text Box 4"/>
          <p:cNvSpPr txBox="1">
            <a:spLocks noChangeArrowheads="1"/>
          </p:cNvSpPr>
          <p:nvPr/>
        </p:nvSpPr>
        <p:spPr bwMode="auto">
          <a:xfrm>
            <a:off x="4000502" y="4405314"/>
            <a:ext cx="42351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 latinLnBrk="0">
              <a:spcBef>
                <a:spcPct val="0"/>
              </a:spcBef>
              <a:buFontTx/>
              <a:buNone/>
            </a:pPr>
            <a:r>
              <a:rPr kumimoji="0" lang="en-US" altLang="zh-CN" sz="28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B</a:t>
            </a:r>
          </a:p>
        </p:txBody>
      </p:sp>
      <p:sp>
        <p:nvSpPr>
          <p:cNvPr id="5127" name="Text Box 5"/>
          <p:cNvSpPr txBox="1">
            <a:spLocks noChangeArrowheads="1"/>
          </p:cNvSpPr>
          <p:nvPr/>
        </p:nvSpPr>
        <p:spPr bwMode="auto">
          <a:xfrm>
            <a:off x="4000500" y="2643189"/>
            <a:ext cx="4443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 latinLnBrk="0">
              <a:spcBef>
                <a:spcPct val="0"/>
              </a:spcBef>
              <a:buFontTx/>
              <a:buNone/>
            </a:pPr>
            <a:r>
              <a:rPr kumimoji="0" lang="en-US" altLang="zh-CN" sz="28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C</a:t>
            </a:r>
          </a:p>
        </p:txBody>
      </p:sp>
      <p:sp>
        <p:nvSpPr>
          <p:cNvPr id="5128" name="Text Box 6"/>
          <p:cNvSpPr txBox="1">
            <a:spLocks noChangeArrowheads="1"/>
          </p:cNvSpPr>
          <p:nvPr/>
        </p:nvSpPr>
        <p:spPr bwMode="auto">
          <a:xfrm>
            <a:off x="952500" y="2547939"/>
            <a:ext cx="4443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 latinLnBrk="0">
              <a:spcBef>
                <a:spcPct val="0"/>
              </a:spcBef>
              <a:buFontTx/>
              <a:buNone/>
            </a:pPr>
            <a:r>
              <a:rPr kumimoji="0" lang="en-US" altLang="zh-CN" sz="28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D</a:t>
            </a:r>
          </a:p>
        </p:txBody>
      </p:sp>
      <p:sp>
        <p:nvSpPr>
          <p:cNvPr id="5129" name="Text Box 7"/>
          <p:cNvSpPr txBox="1">
            <a:spLocks noChangeArrowheads="1"/>
          </p:cNvSpPr>
          <p:nvPr/>
        </p:nvSpPr>
        <p:spPr bwMode="auto">
          <a:xfrm>
            <a:off x="3958167" y="3663950"/>
            <a:ext cx="39145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 latinLnBrk="0">
              <a:spcBef>
                <a:spcPct val="0"/>
              </a:spcBef>
              <a:buFontTx/>
              <a:buNone/>
            </a:pPr>
            <a:r>
              <a:rPr kumimoji="0" lang="zh-CN" altLang="en-US" sz="16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●</a:t>
            </a:r>
          </a:p>
        </p:txBody>
      </p:sp>
      <p:sp>
        <p:nvSpPr>
          <p:cNvPr id="5130" name="Text Box 8"/>
          <p:cNvSpPr txBox="1">
            <a:spLocks noChangeArrowheads="1"/>
          </p:cNvSpPr>
          <p:nvPr/>
        </p:nvSpPr>
        <p:spPr bwMode="auto">
          <a:xfrm>
            <a:off x="3721102" y="3833814"/>
            <a:ext cx="42351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 latinLnBrk="0">
              <a:spcBef>
                <a:spcPct val="0"/>
              </a:spcBef>
              <a:buFontTx/>
              <a:buNone/>
            </a:pPr>
            <a:r>
              <a:rPr kumimoji="0" lang="en-US" altLang="zh-CN" sz="28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E</a:t>
            </a:r>
          </a:p>
        </p:txBody>
      </p:sp>
      <p:sp>
        <p:nvSpPr>
          <p:cNvPr id="5131" name="Line 9"/>
          <p:cNvSpPr>
            <a:spLocks noChangeShapeType="1"/>
          </p:cNvSpPr>
          <p:nvPr/>
        </p:nvSpPr>
        <p:spPr bwMode="auto">
          <a:xfrm flipH="1">
            <a:off x="781052" y="3857625"/>
            <a:ext cx="3790949" cy="0"/>
          </a:xfrm>
          <a:prstGeom prst="line">
            <a:avLst/>
          </a:prstGeom>
          <a:noFill/>
          <a:ln w="57150">
            <a:solidFill>
              <a:srgbClr val="0000FF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32" name="Text Box 10"/>
          <p:cNvSpPr txBox="1">
            <a:spLocks noChangeArrowheads="1"/>
          </p:cNvSpPr>
          <p:nvPr/>
        </p:nvSpPr>
        <p:spPr bwMode="auto">
          <a:xfrm rot="-5400000">
            <a:off x="3667505" y="3396786"/>
            <a:ext cx="54534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 latinLnBrk="0">
              <a:spcBef>
                <a:spcPct val="0"/>
              </a:spcBef>
              <a:buFontTx/>
              <a:buNone/>
            </a:pPr>
            <a:r>
              <a:rPr kumimoji="0" lang="zh-CN" altLang="en-US" sz="28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┓</a:t>
            </a:r>
          </a:p>
        </p:txBody>
      </p:sp>
      <p:sp>
        <p:nvSpPr>
          <p:cNvPr id="5133" name="AutoShape 11"/>
          <p:cNvSpPr>
            <a:spLocks/>
          </p:cNvSpPr>
          <p:nvPr/>
        </p:nvSpPr>
        <p:spPr bwMode="auto">
          <a:xfrm rot="10800000">
            <a:off x="4188885" y="3844925"/>
            <a:ext cx="287867" cy="584200"/>
          </a:xfrm>
          <a:prstGeom prst="leftBrace">
            <a:avLst>
              <a:gd name="adj1" fmla="val 22549"/>
              <a:gd name="adj2" fmla="val 50000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  <a:buFontTx/>
              <a:buNone/>
            </a:pPr>
            <a:endParaRPr lang="zh-CN" altLang="en-US" sz="4400" b="1" i="1">
              <a:solidFill>
                <a:srgbClr val="000000"/>
              </a:solidFill>
              <a:latin typeface="Times New Roman" pitchFamily="18" charset="0"/>
              <a:ea typeface="宋体" pitchFamily="2" charset="-122"/>
            </a:endParaRPr>
          </a:p>
          <a:p>
            <a:pPr latinLnBrk="0">
              <a:spcBef>
                <a:spcPct val="0"/>
              </a:spcBef>
              <a:buFontTx/>
              <a:buNone/>
            </a:pPr>
            <a:endParaRPr lang="zh-CN" altLang="en-US" sz="2400" b="1">
              <a:solidFill>
                <a:srgbClr val="000000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5134" name="AutoShape 12"/>
          <p:cNvSpPr>
            <a:spLocks/>
          </p:cNvSpPr>
          <p:nvPr/>
        </p:nvSpPr>
        <p:spPr bwMode="auto">
          <a:xfrm flipH="1">
            <a:off x="4286251" y="3136905"/>
            <a:ext cx="190500" cy="720725"/>
          </a:xfrm>
          <a:prstGeom prst="leftBrace">
            <a:avLst>
              <a:gd name="adj1" fmla="val 42037"/>
              <a:gd name="adj2" fmla="val 50000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  <a:buFontTx/>
              <a:buNone/>
            </a:pPr>
            <a:endParaRPr lang="zh-CN" altLang="en-US" sz="4400" b="1" i="1">
              <a:solidFill>
                <a:srgbClr val="000000"/>
              </a:solidFill>
              <a:latin typeface="Times New Roman" pitchFamily="18" charset="0"/>
              <a:ea typeface="宋体" pitchFamily="2" charset="-122"/>
            </a:endParaRPr>
          </a:p>
          <a:p>
            <a:pPr latinLnBrk="0">
              <a:spcBef>
                <a:spcPct val="0"/>
              </a:spcBef>
              <a:buFontTx/>
              <a:buNone/>
            </a:pPr>
            <a:endParaRPr lang="zh-CN" altLang="en-US" sz="2400" b="1">
              <a:solidFill>
                <a:srgbClr val="000000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5135" name="Rectangle 13"/>
          <p:cNvSpPr>
            <a:spLocks noChangeArrowheads="1"/>
          </p:cNvSpPr>
          <p:nvPr/>
        </p:nvSpPr>
        <p:spPr bwMode="auto">
          <a:xfrm>
            <a:off x="4440767" y="3857626"/>
            <a:ext cx="797984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latinLnBrk="0">
              <a:spcBef>
                <a:spcPct val="0"/>
              </a:spcBef>
              <a:buFontTx/>
              <a:buNone/>
            </a:pPr>
            <a:r>
              <a:rPr kumimoji="0" lang="en-US" altLang="zh-CN" sz="28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y</a:t>
            </a:r>
          </a:p>
        </p:txBody>
      </p:sp>
      <p:sp>
        <p:nvSpPr>
          <p:cNvPr id="5136" name="Rectangle 14"/>
          <p:cNvSpPr>
            <a:spLocks noChangeArrowheads="1"/>
          </p:cNvSpPr>
          <p:nvPr/>
        </p:nvSpPr>
        <p:spPr bwMode="auto">
          <a:xfrm>
            <a:off x="4440767" y="3195638"/>
            <a:ext cx="797984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latinLnBrk="0">
              <a:spcBef>
                <a:spcPct val="0"/>
              </a:spcBef>
              <a:buFontTx/>
              <a:buNone/>
            </a:pPr>
            <a:r>
              <a:rPr kumimoji="0" lang="en-US" altLang="zh-CN" sz="28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x</a:t>
            </a:r>
          </a:p>
        </p:txBody>
      </p:sp>
      <p:sp>
        <p:nvSpPr>
          <p:cNvPr id="180239" name="Text Box 15"/>
          <p:cNvSpPr txBox="1">
            <a:spLocks noChangeArrowheads="1"/>
          </p:cNvSpPr>
          <p:nvPr/>
        </p:nvSpPr>
        <p:spPr bwMode="auto">
          <a:xfrm>
            <a:off x="1809751" y="642941"/>
            <a:ext cx="596990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 latinLnBrk="0">
              <a:spcBef>
                <a:spcPct val="0"/>
              </a:spcBef>
              <a:buFontTx/>
              <a:buNone/>
            </a:pPr>
            <a:r>
              <a:rPr kumimoji="0" lang="zh-CN" altLang="en-US" sz="24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解：设</a:t>
            </a:r>
            <a:r>
              <a:rPr kumimoji="0" lang="en-US" altLang="zh-CN" sz="24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CE</a:t>
            </a:r>
            <a:r>
              <a:rPr kumimoji="0" lang="zh-CN" altLang="en-US" sz="24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为 </a:t>
            </a:r>
            <a:r>
              <a:rPr kumimoji="0" lang="en-US" altLang="zh-CN" sz="24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x </a:t>
            </a:r>
            <a:r>
              <a:rPr kumimoji="0" lang="zh-CN" altLang="en-US" sz="24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米，</a:t>
            </a:r>
            <a:r>
              <a:rPr kumimoji="0" lang="en-US" altLang="zh-CN" sz="24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BE</a:t>
            </a:r>
            <a:r>
              <a:rPr kumimoji="0" lang="zh-CN" altLang="en-US" sz="24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为 </a:t>
            </a:r>
            <a:r>
              <a:rPr kumimoji="0" lang="en-US" altLang="zh-CN" sz="24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y </a:t>
            </a:r>
            <a:r>
              <a:rPr kumimoji="0" lang="zh-CN" altLang="en-US" sz="24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米，由题意得：</a:t>
            </a:r>
          </a:p>
        </p:txBody>
      </p:sp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5427136" y="1330325"/>
            <a:ext cx="6479117" cy="1169988"/>
            <a:chOff x="1293" y="799"/>
            <a:chExt cx="1905" cy="737"/>
          </a:xfrm>
        </p:grpSpPr>
        <p:sp>
          <p:nvSpPr>
            <p:cNvPr id="5151" name="AutoShape 17"/>
            <p:cNvSpPr>
              <a:spLocks/>
            </p:cNvSpPr>
            <p:nvPr/>
          </p:nvSpPr>
          <p:spPr bwMode="auto">
            <a:xfrm>
              <a:off x="1293" y="894"/>
              <a:ext cx="90" cy="540"/>
            </a:xfrm>
            <a:prstGeom prst="leftBrace">
              <a:avLst>
                <a:gd name="adj1" fmla="val 50000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latinLnBrk="0">
                <a:spcBef>
                  <a:spcPct val="0"/>
                </a:spcBef>
                <a:buFontTx/>
                <a:buNone/>
              </a:pPr>
              <a:endParaRPr lang="zh-CN" altLang="en-US" sz="4400" b="1" i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endParaRPr>
            </a:p>
            <a:p>
              <a:pPr latinLnBrk="0">
                <a:spcBef>
                  <a:spcPct val="0"/>
                </a:spcBef>
                <a:buFontTx/>
                <a:buNone/>
              </a:pPr>
              <a:endParaRPr lang="zh-CN" altLang="en-US" sz="24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5152" name="Text Box 18"/>
            <p:cNvSpPr txBox="1">
              <a:spLocks noChangeArrowheads="1"/>
            </p:cNvSpPr>
            <p:nvPr/>
          </p:nvSpPr>
          <p:spPr bwMode="auto">
            <a:xfrm>
              <a:off x="1474" y="799"/>
              <a:ext cx="1724" cy="7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latinLnBrk="0">
                <a:spcBef>
                  <a:spcPct val="50000"/>
                </a:spcBef>
                <a:buFontTx/>
                <a:buNone/>
              </a:pPr>
              <a:r>
                <a:rPr kumimoji="0" lang="en-US" altLang="zh-CN" sz="2800" b="1">
                  <a:solidFill>
                    <a:srgbClr val="000000"/>
                  </a:solidFill>
                  <a:latin typeface="Times New Roman" pitchFamily="18" charset="0"/>
                  <a:ea typeface="宋体" pitchFamily="2" charset="-122"/>
                </a:rPr>
                <a:t>x + y</a:t>
              </a:r>
              <a:r>
                <a:rPr kumimoji="0" lang="zh-CN" altLang="en-US" sz="2800" b="1">
                  <a:solidFill>
                    <a:srgbClr val="000000"/>
                  </a:solidFill>
                  <a:latin typeface="Times New Roman" pitchFamily="18" charset="0"/>
                  <a:ea typeface="宋体" pitchFamily="2" charset="-122"/>
                </a:rPr>
                <a:t>＝</a:t>
              </a:r>
              <a:r>
                <a:rPr kumimoji="0" lang="en-US" altLang="zh-CN" sz="2800" b="1">
                  <a:solidFill>
                    <a:srgbClr val="000000"/>
                  </a:solidFill>
                  <a:latin typeface="Times New Roman" pitchFamily="18" charset="0"/>
                  <a:ea typeface="宋体" pitchFamily="2" charset="-122"/>
                </a:rPr>
                <a:t>100</a:t>
              </a:r>
            </a:p>
            <a:p>
              <a:pPr algn="l" latinLnBrk="0">
                <a:spcBef>
                  <a:spcPct val="50000"/>
                </a:spcBef>
                <a:buFontTx/>
                <a:buNone/>
              </a:pPr>
              <a:r>
                <a:rPr kumimoji="0" lang="en-US" altLang="zh-CN" sz="2800" b="1">
                  <a:solidFill>
                    <a:srgbClr val="000000"/>
                  </a:solidFill>
                  <a:latin typeface="Times New Roman" pitchFamily="18" charset="0"/>
                  <a:ea typeface="宋体" pitchFamily="2" charset="-122"/>
                </a:rPr>
                <a:t>200 x</a:t>
              </a:r>
              <a:r>
                <a:rPr kumimoji="0" lang="zh-CN" altLang="en-US" sz="2800" b="1">
                  <a:solidFill>
                    <a:srgbClr val="000000"/>
                  </a:solidFill>
                  <a:latin typeface="Times New Roman" pitchFamily="18" charset="0"/>
                  <a:ea typeface="宋体" pitchFamily="2" charset="-122"/>
                </a:rPr>
                <a:t>：</a:t>
              </a:r>
              <a:r>
                <a:rPr kumimoji="0" lang="en-US" altLang="zh-CN" sz="2800" b="1">
                  <a:solidFill>
                    <a:srgbClr val="000000"/>
                  </a:solidFill>
                  <a:latin typeface="Times New Roman" pitchFamily="18" charset="0"/>
                  <a:ea typeface="宋体" pitchFamily="2" charset="-122"/>
                </a:rPr>
                <a:t> 1.5×200 y </a:t>
              </a:r>
              <a:r>
                <a:rPr kumimoji="0" lang="zh-CN" altLang="en-US" sz="2800" b="1">
                  <a:solidFill>
                    <a:srgbClr val="000000"/>
                  </a:solidFill>
                  <a:latin typeface="Times New Roman" pitchFamily="18" charset="0"/>
                  <a:ea typeface="宋体" pitchFamily="2" charset="-122"/>
                </a:rPr>
                <a:t>＝</a:t>
              </a:r>
              <a:r>
                <a:rPr kumimoji="0" lang="en-US" altLang="zh-CN" sz="2800" b="1">
                  <a:solidFill>
                    <a:srgbClr val="000000"/>
                  </a:solidFill>
                  <a:latin typeface="Times New Roman" pitchFamily="18" charset="0"/>
                  <a:ea typeface="宋体" pitchFamily="2" charset="-122"/>
                </a:rPr>
                <a:t>3</a:t>
              </a:r>
              <a:r>
                <a:rPr kumimoji="0" lang="zh-CN" altLang="en-US" sz="2800" b="1">
                  <a:solidFill>
                    <a:srgbClr val="000000"/>
                  </a:solidFill>
                  <a:latin typeface="Times New Roman" pitchFamily="18" charset="0"/>
                  <a:ea typeface="宋体" pitchFamily="2" charset="-122"/>
                </a:rPr>
                <a:t>：</a:t>
              </a:r>
              <a:r>
                <a:rPr kumimoji="0" lang="en-US" altLang="zh-CN" sz="2800" b="1">
                  <a:solidFill>
                    <a:srgbClr val="000000"/>
                  </a:solidFill>
                  <a:latin typeface="Times New Roman" pitchFamily="18" charset="0"/>
                  <a:ea typeface="宋体" pitchFamily="2" charset="-122"/>
                </a:rPr>
                <a:t>4</a:t>
              </a:r>
            </a:p>
          </p:txBody>
        </p:sp>
        <p:sp>
          <p:nvSpPr>
            <p:cNvPr id="5153" name="AutoShape 19"/>
            <p:cNvSpPr>
              <a:spLocks/>
            </p:cNvSpPr>
            <p:nvPr/>
          </p:nvSpPr>
          <p:spPr bwMode="auto">
            <a:xfrm>
              <a:off x="1384" y="980"/>
              <a:ext cx="90" cy="454"/>
            </a:xfrm>
            <a:prstGeom prst="leftBrace">
              <a:avLst>
                <a:gd name="adj1" fmla="val 42037"/>
                <a:gd name="adj2" fmla="val 50000"/>
              </a:avLst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 b="1">
                <a:latin typeface="Times New Roman" pitchFamily="18" charset="0"/>
                <a:ea typeface="宋体" pitchFamily="2" charset="-122"/>
              </a:endParaRPr>
            </a:p>
          </p:txBody>
        </p:sp>
      </p:grpSp>
      <p:grpSp>
        <p:nvGrpSpPr>
          <p:cNvPr id="3" name="Group 20"/>
          <p:cNvGrpSpPr>
            <a:grpSpLocks/>
          </p:cNvGrpSpPr>
          <p:nvPr/>
        </p:nvGrpSpPr>
        <p:grpSpPr bwMode="auto">
          <a:xfrm>
            <a:off x="6096003" y="2643188"/>
            <a:ext cx="5524500" cy="1916112"/>
            <a:chOff x="1927" y="1352"/>
            <a:chExt cx="2610" cy="1207"/>
          </a:xfrm>
        </p:grpSpPr>
        <p:sp>
          <p:nvSpPr>
            <p:cNvPr id="5147" name="Text Box 21"/>
            <p:cNvSpPr txBox="1">
              <a:spLocks noChangeArrowheads="1"/>
            </p:cNvSpPr>
            <p:nvPr/>
          </p:nvSpPr>
          <p:spPr bwMode="auto">
            <a:xfrm>
              <a:off x="1927" y="1833"/>
              <a:ext cx="1110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l" latinLnBrk="0">
                <a:spcBef>
                  <a:spcPct val="0"/>
                </a:spcBef>
                <a:buFontTx/>
                <a:buNone/>
              </a:pPr>
              <a:r>
                <a:rPr kumimoji="0" lang="zh-CN" altLang="en-US" sz="2800" b="1">
                  <a:solidFill>
                    <a:srgbClr val="000000"/>
                  </a:solidFill>
                  <a:latin typeface="Times New Roman" pitchFamily="18" charset="0"/>
                  <a:ea typeface="宋体" pitchFamily="2" charset="-122"/>
                </a:rPr>
                <a:t>解方程组得：</a:t>
              </a:r>
              <a:endParaRPr kumimoji="0" lang="en-US" altLang="zh-CN" sz="28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5148" name="AutoShape 22"/>
            <p:cNvSpPr>
              <a:spLocks/>
            </p:cNvSpPr>
            <p:nvPr/>
          </p:nvSpPr>
          <p:spPr bwMode="auto">
            <a:xfrm>
              <a:off x="3320" y="1532"/>
              <a:ext cx="55" cy="855"/>
            </a:xfrm>
            <a:prstGeom prst="leftBrace">
              <a:avLst>
                <a:gd name="adj1" fmla="val 133864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latinLnBrk="0">
                <a:spcBef>
                  <a:spcPct val="0"/>
                </a:spcBef>
                <a:buFontTx/>
                <a:buNone/>
              </a:pPr>
              <a:endParaRPr lang="zh-CN" altLang="en-US" sz="4400" b="1" i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endParaRPr>
            </a:p>
            <a:p>
              <a:pPr latinLnBrk="0">
                <a:spcBef>
                  <a:spcPct val="0"/>
                </a:spcBef>
                <a:buFontTx/>
                <a:buNone/>
              </a:pPr>
              <a:endParaRPr lang="zh-CN" altLang="en-US" sz="24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endParaRPr>
            </a:p>
          </p:txBody>
        </p:sp>
        <p:sp>
          <p:nvSpPr>
            <p:cNvPr id="5149" name="Text Box 23"/>
            <p:cNvSpPr txBox="1">
              <a:spLocks noChangeArrowheads="1"/>
            </p:cNvSpPr>
            <p:nvPr/>
          </p:nvSpPr>
          <p:spPr bwMode="auto">
            <a:xfrm>
              <a:off x="3456" y="1427"/>
              <a:ext cx="1044" cy="10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latinLnBrk="0">
                <a:spcBef>
                  <a:spcPct val="50000"/>
                </a:spcBef>
                <a:buFontTx/>
                <a:buNone/>
              </a:pPr>
              <a:r>
                <a:rPr kumimoji="0" lang="en-US" altLang="zh-CN" sz="2800" b="1">
                  <a:solidFill>
                    <a:srgbClr val="000000"/>
                  </a:solidFill>
                  <a:latin typeface="Times New Roman" pitchFamily="18" charset="0"/>
                  <a:ea typeface="宋体" pitchFamily="2" charset="-122"/>
                </a:rPr>
                <a:t>x</a:t>
              </a:r>
              <a:r>
                <a:rPr kumimoji="0" lang="zh-CN" altLang="en-US" sz="2800" b="1">
                  <a:solidFill>
                    <a:srgbClr val="000000"/>
                  </a:solidFill>
                  <a:latin typeface="Times New Roman" pitchFamily="18" charset="0"/>
                  <a:ea typeface="宋体" pitchFamily="2" charset="-122"/>
                </a:rPr>
                <a:t>＝ </a:t>
              </a:r>
            </a:p>
            <a:p>
              <a:pPr algn="l" latinLnBrk="0">
                <a:spcBef>
                  <a:spcPct val="50000"/>
                </a:spcBef>
                <a:buFontTx/>
                <a:buNone/>
              </a:pPr>
              <a:endParaRPr kumimoji="0" lang="zh-CN" altLang="en-US" sz="2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endParaRPr>
            </a:p>
            <a:p>
              <a:pPr algn="l" latinLnBrk="0">
                <a:spcBef>
                  <a:spcPct val="50000"/>
                </a:spcBef>
                <a:buFontTx/>
                <a:buNone/>
              </a:pPr>
              <a:r>
                <a:rPr kumimoji="0" lang="en-US" altLang="zh-CN" sz="2800" b="1">
                  <a:solidFill>
                    <a:srgbClr val="000000"/>
                  </a:solidFill>
                  <a:latin typeface="Times New Roman" pitchFamily="18" charset="0"/>
                  <a:ea typeface="宋体" pitchFamily="2" charset="-122"/>
                </a:rPr>
                <a:t>y  </a:t>
              </a:r>
              <a:r>
                <a:rPr kumimoji="0" lang="zh-CN" altLang="en-US" sz="2800" b="1">
                  <a:solidFill>
                    <a:srgbClr val="000000"/>
                  </a:solidFill>
                  <a:latin typeface="Times New Roman" pitchFamily="18" charset="0"/>
                  <a:ea typeface="宋体" pitchFamily="2" charset="-122"/>
                </a:rPr>
                <a:t>＝ </a:t>
              </a:r>
            </a:p>
          </p:txBody>
        </p:sp>
        <p:sp>
          <p:nvSpPr>
            <p:cNvPr id="5150" name="AutoShape 24"/>
            <p:cNvSpPr>
              <a:spLocks/>
            </p:cNvSpPr>
            <p:nvPr/>
          </p:nvSpPr>
          <p:spPr bwMode="auto">
            <a:xfrm>
              <a:off x="3366" y="1525"/>
              <a:ext cx="90" cy="454"/>
            </a:xfrm>
            <a:prstGeom prst="leftBrace">
              <a:avLst>
                <a:gd name="adj1" fmla="val 42037"/>
                <a:gd name="adj2" fmla="val 50000"/>
              </a:avLst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 b="1">
                <a:latin typeface="Times New Roman" pitchFamily="18" charset="0"/>
                <a:ea typeface="宋体" pitchFamily="2" charset="-122"/>
              </a:endParaRPr>
            </a:p>
          </p:txBody>
        </p:sp>
        <p:graphicFrame>
          <p:nvGraphicFramePr>
            <p:cNvPr id="5122" name="Object 25"/>
            <p:cNvGraphicFramePr>
              <a:graphicFrameLocks noChangeAspect="1"/>
            </p:cNvGraphicFramePr>
            <p:nvPr/>
          </p:nvGraphicFramePr>
          <p:xfrm>
            <a:off x="3960" y="1352"/>
            <a:ext cx="540" cy="559"/>
          </p:xfrm>
          <a:graphic>
            <a:graphicData uri="http://schemas.openxmlformats.org/presentationml/2006/ole">
              <p:oleObj spid="_x0000_s1026" name="公式" r:id="rId4" imgW="380880" imgH="393480" progId="Equation.3">
                <p:embed/>
              </p:oleObj>
            </a:graphicData>
          </a:graphic>
        </p:graphicFrame>
        <p:graphicFrame>
          <p:nvGraphicFramePr>
            <p:cNvPr id="5123" name="Object 26"/>
            <p:cNvGraphicFramePr>
              <a:graphicFrameLocks noChangeAspect="1"/>
            </p:cNvGraphicFramePr>
            <p:nvPr/>
          </p:nvGraphicFramePr>
          <p:xfrm>
            <a:off x="3960" y="1982"/>
            <a:ext cx="577" cy="577"/>
          </p:xfrm>
          <a:graphic>
            <a:graphicData uri="http://schemas.openxmlformats.org/presentationml/2006/ole">
              <p:oleObj spid="_x0000_s1027" name="公式" r:id="rId5" imgW="393480" imgH="393480" progId="Equation.3">
                <p:embed/>
              </p:oleObj>
            </a:graphicData>
          </a:graphic>
        </p:graphicFrame>
      </p:grpSp>
      <p:grpSp>
        <p:nvGrpSpPr>
          <p:cNvPr id="4" name="Group 27"/>
          <p:cNvGrpSpPr>
            <a:grpSpLocks/>
          </p:cNvGrpSpPr>
          <p:nvPr/>
        </p:nvGrpSpPr>
        <p:grpSpPr bwMode="auto">
          <a:xfrm>
            <a:off x="6191254" y="4625980"/>
            <a:ext cx="5446183" cy="1160463"/>
            <a:chOff x="2018" y="2886"/>
            <a:chExt cx="2573" cy="731"/>
          </a:xfrm>
        </p:grpSpPr>
        <p:sp>
          <p:nvSpPr>
            <p:cNvPr id="5142" name="Text Box 28"/>
            <p:cNvSpPr txBox="1">
              <a:spLocks noChangeArrowheads="1"/>
            </p:cNvSpPr>
            <p:nvPr/>
          </p:nvSpPr>
          <p:spPr bwMode="auto">
            <a:xfrm>
              <a:off x="2018" y="3113"/>
              <a:ext cx="1110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l" latinLnBrk="0">
                <a:spcBef>
                  <a:spcPct val="0"/>
                </a:spcBef>
                <a:buFontTx/>
                <a:buNone/>
              </a:pPr>
              <a:r>
                <a:rPr kumimoji="0" lang="zh-CN" altLang="en-US" sz="2800" b="1">
                  <a:solidFill>
                    <a:srgbClr val="000000"/>
                  </a:solidFill>
                  <a:latin typeface="Times New Roman" pitchFamily="18" charset="0"/>
                  <a:ea typeface="宋体" pitchFamily="2" charset="-122"/>
                </a:rPr>
                <a:t>由题意取值：</a:t>
              </a:r>
              <a:endParaRPr kumimoji="0" lang="en-US" altLang="zh-CN" sz="28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endParaRPr>
            </a:p>
          </p:txBody>
        </p:sp>
        <p:grpSp>
          <p:nvGrpSpPr>
            <p:cNvPr id="5" name="Group 29"/>
            <p:cNvGrpSpPr>
              <a:grpSpLocks/>
            </p:cNvGrpSpPr>
            <p:nvPr/>
          </p:nvGrpSpPr>
          <p:grpSpPr bwMode="auto">
            <a:xfrm>
              <a:off x="3366" y="2886"/>
              <a:ext cx="1225" cy="731"/>
              <a:chOff x="2018" y="1661"/>
              <a:chExt cx="1225" cy="731"/>
            </a:xfrm>
          </p:grpSpPr>
          <p:sp>
            <p:nvSpPr>
              <p:cNvPr id="5144" name="AutoShape 30"/>
              <p:cNvSpPr>
                <a:spLocks/>
              </p:cNvSpPr>
              <p:nvPr/>
            </p:nvSpPr>
            <p:spPr bwMode="auto">
              <a:xfrm>
                <a:off x="2018" y="1756"/>
                <a:ext cx="90" cy="540"/>
              </a:xfrm>
              <a:prstGeom prst="leftBrace">
                <a:avLst>
                  <a:gd name="adj1" fmla="val 50000"/>
                  <a:gd name="adj2" fmla="val 50000"/>
                </a:avLst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latinLnBrk="0">
                  <a:spcBef>
                    <a:spcPct val="0"/>
                  </a:spcBef>
                  <a:buFontTx/>
                  <a:buNone/>
                </a:pPr>
                <a:endParaRPr lang="zh-CN" altLang="en-US" sz="4400" b="1" i="1">
                  <a:solidFill>
                    <a:srgbClr val="000000"/>
                  </a:solidFill>
                  <a:latin typeface="Times New Roman" pitchFamily="18" charset="0"/>
                  <a:ea typeface="宋体" pitchFamily="2" charset="-122"/>
                </a:endParaRPr>
              </a:p>
              <a:p>
                <a:pPr latinLnBrk="0">
                  <a:spcBef>
                    <a:spcPct val="0"/>
                  </a:spcBef>
                  <a:buFontTx/>
                  <a:buNone/>
                </a:pPr>
                <a:endParaRPr lang="zh-CN" altLang="en-US" sz="2400" b="1">
                  <a:solidFill>
                    <a:srgbClr val="000000"/>
                  </a:solidFill>
                  <a:latin typeface="Times New Roman" pitchFamily="18" charset="0"/>
                  <a:ea typeface="宋体" pitchFamily="2" charset="-122"/>
                </a:endParaRPr>
              </a:p>
            </p:txBody>
          </p:sp>
          <p:sp>
            <p:nvSpPr>
              <p:cNvPr id="5145" name="Text Box 31"/>
              <p:cNvSpPr txBox="1">
                <a:spLocks noChangeArrowheads="1"/>
              </p:cNvSpPr>
              <p:nvPr/>
            </p:nvSpPr>
            <p:spPr bwMode="auto">
              <a:xfrm>
                <a:off x="2199" y="1661"/>
                <a:ext cx="1044" cy="7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l" latinLnBrk="0">
                  <a:spcBef>
                    <a:spcPct val="50000"/>
                  </a:spcBef>
                  <a:buFontTx/>
                  <a:buNone/>
                </a:pPr>
                <a:r>
                  <a:rPr kumimoji="0" lang="en-US" altLang="zh-CN" sz="2800" b="1">
                    <a:solidFill>
                      <a:srgbClr val="000000"/>
                    </a:solidFill>
                    <a:latin typeface="Times New Roman" pitchFamily="18" charset="0"/>
                    <a:ea typeface="宋体" pitchFamily="2" charset="-122"/>
                  </a:rPr>
                  <a:t>x≈ 53</a:t>
                </a:r>
              </a:p>
              <a:p>
                <a:pPr algn="l" latinLnBrk="0">
                  <a:spcBef>
                    <a:spcPct val="50000"/>
                  </a:spcBef>
                  <a:buFontTx/>
                  <a:buNone/>
                </a:pPr>
                <a:r>
                  <a:rPr kumimoji="0" lang="en-US" altLang="zh-CN" sz="2800" b="1">
                    <a:solidFill>
                      <a:srgbClr val="000000"/>
                    </a:solidFill>
                    <a:latin typeface="Times New Roman" pitchFamily="18" charset="0"/>
                    <a:ea typeface="宋体" pitchFamily="2" charset="-122"/>
                  </a:rPr>
                  <a:t>y ≈47</a:t>
                </a:r>
              </a:p>
            </p:txBody>
          </p:sp>
          <p:sp>
            <p:nvSpPr>
              <p:cNvPr id="5146" name="AutoShape 32"/>
              <p:cNvSpPr>
                <a:spLocks/>
              </p:cNvSpPr>
              <p:nvPr/>
            </p:nvSpPr>
            <p:spPr bwMode="auto">
              <a:xfrm>
                <a:off x="2109" y="1842"/>
                <a:ext cx="90" cy="454"/>
              </a:xfrm>
              <a:prstGeom prst="leftBrace">
                <a:avLst>
                  <a:gd name="adj1" fmla="val 42037"/>
                  <a:gd name="adj2" fmla="val 50000"/>
                </a:avLst>
              </a:prstGeom>
              <a:noFill/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 b="1">
                  <a:latin typeface="Times New Roman" pitchFamily="18" charset="0"/>
                  <a:ea typeface="宋体" pitchFamily="2" charset="-122"/>
                </a:endParaRPr>
              </a:p>
            </p:txBody>
          </p:sp>
        </p:grpSp>
      </p:grpSp>
      <p:sp>
        <p:nvSpPr>
          <p:cNvPr id="180257" name="Text Box 33"/>
          <p:cNvSpPr txBox="1">
            <a:spLocks noChangeArrowheads="1"/>
          </p:cNvSpPr>
          <p:nvPr/>
        </p:nvSpPr>
        <p:spPr bwMode="auto">
          <a:xfrm>
            <a:off x="666754" y="5786438"/>
            <a:ext cx="11525249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latinLnBrk="0">
              <a:spcBef>
                <a:spcPct val="0"/>
              </a:spcBef>
              <a:buFontTx/>
              <a:buNone/>
            </a:pPr>
            <a:r>
              <a:rPr kumimoji="0" lang="zh-CN" altLang="en-US" sz="24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答： 过长方形土地的短边上离一端约</a:t>
            </a:r>
            <a:r>
              <a:rPr kumimoji="0" lang="en-US" altLang="zh-CN" sz="24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53</a:t>
            </a:r>
            <a:r>
              <a:rPr kumimoji="0" lang="zh-CN" altLang="en-US" sz="24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米处，把这块地分为两个长方形</a:t>
            </a:r>
            <a:r>
              <a:rPr kumimoji="0" lang="en-US" altLang="zh-CN" sz="24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.</a:t>
            </a:r>
            <a:r>
              <a:rPr kumimoji="0" lang="zh-CN" altLang="en-US" sz="24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较大一块地种甲种作物，较小一块地种乙种作物</a:t>
            </a:r>
            <a:r>
              <a:rPr kumimoji="0" lang="en-US" altLang="zh-CN" sz="24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.</a:t>
            </a:r>
          </a:p>
        </p:txBody>
      </p:sp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96931CCC-CC13-4B6E-B52A-9262680B7061}"/>
              </a:ext>
            </a:extLst>
          </p:cNvPr>
          <p:cNvGrpSpPr/>
          <p:nvPr/>
        </p:nvGrpSpPr>
        <p:grpSpPr>
          <a:xfrm>
            <a:off x="0" y="-1"/>
            <a:ext cx="12176565" cy="584617"/>
            <a:chOff x="0" y="-1"/>
            <a:chExt cx="12176565" cy="584617"/>
          </a:xfrm>
        </p:grpSpPr>
        <p:grpSp>
          <p:nvGrpSpPr>
            <p:cNvPr id="35" name="组合 83">
              <a:extLst>
                <a:ext uri="{FF2B5EF4-FFF2-40B4-BE49-F238E27FC236}">
                  <a16:creationId xmlns:a16="http://schemas.microsoft.com/office/drawing/2014/main" xmlns="" id="{85AE5D09-FEFA-4795-ADC6-89ACCC51BCF8}"/>
                </a:ext>
              </a:extLst>
            </p:cNvPr>
            <p:cNvGrpSpPr/>
            <p:nvPr/>
          </p:nvGrpSpPr>
          <p:grpSpPr>
            <a:xfrm>
              <a:off x="6559423" y="0"/>
              <a:ext cx="5617142" cy="584616"/>
              <a:chOff x="0" y="6130977"/>
              <a:chExt cx="6985421" cy="727023"/>
            </a:xfrm>
          </p:grpSpPr>
          <p:sp>
            <p:nvSpPr>
              <p:cNvPr id="50" name="矩形 49">
                <a:extLst>
                  <a:ext uri="{FF2B5EF4-FFF2-40B4-BE49-F238E27FC236}">
                    <a16:creationId xmlns:a16="http://schemas.microsoft.com/office/drawing/2014/main" xmlns="" id="{8C3F7403-EF12-4BEC-89D7-A2ED9B73FC7A}"/>
                  </a:ext>
                </a:extLst>
              </p:cNvPr>
              <p:cNvSpPr/>
              <p:nvPr/>
            </p:nvSpPr>
            <p:spPr>
              <a:xfrm>
                <a:off x="0" y="6130977"/>
                <a:ext cx="6985421" cy="727023"/>
              </a:xfrm>
              <a:prstGeom prst="rect">
                <a:avLst/>
              </a:prstGeom>
              <a:solidFill>
                <a:srgbClr val="FED3E4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xmlns="" id="{7B4A5A92-C05C-4CDB-9CE5-AE36853A547F}"/>
                  </a:ext>
                </a:extLst>
              </p:cNvPr>
              <p:cNvSpPr/>
              <p:nvPr/>
            </p:nvSpPr>
            <p:spPr>
              <a:xfrm>
                <a:off x="626774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椭圆 51">
                <a:extLst>
                  <a:ext uri="{FF2B5EF4-FFF2-40B4-BE49-F238E27FC236}">
                    <a16:creationId xmlns:a16="http://schemas.microsoft.com/office/drawing/2014/main" xmlns="" id="{C0EEBDC6-DCFC-4F38-9B2D-E077316DD0F3}"/>
                  </a:ext>
                </a:extLst>
              </p:cNvPr>
              <p:cNvSpPr/>
              <p:nvPr/>
            </p:nvSpPr>
            <p:spPr>
              <a:xfrm>
                <a:off x="1641420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" name="椭圆 52">
                <a:extLst>
                  <a:ext uri="{FF2B5EF4-FFF2-40B4-BE49-F238E27FC236}">
                    <a16:creationId xmlns:a16="http://schemas.microsoft.com/office/drawing/2014/main" xmlns="" id="{CFD1A9A4-1D18-49F0-A8FE-7EBB23D90F71}"/>
                  </a:ext>
                </a:extLst>
              </p:cNvPr>
              <p:cNvSpPr/>
              <p:nvPr/>
            </p:nvSpPr>
            <p:spPr>
              <a:xfrm>
                <a:off x="2656066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xmlns="" id="{6A6F85AC-6BAF-4A64-82F8-1486C0973E8B}"/>
                  </a:ext>
                </a:extLst>
              </p:cNvPr>
              <p:cNvSpPr/>
              <p:nvPr/>
            </p:nvSpPr>
            <p:spPr>
              <a:xfrm>
                <a:off x="3670712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椭圆 54">
                <a:extLst>
                  <a:ext uri="{FF2B5EF4-FFF2-40B4-BE49-F238E27FC236}">
                    <a16:creationId xmlns:a16="http://schemas.microsoft.com/office/drawing/2014/main" xmlns="" id="{25CDEBD7-D53B-46FE-94F0-1FA0DC9AC9DD}"/>
                  </a:ext>
                </a:extLst>
              </p:cNvPr>
              <p:cNvSpPr/>
              <p:nvPr/>
            </p:nvSpPr>
            <p:spPr>
              <a:xfrm>
                <a:off x="4685358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椭圆 55">
                <a:extLst>
                  <a:ext uri="{FF2B5EF4-FFF2-40B4-BE49-F238E27FC236}">
                    <a16:creationId xmlns:a16="http://schemas.microsoft.com/office/drawing/2014/main" xmlns="" id="{4836DEEB-51F3-4984-98C7-12FFD915FBE5}"/>
                  </a:ext>
                </a:extLst>
              </p:cNvPr>
              <p:cNvSpPr/>
              <p:nvPr/>
            </p:nvSpPr>
            <p:spPr>
              <a:xfrm>
                <a:off x="5700004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6" name="组合 84">
              <a:extLst>
                <a:ext uri="{FF2B5EF4-FFF2-40B4-BE49-F238E27FC236}">
                  <a16:creationId xmlns:a16="http://schemas.microsoft.com/office/drawing/2014/main" xmlns="" id="{D8C9C0AF-8A4B-4A90-90F6-3006B4BCBED5}"/>
                </a:ext>
              </a:extLst>
            </p:cNvPr>
            <p:cNvGrpSpPr/>
            <p:nvPr/>
          </p:nvGrpSpPr>
          <p:grpSpPr>
            <a:xfrm>
              <a:off x="5720402" y="0"/>
              <a:ext cx="828380" cy="584616"/>
              <a:chOff x="0" y="314793"/>
              <a:chExt cx="2953062" cy="2098623"/>
            </a:xfrm>
          </p:grpSpPr>
          <p:sp>
            <p:nvSpPr>
              <p:cNvPr id="48" name="矩形 47">
                <a:extLst>
                  <a:ext uri="{FF2B5EF4-FFF2-40B4-BE49-F238E27FC236}">
                    <a16:creationId xmlns:a16="http://schemas.microsoft.com/office/drawing/2014/main" xmlns="" id="{28D960E2-109F-4E5E-A130-16E7E99D53ED}"/>
                  </a:ext>
                </a:extLst>
              </p:cNvPr>
              <p:cNvSpPr/>
              <p:nvPr/>
            </p:nvSpPr>
            <p:spPr>
              <a:xfrm>
                <a:off x="0" y="314793"/>
                <a:ext cx="2953062" cy="2098623"/>
              </a:xfrm>
              <a:prstGeom prst="rect">
                <a:avLst/>
              </a:prstGeom>
              <a:solidFill>
                <a:srgbClr val="FBEE19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椭圆 48">
                <a:extLst>
                  <a:ext uri="{FF2B5EF4-FFF2-40B4-BE49-F238E27FC236}">
                    <a16:creationId xmlns:a16="http://schemas.microsoft.com/office/drawing/2014/main" xmlns="" id="{0B886B5D-3AFE-4910-8B89-A3180896914C}"/>
                  </a:ext>
                </a:extLst>
              </p:cNvPr>
              <p:cNvSpPr/>
              <p:nvPr/>
            </p:nvSpPr>
            <p:spPr>
              <a:xfrm>
                <a:off x="674557" y="562131"/>
                <a:ext cx="1603947" cy="1603947"/>
              </a:xfrm>
              <a:prstGeom prst="ellipse">
                <a:avLst/>
              </a:prstGeom>
              <a:solidFill>
                <a:srgbClr val="FED3E4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7" name="矩形 36">
              <a:extLst>
                <a:ext uri="{FF2B5EF4-FFF2-40B4-BE49-F238E27FC236}">
                  <a16:creationId xmlns:a16="http://schemas.microsoft.com/office/drawing/2014/main" xmlns="" id="{B0CEC7A4-A7A2-49A2-A5A7-FE496AEF5D95}"/>
                </a:ext>
              </a:extLst>
            </p:cNvPr>
            <p:cNvSpPr/>
            <p:nvPr/>
          </p:nvSpPr>
          <p:spPr>
            <a:xfrm rot="16200000">
              <a:off x="1781486" y="-1781487"/>
              <a:ext cx="581193" cy="4144165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8" name="组合 86">
              <a:extLst>
                <a:ext uri="{FF2B5EF4-FFF2-40B4-BE49-F238E27FC236}">
                  <a16:creationId xmlns:a16="http://schemas.microsoft.com/office/drawing/2014/main" xmlns="" id="{13B15CBD-1AD4-4826-9163-9735B56A52D0}"/>
                </a:ext>
              </a:extLst>
            </p:cNvPr>
            <p:cNvGrpSpPr/>
            <p:nvPr/>
          </p:nvGrpSpPr>
          <p:grpSpPr>
            <a:xfrm flipH="1">
              <a:off x="4144165" y="0"/>
              <a:ext cx="623590" cy="584616"/>
              <a:chOff x="4107305" y="1187970"/>
              <a:chExt cx="2458388" cy="2304738"/>
            </a:xfrm>
          </p:grpSpPr>
          <p:sp>
            <p:nvSpPr>
              <p:cNvPr id="46" name="矩形 45">
                <a:extLst>
                  <a:ext uri="{FF2B5EF4-FFF2-40B4-BE49-F238E27FC236}">
                    <a16:creationId xmlns:a16="http://schemas.microsoft.com/office/drawing/2014/main" xmlns="" id="{EA553964-84F5-40DA-8A24-326039D62A37}"/>
                  </a:ext>
                </a:extLst>
              </p:cNvPr>
              <p:cNvSpPr/>
              <p:nvPr/>
            </p:nvSpPr>
            <p:spPr>
              <a:xfrm>
                <a:off x="4107305" y="1187970"/>
                <a:ext cx="2458388" cy="2304738"/>
              </a:xfrm>
              <a:prstGeom prst="rect">
                <a:avLst/>
              </a:prstGeom>
              <a:solidFill>
                <a:srgbClr val="026AB7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等腰三角形 46">
                <a:extLst>
                  <a:ext uri="{FF2B5EF4-FFF2-40B4-BE49-F238E27FC236}">
                    <a16:creationId xmlns:a16="http://schemas.microsoft.com/office/drawing/2014/main" xmlns="" id="{0900C260-ABE0-427E-85AB-273115A75018}"/>
                  </a:ext>
                </a:extLst>
              </p:cNvPr>
              <p:cNvSpPr/>
              <p:nvPr/>
            </p:nvSpPr>
            <p:spPr>
              <a:xfrm>
                <a:off x="4299586" y="1310670"/>
                <a:ext cx="2035428" cy="1754679"/>
              </a:xfrm>
              <a:prstGeom prst="triangle">
                <a:avLst/>
              </a:prstGeom>
              <a:solidFill>
                <a:srgbClr val="3BBDA9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9" name="组合 88">
              <a:extLst>
                <a:ext uri="{FF2B5EF4-FFF2-40B4-BE49-F238E27FC236}">
                  <a16:creationId xmlns:a16="http://schemas.microsoft.com/office/drawing/2014/main" xmlns="" id="{0F9EB393-69D5-4239-BC30-66E4C0D9DC6D}"/>
                </a:ext>
              </a:extLst>
            </p:cNvPr>
            <p:cNvGrpSpPr/>
            <p:nvPr/>
          </p:nvGrpSpPr>
          <p:grpSpPr>
            <a:xfrm>
              <a:off x="4760418" y="0"/>
              <a:ext cx="959984" cy="584616"/>
              <a:chOff x="4107305" y="314793"/>
              <a:chExt cx="1439058" cy="876924"/>
            </a:xfrm>
          </p:grpSpPr>
          <p:sp>
            <p:nvSpPr>
              <p:cNvPr id="40" name="矩形 39">
                <a:extLst>
                  <a:ext uri="{FF2B5EF4-FFF2-40B4-BE49-F238E27FC236}">
                    <a16:creationId xmlns:a16="http://schemas.microsoft.com/office/drawing/2014/main" xmlns="" id="{7985CE3C-4B64-4150-B46A-7CEEB9B4A3A1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矩形 40">
                <a:extLst>
                  <a:ext uri="{FF2B5EF4-FFF2-40B4-BE49-F238E27FC236}">
                    <a16:creationId xmlns:a16="http://schemas.microsoft.com/office/drawing/2014/main" xmlns="" id="{A66A821D-F74D-4C4C-9A3A-2FCB635F91C4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矩形 41">
                <a:extLst>
                  <a:ext uri="{FF2B5EF4-FFF2-40B4-BE49-F238E27FC236}">
                    <a16:creationId xmlns:a16="http://schemas.microsoft.com/office/drawing/2014/main" xmlns="" id="{9201A9FE-45D0-424C-AE8C-971CE2E75C63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矩形 42">
                <a:extLst>
                  <a:ext uri="{FF2B5EF4-FFF2-40B4-BE49-F238E27FC236}">
                    <a16:creationId xmlns:a16="http://schemas.microsoft.com/office/drawing/2014/main" xmlns="" id="{E203D7A4-5047-42A9-93E8-AD8504D0238D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矩形 43">
                <a:extLst>
                  <a:ext uri="{FF2B5EF4-FFF2-40B4-BE49-F238E27FC236}">
                    <a16:creationId xmlns:a16="http://schemas.microsoft.com/office/drawing/2014/main" xmlns="" id="{01D4A82C-FA6A-41CD-9D70-00C345790C68}"/>
                  </a:ext>
                </a:extLst>
              </p:cNvPr>
              <p:cNvSpPr/>
              <p:nvPr/>
            </p:nvSpPr>
            <p:spPr>
              <a:xfrm>
                <a:off x="5066677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矩形 44">
                <a:extLst>
                  <a:ext uri="{FF2B5EF4-FFF2-40B4-BE49-F238E27FC236}">
                    <a16:creationId xmlns:a16="http://schemas.microsoft.com/office/drawing/2014/main" xmlns="" id="{B8A48D83-D979-4FEE-A69F-5159F1000C0A}"/>
                  </a:ext>
                </a:extLst>
              </p:cNvPr>
              <p:cNvSpPr/>
              <p:nvPr/>
            </p:nvSpPr>
            <p:spPr>
              <a:xfrm>
                <a:off x="5066677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80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180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0239" grpId="0"/>
      <p:bldP spid="18025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686960DD-7061-4F8E-988F-EB068A9D3D98}"/>
              </a:ext>
            </a:extLst>
          </p:cNvPr>
          <p:cNvSpPr/>
          <p:nvPr/>
        </p:nvSpPr>
        <p:spPr>
          <a:xfrm>
            <a:off x="11295931" y="876924"/>
            <a:ext cx="899415" cy="2304738"/>
          </a:xfrm>
          <a:prstGeom prst="rect">
            <a:avLst/>
          </a:prstGeom>
          <a:solidFill>
            <a:srgbClr val="3ABFA9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4">
            <a:extLst>
              <a:ext uri="{FF2B5EF4-FFF2-40B4-BE49-F238E27FC236}">
                <a16:creationId xmlns:a16="http://schemas.microsoft.com/office/drawing/2014/main" xmlns="" id="{DF7C598F-2626-4935-BEC0-C3BC58B75829}"/>
              </a:ext>
            </a:extLst>
          </p:cNvPr>
          <p:cNvGrpSpPr/>
          <p:nvPr/>
        </p:nvGrpSpPr>
        <p:grpSpPr>
          <a:xfrm>
            <a:off x="10756285" y="5599"/>
            <a:ext cx="1439059" cy="871327"/>
            <a:chOff x="4107305" y="314793"/>
            <a:chExt cx="1439058" cy="876924"/>
          </a:xfrm>
        </p:grpSpPr>
        <p:sp>
          <p:nvSpPr>
            <p:cNvPr id="16" name="矩形 15">
              <a:extLst>
                <a:ext uri="{FF2B5EF4-FFF2-40B4-BE49-F238E27FC236}">
                  <a16:creationId xmlns:a16="http://schemas.microsoft.com/office/drawing/2014/main" xmlns="" id="{6387ACA6-F6F3-4E51-8436-EFD79BD586C7}"/>
                </a:ext>
              </a:extLst>
            </p:cNvPr>
            <p:cNvSpPr/>
            <p:nvPr/>
          </p:nvSpPr>
          <p:spPr>
            <a:xfrm>
              <a:off x="4107305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>
              <a:extLst>
                <a:ext uri="{FF2B5EF4-FFF2-40B4-BE49-F238E27FC236}">
                  <a16:creationId xmlns:a16="http://schemas.microsoft.com/office/drawing/2014/main" xmlns="" id="{975758EE-3FF1-4E67-98F6-39DDFF9B69F3}"/>
                </a:ext>
              </a:extLst>
            </p:cNvPr>
            <p:cNvSpPr/>
            <p:nvPr/>
          </p:nvSpPr>
          <p:spPr>
            <a:xfrm>
              <a:off x="4107305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>
              <a:extLst>
                <a:ext uri="{FF2B5EF4-FFF2-40B4-BE49-F238E27FC236}">
                  <a16:creationId xmlns:a16="http://schemas.microsoft.com/office/drawing/2014/main" xmlns="" id="{FAEB3FA0-BCE3-4A00-8148-DD647C1F0152}"/>
                </a:ext>
              </a:extLst>
            </p:cNvPr>
            <p:cNvSpPr/>
            <p:nvPr/>
          </p:nvSpPr>
          <p:spPr>
            <a:xfrm>
              <a:off x="4586991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>
              <a:extLst>
                <a:ext uri="{FF2B5EF4-FFF2-40B4-BE49-F238E27FC236}">
                  <a16:creationId xmlns:a16="http://schemas.microsoft.com/office/drawing/2014/main" xmlns="" id="{415F1A4F-90F3-4FC7-96F2-775C019ABEC4}"/>
                </a:ext>
              </a:extLst>
            </p:cNvPr>
            <p:cNvSpPr/>
            <p:nvPr/>
          </p:nvSpPr>
          <p:spPr>
            <a:xfrm>
              <a:off x="4586991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>
              <a:extLst>
                <a:ext uri="{FF2B5EF4-FFF2-40B4-BE49-F238E27FC236}">
                  <a16:creationId xmlns:a16="http://schemas.microsoft.com/office/drawing/2014/main" xmlns="" id="{B7DF1E29-93DB-4954-8D57-CC764E4B3132}"/>
                </a:ext>
              </a:extLst>
            </p:cNvPr>
            <p:cNvSpPr/>
            <p:nvPr/>
          </p:nvSpPr>
          <p:spPr>
            <a:xfrm>
              <a:off x="5066677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xmlns="" id="{C03AE159-8BC7-436F-9B4B-944CE1C77915}"/>
                </a:ext>
              </a:extLst>
            </p:cNvPr>
            <p:cNvSpPr/>
            <p:nvPr/>
          </p:nvSpPr>
          <p:spPr>
            <a:xfrm>
              <a:off x="5066677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2" name="椭圆 21">
            <a:extLst>
              <a:ext uri="{FF2B5EF4-FFF2-40B4-BE49-F238E27FC236}">
                <a16:creationId xmlns:a16="http://schemas.microsoft.com/office/drawing/2014/main" xmlns="" id="{243AC685-E039-46AF-974B-64283537C373}"/>
              </a:ext>
            </a:extLst>
          </p:cNvPr>
          <p:cNvSpPr/>
          <p:nvPr/>
        </p:nvSpPr>
        <p:spPr>
          <a:xfrm>
            <a:off x="11532968" y="1308864"/>
            <a:ext cx="425347" cy="42534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xmlns="" id="{ACEC2AD2-7D3A-46BC-9B16-D443662B09DA}"/>
              </a:ext>
            </a:extLst>
          </p:cNvPr>
          <p:cNvSpPr/>
          <p:nvPr/>
        </p:nvSpPr>
        <p:spPr>
          <a:xfrm>
            <a:off x="11547953" y="2195589"/>
            <a:ext cx="425347" cy="42534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F1A49EA7-2C2E-40DC-BD21-512D69531182}"/>
              </a:ext>
            </a:extLst>
          </p:cNvPr>
          <p:cNvSpPr/>
          <p:nvPr/>
        </p:nvSpPr>
        <p:spPr>
          <a:xfrm>
            <a:off x="10276603" y="3186734"/>
            <a:ext cx="1943655" cy="1909922"/>
          </a:xfrm>
          <a:prstGeom prst="rect">
            <a:avLst/>
          </a:prstGeom>
          <a:solidFill>
            <a:srgbClr val="FBEE19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4">
            <a:extLst>
              <a:ext uri="{FF2B5EF4-FFF2-40B4-BE49-F238E27FC236}">
                <a16:creationId xmlns:a16="http://schemas.microsoft.com/office/drawing/2014/main" xmlns="" id="{E1FE917C-F6F5-47BB-8A25-2619A92311CB}"/>
              </a:ext>
            </a:extLst>
          </p:cNvPr>
          <p:cNvGrpSpPr/>
          <p:nvPr/>
        </p:nvGrpSpPr>
        <p:grpSpPr>
          <a:xfrm>
            <a:off x="8837543" y="876924"/>
            <a:ext cx="2458388" cy="2304738"/>
            <a:chOff x="4107305" y="1187970"/>
            <a:chExt cx="2458388" cy="2304738"/>
          </a:xfrm>
        </p:grpSpPr>
        <p:sp>
          <p:nvSpPr>
            <p:cNvPr id="26" name="矩形 25">
              <a:extLst>
                <a:ext uri="{FF2B5EF4-FFF2-40B4-BE49-F238E27FC236}">
                  <a16:creationId xmlns:a16="http://schemas.microsoft.com/office/drawing/2014/main" xmlns="" id="{E282399E-3E80-4DC1-9E0C-F721B679FF15}"/>
                </a:ext>
              </a:extLst>
            </p:cNvPr>
            <p:cNvSpPr/>
            <p:nvPr/>
          </p:nvSpPr>
          <p:spPr>
            <a:xfrm>
              <a:off x="4107305" y="1187970"/>
              <a:ext cx="2458388" cy="2304738"/>
            </a:xfrm>
            <a:prstGeom prst="rect">
              <a:avLst/>
            </a:prstGeom>
            <a:solidFill>
              <a:srgbClr val="026AB7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等腰三角形 26">
              <a:extLst>
                <a:ext uri="{FF2B5EF4-FFF2-40B4-BE49-F238E27FC236}">
                  <a16:creationId xmlns:a16="http://schemas.microsoft.com/office/drawing/2014/main" xmlns="" id="{4C0A2E78-1833-4285-9F90-FD59485B0BA2}"/>
                </a:ext>
              </a:extLst>
            </p:cNvPr>
            <p:cNvSpPr/>
            <p:nvPr/>
          </p:nvSpPr>
          <p:spPr>
            <a:xfrm>
              <a:off x="4299586" y="1310670"/>
              <a:ext cx="2035428" cy="1754679"/>
            </a:xfrm>
            <a:prstGeom prst="triangle">
              <a:avLst/>
            </a:prstGeom>
            <a:solidFill>
              <a:srgbClr val="3BBDA9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72">
            <a:extLst>
              <a:ext uri="{FF2B5EF4-FFF2-40B4-BE49-F238E27FC236}">
                <a16:creationId xmlns:a16="http://schemas.microsoft.com/office/drawing/2014/main" xmlns="" id="{91381644-FC36-41CB-9542-2673D63E9A58}"/>
              </a:ext>
            </a:extLst>
          </p:cNvPr>
          <p:cNvGrpSpPr/>
          <p:nvPr/>
        </p:nvGrpSpPr>
        <p:grpSpPr>
          <a:xfrm>
            <a:off x="9909785" y="5096660"/>
            <a:ext cx="2282217" cy="834203"/>
            <a:chOff x="10250904" y="5096656"/>
            <a:chExt cx="1969349" cy="716328"/>
          </a:xfrm>
        </p:grpSpPr>
        <p:grpSp>
          <p:nvGrpSpPr>
            <p:cNvPr id="11" name="组合 27">
              <a:extLst>
                <a:ext uri="{FF2B5EF4-FFF2-40B4-BE49-F238E27FC236}">
                  <a16:creationId xmlns:a16="http://schemas.microsoft.com/office/drawing/2014/main" xmlns="" id="{FB1B8D9E-4BCB-42BB-B5F2-632D17C77673}"/>
                </a:ext>
              </a:extLst>
            </p:cNvPr>
            <p:cNvGrpSpPr/>
            <p:nvPr/>
          </p:nvGrpSpPr>
          <p:grpSpPr>
            <a:xfrm>
              <a:off x="10250904" y="5096656"/>
              <a:ext cx="1183066" cy="716328"/>
              <a:chOff x="4107305" y="314793"/>
              <a:chExt cx="1439058" cy="876924"/>
            </a:xfrm>
          </p:grpSpPr>
          <p:sp>
            <p:nvSpPr>
              <p:cNvPr id="29" name="矩形 28">
                <a:extLst>
                  <a:ext uri="{FF2B5EF4-FFF2-40B4-BE49-F238E27FC236}">
                    <a16:creationId xmlns:a16="http://schemas.microsoft.com/office/drawing/2014/main" xmlns="" id="{D72706D9-166A-4CCB-9F88-0540F97DF710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矩形 29">
                <a:extLst>
                  <a:ext uri="{FF2B5EF4-FFF2-40B4-BE49-F238E27FC236}">
                    <a16:creationId xmlns:a16="http://schemas.microsoft.com/office/drawing/2014/main" xmlns="" id="{E10D118C-2CE1-494B-AD59-69EA7FA032D2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矩形 30">
                <a:extLst>
                  <a:ext uri="{FF2B5EF4-FFF2-40B4-BE49-F238E27FC236}">
                    <a16:creationId xmlns:a16="http://schemas.microsoft.com/office/drawing/2014/main" xmlns="" id="{A695B438-A57B-4E86-A8AA-091DD9DDA60C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矩形 31">
                <a:extLst>
                  <a:ext uri="{FF2B5EF4-FFF2-40B4-BE49-F238E27FC236}">
                    <a16:creationId xmlns:a16="http://schemas.microsoft.com/office/drawing/2014/main" xmlns="" id="{AE6825CD-946F-4526-BC9C-9B56A431F529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" name="矩形 32">
                <a:extLst>
                  <a:ext uri="{FF2B5EF4-FFF2-40B4-BE49-F238E27FC236}">
                    <a16:creationId xmlns:a16="http://schemas.microsoft.com/office/drawing/2014/main" xmlns="" id="{3782E378-67AF-42C1-9E51-F8FEC101E72B}"/>
                  </a:ext>
                </a:extLst>
              </p:cNvPr>
              <p:cNvSpPr/>
              <p:nvPr/>
            </p:nvSpPr>
            <p:spPr>
              <a:xfrm>
                <a:off x="5066677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矩形 33">
                <a:extLst>
                  <a:ext uri="{FF2B5EF4-FFF2-40B4-BE49-F238E27FC236}">
                    <a16:creationId xmlns:a16="http://schemas.microsoft.com/office/drawing/2014/main" xmlns="" id="{EE436282-7168-4A77-8401-37E577B00067}"/>
                  </a:ext>
                </a:extLst>
              </p:cNvPr>
              <p:cNvSpPr/>
              <p:nvPr/>
            </p:nvSpPr>
            <p:spPr>
              <a:xfrm>
                <a:off x="5066677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5" name="组合 34">
              <a:extLst>
                <a:ext uri="{FF2B5EF4-FFF2-40B4-BE49-F238E27FC236}">
                  <a16:creationId xmlns:a16="http://schemas.microsoft.com/office/drawing/2014/main" xmlns="" id="{67E4E06E-761A-4414-8088-535D67E8E77F}"/>
                </a:ext>
              </a:extLst>
            </p:cNvPr>
            <p:cNvGrpSpPr/>
            <p:nvPr/>
          </p:nvGrpSpPr>
          <p:grpSpPr>
            <a:xfrm>
              <a:off x="11431542" y="5096656"/>
              <a:ext cx="788711" cy="716328"/>
              <a:chOff x="4107305" y="314793"/>
              <a:chExt cx="959372" cy="876924"/>
            </a:xfrm>
          </p:grpSpPr>
          <p:sp>
            <p:nvSpPr>
              <p:cNvPr id="36" name="矩形 35">
                <a:extLst>
                  <a:ext uri="{FF2B5EF4-FFF2-40B4-BE49-F238E27FC236}">
                    <a16:creationId xmlns:a16="http://schemas.microsoft.com/office/drawing/2014/main" xmlns="" id="{79495E1D-BB4A-411C-B972-FA2C91196ACE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矩形 36">
                <a:extLst>
                  <a:ext uri="{FF2B5EF4-FFF2-40B4-BE49-F238E27FC236}">
                    <a16:creationId xmlns:a16="http://schemas.microsoft.com/office/drawing/2014/main" xmlns="" id="{1BAD698C-57C5-4DAC-87F7-C711F9984B59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矩形 37">
                <a:extLst>
                  <a:ext uri="{FF2B5EF4-FFF2-40B4-BE49-F238E27FC236}">
                    <a16:creationId xmlns:a16="http://schemas.microsoft.com/office/drawing/2014/main" xmlns="" id="{3218905A-5F1F-40BA-871C-DA6DE5079934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矩形 38">
                <a:extLst>
                  <a:ext uri="{FF2B5EF4-FFF2-40B4-BE49-F238E27FC236}">
                    <a16:creationId xmlns:a16="http://schemas.microsoft.com/office/drawing/2014/main" xmlns="" id="{54AB4E4A-1EB1-4624-B0B7-B9DB8A4BDC00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40" name="椭圆 39">
            <a:extLst>
              <a:ext uri="{FF2B5EF4-FFF2-40B4-BE49-F238E27FC236}">
                <a16:creationId xmlns:a16="http://schemas.microsoft.com/office/drawing/2014/main" xmlns="" id="{0F5EB281-969D-4324-86D4-FEAD7C7F7EF9}"/>
              </a:ext>
            </a:extLst>
          </p:cNvPr>
          <p:cNvSpPr/>
          <p:nvPr/>
        </p:nvSpPr>
        <p:spPr>
          <a:xfrm>
            <a:off x="10468132" y="3279765"/>
            <a:ext cx="1723869" cy="1723869"/>
          </a:xfrm>
          <a:prstGeom prst="ellipse">
            <a:avLst/>
          </a:prstGeom>
          <a:solidFill>
            <a:srgbClr val="3ABEA7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5" name="组合 50">
            <a:extLst>
              <a:ext uri="{FF2B5EF4-FFF2-40B4-BE49-F238E27FC236}">
                <a16:creationId xmlns:a16="http://schemas.microsoft.com/office/drawing/2014/main" xmlns="" id="{EA2EC06F-11BD-4BB1-A166-8622DFD8E2C7}"/>
              </a:ext>
            </a:extLst>
          </p:cNvPr>
          <p:cNvGrpSpPr/>
          <p:nvPr/>
        </p:nvGrpSpPr>
        <p:grpSpPr>
          <a:xfrm>
            <a:off x="6918799" y="2"/>
            <a:ext cx="3837488" cy="880671"/>
            <a:chOff x="6918798" y="0"/>
            <a:chExt cx="3837488" cy="880671"/>
          </a:xfrm>
        </p:grpSpPr>
        <p:grpSp>
          <p:nvGrpSpPr>
            <p:cNvPr id="28" name="组合 3">
              <a:extLst>
                <a:ext uri="{FF2B5EF4-FFF2-40B4-BE49-F238E27FC236}">
                  <a16:creationId xmlns:a16="http://schemas.microsoft.com/office/drawing/2014/main" xmlns="" id="{F2ACF8C1-8D08-4EF7-BF0B-F30A1C922607}"/>
                </a:ext>
              </a:extLst>
            </p:cNvPr>
            <p:cNvGrpSpPr/>
            <p:nvPr/>
          </p:nvGrpSpPr>
          <p:grpSpPr>
            <a:xfrm>
              <a:off x="8837542" y="0"/>
              <a:ext cx="1918744" cy="880671"/>
              <a:chOff x="4107305" y="311046"/>
              <a:chExt cx="1918744" cy="880671"/>
            </a:xfrm>
          </p:grpSpPr>
          <p:sp>
            <p:nvSpPr>
              <p:cNvPr id="5" name="矩形 4">
                <a:extLst>
                  <a:ext uri="{FF2B5EF4-FFF2-40B4-BE49-F238E27FC236}">
                    <a16:creationId xmlns:a16="http://schemas.microsoft.com/office/drawing/2014/main" xmlns="" id="{0CA3346F-7BCA-473A-8E15-C82586A01336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矩形 5">
                <a:extLst>
                  <a:ext uri="{FF2B5EF4-FFF2-40B4-BE49-F238E27FC236}">
                    <a16:creationId xmlns:a16="http://schemas.microsoft.com/office/drawing/2014/main" xmlns="" id="{3AE5E525-1073-48B7-AB53-9B0A5EFB6C70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矩形 6">
                <a:extLst>
                  <a:ext uri="{FF2B5EF4-FFF2-40B4-BE49-F238E27FC236}">
                    <a16:creationId xmlns:a16="http://schemas.microsoft.com/office/drawing/2014/main" xmlns="" id="{37BF809A-76A2-4065-847F-49950D1CA9C5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6089E45E-6E68-4C04-AB0C-D2AAC443AF9A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矩形 8">
                <a:extLst>
                  <a:ext uri="{FF2B5EF4-FFF2-40B4-BE49-F238E27FC236}">
                    <a16:creationId xmlns:a16="http://schemas.microsoft.com/office/drawing/2014/main" xmlns="" id="{010E4D19-448C-46D7-AFE9-958770AA424B}"/>
                  </a:ext>
                </a:extLst>
              </p:cNvPr>
              <p:cNvSpPr/>
              <p:nvPr/>
            </p:nvSpPr>
            <p:spPr>
              <a:xfrm>
                <a:off x="5066677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矩形 9">
                <a:extLst>
                  <a:ext uri="{FF2B5EF4-FFF2-40B4-BE49-F238E27FC236}">
                    <a16:creationId xmlns:a16="http://schemas.microsoft.com/office/drawing/2014/main" xmlns="" id="{3E2C650D-9A86-4477-9001-1B851937EDF8}"/>
                  </a:ext>
                </a:extLst>
              </p:cNvPr>
              <p:cNvSpPr/>
              <p:nvPr/>
            </p:nvSpPr>
            <p:spPr>
              <a:xfrm>
                <a:off x="5066677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35" name="组合 10">
                <a:extLst>
                  <a:ext uri="{FF2B5EF4-FFF2-40B4-BE49-F238E27FC236}">
                    <a16:creationId xmlns:a16="http://schemas.microsoft.com/office/drawing/2014/main" xmlns="" id="{1639F588-EF88-4123-83BD-8D195A3F0778}"/>
                  </a:ext>
                </a:extLst>
              </p:cNvPr>
              <p:cNvGrpSpPr/>
              <p:nvPr/>
            </p:nvGrpSpPr>
            <p:grpSpPr>
              <a:xfrm>
                <a:off x="5546363" y="311046"/>
                <a:ext cx="479686" cy="876924"/>
                <a:chOff x="5219077" y="467193"/>
                <a:chExt cx="479686" cy="876924"/>
              </a:xfrm>
            </p:grpSpPr>
            <p:sp>
              <p:nvSpPr>
                <p:cNvPr id="12" name="矩形 11">
                  <a:extLst>
                    <a:ext uri="{FF2B5EF4-FFF2-40B4-BE49-F238E27FC236}">
                      <a16:creationId xmlns:a16="http://schemas.microsoft.com/office/drawing/2014/main" xmlns="" id="{73D140A9-2785-48B4-A90F-152CC699F063}"/>
                    </a:ext>
                  </a:extLst>
                </p:cNvPr>
                <p:cNvSpPr/>
                <p:nvPr/>
              </p:nvSpPr>
              <p:spPr>
                <a:xfrm>
                  <a:off x="5219077" y="4671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3" name="矩形 12">
                  <a:extLst>
                    <a:ext uri="{FF2B5EF4-FFF2-40B4-BE49-F238E27FC236}">
                      <a16:creationId xmlns:a16="http://schemas.microsoft.com/office/drawing/2014/main" xmlns="" id="{4191BFAA-C6E7-4F4E-B83F-055D6D7E12A2}"/>
                    </a:ext>
                  </a:extLst>
                </p:cNvPr>
                <p:cNvSpPr/>
                <p:nvPr/>
              </p:nvSpPr>
              <p:spPr>
                <a:xfrm>
                  <a:off x="5219077" y="9094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grpSp>
          <p:nvGrpSpPr>
            <p:cNvPr id="41" name="组合 40">
              <a:extLst>
                <a:ext uri="{FF2B5EF4-FFF2-40B4-BE49-F238E27FC236}">
                  <a16:creationId xmlns:a16="http://schemas.microsoft.com/office/drawing/2014/main" xmlns="" id="{7486DCC1-2EF4-4C7D-89FF-25BC27E09040}"/>
                </a:ext>
              </a:extLst>
            </p:cNvPr>
            <p:cNvGrpSpPr/>
            <p:nvPr/>
          </p:nvGrpSpPr>
          <p:grpSpPr>
            <a:xfrm>
              <a:off x="6918798" y="0"/>
              <a:ext cx="1918744" cy="880671"/>
              <a:chOff x="4107305" y="311046"/>
              <a:chExt cx="1918744" cy="880671"/>
            </a:xfrm>
          </p:grpSpPr>
          <p:sp>
            <p:nvSpPr>
              <p:cNvPr id="42" name="矩形 41">
                <a:extLst>
                  <a:ext uri="{FF2B5EF4-FFF2-40B4-BE49-F238E27FC236}">
                    <a16:creationId xmlns:a16="http://schemas.microsoft.com/office/drawing/2014/main" xmlns="" id="{445B82F1-9B3A-43D9-9A23-CBA3E5853926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矩形 42">
                <a:extLst>
                  <a:ext uri="{FF2B5EF4-FFF2-40B4-BE49-F238E27FC236}">
                    <a16:creationId xmlns:a16="http://schemas.microsoft.com/office/drawing/2014/main" xmlns="" id="{35F265A2-5B1B-43FB-8958-F090307B7ED2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矩形 43">
                <a:extLst>
                  <a:ext uri="{FF2B5EF4-FFF2-40B4-BE49-F238E27FC236}">
                    <a16:creationId xmlns:a16="http://schemas.microsoft.com/office/drawing/2014/main" xmlns="" id="{71F84987-E3CA-4189-A051-5A57A001704D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矩形 44">
                <a:extLst>
                  <a:ext uri="{FF2B5EF4-FFF2-40B4-BE49-F238E27FC236}">
                    <a16:creationId xmlns:a16="http://schemas.microsoft.com/office/drawing/2014/main" xmlns="" id="{9145E162-3CA4-4EAF-BD08-7286741BE8DD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矩形 45">
                <a:extLst>
                  <a:ext uri="{FF2B5EF4-FFF2-40B4-BE49-F238E27FC236}">
                    <a16:creationId xmlns:a16="http://schemas.microsoft.com/office/drawing/2014/main" xmlns="" id="{7438DB34-F5D3-4CFA-89F1-4BF2258220C7}"/>
                  </a:ext>
                </a:extLst>
              </p:cNvPr>
              <p:cNvSpPr/>
              <p:nvPr/>
            </p:nvSpPr>
            <p:spPr>
              <a:xfrm>
                <a:off x="5066677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矩形 46">
                <a:extLst>
                  <a:ext uri="{FF2B5EF4-FFF2-40B4-BE49-F238E27FC236}">
                    <a16:creationId xmlns:a16="http://schemas.microsoft.com/office/drawing/2014/main" xmlns="" id="{EBE3EE84-0DC8-4D39-94DC-C0F47C0AD307}"/>
                  </a:ext>
                </a:extLst>
              </p:cNvPr>
              <p:cNvSpPr/>
              <p:nvPr/>
            </p:nvSpPr>
            <p:spPr>
              <a:xfrm>
                <a:off x="5066677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48" name="组合 47">
                <a:extLst>
                  <a:ext uri="{FF2B5EF4-FFF2-40B4-BE49-F238E27FC236}">
                    <a16:creationId xmlns:a16="http://schemas.microsoft.com/office/drawing/2014/main" xmlns="" id="{6737C2EC-C110-4F6F-9F27-FB9E19CB0052}"/>
                  </a:ext>
                </a:extLst>
              </p:cNvPr>
              <p:cNvGrpSpPr/>
              <p:nvPr/>
            </p:nvGrpSpPr>
            <p:grpSpPr>
              <a:xfrm>
                <a:off x="5546363" y="311046"/>
                <a:ext cx="479686" cy="876924"/>
                <a:chOff x="5219077" y="467193"/>
                <a:chExt cx="479686" cy="876924"/>
              </a:xfrm>
            </p:grpSpPr>
            <p:sp>
              <p:nvSpPr>
                <p:cNvPr id="49" name="矩形 48">
                  <a:extLst>
                    <a:ext uri="{FF2B5EF4-FFF2-40B4-BE49-F238E27FC236}">
                      <a16:creationId xmlns:a16="http://schemas.microsoft.com/office/drawing/2014/main" xmlns="" id="{34CA9EAD-071B-4D06-9F7F-3CC6DC3A649E}"/>
                    </a:ext>
                  </a:extLst>
                </p:cNvPr>
                <p:cNvSpPr/>
                <p:nvPr/>
              </p:nvSpPr>
              <p:spPr>
                <a:xfrm>
                  <a:off x="5219077" y="4671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0" name="矩形 49">
                  <a:extLst>
                    <a:ext uri="{FF2B5EF4-FFF2-40B4-BE49-F238E27FC236}">
                      <a16:creationId xmlns:a16="http://schemas.microsoft.com/office/drawing/2014/main" xmlns="" id="{A2112159-F987-4FEA-AAB5-C3F59FDC2172}"/>
                    </a:ext>
                  </a:extLst>
                </p:cNvPr>
                <p:cNvSpPr/>
                <p:nvPr/>
              </p:nvSpPr>
              <p:spPr>
                <a:xfrm>
                  <a:off x="5219077" y="9094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</p:grpSp>
      <p:grpSp>
        <p:nvGrpSpPr>
          <p:cNvPr id="51" name="组合 51">
            <a:extLst>
              <a:ext uri="{FF2B5EF4-FFF2-40B4-BE49-F238E27FC236}">
                <a16:creationId xmlns:a16="http://schemas.microsoft.com/office/drawing/2014/main" xmlns="" id="{BA78B8A6-6B5D-4850-9813-81666132F58F}"/>
              </a:ext>
            </a:extLst>
          </p:cNvPr>
          <p:cNvGrpSpPr/>
          <p:nvPr/>
        </p:nvGrpSpPr>
        <p:grpSpPr>
          <a:xfrm>
            <a:off x="8551343" y="5930863"/>
            <a:ext cx="3622511" cy="831335"/>
            <a:chOff x="6918798" y="0"/>
            <a:chExt cx="3837488" cy="880671"/>
          </a:xfrm>
        </p:grpSpPr>
        <p:grpSp>
          <p:nvGrpSpPr>
            <p:cNvPr id="52" name="组合 52">
              <a:extLst>
                <a:ext uri="{FF2B5EF4-FFF2-40B4-BE49-F238E27FC236}">
                  <a16:creationId xmlns:a16="http://schemas.microsoft.com/office/drawing/2014/main" xmlns="" id="{E3C664DD-F6B7-4716-9C63-563C7E02C9FF}"/>
                </a:ext>
              </a:extLst>
            </p:cNvPr>
            <p:cNvGrpSpPr/>
            <p:nvPr/>
          </p:nvGrpSpPr>
          <p:grpSpPr>
            <a:xfrm>
              <a:off x="8837542" y="0"/>
              <a:ext cx="1918744" cy="880671"/>
              <a:chOff x="4107305" y="311046"/>
              <a:chExt cx="1918744" cy="880671"/>
            </a:xfrm>
          </p:grpSpPr>
          <p:sp>
            <p:nvSpPr>
              <p:cNvPr id="64" name="矩形 63">
                <a:extLst>
                  <a:ext uri="{FF2B5EF4-FFF2-40B4-BE49-F238E27FC236}">
                    <a16:creationId xmlns:a16="http://schemas.microsoft.com/office/drawing/2014/main" xmlns="" id="{07832F86-95D2-474C-8443-62E9BEE44C3B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" name="矩形 64">
                <a:extLst>
                  <a:ext uri="{FF2B5EF4-FFF2-40B4-BE49-F238E27FC236}">
                    <a16:creationId xmlns:a16="http://schemas.microsoft.com/office/drawing/2014/main" xmlns="" id="{ECD8E4A1-DA97-47BA-8FBF-4F77801D19F8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6" name="矩形 65">
                <a:extLst>
                  <a:ext uri="{FF2B5EF4-FFF2-40B4-BE49-F238E27FC236}">
                    <a16:creationId xmlns:a16="http://schemas.microsoft.com/office/drawing/2014/main" xmlns="" id="{3703798C-513A-4147-BC79-A55E187F62C8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7" name="矩形 66">
                <a:extLst>
                  <a:ext uri="{FF2B5EF4-FFF2-40B4-BE49-F238E27FC236}">
                    <a16:creationId xmlns:a16="http://schemas.microsoft.com/office/drawing/2014/main" xmlns="" id="{CD3DB330-A0E0-4047-B3B2-9C401E62A6FF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8" name="矩形 67">
                <a:extLst>
                  <a:ext uri="{FF2B5EF4-FFF2-40B4-BE49-F238E27FC236}">
                    <a16:creationId xmlns:a16="http://schemas.microsoft.com/office/drawing/2014/main" xmlns="" id="{536310A6-DE9E-4FE5-B211-1B1F534ABABE}"/>
                  </a:ext>
                </a:extLst>
              </p:cNvPr>
              <p:cNvSpPr/>
              <p:nvPr/>
            </p:nvSpPr>
            <p:spPr>
              <a:xfrm>
                <a:off x="5066677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9" name="矩形 68">
                <a:extLst>
                  <a:ext uri="{FF2B5EF4-FFF2-40B4-BE49-F238E27FC236}">
                    <a16:creationId xmlns:a16="http://schemas.microsoft.com/office/drawing/2014/main" xmlns="" id="{DD7698C1-D3C5-4B14-A194-29C6FDE939F7}"/>
                  </a:ext>
                </a:extLst>
              </p:cNvPr>
              <p:cNvSpPr/>
              <p:nvPr/>
            </p:nvSpPr>
            <p:spPr>
              <a:xfrm>
                <a:off x="5066677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53" name="组合 69">
                <a:extLst>
                  <a:ext uri="{FF2B5EF4-FFF2-40B4-BE49-F238E27FC236}">
                    <a16:creationId xmlns:a16="http://schemas.microsoft.com/office/drawing/2014/main" xmlns="" id="{9377F6E8-BCC0-4011-B444-5AD4A6ED26EB}"/>
                  </a:ext>
                </a:extLst>
              </p:cNvPr>
              <p:cNvGrpSpPr/>
              <p:nvPr/>
            </p:nvGrpSpPr>
            <p:grpSpPr>
              <a:xfrm>
                <a:off x="5546363" y="311046"/>
                <a:ext cx="479686" cy="876924"/>
                <a:chOff x="5219077" y="467193"/>
                <a:chExt cx="479686" cy="876924"/>
              </a:xfrm>
            </p:grpSpPr>
            <p:sp>
              <p:nvSpPr>
                <p:cNvPr id="71" name="矩形 70">
                  <a:extLst>
                    <a:ext uri="{FF2B5EF4-FFF2-40B4-BE49-F238E27FC236}">
                      <a16:creationId xmlns:a16="http://schemas.microsoft.com/office/drawing/2014/main" xmlns="" id="{611DA58F-9A46-40D5-A51C-56D82FA92D6E}"/>
                    </a:ext>
                  </a:extLst>
                </p:cNvPr>
                <p:cNvSpPr/>
                <p:nvPr/>
              </p:nvSpPr>
              <p:spPr>
                <a:xfrm>
                  <a:off x="5219077" y="4671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2" name="矩形 71">
                  <a:extLst>
                    <a:ext uri="{FF2B5EF4-FFF2-40B4-BE49-F238E27FC236}">
                      <a16:creationId xmlns:a16="http://schemas.microsoft.com/office/drawing/2014/main" xmlns="" id="{4FA595C1-7794-4F48-A7A8-F08C7DDD2BB9}"/>
                    </a:ext>
                  </a:extLst>
                </p:cNvPr>
                <p:cNvSpPr/>
                <p:nvPr/>
              </p:nvSpPr>
              <p:spPr>
                <a:xfrm>
                  <a:off x="5219077" y="9094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grpSp>
          <p:nvGrpSpPr>
            <p:cNvPr id="54" name="组合 53">
              <a:extLst>
                <a:ext uri="{FF2B5EF4-FFF2-40B4-BE49-F238E27FC236}">
                  <a16:creationId xmlns:a16="http://schemas.microsoft.com/office/drawing/2014/main" xmlns="" id="{482B97BB-6A7B-475D-97BE-F4A8A3F7310D}"/>
                </a:ext>
              </a:extLst>
            </p:cNvPr>
            <p:cNvGrpSpPr/>
            <p:nvPr/>
          </p:nvGrpSpPr>
          <p:grpSpPr>
            <a:xfrm>
              <a:off x="6918798" y="0"/>
              <a:ext cx="1918744" cy="880671"/>
              <a:chOff x="4107305" y="311046"/>
              <a:chExt cx="1918744" cy="880671"/>
            </a:xfrm>
          </p:grpSpPr>
          <p:sp>
            <p:nvSpPr>
              <p:cNvPr id="55" name="矩形 54">
                <a:extLst>
                  <a:ext uri="{FF2B5EF4-FFF2-40B4-BE49-F238E27FC236}">
                    <a16:creationId xmlns:a16="http://schemas.microsoft.com/office/drawing/2014/main" xmlns="" id="{B2DEC097-C50D-4E43-BEC7-BA7F140441BB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矩形 55">
                <a:extLst>
                  <a:ext uri="{FF2B5EF4-FFF2-40B4-BE49-F238E27FC236}">
                    <a16:creationId xmlns:a16="http://schemas.microsoft.com/office/drawing/2014/main" xmlns="" id="{CE116C88-C6BF-4052-8BF1-88F4775437F3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矩形 56">
                <a:extLst>
                  <a:ext uri="{FF2B5EF4-FFF2-40B4-BE49-F238E27FC236}">
                    <a16:creationId xmlns:a16="http://schemas.microsoft.com/office/drawing/2014/main" xmlns="" id="{3D3E2A94-7695-4F5A-80E4-65FCABB434FB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矩形 57">
                <a:extLst>
                  <a:ext uri="{FF2B5EF4-FFF2-40B4-BE49-F238E27FC236}">
                    <a16:creationId xmlns:a16="http://schemas.microsoft.com/office/drawing/2014/main" xmlns="" id="{31120977-AE2F-4681-82B3-A1334FCA77D1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矩形 58">
                <a:extLst>
                  <a:ext uri="{FF2B5EF4-FFF2-40B4-BE49-F238E27FC236}">
                    <a16:creationId xmlns:a16="http://schemas.microsoft.com/office/drawing/2014/main" xmlns="" id="{D37B4D0F-0E08-4316-A6B5-A31A13EFB7B5}"/>
                  </a:ext>
                </a:extLst>
              </p:cNvPr>
              <p:cNvSpPr/>
              <p:nvPr/>
            </p:nvSpPr>
            <p:spPr>
              <a:xfrm>
                <a:off x="5066677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矩形 59">
                <a:extLst>
                  <a:ext uri="{FF2B5EF4-FFF2-40B4-BE49-F238E27FC236}">
                    <a16:creationId xmlns:a16="http://schemas.microsoft.com/office/drawing/2014/main" xmlns="" id="{89B15F58-BD90-42FD-84EC-130236A9D100}"/>
                  </a:ext>
                </a:extLst>
              </p:cNvPr>
              <p:cNvSpPr/>
              <p:nvPr/>
            </p:nvSpPr>
            <p:spPr>
              <a:xfrm>
                <a:off x="5066677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61" name="组合 60">
                <a:extLst>
                  <a:ext uri="{FF2B5EF4-FFF2-40B4-BE49-F238E27FC236}">
                    <a16:creationId xmlns:a16="http://schemas.microsoft.com/office/drawing/2014/main" xmlns="" id="{D0630C9B-B425-406E-B125-7E8ED095F8C9}"/>
                  </a:ext>
                </a:extLst>
              </p:cNvPr>
              <p:cNvGrpSpPr/>
              <p:nvPr/>
            </p:nvGrpSpPr>
            <p:grpSpPr>
              <a:xfrm>
                <a:off x="5546363" y="311046"/>
                <a:ext cx="479686" cy="876924"/>
                <a:chOff x="5219077" y="467193"/>
                <a:chExt cx="479686" cy="876924"/>
              </a:xfrm>
            </p:grpSpPr>
            <p:sp>
              <p:nvSpPr>
                <p:cNvPr id="62" name="矩形 61">
                  <a:extLst>
                    <a:ext uri="{FF2B5EF4-FFF2-40B4-BE49-F238E27FC236}">
                      <a16:creationId xmlns:a16="http://schemas.microsoft.com/office/drawing/2014/main" xmlns="" id="{5FEDEEDF-23A4-4109-AA9C-056462F698F2}"/>
                    </a:ext>
                  </a:extLst>
                </p:cNvPr>
                <p:cNvSpPr/>
                <p:nvPr/>
              </p:nvSpPr>
              <p:spPr>
                <a:xfrm>
                  <a:off x="5219077" y="4671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3" name="矩形 62">
                  <a:extLst>
                    <a:ext uri="{FF2B5EF4-FFF2-40B4-BE49-F238E27FC236}">
                      <a16:creationId xmlns:a16="http://schemas.microsoft.com/office/drawing/2014/main" xmlns="" id="{975CB85D-9549-44E8-9E3D-5916A09EF032}"/>
                    </a:ext>
                  </a:extLst>
                </p:cNvPr>
                <p:cNvSpPr/>
                <p:nvPr/>
              </p:nvSpPr>
              <p:spPr>
                <a:xfrm>
                  <a:off x="5219077" y="9094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</p:grpSp>
      <p:grpSp>
        <p:nvGrpSpPr>
          <p:cNvPr id="70" name="组合 73">
            <a:extLst>
              <a:ext uri="{FF2B5EF4-FFF2-40B4-BE49-F238E27FC236}">
                <a16:creationId xmlns:a16="http://schemas.microsoft.com/office/drawing/2014/main" xmlns="" id="{882B83D8-D384-4886-9E0E-FD565F53CFEF}"/>
              </a:ext>
            </a:extLst>
          </p:cNvPr>
          <p:cNvGrpSpPr/>
          <p:nvPr/>
        </p:nvGrpSpPr>
        <p:grpSpPr>
          <a:xfrm>
            <a:off x="7226660" y="6341225"/>
            <a:ext cx="4965341" cy="516779"/>
            <a:chOff x="0" y="6130977"/>
            <a:chExt cx="6985421" cy="727023"/>
          </a:xfrm>
        </p:grpSpPr>
        <p:sp>
          <p:nvSpPr>
            <p:cNvPr id="75" name="矩形 74">
              <a:extLst>
                <a:ext uri="{FF2B5EF4-FFF2-40B4-BE49-F238E27FC236}">
                  <a16:creationId xmlns:a16="http://schemas.microsoft.com/office/drawing/2014/main" xmlns="" id="{73877C61-4CA0-4F2D-990F-E51E396F5C47}"/>
                </a:ext>
              </a:extLst>
            </p:cNvPr>
            <p:cNvSpPr/>
            <p:nvPr/>
          </p:nvSpPr>
          <p:spPr>
            <a:xfrm>
              <a:off x="0" y="6130977"/>
              <a:ext cx="6985421" cy="727023"/>
            </a:xfrm>
            <a:prstGeom prst="rect">
              <a:avLst/>
            </a:prstGeom>
            <a:solidFill>
              <a:srgbClr val="FED3E4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椭圆 75">
              <a:extLst>
                <a:ext uri="{FF2B5EF4-FFF2-40B4-BE49-F238E27FC236}">
                  <a16:creationId xmlns:a16="http://schemas.microsoft.com/office/drawing/2014/main" xmlns="" id="{D2D65AF6-CC9C-409B-AC11-42B88DEB86FE}"/>
                </a:ext>
              </a:extLst>
            </p:cNvPr>
            <p:cNvSpPr/>
            <p:nvPr/>
          </p:nvSpPr>
          <p:spPr>
            <a:xfrm>
              <a:off x="626774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" name="椭圆 76">
              <a:extLst>
                <a:ext uri="{FF2B5EF4-FFF2-40B4-BE49-F238E27FC236}">
                  <a16:creationId xmlns:a16="http://schemas.microsoft.com/office/drawing/2014/main" xmlns="" id="{7096BF21-D122-4FB4-9E14-B181135E30AC}"/>
                </a:ext>
              </a:extLst>
            </p:cNvPr>
            <p:cNvSpPr/>
            <p:nvPr/>
          </p:nvSpPr>
          <p:spPr>
            <a:xfrm>
              <a:off x="1641420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" name="椭圆 77">
              <a:extLst>
                <a:ext uri="{FF2B5EF4-FFF2-40B4-BE49-F238E27FC236}">
                  <a16:creationId xmlns:a16="http://schemas.microsoft.com/office/drawing/2014/main" xmlns="" id="{CC570E8D-66CD-4D51-8D98-C4E6ADF553F1}"/>
                </a:ext>
              </a:extLst>
            </p:cNvPr>
            <p:cNvSpPr/>
            <p:nvPr/>
          </p:nvSpPr>
          <p:spPr>
            <a:xfrm>
              <a:off x="2656066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椭圆 78">
              <a:extLst>
                <a:ext uri="{FF2B5EF4-FFF2-40B4-BE49-F238E27FC236}">
                  <a16:creationId xmlns:a16="http://schemas.microsoft.com/office/drawing/2014/main" xmlns="" id="{CCFF0D2B-70F7-4AEE-84BC-686DF6A39834}"/>
                </a:ext>
              </a:extLst>
            </p:cNvPr>
            <p:cNvSpPr/>
            <p:nvPr/>
          </p:nvSpPr>
          <p:spPr>
            <a:xfrm>
              <a:off x="3670712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椭圆 79">
              <a:extLst>
                <a:ext uri="{FF2B5EF4-FFF2-40B4-BE49-F238E27FC236}">
                  <a16:creationId xmlns:a16="http://schemas.microsoft.com/office/drawing/2014/main" xmlns="" id="{AC5D3939-587D-47D9-A501-7DD2C9B3E874}"/>
                </a:ext>
              </a:extLst>
            </p:cNvPr>
            <p:cNvSpPr/>
            <p:nvPr/>
          </p:nvSpPr>
          <p:spPr>
            <a:xfrm>
              <a:off x="4685358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椭圆 80">
              <a:extLst>
                <a:ext uri="{FF2B5EF4-FFF2-40B4-BE49-F238E27FC236}">
                  <a16:creationId xmlns:a16="http://schemas.microsoft.com/office/drawing/2014/main" xmlns="" id="{5BD0C3CF-0745-4809-BA92-2E8744E167EF}"/>
                </a:ext>
              </a:extLst>
            </p:cNvPr>
            <p:cNvSpPr/>
            <p:nvPr/>
          </p:nvSpPr>
          <p:spPr>
            <a:xfrm>
              <a:off x="5700004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2" name="TextBox 81"/>
          <p:cNvSpPr txBox="1"/>
          <p:nvPr/>
        </p:nvSpPr>
        <p:spPr>
          <a:xfrm>
            <a:off x="259307" y="354844"/>
            <a:ext cx="4312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chemeClr val="accent1">
                    <a:lumMod val="75000"/>
                  </a:schemeClr>
                </a:solidFill>
              </a:rPr>
              <a:t>《100</a:t>
            </a:r>
            <a:r>
              <a:rPr lang="zh-CN" altLang="en-US" sz="2800" b="1" dirty="0" smtClean="0">
                <a:solidFill>
                  <a:schemeClr val="accent1">
                    <a:lumMod val="75000"/>
                  </a:schemeClr>
                </a:solidFill>
              </a:rPr>
              <a:t>分闯关</a:t>
            </a:r>
            <a:r>
              <a:rPr lang="en-US" altLang="zh-CN" sz="2800" b="1" dirty="0" smtClean="0">
                <a:solidFill>
                  <a:schemeClr val="accent1">
                    <a:lumMod val="75000"/>
                  </a:schemeClr>
                </a:solidFill>
              </a:rPr>
              <a:t>》P65</a:t>
            </a:r>
            <a:r>
              <a:rPr lang="zh-CN" altLang="en-US" sz="2800" b="1" dirty="0" smtClean="0">
                <a:solidFill>
                  <a:schemeClr val="accent1">
                    <a:lumMod val="75000"/>
                  </a:schemeClr>
                </a:solidFill>
              </a:rPr>
              <a:t>：</a:t>
            </a:r>
            <a:endParaRPr lang="zh-CN" altLang="en-US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3" name="Rectangle 2"/>
          <p:cNvSpPr>
            <a:spLocks noChangeArrowheads="1"/>
          </p:cNvSpPr>
          <p:nvPr/>
        </p:nvSpPr>
        <p:spPr bwMode="auto">
          <a:xfrm>
            <a:off x="203486" y="845307"/>
            <a:ext cx="80645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268288" algn="just">
              <a:lnSpc>
                <a:spcPct val="150000"/>
              </a:lnSpc>
            </a:pP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7</a:t>
            </a:r>
            <a:r>
              <a:rPr lang="zh-CN" altLang="en-US" sz="2400" b="1" dirty="0">
                <a:latin typeface="MingLiU_HKSCS" pitchFamily="18" charset="-120"/>
                <a:ea typeface="MingLiU_HKSCS" pitchFamily="18" charset="-120"/>
                <a:cs typeface="Times New Roman" pitchFamily="18" charset="0"/>
              </a:rPr>
              <a:t>．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在长为</a:t>
            </a: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10 </a:t>
            </a:r>
            <a:r>
              <a:rPr lang="en-US" altLang="zh-CN" sz="2400" b="1" i="1" dirty="0">
                <a:ea typeface="宋体" pitchFamily="2" charset="-122"/>
                <a:cs typeface="Times New Roman" pitchFamily="18" charset="0"/>
              </a:rPr>
              <a:t>m</a:t>
            </a:r>
            <a:r>
              <a:rPr lang="zh-CN" altLang="en-US" sz="2400" b="1" dirty="0">
                <a:latin typeface="MingLiU_HKSCS" pitchFamily="18" charset="-120"/>
                <a:ea typeface="MingLiU_HKSCS" pitchFamily="18" charset="-120"/>
                <a:cs typeface="Times New Roman" pitchFamily="18" charset="0"/>
              </a:rPr>
              <a:t>，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宽为</a:t>
            </a: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8 </a:t>
            </a:r>
            <a:r>
              <a:rPr lang="en-US" altLang="zh-CN" sz="2400" b="1" i="1" dirty="0">
                <a:ea typeface="宋体" pitchFamily="2" charset="-122"/>
                <a:cs typeface="Times New Roman" pitchFamily="18" charset="0"/>
              </a:rPr>
              <a:t>m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的长方形空地上</a:t>
            </a:r>
            <a:r>
              <a:rPr lang="zh-CN" altLang="en-US" sz="2400" b="1" dirty="0">
                <a:latin typeface="MingLiU_HKSCS" pitchFamily="18" charset="-120"/>
                <a:ea typeface="MingLiU_HKSCS" pitchFamily="18" charset="-120"/>
                <a:cs typeface="Times New Roman" pitchFamily="18" charset="0"/>
              </a:rPr>
              <a:t>，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沿平行于长方形各边的方向分割出三个形状、大小完全一样的小长方形花圃</a:t>
            </a:r>
            <a:r>
              <a:rPr lang="zh-CN" altLang="en-US" sz="2400" b="1" dirty="0">
                <a:latin typeface="MingLiU_HKSCS" pitchFamily="18" charset="-120"/>
                <a:ea typeface="MingLiU_HKSCS" pitchFamily="18" charset="-120"/>
                <a:cs typeface="Times New Roman" pitchFamily="18" charset="0"/>
              </a:rPr>
              <a:t>，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其示意图如图所示</a:t>
            </a:r>
            <a:r>
              <a:rPr lang="zh-CN" altLang="en-US" sz="2400" b="1" dirty="0">
                <a:latin typeface="MingLiU_HKSCS" pitchFamily="18" charset="-120"/>
                <a:ea typeface="MingLiU_HKSCS" pitchFamily="18" charset="-120"/>
                <a:cs typeface="Times New Roman" pitchFamily="18" charset="0"/>
              </a:rPr>
              <a:t>，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求其中一个小长方形花圃的长和宽．</a:t>
            </a:r>
          </a:p>
        </p:txBody>
      </p:sp>
      <p:pic>
        <p:nvPicPr>
          <p:cNvPr id="84" name="Picture 3" descr="C:\Users\Administrator\Desktop\100分闯关人教七下数学（教用）\A275.TIF"/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>
            <a:off x="5508035" y="2770495"/>
            <a:ext cx="2463087" cy="1888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051" name="Object 3"/>
          <p:cNvGraphicFramePr>
            <a:graphicFrameLocks noChangeAspect="1"/>
          </p:cNvGraphicFramePr>
          <p:nvPr/>
        </p:nvGraphicFramePr>
        <p:xfrm>
          <a:off x="616117" y="4713905"/>
          <a:ext cx="7709019" cy="2144099"/>
        </p:xfrm>
        <a:graphic>
          <a:graphicData uri="http://schemas.openxmlformats.org/presentationml/2006/ole">
            <p:oleObj spid="_x0000_s2051" name="文档" r:id="rId5" imgW="8183685" imgH="2269125" progId="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34598389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686960DD-7061-4F8E-988F-EB068A9D3D98}"/>
              </a:ext>
            </a:extLst>
          </p:cNvPr>
          <p:cNvSpPr/>
          <p:nvPr/>
        </p:nvSpPr>
        <p:spPr>
          <a:xfrm>
            <a:off x="11295931" y="876924"/>
            <a:ext cx="899415" cy="2304738"/>
          </a:xfrm>
          <a:prstGeom prst="rect">
            <a:avLst/>
          </a:prstGeom>
          <a:solidFill>
            <a:srgbClr val="3ABFA9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4">
            <a:extLst>
              <a:ext uri="{FF2B5EF4-FFF2-40B4-BE49-F238E27FC236}">
                <a16:creationId xmlns:a16="http://schemas.microsoft.com/office/drawing/2014/main" xmlns="" id="{DF7C598F-2626-4935-BEC0-C3BC58B75829}"/>
              </a:ext>
            </a:extLst>
          </p:cNvPr>
          <p:cNvGrpSpPr/>
          <p:nvPr/>
        </p:nvGrpSpPr>
        <p:grpSpPr>
          <a:xfrm>
            <a:off x="10756285" y="5599"/>
            <a:ext cx="1439059" cy="871327"/>
            <a:chOff x="4107305" y="314793"/>
            <a:chExt cx="1439058" cy="876924"/>
          </a:xfrm>
        </p:grpSpPr>
        <p:sp>
          <p:nvSpPr>
            <p:cNvPr id="16" name="矩形 15">
              <a:extLst>
                <a:ext uri="{FF2B5EF4-FFF2-40B4-BE49-F238E27FC236}">
                  <a16:creationId xmlns:a16="http://schemas.microsoft.com/office/drawing/2014/main" xmlns="" id="{6387ACA6-F6F3-4E51-8436-EFD79BD586C7}"/>
                </a:ext>
              </a:extLst>
            </p:cNvPr>
            <p:cNvSpPr/>
            <p:nvPr/>
          </p:nvSpPr>
          <p:spPr>
            <a:xfrm>
              <a:off x="4107305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>
              <a:extLst>
                <a:ext uri="{FF2B5EF4-FFF2-40B4-BE49-F238E27FC236}">
                  <a16:creationId xmlns:a16="http://schemas.microsoft.com/office/drawing/2014/main" xmlns="" id="{975758EE-3FF1-4E67-98F6-39DDFF9B69F3}"/>
                </a:ext>
              </a:extLst>
            </p:cNvPr>
            <p:cNvSpPr/>
            <p:nvPr/>
          </p:nvSpPr>
          <p:spPr>
            <a:xfrm>
              <a:off x="4107305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>
              <a:extLst>
                <a:ext uri="{FF2B5EF4-FFF2-40B4-BE49-F238E27FC236}">
                  <a16:creationId xmlns:a16="http://schemas.microsoft.com/office/drawing/2014/main" xmlns="" id="{FAEB3FA0-BCE3-4A00-8148-DD647C1F0152}"/>
                </a:ext>
              </a:extLst>
            </p:cNvPr>
            <p:cNvSpPr/>
            <p:nvPr/>
          </p:nvSpPr>
          <p:spPr>
            <a:xfrm>
              <a:off x="4586991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>
              <a:extLst>
                <a:ext uri="{FF2B5EF4-FFF2-40B4-BE49-F238E27FC236}">
                  <a16:creationId xmlns:a16="http://schemas.microsoft.com/office/drawing/2014/main" xmlns="" id="{415F1A4F-90F3-4FC7-96F2-775C019ABEC4}"/>
                </a:ext>
              </a:extLst>
            </p:cNvPr>
            <p:cNvSpPr/>
            <p:nvPr/>
          </p:nvSpPr>
          <p:spPr>
            <a:xfrm>
              <a:off x="4586991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>
              <a:extLst>
                <a:ext uri="{FF2B5EF4-FFF2-40B4-BE49-F238E27FC236}">
                  <a16:creationId xmlns:a16="http://schemas.microsoft.com/office/drawing/2014/main" xmlns="" id="{B7DF1E29-93DB-4954-8D57-CC764E4B3132}"/>
                </a:ext>
              </a:extLst>
            </p:cNvPr>
            <p:cNvSpPr/>
            <p:nvPr/>
          </p:nvSpPr>
          <p:spPr>
            <a:xfrm>
              <a:off x="5066677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xmlns="" id="{C03AE159-8BC7-436F-9B4B-944CE1C77915}"/>
                </a:ext>
              </a:extLst>
            </p:cNvPr>
            <p:cNvSpPr/>
            <p:nvPr/>
          </p:nvSpPr>
          <p:spPr>
            <a:xfrm>
              <a:off x="5066677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2" name="椭圆 21">
            <a:extLst>
              <a:ext uri="{FF2B5EF4-FFF2-40B4-BE49-F238E27FC236}">
                <a16:creationId xmlns:a16="http://schemas.microsoft.com/office/drawing/2014/main" xmlns="" id="{243AC685-E039-46AF-974B-64283537C373}"/>
              </a:ext>
            </a:extLst>
          </p:cNvPr>
          <p:cNvSpPr/>
          <p:nvPr/>
        </p:nvSpPr>
        <p:spPr>
          <a:xfrm>
            <a:off x="11532968" y="1308864"/>
            <a:ext cx="425347" cy="42534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xmlns="" id="{ACEC2AD2-7D3A-46BC-9B16-D443662B09DA}"/>
              </a:ext>
            </a:extLst>
          </p:cNvPr>
          <p:cNvSpPr/>
          <p:nvPr/>
        </p:nvSpPr>
        <p:spPr>
          <a:xfrm>
            <a:off x="11547953" y="2195589"/>
            <a:ext cx="425347" cy="42534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F1A49EA7-2C2E-40DC-BD21-512D69531182}"/>
              </a:ext>
            </a:extLst>
          </p:cNvPr>
          <p:cNvSpPr/>
          <p:nvPr/>
        </p:nvSpPr>
        <p:spPr>
          <a:xfrm>
            <a:off x="10276603" y="3186734"/>
            <a:ext cx="1943655" cy="1909922"/>
          </a:xfrm>
          <a:prstGeom prst="rect">
            <a:avLst/>
          </a:prstGeom>
          <a:solidFill>
            <a:srgbClr val="FBEE19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4">
            <a:extLst>
              <a:ext uri="{FF2B5EF4-FFF2-40B4-BE49-F238E27FC236}">
                <a16:creationId xmlns:a16="http://schemas.microsoft.com/office/drawing/2014/main" xmlns="" id="{E1FE917C-F6F5-47BB-8A25-2619A92311CB}"/>
              </a:ext>
            </a:extLst>
          </p:cNvPr>
          <p:cNvGrpSpPr/>
          <p:nvPr/>
        </p:nvGrpSpPr>
        <p:grpSpPr>
          <a:xfrm>
            <a:off x="8837543" y="876924"/>
            <a:ext cx="2458388" cy="2304738"/>
            <a:chOff x="4107305" y="1187970"/>
            <a:chExt cx="2458388" cy="2304738"/>
          </a:xfrm>
        </p:grpSpPr>
        <p:sp>
          <p:nvSpPr>
            <p:cNvPr id="26" name="矩形 25">
              <a:extLst>
                <a:ext uri="{FF2B5EF4-FFF2-40B4-BE49-F238E27FC236}">
                  <a16:creationId xmlns:a16="http://schemas.microsoft.com/office/drawing/2014/main" xmlns="" id="{E282399E-3E80-4DC1-9E0C-F721B679FF15}"/>
                </a:ext>
              </a:extLst>
            </p:cNvPr>
            <p:cNvSpPr/>
            <p:nvPr/>
          </p:nvSpPr>
          <p:spPr>
            <a:xfrm>
              <a:off x="4107305" y="1187970"/>
              <a:ext cx="2458388" cy="2304738"/>
            </a:xfrm>
            <a:prstGeom prst="rect">
              <a:avLst/>
            </a:prstGeom>
            <a:solidFill>
              <a:srgbClr val="026AB7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等腰三角形 26">
              <a:extLst>
                <a:ext uri="{FF2B5EF4-FFF2-40B4-BE49-F238E27FC236}">
                  <a16:creationId xmlns:a16="http://schemas.microsoft.com/office/drawing/2014/main" xmlns="" id="{4C0A2E78-1833-4285-9F90-FD59485B0BA2}"/>
                </a:ext>
              </a:extLst>
            </p:cNvPr>
            <p:cNvSpPr/>
            <p:nvPr/>
          </p:nvSpPr>
          <p:spPr>
            <a:xfrm>
              <a:off x="4299586" y="1310670"/>
              <a:ext cx="2035428" cy="1754679"/>
            </a:xfrm>
            <a:prstGeom prst="triangle">
              <a:avLst/>
            </a:prstGeom>
            <a:solidFill>
              <a:srgbClr val="3BBDA9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72">
            <a:extLst>
              <a:ext uri="{FF2B5EF4-FFF2-40B4-BE49-F238E27FC236}">
                <a16:creationId xmlns:a16="http://schemas.microsoft.com/office/drawing/2014/main" xmlns="" id="{91381644-FC36-41CB-9542-2673D63E9A58}"/>
              </a:ext>
            </a:extLst>
          </p:cNvPr>
          <p:cNvGrpSpPr/>
          <p:nvPr/>
        </p:nvGrpSpPr>
        <p:grpSpPr>
          <a:xfrm>
            <a:off x="9909785" y="5096660"/>
            <a:ext cx="2282217" cy="834203"/>
            <a:chOff x="10250904" y="5096656"/>
            <a:chExt cx="1969349" cy="716328"/>
          </a:xfrm>
        </p:grpSpPr>
        <p:grpSp>
          <p:nvGrpSpPr>
            <p:cNvPr id="11" name="组合 27">
              <a:extLst>
                <a:ext uri="{FF2B5EF4-FFF2-40B4-BE49-F238E27FC236}">
                  <a16:creationId xmlns:a16="http://schemas.microsoft.com/office/drawing/2014/main" xmlns="" id="{FB1B8D9E-4BCB-42BB-B5F2-632D17C77673}"/>
                </a:ext>
              </a:extLst>
            </p:cNvPr>
            <p:cNvGrpSpPr/>
            <p:nvPr/>
          </p:nvGrpSpPr>
          <p:grpSpPr>
            <a:xfrm>
              <a:off x="10250904" y="5096656"/>
              <a:ext cx="1183066" cy="716328"/>
              <a:chOff x="4107305" y="314793"/>
              <a:chExt cx="1439058" cy="876924"/>
            </a:xfrm>
          </p:grpSpPr>
          <p:sp>
            <p:nvSpPr>
              <p:cNvPr id="29" name="矩形 28">
                <a:extLst>
                  <a:ext uri="{FF2B5EF4-FFF2-40B4-BE49-F238E27FC236}">
                    <a16:creationId xmlns:a16="http://schemas.microsoft.com/office/drawing/2014/main" xmlns="" id="{D72706D9-166A-4CCB-9F88-0540F97DF710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矩形 29">
                <a:extLst>
                  <a:ext uri="{FF2B5EF4-FFF2-40B4-BE49-F238E27FC236}">
                    <a16:creationId xmlns:a16="http://schemas.microsoft.com/office/drawing/2014/main" xmlns="" id="{E10D118C-2CE1-494B-AD59-69EA7FA032D2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矩形 30">
                <a:extLst>
                  <a:ext uri="{FF2B5EF4-FFF2-40B4-BE49-F238E27FC236}">
                    <a16:creationId xmlns:a16="http://schemas.microsoft.com/office/drawing/2014/main" xmlns="" id="{A695B438-A57B-4E86-A8AA-091DD9DDA60C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矩形 31">
                <a:extLst>
                  <a:ext uri="{FF2B5EF4-FFF2-40B4-BE49-F238E27FC236}">
                    <a16:creationId xmlns:a16="http://schemas.microsoft.com/office/drawing/2014/main" xmlns="" id="{AE6825CD-946F-4526-BC9C-9B56A431F529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" name="矩形 32">
                <a:extLst>
                  <a:ext uri="{FF2B5EF4-FFF2-40B4-BE49-F238E27FC236}">
                    <a16:creationId xmlns:a16="http://schemas.microsoft.com/office/drawing/2014/main" xmlns="" id="{3782E378-67AF-42C1-9E51-F8FEC101E72B}"/>
                  </a:ext>
                </a:extLst>
              </p:cNvPr>
              <p:cNvSpPr/>
              <p:nvPr/>
            </p:nvSpPr>
            <p:spPr>
              <a:xfrm>
                <a:off x="5066677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矩形 33">
                <a:extLst>
                  <a:ext uri="{FF2B5EF4-FFF2-40B4-BE49-F238E27FC236}">
                    <a16:creationId xmlns:a16="http://schemas.microsoft.com/office/drawing/2014/main" xmlns="" id="{EE436282-7168-4A77-8401-37E577B00067}"/>
                  </a:ext>
                </a:extLst>
              </p:cNvPr>
              <p:cNvSpPr/>
              <p:nvPr/>
            </p:nvSpPr>
            <p:spPr>
              <a:xfrm>
                <a:off x="5066677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5" name="组合 34">
              <a:extLst>
                <a:ext uri="{FF2B5EF4-FFF2-40B4-BE49-F238E27FC236}">
                  <a16:creationId xmlns:a16="http://schemas.microsoft.com/office/drawing/2014/main" xmlns="" id="{67E4E06E-761A-4414-8088-535D67E8E77F}"/>
                </a:ext>
              </a:extLst>
            </p:cNvPr>
            <p:cNvGrpSpPr/>
            <p:nvPr/>
          </p:nvGrpSpPr>
          <p:grpSpPr>
            <a:xfrm>
              <a:off x="11431542" y="5096656"/>
              <a:ext cx="788711" cy="716328"/>
              <a:chOff x="4107305" y="314793"/>
              <a:chExt cx="959372" cy="876924"/>
            </a:xfrm>
          </p:grpSpPr>
          <p:sp>
            <p:nvSpPr>
              <p:cNvPr id="36" name="矩形 35">
                <a:extLst>
                  <a:ext uri="{FF2B5EF4-FFF2-40B4-BE49-F238E27FC236}">
                    <a16:creationId xmlns:a16="http://schemas.microsoft.com/office/drawing/2014/main" xmlns="" id="{79495E1D-BB4A-411C-B972-FA2C91196ACE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矩形 36">
                <a:extLst>
                  <a:ext uri="{FF2B5EF4-FFF2-40B4-BE49-F238E27FC236}">
                    <a16:creationId xmlns:a16="http://schemas.microsoft.com/office/drawing/2014/main" xmlns="" id="{1BAD698C-57C5-4DAC-87F7-C711F9984B59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矩形 37">
                <a:extLst>
                  <a:ext uri="{FF2B5EF4-FFF2-40B4-BE49-F238E27FC236}">
                    <a16:creationId xmlns:a16="http://schemas.microsoft.com/office/drawing/2014/main" xmlns="" id="{3218905A-5F1F-40BA-871C-DA6DE5079934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矩形 38">
                <a:extLst>
                  <a:ext uri="{FF2B5EF4-FFF2-40B4-BE49-F238E27FC236}">
                    <a16:creationId xmlns:a16="http://schemas.microsoft.com/office/drawing/2014/main" xmlns="" id="{54AB4E4A-1EB1-4624-B0B7-B9DB8A4BDC00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40" name="椭圆 39">
            <a:extLst>
              <a:ext uri="{FF2B5EF4-FFF2-40B4-BE49-F238E27FC236}">
                <a16:creationId xmlns:a16="http://schemas.microsoft.com/office/drawing/2014/main" xmlns="" id="{0F5EB281-969D-4324-86D4-FEAD7C7F7EF9}"/>
              </a:ext>
            </a:extLst>
          </p:cNvPr>
          <p:cNvSpPr/>
          <p:nvPr/>
        </p:nvSpPr>
        <p:spPr>
          <a:xfrm>
            <a:off x="10468132" y="3279765"/>
            <a:ext cx="1723869" cy="1723869"/>
          </a:xfrm>
          <a:prstGeom prst="ellipse">
            <a:avLst/>
          </a:prstGeom>
          <a:solidFill>
            <a:srgbClr val="3ABEA7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5" name="组合 50">
            <a:extLst>
              <a:ext uri="{FF2B5EF4-FFF2-40B4-BE49-F238E27FC236}">
                <a16:creationId xmlns:a16="http://schemas.microsoft.com/office/drawing/2014/main" xmlns="" id="{EA2EC06F-11BD-4BB1-A166-8622DFD8E2C7}"/>
              </a:ext>
            </a:extLst>
          </p:cNvPr>
          <p:cNvGrpSpPr/>
          <p:nvPr/>
        </p:nvGrpSpPr>
        <p:grpSpPr>
          <a:xfrm>
            <a:off x="6918799" y="2"/>
            <a:ext cx="3837488" cy="880671"/>
            <a:chOff x="6918798" y="0"/>
            <a:chExt cx="3837488" cy="880671"/>
          </a:xfrm>
        </p:grpSpPr>
        <p:grpSp>
          <p:nvGrpSpPr>
            <p:cNvPr id="28" name="组合 3">
              <a:extLst>
                <a:ext uri="{FF2B5EF4-FFF2-40B4-BE49-F238E27FC236}">
                  <a16:creationId xmlns:a16="http://schemas.microsoft.com/office/drawing/2014/main" xmlns="" id="{F2ACF8C1-8D08-4EF7-BF0B-F30A1C922607}"/>
                </a:ext>
              </a:extLst>
            </p:cNvPr>
            <p:cNvGrpSpPr/>
            <p:nvPr/>
          </p:nvGrpSpPr>
          <p:grpSpPr>
            <a:xfrm>
              <a:off x="8837542" y="0"/>
              <a:ext cx="1918744" cy="880671"/>
              <a:chOff x="4107305" y="311046"/>
              <a:chExt cx="1918744" cy="880671"/>
            </a:xfrm>
          </p:grpSpPr>
          <p:sp>
            <p:nvSpPr>
              <p:cNvPr id="5" name="矩形 4">
                <a:extLst>
                  <a:ext uri="{FF2B5EF4-FFF2-40B4-BE49-F238E27FC236}">
                    <a16:creationId xmlns:a16="http://schemas.microsoft.com/office/drawing/2014/main" xmlns="" id="{0CA3346F-7BCA-473A-8E15-C82586A01336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矩形 5">
                <a:extLst>
                  <a:ext uri="{FF2B5EF4-FFF2-40B4-BE49-F238E27FC236}">
                    <a16:creationId xmlns:a16="http://schemas.microsoft.com/office/drawing/2014/main" xmlns="" id="{3AE5E525-1073-48B7-AB53-9B0A5EFB6C70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矩形 6">
                <a:extLst>
                  <a:ext uri="{FF2B5EF4-FFF2-40B4-BE49-F238E27FC236}">
                    <a16:creationId xmlns:a16="http://schemas.microsoft.com/office/drawing/2014/main" xmlns="" id="{37BF809A-76A2-4065-847F-49950D1CA9C5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6089E45E-6E68-4C04-AB0C-D2AAC443AF9A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矩形 8">
                <a:extLst>
                  <a:ext uri="{FF2B5EF4-FFF2-40B4-BE49-F238E27FC236}">
                    <a16:creationId xmlns:a16="http://schemas.microsoft.com/office/drawing/2014/main" xmlns="" id="{010E4D19-448C-46D7-AFE9-958770AA424B}"/>
                  </a:ext>
                </a:extLst>
              </p:cNvPr>
              <p:cNvSpPr/>
              <p:nvPr/>
            </p:nvSpPr>
            <p:spPr>
              <a:xfrm>
                <a:off x="5066677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矩形 9">
                <a:extLst>
                  <a:ext uri="{FF2B5EF4-FFF2-40B4-BE49-F238E27FC236}">
                    <a16:creationId xmlns:a16="http://schemas.microsoft.com/office/drawing/2014/main" xmlns="" id="{3E2C650D-9A86-4477-9001-1B851937EDF8}"/>
                  </a:ext>
                </a:extLst>
              </p:cNvPr>
              <p:cNvSpPr/>
              <p:nvPr/>
            </p:nvSpPr>
            <p:spPr>
              <a:xfrm>
                <a:off x="5066677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35" name="组合 10">
                <a:extLst>
                  <a:ext uri="{FF2B5EF4-FFF2-40B4-BE49-F238E27FC236}">
                    <a16:creationId xmlns:a16="http://schemas.microsoft.com/office/drawing/2014/main" xmlns="" id="{1639F588-EF88-4123-83BD-8D195A3F0778}"/>
                  </a:ext>
                </a:extLst>
              </p:cNvPr>
              <p:cNvGrpSpPr/>
              <p:nvPr/>
            </p:nvGrpSpPr>
            <p:grpSpPr>
              <a:xfrm>
                <a:off x="5546363" y="311046"/>
                <a:ext cx="479686" cy="876924"/>
                <a:chOff x="5219077" y="467193"/>
                <a:chExt cx="479686" cy="876924"/>
              </a:xfrm>
            </p:grpSpPr>
            <p:sp>
              <p:nvSpPr>
                <p:cNvPr id="12" name="矩形 11">
                  <a:extLst>
                    <a:ext uri="{FF2B5EF4-FFF2-40B4-BE49-F238E27FC236}">
                      <a16:creationId xmlns:a16="http://schemas.microsoft.com/office/drawing/2014/main" xmlns="" id="{73D140A9-2785-48B4-A90F-152CC699F063}"/>
                    </a:ext>
                  </a:extLst>
                </p:cNvPr>
                <p:cNvSpPr/>
                <p:nvPr/>
              </p:nvSpPr>
              <p:spPr>
                <a:xfrm>
                  <a:off x="5219077" y="4671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3" name="矩形 12">
                  <a:extLst>
                    <a:ext uri="{FF2B5EF4-FFF2-40B4-BE49-F238E27FC236}">
                      <a16:creationId xmlns:a16="http://schemas.microsoft.com/office/drawing/2014/main" xmlns="" id="{4191BFAA-C6E7-4F4E-B83F-055D6D7E12A2}"/>
                    </a:ext>
                  </a:extLst>
                </p:cNvPr>
                <p:cNvSpPr/>
                <p:nvPr/>
              </p:nvSpPr>
              <p:spPr>
                <a:xfrm>
                  <a:off x="5219077" y="9094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grpSp>
          <p:nvGrpSpPr>
            <p:cNvPr id="41" name="组合 40">
              <a:extLst>
                <a:ext uri="{FF2B5EF4-FFF2-40B4-BE49-F238E27FC236}">
                  <a16:creationId xmlns:a16="http://schemas.microsoft.com/office/drawing/2014/main" xmlns="" id="{7486DCC1-2EF4-4C7D-89FF-25BC27E09040}"/>
                </a:ext>
              </a:extLst>
            </p:cNvPr>
            <p:cNvGrpSpPr/>
            <p:nvPr/>
          </p:nvGrpSpPr>
          <p:grpSpPr>
            <a:xfrm>
              <a:off x="6918798" y="0"/>
              <a:ext cx="1918744" cy="880671"/>
              <a:chOff x="4107305" y="311046"/>
              <a:chExt cx="1918744" cy="880671"/>
            </a:xfrm>
          </p:grpSpPr>
          <p:sp>
            <p:nvSpPr>
              <p:cNvPr id="42" name="矩形 41">
                <a:extLst>
                  <a:ext uri="{FF2B5EF4-FFF2-40B4-BE49-F238E27FC236}">
                    <a16:creationId xmlns:a16="http://schemas.microsoft.com/office/drawing/2014/main" xmlns="" id="{445B82F1-9B3A-43D9-9A23-CBA3E5853926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矩形 42">
                <a:extLst>
                  <a:ext uri="{FF2B5EF4-FFF2-40B4-BE49-F238E27FC236}">
                    <a16:creationId xmlns:a16="http://schemas.microsoft.com/office/drawing/2014/main" xmlns="" id="{35F265A2-5B1B-43FB-8958-F090307B7ED2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矩形 43">
                <a:extLst>
                  <a:ext uri="{FF2B5EF4-FFF2-40B4-BE49-F238E27FC236}">
                    <a16:creationId xmlns:a16="http://schemas.microsoft.com/office/drawing/2014/main" xmlns="" id="{71F84987-E3CA-4189-A051-5A57A001704D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矩形 44">
                <a:extLst>
                  <a:ext uri="{FF2B5EF4-FFF2-40B4-BE49-F238E27FC236}">
                    <a16:creationId xmlns:a16="http://schemas.microsoft.com/office/drawing/2014/main" xmlns="" id="{9145E162-3CA4-4EAF-BD08-7286741BE8DD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矩形 45">
                <a:extLst>
                  <a:ext uri="{FF2B5EF4-FFF2-40B4-BE49-F238E27FC236}">
                    <a16:creationId xmlns:a16="http://schemas.microsoft.com/office/drawing/2014/main" xmlns="" id="{7438DB34-F5D3-4CFA-89F1-4BF2258220C7}"/>
                  </a:ext>
                </a:extLst>
              </p:cNvPr>
              <p:cNvSpPr/>
              <p:nvPr/>
            </p:nvSpPr>
            <p:spPr>
              <a:xfrm>
                <a:off x="5066677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矩形 46">
                <a:extLst>
                  <a:ext uri="{FF2B5EF4-FFF2-40B4-BE49-F238E27FC236}">
                    <a16:creationId xmlns:a16="http://schemas.microsoft.com/office/drawing/2014/main" xmlns="" id="{EBE3EE84-0DC8-4D39-94DC-C0F47C0AD307}"/>
                  </a:ext>
                </a:extLst>
              </p:cNvPr>
              <p:cNvSpPr/>
              <p:nvPr/>
            </p:nvSpPr>
            <p:spPr>
              <a:xfrm>
                <a:off x="5066677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48" name="组合 47">
                <a:extLst>
                  <a:ext uri="{FF2B5EF4-FFF2-40B4-BE49-F238E27FC236}">
                    <a16:creationId xmlns:a16="http://schemas.microsoft.com/office/drawing/2014/main" xmlns="" id="{6737C2EC-C110-4F6F-9F27-FB9E19CB0052}"/>
                  </a:ext>
                </a:extLst>
              </p:cNvPr>
              <p:cNvGrpSpPr/>
              <p:nvPr/>
            </p:nvGrpSpPr>
            <p:grpSpPr>
              <a:xfrm>
                <a:off x="5546363" y="311046"/>
                <a:ext cx="479686" cy="876924"/>
                <a:chOff x="5219077" y="467193"/>
                <a:chExt cx="479686" cy="876924"/>
              </a:xfrm>
            </p:grpSpPr>
            <p:sp>
              <p:nvSpPr>
                <p:cNvPr id="49" name="矩形 48">
                  <a:extLst>
                    <a:ext uri="{FF2B5EF4-FFF2-40B4-BE49-F238E27FC236}">
                      <a16:creationId xmlns:a16="http://schemas.microsoft.com/office/drawing/2014/main" xmlns="" id="{34CA9EAD-071B-4D06-9F7F-3CC6DC3A649E}"/>
                    </a:ext>
                  </a:extLst>
                </p:cNvPr>
                <p:cNvSpPr/>
                <p:nvPr/>
              </p:nvSpPr>
              <p:spPr>
                <a:xfrm>
                  <a:off x="5219077" y="4671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0" name="矩形 49">
                  <a:extLst>
                    <a:ext uri="{FF2B5EF4-FFF2-40B4-BE49-F238E27FC236}">
                      <a16:creationId xmlns:a16="http://schemas.microsoft.com/office/drawing/2014/main" xmlns="" id="{A2112159-F987-4FEA-AAB5-C3F59FDC2172}"/>
                    </a:ext>
                  </a:extLst>
                </p:cNvPr>
                <p:cNvSpPr/>
                <p:nvPr/>
              </p:nvSpPr>
              <p:spPr>
                <a:xfrm>
                  <a:off x="5219077" y="9094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</p:grpSp>
      <p:grpSp>
        <p:nvGrpSpPr>
          <p:cNvPr id="51" name="组合 51">
            <a:extLst>
              <a:ext uri="{FF2B5EF4-FFF2-40B4-BE49-F238E27FC236}">
                <a16:creationId xmlns:a16="http://schemas.microsoft.com/office/drawing/2014/main" xmlns="" id="{BA78B8A6-6B5D-4850-9813-81666132F58F}"/>
              </a:ext>
            </a:extLst>
          </p:cNvPr>
          <p:cNvGrpSpPr/>
          <p:nvPr/>
        </p:nvGrpSpPr>
        <p:grpSpPr>
          <a:xfrm>
            <a:off x="8551343" y="5930863"/>
            <a:ext cx="3622511" cy="831335"/>
            <a:chOff x="6918798" y="0"/>
            <a:chExt cx="3837488" cy="880671"/>
          </a:xfrm>
        </p:grpSpPr>
        <p:grpSp>
          <p:nvGrpSpPr>
            <p:cNvPr id="52" name="组合 52">
              <a:extLst>
                <a:ext uri="{FF2B5EF4-FFF2-40B4-BE49-F238E27FC236}">
                  <a16:creationId xmlns:a16="http://schemas.microsoft.com/office/drawing/2014/main" xmlns="" id="{E3C664DD-F6B7-4716-9C63-563C7E02C9FF}"/>
                </a:ext>
              </a:extLst>
            </p:cNvPr>
            <p:cNvGrpSpPr/>
            <p:nvPr/>
          </p:nvGrpSpPr>
          <p:grpSpPr>
            <a:xfrm>
              <a:off x="8837542" y="0"/>
              <a:ext cx="1918744" cy="880671"/>
              <a:chOff x="4107305" y="311046"/>
              <a:chExt cx="1918744" cy="880671"/>
            </a:xfrm>
          </p:grpSpPr>
          <p:sp>
            <p:nvSpPr>
              <p:cNvPr id="64" name="矩形 63">
                <a:extLst>
                  <a:ext uri="{FF2B5EF4-FFF2-40B4-BE49-F238E27FC236}">
                    <a16:creationId xmlns:a16="http://schemas.microsoft.com/office/drawing/2014/main" xmlns="" id="{07832F86-95D2-474C-8443-62E9BEE44C3B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" name="矩形 64">
                <a:extLst>
                  <a:ext uri="{FF2B5EF4-FFF2-40B4-BE49-F238E27FC236}">
                    <a16:creationId xmlns:a16="http://schemas.microsoft.com/office/drawing/2014/main" xmlns="" id="{ECD8E4A1-DA97-47BA-8FBF-4F77801D19F8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6" name="矩形 65">
                <a:extLst>
                  <a:ext uri="{FF2B5EF4-FFF2-40B4-BE49-F238E27FC236}">
                    <a16:creationId xmlns:a16="http://schemas.microsoft.com/office/drawing/2014/main" xmlns="" id="{3703798C-513A-4147-BC79-A55E187F62C8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7" name="矩形 66">
                <a:extLst>
                  <a:ext uri="{FF2B5EF4-FFF2-40B4-BE49-F238E27FC236}">
                    <a16:creationId xmlns:a16="http://schemas.microsoft.com/office/drawing/2014/main" xmlns="" id="{CD3DB330-A0E0-4047-B3B2-9C401E62A6FF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8" name="矩形 67">
                <a:extLst>
                  <a:ext uri="{FF2B5EF4-FFF2-40B4-BE49-F238E27FC236}">
                    <a16:creationId xmlns:a16="http://schemas.microsoft.com/office/drawing/2014/main" xmlns="" id="{536310A6-DE9E-4FE5-B211-1B1F534ABABE}"/>
                  </a:ext>
                </a:extLst>
              </p:cNvPr>
              <p:cNvSpPr/>
              <p:nvPr/>
            </p:nvSpPr>
            <p:spPr>
              <a:xfrm>
                <a:off x="5066677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9" name="矩形 68">
                <a:extLst>
                  <a:ext uri="{FF2B5EF4-FFF2-40B4-BE49-F238E27FC236}">
                    <a16:creationId xmlns:a16="http://schemas.microsoft.com/office/drawing/2014/main" xmlns="" id="{DD7698C1-D3C5-4B14-A194-29C6FDE939F7}"/>
                  </a:ext>
                </a:extLst>
              </p:cNvPr>
              <p:cNvSpPr/>
              <p:nvPr/>
            </p:nvSpPr>
            <p:spPr>
              <a:xfrm>
                <a:off x="5066677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53" name="组合 69">
                <a:extLst>
                  <a:ext uri="{FF2B5EF4-FFF2-40B4-BE49-F238E27FC236}">
                    <a16:creationId xmlns:a16="http://schemas.microsoft.com/office/drawing/2014/main" xmlns="" id="{9377F6E8-BCC0-4011-B444-5AD4A6ED26EB}"/>
                  </a:ext>
                </a:extLst>
              </p:cNvPr>
              <p:cNvGrpSpPr/>
              <p:nvPr/>
            </p:nvGrpSpPr>
            <p:grpSpPr>
              <a:xfrm>
                <a:off x="5546363" y="311046"/>
                <a:ext cx="479686" cy="876924"/>
                <a:chOff x="5219077" y="467193"/>
                <a:chExt cx="479686" cy="876924"/>
              </a:xfrm>
            </p:grpSpPr>
            <p:sp>
              <p:nvSpPr>
                <p:cNvPr id="71" name="矩形 70">
                  <a:extLst>
                    <a:ext uri="{FF2B5EF4-FFF2-40B4-BE49-F238E27FC236}">
                      <a16:creationId xmlns:a16="http://schemas.microsoft.com/office/drawing/2014/main" xmlns="" id="{611DA58F-9A46-40D5-A51C-56D82FA92D6E}"/>
                    </a:ext>
                  </a:extLst>
                </p:cNvPr>
                <p:cNvSpPr/>
                <p:nvPr/>
              </p:nvSpPr>
              <p:spPr>
                <a:xfrm>
                  <a:off x="5219077" y="4671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2" name="矩形 71">
                  <a:extLst>
                    <a:ext uri="{FF2B5EF4-FFF2-40B4-BE49-F238E27FC236}">
                      <a16:creationId xmlns:a16="http://schemas.microsoft.com/office/drawing/2014/main" xmlns="" id="{4FA595C1-7794-4F48-A7A8-F08C7DDD2BB9}"/>
                    </a:ext>
                  </a:extLst>
                </p:cNvPr>
                <p:cNvSpPr/>
                <p:nvPr/>
              </p:nvSpPr>
              <p:spPr>
                <a:xfrm>
                  <a:off x="5219077" y="9094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grpSp>
          <p:nvGrpSpPr>
            <p:cNvPr id="54" name="组合 53">
              <a:extLst>
                <a:ext uri="{FF2B5EF4-FFF2-40B4-BE49-F238E27FC236}">
                  <a16:creationId xmlns:a16="http://schemas.microsoft.com/office/drawing/2014/main" xmlns="" id="{482B97BB-6A7B-475D-97BE-F4A8A3F7310D}"/>
                </a:ext>
              </a:extLst>
            </p:cNvPr>
            <p:cNvGrpSpPr/>
            <p:nvPr/>
          </p:nvGrpSpPr>
          <p:grpSpPr>
            <a:xfrm>
              <a:off x="6918798" y="0"/>
              <a:ext cx="1918744" cy="880671"/>
              <a:chOff x="4107305" y="311046"/>
              <a:chExt cx="1918744" cy="880671"/>
            </a:xfrm>
          </p:grpSpPr>
          <p:sp>
            <p:nvSpPr>
              <p:cNvPr id="55" name="矩形 54">
                <a:extLst>
                  <a:ext uri="{FF2B5EF4-FFF2-40B4-BE49-F238E27FC236}">
                    <a16:creationId xmlns:a16="http://schemas.microsoft.com/office/drawing/2014/main" xmlns="" id="{B2DEC097-C50D-4E43-BEC7-BA7F140441BB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矩形 55">
                <a:extLst>
                  <a:ext uri="{FF2B5EF4-FFF2-40B4-BE49-F238E27FC236}">
                    <a16:creationId xmlns:a16="http://schemas.microsoft.com/office/drawing/2014/main" xmlns="" id="{CE116C88-C6BF-4052-8BF1-88F4775437F3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矩形 56">
                <a:extLst>
                  <a:ext uri="{FF2B5EF4-FFF2-40B4-BE49-F238E27FC236}">
                    <a16:creationId xmlns:a16="http://schemas.microsoft.com/office/drawing/2014/main" xmlns="" id="{3D3E2A94-7695-4F5A-80E4-65FCABB434FB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矩形 57">
                <a:extLst>
                  <a:ext uri="{FF2B5EF4-FFF2-40B4-BE49-F238E27FC236}">
                    <a16:creationId xmlns:a16="http://schemas.microsoft.com/office/drawing/2014/main" xmlns="" id="{31120977-AE2F-4681-82B3-A1334FCA77D1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矩形 58">
                <a:extLst>
                  <a:ext uri="{FF2B5EF4-FFF2-40B4-BE49-F238E27FC236}">
                    <a16:creationId xmlns:a16="http://schemas.microsoft.com/office/drawing/2014/main" xmlns="" id="{D37B4D0F-0E08-4316-A6B5-A31A13EFB7B5}"/>
                  </a:ext>
                </a:extLst>
              </p:cNvPr>
              <p:cNvSpPr/>
              <p:nvPr/>
            </p:nvSpPr>
            <p:spPr>
              <a:xfrm>
                <a:off x="5066677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矩形 59">
                <a:extLst>
                  <a:ext uri="{FF2B5EF4-FFF2-40B4-BE49-F238E27FC236}">
                    <a16:creationId xmlns:a16="http://schemas.microsoft.com/office/drawing/2014/main" xmlns="" id="{89B15F58-BD90-42FD-84EC-130236A9D100}"/>
                  </a:ext>
                </a:extLst>
              </p:cNvPr>
              <p:cNvSpPr/>
              <p:nvPr/>
            </p:nvSpPr>
            <p:spPr>
              <a:xfrm>
                <a:off x="5066677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61" name="组合 60">
                <a:extLst>
                  <a:ext uri="{FF2B5EF4-FFF2-40B4-BE49-F238E27FC236}">
                    <a16:creationId xmlns:a16="http://schemas.microsoft.com/office/drawing/2014/main" xmlns="" id="{D0630C9B-B425-406E-B125-7E8ED095F8C9}"/>
                  </a:ext>
                </a:extLst>
              </p:cNvPr>
              <p:cNvGrpSpPr/>
              <p:nvPr/>
            </p:nvGrpSpPr>
            <p:grpSpPr>
              <a:xfrm>
                <a:off x="5546363" y="311046"/>
                <a:ext cx="479686" cy="876924"/>
                <a:chOff x="5219077" y="467193"/>
                <a:chExt cx="479686" cy="876924"/>
              </a:xfrm>
            </p:grpSpPr>
            <p:sp>
              <p:nvSpPr>
                <p:cNvPr id="62" name="矩形 61">
                  <a:extLst>
                    <a:ext uri="{FF2B5EF4-FFF2-40B4-BE49-F238E27FC236}">
                      <a16:creationId xmlns:a16="http://schemas.microsoft.com/office/drawing/2014/main" xmlns="" id="{5FEDEEDF-23A4-4109-AA9C-056462F698F2}"/>
                    </a:ext>
                  </a:extLst>
                </p:cNvPr>
                <p:cNvSpPr/>
                <p:nvPr/>
              </p:nvSpPr>
              <p:spPr>
                <a:xfrm>
                  <a:off x="5219077" y="4671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3" name="矩形 62">
                  <a:extLst>
                    <a:ext uri="{FF2B5EF4-FFF2-40B4-BE49-F238E27FC236}">
                      <a16:creationId xmlns:a16="http://schemas.microsoft.com/office/drawing/2014/main" xmlns="" id="{975CB85D-9549-44E8-9E3D-5916A09EF032}"/>
                    </a:ext>
                  </a:extLst>
                </p:cNvPr>
                <p:cNvSpPr/>
                <p:nvPr/>
              </p:nvSpPr>
              <p:spPr>
                <a:xfrm>
                  <a:off x="5219077" y="9094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</p:grpSp>
      <p:grpSp>
        <p:nvGrpSpPr>
          <p:cNvPr id="70" name="组合 73">
            <a:extLst>
              <a:ext uri="{FF2B5EF4-FFF2-40B4-BE49-F238E27FC236}">
                <a16:creationId xmlns:a16="http://schemas.microsoft.com/office/drawing/2014/main" xmlns="" id="{882B83D8-D384-4886-9E0E-FD565F53CFEF}"/>
              </a:ext>
            </a:extLst>
          </p:cNvPr>
          <p:cNvGrpSpPr/>
          <p:nvPr/>
        </p:nvGrpSpPr>
        <p:grpSpPr>
          <a:xfrm>
            <a:off x="7226660" y="6341225"/>
            <a:ext cx="4965341" cy="516779"/>
            <a:chOff x="0" y="6130977"/>
            <a:chExt cx="6985421" cy="727023"/>
          </a:xfrm>
        </p:grpSpPr>
        <p:sp>
          <p:nvSpPr>
            <p:cNvPr id="75" name="矩形 74">
              <a:extLst>
                <a:ext uri="{FF2B5EF4-FFF2-40B4-BE49-F238E27FC236}">
                  <a16:creationId xmlns:a16="http://schemas.microsoft.com/office/drawing/2014/main" xmlns="" id="{73877C61-4CA0-4F2D-990F-E51E396F5C47}"/>
                </a:ext>
              </a:extLst>
            </p:cNvPr>
            <p:cNvSpPr/>
            <p:nvPr/>
          </p:nvSpPr>
          <p:spPr>
            <a:xfrm>
              <a:off x="0" y="6130977"/>
              <a:ext cx="6985421" cy="727023"/>
            </a:xfrm>
            <a:prstGeom prst="rect">
              <a:avLst/>
            </a:prstGeom>
            <a:solidFill>
              <a:srgbClr val="FED3E4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椭圆 75">
              <a:extLst>
                <a:ext uri="{FF2B5EF4-FFF2-40B4-BE49-F238E27FC236}">
                  <a16:creationId xmlns:a16="http://schemas.microsoft.com/office/drawing/2014/main" xmlns="" id="{D2D65AF6-CC9C-409B-AC11-42B88DEB86FE}"/>
                </a:ext>
              </a:extLst>
            </p:cNvPr>
            <p:cNvSpPr/>
            <p:nvPr/>
          </p:nvSpPr>
          <p:spPr>
            <a:xfrm>
              <a:off x="626774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" name="椭圆 76">
              <a:extLst>
                <a:ext uri="{FF2B5EF4-FFF2-40B4-BE49-F238E27FC236}">
                  <a16:creationId xmlns:a16="http://schemas.microsoft.com/office/drawing/2014/main" xmlns="" id="{7096BF21-D122-4FB4-9E14-B181135E30AC}"/>
                </a:ext>
              </a:extLst>
            </p:cNvPr>
            <p:cNvSpPr/>
            <p:nvPr/>
          </p:nvSpPr>
          <p:spPr>
            <a:xfrm>
              <a:off x="1641420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" name="椭圆 77">
              <a:extLst>
                <a:ext uri="{FF2B5EF4-FFF2-40B4-BE49-F238E27FC236}">
                  <a16:creationId xmlns:a16="http://schemas.microsoft.com/office/drawing/2014/main" xmlns="" id="{CC570E8D-66CD-4D51-8D98-C4E6ADF553F1}"/>
                </a:ext>
              </a:extLst>
            </p:cNvPr>
            <p:cNvSpPr/>
            <p:nvPr/>
          </p:nvSpPr>
          <p:spPr>
            <a:xfrm>
              <a:off x="2656066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椭圆 78">
              <a:extLst>
                <a:ext uri="{FF2B5EF4-FFF2-40B4-BE49-F238E27FC236}">
                  <a16:creationId xmlns:a16="http://schemas.microsoft.com/office/drawing/2014/main" xmlns="" id="{CCFF0D2B-70F7-4AEE-84BC-686DF6A39834}"/>
                </a:ext>
              </a:extLst>
            </p:cNvPr>
            <p:cNvSpPr/>
            <p:nvPr/>
          </p:nvSpPr>
          <p:spPr>
            <a:xfrm>
              <a:off x="3670712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椭圆 79">
              <a:extLst>
                <a:ext uri="{FF2B5EF4-FFF2-40B4-BE49-F238E27FC236}">
                  <a16:creationId xmlns:a16="http://schemas.microsoft.com/office/drawing/2014/main" xmlns="" id="{AC5D3939-587D-47D9-A501-7DD2C9B3E874}"/>
                </a:ext>
              </a:extLst>
            </p:cNvPr>
            <p:cNvSpPr/>
            <p:nvPr/>
          </p:nvSpPr>
          <p:spPr>
            <a:xfrm>
              <a:off x="4685358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椭圆 80">
              <a:extLst>
                <a:ext uri="{FF2B5EF4-FFF2-40B4-BE49-F238E27FC236}">
                  <a16:creationId xmlns:a16="http://schemas.microsoft.com/office/drawing/2014/main" xmlns="" id="{5BD0C3CF-0745-4809-BA92-2E8744E167EF}"/>
                </a:ext>
              </a:extLst>
            </p:cNvPr>
            <p:cNvSpPr/>
            <p:nvPr/>
          </p:nvSpPr>
          <p:spPr>
            <a:xfrm>
              <a:off x="5700004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2" name="TextBox 81"/>
          <p:cNvSpPr txBox="1"/>
          <p:nvPr/>
        </p:nvSpPr>
        <p:spPr>
          <a:xfrm>
            <a:off x="259307" y="354844"/>
            <a:ext cx="4312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chemeClr val="accent1">
                    <a:lumMod val="75000"/>
                  </a:schemeClr>
                </a:solidFill>
              </a:rPr>
              <a:t>《100</a:t>
            </a:r>
            <a:r>
              <a:rPr lang="zh-CN" altLang="en-US" sz="2800" b="1" dirty="0" smtClean="0">
                <a:solidFill>
                  <a:schemeClr val="accent1">
                    <a:lumMod val="75000"/>
                  </a:schemeClr>
                </a:solidFill>
              </a:rPr>
              <a:t>分闯关</a:t>
            </a:r>
            <a:r>
              <a:rPr lang="en-US" altLang="zh-CN" sz="2800" b="1" dirty="0" smtClean="0">
                <a:solidFill>
                  <a:schemeClr val="accent1">
                    <a:lumMod val="75000"/>
                  </a:schemeClr>
                </a:solidFill>
              </a:rPr>
              <a:t>》P66</a:t>
            </a:r>
            <a:r>
              <a:rPr lang="zh-CN" altLang="en-US" sz="2800" b="1" dirty="0" smtClean="0">
                <a:solidFill>
                  <a:schemeClr val="accent1">
                    <a:lumMod val="75000"/>
                  </a:schemeClr>
                </a:solidFill>
              </a:rPr>
              <a:t>：</a:t>
            </a:r>
            <a:endParaRPr lang="zh-CN" altLang="en-US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3" name="Rectangle 2"/>
          <p:cNvSpPr>
            <a:spLocks noChangeArrowheads="1"/>
          </p:cNvSpPr>
          <p:nvPr/>
        </p:nvSpPr>
        <p:spPr bwMode="auto">
          <a:xfrm>
            <a:off x="303807" y="993815"/>
            <a:ext cx="80645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268288" algn="just">
              <a:lnSpc>
                <a:spcPct val="150000"/>
              </a:lnSpc>
            </a:pP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12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．</a:t>
            </a: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(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导学号</a:t>
            </a: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09124105)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扬子江药业集团生产的某种药品包装盒表面展开图如图所示，如果长方体盒子的长比宽多</a:t>
            </a: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4 cm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，求这种药品包装盒的体积．</a:t>
            </a:r>
          </a:p>
        </p:txBody>
      </p:sp>
      <p:pic>
        <p:nvPicPr>
          <p:cNvPr id="84" name="Picture 3" descr="C:\Users\Administrator\Desktop\100分闯关人教七下数学（教用）\S273.TIF"/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>
            <a:off x="301981" y="2695793"/>
            <a:ext cx="2736851" cy="208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074" name="Object 2"/>
          <p:cNvGraphicFramePr>
            <a:graphicFrameLocks noChangeAspect="1"/>
          </p:cNvGraphicFramePr>
          <p:nvPr/>
        </p:nvGraphicFramePr>
        <p:xfrm>
          <a:off x="302217" y="4889500"/>
          <a:ext cx="8016875" cy="1968500"/>
        </p:xfrm>
        <a:graphic>
          <a:graphicData uri="http://schemas.openxmlformats.org/presentationml/2006/ole">
            <p:oleObj spid="_x0000_s3074" name="文档" r:id="rId5" imgW="8075086" imgH="1978553" progId="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34598389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ChangeArrowheads="1"/>
          </p:cNvSpPr>
          <p:nvPr/>
        </p:nvSpPr>
        <p:spPr bwMode="auto">
          <a:xfrm>
            <a:off x="143908" y="912244"/>
            <a:ext cx="10750800" cy="1992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1876" tIns="60938" rIns="121876" bIns="60938" anchor="ctr">
            <a:spAutoFit/>
          </a:bodyPr>
          <a:lstStyle/>
          <a:p>
            <a:pPr indent="357587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700" dirty="0" smtClean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13</a:t>
            </a:r>
            <a:r>
              <a:rPr lang="zh-CN" altLang="en-US" sz="2700" dirty="0" smtClean="0">
                <a:solidFill>
                  <a:srgbClr val="000000"/>
                </a:solidFill>
                <a:latin typeface="MingLiU_HKSCS" pitchFamily="18" charset="-120"/>
                <a:ea typeface="MingLiU_HKSCS" pitchFamily="18" charset="-120"/>
                <a:cs typeface="Times New Roman" pitchFamily="18" charset="0"/>
              </a:rPr>
              <a:t>．</a:t>
            </a:r>
            <a:r>
              <a:rPr lang="en-US" altLang="zh-CN" sz="2700" dirty="0" smtClean="0">
                <a:solidFill>
                  <a:srgbClr val="000000"/>
                </a:solidFill>
                <a:latin typeface="Times New Roman" pitchFamily="18" charset="0"/>
                <a:ea typeface="楷体_GB2312" charset="-122"/>
                <a:cs typeface="Courier New" pitchFamily="49" charset="0"/>
              </a:rPr>
              <a:t>(</a:t>
            </a:r>
            <a:r>
              <a:rPr lang="zh-CN" altLang="en-US" sz="2700" dirty="0" smtClean="0">
                <a:solidFill>
                  <a:srgbClr val="000000"/>
                </a:solidFill>
                <a:latin typeface="Times New Roman" pitchFamily="18" charset="0"/>
                <a:ea typeface="楷体_GB2312" charset="-122"/>
                <a:cs typeface="Times New Roman" pitchFamily="18" charset="0"/>
              </a:rPr>
              <a:t>导学号</a:t>
            </a:r>
            <a:r>
              <a:rPr lang="en-US" altLang="zh-CN" sz="2700" dirty="0" smtClean="0">
                <a:solidFill>
                  <a:srgbClr val="000000"/>
                </a:solidFill>
                <a:latin typeface="Times New Roman" pitchFamily="18" charset="0"/>
                <a:ea typeface="楷体_GB2312" charset="-122"/>
                <a:cs typeface="Courier New" pitchFamily="49" charset="0"/>
              </a:rPr>
              <a:t>09124106)</a:t>
            </a:r>
            <a:r>
              <a:rPr lang="zh-CN" altLang="en-US" sz="2700" dirty="0" smtClean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根据图中给出的信息</a:t>
            </a:r>
            <a:r>
              <a:rPr lang="zh-CN" altLang="en-US" sz="2700" dirty="0" smtClean="0">
                <a:solidFill>
                  <a:srgbClr val="000000"/>
                </a:solidFill>
                <a:latin typeface="MingLiU_HKSCS" pitchFamily="18" charset="-120"/>
                <a:ea typeface="MingLiU_HKSCS" pitchFamily="18" charset="-120"/>
                <a:cs typeface="Times New Roman" pitchFamily="18" charset="0"/>
              </a:rPr>
              <a:t>，</a:t>
            </a:r>
            <a:r>
              <a:rPr lang="zh-CN" altLang="en-US" sz="2700" dirty="0" smtClean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解答下列问题：</a:t>
            </a:r>
          </a:p>
          <a:p>
            <a:pPr indent="357587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700" dirty="0" smtClean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(1)</a:t>
            </a:r>
            <a:r>
              <a:rPr lang="zh-CN" altLang="en-US" sz="2700" dirty="0" smtClean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放入一个小球水面升高</a:t>
            </a:r>
            <a:r>
              <a:rPr lang="en-US" altLang="zh-CN" sz="2700" dirty="0" smtClean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____</a:t>
            </a:r>
            <a:r>
              <a:rPr lang="en-US" altLang="zh-CN" sz="2700" i="1" dirty="0" smtClean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cm</a:t>
            </a:r>
            <a:r>
              <a:rPr lang="zh-CN" altLang="en-US" sz="2700" dirty="0" smtClean="0">
                <a:solidFill>
                  <a:srgbClr val="000000"/>
                </a:solidFill>
                <a:latin typeface="MingLiU_HKSCS" pitchFamily="18" charset="-120"/>
                <a:ea typeface="MingLiU_HKSCS" pitchFamily="18" charset="-120"/>
                <a:cs typeface="Times New Roman" pitchFamily="18" charset="0"/>
              </a:rPr>
              <a:t>，</a:t>
            </a:r>
            <a:r>
              <a:rPr lang="zh-CN" altLang="en-US" sz="2700" dirty="0" smtClean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放入一个大球水面升高</a:t>
            </a:r>
            <a:r>
              <a:rPr lang="en-US" altLang="zh-CN" sz="2700" dirty="0" smtClean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____</a:t>
            </a:r>
            <a:r>
              <a:rPr lang="en-US" altLang="zh-CN" sz="2700" i="1" dirty="0" smtClean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cm</a:t>
            </a:r>
            <a:r>
              <a:rPr lang="zh-CN" altLang="en-US" sz="2700" dirty="0" smtClean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；</a:t>
            </a:r>
          </a:p>
          <a:p>
            <a:pPr indent="357587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700" dirty="0" smtClean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(2)</a:t>
            </a:r>
            <a:r>
              <a:rPr lang="zh-CN" altLang="en-US" sz="2700" dirty="0" smtClean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如果要使水面上升到</a:t>
            </a:r>
            <a:r>
              <a:rPr lang="en-US" altLang="zh-CN" sz="2700" dirty="0" smtClean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50 </a:t>
            </a:r>
            <a:r>
              <a:rPr lang="en-US" altLang="zh-CN" sz="2700" i="1" dirty="0" smtClean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cm</a:t>
            </a:r>
            <a:r>
              <a:rPr lang="zh-CN" altLang="en-US" sz="2700" dirty="0" smtClean="0">
                <a:solidFill>
                  <a:srgbClr val="000000"/>
                </a:solidFill>
                <a:latin typeface="MingLiU_HKSCS" pitchFamily="18" charset="-120"/>
                <a:ea typeface="MingLiU_HKSCS" pitchFamily="18" charset="-120"/>
                <a:cs typeface="Times New Roman" pitchFamily="18" charset="0"/>
              </a:rPr>
              <a:t>，</a:t>
            </a:r>
            <a:r>
              <a:rPr lang="zh-CN" altLang="en-US" sz="2700" dirty="0" smtClean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应放入大球、小球各多少个？</a:t>
            </a:r>
          </a:p>
        </p:txBody>
      </p:sp>
      <p:sp>
        <p:nvSpPr>
          <p:cNvPr id="126979" name="Rectangle 3"/>
          <p:cNvSpPr>
            <a:spLocks noChangeArrowheads="1"/>
          </p:cNvSpPr>
          <p:nvPr/>
        </p:nvSpPr>
        <p:spPr bwMode="auto">
          <a:xfrm>
            <a:off x="4560628" y="1589130"/>
            <a:ext cx="419257" cy="538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21876" tIns="60938" rIns="121876" bIns="60938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700" dirty="0" smtClean="0">
                <a:solidFill>
                  <a:srgbClr val="FF0000"/>
                </a:solidFill>
                <a:latin typeface="Times New Roman" pitchFamily="18" charset="0"/>
                <a:ea typeface="华文行楷" pitchFamily="2" charset="-122"/>
              </a:rPr>
              <a:t>2</a:t>
            </a:r>
            <a:endParaRPr lang="zh-CN" altLang="en-US" sz="2700" dirty="0" smtClean="0">
              <a:solidFill>
                <a:srgbClr val="FF0000"/>
              </a:solidFill>
              <a:latin typeface="Times New Roman" pitchFamily="18" charset="0"/>
              <a:ea typeface="华文行楷" pitchFamily="2" charset="-122"/>
            </a:endParaRPr>
          </a:p>
        </p:txBody>
      </p:sp>
      <p:sp>
        <p:nvSpPr>
          <p:cNvPr id="126980" name="Rectangle 4"/>
          <p:cNvSpPr>
            <a:spLocks noChangeArrowheads="1"/>
          </p:cNvSpPr>
          <p:nvPr/>
        </p:nvSpPr>
        <p:spPr bwMode="auto">
          <a:xfrm>
            <a:off x="9263046" y="1589130"/>
            <a:ext cx="419257" cy="538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21876" tIns="60938" rIns="121876" bIns="60938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700" dirty="0" smtClean="0">
                <a:solidFill>
                  <a:srgbClr val="FF0000"/>
                </a:solidFill>
                <a:latin typeface="Times New Roman" pitchFamily="18" charset="0"/>
                <a:ea typeface="华文行楷" pitchFamily="2" charset="-122"/>
              </a:rPr>
              <a:t>3</a:t>
            </a:r>
            <a:endParaRPr lang="zh-CN" altLang="en-US" sz="2700" dirty="0" smtClean="0">
              <a:solidFill>
                <a:srgbClr val="FF0000"/>
              </a:solidFill>
              <a:latin typeface="Times New Roman" pitchFamily="18" charset="0"/>
              <a:ea typeface="华文行楷" pitchFamily="2" charset="-122"/>
            </a:endParaRPr>
          </a:p>
        </p:txBody>
      </p:sp>
      <p:pic>
        <p:nvPicPr>
          <p:cNvPr id="126981" name="Picture 5" descr="C:\Users\Administrator\Desktop\100分闯关人教七下数学（教用）\A279.TIF"/>
          <p:cNvPicPr>
            <a:picLocks noChangeAspect="1" noChangeArrowheads="1"/>
          </p:cNvPicPr>
          <p:nvPr/>
        </p:nvPicPr>
        <p:blipFill>
          <a:blip r:embed="rId3" r:link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28967" y="2616219"/>
            <a:ext cx="4630688" cy="2396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96931CCC-CC13-4B6E-B52A-9262680B7061}"/>
              </a:ext>
            </a:extLst>
          </p:cNvPr>
          <p:cNvGrpSpPr/>
          <p:nvPr/>
        </p:nvGrpSpPr>
        <p:grpSpPr>
          <a:xfrm>
            <a:off x="0" y="-1"/>
            <a:ext cx="12176565" cy="584617"/>
            <a:chOff x="0" y="-1"/>
            <a:chExt cx="12176565" cy="584617"/>
          </a:xfrm>
        </p:grpSpPr>
        <p:grpSp>
          <p:nvGrpSpPr>
            <p:cNvPr id="7" name="组合 83">
              <a:extLst>
                <a:ext uri="{FF2B5EF4-FFF2-40B4-BE49-F238E27FC236}">
                  <a16:creationId xmlns:a16="http://schemas.microsoft.com/office/drawing/2014/main" xmlns="" id="{85AE5D09-FEFA-4795-ADC6-89ACCC51BCF8}"/>
                </a:ext>
              </a:extLst>
            </p:cNvPr>
            <p:cNvGrpSpPr/>
            <p:nvPr/>
          </p:nvGrpSpPr>
          <p:grpSpPr>
            <a:xfrm>
              <a:off x="6559423" y="0"/>
              <a:ext cx="5617142" cy="584616"/>
              <a:chOff x="0" y="6130977"/>
              <a:chExt cx="6985421" cy="727023"/>
            </a:xfrm>
          </p:grpSpPr>
          <p:sp>
            <p:nvSpPr>
              <p:cNvPr id="22" name="矩形 21">
                <a:extLst>
                  <a:ext uri="{FF2B5EF4-FFF2-40B4-BE49-F238E27FC236}">
                    <a16:creationId xmlns:a16="http://schemas.microsoft.com/office/drawing/2014/main" xmlns="" id="{8C3F7403-EF12-4BEC-89D7-A2ED9B73FC7A}"/>
                  </a:ext>
                </a:extLst>
              </p:cNvPr>
              <p:cNvSpPr/>
              <p:nvPr/>
            </p:nvSpPr>
            <p:spPr>
              <a:xfrm>
                <a:off x="0" y="6130977"/>
                <a:ext cx="6985421" cy="727023"/>
              </a:xfrm>
              <a:prstGeom prst="rect">
                <a:avLst/>
              </a:prstGeom>
              <a:solidFill>
                <a:srgbClr val="FED3E4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椭圆 22">
                <a:extLst>
                  <a:ext uri="{FF2B5EF4-FFF2-40B4-BE49-F238E27FC236}">
                    <a16:creationId xmlns:a16="http://schemas.microsoft.com/office/drawing/2014/main" xmlns="" id="{7B4A5A92-C05C-4CDB-9CE5-AE36853A547F}"/>
                  </a:ext>
                </a:extLst>
              </p:cNvPr>
              <p:cNvSpPr/>
              <p:nvPr/>
            </p:nvSpPr>
            <p:spPr>
              <a:xfrm>
                <a:off x="626774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椭圆 23">
                <a:extLst>
                  <a:ext uri="{FF2B5EF4-FFF2-40B4-BE49-F238E27FC236}">
                    <a16:creationId xmlns:a16="http://schemas.microsoft.com/office/drawing/2014/main" xmlns="" id="{C0EEBDC6-DCFC-4F38-9B2D-E077316DD0F3}"/>
                  </a:ext>
                </a:extLst>
              </p:cNvPr>
              <p:cNvSpPr/>
              <p:nvPr/>
            </p:nvSpPr>
            <p:spPr>
              <a:xfrm>
                <a:off x="1641420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椭圆 24">
                <a:extLst>
                  <a:ext uri="{FF2B5EF4-FFF2-40B4-BE49-F238E27FC236}">
                    <a16:creationId xmlns:a16="http://schemas.microsoft.com/office/drawing/2014/main" xmlns="" id="{CFD1A9A4-1D18-49F0-A8FE-7EBB23D90F71}"/>
                  </a:ext>
                </a:extLst>
              </p:cNvPr>
              <p:cNvSpPr/>
              <p:nvPr/>
            </p:nvSpPr>
            <p:spPr>
              <a:xfrm>
                <a:off x="2656066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椭圆 25">
                <a:extLst>
                  <a:ext uri="{FF2B5EF4-FFF2-40B4-BE49-F238E27FC236}">
                    <a16:creationId xmlns:a16="http://schemas.microsoft.com/office/drawing/2014/main" xmlns="" id="{6A6F85AC-6BAF-4A64-82F8-1486C0973E8B}"/>
                  </a:ext>
                </a:extLst>
              </p:cNvPr>
              <p:cNvSpPr/>
              <p:nvPr/>
            </p:nvSpPr>
            <p:spPr>
              <a:xfrm>
                <a:off x="3670712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椭圆 26">
                <a:extLst>
                  <a:ext uri="{FF2B5EF4-FFF2-40B4-BE49-F238E27FC236}">
                    <a16:creationId xmlns:a16="http://schemas.microsoft.com/office/drawing/2014/main" xmlns="" id="{25CDEBD7-D53B-46FE-94F0-1FA0DC9AC9DD}"/>
                  </a:ext>
                </a:extLst>
              </p:cNvPr>
              <p:cNvSpPr/>
              <p:nvPr/>
            </p:nvSpPr>
            <p:spPr>
              <a:xfrm>
                <a:off x="4685358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椭圆 27">
                <a:extLst>
                  <a:ext uri="{FF2B5EF4-FFF2-40B4-BE49-F238E27FC236}">
                    <a16:creationId xmlns:a16="http://schemas.microsoft.com/office/drawing/2014/main" xmlns="" id="{4836DEEB-51F3-4984-98C7-12FFD915FBE5}"/>
                  </a:ext>
                </a:extLst>
              </p:cNvPr>
              <p:cNvSpPr/>
              <p:nvPr/>
            </p:nvSpPr>
            <p:spPr>
              <a:xfrm>
                <a:off x="5700004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8" name="组合 84">
              <a:extLst>
                <a:ext uri="{FF2B5EF4-FFF2-40B4-BE49-F238E27FC236}">
                  <a16:creationId xmlns:a16="http://schemas.microsoft.com/office/drawing/2014/main" xmlns="" id="{D8C9C0AF-8A4B-4A90-90F6-3006B4BCBED5}"/>
                </a:ext>
              </a:extLst>
            </p:cNvPr>
            <p:cNvGrpSpPr/>
            <p:nvPr/>
          </p:nvGrpSpPr>
          <p:grpSpPr>
            <a:xfrm>
              <a:off x="5720402" y="0"/>
              <a:ext cx="828380" cy="584616"/>
              <a:chOff x="0" y="314793"/>
              <a:chExt cx="2953062" cy="2098623"/>
            </a:xfrm>
          </p:grpSpPr>
          <p:sp>
            <p:nvSpPr>
              <p:cNvPr id="20" name="矩形 19">
                <a:extLst>
                  <a:ext uri="{FF2B5EF4-FFF2-40B4-BE49-F238E27FC236}">
                    <a16:creationId xmlns:a16="http://schemas.microsoft.com/office/drawing/2014/main" xmlns="" id="{28D960E2-109F-4E5E-A130-16E7E99D53ED}"/>
                  </a:ext>
                </a:extLst>
              </p:cNvPr>
              <p:cNvSpPr/>
              <p:nvPr/>
            </p:nvSpPr>
            <p:spPr>
              <a:xfrm>
                <a:off x="0" y="314793"/>
                <a:ext cx="2953062" cy="2098623"/>
              </a:xfrm>
              <a:prstGeom prst="rect">
                <a:avLst/>
              </a:prstGeom>
              <a:solidFill>
                <a:srgbClr val="FBEE19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椭圆 20">
                <a:extLst>
                  <a:ext uri="{FF2B5EF4-FFF2-40B4-BE49-F238E27FC236}">
                    <a16:creationId xmlns:a16="http://schemas.microsoft.com/office/drawing/2014/main" xmlns="" id="{0B886B5D-3AFE-4910-8B89-A3180896914C}"/>
                  </a:ext>
                </a:extLst>
              </p:cNvPr>
              <p:cNvSpPr/>
              <p:nvPr/>
            </p:nvSpPr>
            <p:spPr>
              <a:xfrm>
                <a:off x="674557" y="562131"/>
                <a:ext cx="1603947" cy="1603947"/>
              </a:xfrm>
              <a:prstGeom prst="ellipse">
                <a:avLst/>
              </a:prstGeom>
              <a:solidFill>
                <a:srgbClr val="FED3E4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B0CEC7A4-A7A2-49A2-A5A7-FE496AEF5D95}"/>
                </a:ext>
              </a:extLst>
            </p:cNvPr>
            <p:cNvSpPr/>
            <p:nvPr/>
          </p:nvSpPr>
          <p:spPr>
            <a:xfrm rot="16200000">
              <a:off x="1781486" y="-1781487"/>
              <a:ext cx="581193" cy="4144165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" name="组合 86">
              <a:extLst>
                <a:ext uri="{FF2B5EF4-FFF2-40B4-BE49-F238E27FC236}">
                  <a16:creationId xmlns:a16="http://schemas.microsoft.com/office/drawing/2014/main" xmlns="" id="{13B15CBD-1AD4-4826-9163-9735B56A52D0}"/>
                </a:ext>
              </a:extLst>
            </p:cNvPr>
            <p:cNvGrpSpPr/>
            <p:nvPr/>
          </p:nvGrpSpPr>
          <p:grpSpPr>
            <a:xfrm flipH="1">
              <a:off x="4144165" y="0"/>
              <a:ext cx="623590" cy="584616"/>
              <a:chOff x="4107305" y="1187970"/>
              <a:chExt cx="2458388" cy="2304738"/>
            </a:xfrm>
          </p:grpSpPr>
          <p:sp>
            <p:nvSpPr>
              <p:cNvPr id="18" name="矩形 17">
                <a:extLst>
                  <a:ext uri="{FF2B5EF4-FFF2-40B4-BE49-F238E27FC236}">
                    <a16:creationId xmlns:a16="http://schemas.microsoft.com/office/drawing/2014/main" xmlns="" id="{EA553964-84F5-40DA-8A24-326039D62A37}"/>
                  </a:ext>
                </a:extLst>
              </p:cNvPr>
              <p:cNvSpPr/>
              <p:nvPr/>
            </p:nvSpPr>
            <p:spPr>
              <a:xfrm>
                <a:off x="4107305" y="1187970"/>
                <a:ext cx="2458388" cy="2304738"/>
              </a:xfrm>
              <a:prstGeom prst="rect">
                <a:avLst/>
              </a:prstGeom>
              <a:solidFill>
                <a:srgbClr val="026AB7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等腰三角形 18">
                <a:extLst>
                  <a:ext uri="{FF2B5EF4-FFF2-40B4-BE49-F238E27FC236}">
                    <a16:creationId xmlns:a16="http://schemas.microsoft.com/office/drawing/2014/main" xmlns="" id="{0900C260-ABE0-427E-85AB-273115A75018}"/>
                  </a:ext>
                </a:extLst>
              </p:cNvPr>
              <p:cNvSpPr/>
              <p:nvPr/>
            </p:nvSpPr>
            <p:spPr>
              <a:xfrm>
                <a:off x="4299586" y="1310670"/>
                <a:ext cx="2035428" cy="1754679"/>
              </a:xfrm>
              <a:prstGeom prst="triangle">
                <a:avLst/>
              </a:prstGeom>
              <a:solidFill>
                <a:srgbClr val="3BBDA9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1" name="组合 88">
              <a:extLst>
                <a:ext uri="{FF2B5EF4-FFF2-40B4-BE49-F238E27FC236}">
                  <a16:creationId xmlns:a16="http://schemas.microsoft.com/office/drawing/2014/main" xmlns="" id="{0F9EB393-69D5-4239-BC30-66E4C0D9DC6D}"/>
                </a:ext>
              </a:extLst>
            </p:cNvPr>
            <p:cNvGrpSpPr/>
            <p:nvPr/>
          </p:nvGrpSpPr>
          <p:grpSpPr>
            <a:xfrm>
              <a:off x="4760418" y="0"/>
              <a:ext cx="959984" cy="584616"/>
              <a:chOff x="4107305" y="314793"/>
              <a:chExt cx="1439058" cy="876924"/>
            </a:xfrm>
          </p:grpSpPr>
          <p:sp>
            <p:nvSpPr>
              <p:cNvPr id="12" name="矩形 11">
                <a:extLst>
                  <a:ext uri="{FF2B5EF4-FFF2-40B4-BE49-F238E27FC236}">
                    <a16:creationId xmlns:a16="http://schemas.microsoft.com/office/drawing/2014/main" xmlns="" id="{7985CE3C-4B64-4150-B46A-7CEEB9B4A3A1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矩形 12">
                <a:extLst>
                  <a:ext uri="{FF2B5EF4-FFF2-40B4-BE49-F238E27FC236}">
                    <a16:creationId xmlns:a16="http://schemas.microsoft.com/office/drawing/2014/main" xmlns="" id="{A66A821D-F74D-4C4C-9A3A-2FCB635F91C4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>
                <a:extLst>
                  <a:ext uri="{FF2B5EF4-FFF2-40B4-BE49-F238E27FC236}">
                    <a16:creationId xmlns:a16="http://schemas.microsoft.com/office/drawing/2014/main" xmlns="" id="{9201A9FE-45D0-424C-AE8C-971CE2E75C63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矩形 14">
                <a:extLst>
                  <a:ext uri="{FF2B5EF4-FFF2-40B4-BE49-F238E27FC236}">
                    <a16:creationId xmlns:a16="http://schemas.microsoft.com/office/drawing/2014/main" xmlns="" id="{E203D7A4-5047-42A9-93E8-AD8504D0238D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矩形 15">
                <a:extLst>
                  <a:ext uri="{FF2B5EF4-FFF2-40B4-BE49-F238E27FC236}">
                    <a16:creationId xmlns:a16="http://schemas.microsoft.com/office/drawing/2014/main" xmlns="" id="{01D4A82C-FA6A-41CD-9D70-00C345790C68}"/>
                  </a:ext>
                </a:extLst>
              </p:cNvPr>
              <p:cNvSpPr/>
              <p:nvPr/>
            </p:nvSpPr>
            <p:spPr>
              <a:xfrm>
                <a:off x="5066677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矩形 16">
                <a:extLst>
                  <a:ext uri="{FF2B5EF4-FFF2-40B4-BE49-F238E27FC236}">
                    <a16:creationId xmlns:a16="http://schemas.microsoft.com/office/drawing/2014/main" xmlns="" id="{B8A48D83-D979-4FEE-A69F-5159F1000C0A}"/>
                  </a:ext>
                </a:extLst>
              </p:cNvPr>
              <p:cNvSpPr/>
              <p:nvPr/>
            </p:nvSpPr>
            <p:spPr>
              <a:xfrm>
                <a:off x="5066677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aphicFrame>
        <p:nvGraphicFramePr>
          <p:cNvPr id="5122" name="Object 2"/>
          <p:cNvGraphicFramePr>
            <a:graphicFrameLocks noChangeAspect="1"/>
          </p:cNvGraphicFramePr>
          <p:nvPr/>
        </p:nvGraphicFramePr>
        <p:xfrm>
          <a:off x="738947" y="4667534"/>
          <a:ext cx="8713607" cy="2190466"/>
        </p:xfrm>
        <a:graphic>
          <a:graphicData uri="http://schemas.openxmlformats.org/presentationml/2006/ole">
            <p:oleObj spid="_x0000_s5122" name="文档" r:id="rId5" imgW="8166288" imgH="2045525" progId="">
              <p:embed/>
            </p:oleObj>
          </a:graphicData>
        </a:graphic>
      </p:graphicFrame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6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6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979" grpId="0"/>
      <p:bldP spid="12698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686960DD-7061-4F8E-988F-EB068A9D3D98}"/>
              </a:ext>
            </a:extLst>
          </p:cNvPr>
          <p:cNvSpPr/>
          <p:nvPr/>
        </p:nvSpPr>
        <p:spPr>
          <a:xfrm>
            <a:off x="11295931" y="876924"/>
            <a:ext cx="899415" cy="2304738"/>
          </a:xfrm>
          <a:prstGeom prst="rect">
            <a:avLst/>
          </a:prstGeom>
          <a:solidFill>
            <a:srgbClr val="3ABFA9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4">
            <a:extLst>
              <a:ext uri="{FF2B5EF4-FFF2-40B4-BE49-F238E27FC236}">
                <a16:creationId xmlns:a16="http://schemas.microsoft.com/office/drawing/2014/main" xmlns="" id="{DF7C598F-2626-4935-BEC0-C3BC58B75829}"/>
              </a:ext>
            </a:extLst>
          </p:cNvPr>
          <p:cNvGrpSpPr/>
          <p:nvPr/>
        </p:nvGrpSpPr>
        <p:grpSpPr>
          <a:xfrm>
            <a:off x="10756285" y="5599"/>
            <a:ext cx="1439059" cy="871327"/>
            <a:chOff x="4107305" y="314793"/>
            <a:chExt cx="1439058" cy="876924"/>
          </a:xfrm>
        </p:grpSpPr>
        <p:sp>
          <p:nvSpPr>
            <p:cNvPr id="16" name="矩形 15">
              <a:extLst>
                <a:ext uri="{FF2B5EF4-FFF2-40B4-BE49-F238E27FC236}">
                  <a16:creationId xmlns:a16="http://schemas.microsoft.com/office/drawing/2014/main" xmlns="" id="{6387ACA6-F6F3-4E51-8436-EFD79BD586C7}"/>
                </a:ext>
              </a:extLst>
            </p:cNvPr>
            <p:cNvSpPr/>
            <p:nvPr/>
          </p:nvSpPr>
          <p:spPr>
            <a:xfrm>
              <a:off x="4107305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>
              <a:extLst>
                <a:ext uri="{FF2B5EF4-FFF2-40B4-BE49-F238E27FC236}">
                  <a16:creationId xmlns:a16="http://schemas.microsoft.com/office/drawing/2014/main" xmlns="" id="{975758EE-3FF1-4E67-98F6-39DDFF9B69F3}"/>
                </a:ext>
              </a:extLst>
            </p:cNvPr>
            <p:cNvSpPr/>
            <p:nvPr/>
          </p:nvSpPr>
          <p:spPr>
            <a:xfrm>
              <a:off x="4107305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>
              <a:extLst>
                <a:ext uri="{FF2B5EF4-FFF2-40B4-BE49-F238E27FC236}">
                  <a16:creationId xmlns:a16="http://schemas.microsoft.com/office/drawing/2014/main" xmlns="" id="{FAEB3FA0-BCE3-4A00-8148-DD647C1F0152}"/>
                </a:ext>
              </a:extLst>
            </p:cNvPr>
            <p:cNvSpPr/>
            <p:nvPr/>
          </p:nvSpPr>
          <p:spPr>
            <a:xfrm>
              <a:off x="4586991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>
              <a:extLst>
                <a:ext uri="{FF2B5EF4-FFF2-40B4-BE49-F238E27FC236}">
                  <a16:creationId xmlns:a16="http://schemas.microsoft.com/office/drawing/2014/main" xmlns="" id="{415F1A4F-90F3-4FC7-96F2-775C019ABEC4}"/>
                </a:ext>
              </a:extLst>
            </p:cNvPr>
            <p:cNvSpPr/>
            <p:nvPr/>
          </p:nvSpPr>
          <p:spPr>
            <a:xfrm>
              <a:off x="4586991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>
              <a:extLst>
                <a:ext uri="{FF2B5EF4-FFF2-40B4-BE49-F238E27FC236}">
                  <a16:creationId xmlns:a16="http://schemas.microsoft.com/office/drawing/2014/main" xmlns="" id="{B7DF1E29-93DB-4954-8D57-CC764E4B3132}"/>
                </a:ext>
              </a:extLst>
            </p:cNvPr>
            <p:cNvSpPr/>
            <p:nvPr/>
          </p:nvSpPr>
          <p:spPr>
            <a:xfrm>
              <a:off x="5066677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xmlns="" id="{C03AE159-8BC7-436F-9B4B-944CE1C77915}"/>
                </a:ext>
              </a:extLst>
            </p:cNvPr>
            <p:cNvSpPr/>
            <p:nvPr/>
          </p:nvSpPr>
          <p:spPr>
            <a:xfrm>
              <a:off x="5066677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2" name="椭圆 21">
            <a:extLst>
              <a:ext uri="{FF2B5EF4-FFF2-40B4-BE49-F238E27FC236}">
                <a16:creationId xmlns:a16="http://schemas.microsoft.com/office/drawing/2014/main" xmlns="" id="{243AC685-E039-46AF-974B-64283537C373}"/>
              </a:ext>
            </a:extLst>
          </p:cNvPr>
          <p:cNvSpPr/>
          <p:nvPr/>
        </p:nvSpPr>
        <p:spPr>
          <a:xfrm>
            <a:off x="11532968" y="1308864"/>
            <a:ext cx="425347" cy="42534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xmlns="" id="{ACEC2AD2-7D3A-46BC-9B16-D443662B09DA}"/>
              </a:ext>
            </a:extLst>
          </p:cNvPr>
          <p:cNvSpPr/>
          <p:nvPr/>
        </p:nvSpPr>
        <p:spPr>
          <a:xfrm>
            <a:off x="11547953" y="2195589"/>
            <a:ext cx="425347" cy="42534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F1A49EA7-2C2E-40DC-BD21-512D69531182}"/>
              </a:ext>
            </a:extLst>
          </p:cNvPr>
          <p:cNvSpPr/>
          <p:nvPr/>
        </p:nvSpPr>
        <p:spPr>
          <a:xfrm>
            <a:off x="10276603" y="3186734"/>
            <a:ext cx="1943655" cy="1909922"/>
          </a:xfrm>
          <a:prstGeom prst="rect">
            <a:avLst/>
          </a:prstGeom>
          <a:solidFill>
            <a:srgbClr val="FBEE19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4">
            <a:extLst>
              <a:ext uri="{FF2B5EF4-FFF2-40B4-BE49-F238E27FC236}">
                <a16:creationId xmlns:a16="http://schemas.microsoft.com/office/drawing/2014/main" xmlns="" id="{E1FE917C-F6F5-47BB-8A25-2619A92311CB}"/>
              </a:ext>
            </a:extLst>
          </p:cNvPr>
          <p:cNvGrpSpPr/>
          <p:nvPr/>
        </p:nvGrpSpPr>
        <p:grpSpPr>
          <a:xfrm>
            <a:off x="8837543" y="876924"/>
            <a:ext cx="2458388" cy="2304738"/>
            <a:chOff x="4107305" y="1187970"/>
            <a:chExt cx="2458388" cy="2304738"/>
          </a:xfrm>
        </p:grpSpPr>
        <p:sp>
          <p:nvSpPr>
            <p:cNvPr id="26" name="矩形 25">
              <a:extLst>
                <a:ext uri="{FF2B5EF4-FFF2-40B4-BE49-F238E27FC236}">
                  <a16:creationId xmlns:a16="http://schemas.microsoft.com/office/drawing/2014/main" xmlns="" id="{E282399E-3E80-4DC1-9E0C-F721B679FF15}"/>
                </a:ext>
              </a:extLst>
            </p:cNvPr>
            <p:cNvSpPr/>
            <p:nvPr/>
          </p:nvSpPr>
          <p:spPr>
            <a:xfrm>
              <a:off x="4107305" y="1187970"/>
              <a:ext cx="2458388" cy="2304738"/>
            </a:xfrm>
            <a:prstGeom prst="rect">
              <a:avLst/>
            </a:prstGeom>
            <a:solidFill>
              <a:srgbClr val="026AB7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等腰三角形 26">
              <a:extLst>
                <a:ext uri="{FF2B5EF4-FFF2-40B4-BE49-F238E27FC236}">
                  <a16:creationId xmlns:a16="http://schemas.microsoft.com/office/drawing/2014/main" xmlns="" id="{4C0A2E78-1833-4285-9F90-FD59485B0BA2}"/>
                </a:ext>
              </a:extLst>
            </p:cNvPr>
            <p:cNvSpPr/>
            <p:nvPr/>
          </p:nvSpPr>
          <p:spPr>
            <a:xfrm>
              <a:off x="4299586" y="1310670"/>
              <a:ext cx="2035428" cy="1754679"/>
            </a:xfrm>
            <a:prstGeom prst="triangle">
              <a:avLst/>
            </a:prstGeom>
            <a:solidFill>
              <a:srgbClr val="3BBDA9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72">
            <a:extLst>
              <a:ext uri="{FF2B5EF4-FFF2-40B4-BE49-F238E27FC236}">
                <a16:creationId xmlns:a16="http://schemas.microsoft.com/office/drawing/2014/main" xmlns="" id="{91381644-FC36-41CB-9542-2673D63E9A58}"/>
              </a:ext>
            </a:extLst>
          </p:cNvPr>
          <p:cNvGrpSpPr/>
          <p:nvPr/>
        </p:nvGrpSpPr>
        <p:grpSpPr>
          <a:xfrm>
            <a:off x="9909785" y="5096660"/>
            <a:ext cx="2282217" cy="834203"/>
            <a:chOff x="10250904" y="5096656"/>
            <a:chExt cx="1969349" cy="716328"/>
          </a:xfrm>
        </p:grpSpPr>
        <p:grpSp>
          <p:nvGrpSpPr>
            <p:cNvPr id="11" name="组合 27">
              <a:extLst>
                <a:ext uri="{FF2B5EF4-FFF2-40B4-BE49-F238E27FC236}">
                  <a16:creationId xmlns:a16="http://schemas.microsoft.com/office/drawing/2014/main" xmlns="" id="{FB1B8D9E-4BCB-42BB-B5F2-632D17C77673}"/>
                </a:ext>
              </a:extLst>
            </p:cNvPr>
            <p:cNvGrpSpPr/>
            <p:nvPr/>
          </p:nvGrpSpPr>
          <p:grpSpPr>
            <a:xfrm>
              <a:off x="10250904" y="5096656"/>
              <a:ext cx="1183066" cy="716328"/>
              <a:chOff x="4107305" y="314793"/>
              <a:chExt cx="1439058" cy="876924"/>
            </a:xfrm>
          </p:grpSpPr>
          <p:sp>
            <p:nvSpPr>
              <p:cNvPr id="29" name="矩形 28">
                <a:extLst>
                  <a:ext uri="{FF2B5EF4-FFF2-40B4-BE49-F238E27FC236}">
                    <a16:creationId xmlns:a16="http://schemas.microsoft.com/office/drawing/2014/main" xmlns="" id="{D72706D9-166A-4CCB-9F88-0540F97DF710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矩形 29">
                <a:extLst>
                  <a:ext uri="{FF2B5EF4-FFF2-40B4-BE49-F238E27FC236}">
                    <a16:creationId xmlns:a16="http://schemas.microsoft.com/office/drawing/2014/main" xmlns="" id="{E10D118C-2CE1-494B-AD59-69EA7FA032D2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矩形 30">
                <a:extLst>
                  <a:ext uri="{FF2B5EF4-FFF2-40B4-BE49-F238E27FC236}">
                    <a16:creationId xmlns:a16="http://schemas.microsoft.com/office/drawing/2014/main" xmlns="" id="{A695B438-A57B-4E86-A8AA-091DD9DDA60C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矩形 31">
                <a:extLst>
                  <a:ext uri="{FF2B5EF4-FFF2-40B4-BE49-F238E27FC236}">
                    <a16:creationId xmlns:a16="http://schemas.microsoft.com/office/drawing/2014/main" xmlns="" id="{AE6825CD-946F-4526-BC9C-9B56A431F529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" name="矩形 32">
                <a:extLst>
                  <a:ext uri="{FF2B5EF4-FFF2-40B4-BE49-F238E27FC236}">
                    <a16:creationId xmlns:a16="http://schemas.microsoft.com/office/drawing/2014/main" xmlns="" id="{3782E378-67AF-42C1-9E51-F8FEC101E72B}"/>
                  </a:ext>
                </a:extLst>
              </p:cNvPr>
              <p:cNvSpPr/>
              <p:nvPr/>
            </p:nvSpPr>
            <p:spPr>
              <a:xfrm>
                <a:off x="5066677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矩形 33">
                <a:extLst>
                  <a:ext uri="{FF2B5EF4-FFF2-40B4-BE49-F238E27FC236}">
                    <a16:creationId xmlns:a16="http://schemas.microsoft.com/office/drawing/2014/main" xmlns="" id="{EE436282-7168-4A77-8401-37E577B00067}"/>
                  </a:ext>
                </a:extLst>
              </p:cNvPr>
              <p:cNvSpPr/>
              <p:nvPr/>
            </p:nvSpPr>
            <p:spPr>
              <a:xfrm>
                <a:off x="5066677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5" name="组合 34">
              <a:extLst>
                <a:ext uri="{FF2B5EF4-FFF2-40B4-BE49-F238E27FC236}">
                  <a16:creationId xmlns:a16="http://schemas.microsoft.com/office/drawing/2014/main" xmlns="" id="{67E4E06E-761A-4414-8088-535D67E8E77F}"/>
                </a:ext>
              </a:extLst>
            </p:cNvPr>
            <p:cNvGrpSpPr/>
            <p:nvPr/>
          </p:nvGrpSpPr>
          <p:grpSpPr>
            <a:xfrm>
              <a:off x="11431542" y="5096656"/>
              <a:ext cx="788711" cy="716328"/>
              <a:chOff x="4107305" y="314793"/>
              <a:chExt cx="959372" cy="876924"/>
            </a:xfrm>
          </p:grpSpPr>
          <p:sp>
            <p:nvSpPr>
              <p:cNvPr id="36" name="矩形 35">
                <a:extLst>
                  <a:ext uri="{FF2B5EF4-FFF2-40B4-BE49-F238E27FC236}">
                    <a16:creationId xmlns:a16="http://schemas.microsoft.com/office/drawing/2014/main" xmlns="" id="{79495E1D-BB4A-411C-B972-FA2C91196ACE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矩形 36">
                <a:extLst>
                  <a:ext uri="{FF2B5EF4-FFF2-40B4-BE49-F238E27FC236}">
                    <a16:creationId xmlns:a16="http://schemas.microsoft.com/office/drawing/2014/main" xmlns="" id="{1BAD698C-57C5-4DAC-87F7-C711F9984B59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矩形 37">
                <a:extLst>
                  <a:ext uri="{FF2B5EF4-FFF2-40B4-BE49-F238E27FC236}">
                    <a16:creationId xmlns:a16="http://schemas.microsoft.com/office/drawing/2014/main" xmlns="" id="{3218905A-5F1F-40BA-871C-DA6DE5079934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矩形 38">
                <a:extLst>
                  <a:ext uri="{FF2B5EF4-FFF2-40B4-BE49-F238E27FC236}">
                    <a16:creationId xmlns:a16="http://schemas.microsoft.com/office/drawing/2014/main" xmlns="" id="{54AB4E4A-1EB1-4624-B0B7-B9DB8A4BDC00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40" name="椭圆 39">
            <a:extLst>
              <a:ext uri="{FF2B5EF4-FFF2-40B4-BE49-F238E27FC236}">
                <a16:creationId xmlns:a16="http://schemas.microsoft.com/office/drawing/2014/main" xmlns="" id="{0F5EB281-969D-4324-86D4-FEAD7C7F7EF9}"/>
              </a:ext>
            </a:extLst>
          </p:cNvPr>
          <p:cNvSpPr/>
          <p:nvPr/>
        </p:nvSpPr>
        <p:spPr>
          <a:xfrm>
            <a:off x="10468132" y="3279765"/>
            <a:ext cx="1723869" cy="1723869"/>
          </a:xfrm>
          <a:prstGeom prst="ellipse">
            <a:avLst/>
          </a:prstGeom>
          <a:solidFill>
            <a:srgbClr val="3ABEA7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5" name="组合 50">
            <a:extLst>
              <a:ext uri="{FF2B5EF4-FFF2-40B4-BE49-F238E27FC236}">
                <a16:creationId xmlns:a16="http://schemas.microsoft.com/office/drawing/2014/main" xmlns="" id="{EA2EC06F-11BD-4BB1-A166-8622DFD8E2C7}"/>
              </a:ext>
            </a:extLst>
          </p:cNvPr>
          <p:cNvGrpSpPr/>
          <p:nvPr/>
        </p:nvGrpSpPr>
        <p:grpSpPr>
          <a:xfrm>
            <a:off x="6918799" y="2"/>
            <a:ext cx="3837488" cy="880671"/>
            <a:chOff x="6918798" y="0"/>
            <a:chExt cx="3837488" cy="880671"/>
          </a:xfrm>
        </p:grpSpPr>
        <p:grpSp>
          <p:nvGrpSpPr>
            <p:cNvPr id="28" name="组合 3">
              <a:extLst>
                <a:ext uri="{FF2B5EF4-FFF2-40B4-BE49-F238E27FC236}">
                  <a16:creationId xmlns:a16="http://schemas.microsoft.com/office/drawing/2014/main" xmlns="" id="{F2ACF8C1-8D08-4EF7-BF0B-F30A1C922607}"/>
                </a:ext>
              </a:extLst>
            </p:cNvPr>
            <p:cNvGrpSpPr/>
            <p:nvPr/>
          </p:nvGrpSpPr>
          <p:grpSpPr>
            <a:xfrm>
              <a:off x="8837542" y="0"/>
              <a:ext cx="1918744" cy="880671"/>
              <a:chOff x="4107305" y="311046"/>
              <a:chExt cx="1918744" cy="880671"/>
            </a:xfrm>
          </p:grpSpPr>
          <p:sp>
            <p:nvSpPr>
              <p:cNvPr id="5" name="矩形 4">
                <a:extLst>
                  <a:ext uri="{FF2B5EF4-FFF2-40B4-BE49-F238E27FC236}">
                    <a16:creationId xmlns:a16="http://schemas.microsoft.com/office/drawing/2014/main" xmlns="" id="{0CA3346F-7BCA-473A-8E15-C82586A01336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矩形 5">
                <a:extLst>
                  <a:ext uri="{FF2B5EF4-FFF2-40B4-BE49-F238E27FC236}">
                    <a16:creationId xmlns:a16="http://schemas.microsoft.com/office/drawing/2014/main" xmlns="" id="{3AE5E525-1073-48B7-AB53-9B0A5EFB6C70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矩形 6">
                <a:extLst>
                  <a:ext uri="{FF2B5EF4-FFF2-40B4-BE49-F238E27FC236}">
                    <a16:creationId xmlns:a16="http://schemas.microsoft.com/office/drawing/2014/main" xmlns="" id="{37BF809A-76A2-4065-847F-49950D1CA9C5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6089E45E-6E68-4C04-AB0C-D2AAC443AF9A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矩形 8">
                <a:extLst>
                  <a:ext uri="{FF2B5EF4-FFF2-40B4-BE49-F238E27FC236}">
                    <a16:creationId xmlns:a16="http://schemas.microsoft.com/office/drawing/2014/main" xmlns="" id="{010E4D19-448C-46D7-AFE9-958770AA424B}"/>
                  </a:ext>
                </a:extLst>
              </p:cNvPr>
              <p:cNvSpPr/>
              <p:nvPr/>
            </p:nvSpPr>
            <p:spPr>
              <a:xfrm>
                <a:off x="5066677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矩形 9">
                <a:extLst>
                  <a:ext uri="{FF2B5EF4-FFF2-40B4-BE49-F238E27FC236}">
                    <a16:creationId xmlns:a16="http://schemas.microsoft.com/office/drawing/2014/main" xmlns="" id="{3E2C650D-9A86-4477-9001-1B851937EDF8}"/>
                  </a:ext>
                </a:extLst>
              </p:cNvPr>
              <p:cNvSpPr/>
              <p:nvPr/>
            </p:nvSpPr>
            <p:spPr>
              <a:xfrm>
                <a:off x="5066677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35" name="组合 10">
                <a:extLst>
                  <a:ext uri="{FF2B5EF4-FFF2-40B4-BE49-F238E27FC236}">
                    <a16:creationId xmlns:a16="http://schemas.microsoft.com/office/drawing/2014/main" xmlns="" id="{1639F588-EF88-4123-83BD-8D195A3F0778}"/>
                  </a:ext>
                </a:extLst>
              </p:cNvPr>
              <p:cNvGrpSpPr/>
              <p:nvPr/>
            </p:nvGrpSpPr>
            <p:grpSpPr>
              <a:xfrm>
                <a:off x="5546363" y="311046"/>
                <a:ext cx="479686" cy="876924"/>
                <a:chOff x="5219077" y="467193"/>
                <a:chExt cx="479686" cy="876924"/>
              </a:xfrm>
            </p:grpSpPr>
            <p:sp>
              <p:nvSpPr>
                <p:cNvPr id="12" name="矩形 11">
                  <a:extLst>
                    <a:ext uri="{FF2B5EF4-FFF2-40B4-BE49-F238E27FC236}">
                      <a16:creationId xmlns:a16="http://schemas.microsoft.com/office/drawing/2014/main" xmlns="" id="{73D140A9-2785-48B4-A90F-152CC699F063}"/>
                    </a:ext>
                  </a:extLst>
                </p:cNvPr>
                <p:cNvSpPr/>
                <p:nvPr/>
              </p:nvSpPr>
              <p:spPr>
                <a:xfrm>
                  <a:off x="5219077" y="4671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3" name="矩形 12">
                  <a:extLst>
                    <a:ext uri="{FF2B5EF4-FFF2-40B4-BE49-F238E27FC236}">
                      <a16:creationId xmlns:a16="http://schemas.microsoft.com/office/drawing/2014/main" xmlns="" id="{4191BFAA-C6E7-4F4E-B83F-055D6D7E12A2}"/>
                    </a:ext>
                  </a:extLst>
                </p:cNvPr>
                <p:cNvSpPr/>
                <p:nvPr/>
              </p:nvSpPr>
              <p:spPr>
                <a:xfrm>
                  <a:off x="5219077" y="9094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grpSp>
          <p:nvGrpSpPr>
            <p:cNvPr id="41" name="组合 40">
              <a:extLst>
                <a:ext uri="{FF2B5EF4-FFF2-40B4-BE49-F238E27FC236}">
                  <a16:creationId xmlns:a16="http://schemas.microsoft.com/office/drawing/2014/main" xmlns="" id="{7486DCC1-2EF4-4C7D-89FF-25BC27E09040}"/>
                </a:ext>
              </a:extLst>
            </p:cNvPr>
            <p:cNvGrpSpPr/>
            <p:nvPr/>
          </p:nvGrpSpPr>
          <p:grpSpPr>
            <a:xfrm>
              <a:off x="6918798" y="0"/>
              <a:ext cx="1918744" cy="880671"/>
              <a:chOff x="4107305" y="311046"/>
              <a:chExt cx="1918744" cy="880671"/>
            </a:xfrm>
          </p:grpSpPr>
          <p:sp>
            <p:nvSpPr>
              <p:cNvPr id="42" name="矩形 41">
                <a:extLst>
                  <a:ext uri="{FF2B5EF4-FFF2-40B4-BE49-F238E27FC236}">
                    <a16:creationId xmlns:a16="http://schemas.microsoft.com/office/drawing/2014/main" xmlns="" id="{445B82F1-9B3A-43D9-9A23-CBA3E5853926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矩形 42">
                <a:extLst>
                  <a:ext uri="{FF2B5EF4-FFF2-40B4-BE49-F238E27FC236}">
                    <a16:creationId xmlns:a16="http://schemas.microsoft.com/office/drawing/2014/main" xmlns="" id="{35F265A2-5B1B-43FB-8958-F090307B7ED2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矩形 43">
                <a:extLst>
                  <a:ext uri="{FF2B5EF4-FFF2-40B4-BE49-F238E27FC236}">
                    <a16:creationId xmlns:a16="http://schemas.microsoft.com/office/drawing/2014/main" xmlns="" id="{71F84987-E3CA-4189-A051-5A57A001704D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矩形 44">
                <a:extLst>
                  <a:ext uri="{FF2B5EF4-FFF2-40B4-BE49-F238E27FC236}">
                    <a16:creationId xmlns:a16="http://schemas.microsoft.com/office/drawing/2014/main" xmlns="" id="{9145E162-3CA4-4EAF-BD08-7286741BE8DD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矩形 45">
                <a:extLst>
                  <a:ext uri="{FF2B5EF4-FFF2-40B4-BE49-F238E27FC236}">
                    <a16:creationId xmlns:a16="http://schemas.microsoft.com/office/drawing/2014/main" xmlns="" id="{7438DB34-F5D3-4CFA-89F1-4BF2258220C7}"/>
                  </a:ext>
                </a:extLst>
              </p:cNvPr>
              <p:cNvSpPr/>
              <p:nvPr/>
            </p:nvSpPr>
            <p:spPr>
              <a:xfrm>
                <a:off x="5066677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矩形 46">
                <a:extLst>
                  <a:ext uri="{FF2B5EF4-FFF2-40B4-BE49-F238E27FC236}">
                    <a16:creationId xmlns:a16="http://schemas.microsoft.com/office/drawing/2014/main" xmlns="" id="{EBE3EE84-0DC8-4D39-94DC-C0F47C0AD307}"/>
                  </a:ext>
                </a:extLst>
              </p:cNvPr>
              <p:cNvSpPr/>
              <p:nvPr/>
            </p:nvSpPr>
            <p:spPr>
              <a:xfrm>
                <a:off x="5066677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48" name="组合 47">
                <a:extLst>
                  <a:ext uri="{FF2B5EF4-FFF2-40B4-BE49-F238E27FC236}">
                    <a16:creationId xmlns:a16="http://schemas.microsoft.com/office/drawing/2014/main" xmlns="" id="{6737C2EC-C110-4F6F-9F27-FB9E19CB0052}"/>
                  </a:ext>
                </a:extLst>
              </p:cNvPr>
              <p:cNvGrpSpPr/>
              <p:nvPr/>
            </p:nvGrpSpPr>
            <p:grpSpPr>
              <a:xfrm>
                <a:off x="5546363" y="311046"/>
                <a:ext cx="479686" cy="876924"/>
                <a:chOff x="5219077" y="467193"/>
                <a:chExt cx="479686" cy="876924"/>
              </a:xfrm>
            </p:grpSpPr>
            <p:sp>
              <p:nvSpPr>
                <p:cNvPr id="49" name="矩形 48">
                  <a:extLst>
                    <a:ext uri="{FF2B5EF4-FFF2-40B4-BE49-F238E27FC236}">
                      <a16:creationId xmlns:a16="http://schemas.microsoft.com/office/drawing/2014/main" xmlns="" id="{34CA9EAD-071B-4D06-9F7F-3CC6DC3A649E}"/>
                    </a:ext>
                  </a:extLst>
                </p:cNvPr>
                <p:cNvSpPr/>
                <p:nvPr/>
              </p:nvSpPr>
              <p:spPr>
                <a:xfrm>
                  <a:off x="5219077" y="4671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0" name="矩形 49">
                  <a:extLst>
                    <a:ext uri="{FF2B5EF4-FFF2-40B4-BE49-F238E27FC236}">
                      <a16:creationId xmlns:a16="http://schemas.microsoft.com/office/drawing/2014/main" xmlns="" id="{A2112159-F987-4FEA-AAB5-C3F59FDC2172}"/>
                    </a:ext>
                  </a:extLst>
                </p:cNvPr>
                <p:cNvSpPr/>
                <p:nvPr/>
              </p:nvSpPr>
              <p:spPr>
                <a:xfrm>
                  <a:off x="5219077" y="9094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</p:grpSp>
      <p:grpSp>
        <p:nvGrpSpPr>
          <p:cNvPr id="51" name="组合 51">
            <a:extLst>
              <a:ext uri="{FF2B5EF4-FFF2-40B4-BE49-F238E27FC236}">
                <a16:creationId xmlns:a16="http://schemas.microsoft.com/office/drawing/2014/main" xmlns="" id="{BA78B8A6-6B5D-4850-9813-81666132F58F}"/>
              </a:ext>
            </a:extLst>
          </p:cNvPr>
          <p:cNvGrpSpPr/>
          <p:nvPr/>
        </p:nvGrpSpPr>
        <p:grpSpPr>
          <a:xfrm>
            <a:off x="8551343" y="5930863"/>
            <a:ext cx="3622511" cy="831335"/>
            <a:chOff x="6918798" y="0"/>
            <a:chExt cx="3837488" cy="880671"/>
          </a:xfrm>
        </p:grpSpPr>
        <p:grpSp>
          <p:nvGrpSpPr>
            <p:cNvPr id="52" name="组合 52">
              <a:extLst>
                <a:ext uri="{FF2B5EF4-FFF2-40B4-BE49-F238E27FC236}">
                  <a16:creationId xmlns:a16="http://schemas.microsoft.com/office/drawing/2014/main" xmlns="" id="{E3C664DD-F6B7-4716-9C63-563C7E02C9FF}"/>
                </a:ext>
              </a:extLst>
            </p:cNvPr>
            <p:cNvGrpSpPr/>
            <p:nvPr/>
          </p:nvGrpSpPr>
          <p:grpSpPr>
            <a:xfrm>
              <a:off x="8837542" y="0"/>
              <a:ext cx="1918744" cy="880671"/>
              <a:chOff x="4107305" y="311046"/>
              <a:chExt cx="1918744" cy="880671"/>
            </a:xfrm>
          </p:grpSpPr>
          <p:sp>
            <p:nvSpPr>
              <p:cNvPr id="64" name="矩形 63">
                <a:extLst>
                  <a:ext uri="{FF2B5EF4-FFF2-40B4-BE49-F238E27FC236}">
                    <a16:creationId xmlns:a16="http://schemas.microsoft.com/office/drawing/2014/main" xmlns="" id="{07832F86-95D2-474C-8443-62E9BEE44C3B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" name="矩形 64">
                <a:extLst>
                  <a:ext uri="{FF2B5EF4-FFF2-40B4-BE49-F238E27FC236}">
                    <a16:creationId xmlns:a16="http://schemas.microsoft.com/office/drawing/2014/main" xmlns="" id="{ECD8E4A1-DA97-47BA-8FBF-4F77801D19F8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6" name="矩形 65">
                <a:extLst>
                  <a:ext uri="{FF2B5EF4-FFF2-40B4-BE49-F238E27FC236}">
                    <a16:creationId xmlns:a16="http://schemas.microsoft.com/office/drawing/2014/main" xmlns="" id="{3703798C-513A-4147-BC79-A55E187F62C8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7" name="矩形 66">
                <a:extLst>
                  <a:ext uri="{FF2B5EF4-FFF2-40B4-BE49-F238E27FC236}">
                    <a16:creationId xmlns:a16="http://schemas.microsoft.com/office/drawing/2014/main" xmlns="" id="{CD3DB330-A0E0-4047-B3B2-9C401E62A6FF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8" name="矩形 67">
                <a:extLst>
                  <a:ext uri="{FF2B5EF4-FFF2-40B4-BE49-F238E27FC236}">
                    <a16:creationId xmlns:a16="http://schemas.microsoft.com/office/drawing/2014/main" xmlns="" id="{536310A6-DE9E-4FE5-B211-1B1F534ABABE}"/>
                  </a:ext>
                </a:extLst>
              </p:cNvPr>
              <p:cNvSpPr/>
              <p:nvPr/>
            </p:nvSpPr>
            <p:spPr>
              <a:xfrm>
                <a:off x="5066677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9" name="矩形 68">
                <a:extLst>
                  <a:ext uri="{FF2B5EF4-FFF2-40B4-BE49-F238E27FC236}">
                    <a16:creationId xmlns:a16="http://schemas.microsoft.com/office/drawing/2014/main" xmlns="" id="{DD7698C1-D3C5-4B14-A194-29C6FDE939F7}"/>
                  </a:ext>
                </a:extLst>
              </p:cNvPr>
              <p:cNvSpPr/>
              <p:nvPr/>
            </p:nvSpPr>
            <p:spPr>
              <a:xfrm>
                <a:off x="5066677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53" name="组合 69">
                <a:extLst>
                  <a:ext uri="{FF2B5EF4-FFF2-40B4-BE49-F238E27FC236}">
                    <a16:creationId xmlns:a16="http://schemas.microsoft.com/office/drawing/2014/main" xmlns="" id="{9377F6E8-BCC0-4011-B444-5AD4A6ED26EB}"/>
                  </a:ext>
                </a:extLst>
              </p:cNvPr>
              <p:cNvGrpSpPr/>
              <p:nvPr/>
            </p:nvGrpSpPr>
            <p:grpSpPr>
              <a:xfrm>
                <a:off x="5546363" y="311046"/>
                <a:ext cx="479686" cy="876924"/>
                <a:chOff x="5219077" y="467193"/>
                <a:chExt cx="479686" cy="876924"/>
              </a:xfrm>
            </p:grpSpPr>
            <p:sp>
              <p:nvSpPr>
                <p:cNvPr id="71" name="矩形 70">
                  <a:extLst>
                    <a:ext uri="{FF2B5EF4-FFF2-40B4-BE49-F238E27FC236}">
                      <a16:creationId xmlns:a16="http://schemas.microsoft.com/office/drawing/2014/main" xmlns="" id="{611DA58F-9A46-40D5-A51C-56D82FA92D6E}"/>
                    </a:ext>
                  </a:extLst>
                </p:cNvPr>
                <p:cNvSpPr/>
                <p:nvPr/>
              </p:nvSpPr>
              <p:spPr>
                <a:xfrm>
                  <a:off x="5219077" y="4671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2" name="矩形 71">
                  <a:extLst>
                    <a:ext uri="{FF2B5EF4-FFF2-40B4-BE49-F238E27FC236}">
                      <a16:creationId xmlns:a16="http://schemas.microsoft.com/office/drawing/2014/main" xmlns="" id="{4FA595C1-7794-4F48-A7A8-F08C7DDD2BB9}"/>
                    </a:ext>
                  </a:extLst>
                </p:cNvPr>
                <p:cNvSpPr/>
                <p:nvPr/>
              </p:nvSpPr>
              <p:spPr>
                <a:xfrm>
                  <a:off x="5219077" y="9094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grpSp>
          <p:nvGrpSpPr>
            <p:cNvPr id="54" name="组合 53">
              <a:extLst>
                <a:ext uri="{FF2B5EF4-FFF2-40B4-BE49-F238E27FC236}">
                  <a16:creationId xmlns:a16="http://schemas.microsoft.com/office/drawing/2014/main" xmlns="" id="{482B97BB-6A7B-475D-97BE-F4A8A3F7310D}"/>
                </a:ext>
              </a:extLst>
            </p:cNvPr>
            <p:cNvGrpSpPr/>
            <p:nvPr/>
          </p:nvGrpSpPr>
          <p:grpSpPr>
            <a:xfrm>
              <a:off x="6918798" y="0"/>
              <a:ext cx="1918744" cy="880671"/>
              <a:chOff x="4107305" y="311046"/>
              <a:chExt cx="1918744" cy="880671"/>
            </a:xfrm>
          </p:grpSpPr>
          <p:sp>
            <p:nvSpPr>
              <p:cNvPr id="55" name="矩形 54">
                <a:extLst>
                  <a:ext uri="{FF2B5EF4-FFF2-40B4-BE49-F238E27FC236}">
                    <a16:creationId xmlns:a16="http://schemas.microsoft.com/office/drawing/2014/main" xmlns="" id="{B2DEC097-C50D-4E43-BEC7-BA7F140441BB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矩形 55">
                <a:extLst>
                  <a:ext uri="{FF2B5EF4-FFF2-40B4-BE49-F238E27FC236}">
                    <a16:creationId xmlns:a16="http://schemas.microsoft.com/office/drawing/2014/main" xmlns="" id="{CE116C88-C6BF-4052-8BF1-88F4775437F3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矩形 56">
                <a:extLst>
                  <a:ext uri="{FF2B5EF4-FFF2-40B4-BE49-F238E27FC236}">
                    <a16:creationId xmlns:a16="http://schemas.microsoft.com/office/drawing/2014/main" xmlns="" id="{3D3E2A94-7695-4F5A-80E4-65FCABB434FB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矩形 57">
                <a:extLst>
                  <a:ext uri="{FF2B5EF4-FFF2-40B4-BE49-F238E27FC236}">
                    <a16:creationId xmlns:a16="http://schemas.microsoft.com/office/drawing/2014/main" xmlns="" id="{31120977-AE2F-4681-82B3-A1334FCA77D1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矩形 58">
                <a:extLst>
                  <a:ext uri="{FF2B5EF4-FFF2-40B4-BE49-F238E27FC236}">
                    <a16:creationId xmlns:a16="http://schemas.microsoft.com/office/drawing/2014/main" xmlns="" id="{D37B4D0F-0E08-4316-A6B5-A31A13EFB7B5}"/>
                  </a:ext>
                </a:extLst>
              </p:cNvPr>
              <p:cNvSpPr/>
              <p:nvPr/>
            </p:nvSpPr>
            <p:spPr>
              <a:xfrm>
                <a:off x="5066677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矩形 59">
                <a:extLst>
                  <a:ext uri="{FF2B5EF4-FFF2-40B4-BE49-F238E27FC236}">
                    <a16:creationId xmlns:a16="http://schemas.microsoft.com/office/drawing/2014/main" xmlns="" id="{89B15F58-BD90-42FD-84EC-130236A9D100}"/>
                  </a:ext>
                </a:extLst>
              </p:cNvPr>
              <p:cNvSpPr/>
              <p:nvPr/>
            </p:nvSpPr>
            <p:spPr>
              <a:xfrm>
                <a:off x="5066677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61" name="组合 60">
                <a:extLst>
                  <a:ext uri="{FF2B5EF4-FFF2-40B4-BE49-F238E27FC236}">
                    <a16:creationId xmlns:a16="http://schemas.microsoft.com/office/drawing/2014/main" xmlns="" id="{D0630C9B-B425-406E-B125-7E8ED095F8C9}"/>
                  </a:ext>
                </a:extLst>
              </p:cNvPr>
              <p:cNvGrpSpPr/>
              <p:nvPr/>
            </p:nvGrpSpPr>
            <p:grpSpPr>
              <a:xfrm>
                <a:off x="5546363" y="311046"/>
                <a:ext cx="479686" cy="876924"/>
                <a:chOff x="5219077" y="467193"/>
                <a:chExt cx="479686" cy="876924"/>
              </a:xfrm>
            </p:grpSpPr>
            <p:sp>
              <p:nvSpPr>
                <p:cNvPr id="62" name="矩形 61">
                  <a:extLst>
                    <a:ext uri="{FF2B5EF4-FFF2-40B4-BE49-F238E27FC236}">
                      <a16:creationId xmlns:a16="http://schemas.microsoft.com/office/drawing/2014/main" xmlns="" id="{5FEDEEDF-23A4-4109-AA9C-056462F698F2}"/>
                    </a:ext>
                  </a:extLst>
                </p:cNvPr>
                <p:cNvSpPr/>
                <p:nvPr/>
              </p:nvSpPr>
              <p:spPr>
                <a:xfrm>
                  <a:off x="5219077" y="4671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3" name="矩形 62">
                  <a:extLst>
                    <a:ext uri="{FF2B5EF4-FFF2-40B4-BE49-F238E27FC236}">
                      <a16:creationId xmlns:a16="http://schemas.microsoft.com/office/drawing/2014/main" xmlns="" id="{975CB85D-9549-44E8-9E3D-5916A09EF032}"/>
                    </a:ext>
                  </a:extLst>
                </p:cNvPr>
                <p:cNvSpPr/>
                <p:nvPr/>
              </p:nvSpPr>
              <p:spPr>
                <a:xfrm>
                  <a:off x="5219077" y="9094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</p:grpSp>
      <p:grpSp>
        <p:nvGrpSpPr>
          <p:cNvPr id="70" name="组合 73">
            <a:extLst>
              <a:ext uri="{FF2B5EF4-FFF2-40B4-BE49-F238E27FC236}">
                <a16:creationId xmlns:a16="http://schemas.microsoft.com/office/drawing/2014/main" xmlns="" id="{882B83D8-D384-4886-9E0E-FD565F53CFEF}"/>
              </a:ext>
            </a:extLst>
          </p:cNvPr>
          <p:cNvGrpSpPr/>
          <p:nvPr/>
        </p:nvGrpSpPr>
        <p:grpSpPr>
          <a:xfrm>
            <a:off x="7226660" y="6341225"/>
            <a:ext cx="4965341" cy="516779"/>
            <a:chOff x="0" y="6130977"/>
            <a:chExt cx="6985421" cy="727023"/>
          </a:xfrm>
        </p:grpSpPr>
        <p:sp>
          <p:nvSpPr>
            <p:cNvPr id="75" name="矩形 74">
              <a:extLst>
                <a:ext uri="{FF2B5EF4-FFF2-40B4-BE49-F238E27FC236}">
                  <a16:creationId xmlns:a16="http://schemas.microsoft.com/office/drawing/2014/main" xmlns="" id="{73877C61-4CA0-4F2D-990F-E51E396F5C47}"/>
                </a:ext>
              </a:extLst>
            </p:cNvPr>
            <p:cNvSpPr/>
            <p:nvPr/>
          </p:nvSpPr>
          <p:spPr>
            <a:xfrm>
              <a:off x="0" y="6130977"/>
              <a:ext cx="6985421" cy="727023"/>
            </a:xfrm>
            <a:prstGeom prst="rect">
              <a:avLst/>
            </a:prstGeom>
            <a:solidFill>
              <a:srgbClr val="FED3E4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椭圆 75">
              <a:extLst>
                <a:ext uri="{FF2B5EF4-FFF2-40B4-BE49-F238E27FC236}">
                  <a16:creationId xmlns:a16="http://schemas.microsoft.com/office/drawing/2014/main" xmlns="" id="{D2D65AF6-CC9C-409B-AC11-42B88DEB86FE}"/>
                </a:ext>
              </a:extLst>
            </p:cNvPr>
            <p:cNvSpPr/>
            <p:nvPr/>
          </p:nvSpPr>
          <p:spPr>
            <a:xfrm>
              <a:off x="626774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" name="椭圆 76">
              <a:extLst>
                <a:ext uri="{FF2B5EF4-FFF2-40B4-BE49-F238E27FC236}">
                  <a16:creationId xmlns:a16="http://schemas.microsoft.com/office/drawing/2014/main" xmlns="" id="{7096BF21-D122-4FB4-9E14-B181135E30AC}"/>
                </a:ext>
              </a:extLst>
            </p:cNvPr>
            <p:cNvSpPr/>
            <p:nvPr/>
          </p:nvSpPr>
          <p:spPr>
            <a:xfrm>
              <a:off x="1641420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" name="椭圆 77">
              <a:extLst>
                <a:ext uri="{FF2B5EF4-FFF2-40B4-BE49-F238E27FC236}">
                  <a16:creationId xmlns:a16="http://schemas.microsoft.com/office/drawing/2014/main" xmlns="" id="{CC570E8D-66CD-4D51-8D98-C4E6ADF553F1}"/>
                </a:ext>
              </a:extLst>
            </p:cNvPr>
            <p:cNvSpPr/>
            <p:nvPr/>
          </p:nvSpPr>
          <p:spPr>
            <a:xfrm>
              <a:off x="2656066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椭圆 78">
              <a:extLst>
                <a:ext uri="{FF2B5EF4-FFF2-40B4-BE49-F238E27FC236}">
                  <a16:creationId xmlns:a16="http://schemas.microsoft.com/office/drawing/2014/main" xmlns="" id="{CCFF0D2B-70F7-4AEE-84BC-686DF6A39834}"/>
                </a:ext>
              </a:extLst>
            </p:cNvPr>
            <p:cNvSpPr/>
            <p:nvPr/>
          </p:nvSpPr>
          <p:spPr>
            <a:xfrm>
              <a:off x="3670712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椭圆 79">
              <a:extLst>
                <a:ext uri="{FF2B5EF4-FFF2-40B4-BE49-F238E27FC236}">
                  <a16:creationId xmlns:a16="http://schemas.microsoft.com/office/drawing/2014/main" xmlns="" id="{AC5D3939-587D-47D9-A501-7DD2C9B3E874}"/>
                </a:ext>
              </a:extLst>
            </p:cNvPr>
            <p:cNvSpPr/>
            <p:nvPr/>
          </p:nvSpPr>
          <p:spPr>
            <a:xfrm>
              <a:off x="4685358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椭圆 80">
              <a:extLst>
                <a:ext uri="{FF2B5EF4-FFF2-40B4-BE49-F238E27FC236}">
                  <a16:creationId xmlns:a16="http://schemas.microsoft.com/office/drawing/2014/main" xmlns="" id="{5BD0C3CF-0745-4809-BA92-2E8744E167EF}"/>
                </a:ext>
              </a:extLst>
            </p:cNvPr>
            <p:cNvSpPr/>
            <p:nvPr/>
          </p:nvSpPr>
          <p:spPr>
            <a:xfrm>
              <a:off x="5700004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2" name="TextBox 81"/>
          <p:cNvSpPr txBox="1"/>
          <p:nvPr/>
        </p:nvSpPr>
        <p:spPr>
          <a:xfrm>
            <a:off x="259307" y="354844"/>
            <a:ext cx="4312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chemeClr val="accent1">
                    <a:lumMod val="75000"/>
                  </a:schemeClr>
                </a:solidFill>
              </a:rPr>
              <a:t>《100</a:t>
            </a:r>
            <a:r>
              <a:rPr lang="zh-CN" altLang="en-US" sz="2800" b="1" dirty="0" smtClean="0">
                <a:solidFill>
                  <a:schemeClr val="accent1">
                    <a:lumMod val="75000"/>
                  </a:schemeClr>
                </a:solidFill>
              </a:rPr>
              <a:t>分闯关</a:t>
            </a:r>
            <a:r>
              <a:rPr lang="en-US" altLang="zh-CN" sz="2800" b="1" dirty="0" smtClean="0">
                <a:solidFill>
                  <a:schemeClr val="accent1">
                    <a:lumMod val="75000"/>
                  </a:schemeClr>
                </a:solidFill>
              </a:rPr>
              <a:t>》P66</a:t>
            </a:r>
            <a:r>
              <a:rPr lang="zh-CN" altLang="en-US" sz="2800" b="1" dirty="0" smtClean="0">
                <a:solidFill>
                  <a:schemeClr val="accent1">
                    <a:lumMod val="75000"/>
                  </a:schemeClr>
                </a:solidFill>
              </a:rPr>
              <a:t>：</a:t>
            </a:r>
            <a:endParaRPr lang="zh-CN" altLang="en-US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5" name="Rectangle 2"/>
          <p:cNvSpPr>
            <a:spLocks noChangeArrowheads="1"/>
          </p:cNvSpPr>
          <p:nvPr/>
        </p:nvSpPr>
        <p:spPr bwMode="auto">
          <a:xfrm>
            <a:off x="2" y="843752"/>
            <a:ext cx="806450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268288" algn="just">
              <a:lnSpc>
                <a:spcPct val="150000"/>
              </a:lnSpc>
            </a:pP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14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．</a:t>
            </a: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(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导学号</a:t>
            </a: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09124107)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一个长方形的养鸡场的长边靠墙，墙长</a:t>
            </a: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14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米，其他三边用竹篱笆围成，现有长为</a:t>
            </a: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35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米的竹篱笆，小王打算用它围成一个鸡场，其中长比宽多</a:t>
            </a: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5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米；小赵也打算用它围成一个鸡场，其中长比宽多</a:t>
            </a: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2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米，谁的设计符合实际，按照他的设计，鸡场的面积多大？</a:t>
            </a:r>
          </a:p>
        </p:txBody>
      </p:sp>
      <p:graphicFrame>
        <p:nvGraphicFramePr>
          <p:cNvPr id="4099" name="Object 3"/>
          <p:cNvGraphicFramePr>
            <a:graphicFrameLocks noChangeAspect="1"/>
          </p:cNvGraphicFramePr>
          <p:nvPr/>
        </p:nvGraphicFramePr>
        <p:xfrm>
          <a:off x="286439" y="3615950"/>
          <a:ext cx="9980612" cy="3667125"/>
        </p:xfrm>
        <a:graphic>
          <a:graphicData uri="http://schemas.openxmlformats.org/presentationml/2006/ole">
            <p:oleObj spid="_x0000_s4099" name="文档" r:id="rId3" imgW="7543884" imgH="2767094" progId="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34598389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7" name="Object 3"/>
          <p:cNvGraphicFramePr>
            <a:graphicFrameLocks noChangeAspect="1"/>
          </p:cNvGraphicFramePr>
          <p:nvPr/>
        </p:nvGraphicFramePr>
        <p:xfrm>
          <a:off x="327025" y="1379873"/>
          <a:ext cx="10185075" cy="3724393"/>
        </p:xfrm>
        <a:graphic>
          <a:graphicData uri="http://schemas.openxmlformats.org/presentationml/2006/ole">
            <p:oleObj spid="_x0000_s6147" name="文档" r:id="rId3" imgW="7785730" imgH="2840907" progId="">
              <p:embed/>
            </p:oleObj>
          </a:graphicData>
        </a:graphic>
      </p:graphicFrame>
      <p:grpSp>
        <p:nvGrpSpPr>
          <p:cNvPr id="4" name="组合 3"/>
          <p:cNvGrpSpPr/>
          <p:nvPr/>
        </p:nvGrpSpPr>
        <p:grpSpPr>
          <a:xfrm>
            <a:off x="6918801" y="0"/>
            <a:ext cx="5301457" cy="6858000"/>
            <a:chOff x="6918798" y="0"/>
            <a:chExt cx="5301457" cy="6858000"/>
          </a:xfrm>
        </p:grpSpPr>
        <p:sp>
          <p:nvSpPr>
            <p:cNvPr id="5" name="矩形 4">
              <a:extLst>
                <a:ext uri="{FF2B5EF4-FFF2-40B4-BE49-F238E27FC236}">
                  <a16:creationId xmlns:a16="http://schemas.microsoft.com/office/drawing/2014/main" xmlns="" id="{686960DD-7061-4F8E-988F-EB068A9D3D98}"/>
                </a:ext>
              </a:extLst>
            </p:cNvPr>
            <p:cNvSpPr/>
            <p:nvPr/>
          </p:nvSpPr>
          <p:spPr>
            <a:xfrm>
              <a:off x="11295930" y="876924"/>
              <a:ext cx="899414" cy="2304738"/>
            </a:xfrm>
            <a:prstGeom prst="rect">
              <a:avLst/>
            </a:prstGeom>
            <a:solidFill>
              <a:srgbClr val="3ABFA9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组合 14">
              <a:extLst>
                <a:ext uri="{FF2B5EF4-FFF2-40B4-BE49-F238E27FC236}">
                  <a16:creationId xmlns:a16="http://schemas.microsoft.com/office/drawing/2014/main" xmlns="" id="{DF7C598F-2626-4935-BEC0-C3BC58B75829}"/>
                </a:ext>
              </a:extLst>
            </p:cNvPr>
            <p:cNvGrpSpPr/>
            <p:nvPr/>
          </p:nvGrpSpPr>
          <p:grpSpPr>
            <a:xfrm>
              <a:off x="10756286" y="5597"/>
              <a:ext cx="1439058" cy="871327"/>
              <a:chOff x="4107305" y="314793"/>
              <a:chExt cx="1439058" cy="876924"/>
            </a:xfrm>
          </p:grpSpPr>
          <p:sp>
            <p:nvSpPr>
              <p:cNvPr id="77" name="矩形 15">
                <a:extLst>
                  <a:ext uri="{FF2B5EF4-FFF2-40B4-BE49-F238E27FC236}">
                    <a16:creationId xmlns:a16="http://schemas.microsoft.com/office/drawing/2014/main" xmlns="" id="{6387ACA6-F6F3-4E51-8436-EFD79BD586C7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8" name="矩形 16">
                <a:extLst>
                  <a:ext uri="{FF2B5EF4-FFF2-40B4-BE49-F238E27FC236}">
                    <a16:creationId xmlns:a16="http://schemas.microsoft.com/office/drawing/2014/main" xmlns="" id="{975758EE-3FF1-4E67-98F6-39DDFF9B69F3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" name="矩形 17">
                <a:extLst>
                  <a:ext uri="{FF2B5EF4-FFF2-40B4-BE49-F238E27FC236}">
                    <a16:creationId xmlns:a16="http://schemas.microsoft.com/office/drawing/2014/main" xmlns="" id="{FAEB3FA0-BCE3-4A00-8148-DD647C1F0152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0" name="矩形 18">
                <a:extLst>
                  <a:ext uri="{FF2B5EF4-FFF2-40B4-BE49-F238E27FC236}">
                    <a16:creationId xmlns:a16="http://schemas.microsoft.com/office/drawing/2014/main" xmlns="" id="{415F1A4F-90F3-4FC7-96F2-775C019ABEC4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1" name="矩形 19">
                <a:extLst>
                  <a:ext uri="{FF2B5EF4-FFF2-40B4-BE49-F238E27FC236}">
                    <a16:creationId xmlns:a16="http://schemas.microsoft.com/office/drawing/2014/main" xmlns="" id="{B7DF1E29-93DB-4954-8D57-CC764E4B3132}"/>
                  </a:ext>
                </a:extLst>
              </p:cNvPr>
              <p:cNvSpPr/>
              <p:nvPr/>
            </p:nvSpPr>
            <p:spPr>
              <a:xfrm>
                <a:off x="5066677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2" name="矩形 20">
                <a:extLst>
                  <a:ext uri="{FF2B5EF4-FFF2-40B4-BE49-F238E27FC236}">
                    <a16:creationId xmlns:a16="http://schemas.microsoft.com/office/drawing/2014/main" xmlns="" id="{C03AE159-8BC7-436F-9B4B-944CE1C77915}"/>
                  </a:ext>
                </a:extLst>
              </p:cNvPr>
              <p:cNvSpPr/>
              <p:nvPr/>
            </p:nvSpPr>
            <p:spPr>
              <a:xfrm>
                <a:off x="5066677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椭圆 6">
              <a:extLst>
                <a:ext uri="{FF2B5EF4-FFF2-40B4-BE49-F238E27FC236}">
                  <a16:creationId xmlns:a16="http://schemas.microsoft.com/office/drawing/2014/main" xmlns="" id="{243AC685-E039-46AF-974B-64283537C373}"/>
                </a:ext>
              </a:extLst>
            </p:cNvPr>
            <p:cNvSpPr/>
            <p:nvPr/>
          </p:nvSpPr>
          <p:spPr>
            <a:xfrm>
              <a:off x="11532967" y="1308864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>
              <a:extLst>
                <a:ext uri="{FF2B5EF4-FFF2-40B4-BE49-F238E27FC236}">
                  <a16:creationId xmlns:a16="http://schemas.microsoft.com/office/drawing/2014/main" xmlns="" id="{ACEC2AD2-7D3A-46BC-9B16-D443662B09DA}"/>
                </a:ext>
              </a:extLst>
            </p:cNvPr>
            <p:cNvSpPr/>
            <p:nvPr/>
          </p:nvSpPr>
          <p:spPr>
            <a:xfrm>
              <a:off x="11547954" y="2195589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F1A49EA7-2C2E-40DC-BD21-512D69531182}"/>
                </a:ext>
              </a:extLst>
            </p:cNvPr>
            <p:cNvSpPr/>
            <p:nvPr/>
          </p:nvSpPr>
          <p:spPr>
            <a:xfrm>
              <a:off x="10276601" y="3186734"/>
              <a:ext cx="1943654" cy="1909922"/>
            </a:xfrm>
            <a:prstGeom prst="rect">
              <a:avLst/>
            </a:prstGeom>
            <a:solidFill>
              <a:srgbClr val="FBEE19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" name="组合 24">
              <a:extLst>
                <a:ext uri="{FF2B5EF4-FFF2-40B4-BE49-F238E27FC236}">
                  <a16:creationId xmlns:a16="http://schemas.microsoft.com/office/drawing/2014/main" xmlns="" id="{E1FE917C-F6F5-47BB-8A25-2619A92311CB}"/>
                </a:ext>
              </a:extLst>
            </p:cNvPr>
            <p:cNvGrpSpPr/>
            <p:nvPr/>
          </p:nvGrpSpPr>
          <p:grpSpPr>
            <a:xfrm>
              <a:off x="8837542" y="876924"/>
              <a:ext cx="2458388" cy="2304738"/>
              <a:chOff x="4107305" y="1187970"/>
              <a:chExt cx="2458388" cy="2304738"/>
            </a:xfrm>
          </p:grpSpPr>
          <p:sp>
            <p:nvSpPr>
              <p:cNvPr id="75" name="矩形 74">
                <a:extLst>
                  <a:ext uri="{FF2B5EF4-FFF2-40B4-BE49-F238E27FC236}">
                    <a16:creationId xmlns:a16="http://schemas.microsoft.com/office/drawing/2014/main" xmlns="" id="{E282399E-3E80-4DC1-9E0C-F721B679FF15}"/>
                  </a:ext>
                </a:extLst>
              </p:cNvPr>
              <p:cNvSpPr/>
              <p:nvPr/>
            </p:nvSpPr>
            <p:spPr>
              <a:xfrm>
                <a:off x="4107305" y="1187970"/>
                <a:ext cx="2458388" cy="2304738"/>
              </a:xfrm>
              <a:prstGeom prst="rect">
                <a:avLst/>
              </a:prstGeom>
              <a:solidFill>
                <a:srgbClr val="026AB7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6" name="等腰三角形 75">
                <a:extLst>
                  <a:ext uri="{FF2B5EF4-FFF2-40B4-BE49-F238E27FC236}">
                    <a16:creationId xmlns:a16="http://schemas.microsoft.com/office/drawing/2014/main" xmlns="" id="{4C0A2E78-1833-4285-9F90-FD59485B0BA2}"/>
                  </a:ext>
                </a:extLst>
              </p:cNvPr>
              <p:cNvSpPr/>
              <p:nvPr/>
            </p:nvSpPr>
            <p:spPr>
              <a:xfrm>
                <a:off x="4299586" y="1310670"/>
                <a:ext cx="2035428" cy="1754679"/>
              </a:xfrm>
              <a:prstGeom prst="triangle">
                <a:avLst/>
              </a:prstGeom>
              <a:solidFill>
                <a:srgbClr val="3BBDA9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1" name="组合 72">
              <a:extLst>
                <a:ext uri="{FF2B5EF4-FFF2-40B4-BE49-F238E27FC236}">
                  <a16:creationId xmlns:a16="http://schemas.microsoft.com/office/drawing/2014/main" xmlns="" id="{91381644-FC36-41CB-9542-2673D63E9A58}"/>
                </a:ext>
              </a:extLst>
            </p:cNvPr>
            <p:cNvGrpSpPr/>
            <p:nvPr/>
          </p:nvGrpSpPr>
          <p:grpSpPr>
            <a:xfrm>
              <a:off x="9909782" y="5096656"/>
              <a:ext cx="2282217" cy="834203"/>
              <a:chOff x="10250904" y="5096656"/>
              <a:chExt cx="1969349" cy="716328"/>
            </a:xfrm>
          </p:grpSpPr>
          <p:grpSp>
            <p:nvGrpSpPr>
              <p:cNvPr id="63" name="组合 27">
                <a:extLst>
                  <a:ext uri="{FF2B5EF4-FFF2-40B4-BE49-F238E27FC236}">
                    <a16:creationId xmlns:a16="http://schemas.microsoft.com/office/drawing/2014/main" xmlns="" id="{FB1B8D9E-4BCB-42BB-B5F2-632D17C77673}"/>
                  </a:ext>
                </a:extLst>
              </p:cNvPr>
              <p:cNvGrpSpPr/>
              <p:nvPr/>
            </p:nvGrpSpPr>
            <p:grpSpPr>
              <a:xfrm>
                <a:off x="10250904" y="5096656"/>
                <a:ext cx="1183066" cy="716328"/>
                <a:chOff x="4107305" y="314793"/>
                <a:chExt cx="1439058" cy="876924"/>
              </a:xfrm>
            </p:grpSpPr>
            <p:sp>
              <p:nvSpPr>
                <p:cNvPr id="69" name="矩形 28">
                  <a:extLst>
                    <a:ext uri="{FF2B5EF4-FFF2-40B4-BE49-F238E27FC236}">
                      <a16:creationId xmlns:a16="http://schemas.microsoft.com/office/drawing/2014/main" xmlns="" id="{D72706D9-166A-4CCB-9F88-0540F97DF710}"/>
                    </a:ext>
                  </a:extLst>
                </p:cNvPr>
                <p:cNvSpPr/>
                <p:nvPr/>
              </p:nvSpPr>
              <p:spPr>
                <a:xfrm>
                  <a:off x="4107305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0" name="矩形 69">
                  <a:extLst>
                    <a:ext uri="{FF2B5EF4-FFF2-40B4-BE49-F238E27FC236}">
                      <a16:creationId xmlns:a16="http://schemas.microsoft.com/office/drawing/2014/main" xmlns="" id="{E10D118C-2CE1-494B-AD59-69EA7FA032D2}"/>
                    </a:ext>
                  </a:extLst>
                </p:cNvPr>
                <p:cNvSpPr/>
                <p:nvPr/>
              </p:nvSpPr>
              <p:spPr>
                <a:xfrm>
                  <a:off x="4107305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1" name="矩形 70">
                  <a:extLst>
                    <a:ext uri="{FF2B5EF4-FFF2-40B4-BE49-F238E27FC236}">
                      <a16:creationId xmlns:a16="http://schemas.microsoft.com/office/drawing/2014/main" xmlns="" id="{A695B438-A57B-4E86-A8AA-091DD9DDA60C}"/>
                    </a:ext>
                  </a:extLst>
                </p:cNvPr>
                <p:cNvSpPr/>
                <p:nvPr/>
              </p:nvSpPr>
              <p:spPr>
                <a:xfrm>
                  <a:off x="4586991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2" name="矩形 71">
                  <a:extLst>
                    <a:ext uri="{FF2B5EF4-FFF2-40B4-BE49-F238E27FC236}">
                      <a16:creationId xmlns:a16="http://schemas.microsoft.com/office/drawing/2014/main" xmlns="" id="{AE6825CD-946F-4526-BC9C-9B56A431F529}"/>
                    </a:ext>
                  </a:extLst>
                </p:cNvPr>
                <p:cNvSpPr/>
                <p:nvPr/>
              </p:nvSpPr>
              <p:spPr>
                <a:xfrm>
                  <a:off x="4586991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3" name="矩形 72">
                  <a:extLst>
                    <a:ext uri="{FF2B5EF4-FFF2-40B4-BE49-F238E27FC236}">
                      <a16:creationId xmlns:a16="http://schemas.microsoft.com/office/drawing/2014/main" xmlns="" id="{3782E378-67AF-42C1-9E51-F8FEC101E72B}"/>
                    </a:ext>
                  </a:extLst>
                </p:cNvPr>
                <p:cNvSpPr/>
                <p:nvPr/>
              </p:nvSpPr>
              <p:spPr>
                <a:xfrm>
                  <a:off x="5066677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4" name="矩形 73">
                  <a:extLst>
                    <a:ext uri="{FF2B5EF4-FFF2-40B4-BE49-F238E27FC236}">
                      <a16:creationId xmlns:a16="http://schemas.microsoft.com/office/drawing/2014/main" xmlns="" id="{EE436282-7168-4A77-8401-37E577B00067}"/>
                    </a:ext>
                  </a:extLst>
                </p:cNvPr>
                <p:cNvSpPr/>
                <p:nvPr/>
              </p:nvSpPr>
              <p:spPr>
                <a:xfrm>
                  <a:off x="5066677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64" name="组合 34">
                <a:extLst>
                  <a:ext uri="{FF2B5EF4-FFF2-40B4-BE49-F238E27FC236}">
                    <a16:creationId xmlns:a16="http://schemas.microsoft.com/office/drawing/2014/main" xmlns="" id="{67E4E06E-761A-4414-8088-535D67E8E77F}"/>
                  </a:ext>
                </a:extLst>
              </p:cNvPr>
              <p:cNvGrpSpPr/>
              <p:nvPr/>
            </p:nvGrpSpPr>
            <p:grpSpPr>
              <a:xfrm>
                <a:off x="11431542" y="5096656"/>
                <a:ext cx="788711" cy="716328"/>
                <a:chOff x="4107305" y="314793"/>
                <a:chExt cx="959372" cy="876924"/>
              </a:xfrm>
            </p:grpSpPr>
            <p:sp>
              <p:nvSpPr>
                <p:cNvPr id="65" name="矩形 64">
                  <a:extLst>
                    <a:ext uri="{FF2B5EF4-FFF2-40B4-BE49-F238E27FC236}">
                      <a16:creationId xmlns:a16="http://schemas.microsoft.com/office/drawing/2014/main" xmlns="" id="{79495E1D-BB4A-411C-B972-FA2C91196ACE}"/>
                    </a:ext>
                  </a:extLst>
                </p:cNvPr>
                <p:cNvSpPr/>
                <p:nvPr/>
              </p:nvSpPr>
              <p:spPr>
                <a:xfrm>
                  <a:off x="4107305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6" name="矩形 65">
                  <a:extLst>
                    <a:ext uri="{FF2B5EF4-FFF2-40B4-BE49-F238E27FC236}">
                      <a16:creationId xmlns:a16="http://schemas.microsoft.com/office/drawing/2014/main" xmlns="" id="{1BAD698C-57C5-4DAC-87F7-C711F9984B59}"/>
                    </a:ext>
                  </a:extLst>
                </p:cNvPr>
                <p:cNvSpPr/>
                <p:nvPr/>
              </p:nvSpPr>
              <p:spPr>
                <a:xfrm>
                  <a:off x="4107305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7" name="矩形 37">
                  <a:extLst>
                    <a:ext uri="{FF2B5EF4-FFF2-40B4-BE49-F238E27FC236}">
                      <a16:creationId xmlns:a16="http://schemas.microsoft.com/office/drawing/2014/main" xmlns="" id="{3218905A-5F1F-40BA-871C-DA6DE5079934}"/>
                    </a:ext>
                  </a:extLst>
                </p:cNvPr>
                <p:cNvSpPr/>
                <p:nvPr/>
              </p:nvSpPr>
              <p:spPr>
                <a:xfrm>
                  <a:off x="4586991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8" name="矩形 67">
                  <a:extLst>
                    <a:ext uri="{FF2B5EF4-FFF2-40B4-BE49-F238E27FC236}">
                      <a16:creationId xmlns:a16="http://schemas.microsoft.com/office/drawing/2014/main" xmlns="" id="{54AB4E4A-1EB1-4624-B0B7-B9DB8A4BDC00}"/>
                    </a:ext>
                  </a:extLst>
                </p:cNvPr>
                <p:cNvSpPr/>
                <p:nvPr/>
              </p:nvSpPr>
              <p:spPr>
                <a:xfrm>
                  <a:off x="4586991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xmlns="" id="{0F5EB281-969D-4324-86D4-FEAD7C7F7EF9}"/>
                </a:ext>
              </a:extLst>
            </p:cNvPr>
            <p:cNvSpPr/>
            <p:nvPr/>
          </p:nvSpPr>
          <p:spPr>
            <a:xfrm>
              <a:off x="10468131" y="3279761"/>
              <a:ext cx="1723869" cy="1723869"/>
            </a:xfrm>
            <a:prstGeom prst="ellipse">
              <a:avLst/>
            </a:prstGeom>
            <a:solidFill>
              <a:srgbClr val="3ABEA7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3" name="组合 50">
              <a:extLst>
                <a:ext uri="{FF2B5EF4-FFF2-40B4-BE49-F238E27FC236}">
                  <a16:creationId xmlns:a16="http://schemas.microsoft.com/office/drawing/2014/main" xmlns="" id="{EA2EC06F-11BD-4BB1-A166-8622DFD8E2C7}"/>
                </a:ext>
              </a:extLst>
            </p:cNvPr>
            <p:cNvGrpSpPr/>
            <p:nvPr/>
          </p:nvGrpSpPr>
          <p:grpSpPr>
            <a:xfrm>
              <a:off x="6918798" y="0"/>
              <a:ext cx="3837488" cy="880671"/>
              <a:chOff x="6918798" y="0"/>
              <a:chExt cx="3837488" cy="880671"/>
            </a:xfrm>
          </p:grpSpPr>
          <p:grpSp>
            <p:nvGrpSpPr>
              <p:cNvPr id="43" name="组合 3">
                <a:extLst>
                  <a:ext uri="{FF2B5EF4-FFF2-40B4-BE49-F238E27FC236}">
                    <a16:creationId xmlns:a16="http://schemas.microsoft.com/office/drawing/2014/main" xmlns="" id="{F2ACF8C1-8D08-4EF7-BF0B-F30A1C922607}"/>
                  </a:ext>
                </a:extLst>
              </p:cNvPr>
              <p:cNvGrpSpPr/>
              <p:nvPr/>
            </p:nvGrpSpPr>
            <p:grpSpPr>
              <a:xfrm>
                <a:off x="8837542" y="0"/>
                <a:ext cx="1918744" cy="880671"/>
                <a:chOff x="4107305" y="311046"/>
                <a:chExt cx="1918744" cy="880671"/>
              </a:xfrm>
            </p:grpSpPr>
            <p:sp>
              <p:nvSpPr>
                <p:cNvPr id="54" name="矩形 53">
                  <a:extLst>
                    <a:ext uri="{FF2B5EF4-FFF2-40B4-BE49-F238E27FC236}">
                      <a16:creationId xmlns:a16="http://schemas.microsoft.com/office/drawing/2014/main" xmlns="" id="{0CA3346F-7BCA-473A-8E15-C82586A01336}"/>
                    </a:ext>
                  </a:extLst>
                </p:cNvPr>
                <p:cNvSpPr/>
                <p:nvPr/>
              </p:nvSpPr>
              <p:spPr>
                <a:xfrm>
                  <a:off x="4107305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5" name="矩形 54">
                  <a:extLst>
                    <a:ext uri="{FF2B5EF4-FFF2-40B4-BE49-F238E27FC236}">
                      <a16:creationId xmlns:a16="http://schemas.microsoft.com/office/drawing/2014/main" xmlns="" id="{3AE5E525-1073-48B7-AB53-9B0A5EFB6C70}"/>
                    </a:ext>
                  </a:extLst>
                </p:cNvPr>
                <p:cNvSpPr/>
                <p:nvPr/>
              </p:nvSpPr>
              <p:spPr>
                <a:xfrm>
                  <a:off x="4107305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6" name="矩形 55">
                  <a:extLst>
                    <a:ext uri="{FF2B5EF4-FFF2-40B4-BE49-F238E27FC236}">
                      <a16:creationId xmlns:a16="http://schemas.microsoft.com/office/drawing/2014/main" xmlns="" id="{37BF809A-76A2-4065-847F-49950D1CA9C5}"/>
                    </a:ext>
                  </a:extLst>
                </p:cNvPr>
                <p:cNvSpPr/>
                <p:nvPr/>
              </p:nvSpPr>
              <p:spPr>
                <a:xfrm>
                  <a:off x="4586991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7" name="矩形 7">
                  <a:extLst>
                    <a:ext uri="{FF2B5EF4-FFF2-40B4-BE49-F238E27FC236}">
                      <a16:creationId xmlns:a16="http://schemas.microsoft.com/office/drawing/2014/main" xmlns="" id="{6089E45E-6E68-4C04-AB0C-D2AAC443AF9A}"/>
                    </a:ext>
                  </a:extLst>
                </p:cNvPr>
                <p:cNvSpPr/>
                <p:nvPr/>
              </p:nvSpPr>
              <p:spPr>
                <a:xfrm>
                  <a:off x="4586991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8" name="矩形 8">
                  <a:extLst>
                    <a:ext uri="{FF2B5EF4-FFF2-40B4-BE49-F238E27FC236}">
                      <a16:creationId xmlns:a16="http://schemas.microsoft.com/office/drawing/2014/main" xmlns="" id="{010E4D19-448C-46D7-AFE9-958770AA424B}"/>
                    </a:ext>
                  </a:extLst>
                </p:cNvPr>
                <p:cNvSpPr/>
                <p:nvPr/>
              </p:nvSpPr>
              <p:spPr>
                <a:xfrm>
                  <a:off x="5066677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9" name="矩形 9">
                  <a:extLst>
                    <a:ext uri="{FF2B5EF4-FFF2-40B4-BE49-F238E27FC236}">
                      <a16:creationId xmlns:a16="http://schemas.microsoft.com/office/drawing/2014/main" xmlns="" id="{3E2C650D-9A86-4477-9001-1B851937EDF8}"/>
                    </a:ext>
                  </a:extLst>
                </p:cNvPr>
                <p:cNvSpPr/>
                <p:nvPr/>
              </p:nvSpPr>
              <p:spPr>
                <a:xfrm>
                  <a:off x="5066677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60" name="组合 10">
                  <a:extLst>
                    <a:ext uri="{FF2B5EF4-FFF2-40B4-BE49-F238E27FC236}">
                      <a16:creationId xmlns:a16="http://schemas.microsoft.com/office/drawing/2014/main" xmlns="" id="{1639F588-EF88-4123-83BD-8D195A3F0778}"/>
                    </a:ext>
                  </a:extLst>
                </p:cNvPr>
                <p:cNvGrpSpPr/>
                <p:nvPr/>
              </p:nvGrpSpPr>
              <p:grpSpPr>
                <a:xfrm>
                  <a:off x="5546363" y="311046"/>
                  <a:ext cx="479686" cy="876924"/>
                  <a:chOff x="5219077" y="467193"/>
                  <a:chExt cx="479686" cy="876924"/>
                </a:xfrm>
              </p:grpSpPr>
              <p:sp>
                <p:nvSpPr>
                  <p:cNvPr id="61" name="矩形 11">
                    <a:extLst>
                      <a:ext uri="{FF2B5EF4-FFF2-40B4-BE49-F238E27FC236}">
                        <a16:creationId xmlns:a16="http://schemas.microsoft.com/office/drawing/2014/main" xmlns="" id="{73D140A9-2785-48B4-A90F-152CC699F063}"/>
                      </a:ext>
                    </a:extLst>
                  </p:cNvPr>
                  <p:cNvSpPr/>
                  <p:nvPr/>
                </p:nvSpPr>
                <p:spPr>
                  <a:xfrm>
                    <a:off x="5219077" y="467193"/>
                    <a:ext cx="479686" cy="434715"/>
                  </a:xfrm>
                  <a:prstGeom prst="rect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2" name="矩形 12">
                    <a:extLst>
                      <a:ext uri="{FF2B5EF4-FFF2-40B4-BE49-F238E27FC236}">
                        <a16:creationId xmlns:a16="http://schemas.microsoft.com/office/drawing/2014/main" xmlns="" id="{4191BFAA-C6E7-4F4E-B83F-055D6D7E12A2}"/>
                      </a:ext>
                    </a:extLst>
                  </p:cNvPr>
                  <p:cNvSpPr/>
                  <p:nvPr/>
                </p:nvSpPr>
                <p:spPr>
                  <a:xfrm>
                    <a:off x="5219077" y="909402"/>
                    <a:ext cx="479686" cy="434715"/>
                  </a:xfrm>
                  <a:prstGeom prst="rect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grpSp>
            <p:nvGrpSpPr>
              <p:cNvPr id="44" name="组合 40">
                <a:extLst>
                  <a:ext uri="{FF2B5EF4-FFF2-40B4-BE49-F238E27FC236}">
                    <a16:creationId xmlns:a16="http://schemas.microsoft.com/office/drawing/2014/main" xmlns="" id="{7486DCC1-2EF4-4C7D-89FF-25BC27E09040}"/>
                  </a:ext>
                </a:extLst>
              </p:cNvPr>
              <p:cNvGrpSpPr/>
              <p:nvPr/>
            </p:nvGrpSpPr>
            <p:grpSpPr>
              <a:xfrm>
                <a:off x="6918798" y="0"/>
                <a:ext cx="1918744" cy="880671"/>
                <a:chOff x="4107305" y="311046"/>
                <a:chExt cx="1918744" cy="880671"/>
              </a:xfrm>
            </p:grpSpPr>
            <p:sp>
              <p:nvSpPr>
                <p:cNvPr id="45" name="矩形 41">
                  <a:extLst>
                    <a:ext uri="{FF2B5EF4-FFF2-40B4-BE49-F238E27FC236}">
                      <a16:creationId xmlns:a16="http://schemas.microsoft.com/office/drawing/2014/main" xmlns="" id="{445B82F1-9B3A-43D9-9A23-CBA3E5853926}"/>
                    </a:ext>
                  </a:extLst>
                </p:cNvPr>
                <p:cNvSpPr/>
                <p:nvPr/>
              </p:nvSpPr>
              <p:spPr>
                <a:xfrm>
                  <a:off x="4107305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6" name="矩形 45">
                  <a:extLst>
                    <a:ext uri="{FF2B5EF4-FFF2-40B4-BE49-F238E27FC236}">
                      <a16:creationId xmlns:a16="http://schemas.microsoft.com/office/drawing/2014/main" xmlns="" id="{35F265A2-5B1B-43FB-8958-F090307B7ED2}"/>
                    </a:ext>
                  </a:extLst>
                </p:cNvPr>
                <p:cNvSpPr/>
                <p:nvPr/>
              </p:nvSpPr>
              <p:spPr>
                <a:xfrm>
                  <a:off x="4107305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7" name="矩形 46">
                  <a:extLst>
                    <a:ext uri="{FF2B5EF4-FFF2-40B4-BE49-F238E27FC236}">
                      <a16:creationId xmlns:a16="http://schemas.microsoft.com/office/drawing/2014/main" xmlns="" id="{71F84987-E3CA-4189-A051-5A57A001704D}"/>
                    </a:ext>
                  </a:extLst>
                </p:cNvPr>
                <p:cNvSpPr/>
                <p:nvPr/>
              </p:nvSpPr>
              <p:spPr>
                <a:xfrm>
                  <a:off x="4586991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8" name="矩形 47">
                  <a:extLst>
                    <a:ext uri="{FF2B5EF4-FFF2-40B4-BE49-F238E27FC236}">
                      <a16:creationId xmlns:a16="http://schemas.microsoft.com/office/drawing/2014/main" xmlns="" id="{9145E162-3CA4-4EAF-BD08-7286741BE8DD}"/>
                    </a:ext>
                  </a:extLst>
                </p:cNvPr>
                <p:cNvSpPr/>
                <p:nvPr/>
              </p:nvSpPr>
              <p:spPr>
                <a:xfrm>
                  <a:off x="4586991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9" name="矩形 48">
                  <a:extLst>
                    <a:ext uri="{FF2B5EF4-FFF2-40B4-BE49-F238E27FC236}">
                      <a16:creationId xmlns:a16="http://schemas.microsoft.com/office/drawing/2014/main" xmlns="" id="{7438DB34-F5D3-4CFA-89F1-4BF2258220C7}"/>
                    </a:ext>
                  </a:extLst>
                </p:cNvPr>
                <p:cNvSpPr/>
                <p:nvPr/>
              </p:nvSpPr>
              <p:spPr>
                <a:xfrm>
                  <a:off x="5066677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0" name="矩形 49">
                  <a:extLst>
                    <a:ext uri="{FF2B5EF4-FFF2-40B4-BE49-F238E27FC236}">
                      <a16:creationId xmlns:a16="http://schemas.microsoft.com/office/drawing/2014/main" xmlns="" id="{EBE3EE84-0DC8-4D39-94DC-C0F47C0AD307}"/>
                    </a:ext>
                  </a:extLst>
                </p:cNvPr>
                <p:cNvSpPr/>
                <p:nvPr/>
              </p:nvSpPr>
              <p:spPr>
                <a:xfrm>
                  <a:off x="5066677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51" name="组合 47">
                  <a:extLst>
                    <a:ext uri="{FF2B5EF4-FFF2-40B4-BE49-F238E27FC236}">
                      <a16:creationId xmlns:a16="http://schemas.microsoft.com/office/drawing/2014/main" xmlns="" id="{6737C2EC-C110-4F6F-9F27-FB9E19CB0052}"/>
                    </a:ext>
                  </a:extLst>
                </p:cNvPr>
                <p:cNvGrpSpPr/>
                <p:nvPr/>
              </p:nvGrpSpPr>
              <p:grpSpPr>
                <a:xfrm>
                  <a:off x="5546363" y="311046"/>
                  <a:ext cx="479686" cy="876924"/>
                  <a:chOff x="5219077" y="467193"/>
                  <a:chExt cx="479686" cy="876924"/>
                </a:xfrm>
              </p:grpSpPr>
              <p:sp>
                <p:nvSpPr>
                  <p:cNvPr id="52" name="矩形 48">
                    <a:extLst>
                      <a:ext uri="{FF2B5EF4-FFF2-40B4-BE49-F238E27FC236}">
                        <a16:creationId xmlns:a16="http://schemas.microsoft.com/office/drawing/2014/main" xmlns="" id="{34CA9EAD-071B-4D06-9F7F-3CC6DC3A649E}"/>
                      </a:ext>
                    </a:extLst>
                  </p:cNvPr>
                  <p:cNvSpPr/>
                  <p:nvPr/>
                </p:nvSpPr>
                <p:spPr>
                  <a:xfrm>
                    <a:off x="5219077" y="467193"/>
                    <a:ext cx="479686" cy="434715"/>
                  </a:xfrm>
                  <a:prstGeom prst="rect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53" name="矩形 52">
                    <a:extLst>
                      <a:ext uri="{FF2B5EF4-FFF2-40B4-BE49-F238E27FC236}">
                        <a16:creationId xmlns:a16="http://schemas.microsoft.com/office/drawing/2014/main" xmlns="" id="{A2112159-F987-4FEA-AAB5-C3F59FDC2172}"/>
                      </a:ext>
                    </a:extLst>
                  </p:cNvPr>
                  <p:cNvSpPr/>
                  <p:nvPr/>
                </p:nvSpPr>
                <p:spPr>
                  <a:xfrm>
                    <a:off x="5219077" y="909402"/>
                    <a:ext cx="479686" cy="434715"/>
                  </a:xfrm>
                  <a:prstGeom prst="rect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</p:grpSp>
        <p:grpSp>
          <p:nvGrpSpPr>
            <p:cNvPr id="14" name="组合 51">
              <a:extLst>
                <a:ext uri="{FF2B5EF4-FFF2-40B4-BE49-F238E27FC236}">
                  <a16:creationId xmlns:a16="http://schemas.microsoft.com/office/drawing/2014/main" xmlns="" id="{BA78B8A6-6B5D-4850-9813-81666132F58F}"/>
                </a:ext>
              </a:extLst>
            </p:cNvPr>
            <p:cNvGrpSpPr/>
            <p:nvPr/>
          </p:nvGrpSpPr>
          <p:grpSpPr>
            <a:xfrm>
              <a:off x="8551341" y="5930859"/>
              <a:ext cx="3622511" cy="831335"/>
              <a:chOff x="6918798" y="0"/>
              <a:chExt cx="3837488" cy="880671"/>
            </a:xfrm>
          </p:grpSpPr>
          <p:grpSp>
            <p:nvGrpSpPr>
              <p:cNvPr id="23" name="组合 52">
                <a:extLst>
                  <a:ext uri="{FF2B5EF4-FFF2-40B4-BE49-F238E27FC236}">
                    <a16:creationId xmlns:a16="http://schemas.microsoft.com/office/drawing/2014/main" xmlns="" id="{E3C664DD-F6B7-4716-9C63-563C7E02C9FF}"/>
                  </a:ext>
                </a:extLst>
              </p:cNvPr>
              <p:cNvGrpSpPr/>
              <p:nvPr/>
            </p:nvGrpSpPr>
            <p:grpSpPr>
              <a:xfrm>
                <a:off x="8837542" y="0"/>
                <a:ext cx="1918744" cy="880671"/>
                <a:chOff x="4107305" y="311046"/>
                <a:chExt cx="1918744" cy="880671"/>
              </a:xfrm>
            </p:grpSpPr>
            <p:sp>
              <p:nvSpPr>
                <p:cNvPr id="34" name="矩形 33">
                  <a:extLst>
                    <a:ext uri="{FF2B5EF4-FFF2-40B4-BE49-F238E27FC236}">
                      <a16:creationId xmlns:a16="http://schemas.microsoft.com/office/drawing/2014/main" xmlns="" id="{07832F86-95D2-474C-8443-62E9BEE44C3B}"/>
                    </a:ext>
                  </a:extLst>
                </p:cNvPr>
                <p:cNvSpPr/>
                <p:nvPr/>
              </p:nvSpPr>
              <p:spPr>
                <a:xfrm>
                  <a:off x="4107305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5" name="矩形 34">
                  <a:extLst>
                    <a:ext uri="{FF2B5EF4-FFF2-40B4-BE49-F238E27FC236}">
                      <a16:creationId xmlns:a16="http://schemas.microsoft.com/office/drawing/2014/main" xmlns="" id="{ECD8E4A1-DA97-47BA-8FBF-4F77801D19F8}"/>
                    </a:ext>
                  </a:extLst>
                </p:cNvPr>
                <p:cNvSpPr/>
                <p:nvPr/>
              </p:nvSpPr>
              <p:spPr>
                <a:xfrm>
                  <a:off x="4107305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6" name="矩形 35">
                  <a:extLst>
                    <a:ext uri="{FF2B5EF4-FFF2-40B4-BE49-F238E27FC236}">
                      <a16:creationId xmlns:a16="http://schemas.microsoft.com/office/drawing/2014/main" xmlns="" id="{3703798C-513A-4147-BC79-A55E187F62C8}"/>
                    </a:ext>
                  </a:extLst>
                </p:cNvPr>
                <p:cNvSpPr/>
                <p:nvPr/>
              </p:nvSpPr>
              <p:spPr>
                <a:xfrm>
                  <a:off x="4586991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7" name="矩形 36">
                  <a:extLst>
                    <a:ext uri="{FF2B5EF4-FFF2-40B4-BE49-F238E27FC236}">
                      <a16:creationId xmlns:a16="http://schemas.microsoft.com/office/drawing/2014/main" xmlns="" id="{CD3DB330-A0E0-4047-B3B2-9C401E62A6FF}"/>
                    </a:ext>
                  </a:extLst>
                </p:cNvPr>
                <p:cNvSpPr/>
                <p:nvPr/>
              </p:nvSpPr>
              <p:spPr>
                <a:xfrm>
                  <a:off x="4586991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8" name="矩形 37">
                  <a:extLst>
                    <a:ext uri="{FF2B5EF4-FFF2-40B4-BE49-F238E27FC236}">
                      <a16:creationId xmlns:a16="http://schemas.microsoft.com/office/drawing/2014/main" xmlns="" id="{536310A6-DE9E-4FE5-B211-1B1F534ABABE}"/>
                    </a:ext>
                  </a:extLst>
                </p:cNvPr>
                <p:cNvSpPr/>
                <p:nvPr/>
              </p:nvSpPr>
              <p:spPr>
                <a:xfrm>
                  <a:off x="5066677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9" name="矩形 38">
                  <a:extLst>
                    <a:ext uri="{FF2B5EF4-FFF2-40B4-BE49-F238E27FC236}">
                      <a16:creationId xmlns:a16="http://schemas.microsoft.com/office/drawing/2014/main" xmlns="" id="{DD7698C1-D3C5-4B14-A194-29C6FDE939F7}"/>
                    </a:ext>
                  </a:extLst>
                </p:cNvPr>
                <p:cNvSpPr/>
                <p:nvPr/>
              </p:nvSpPr>
              <p:spPr>
                <a:xfrm>
                  <a:off x="5066677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40" name="组合 69">
                  <a:extLst>
                    <a:ext uri="{FF2B5EF4-FFF2-40B4-BE49-F238E27FC236}">
                      <a16:creationId xmlns:a16="http://schemas.microsoft.com/office/drawing/2014/main" xmlns="" id="{9377F6E8-BCC0-4011-B444-5AD4A6ED26EB}"/>
                    </a:ext>
                  </a:extLst>
                </p:cNvPr>
                <p:cNvGrpSpPr/>
                <p:nvPr/>
              </p:nvGrpSpPr>
              <p:grpSpPr>
                <a:xfrm>
                  <a:off x="5546363" y="311046"/>
                  <a:ext cx="479686" cy="876924"/>
                  <a:chOff x="5219077" y="467193"/>
                  <a:chExt cx="479686" cy="876924"/>
                </a:xfrm>
              </p:grpSpPr>
              <p:sp>
                <p:nvSpPr>
                  <p:cNvPr id="41" name="矩形 40">
                    <a:extLst>
                      <a:ext uri="{FF2B5EF4-FFF2-40B4-BE49-F238E27FC236}">
                        <a16:creationId xmlns:a16="http://schemas.microsoft.com/office/drawing/2014/main" xmlns="" id="{611DA58F-9A46-40D5-A51C-56D82FA92D6E}"/>
                      </a:ext>
                    </a:extLst>
                  </p:cNvPr>
                  <p:cNvSpPr/>
                  <p:nvPr/>
                </p:nvSpPr>
                <p:spPr>
                  <a:xfrm>
                    <a:off x="5219077" y="467193"/>
                    <a:ext cx="479686" cy="434715"/>
                  </a:xfrm>
                  <a:prstGeom prst="rect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42" name="矩形 41">
                    <a:extLst>
                      <a:ext uri="{FF2B5EF4-FFF2-40B4-BE49-F238E27FC236}">
                        <a16:creationId xmlns:a16="http://schemas.microsoft.com/office/drawing/2014/main" xmlns="" id="{4FA595C1-7794-4F48-A7A8-F08C7DDD2BB9}"/>
                      </a:ext>
                    </a:extLst>
                  </p:cNvPr>
                  <p:cNvSpPr/>
                  <p:nvPr/>
                </p:nvSpPr>
                <p:spPr>
                  <a:xfrm>
                    <a:off x="5219077" y="909402"/>
                    <a:ext cx="479686" cy="434715"/>
                  </a:xfrm>
                  <a:prstGeom prst="rect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grpSp>
            <p:nvGrpSpPr>
              <p:cNvPr id="24" name="组合 53">
                <a:extLst>
                  <a:ext uri="{FF2B5EF4-FFF2-40B4-BE49-F238E27FC236}">
                    <a16:creationId xmlns:a16="http://schemas.microsoft.com/office/drawing/2014/main" xmlns="" id="{482B97BB-6A7B-475D-97BE-F4A8A3F7310D}"/>
                  </a:ext>
                </a:extLst>
              </p:cNvPr>
              <p:cNvGrpSpPr/>
              <p:nvPr/>
            </p:nvGrpSpPr>
            <p:grpSpPr>
              <a:xfrm>
                <a:off x="6918798" y="0"/>
                <a:ext cx="1918744" cy="880671"/>
                <a:chOff x="4107305" y="311046"/>
                <a:chExt cx="1918744" cy="880671"/>
              </a:xfrm>
            </p:grpSpPr>
            <p:sp>
              <p:nvSpPr>
                <p:cNvPr id="25" name="矩形 24">
                  <a:extLst>
                    <a:ext uri="{FF2B5EF4-FFF2-40B4-BE49-F238E27FC236}">
                      <a16:creationId xmlns:a16="http://schemas.microsoft.com/office/drawing/2014/main" xmlns="" id="{B2DEC097-C50D-4E43-BEC7-BA7F140441BB}"/>
                    </a:ext>
                  </a:extLst>
                </p:cNvPr>
                <p:cNvSpPr/>
                <p:nvPr/>
              </p:nvSpPr>
              <p:spPr>
                <a:xfrm>
                  <a:off x="4107305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6" name="矩形 25">
                  <a:extLst>
                    <a:ext uri="{FF2B5EF4-FFF2-40B4-BE49-F238E27FC236}">
                      <a16:creationId xmlns:a16="http://schemas.microsoft.com/office/drawing/2014/main" xmlns="" id="{CE116C88-C6BF-4052-8BF1-88F4775437F3}"/>
                    </a:ext>
                  </a:extLst>
                </p:cNvPr>
                <p:cNvSpPr/>
                <p:nvPr/>
              </p:nvSpPr>
              <p:spPr>
                <a:xfrm>
                  <a:off x="4107305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7" name="矩形 26">
                  <a:extLst>
                    <a:ext uri="{FF2B5EF4-FFF2-40B4-BE49-F238E27FC236}">
                      <a16:creationId xmlns:a16="http://schemas.microsoft.com/office/drawing/2014/main" xmlns="" id="{3D3E2A94-7695-4F5A-80E4-65FCABB434FB}"/>
                    </a:ext>
                  </a:extLst>
                </p:cNvPr>
                <p:cNvSpPr/>
                <p:nvPr/>
              </p:nvSpPr>
              <p:spPr>
                <a:xfrm>
                  <a:off x="4586991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8" name="矩形 27">
                  <a:extLst>
                    <a:ext uri="{FF2B5EF4-FFF2-40B4-BE49-F238E27FC236}">
                      <a16:creationId xmlns:a16="http://schemas.microsoft.com/office/drawing/2014/main" xmlns="" id="{31120977-AE2F-4681-82B3-A1334FCA77D1}"/>
                    </a:ext>
                  </a:extLst>
                </p:cNvPr>
                <p:cNvSpPr/>
                <p:nvPr/>
              </p:nvSpPr>
              <p:spPr>
                <a:xfrm>
                  <a:off x="4586991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9" name="矩形 28">
                  <a:extLst>
                    <a:ext uri="{FF2B5EF4-FFF2-40B4-BE49-F238E27FC236}">
                      <a16:creationId xmlns:a16="http://schemas.microsoft.com/office/drawing/2014/main" xmlns="" id="{D37B4D0F-0E08-4316-A6B5-A31A13EFB7B5}"/>
                    </a:ext>
                  </a:extLst>
                </p:cNvPr>
                <p:cNvSpPr/>
                <p:nvPr/>
              </p:nvSpPr>
              <p:spPr>
                <a:xfrm>
                  <a:off x="5066677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0" name="矩形 29">
                  <a:extLst>
                    <a:ext uri="{FF2B5EF4-FFF2-40B4-BE49-F238E27FC236}">
                      <a16:creationId xmlns:a16="http://schemas.microsoft.com/office/drawing/2014/main" xmlns="" id="{89B15F58-BD90-42FD-84EC-130236A9D100}"/>
                    </a:ext>
                  </a:extLst>
                </p:cNvPr>
                <p:cNvSpPr/>
                <p:nvPr/>
              </p:nvSpPr>
              <p:spPr>
                <a:xfrm>
                  <a:off x="5066677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31" name="组合 60">
                  <a:extLst>
                    <a:ext uri="{FF2B5EF4-FFF2-40B4-BE49-F238E27FC236}">
                      <a16:creationId xmlns:a16="http://schemas.microsoft.com/office/drawing/2014/main" xmlns="" id="{D0630C9B-B425-406E-B125-7E8ED095F8C9}"/>
                    </a:ext>
                  </a:extLst>
                </p:cNvPr>
                <p:cNvGrpSpPr/>
                <p:nvPr/>
              </p:nvGrpSpPr>
              <p:grpSpPr>
                <a:xfrm>
                  <a:off x="5546363" y="311046"/>
                  <a:ext cx="479686" cy="876924"/>
                  <a:chOff x="5219077" y="467193"/>
                  <a:chExt cx="479686" cy="876924"/>
                </a:xfrm>
              </p:grpSpPr>
              <p:sp>
                <p:nvSpPr>
                  <p:cNvPr id="32" name="矩形 31">
                    <a:extLst>
                      <a:ext uri="{FF2B5EF4-FFF2-40B4-BE49-F238E27FC236}">
                        <a16:creationId xmlns:a16="http://schemas.microsoft.com/office/drawing/2014/main" xmlns="" id="{5FEDEEDF-23A4-4109-AA9C-056462F698F2}"/>
                      </a:ext>
                    </a:extLst>
                  </p:cNvPr>
                  <p:cNvSpPr/>
                  <p:nvPr/>
                </p:nvSpPr>
                <p:spPr>
                  <a:xfrm>
                    <a:off x="5219077" y="467193"/>
                    <a:ext cx="479686" cy="434715"/>
                  </a:xfrm>
                  <a:prstGeom prst="rect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33" name="矩形 32">
                    <a:extLst>
                      <a:ext uri="{FF2B5EF4-FFF2-40B4-BE49-F238E27FC236}">
                        <a16:creationId xmlns:a16="http://schemas.microsoft.com/office/drawing/2014/main" xmlns="" id="{975CB85D-9549-44E8-9E3D-5916A09EF032}"/>
                      </a:ext>
                    </a:extLst>
                  </p:cNvPr>
                  <p:cNvSpPr/>
                  <p:nvPr/>
                </p:nvSpPr>
                <p:spPr>
                  <a:xfrm>
                    <a:off x="5219077" y="909402"/>
                    <a:ext cx="479686" cy="434715"/>
                  </a:xfrm>
                  <a:prstGeom prst="rect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</p:grpSp>
        <p:grpSp>
          <p:nvGrpSpPr>
            <p:cNvPr id="15" name="组合 73">
              <a:extLst>
                <a:ext uri="{FF2B5EF4-FFF2-40B4-BE49-F238E27FC236}">
                  <a16:creationId xmlns:a16="http://schemas.microsoft.com/office/drawing/2014/main" xmlns="" id="{882B83D8-D384-4886-9E0E-FD565F53CFEF}"/>
                </a:ext>
              </a:extLst>
            </p:cNvPr>
            <p:cNvGrpSpPr/>
            <p:nvPr/>
          </p:nvGrpSpPr>
          <p:grpSpPr>
            <a:xfrm>
              <a:off x="7226659" y="6341221"/>
              <a:ext cx="4965341" cy="516779"/>
              <a:chOff x="0" y="6130977"/>
              <a:chExt cx="6985421" cy="727023"/>
            </a:xfrm>
          </p:grpSpPr>
          <p:sp>
            <p:nvSpPr>
              <p:cNvPr id="16" name="矩形 15">
                <a:extLst>
                  <a:ext uri="{FF2B5EF4-FFF2-40B4-BE49-F238E27FC236}">
                    <a16:creationId xmlns:a16="http://schemas.microsoft.com/office/drawing/2014/main" xmlns="" id="{73877C61-4CA0-4F2D-990F-E51E396F5C47}"/>
                  </a:ext>
                </a:extLst>
              </p:cNvPr>
              <p:cNvSpPr/>
              <p:nvPr/>
            </p:nvSpPr>
            <p:spPr>
              <a:xfrm>
                <a:off x="0" y="6130977"/>
                <a:ext cx="6985421" cy="727023"/>
              </a:xfrm>
              <a:prstGeom prst="rect">
                <a:avLst/>
              </a:prstGeom>
              <a:solidFill>
                <a:srgbClr val="FED3E4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椭圆 16">
                <a:extLst>
                  <a:ext uri="{FF2B5EF4-FFF2-40B4-BE49-F238E27FC236}">
                    <a16:creationId xmlns:a16="http://schemas.microsoft.com/office/drawing/2014/main" xmlns="" id="{D2D65AF6-CC9C-409B-AC11-42B88DEB86FE}"/>
                  </a:ext>
                </a:extLst>
              </p:cNvPr>
              <p:cNvSpPr/>
              <p:nvPr/>
            </p:nvSpPr>
            <p:spPr>
              <a:xfrm>
                <a:off x="626774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椭圆 17">
                <a:extLst>
                  <a:ext uri="{FF2B5EF4-FFF2-40B4-BE49-F238E27FC236}">
                    <a16:creationId xmlns:a16="http://schemas.microsoft.com/office/drawing/2014/main" xmlns="" id="{7096BF21-D122-4FB4-9E14-B181135E30AC}"/>
                  </a:ext>
                </a:extLst>
              </p:cNvPr>
              <p:cNvSpPr/>
              <p:nvPr/>
            </p:nvSpPr>
            <p:spPr>
              <a:xfrm>
                <a:off x="1641420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椭圆 18">
                <a:extLst>
                  <a:ext uri="{FF2B5EF4-FFF2-40B4-BE49-F238E27FC236}">
                    <a16:creationId xmlns:a16="http://schemas.microsoft.com/office/drawing/2014/main" xmlns="" id="{CC570E8D-66CD-4D51-8D98-C4E6ADF553F1}"/>
                  </a:ext>
                </a:extLst>
              </p:cNvPr>
              <p:cNvSpPr/>
              <p:nvPr/>
            </p:nvSpPr>
            <p:spPr>
              <a:xfrm>
                <a:off x="2656066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椭圆 19">
                <a:extLst>
                  <a:ext uri="{FF2B5EF4-FFF2-40B4-BE49-F238E27FC236}">
                    <a16:creationId xmlns:a16="http://schemas.microsoft.com/office/drawing/2014/main" xmlns="" id="{CCFF0D2B-70F7-4AEE-84BC-686DF6A39834}"/>
                  </a:ext>
                </a:extLst>
              </p:cNvPr>
              <p:cNvSpPr/>
              <p:nvPr/>
            </p:nvSpPr>
            <p:spPr>
              <a:xfrm>
                <a:off x="3670712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椭圆 20">
                <a:extLst>
                  <a:ext uri="{FF2B5EF4-FFF2-40B4-BE49-F238E27FC236}">
                    <a16:creationId xmlns:a16="http://schemas.microsoft.com/office/drawing/2014/main" xmlns="" id="{AC5D3939-587D-47D9-A501-7DD2C9B3E874}"/>
                  </a:ext>
                </a:extLst>
              </p:cNvPr>
              <p:cNvSpPr/>
              <p:nvPr/>
            </p:nvSpPr>
            <p:spPr>
              <a:xfrm>
                <a:off x="4685358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椭圆 21">
                <a:extLst>
                  <a:ext uri="{FF2B5EF4-FFF2-40B4-BE49-F238E27FC236}">
                    <a16:creationId xmlns:a16="http://schemas.microsoft.com/office/drawing/2014/main" xmlns="" id="{5BD0C3CF-0745-4809-BA92-2E8744E167EF}"/>
                  </a:ext>
                </a:extLst>
              </p:cNvPr>
              <p:cNvSpPr/>
              <p:nvPr/>
            </p:nvSpPr>
            <p:spPr>
              <a:xfrm>
                <a:off x="5700004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365300" y="1060004"/>
            <a:ext cx="9810749" cy="4524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lnSpc>
                <a:spcPct val="150000"/>
              </a:lnSpc>
              <a:defRPr/>
            </a:pPr>
            <a:r>
              <a:rPr lang="zh-CN" altLang="zh-CN" sz="24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基本关系式：</a:t>
            </a:r>
            <a:endParaRPr lang="zh-CN" altLang="en-US" sz="24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eaLnBrk="0" hangingPunct="0">
              <a:lnSpc>
                <a:spcPct val="150000"/>
              </a:lnSpc>
              <a:defRPr/>
            </a:pPr>
            <a:r>
              <a:rPr lang="zh-CN" altLang="en-US" sz="2400" b="1" dirty="0">
                <a:solidFill>
                  <a:srgbClr val="F48693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相遇问题：</a:t>
            </a:r>
            <a:r>
              <a:rPr lang="zh-CN" altLang="en-US" sz="2400" b="1" dirty="0">
                <a:latin typeface="楷体" pitchFamily="49" charset="-122"/>
                <a:ea typeface="楷体" pitchFamily="49" charset="-122"/>
                <a:cs typeface="Times New Roman" pitchFamily="18" charset="0"/>
              </a:rPr>
              <a:t>同时不同地相向而行时，两人走的路程之</a:t>
            </a:r>
            <a:endParaRPr lang="en-US" altLang="zh-CN" sz="2400" b="1" dirty="0">
              <a:latin typeface="楷体" pitchFamily="49" charset="-122"/>
              <a:ea typeface="楷体" pitchFamily="49" charset="-122"/>
              <a:cs typeface="Times New Roman" pitchFamily="18" charset="0"/>
            </a:endParaRPr>
          </a:p>
          <a:p>
            <a:pPr eaLnBrk="0" hangingPunct="0">
              <a:lnSpc>
                <a:spcPct val="150000"/>
              </a:lnSpc>
              <a:defRPr/>
            </a:pPr>
            <a:r>
              <a:rPr lang="zh-CN" altLang="en-US" sz="2400" b="1" dirty="0">
                <a:latin typeface="楷体" pitchFamily="49" charset="-122"/>
                <a:ea typeface="楷体" pitchFamily="49" charset="-122"/>
                <a:cs typeface="Times New Roman" pitchFamily="18" charset="0"/>
              </a:rPr>
              <a:t>和＝两地距离．</a:t>
            </a:r>
          </a:p>
          <a:p>
            <a:pPr eaLnBrk="0" hangingPunct="0">
              <a:lnSpc>
                <a:spcPct val="150000"/>
              </a:lnSpc>
              <a:defRPr/>
            </a:pPr>
            <a:r>
              <a:rPr lang="zh-CN" altLang="en-US" sz="2400" b="1" dirty="0">
                <a:solidFill>
                  <a:srgbClr val="F48693"/>
                </a:solidFill>
                <a:latin typeface="Times New Roman" pitchFamily="18" charset="0"/>
                <a:cs typeface="Times New Roman" pitchFamily="18" charset="0"/>
              </a:rPr>
              <a:t>追及问题：</a:t>
            </a:r>
            <a:r>
              <a:rPr lang="zh-CN" altLang="en-US" sz="2400" b="1" dirty="0">
                <a:latin typeface="楷体" pitchFamily="49" charset="-122"/>
                <a:ea typeface="楷体" pitchFamily="49" charset="-122"/>
                <a:cs typeface="Times New Roman" pitchFamily="18" charset="0"/>
              </a:rPr>
              <a:t>同地不同时同向而行时，前者走的路程＝</a:t>
            </a:r>
            <a:endParaRPr lang="en-US" altLang="zh-CN" sz="2400" b="1" dirty="0">
              <a:latin typeface="楷体" pitchFamily="49" charset="-122"/>
              <a:ea typeface="楷体" pitchFamily="49" charset="-122"/>
              <a:cs typeface="Times New Roman" pitchFamily="18" charset="0"/>
            </a:endParaRPr>
          </a:p>
          <a:p>
            <a:pPr eaLnBrk="0" hangingPunct="0">
              <a:lnSpc>
                <a:spcPct val="150000"/>
              </a:lnSpc>
              <a:defRPr/>
            </a:pPr>
            <a:r>
              <a:rPr lang="zh-CN" altLang="en-US" sz="2400" b="1" dirty="0">
                <a:latin typeface="楷体" pitchFamily="49" charset="-122"/>
                <a:ea typeface="楷体" pitchFamily="49" charset="-122"/>
                <a:cs typeface="Times New Roman" pitchFamily="18" charset="0"/>
              </a:rPr>
              <a:t>追者走的路程；同时不同地同向而行时，两人走的路</a:t>
            </a:r>
            <a:endParaRPr lang="en-US" altLang="zh-CN" sz="2400" b="1" dirty="0">
              <a:latin typeface="楷体" pitchFamily="49" charset="-122"/>
              <a:ea typeface="楷体" pitchFamily="49" charset="-122"/>
              <a:cs typeface="Times New Roman" pitchFamily="18" charset="0"/>
            </a:endParaRPr>
          </a:p>
          <a:p>
            <a:pPr eaLnBrk="0" hangingPunct="0">
              <a:lnSpc>
                <a:spcPct val="150000"/>
              </a:lnSpc>
              <a:defRPr/>
            </a:pPr>
            <a:r>
              <a:rPr lang="zh-CN" altLang="en-US" sz="2400" b="1" dirty="0">
                <a:latin typeface="楷体" pitchFamily="49" charset="-122"/>
                <a:ea typeface="楷体" pitchFamily="49" charset="-122"/>
                <a:cs typeface="Times New Roman" pitchFamily="18" charset="0"/>
              </a:rPr>
              <a:t>程之差＝两地距离．</a:t>
            </a:r>
          </a:p>
          <a:p>
            <a:pPr eaLnBrk="0" hangingPunct="0">
              <a:lnSpc>
                <a:spcPct val="150000"/>
              </a:lnSpc>
              <a:defRPr/>
            </a:pPr>
            <a:r>
              <a:rPr lang="zh-CN" altLang="en-US" sz="2400" b="1" dirty="0">
                <a:solidFill>
                  <a:srgbClr val="F48693"/>
                </a:solidFill>
                <a:latin typeface="Times New Roman" pitchFamily="18" charset="0"/>
                <a:cs typeface="Times New Roman" pitchFamily="18" charset="0"/>
              </a:rPr>
              <a:t>航行问题：</a:t>
            </a:r>
            <a:r>
              <a:rPr lang="zh-CN" altLang="en-US" sz="2400" b="1" dirty="0">
                <a:latin typeface="楷体" pitchFamily="49" charset="-122"/>
                <a:ea typeface="楷体" pitchFamily="49" charset="-122"/>
                <a:cs typeface="Times New Roman" pitchFamily="18" charset="0"/>
              </a:rPr>
              <a:t>顺流速度＝静水速度＋水流速度；逆流速</a:t>
            </a:r>
            <a:endParaRPr lang="en-US" altLang="zh-CN" sz="2400" b="1" dirty="0">
              <a:latin typeface="楷体" pitchFamily="49" charset="-122"/>
              <a:ea typeface="楷体" pitchFamily="49" charset="-122"/>
              <a:cs typeface="Times New Roman" pitchFamily="18" charset="0"/>
            </a:endParaRPr>
          </a:p>
          <a:p>
            <a:pPr eaLnBrk="0" hangingPunct="0">
              <a:lnSpc>
                <a:spcPct val="150000"/>
              </a:lnSpc>
              <a:defRPr/>
            </a:pPr>
            <a:r>
              <a:rPr lang="zh-CN" altLang="en-US" sz="2400" b="1" dirty="0">
                <a:latin typeface="楷体" pitchFamily="49" charset="-122"/>
                <a:ea typeface="楷体" pitchFamily="49" charset="-122"/>
                <a:cs typeface="Times New Roman" pitchFamily="18" charset="0"/>
              </a:rPr>
              <a:t>度＝静水速度－水流速度．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6918801" y="0"/>
            <a:ext cx="5301457" cy="6858000"/>
            <a:chOff x="6918798" y="0"/>
            <a:chExt cx="5301457" cy="6858000"/>
          </a:xfrm>
        </p:grpSpPr>
        <p:sp>
          <p:nvSpPr>
            <p:cNvPr id="22" name="矩形 21">
              <a:extLst>
                <a:ext uri="{FF2B5EF4-FFF2-40B4-BE49-F238E27FC236}">
                  <a16:creationId xmlns:a16="http://schemas.microsoft.com/office/drawing/2014/main" xmlns="" id="{686960DD-7061-4F8E-988F-EB068A9D3D98}"/>
                </a:ext>
              </a:extLst>
            </p:cNvPr>
            <p:cNvSpPr/>
            <p:nvPr/>
          </p:nvSpPr>
          <p:spPr>
            <a:xfrm>
              <a:off x="11295930" y="876924"/>
              <a:ext cx="899414" cy="2304738"/>
            </a:xfrm>
            <a:prstGeom prst="rect">
              <a:avLst/>
            </a:prstGeom>
            <a:solidFill>
              <a:srgbClr val="3ABFA9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3" name="组合 14">
              <a:extLst>
                <a:ext uri="{FF2B5EF4-FFF2-40B4-BE49-F238E27FC236}">
                  <a16:creationId xmlns:a16="http://schemas.microsoft.com/office/drawing/2014/main" xmlns="" id="{DF7C598F-2626-4935-BEC0-C3BC58B75829}"/>
                </a:ext>
              </a:extLst>
            </p:cNvPr>
            <p:cNvGrpSpPr/>
            <p:nvPr/>
          </p:nvGrpSpPr>
          <p:grpSpPr>
            <a:xfrm>
              <a:off x="10756286" y="5597"/>
              <a:ext cx="1439058" cy="871327"/>
              <a:chOff x="4107305" y="314793"/>
              <a:chExt cx="1439058" cy="876924"/>
            </a:xfrm>
          </p:grpSpPr>
          <p:sp>
            <p:nvSpPr>
              <p:cNvPr id="94" name="矩形 15">
                <a:extLst>
                  <a:ext uri="{FF2B5EF4-FFF2-40B4-BE49-F238E27FC236}">
                    <a16:creationId xmlns:a16="http://schemas.microsoft.com/office/drawing/2014/main" xmlns="" id="{6387ACA6-F6F3-4E51-8436-EFD79BD586C7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5" name="矩形 16">
                <a:extLst>
                  <a:ext uri="{FF2B5EF4-FFF2-40B4-BE49-F238E27FC236}">
                    <a16:creationId xmlns:a16="http://schemas.microsoft.com/office/drawing/2014/main" xmlns="" id="{975758EE-3FF1-4E67-98F6-39DDFF9B69F3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6" name="矩形 17">
                <a:extLst>
                  <a:ext uri="{FF2B5EF4-FFF2-40B4-BE49-F238E27FC236}">
                    <a16:creationId xmlns:a16="http://schemas.microsoft.com/office/drawing/2014/main" xmlns="" id="{FAEB3FA0-BCE3-4A00-8148-DD647C1F0152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7" name="矩形 18">
                <a:extLst>
                  <a:ext uri="{FF2B5EF4-FFF2-40B4-BE49-F238E27FC236}">
                    <a16:creationId xmlns:a16="http://schemas.microsoft.com/office/drawing/2014/main" xmlns="" id="{415F1A4F-90F3-4FC7-96F2-775C019ABEC4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8" name="矩形 19">
                <a:extLst>
                  <a:ext uri="{FF2B5EF4-FFF2-40B4-BE49-F238E27FC236}">
                    <a16:creationId xmlns:a16="http://schemas.microsoft.com/office/drawing/2014/main" xmlns="" id="{B7DF1E29-93DB-4954-8D57-CC764E4B3132}"/>
                  </a:ext>
                </a:extLst>
              </p:cNvPr>
              <p:cNvSpPr/>
              <p:nvPr/>
            </p:nvSpPr>
            <p:spPr>
              <a:xfrm>
                <a:off x="5066677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9" name="矩形 20">
                <a:extLst>
                  <a:ext uri="{FF2B5EF4-FFF2-40B4-BE49-F238E27FC236}">
                    <a16:creationId xmlns:a16="http://schemas.microsoft.com/office/drawing/2014/main" xmlns="" id="{C03AE159-8BC7-436F-9B4B-944CE1C77915}"/>
                  </a:ext>
                </a:extLst>
              </p:cNvPr>
              <p:cNvSpPr/>
              <p:nvPr/>
            </p:nvSpPr>
            <p:spPr>
              <a:xfrm>
                <a:off x="5066677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4" name="椭圆 23">
              <a:extLst>
                <a:ext uri="{FF2B5EF4-FFF2-40B4-BE49-F238E27FC236}">
                  <a16:creationId xmlns:a16="http://schemas.microsoft.com/office/drawing/2014/main" xmlns="" id="{243AC685-E039-46AF-974B-64283537C373}"/>
                </a:ext>
              </a:extLst>
            </p:cNvPr>
            <p:cNvSpPr/>
            <p:nvPr/>
          </p:nvSpPr>
          <p:spPr>
            <a:xfrm>
              <a:off x="11532967" y="1308864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>
              <a:extLst>
                <a:ext uri="{FF2B5EF4-FFF2-40B4-BE49-F238E27FC236}">
                  <a16:creationId xmlns:a16="http://schemas.microsoft.com/office/drawing/2014/main" xmlns="" id="{ACEC2AD2-7D3A-46BC-9B16-D443662B09DA}"/>
                </a:ext>
              </a:extLst>
            </p:cNvPr>
            <p:cNvSpPr/>
            <p:nvPr/>
          </p:nvSpPr>
          <p:spPr>
            <a:xfrm>
              <a:off x="11547954" y="2195589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矩形 25">
              <a:extLst>
                <a:ext uri="{FF2B5EF4-FFF2-40B4-BE49-F238E27FC236}">
                  <a16:creationId xmlns:a16="http://schemas.microsoft.com/office/drawing/2014/main" xmlns="" id="{F1A49EA7-2C2E-40DC-BD21-512D69531182}"/>
                </a:ext>
              </a:extLst>
            </p:cNvPr>
            <p:cNvSpPr/>
            <p:nvPr/>
          </p:nvSpPr>
          <p:spPr>
            <a:xfrm>
              <a:off x="10276601" y="3186734"/>
              <a:ext cx="1943654" cy="1909922"/>
            </a:xfrm>
            <a:prstGeom prst="rect">
              <a:avLst/>
            </a:prstGeom>
            <a:solidFill>
              <a:srgbClr val="FBEE19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7" name="组合 24">
              <a:extLst>
                <a:ext uri="{FF2B5EF4-FFF2-40B4-BE49-F238E27FC236}">
                  <a16:creationId xmlns:a16="http://schemas.microsoft.com/office/drawing/2014/main" xmlns="" id="{E1FE917C-F6F5-47BB-8A25-2619A92311CB}"/>
                </a:ext>
              </a:extLst>
            </p:cNvPr>
            <p:cNvGrpSpPr/>
            <p:nvPr/>
          </p:nvGrpSpPr>
          <p:grpSpPr>
            <a:xfrm>
              <a:off x="8837542" y="876924"/>
              <a:ext cx="2458388" cy="2304738"/>
              <a:chOff x="4107305" y="1187970"/>
              <a:chExt cx="2458388" cy="2304738"/>
            </a:xfrm>
          </p:grpSpPr>
          <p:sp>
            <p:nvSpPr>
              <p:cNvPr id="92" name="矩形 91">
                <a:extLst>
                  <a:ext uri="{FF2B5EF4-FFF2-40B4-BE49-F238E27FC236}">
                    <a16:creationId xmlns:a16="http://schemas.microsoft.com/office/drawing/2014/main" xmlns="" id="{E282399E-3E80-4DC1-9E0C-F721B679FF15}"/>
                  </a:ext>
                </a:extLst>
              </p:cNvPr>
              <p:cNvSpPr/>
              <p:nvPr/>
            </p:nvSpPr>
            <p:spPr>
              <a:xfrm>
                <a:off x="4107305" y="1187970"/>
                <a:ext cx="2458388" cy="2304738"/>
              </a:xfrm>
              <a:prstGeom prst="rect">
                <a:avLst/>
              </a:prstGeom>
              <a:solidFill>
                <a:srgbClr val="026AB7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3" name="等腰三角形 92">
                <a:extLst>
                  <a:ext uri="{FF2B5EF4-FFF2-40B4-BE49-F238E27FC236}">
                    <a16:creationId xmlns:a16="http://schemas.microsoft.com/office/drawing/2014/main" xmlns="" id="{4C0A2E78-1833-4285-9F90-FD59485B0BA2}"/>
                  </a:ext>
                </a:extLst>
              </p:cNvPr>
              <p:cNvSpPr/>
              <p:nvPr/>
            </p:nvSpPr>
            <p:spPr>
              <a:xfrm>
                <a:off x="4299586" y="1310670"/>
                <a:ext cx="2035428" cy="1754679"/>
              </a:xfrm>
              <a:prstGeom prst="triangle">
                <a:avLst/>
              </a:prstGeom>
              <a:solidFill>
                <a:srgbClr val="3BBDA9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8" name="组合 72">
              <a:extLst>
                <a:ext uri="{FF2B5EF4-FFF2-40B4-BE49-F238E27FC236}">
                  <a16:creationId xmlns:a16="http://schemas.microsoft.com/office/drawing/2014/main" xmlns="" id="{91381644-FC36-41CB-9542-2673D63E9A58}"/>
                </a:ext>
              </a:extLst>
            </p:cNvPr>
            <p:cNvGrpSpPr/>
            <p:nvPr/>
          </p:nvGrpSpPr>
          <p:grpSpPr>
            <a:xfrm>
              <a:off x="9909782" y="5096656"/>
              <a:ext cx="2282217" cy="834203"/>
              <a:chOff x="10250904" y="5096656"/>
              <a:chExt cx="1969349" cy="716328"/>
            </a:xfrm>
          </p:grpSpPr>
          <p:grpSp>
            <p:nvGrpSpPr>
              <p:cNvPr id="80" name="组合 27">
                <a:extLst>
                  <a:ext uri="{FF2B5EF4-FFF2-40B4-BE49-F238E27FC236}">
                    <a16:creationId xmlns:a16="http://schemas.microsoft.com/office/drawing/2014/main" xmlns="" id="{FB1B8D9E-4BCB-42BB-B5F2-632D17C77673}"/>
                  </a:ext>
                </a:extLst>
              </p:cNvPr>
              <p:cNvGrpSpPr/>
              <p:nvPr/>
            </p:nvGrpSpPr>
            <p:grpSpPr>
              <a:xfrm>
                <a:off x="10250904" y="5096656"/>
                <a:ext cx="1183066" cy="716328"/>
                <a:chOff x="4107305" y="314793"/>
                <a:chExt cx="1439058" cy="876924"/>
              </a:xfrm>
            </p:grpSpPr>
            <p:sp>
              <p:nvSpPr>
                <p:cNvPr id="86" name="矩形 28">
                  <a:extLst>
                    <a:ext uri="{FF2B5EF4-FFF2-40B4-BE49-F238E27FC236}">
                      <a16:creationId xmlns:a16="http://schemas.microsoft.com/office/drawing/2014/main" xmlns="" id="{D72706D9-166A-4CCB-9F88-0540F97DF710}"/>
                    </a:ext>
                  </a:extLst>
                </p:cNvPr>
                <p:cNvSpPr/>
                <p:nvPr/>
              </p:nvSpPr>
              <p:spPr>
                <a:xfrm>
                  <a:off x="4107305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7" name="矩形 86">
                  <a:extLst>
                    <a:ext uri="{FF2B5EF4-FFF2-40B4-BE49-F238E27FC236}">
                      <a16:creationId xmlns:a16="http://schemas.microsoft.com/office/drawing/2014/main" xmlns="" id="{E10D118C-2CE1-494B-AD59-69EA7FA032D2}"/>
                    </a:ext>
                  </a:extLst>
                </p:cNvPr>
                <p:cNvSpPr/>
                <p:nvPr/>
              </p:nvSpPr>
              <p:spPr>
                <a:xfrm>
                  <a:off x="4107305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8" name="矩形 87">
                  <a:extLst>
                    <a:ext uri="{FF2B5EF4-FFF2-40B4-BE49-F238E27FC236}">
                      <a16:creationId xmlns:a16="http://schemas.microsoft.com/office/drawing/2014/main" xmlns="" id="{A695B438-A57B-4E86-A8AA-091DD9DDA60C}"/>
                    </a:ext>
                  </a:extLst>
                </p:cNvPr>
                <p:cNvSpPr/>
                <p:nvPr/>
              </p:nvSpPr>
              <p:spPr>
                <a:xfrm>
                  <a:off x="4586991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9" name="矩形 88">
                  <a:extLst>
                    <a:ext uri="{FF2B5EF4-FFF2-40B4-BE49-F238E27FC236}">
                      <a16:creationId xmlns:a16="http://schemas.microsoft.com/office/drawing/2014/main" xmlns="" id="{AE6825CD-946F-4526-BC9C-9B56A431F529}"/>
                    </a:ext>
                  </a:extLst>
                </p:cNvPr>
                <p:cNvSpPr/>
                <p:nvPr/>
              </p:nvSpPr>
              <p:spPr>
                <a:xfrm>
                  <a:off x="4586991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0" name="矩形 89">
                  <a:extLst>
                    <a:ext uri="{FF2B5EF4-FFF2-40B4-BE49-F238E27FC236}">
                      <a16:creationId xmlns:a16="http://schemas.microsoft.com/office/drawing/2014/main" xmlns="" id="{3782E378-67AF-42C1-9E51-F8FEC101E72B}"/>
                    </a:ext>
                  </a:extLst>
                </p:cNvPr>
                <p:cNvSpPr/>
                <p:nvPr/>
              </p:nvSpPr>
              <p:spPr>
                <a:xfrm>
                  <a:off x="5066677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1" name="矩形 90">
                  <a:extLst>
                    <a:ext uri="{FF2B5EF4-FFF2-40B4-BE49-F238E27FC236}">
                      <a16:creationId xmlns:a16="http://schemas.microsoft.com/office/drawing/2014/main" xmlns="" id="{EE436282-7168-4A77-8401-37E577B00067}"/>
                    </a:ext>
                  </a:extLst>
                </p:cNvPr>
                <p:cNvSpPr/>
                <p:nvPr/>
              </p:nvSpPr>
              <p:spPr>
                <a:xfrm>
                  <a:off x="5066677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81" name="组合 34">
                <a:extLst>
                  <a:ext uri="{FF2B5EF4-FFF2-40B4-BE49-F238E27FC236}">
                    <a16:creationId xmlns:a16="http://schemas.microsoft.com/office/drawing/2014/main" xmlns="" id="{67E4E06E-761A-4414-8088-535D67E8E77F}"/>
                  </a:ext>
                </a:extLst>
              </p:cNvPr>
              <p:cNvGrpSpPr/>
              <p:nvPr/>
            </p:nvGrpSpPr>
            <p:grpSpPr>
              <a:xfrm>
                <a:off x="11431542" y="5096656"/>
                <a:ext cx="788711" cy="716328"/>
                <a:chOff x="4107305" y="314793"/>
                <a:chExt cx="959372" cy="876924"/>
              </a:xfrm>
            </p:grpSpPr>
            <p:sp>
              <p:nvSpPr>
                <p:cNvPr id="82" name="矩形 81">
                  <a:extLst>
                    <a:ext uri="{FF2B5EF4-FFF2-40B4-BE49-F238E27FC236}">
                      <a16:creationId xmlns:a16="http://schemas.microsoft.com/office/drawing/2014/main" xmlns="" id="{79495E1D-BB4A-411C-B972-FA2C91196ACE}"/>
                    </a:ext>
                  </a:extLst>
                </p:cNvPr>
                <p:cNvSpPr/>
                <p:nvPr/>
              </p:nvSpPr>
              <p:spPr>
                <a:xfrm>
                  <a:off x="4107305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3" name="矩形 82">
                  <a:extLst>
                    <a:ext uri="{FF2B5EF4-FFF2-40B4-BE49-F238E27FC236}">
                      <a16:creationId xmlns:a16="http://schemas.microsoft.com/office/drawing/2014/main" xmlns="" id="{1BAD698C-57C5-4DAC-87F7-C711F9984B59}"/>
                    </a:ext>
                  </a:extLst>
                </p:cNvPr>
                <p:cNvSpPr/>
                <p:nvPr/>
              </p:nvSpPr>
              <p:spPr>
                <a:xfrm>
                  <a:off x="4107305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4" name="矩形 37">
                  <a:extLst>
                    <a:ext uri="{FF2B5EF4-FFF2-40B4-BE49-F238E27FC236}">
                      <a16:creationId xmlns:a16="http://schemas.microsoft.com/office/drawing/2014/main" xmlns="" id="{3218905A-5F1F-40BA-871C-DA6DE5079934}"/>
                    </a:ext>
                  </a:extLst>
                </p:cNvPr>
                <p:cNvSpPr/>
                <p:nvPr/>
              </p:nvSpPr>
              <p:spPr>
                <a:xfrm>
                  <a:off x="4586991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5" name="矩形 84">
                  <a:extLst>
                    <a:ext uri="{FF2B5EF4-FFF2-40B4-BE49-F238E27FC236}">
                      <a16:creationId xmlns:a16="http://schemas.microsoft.com/office/drawing/2014/main" xmlns="" id="{54AB4E4A-1EB1-4624-B0B7-B9DB8A4BDC00}"/>
                    </a:ext>
                  </a:extLst>
                </p:cNvPr>
                <p:cNvSpPr/>
                <p:nvPr/>
              </p:nvSpPr>
              <p:spPr>
                <a:xfrm>
                  <a:off x="4586991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29" name="椭圆 28">
              <a:extLst>
                <a:ext uri="{FF2B5EF4-FFF2-40B4-BE49-F238E27FC236}">
                  <a16:creationId xmlns:a16="http://schemas.microsoft.com/office/drawing/2014/main" xmlns="" id="{0F5EB281-969D-4324-86D4-FEAD7C7F7EF9}"/>
                </a:ext>
              </a:extLst>
            </p:cNvPr>
            <p:cNvSpPr/>
            <p:nvPr/>
          </p:nvSpPr>
          <p:spPr>
            <a:xfrm>
              <a:off x="10468131" y="3279761"/>
              <a:ext cx="1723869" cy="1723869"/>
            </a:xfrm>
            <a:prstGeom prst="ellipse">
              <a:avLst/>
            </a:prstGeom>
            <a:solidFill>
              <a:srgbClr val="3ABEA7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0" name="组合 50">
              <a:extLst>
                <a:ext uri="{FF2B5EF4-FFF2-40B4-BE49-F238E27FC236}">
                  <a16:creationId xmlns:a16="http://schemas.microsoft.com/office/drawing/2014/main" xmlns="" id="{EA2EC06F-11BD-4BB1-A166-8622DFD8E2C7}"/>
                </a:ext>
              </a:extLst>
            </p:cNvPr>
            <p:cNvGrpSpPr/>
            <p:nvPr/>
          </p:nvGrpSpPr>
          <p:grpSpPr>
            <a:xfrm>
              <a:off x="6918798" y="0"/>
              <a:ext cx="3837488" cy="880671"/>
              <a:chOff x="6918798" y="0"/>
              <a:chExt cx="3837488" cy="880671"/>
            </a:xfrm>
          </p:grpSpPr>
          <p:grpSp>
            <p:nvGrpSpPr>
              <p:cNvPr id="60" name="组合 3">
                <a:extLst>
                  <a:ext uri="{FF2B5EF4-FFF2-40B4-BE49-F238E27FC236}">
                    <a16:creationId xmlns:a16="http://schemas.microsoft.com/office/drawing/2014/main" xmlns="" id="{F2ACF8C1-8D08-4EF7-BF0B-F30A1C922607}"/>
                  </a:ext>
                </a:extLst>
              </p:cNvPr>
              <p:cNvGrpSpPr/>
              <p:nvPr/>
            </p:nvGrpSpPr>
            <p:grpSpPr>
              <a:xfrm>
                <a:off x="8837542" y="0"/>
                <a:ext cx="1918744" cy="880671"/>
                <a:chOff x="4107305" y="311046"/>
                <a:chExt cx="1918744" cy="880671"/>
              </a:xfrm>
            </p:grpSpPr>
            <p:sp>
              <p:nvSpPr>
                <p:cNvPr id="71" name="矩形 70">
                  <a:extLst>
                    <a:ext uri="{FF2B5EF4-FFF2-40B4-BE49-F238E27FC236}">
                      <a16:creationId xmlns:a16="http://schemas.microsoft.com/office/drawing/2014/main" xmlns="" id="{0CA3346F-7BCA-473A-8E15-C82586A01336}"/>
                    </a:ext>
                  </a:extLst>
                </p:cNvPr>
                <p:cNvSpPr/>
                <p:nvPr/>
              </p:nvSpPr>
              <p:spPr>
                <a:xfrm>
                  <a:off x="4107305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2" name="矩形 71">
                  <a:extLst>
                    <a:ext uri="{FF2B5EF4-FFF2-40B4-BE49-F238E27FC236}">
                      <a16:creationId xmlns:a16="http://schemas.microsoft.com/office/drawing/2014/main" xmlns="" id="{3AE5E525-1073-48B7-AB53-9B0A5EFB6C70}"/>
                    </a:ext>
                  </a:extLst>
                </p:cNvPr>
                <p:cNvSpPr/>
                <p:nvPr/>
              </p:nvSpPr>
              <p:spPr>
                <a:xfrm>
                  <a:off x="4107305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3" name="矩形 72">
                  <a:extLst>
                    <a:ext uri="{FF2B5EF4-FFF2-40B4-BE49-F238E27FC236}">
                      <a16:creationId xmlns:a16="http://schemas.microsoft.com/office/drawing/2014/main" xmlns="" id="{37BF809A-76A2-4065-847F-49950D1CA9C5}"/>
                    </a:ext>
                  </a:extLst>
                </p:cNvPr>
                <p:cNvSpPr/>
                <p:nvPr/>
              </p:nvSpPr>
              <p:spPr>
                <a:xfrm>
                  <a:off x="4586991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4" name="矩形 7">
                  <a:extLst>
                    <a:ext uri="{FF2B5EF4-FFF2-40B4-BE49-F238E27FC236}">
                      <a16:creationId xmlns:a16="http://schemas.microsoft.com/office/drawing/2014/main" xmlns="" id="{6089E45E-6E68-4C04-AB0C-D2AAC443AF9A}"/>
                    </a:ext>
                  </a:extLst>
                </p:cNvPr>
                <p:cNvSpPr/>
                <p:nvPr/>
              </p:nvSpPr>
              <p:spPr>
                <a:xfrm>
                  <a:off x="4586991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5" name="矩形 8">
                  <a:extLst>
                    <a:ext uri="{FF2B5EF4-FFF2-40B4-BE49-F238E27FC236}">
                      <a16:creationId xmlns:a16="http://schemas.microsoft.com/office/drawing/2014/main" xmlns="" id="{010E4D19-448C-46D7-AFE9-958770AA424B}"/>
                    </a:ext>
                  </a:extLst>
                </p:cNvPr>
                <p:cNvSpPr/>
                <p:nvPr/>
              </p:nvSpPr>
              <p:spPr>
                <a:xfrm>
                  <a:off x="5066677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6" name="矩形 9">
                  <a:extLst>
                    <a:ext uri="{FF2B5EF4-FFF2-40B4-BE49-F238E27FC236}">
                      <a16:creationId xmlns:a16="http://schemas.microsoft.com/office/drawing/2014/main" xmlns="" id="{3E2C650D-9A86-4477-9001-1B851937EDF8}"/>
                    </a:ext>
                  </a:extLst>
                </p:cNvPr>
                <p:cNvSpPr/>
                <p:nvPr/>
              </p:nvSpPr>
              <p:spPr>
                <a:xfrm>
                  <a:off x="5066677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77" name="组合 10">
                  <a:extLst>
                    <a:ext uri="{FF2B5EF4-FFF2-40B4-BE49-F238E27FC236}">
                      <a16:creationId xmlns:a16="http://schemas.microsoft.com/office/drawing/2014/main" xmlns="" id="{1639F588-EF88-4123-83BD-8D195A3F0778}"/>
                    </a:ext>
                  </a:extLst>
                </p:cNvPr>
                <p:cNvGrpSpPr/>
                <p:nvPr/>
              </p:nvGrpSpPr>
              <p:grpSpPr>
                <a:xfrm>
                  <a:off x="5546363" y="311046"/>
                  <a:ext cx="479686" cy="876924"/>
                  <a:chOff x="5219077" y="467193"/>
                  <a:chExt cx="479686" cy="876924"/>
                </a:xfrm>
              </p:grpSpPr>
              <p:sp>
                <p:nvSpPr>
                  <p:cNvPr id="78" name="矩形 11">
                    <a:extLst>
                      <a:ext uri="{FF2B5EF4-FFF2-40B4-BE49-F238E27FC236}">
                        <a16:creationId xmlns:a16="http://schemas.microsoft.com/office/drawing/2014/main" xmlns="" id="{73D140A9-2785-48B4-A90F-152CC699F063}"/>
                      </a:ext>
                    </a:extLst>
                  </p:cNvPr>
                  <p:cNvSpPr/>
                  <p:nvPr/>
                </p:nvSpPr>
                <p:spPr>
                  <a:xfrm>
                    <a:off x="5219077" y="467193"/>
                    <a:ext cx="479686" cy="434715"/>
                  </a:xfrm>
                  <a:prstGeom prst="rect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79" name="矩形 12">
                    <a:extLst>
                      <a:ext uri="{FF2B5EF4-FFF2-40B4-BE49-F238E27FC236}">
                        <a16:creationId xmlns:a16="http://schemas.microsoft.com/office/drawing/2014/main" xmlns="" id="{4191BFAA-C6E7-4F4E-B83F-055D6D7E12A2}"/>
                      </a:ext>
                    </a:extLst>
                  </p:cNvPr>
                  <p:cNvSpPr/>
                  <p:nvPr/>
                </p:nvSpPr>
                <p:spPr>
                  <a:xfrm>
                    <a:off x="5219077" y="909402"/>
                    <a:ext cx="479686" cy="434715"/>
                  </a:xfrm>
                  <a:prstGeom prst="rect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grpSp>
            <p:nvGrpSpPr>
              <p:cNvPr id="61" name="组合 40">
                <a:extLst>
                  <a:ext uri="{FF2B5EF4-FFF2-40B4-BE49-F238E27FC236}">
                    <a16:creationId xmlns:a16="http://schemas.microsoft.com/office/drawing/2014/main" xmlns="" id="{7486DCC1-2EF4-4C7D-89FF-25BC27E09040}"/>
                  </a:ext>
                </a:extLst>
              </p:cNvPr>
              <p:cNvGrpSpPr/>
              <p:nvPr/>
            </p:nvGrpSpPr>
            <p:grpSpPr>
              <a:xfrm>
                <a:off x="6918798" y="0"/>
                <a:ext cx="1918744" cy="880671"/>
                <a:chOff x="4107305" y="311046"/>
                <a:chExt cx="1918744" cy="880671"/>
              </a:xfrm>
            </p:grpSpPr>
            <p:sp>
              <p:nvSpPr>
                <p:cNvPr id="62" name="矩形 41">
                  <a:extLst>
                    <a:ext uri="{FF2B5EF4-FFF2-40B4-BE49-F238E27FC236}">
                      <a16:creationId xmlns:a16="http://schemas.microsoft.com/office/drawing/2014/main" xmlns="" id="{445B82F1-9B3A-43D9-9A23-CBA3E5853926}"/>
                    </a:ext>
                  </a:extLst>
                </p:cNvPr>
                <p:cNvSpPr/>
                <p:nvPr/>
              </p:nvSpPr>
              <p:spPr>
                <a:xfrm>
                  <a:off x="4107305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3" name="矩形 62">
                  <a:extLst>
                    <a:ext uri="{FF2B5EF4-FFF2-40B4-BE49-F238E27FC236}">
                      <a16:creationId xmlns:a16="http://schemas.microsoft.com/office/drawing/2014/main" xmlns="" id="{35F265A2-5B1B-43FB-8958-F090307B7ED2}"/>
                    </a:ext>
                  </a:extLst>
                </p:cNvPr>
                <p:cNvSpPr/>
                <p:nvPr/>
              </p:nvSpPr>
              <p:spPr>
                <a:xfrm>
                  <a:off x="4107305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4" name="矩形 63">
                  <a:extLst>
                    <a:ext uri="{FF2B5EF4-FFF2-40B4-BE49-F238E27FC236}">
                      <a16:creationId xmlns:a16="http://schemas.microsoft.com/office/drawing/2014/main" xmlns="" id="{71F84987-E3CA-4189-A051-5A57A001704D}"/>
                    </a:ext>
                  </a:extLst>
                </p:cNvPr>
                <p:cNvSpPr/>
                <p:nvPr/>
              </p:nvSpPr>
              <p:spPr>
                <a:xfrm>
                  <a:off x="4586991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5" name="矩形 64">
                  <a:extLst>
                    <a:ext uri="{FF2B5EF4-FFF2-40B4-BE49-F238E27FC236}">
                      <a16:creationId xmlns:a16="http://schemas.microsoft.com/office/drawing/2014/main" xmlns="" id="{9145E162-3CA4-4EAF-BD08-7286741BE8DD}"/>
                    </a:ext>
                  </a:extLst>
                </p:cNvPr>
                <p:cNvSpPr/>
                <p:nvPr/>
              </p:nvSpPr>
              <p:spPr>
                <a:xfrm>
                  <a:off x="4586991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6" name="矩形 65">
                  <a:extLst>
                    <a:ext uri="{FF2B5EF4-FFF2-40B4-BE49-F238E27FC236}">
                      <a16:creationId xmlns:a16="http://schemas.microsoft.com/office/drawing/2014/main" xmlns="" id="{7438DB34-F5D3-4CFA-89F1-4BF2258220C7}"/>
                    </a:ext>
                  </a:extLst>
                </p:cNvPr>
                <p:cNvSpPr/>
                <p:nvPr/>
              </p:nvSpPr>
              <p:spPr>
                <a:xfrm>
                  <a:off x="5066677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7" name="矩形 66">
                  <a:extLst>
                    <a:ext uri="{FF2B5EF4-FFF2-40B4-BE49-F238E27FC236}">
                      <a16:creationId xmlns:a16="http://schemas.microsoft.com/office/drawing/2014/main" xmlns="" id="{EBE3EE84-0DC8-4D39-94DC-C0F47C0AD307}"/>
                    </a:ext>
                  </a:extLst>
                </p:cNvPr>
                <p:cNvSpPr/>
                <p:nvPr/>
              </p:nvSpPr>
              <p:spPr>
                <a:xfrm>
                  <a:off x="5066677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68" name="组合 47">
                  <a:extLst>
                    <a:ext uri="{FF2B5EF4-FFF2-40B4-BE49-F238E27FC236}">
                      <a16:creationId xmlns:a16="http://schemas.microsoft.com/office/drawing/2014/main" xmlns="" id="{6737C2EC-C110-4F6F-9F27-FB9E19CB0052}"/>
                    </a:ext>
                  </a:extLst>
                </p:cNvPr>
                <p:cNvGrpSpPr/>
                <p:nvPr/>
              </p:nvGrpSpPr>
              <p:grpSpPr>
                <a:xfrm>
                  <a:off x="5546363" y="311046"/>
                  <a:ext cx="479686" cy="876924"/>
                  <a:chOff x="5219077" y="467193"/>
                  <a:chExt cx="479686" cy="876924"/>
                </a:xfrm>
              </p:grpSpPr>
              <p:sp>
                <p:nvSpPr>
                  <p:cNvPr id="69" name="矩形 48">
                    <a:extLst>
                      <a:ext uri="{FF2B5EF4-FFF2-40B4-BE49-F238E27FC236}">
                        <a16:creationId xmlns:a16="http://schemas.microsoft.com/office/drawing/2014/main" xmlns="" id="{34CA9EAD-071B-4D06-9F7F-3CC6DC3A649E}"/>
                      </a:ext>
                    </a:extLst>
                  </p:cNvPr>
                  <p:cNvSpPr/>
                  <p:nvPr/>
                </p:nvSpPr>
                <p:spPr>
                  <a:xfrm>
                    <a:off x="5219077" y="467193"/>
                    <a:ext cx="479686" cy="434715"/>
                  </a:xfrm>
                  <a:prstGeom prst="rect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70" name="矩形 69">
                    <a:extLst>
                      <a:ext uri="{FF2B5EF4-FFF2-40B4-BE49-F238E27FC236}">
                        <a16:creationId xmlns:a16="http://schemas.microsoft.com/office/drawing/2014/main" xmlns="" id="{A2112159-F987-4FEA-AAB5-C3F59FDC2172}"/>
                      </a:ext>
                    </a:extLst>
                  </p:cNvPr>
                  <p:cNvSpPr/>
                  <p:nvPr/>
                </p:nvSpPr>
                <p:spPr>
                  <a:xfrm>
                    <a:off x="5219077" y="909402"/>
                    <a:ext cx="479686" cy="434715"/>
                  </a:xfrm>
                  <a:prstGeom prst="rect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</p:grpSp>
        <p:grpSp>
          <p:nvGrpSpPr>
            <p:cNvPr id="31" name="组合 51">
              <a:extLst>
                <a:ext uri="{FF2B5EF4-FFF2-40B4-BE49-F238E27FC236}">
                  <a16:creationId xmlns:a16="http://schemas.microsoft.com/office/drawing/2014/main" xmlns="" id="{BA78B8A6-6B5D-4850-9813-81666132F58F}"/>
                </a:ext>
              </a:extLst>
            </p:cNvPr>
            <p:cNvGrpSpPr/>
            <p:nvPr/>
          </p:nvGrpSpPr>
          <p:grpSpPr>
            <a:xfrm>
              <a:off x="8551341" y="5930859"/>
              <a:ext cx="3622511" cy="831335"/>
              <a:chOff x="6918798" y="0"/>
              <a:chExt cx="3837488" cy="880671"/>
            </a:xfrm>
          </p:grpSpPr>
          <p:grpSp>
            <p:nvGrpSpPr>
              <p:cNvPr id="40" name="组合 52">
                <a:extLst>
                  <a:ext uri="{FF2B5EF4-FFF2-40B4-BE49-F238E27FC236}">
                    <a16:creationId xmlns:a16="http://schemas.microsoft.com/office/drawing/2014/main" xmlns="" id="{E3C664DD-F6B7-4716-9C63-563C7E02C9FF}"/>
                  </a:ext>
                </a:extLst>
              </p:cNvPr>
              <p:cNvGrpSpPr/>
              <p:nvPr/>
            </p:nvGrpSpPr>
            <p:grpSpPr>
              <a:xfrm>
                <a:off x="8837542" y="0"/>
                <a:ext cx="1918744" cy="880671"/>
                <a:chOff x="4107305" y="311046"/>
                <a:chExt cx="1918744" cy="880671"/>
              </a:xfrm>
            </p:grpSpPr>
            <p:sp>
              <p:nvSpPr>
                <p:cNvPr id="51" name="矩形 50">
                  <a:extLst>
                    <a:ext uri="{FF2B5EF4-FFF2-40B4-BE49-F238E27FC236}">
                      <a16:creationId xmlns:a16="http://schemas.microsoft.com/office/drawing/2014/main" xmlns="" id="{07832F86-95D2-474C-8443-62E9BEE44C3B}"/>
                    </a:ext>
                  </a:extLst>
                </p:cNvPr>
                <p:cNvSpPr/>
                <p:nvPr/>
              </p:nvSpPr>
              <p:spPr>
                <a:xfrm>
                  <a:off x="4107305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2" name="矩形 51">
                  <a:extLst>
                    <a:ext uri="{FF2B5EF4-FFF2-40B4-BE49-F238E27FC236}">
                      <a16:creationId xmlns:a16="http://schemas.microsoft.com/office/drawing/2014/main" xmlns="" id="{ECD8E4A1-DA97-47BA-8FBF-4F77801D19F8}"/>
                    </a:ext>
                  </a:extLst>
                </p:cNvPr>
                <p:cNvSpPr/>
                <p:nvPr/>
              </p:nvSpPr>
              <p:spPr>
                <a:xfrm>
                  <a:off x="4107305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3" name="矩形 52">
                  <a:extLst>
                    <a:ext uri="{FF2B5EF4-FFF2-40B4-BE49-F238E27FC236}">
                      <a16:creationId xmlns:a16="http://schemas.microsoft.com/office/drawing/2014/main" xmlns="" id="{3703798C-513A-4147-BC79-A55E187F62C8}"/>
                    </a:ext>
                  </a:extLst>
                </p:cNvPr>
                <p:cNvSpPr/>
                <p:nvPr/>
              </p:nvSpPr>
              <p:spPr>
                <a:xfrm>
                  <a:off x="4586991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4" name="矩形 53">
                  <a:extLst>
                    <a:ext uri="{FF2B5EF4-FFF2-40B4-BE49-F238E27FC236}">
                      <a16:creationId xmlns:a16="http://schemas.microsoft.com/office/drawing/2014/main" xmlns="" id="{CD3DB330-A0E0-4047-B3B2-9C401E62A6FF}"/>
                    </a:ext>
                  </a:extLst>
                </p:cNvPr>
                <p:cNvSpPr/>
                <p:nvPr/>
              </p:nvSpPr>
              <p:spPr>
                <a:xfrm>
                  <a:off x="4586991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5" name="矩形 54">
                  <a:extLst>
                    <a:ext uri="{FF2B5EF4-FFF2-40B4-BE49-F238E27FC236}">
                      <a16:creationId xmlns:a16="http://schemas.microsoft.com/office/drawing/2014/main" xmlns="" id="{536310A6-DE9E-4FE5-B211-1B1F534ABABE}"/>
                    </a:ext>
                  </a:extLst>
                </p:cNvPr>
                <p:cNvSpPr/>
                <p:nvPr/>
              </p:nvSpPr>
              <p:spPr>
                <a:xfrm>
                  <a:off x="5066677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6" name="矩形 55">
                  <a:extLst>
                    <a:ext uri="{FF2B5EF4-FFF2-40B4-BE49-F238E27FC236}">
                      <a16:creationId xmlns:a16="http://schemas.microsoft.com/office/drawing/2014/main" xmlns="" id="{DD7698C1-D3C5-4B14-A194-29C6FDE939F7}"/>
                    </a:ext>
                  </a:extLst>
                </p:cNvPr>
                <p:cNvSpPr/>
                <p:nvPr/>
              </p:nvSpPr>
              <p:spPr>
                <a:xfrm>
                  <a:off x="5066677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57" name="组合 69">
                  <a:extLst>
                    <a:ext uri="{FF2B5EF4-FFF2-40B4-BE49-F238E27FC236}">
                      <a16:creationId xmlns:a16="http://schemas.microsoft.com/office/drawing/2014/main" xmlns="" id="{9377F6E8-BCC0-4011-B444-5AD4A6ED26EB}"/>
                    </a:ext>
                  </a:extLst>
                </p:cNvPr>
                <p:cNvGrpSpPr/>
                <p:nvPr/>
              </p:nvGrpSpPr>
              <p:grpSpPr>
                <a:xfrm>
                  <a:off x="5546363" y="311046"/>
                  <a:ext cx="479686" cy="876924"/>
                  <a:chOff x="5219077" y="467193"/>
                  <a:chExt cx="479686" cy="876924"/>
                </a:xfrm>
              </p:grpSpPr>
              <p:sp>
                <p:nvSpPr>
                  <p:cNvPr id="58" name="矩形 57">
                    <a:extLst>
                      <a:ext uri="{FF2B5EF4-FFF2-40B4-BE49-F238E27FC236}">
                        <a16:creationId xmlns:a16="http://schemas.microsoft.com/office/drawing/2014/main" xmlns="" id="{611DA58F-9A46-40D5-A51C-56D82FA92D6E}"/>
                      </a:ext>
                    </a:extLst>
                  </p:cNvPr>
                  <p:cNvSpPr/>
                  <p:nvPr/>
                </p:nvSpPr>
                <p:spPr>
                  <a:xfrm>
                    <a:off x="5219077" y="467193"/>
                    <a:ext cx="479686" cy="434715"/>
                  </a:xfrm>
                  <a:prstGeom prst="rect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59" name="矩形 58">
                    <a:extLst>
                      <a:ext uri="{FF2B5EF4-FFF2-40B4-BE49-F238E27FC236}">
                        <a16:creationId xmlns:a16="http://schemas.microsoft.com/office/drawing/2014/main" xmlns="" id="{4FA595C1-7794-4F48-A7A8-F08C7DDD2BB9}"/>
                      </a:ext>
                    </a:extLst>
                  </p:cNvPr>
                  <p:cNvSpPr/>
                  <p:nvPr/>
                </p:nvSpPr>
                <p:spPr>
                  <a:xfrm>
                    <a:off x="5219077" y="909402"/>
                    <a:ext cx="479686" cy="434715"/>
                  </a:xfrm>
                  <a:prstGeom prst="rect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grpSp>
            <p:nvGrpSpPr>
              <p:cNvPr id="41" name="组合 53">
                <a:extLst>
                  <a:ext uri="{FF2B5EF4-FFF2-40B4-BE49-F238E27FC236}">
                    <a16:creationId xmlns:a16="http://schemas.microsoft.com/office/drawing/2014/main" xmlns="" id="{482B97BB-6A7B-475D-97BE-F4A8A3F7310D}"/>
                  </a:ext>
                </a:extLst>
              </p:cNvPr>
              <p:cNvGrpSpPr/>
              <p:nvPr/>
            </p:nvGrpSpPr>
            <p:grpSpPr>
              <a:xfrm>
                <a:off x="6918798" y="0"/>
                <a:ext cx="1918744" cy="880671"/>
                <a:chOff x="4107305" y="311046"/>
                <a:chExt cx="1918744" cy="880671"/>
              </a:xfrm>
            </p:grpSpPr>
            <p:sp>
              <p:nvSpPr>
                <p:cNvPr id="42" name="矩形 41">
                  <a:extLst>
                    <a:ext uri="{FF2B5EF4-FFF2-40B4-BE49-F238E27FC236}">
                      <a16:creationId xmlns:a16="http://schemas.microsoft.com/office/drawing/2014/main" xmlns="" id="{B2DEC097-C50D-4E43-BEC7-BA7F140441BB}"/>
                    </a:ext>
                  </a:extLst>
                </p:cNvPr>
                <p:cNvSpPr/>
                <p:nvPr/>
              </p:nvSpPr>
              <p:spPr>
                <a:xfrm>
                  <a:off x="4107305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3" name="矩形 42">
                  <a:extLst>
                    <a:ext uri="{FF2B5EF4-FFF2-40B4-BE49-F238E27FC236}">
                      <a16:creationId xmlns:a16="http://schemas.microsoft.com/office/drawing/2014/main" xmlns="" id="{CE116C88-C6BF-4052-8BF1-88F4775437F3}"/>
                    </a:ext>
                  </a:extLst>
                </p:cNvPr>
                <p:cNvSpPr/>
                <p:nvPr/>
              </p:nvSpPr>
              <p:spPr>
                <a:xfrm>
                  <a:off x="4107305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4" name="矩形 43">
                  <a:extLst>
                    <a:ext uri="{FF2B5EF4-FFF2-40B4-BE49-F238E27FC236}">
                      <a16:creationId xmlns:a16="http://schemas.microsoft.com/office/drawing/2014/main" xmlns="" id="{3D3E2A94-7695-4F5A-80E4-65FCABB434FB}"/>
                    </a:ext>
                  </a:extLst>
                </p:cNvPr>
                <p:cNvSpPr/>
                <p:nvPr/>
              </p:nvSpPr>
              <p:spPr>
                <a:xfrm>
                  <a:off x="4586991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5" name="矩形 44">
                  <a:extLst>
                    <a:ext uri="{FF2B5EF4-FFF2-40B4-BE49-F238E27FC236}">
                      <a16:creationId xmlns:a16="http://schemas.microsoft.com/office/drawing/2014/main" xmlns="" id="{31120977-AE2F-4681-82B3-A1334FCA77D1}"/>
                    </a:ext>
                  </a:extLst>
                </p:cNvPr>
                <p:cNvSpPr/>
                <p:nvPr/>
              </p:nvSpPr>
              <p:spPr>
                <a:xfrm>
                  <a:off x="4586991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6" name="矩形 45">
                  <a:extLst>
                    <a:ext uri="{FF2B5EF4-FFF2-40B4-BE49-F238E27FC236}">
                      <a16:creationId xmlns:a16="http://schemas.microsoft.com/office/drawing/2014/main" xmlns="" id="{D37B4D0F-0E08-4316-A6B5-A31A13EFB7B5}"/>
                    </a:ext>
                  </a:extLst>
                </p:cNvPr>
                <p:cNvSpPr/>
                <p:nvPr/>
              </p:nvSpPr>
              <p:spPr>
                <a:xfrm>
                  <a:off x="5066677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7" name="矩形 46">
                  <a:extLst>
                    <a:ext uri="{FF2B5EF4-FFF2-40B4-BE49-F238E27FC236}">
                      <a16:creationId xmlns:a16="http://schemas.microsoft.com/office/drawing/2014/main" xmlns="" id="{89B15F58-BD90-42FD-84EC-130236A9D100}"/>
                    </a:ext>
                  </a:extLst>
                </p:cNvPr>
                <p:cNvSpPr/>
                <p:nvPr/>
              </p:nvSpPr>
              <p:spPr>
                <a:xfrm>
                  <a:off x="5066677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48" name="组合 60">
                  <a:extLst>
                    <a:ext uri="{FF2B5EF4-FFF2-40B4-BE49-F238E27FC236}">
                      <a16:creationId xmlns:a16="http://schemas.microsoft.com/office/drawing/2014/main" xmlns="" id="{D0630C9B-B425-406E-B125-7E8ED095F8C9}"/>
                    </a:ext>
                  </a:extLst>
                </p:cNvPr>
                <p:cNvGrpSpPr/>
                <p:nvPr/>
              </p:nvGrpSpPr>
              <p:grpSpPr>
                <a:xfrm>
                  <a:off x="5546363" y="311046"/>
                  <a:ext cx="479686" cy="876924"/>
                  <a:chOff x="5219077" y="467193"/>
                  <a:chExt cx="479686" cy="876924"/>
                </a:xfrm>
              </p:grpSpPr>
              <p:sp>
                <p:nvSpPr>
                  <p:cNvPr id="49" name="矩形 48">
                    <a:extLst>
                      <a:ext uri="{FF2B5EF4-FFF2-40B4-BE49-F238E27FC236}">
                        <a16:creationId xmlns:a16="http://schemas.microsoft.com/office/drawing/2014/main" xmlns="" id="{5FEDEEDF-23A4-4109-AA9C-056462F698F2}"/>
                      </a:ext>
                    </a:extLst>
                  </p:cNvPr>
                  <p:cNvSpPr/>
                  <p:nvPr/>
                </p:nvSpPr>
                <p:spPr>
                  <a:xfrm>
                    <a:off x="5219077" y="467193"/>
                    <a:ext cx="479686" cy="434715"/>
                  </a:xfrm>
                  <a:prstGeom prst="rect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50" name="矩形 49">
                    <a:extLst>
                      <a:ext uri="{FF2B5EF4-FFF2-40B4-BE49-F238E27FC236}">
                        <a16:creationId xmlns:a16="http://schemas.microsoft.com/office/drawing/2014/main" xmlns="" id="{975CB85D-9549-44E8-9E3D-5916A09EF032}"/>
                      </a:ext>
                    </a:extLst>
                  </p:cNvPr>
                  <p:cNvSpPr/>
                  <p:nvPr/>
                </p:nvSpPr>
                <p:spPr>
                  <a:xfrm>
                    <a:off x="5219077" y="909402"/>
                    <a:ext cx="479686" cy="434715"/>
                  </a:xfrm>
                  <a:prstGeom prst="rect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</p:grpSp>
        <p:grpSp>
          <p:nvGrpSpPr>
            <p:cNvPr id="32" name="组合 73">
              <a:extLst>
                <a:ext uri="{FF2B5EF4-FFF2-40B4-BE49-F238E27FC236}">
                  <a16:creationId xmlns:a16="http://schemas.microsoft.com/office/drawing/2014/main" xmlns="" id="{882B83D8-D384-4886-9E0E-FD565F53CFEF}"/>
                </a:ext>
              </a:extLst>
            </p:cNvPr>
            <p:cNvGrpSpPr/>
            <p:nvPr/>
          </p:nvGrpSpPr>
          <p:grpSpPr>
            <a:xfrm>
              <a:off x="7226659" y="6341221"/>
              <a:ext cx="4965341" cy="516779"/>
              <a:chOff x="0" y="6130977"/>
              <a:chExt cx="6985421" cy="727023"/>
            </a:xfrm>
          </p:grpSpPr>
          <p:sp>
            <p:nvSpPr>
              <p:cNvPr id="33" name="矩形 32">
                <a:extLst>
                  <a:ext uri="{FF2B5EF4-FFF2-40B4-BE49-F238E27FC236}">
                    <a16:creationId xmlns:a16="http://schemas.microsoft.com/office/drawing/2014/main" xmlns="" id="{73877C61-4CA0-4F2D-990F-E51E396F5C47}"/>
                  </a:ext>
                </a:extLst>
              </p:cNvPr>
              <p:cNvSpPr/>
              <p:nvPr/>
            </p:nvSpPr>
            <p:spPr>
              <a:xfrm>
                <a:off x="0" y="6130977"/>
                <a:ext cx="6985421" cy="727023"/>
              </a:xfrm>
              <a:prstGeom prst="rect">
                <a:avLst/>
              </a:prstGeom>
              <a:solidFill>
                <a:srgbClr val="FED3E4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椭圆 33">
                <a:extLst>
                  <a:ext uri="{FF2B5EF4-FFF2-40B4-BE49-F238E27FC236}">
                    <a16:creationId xmlns:a16="http://schemas.microsoft.com/office/drawing/2014/main" xmlns="" id="{D2D65AF6-CC9C-409B-AC11-42B88DEB86FE}"/>
                  </a:ext>
                </a:extLst>
              </p:cNvPr>
              <p:cNvSpPr/>
              <p:nvPr/>
            </p:nvSpPr>
            <p:spPr>
              <a:xfrm>
                <a:off x="626774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5" name="椭圆 34">
                <a:extLst>
                  <a:ext uri="{FF2B5EF4-FFF2-40B4-BE49-F238E27FC236}">
                    <a16:creationId xmlns:a16="http://schemas.microsoft.com/office/drawing/2014/main" xmlns="" id="{7096BF21-D122-4FB4-9E14-B181135E30AC}"/>
                  </a:ext>
                </a:extLst>
              </p:cNvPr>
              <p:cNvSpPr/>
              <p:nvPr/>
            </p:nvSpPr>
            <p:spPr>
              <a:xfrm>
                <a:off x="1641420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xmlns="" id="{CC570E8D-66CD-4D51-8D98-C4E6ADF553F1}"/>
                  </a:ext>
                </a:extLst>
              </p:cNvPr>
              <p:cNvSpPr/>
              <p:nvPr/>
            </p:nvSpPr>
            <p:spPr>
              <a:xfrm>
                <a:off x="2656066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椭圆 36">
                <a:extLst>
                  <a:ext uri="{FF2B5EF4-FFF2-40B4-BE49-F238E27FC236}">
                    <a16:creationId xmlns:a16="http://schemas.microsoft.com/office/drawing/2014/main" xmlns="" id="{CCFF0D2B-70F7-4AEE-84BC-686DF6A39834}"/>
                  </a:ext>
                </a:extLst>
              </p:cNvPr>
              <p:cNvSpPr/>
              <p:nvPr/>
            </p:nvSpPr>
            <p:spPr>
              <a:xfrm>
                <a:off x="3670712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椭圆 37">
                <a:extLst>
                  <a:ext uri="{FF2B5EF4-FFF2-40B4-BE49-F238E27FC236}">
                    <a16:creationId xmlns:a16="http://schemas.microsoft.com/office/drawing/2014/main" xmlns="" id="{AC5D3939-587D-47D9-A501-7DD2C9B3E874}"/>
                  </a:ext>
                </a:extLst>
              </p:cNvPr>
              <p:cNvSpPr/>
              <p:nvPr/>
            </p:nvSpPr>
            <p:spPr>
              <a:xfrm>
                <a:off x="4685358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xmlns="" id="{5BD0C3CF-0745-4809-BA92-2E8744E167EF}"/>
                  </a:ext>
                </a:extLst>
              </p:cNvPr>
              <p:cNvSpPr/>
              <p:nvPr/>
            </p:nvSpPr>
            <p:spPr>
              <a:xfrm>
                <a:off x="5700004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4" name="文本框 27"/>
          <p:cNvSpPr txBox="1">
            <a:spLocks noChangeArrowheads="1"/>
          </p:cNvSpPr>
          <p:nvPr/>
        </p:nvSpPr>
        <p:spPr bwMode="auto">
          <a:xfrm>
            <a:off x="1483786" y="1400180"/>
            <a:ext cx="854721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1" lang="zh-CN" altLang="en-US" sz="26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Adobe 黑体 Std R"/>
              </a:rPr>
              <a:t>应用</a:t>
            </a: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314372" y="805052"/>
            <a:ext cx="11409053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73050" indent="-273050">
              <a:lnSpc>
                <a:spcPct val="150000"/>
              </a:lnSpc>
              <a:defRPr/>
            </a:pPr>
            <a:r>
              <a:rPr lang="en-US" altLang="zh-CN" sz="2400" b="1" dirty="0" smtClean="0">
                <a:ea typeface="宋体" pitchFamily="2" charset="-122"/>
                <a:cs typeface="Times New Roman" pitchFamily="18" charset="0"/>
              </a:rPr>
              <a:t>1. 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一列载客火车和一列运货火车分别在两条平行的铁轨上行驶，载客火车长</a:t>
            </a: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150 m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，运货火车长</a:t>
            </a: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250 m.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若两车相向而行，从车头相遇到车尾离开共需</a:t>
            </a: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10 s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；若载客火车从后面追赶运货火车，从车头追上运货火车车尾到完全超过运货火车共需</a:t>
            </a: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100 s.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试求两车的速度．</a:t>
            </a:r>
          </a:p>
        </p:txBody>
      </p: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96931CCC-CC13-4B6E-B52A-9262680B7061}"/>
              </a:ext>
            </a:extLst>
          </p:cNvPr>
          <p:cNvGrpSpPr/>
          <p:nvPr/>
        </p:nvGrpSpPr>
        <p:grpSpPr>
          <a:xfrm>
            <a:off x="0" y="-1"/>
            <a:ext cx="12176565" cy="584617"/>
            <a:chOff x="0" y="-1"/>
            <a:chExt cx="12176565" cy="584617"/>
          </a:xfrm>
        </p:grpSpPr>
        <p:grpSp>
          <p:nvGrpSpPr>
            <p:cNvPr id="23" name="组合 83">
              <a:extLst>
                <a:ext uri="{FF2B5EF4-FFF2-40B4-BE49-F238E27FC236}">
                  <a16:creationId xmlns:a16="http://schemas.microsoft.com/office/drawing/2014/main" xmlns="" id="{85AE5D09-FEFA-4795-ADC6-89ACCC51BCF8}"/>
                </a:ext>
              </a:extLst>
            </p:cNvPr>
            <p:cNvGrpSpPr/>
            <p:nvPr/>
          </p:nvGrpSpPr>
          <p:grpSpPr>
            <a:xfrm>
              <a:off x="6559423" y="0"/>
              <a:ext cx="5617142" cy="584616"/>
              <a:chOff x="0" y="6130977"/>
              <a:chExt cx="6985421" cy="727023"/>
            </a:xfrm>
          </p:grpSpPr>
          <p:sp>
            <p:nvSpPr>
              <p:cNvPr id="41" name="矩形 40">
                <a:extLst>
                  <a:ext uri="{FF2B5EF4-FFF2-40B4-BE49-F238E27FC236}">
                    <a16:creationId xmlns:a16="http://schemas.microsoft.com/office/drawing/2014/main" xmlns="" id="{8C3F7403-EF12-4BEC-89D7-A2ED9B73FC7A}"/>
                  </a:ext>
                </a:extLst>
              </p:cNvPr>
              <p:cNvSpPr/>
              <p:nvPr/>
            </p:nvSpPr>
            <p:spPr>
              <a:xfrm>
                <a:off x="0" y="6130977"/>
                <a:ext cx="6985421" cy="727023"/>
              </a:xfrm>
              <a:prstGeom prst="rect">
                <a:avLst/>
              </a:prstGeom>
              <a:solidFill>
                <a:srgbClr val="FED3E4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xmlns="" id="{7B4A5A92-C05C-4CDB-9CE5-AE36853A547F}"/>
                  </a:ext>
                </a:extLst>
              </p:cNvPr>
              <p:cNvSpPr/>
              <p:nvPr/>
            </p:nvSpPr>
            <p:spPr>
              <a:xfrm>
                <a:off x="626774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椭圆 42">
                <a:extLst>
                  <a:ext uri="{FF2B5EF4-FFF2-40B4-BE49-F238E27FC236}">
                    <a16:creationId xmlns:a16="http://schemas.microsoft.com/office/drawing/2014/main" xmlns="" id="{C0EEBDC6-DCFC-4F38-9B2D-E077316DD0F3}"/>
                  </a:ext>
                </a:extLst>
              </p:cNvPr>
              <p:cNvSpPr/>
              <p:nvPr/>
            </p:nvSpPr>
            <p:spPr>
              <a:xfrm>
                <a:off x="1641420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椭圆 43">
                <a:extLst>
                  <a:ext uri="{FF2B5EF4-FFF2-40B4-BE49-F238E27FC236}">
                    <a16:creationId xmlns:a16="http://schemas.microsoft.com/office/drawing/2014/main" xmlns="" id="{CFD1A9A4-1D18-49F0-A8FE-7EBB23D90F71}"/>
                  </a:ext>
                </a:extLst>
              </p:cNvPr>
              <p:cNvSpPr/>
              <p:nvPr/>
            </p:nvSpPr>
            <p:spPr>
              <a:xfrm>
                <a:off x="2656066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xmlns="" id="{6A6F85AC-6BAF-4A64-82F8-1486C0973E8B}"/>
                  </a:ext>
                </a:extLst>
              </p:cNvPr>
              <p:cNvSpPr/>
              <p:nvPr/>
            </p:nvSpPr>
            <p:spPr>
              <a:xfrm>
                <a:off x="3670712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椭圆 45">
                <a:extLst>
                  <a:ext uri="{FF2B5EF4-FFF2-40B4-BE49-F238E27FC236}">
                    <a16:creationId xmlns:a16="http://schemas.microsoft.com/office/drawing/2014/main" xmlns="" id="{25CDEBD7-D53B-46FE-94F0-1FA0DC9AC9DD}"/>
                  </a:ext>
                </a:extLst>
              </p:cNvPr>
              <p:cNvSpPr/>
              <p:nvPr/>
            </p:nvSpPr>
            <p:spPr>
              <a:xfrm>
                <a:off x="4685358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椭圆 46">
                <a:extLst>
                  <a:ext uri="{FF2B5EF4-FFF2-40B4-BE49-F238E27FC236}">
                    <a16:creationId xmlns:a16="http://schemas.microsoft.com/office/drawing/2014/main" xmlns="" id="{4836DEEB-51F3-4984-98C7-12FFD915FBE5}"/>
                  </a:ext>
                </a:extLst>
              </p:cNvPr>
              <p:cNvSpPr/>
              <p:nvPr/>
            </p:nvSpPr>
            <p:spPr>
              <a:xfrm>
                <a:off x="5700004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5" name="组合 84">
              <a:extLst>
                <a:ext uri="{FF2B5EF4-FFF2-40B4-BE49-F238E27FC236}">
                  <a16:creationId xmlns:a16="http://schemas.microsoft.com/office/drawing/2014/main" xmlns="" id="{D8C9C0AF-8A4B-4A90-90F6-3006B4BCBED5}"/>
                </a:ext>
              </a:extLst>
            </p:cNvPr>
            <p:cNvGrpSpPr/>
            <p:nvPr/>
          </p:nvGrpSpPr>
          <p:grpSpPr>
            <a:xfrm>
              <a:off x="5720402" y="0"/>
              <a:ext cx="828380" cy="584616"/>
              <a:chOff x="0" y="314793"/>
              <a:chExt cx="2953062" cy="2098623"/>
            </a:xfrm>
          </p:grpSpPr>
          <p:sp>
            <p:nvSpPr>
              <p:cNvPr id="37" name="矩形 36">
                <a:extLst>
                  <a:ext uri="{FF2B5EF4-FFF2-40B4-BE49-F238E27FC236}">
                    <a16:creationId xmlns:a16="http://schemas.microsoft.com/office/drawing/2014/main" xmlns="" id="{28D960E2-109F-4E5E-A130-16E7E99D53ED}"/>
                  </a:ext>
                </a:extLst>
              </p:cNvPr>
              <p:cNvSpPr/>
              <p:nvPr/>
            </p:nvSpPr>
            <p:spPr>
              <a:xfrm>
                <a:off x="0" y="314793"/>
                <a:ext cx="2953062" cy="2098623"/>
              </a:xfrm>
              <a:prstGeom prst="rect">
                <a:avLst/>
              </a:prstGeom>
              <a:solidFill>
                <a:srgbClr val="FBEE19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椭圆 37">
                <a:extLst>
                  <a:ext uri="{FF2B5EF4-FFF2-40B4-BE49-F238E27FC236}">
                    <a16:creationId xmlns:a16="http://schemas.microsoft.com/office/drawing/2014/main" xmlns="" id="{0B886B5D-3AFE-4910-8B89-A3180896914C}"/>
                  </a:ext>
                </a:extLst>
              </p:cNvPr>
              <p:cNvSpPr/>
              <p:nvPr/>
            </p:nvSpPr>
            <p:spPr>
              <a:xfrm>
                <a:off x="674557" y="562131"/>
                <a:ext cx="1603947" cy="1603947"/>
              </a:xfrm>
              <a:prstGeom prst="ellipse">
                <a:avLst/>
              </a:prstGeom>
              <a:solidFill>
                <a:srgbClr val="FED3E4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6" name="矩形 25">
              <a:extLst>
                <a:ext uri="{FF2B5EF4-FFF2-40B4-BE49-F238E27FC236}">
                  <a16:creationId xmlns:a16="http://schemas.microsoft.com/office/drawing/2014/main" xmlns="" id="{B0CEC7A4-A7A2-49A2-A5A7-FE496AEF5D95}"/>
                </a:ext>
              </a:extLst>
            </p:cNvPr>
            <p:cNvSpPr/>
            <p:nvPr/>
          </p:nvSpPr>
          <p:spPr>
            <a:xfrm rot="16200000">
              <a:off x="1781486" y="-1781487"/>
              <a:ext cx="581193" cy="4144165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7" name="组合 86">
              <a:extLst>
                <a:ext uri="{FF2B5EF4-FFF2-40B4-BE49-F238E27FC236}">
                  <a16:creationId xmlns:a16="http://schemas.microsoft.com/office/drawing/2014/main" xmlns="" id="{13B15CBD-1AD4-4826-9163-9735B56A52D0}"/>
                </a:ext>
              </a:extLst>
            </p:cNvPr>
            <p:cNvGrpSpPr/>
            <p:nvPr/>
          </p:nvGrpSpPr>
          <p:grpSpPr>
            <a:xfrm flipH="1">
              <a:off x="4144165" y="0"/>
              <a:ext cx="623590" cy="584616"/>
              <a:chOff x="4107305" y="1187970"/>
              <a:chExt cx="2458388" cy="2304738"/>
            </a:xfrm>
          </p:grpSpPr>
          <p:sp>
            <p:nvSpPr>
              <p:cNvPr id="35" name="矩形 34">
                <a:extLst>
                  <a:ext uri="{FF2B5EF4-FFF2-40B4-BE49-F238E27FC236}">
                    <a16:creationId xmlns:a16="http://schemas.microsoft.com/office/drawing/2014/main" xmlns="" id="{EA553964-84F5-40DA-8A24-326039D62A37}"/>
                  </a:ext>
                </a:extLst>
              </p:cNvPr>
              <p:cNvSpPr/>
              <p:nvPr/>
            </p:nvSpPr>
            <p:spPr>
              <a:xfrm>
                <a:off x="4107305" y="1187970"/>
                <a:ext cx="2458388" cy="2304738"/>
              </a:xfrm>
              <a:prstGeom prst="rect">
                <a:avLst/>
              </a:prstGeom>
              <a:solidFill>
                <a:srgbClr val="026AB7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等腰三角形 35">
                <a:extLst>
                  <a:ext uri="{FF2B5EF4-FFF2-40B4-BE49-F238E27FC236}">
                    <a16:creationId xmlns:a16="http://schemas.microsoft.com/office/drawing/2014/main" xmlns="" id="{0900C260-ABE0-427E-85AB-273115A75018}"/>
                  </a:ext>
                </a:extLst>
              </p:cNvPr>
              <p:cNvSpPr/>
              <p:nvPr/>
            </p:nvSpPr>
            <p:spPr>
              <a:xfrm>
                <a:off x="4299586" y="1310670"/>
                <a:ext cx="2035428" cy="1754679"/>
              </a:xfrm>
              <a:prstGeom prst="triangle">
                <a:avLst/>
              </a:prstGeom>
              <a:solidFill>
                <a:srgbClr val="3BBDA9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8" name="组合 88">
              <a:extLst>
                <a:ext uri="{FF2B5EF4-FFF2-40B4-BE49-F238E27FC236}">
                  <a16:creationId xmlns:a16="http://schemas.microsoft.com/office/drawing/2014/main" xmlns="" id="{0F9EB393-69D5-4239-BC30-66E4C0D9DC6D}"/>
                </a:ext>
              </a:extLst>
            </p:cNvPr>
            <p:cNvGrpSpPr/>
            <p:nvPr/>
          </p:nvGrpSpPr>
          <p:grpSpPr>
            <a:xfrm>
              <a:off x="4760418" y="0"/>
              <a:ext cx="959984" cy="584616"/>
              <a:chOff x="4107305" y="314793"/>
              <a:chExt cx="1439058" cy="876924"/>
            </a:xfrm>
          </p:grpSpPr>
          <p:sp>
            <p:nvSpPr>
              <p:cNvPr id="29" name="矩形 28">
                <a:extLst>
                  <a:ext uri="{FF2B5EF4-FFF2-40B4-BE49-F238E27FC236}">
                    <a16:creationId xmlns:a16="http://schemas.microsoft.com/office/drawing/2014/main" xmlns="" id="{7985CE3C-4B64-4150-B46A-7CEEB9B4A3A1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矩形 29">
                <a:extLst>
                  <a:ext uri="{FF2B5EF4-FFF2-40B4-BE49-F238E27FC236}">
                    <a16:creationId xmlns:a16="http://schemas.microsoft.com/office/drawing/2014/main" xmlns="" id="{A66A821D-F74D-4C4C-9A3A-2FCB635F91C4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矩形 30">
                <a:extLst>
                  <a:ext uri="{FF2B5EF4-FFF2-40B4-BE49-F238E27FC236}">
                    <a16:creationId xmlns:a16="http://schemas.microsoft.com/office/drawing/2014/main" xmlns="" id="{9201A9FE-45D0-424C-AE8C-971CE2E75C63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矩形 31">
                <a:extLst>
                  <a:ext uri="{FF2B5EF4-FFF2-40B4-BE49-F238E27FC236}">
                    <a16:creationId xmlns:a16="http://schemas.microsoft.com/office/drawing/2014/main" xmlns="" id="{E203D7A4-5047-42A9-93E8-AD8504D0238D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" name="矩形 32">
                <a:extLst>
                  <a:ext uri="{FF2B5EF4-FFF2-40B4-BE49-F238E27FC236}">
                    <a16:creationId xmlns:a16="http://schemas.microsoft.com/office/drawing/2014/main" xmlns="" id="{01D4A82C-FA6A-41CD-9D70-00C345790C68}"/>
                  </a:ext>
                </a:extLst>
              </p:cNvPr>
              <p:cNvSpPr/>
              <p:nvPr/>
            </p:nvSpPr>
            <p:spPr>
              <a:xfrm>
                <a:off x="5066677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矩形 33">
                <a:extLst>
                  <a:ext uri="{FF2B5EF4-FFF2-40B4-BE49-F238E27FC236}">
                    <a16:creationId xmlns:a16="http://schemas.microsoft.com/office/drawing/2014/main" xmlns="" id="{B8A48D83-D979-4FEE-A69F-5159F1000C0A}"/>
                  </a:ext>
                </a:extLst>
              </p:cNvPr>
              <p:cNvSpPr/>
              <p:nvPr/>
            </p:nvSpPr>
            <p:spPr>
              <a:xfrm>
                <a:off x="5066677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52" name="组合 51"/>
          <p:cNvGrpSpPr/>
          <p:nvPr/>
        </p:nvGrpSpPr>
        <p:grpSpPr>
          <a:xfrm>
            <a:off x="3095318" y="2798859"/>
            <a:ext cx="8027609" cy="3416320"/>
            <a:chOff x="1516546" y="1274502"/>
            <a:chExt cx="7278423" cy="3416320"/>
          </a:xfrm>
        </p:grpSpPr>
        <p:sp>
          <p:nvSpPr>
            <p:cNvPr id="53" name="Text Box 5"/>
            <p:cNvSpPr txBox="1">
              <a:spLocks noChangeArrowheads="1"/>
            </p:cNvSpPr>
            <p:nvPr/>
          </p:nvSpPr>
          <p:spPr bwMode="auto">
            <a:xfrm>
              <a:off x="1516546" y="1274502"/>
              <a:ext cx="7278423" cy="3416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zh-CN" altLang="en-US" sz="2400" b="1" kern="0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宋体"/>
                  <a:cs typeface="Times New Roman" panose="02020603050405020304" pitchFamily="18" charset="0"/>
                </a:rPr>
                <a:t>解：</a:t>
              </a:r>
              <a:r>
                <a:rPr kumimoji="0" lang="zh-CN" altLang="en-US" sz="2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/>
                  <a:cs typeface="Times New Roman" panose="02020603050405020304" pitchFamily="18" charset="0"/>
                </a:rPr>
                <a:t>设</a:t>
              </a:r>
              <a:r>
                <a:rPr kumimoji="0" lang="zh-CN" alt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/>
                  <a:cs typeface="Times New Roman" panose="02020603050405020304" pitchFamily="18" charset="0"/>
                </a:rPr>
                <a:t>载客火车的速度为</a:t>
              </a:r>
              <a:r>
                <a:rPr kumimoji="0" lang="en-US" altLang="zh-CN" sz="2400" b="1" i="1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/>
                  <a:cs typeface="Times New Roman" panose="02020603050405020304" pitchFamily="18" charset="0"/>
                </a:rPr>
                <a:t>x</a:t>
              </a:r>
              <a:r>
                <a:rPr kumimoji="0" lang="en-US" altLang="zh-CN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/>
                  <a:cs typeface="Times New Roman" panose="02020603050405020304" pitchFamily="18" charset="0"/>
                </a:rPr>
                <a:t> m/s</a:t>
              </a:r>
              <a:r>
                <a:rPr kumimoji="0" lang="zh-CN" alt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/>
                  <a:cs typeface="Times New Roman" panose="02020603050405020304" pitchFamily="18" charset="0"/>
                </a:rPr>
                <a:t>，运货火车的速度为</a:t>
              </a:r>
              <a:r>
                <a:rPr kumimoji="0" lang="en-US" altLang="zh-CN" sz="2400" b="1" i="1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/>
                  <a:cs typeface="Times New Roman" panose="02020603050405020304" pitchFamily="18" charset="0"/>
                </a:rPr>
                <a:t>y</a:t>
              </a:r>
              <a:r>
                <a:rPr kumimoji="0" lang="en-US" altLang="zh-CN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/>
                  <a:cs typeface="Times New Roman" panose="02020603050405020304" pitchFamily="18" charset="0"/>
                </a:rPr>
                <a:t> m/s.</a:t>
              </a:r>
            </a:p>
            <a:p>
              <a:pPr marL="0" marR="0" lvl="0" indent="0" defTabSz="914400" eaLnBrk="1" fontAlgn="auto" latinLnBrk="0" hangingPunct="1">
                <a:lnSpc>
                  <a:spcPct val="2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/>
                  <a:cs typeface="Times New Roman" panose="02020603050405020304" pitchFamily="18" charset="0"/>
                </a:rPr>
                <a:t>由题意，得</a:t>
              </a:r>
            </a:p>
            <a:p>
              <a:pPr marL="0" marR="0" lvl="0" indent="0" defTabSz="914400" eaLnBrk="1" fontAlgn="auto" latinLnBrk="0" hangingPunct="1">
                <a:lnSpc>
                  <a:spcPct val="2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/>
                <a:cs typeface="Times New Roman" panose="02020603050405020304" pitchFamily="18" charset="0"/>
              </a:endParaRPr>
            </a:p>
            <a:p>
              <a:pPr marL="0" marR="0" lvl="0" indent="0" defTabSz="914400" eaLnBrk="1" fontAlgn="auto" latinLnBrk="0" hangingPunct="1">
                <a:lnSpc>
                  <a:spcPct val="2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/>
                  <a:cs typeface="Times New Roman" panose="02020603050405020304" pitchFamily="18" charset="0"/>
                </a:rPr>
                <a:t>解</a:t>
              </a:r>
              <a:r>
                <a:rPr kumimoji="0" lang="zh-CN" alt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/>
                  <a:cs typeface="Times New Roman" panose="02020603050405020304" pitchFamily="18" charset="0"/>
                </a:rPr>
                <a:t>得</a:t>
              </a:r>
            </a:p>
            <a:p>
              <a:pPr marL="628650" marR="0" lvl="0" indent="-62865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/>
                  <a:cs typeface="Times New Roman" panose="02020603050405020304" pitchFamily="18" charset="0"/>
                </a:rPr>
                <a:t>答</a:t>
              </a:r>
              <a:r>
                <a:rPr kumimoji="0" lang="zh-CN" alt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/>
                  <a:cs typeface="Times New Roman" panose="02020603050405020304" pitchFamily="18" charset="0"/>
                </a:rPr>
                <a:t>：载客火车的速度是</a:t>
              </a:r>
              <a:r>
                <a:rPr kumimoji="0" lang="en-US" altLang="zh-CN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/>
                  <a:cs typeface="Times New Roman" panose="02020603050405020304" pitchFamily="18" charset="0"/>
                </a:rPr>
                <a:t>22 m/s</a:t>
              </a:r>
              <a:r>
                <a:rPr kumimoji="0" lang="zh-CN" alt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/>
                  <a:cs typeface="Times New Roman" panose="02020603050405020304" pitchFamily="18" charset="0"/>
                </a:rPr>
                <a:t>，运货火车的速度是</a:t>
              </a:r>
              <a:r>
                <a:rPr kumimoji="0" lang="en-US" altLang="zh-CN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/>
                  <a:cs typeface="Times New Roman" panose="02020603050405020304" pitchFamily="18" charset="0"/>
                </a:rPr>
                <a:t>18 m/s.</a:t>
              </a:r>
            </a:p>
          </p:txBody>
        </p:sp>
        <p:graphicFrame>
          <p:nvGraphicFramePr>
            <p:cNvPr id="54" name="对象 53"/>
            <p:cNvGraphicFramePr>
              <a:graphicFrameLocks noChangeAspect="1"/>
            </p:cNvGraphicFramePr>
            <p:nvPr/>
          </p:nvGraphicFramePr>
          <p:xfrm>
            <a:off x="3292917" y="2221979"/>
            <a:ext cx="3302000" cy="935038"/>
          </p:xfrm>
          <a:graphic>
            <a:graphicData uri="http://schemas.openxmlformats.org/presentationml/2006/ole">
              <p:oleObj spid="_x0000_s29700" name="Equation" r:id="rId3" imgW="1612900" imgH="457200" progId="Equation.DSMT4">
                <p:embed/>
              </p:oleObj>
            </a:graphicData>
          </a:graphic>
        </p:graphicFrame>
        <p:graphicFrame>
          <p:nvGraphicFramePr>
            <p:cNvPr id="55" name="Object 19"/>
            <p:cNvGraphicFramePr>
              <a:graphicFrameLocks noChangeAspect="1"/>
            </p:cNvGraphicFramePr>
            <p:nvPr/>
          </p:nvGraphicFramePr>
          <p:xfrm>
            <a:off x="2092325" y="3292475"/>
            <a:ext cx="1066800" cy="935038"/>
          </p:xfrm>
          <a:graphic>
            <a:graphicData uri="http://schemas.openxmlformats.org/presentationml/2006/ole">
              <p:oleObj spid="_x0000_s29701" name="Equation" r:id="rId4" imgW="520700" imgH="457200" progId="Equation.DSMT4">
                <p:embed/>
              </p:oleObj>
            </a:graphicData>
          </a:graphic>
        </p:graphicFrame>
      </p:grp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435876" y="897459"/>
            <a:ext cx="11410381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55600" indent="-355600">
              <a:lnSpc>
                <a:spcPct val="150000"/>
              </a:lnSpc>
              <a:defRPr/>
            </a:pPr>
            <a:r>
              <a:rPr lang="en-US" altLang="zh-CN" sz="2400" b="1" dirty="0" smtClean="0">
                <a:ea typeface="宋体" pitchFamily="2" charset="-122"/>
                <a:cs typeface="Times New Roman" pitchFamily="18" charset="0"/>
              </a:rPr>
              <a:t>2.  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某人骑自行车从</a:t>
            </a: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A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地先以</a:t>
            </a: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12 km/h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的速度下坡后，再以</a:t>
            </a: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9 km/h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的速度走平路到</a:t>
            </a: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B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地，共用了</a:t>
            </a: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55 min.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回来时他以</a:t>
            </a: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8 km/h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的速度通过平路后，以</a:t>
            </a: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4 km/h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的速度上坡，从</a:t>
            </a: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B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地到</a:t>
            </a: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A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地共用了</a:t>
            </a: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1.5 h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．求</a:t>
            </a: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A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，</a:t>
            </a: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B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两地相距多少千米．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96931CCC-CC13-4B6E-B52A-9262680B7061}"/>
              </a:ext>
            </a:extLst>
          </p:cNvPr>
          <p:cNvGrpSpPr/>
          <p:nvPr/>
        </p:nvGrpSpPr>
        <p:grpSpPr>
          <a:xfrm>
            <a:off x="0" y="-1"/>
            <a:ext cx="12176565" cy="584617"/>
            <a:chOff x="0" y="-1"/>
            <a:chExt cx="12176565" cy="584617"/>
          </a:xfrm>
        </p:grpSpPr>
        <p:grpSp>
          <p:nvGrpSpPr>
            <p:cNvPr id="19" name="组合 83">
              <a:extLst>
                <a:ext uri="{FF2B5EF4-FFF2-40B4-BE49-F238E27FC236}">
                  <a16:creationId xmlns:a16="http://schemas.microsoft.com/office/drawing/2014/main" xmlns="" id="{85AE5D09-FEFA-4795-ADC6-89ACCC51BCF8}"/>
                </a:ext>
              </a:extLst>
            </p:cNvPr>
            <p:cNvGrpSpPr/>
            <p:nvPr/>
          </p:nvGrpSpPr>
          <p:grpSpPr>
            <a:xfrm>
              <a:off x="6559423" y="0"/>
              <a:ext cx="5617142" cy="584616"/>
              <a:chOff x="0" y="6130977"/>
              <a:chExt cx="6985421" cy="727023"/>
            </a:xfrm>
          </p:grpSpPr>
          <p:sp>
            <p:nvSpPr>
              <p:cNvPr id="34" name="矩形 33">
                <a:extLst>
                  <a:ext uri="{FF2B5EF4-FFF2-40B4-BE49-F238E27FC236}">
                    <a16:creationId xmlns:a16="http://schemas.microsoft.com/office/drawing/2014/main" xmlns="" id="{8C3F7403-EF12-4BEC-89D7-A2ED9B73FC7A}"/>
                  </a:ext>
                </a:extLst>
              </p:cNvPr>
              <p:cNvSpPr/>
              <p:nvPr/>
            </p:nvSpPr>
            <p:spPr>
              <a:xfrm>
                <a:off x="0" y="6130977"/>
                <a:ext cx="6985421" cy="727023"/>
              </a:xfrm>
              <a:prstGeom prst="rect">
                <a:avLst/>
              </a:prstGeom>
              <a:solidFill>
                <a:srgbClr val="FED3E4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xmlns="" id="{7B4A5A92-C05C-4CDB-9CE5-AE36853A547F}"/>
                  </a:ext>
                </a:extLst>
              </p:cNvPr>
              <p:cNvSpPr/>
              <p:nvPr/>
            </p:nvSpPr>
            <p:spPr>
              <a:xfrm>
                <a:off x="626774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椭圆 36">
                <a:extLst>
                  <a:ext uri="{FF2B5EF4-FFF2-40B4-BE49-F238E27FC236}">
                    <a16:creationId xmlns:a16="http://schemas.microsoft.com/office/drawing/2014/main" xmlns="" id="{C0EEBDC6-DCFC-4F38-9B2D-E077316DD0F3}"/>
                  </a:ext>
                </a:extLst>
              </p:cNvPr>
              <p:cNvSpPr/>
              <p:nvPr/>
            </p:nvSpPr>
            <p:spPr>
              <a:xfrm>
                <a:off x="1641420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椭圆 37">
                <a:extLst>
                  <a:ext uri="{FF2B5EF4-FFF2-40B4-BE49-F238E27FC236}">
                    <a16:creationId xmlns:a16="http://schemas.microsoft.com/office/drawing/2014/main" xmlns="" id="{CFD1A9A4-1D18-49F0-A8FE-7EBB23D90F71}"/>
                  </a:ext>
                </a:extLst>
              </p:cNvPr>
              <p:cNvSpPr/>
              <p:nvPr/>
            </p:nvSpPr>
            <p:spPr>
              <a:xfrm>
                <a:off x="2656066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椭圆 40">
                <a:extLst>
                  <a:ext uri="{FF2B5EF4-FFF2-40B4-BE49-F238E27FC236}">
                    <a16:creationId xmlns:a16="http://schemas.microsoft.com/office/drawing/2014/main" xmlns="" id="{6A6F85AC-6BAF-4A64-82F8-1486C0973E8B}"/>
                  </a:ext>
                </a:extLst>
              </p:cNvPr>
              <p:cNvSpPr/>
              <p:nvPr/>
            </p:nvSpPr>
            <p:spPr>
              <a:xfrm>
                <a:off x="3670712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xmlns="" id="{25CDEBD7-D53B-46FE-94F0-1FA0DC9AC9DD}"/>
                  </a:ext>
                </a:extLst>
              </p:cNvPr>
              <p:cNvSpPr/>
              <p:nvPr/>
            </p:nvSpPr>
            <p:spPr>
              <a:xfrm>
                <a:off x="4685358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椭圆 42">
                <a:extLst>
                  <a:ext uri="{FF2B5EF4-FFF2-40B4-BE49-F238E27FC236}">
                    <a16:creationId xmlns:a16="http://schemas.microsoft.com/office/drawing/2014/main" xmlns="" id="{4836DEEB-51F3-4984-98C7-12FFD915FBE5}"/>
                  </a:ext>
                </a:extLst>
              </p:cNvPr>
              <p:cNvSpPr/>
              <p:nvPr/>
            </p:nvSpPr>
            <p:spPr>
              <a:xfrm>
                <a:off x="5700004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0" name="组合 84">
              <a:extLst>
                <a:ext uri="{FF2B5EF4-FFF2-40B4-BE49-F238E27FC236}">
                  <a16:creationId xmlns:a16="http://schemas.microsoft.com/office/drawing/2014/main" xmlns="" id="{D8C9C0AF-8A4B-4A90-90F6-3006B4BCBED5}"/>
                </a:ext>
              </a:extLst>
            </p:cNvPr>
            <p:cNvGrpSpPr/>
            <p:nvPr/>
          </p:nvGrpSpPr>
          <p:grpSpPr>
            <a:xfrm>
              <a:off x="5720402" y="0"/>
              <a:ext cx="828380" cy="584616"/>
              <a:chOff x="0" y="314793"/>
              <a:chExt cx="2953062" cy="2098623"/>
            </a:xfrm>
          </p:grpSpPr>
          <p:sp>
            <p:nvSpPr>
              <p:cNvPr id="32" name="矩形 31">
                <a:extLst>
                  <a:ext uri="{FF2B5EF4-FFF2-40B4-BE49-F238E27FC236}">
                    <a16:creationId xmlns:a16="http://schemas.microsoft.com/office/drawing/2014/main" xmlns="" id="{28D960E2-109F-4E5E-A130-16E7E99D53ED}"/>
                  </a:ext>
                </a:extLst>
              </p:cNvPr>
              <p:cNvSpPr/>
              <p:nvPr/>
            </p:nvSpPr>
            <p:spPr>
              <a:xfrm>
                <a:off x="0" y="314793"/>
                <a:ext cx="2953062" cy="2098623"/>
              </a:xfrm>
              <a:prstGeom prst="rect">
                <a:avLst/>
              </a:prstGeom>
              <a:solidFill>
                <a:srgbClr val="FBEE19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xmlns="" id="{0B886B5D-3AFE-4910-8B89-A3180896914C}"/>
                  </a:ext>
                </a:extLst>
              </p:cNvPr>
              <p:cNvSpPr/>
              <p:nvPr/>
            </p:nvSpPr>
            <p:spPr>
              <a:xfrm>
                <a:off x="674557" y="562131"/>
                <a:ext cx="1603947" cy="1603947"/>
              </a:xfrm>
              <a:prstGeom prst="ellipse">
                <a:avLst/>
              </a:prstGeom>
              <a:solidFill>
                <a:srgbClr val="FED3E4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xmlns="" id="{B0CEC7A4-A7A2-49A2-A5A7-FE496AEF5D95}"/>
                </a:ext>
              </a:extLst>
            </p:cNvPr>
            <p:cNvSpPr/>
            <p:nvPr/>
          </p:nvSpPr>
          <p:spPr>
            <a:xfrm rot="16200000">
              <a:off x="1781486" y="-1781487"/>
              <a:ext cx="581193" cy="4144165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2" name="组合 86">
              <a:extLst>
                <a:ext uri="{FF2B5EF4-FFF2-40B4-BE49-F238E27FC236}">
                  <a16:creationId xmlns:a16="http://schemas.microsoft.com/office/drawing/2014/main" xmlns="" id="{13B15CBD-1AD4-4826-9163-9735B56A52D0}"/>
                </a:ext>
              </a:extLst>
            </p:cNvPr>
            <p:cNvGrpSpPr/>
            <p:nvPr/>
          </p:nvGrpSpPr>
          <p:grpSpPr>
            <a:xfrm flipH="1">
              <a:off x="4144165" y="0"/>
              <a:ext cx="623590" cy="584616"/>
              <a:chOff x="4107305" y="1187970"/>
              <a:chExt cx="2458388" cy="2304738"/>
            </a:xfrm>
          </p:grpSpPr>
          <p:sp>
            <p:nvSpPr>
              <p:cNvPr id="30" name="矩形 29">
                <a:extLst>
                  <a:ext uri="{FF2B5EF4-FFF2-40B4-BE49-F238E27FC236}">
                    <a16:creationId xmlns:a16="http://schemas.microsoft.com/office/drawing/2014/main" xmlns="" id="{EA553964-84F5-40DA-8A24-326039D62A37}"/>
                  </a:ext>
                </a:extLst>
              </p:cNvPr>
              <p:cNvSpPr/>
              <p:nvPr/>
            </p:nvSpPr>
            <p:spPr>
              <a:xfrm>
                <a:off x="4107305" y="1187970"/>
                <a:ext cx="2458388" cy="2304738"/>
              </a:xfrm>
              <a:prstGeom prst="rect">
                <a:avLst/>
              </a:prstGeom>
              <a:solidFill>
                <a:srgbClr val="026AB7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等腰三角形 30">
                <a:extLst>
                  <a:ext uri="{FF2B5EF4-FFF2-40B4-BE49-F238E27FC236}">
                    <a16:creationId xmlns:a16="http://schemas.microsoft.com/office/drawing/2014/main" xmlns="" id="{0900C260-ABE0-427E-85AB-273115A75018}"/>
                  </a:ext>
                </a:extLst>
              </p:cNvPr>
              <p:cNvSpPr/>
              <p:nvPr/>
            </p:nvSpPr>
            <p:spPr>
              <a:xfrm>
                <a:off x="4299586" y="1310670"/>
                <a:ext cx="2035428" cy="1754679"/>
              </a:xfrm>
              <a:prstGeom prst="triangle">
                <a:avLst/>
              </a:prstGeom>
              <a:solidFill>
                <a:srgbClr val="3BBDA9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3" name="组合 88">
              <a:extLst>
                <a:ext uri="{FF2B5EF4-FFF2-40B4-BE49-F238E27FC236}">
                  <a16:creationId xmlns:a16="http://schemas.microsoft.com/office/drawing/2014/main" xmlns="" id="{0F9EB393-69D5-4239-BC30-66E4C0D9DC6D}"/>
                </a:ext>
              </a:extLst>
            </p:cNvPr>
            <p:cNvGrpSpPr/>
            <p:nvPr/>
          </p:nvGrpSpPr>
          <p:grpSpPr>
            <a:xfrm>
              <a:off x="4760418" y="0"/>
              <a:ext cx="959984" cy="584616"/>
              <a:chOff x="4107305" y="314793"/>
              <a:chExt cx="1439058" cy="876924"/>
            </a:xfrm>
          </p:grpSpPr>
          <p:sp>
            <p:nvSpPr>
              <p:cNvPr id="24" name="矩形 23">
                <a:extLst>
                  <a:ext uri="{FF2B5EF4-FFF2-40B4-BE49-F238E27FC236}">
                    <a16:creationId xmlns:a16="http://schemas.microsoft.com/office/drawing/2014/main" xmlns="" id="{7985CE3C-4B64-4150-B46A-7CEEB9B4A3A1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矩形 24">
                <a:extLst>
                  <a:ext uri="{FF2B5EF4-FFF2-40B4-BE49-F238E27FC236}">
                    <a16:creationId xmlns:a16="http://schemas.microsoft.com/office/drawing/2014/main" xmlns="" id="{A66A821D-F74D-4C4C-9A3A-2FCB635F91C4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矩形 25">
                <a:extLst>
                  <a:ext uri="{FF2B5EF4-FFF2-40B4-BE49-F238E27FC236}">
                    <a16:creationId xmlns:a16="http://schemas.microsoft.com/office/drawing/2014/main" xmlns="" id="{9201A9FE-45D0-424C-AE8C-971CE2E75C63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矩形 26">
                <a:extLst>
                  <a:ext uri="{FF2B5EF4-FFF2-40B4-BE49-F238E27FC236}">
                    <a16:creationId xmlns:a16="http://schemas.microsoft.com/office/drawing/2014/main" xmlns="" id="{E203D7A4-5047-42A9-93E8-AD8504D0238D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矩形 27">
                <a:extLst>
                  <a:ext uri="{FF2B5EF4-FFF2-40B4-BE49-F238E27FC236}">
                    <a16:creationId xmlns:a16="http://schemas.microsoft.com/office/drawing/2014/main" xmlns="" id="{01D4A82C-FA6A-41CD-9D70-00C345790C68}"/>
                  </a:ext>
                </a:extLst>
              </p:cNvPr>
              <p:cNvSpPr/>
              <p:nvPr/>
            </p:nvSpPr>
            <p:spPr>
              <a:xfrm>
                <a:off x="5066677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矩形 28">
                <a:extLst>
                  <a:ext uri="{FF2B5EF4-FFF2-40B4-BE49-F238E27FC236}">
                    <a16:creationId xmlns:a16="http://schemas.microsoft.com/office/drawing/2014/main" xmlns="" id="{B8A48D83-D979-4FEE-A69F-5159F1000C0A}"/>
                  </a:ext>
                </a:extLst>
              </p:cNvPr>
              <p:cNvSpPr/>
              <p:nvPr/>
            </p:nvSpPr>
            <p:spPr>
              <a:xfrm>
                <a:off x="5066677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56" name="组合 55"/>
          <p:cNvGrpSpPr/>
          <p:nvPr/>
        </p:nvGrpSpPr>
        <p:grpSpPr>
          <a:xfrm>
            <a:off x="2221863" y="2816510"/>
            <a:ext cx="6994525" cy="3416300"/>
            <a:chOff x="1293813" y="1806575"/>
            <a:chExt cx="6994525" cy="3416300"/>
          </a:xfrm>
        </p:grpSpPr>
        <p:sp>
          <p:nvSpPr>
            <p:cNvPr id="57" name="Text Box 5"/>
            <p:cNvSpPr txBox="1">
              <a:spLocks noChangeArrowheads="1"/>
            </p:cNvSpPr>
            <p:nvPr/>
          </p:nvSpPr>
          <p:spPr bwMode="auto">
            <a:xfrm>
              <a:off x="1293813" y="1806575"/>
              <a:ext cx="6994525" cy="3416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355600" marR="0" lvl="0" indent="-35560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/>
                  <a:cs typeface="Times New Roman" panose="02020603050405020304" pitchFamily="18" charset="0"/>
                </a:rPr>
                <a:t>解：设</a:t>
              </a:r>
              <a:r>
                <a:rPr kumimoji="0" lang="zh-CN" alt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/>
                  <a:cs typeface="Times New Roman" panose="02020603050405020304" pitchFamily="18" charset="0"/>
                </a:rPr>
                <a:t>平路长为</a:t>
              </a:r>
              <a:r>
                <a:rPr kumimoji="0" lang="en-US" altLang="zh-CN" sz="2400" b="1" i="1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/>
                  <a:cs typeface="Times New Roman" panose="02020603050405020304" pitchFamily="18" charset="0"/>
                </a:rPr>
                <a:t>x</a:t>
              </a:r>
              <a:r>
                <a:rPr kumimoji="0" lang="en-US" altLang="zh-CN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/>
                  <a:cs typeface="Times New Roman" panose="02020603050405020304" pitchFamily="18" charset="0"/>
                </a:rPr>
                <a:t> km</a:t>
              </a:r>
              <a:r>
                <a:rPr kumimoji="0" lang="zh-CN" alt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/>
                  <a:cs typeface="Times New Roman" panose="02020603050405020304" pitchFamily="18" charset="0"/>
                </a:rPr>
                <a:t>，坡路长为</a:t>
              </a:r>
              <a:r>
                <a:rPr kumimoji="0" lang="en-US" altLang="zh-CN" sz="2400" b="1" i="1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/>
                  <a:cs typeface="Times New Roman" panose="02020603050405020304" pitchFamily="18" charset="0"/>
                </a:rPr>
                <a:t>y</a:t>
              </a:r>
              <a:r>
                <a:rPr kumimoji="0" lang="en-US" altLang="zh-CN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/>
                  <a:cs typeface="Times New Roman" panose="02020603050405020304" pitchFamily="18" charset="0"/>
                </a:rPr>
                <a:t> km.</a:t>
              </a:r>
            </a:p>
            <a:p>
              <a:pPr marL="355600" marR="0" lvl="0" indent="-35560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/>
                <a:cs typeface="Times New Roman" panose="02020603050405020304" pitchFamily="18" charset="0"/>
              </a:endParaRPr>
            </a:p>
            <a:p>
              <a:pPr marL="355600" marR="0" lvl="0" indent="-35560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/>
                  <a:cs typeface="Times New Roman" panose="02020603050405020304" pitchFamily="18" charset="0"/>
                </a:rPr>
                <a:t>根据题意，得                         解得</a:t>
              </a:r>
            </a:p>
            <a:p>
              <a:pPr marL="355600" marR="0" lvl="0" indent="-35560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/>
                <a:cs typeface="Times New Roman" panose="02020603050405020304" pitchFamily="18" charset="0"/>
              </a:endParaRPr>
            </a:p>
            <a:p>
              <a:pPr marL="355600" marR="0" lvl="0" indent="-35560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/>
                  <a:cs typeface="Times New Roman" panose="02020603050405020304" pitchFamily="18" charset="0"/>
                </a:rPr>
                <a:t>6</a:t>
              </a:r>
              <a:r>
                <a:rPr kumimoji="0" lang="zh-CN" alt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/>
                  <a:cs typeface="Times New Roman" panose="02020603050405020304" pitchFamily="18" charset="0"/>
                </a:rPr>
                <a:t>＋</a:t>
              </a:r>
              <a:r>
                <a:rPr kumimoji="0" lang="en-US" altLang="zh-CN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/>
                  <a:cs typeface="Times New Roman" panose="02020603050405020304" pitchFamily="18" charset="0"/>
                </a:rPr>
                <a:t>3</a:t>
              </a:r>
              <a:r>
                <a:rPr kumimoji="0" lang="zh-CN" alt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/>
                  <a:cs typeface="Times New Roman" panose="02020603050405020304" pitchFamily="18" charset="0"/>
                </a:rPr>
                <a:t>＝</a:t>
              </a:r>
              <a:r>
                <a:rPr kumimoji="0" lang="en-US" altLang="zh-CN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/>
                  <a:cs typeface="Times New Roman" panose="02020603050405020304" pitchFamily="18" charset="0"/>
                </a:rPr>
                <a:t>9(km)</a:t>
              </a:r>
              <a:r>
                <a:rPr kumimoji="0" lang="zh-CN" alt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/>
                  <a:cs typeface="Times New Roman" panose="02020603050405020304" pitchFamily="18" charset="0"/>
                </a:rPr>
                <a:t>．</a:t>
              </a:r>
            </a:p>
            <a:p>
              <a:pPr marL="355600" marR="0" lvl="0" indent="-35560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/>
                  <a:cs typeface="Times New Roman" panose="02020603050405020304" pitchFamily="18" charset="0"/>
                </a:rPr>
                <a:t>答：</a:t>
              </a:r>
              <a:r>
                <a:rPr kumimoji="0" lang="en-US" altLang="zh-CN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/>
                  <a:cs typeface="Times New Roman" panose="02020603050405020304" pitchFamily="18" charset="0"/>
                </a:rPr>
                <a:t>A</a:t>
              </a:r>
              <a:r>
                <a:rPr kumimoji="0" lang="zh-CN" alt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/>
                  <a:cs typeface="Times New Roman" panose="02020603050405020304" pitchFamily="18" charset="0"/>
                </a:rPr>
                <a:t>，</a:t>
              </a:r>
              <a:r>
                <a:rPr kumimoji="0" lang="en-US" altLang="zh-CN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/>
                  <a:cs typeface="Times New Roman" panose="02020603050405020304" pitchFamily="18" charset="0"/>
                </a:rPr>
                <a:t>B</a:t>
              </a:r>
              <a:r>
                <a:rPr kumimoji="0" lang="zh-CN" alt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/>
                  <a:cs typeface="Times New Roman" panose="02020603050405020304" pitchFamily="18" charset="0"/>
                </a:rPr>
                <a:t>两地相距</a:t>
              </a:r>
              <a:r>
                <a:rPr kumimoji="0" lang="en-US" altLang="zh-CN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/>
                  <a:cs typeface="Times New Roman" panose="02020603050405020304" pitchFamily="18" charset="0"/>
                </a:rPr>
                <a:t>9 km.</a:t>
              </a:r>
            </a:p>
          </p:txBody>
        </p:sp>
        <p:graphicFrame>
          <p:nvGraphicFramePr>
            <p:cNvPr id="58" name="对象 57"/>
            <p:cNvGraphicFramePr>
              <a:graphicFrameLocks noChangeAspect="1"/>
            </p:cNvGraphicFramePr>
            <p:nvPr/>
          </p:nvGraphicFramePr>
          <p:xfrm>
            <a:off x="3290888" y="2395538"/>
            <a:ext cx="1846262" cy="1714500"/>
          </p:xfrm>
          <a:graphic>
            <a:graphicData uri="http://schemas.openxmlformats.org/presentationml/2006/ole">
              <p:oleObj spid="_x0000_s30728" name="Equation" r:id="rId3" imgW="901309" imgH="837836" progId="Equation.DSMT4">
                <p:embed/>
              </p:oleObj>
            </a:graphicData>
          </a:graphic>
        </p:graphicFrame>
        <p:graphicFrame>
          <p:nvGraphicFramePr>
            <p:cNvPr id="59" name="Object 3"/>
            <p:cNvGraphicFramePr>
              <a:graphicFrameLocks noChangeAspect="1"/>
            </p:cNvGraphicFramePr>
            <p:nvPr/>
          </p:nvGraphicFramePr>
          <p:xfrm>
            <a:off x="5827713" y="2782888"/>
            <a:ext cx="909637" cy="935037"/>
          </p:xfrm>
          <a:graphic>
            <a:graphicData uri="http://schemas.openxmlformats.org/presentationml/2006/ole">
              <p:oleObj spid="_x0000_s30729" name="Equation" r:id="rId4" imgW="444307" imgH="457002" progId="Equation.DSMT4">
                <p:embed/>
              </p:oleObj>
            </a:graphicData>
          </a:graphic>
        </p:graphicFrame>
      </p:grp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01">
            <a:extLst>
              <a:ext uri="{FF2B5EF4-FFF2-40B4-BE49-F238E27FC236}">
                <a16:creationId xmlns:a16="http://schemas.microsoft.com/office/drawing/2014/main" xmlns="" id="{2571FA64-61AF-4A9A-88E0-E5B5C32A3BE5}"/>
              </a:ext>
            </a:extLst>
          </p:cNvPr>
          <p:cNvGrpSpPr/>
          <p:nvPr/>
        </p:nvGrpSpPr>
        <p:grpSpPr>
          <a:xfrm>
            <a:off x="9924630" y="1338667"/>
            <a:ext cx="2267372" cy="1018859"/>
            <a:chOff x="4107305" y="311046"/>
            <a:chExt cx="1918744" cy="880671"/>
          </a:xfrm>
        </p:grpSpPr>
        <p:sp>
          <p:nvSpPr>
            <p:cNvPr id="203" name="矩形 202">
              <a:extLst>
                <a:ext uri="{FF2B5EF4-FFF2-40B4-BE49-F238E27FC236}">
                  <a16:creationId xmlns:a16="http://schemas.microsoft.com/office/drawing/2014/main" xmlns="" id="{AE4D6241-0138-4A0A-8134-EF7965B3E720}"/>
                </a:ext>
              </a:extLst>
            </p:cNvPr>
            <p:cNvSpPr/>
            <p:nvPr/>
          </p:nvSpPr>
          <p:spPr>
            <a:xfrm>
              <a:off x="4107305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4" name="矩形 203">
              <a:extLst>
                <a:ext uri="{FF2B5EF4-FFF2-40B4-BE49-F238E27FC236}">
                  <a16:creationId xmlns:a16="http://schemas.microsoft.com/office/drawing/2014/main" xmlns="" id="{8B307CC8-B492-44B6-9471-C5CE7622D22D}"/>
                </a:ext>
              </a:extLst>
            </p:cNvPr>
            <p:cNvSpPr/>
            <p:nvPr/>
          </p:nvSpPr>
          <p:spPr>
            <a:xfrm>
              <a:off x="4107305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5" name="矩形 204">
              <a:extLst>
                <a:ext uri="{FF2B5EF4-FFF2-40B4-BE49-F238E27FC236}">
                  <a16:creationId xmlns:a16="http://schemas.microsoft.com/office/drawing/2014/main" xmlns="" id="{5FDF93AB-A875-4ECF-993B-1FA2E6F3A0F3}"/>
                </a:ext>
              </a:extLst>
            </p:cNvPr>
            <p:cNvSpPr/>
            <p:nvPr/>
          </p:nvSpPr>
          <p:spPr>
            <a:xfrm>
              <a:off x="4586991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6" name="矩形 205">
              <a:extLst>
                <a:ext uri="{FF2B5EF4-FFF2-40B4-BE49-F238E27FC236}">
                  <a16:creationId xmlns:a16="http://schemas.microsoft.com/office/drawing/2014/main" xmlns="" id="{BA305DF6-B170-4E75-9555-546AB57929BC}"/>
                </a:ext>
              </a:extLst>
            </p:cNvPr>
            <p:cNvSpPr/>
            <p:nvPr/>
          </p:nvSpPr>
          <p:spPr>
            <a:xfrm>
              <a:off x="4586991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7" name="矩形 206">
              <a:extLst>
                <a:ext uri="{FF2B5EF4-FFF2-40B4-BE49-F238E27FC236}">
                  <a16:creationId xmlns:a16="http://schemas.microsoft.com/office/drawing/2014/main" xmlns="" id="{D5E2CEE0-165C-4048-A18C-FD13C75FA746}"/>
                </a:ext>
              </a:extLst>
            </p:cNvPr>
            <p:cNvSpPr/>
            <p:nvPr/>
          </p:nvSpPr>
          <p:spPr>
            <a:xfrm>
              <a:off x="5066677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8" name="矩形 207">
              <a:extLst>
                <a:ext uri="{FF2B5EF4-FFF2-40B4-BE49-F238E27FC236}">
                  <a16:creationId xmlns:a16="http://schemas.microsoft.com/office/drawing/2014/main" xmlns="" id="{96721242-4196-46F5-ADA4-8ACF6B2E0175}"/>
                </a:ext>
              </a:extLst>
            </p:cNvPr>
            <p:cNvSpPr/>
            <p:nvPr/>
          </p:nvSpPr>
          <p:spPr>
            <a:xfrm>
              <a:off x="5066677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" name="组合 208">
              <a:extLst>
                <a:ext uri="{FF2B5EF4-FFF2-40B4-BE49-F238E27FC236}">
                  <a16:creationId xmlns:a16="http://schemas.microsoft.com/office/drawing/2014/main" xmlns="" id="{6F86EEB3-E7DC-40A9-8613-D1E31E541782}"/>
                </a:ext>
              </a:extLst>
            </p:cNvPr>
            <p:cNvGrpSpPr/>
            <p:nvPr/>
          </p:nvGrpSpPr>
          <p:grpSpPr>
            <a:xfrm>
              <a:off x="5546363" y="311046"/>
              <a:ext cx="479686" cy="876924"/>
              <a:chOff x="5219077" y="467193"/>
              <a:chExt cx="479686" cy="876924"/>
            </a:xfrm>
          </p:grpSpPr>
          <p:sp>
            <p:nvSpPr>
              <p:cNvPr id="210" name="矩形 209">
                <a:extLst>
                  <a:ext uri="{FF2B5EF4-FFF2-40B4-BE49-F238E27FC236}">
                    <a16:creationId xmlns:a16="http://schemas.microsoft.com/office/drawing/2014/main" xmlns="" id="{E4773425-282B-463F-9A44-0C8FF20A5D53}"/>
                  </a:ext>
                </a:extLst>
              </p:cNvPr>
              <p:cNvSpPr/>
              <p:nvPr/>
            </p:nvSpPr>
            <p:spPr>
              <a:xfrm>
                <a:off x="5219077" y="4671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1" name="矩形 210">
                <a:extLst>
                  <a:ext uri="{FF2B5EF4-FFF2-40B4-BE49-F238E27FC236}">
                    <a16:creationId xmlns:a16="http://schemas.microsoft.com/office/drawing/2014/main" xmlns="" id="{E247F1F8-EC27-4980-807D-F85DB5EAA4C3}"/>
                  </a:ext>
                </a:extLst>
              </p:cNvPr>
              <p:cNvSpPr/>
              <p:nvPr/>
            </p:nvSpPr>
            <p:spPr>
              <a:xfrm>
                <a:off x="5219077" y="9094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80F93724-F2DD-4245-95E7-FD857D15F9EA}"/>
              </a:ext>
            </a:extLst>
          </p:cNvPr>
          <p:cNvSpPr/>
          <p:nvPr/>
        </p:nvSpPr>
        <p:spPr>
          <a:xfrm>
            <a:off x="0" y="4"/>
            <a:ext cx="12192000" cy="314793"/>
          </a:xfrm>
          <a:prstGeom prst="rect">
            <a:avLst/>
          </a:prstGeom>
          <a:solidFill>
            <a:srgbClr val="FED3E4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18">
            <a:extLst>
              <a:ext uri="{FF2B5EF4-FFF2-40B4-BE49-F238E27FC236}">
                <a16:creationId xmlns:a16="http://schemas.microsoft.com/office/drawing/2014/main" xmlns="" id="{66681CF7-868D-4688-BEBB-8134B8D8B020}"/>
              </a:ext>
            </a:extLst>
          </p:cNvPr>
          <p:cNvGrpSpPr/>
          <p:nvPr/>
        </p:nvGrpSpPr>
        <p:grpSpPr>
          <a:xfrm>
            <a:off x="4107305" y="311050"/>
            <a:ext cx="1918744" cy="880671"/>
            <a:chOff x="4107305" y="311046"/>
            <a:chExt cx="1918744" cy="880671"/>
          </a:xfrm>
        </p:grpSpPr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84D62026-9CB1-43F3-A72D-886C2086A202}"/>
                </a:ext>
              </a:extLst>
            </p:cNvPr>
            <p:cNvSpPr/>
            <p:nvPr/>
          </p:nvSpPr>
          <p:spPr>
            <a:xfrm>
              <a:off x="4107305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68139B0C-97A3-4106-9C34-FB5DB26FD2A4}"/>
                </a:ext>
              </a:extLst>
            </p:cNvPr>
            <p:cNvSpPr/>
            <p:nvPr/>
          </p:nvSpPr>
          <p:spPr>
            <a:xfrm>
              <a:off x="4107305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xmlns="" id="{458E69BC-D6BD-4FCB-A4AC-003B2D435FB4}"/>
                </a:ext>
              </a:extLst>
            </p:cNvPr>
            <p:cNvSpPr/>
            <p:nvPr/>
          </p:nvSpPr>
          <p:spPr>
            <a:xfrm>
              <a:off x="4586991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>
              <a:extLst>
                <a:ext uri="{FF2B5EF4-FFF2-40B4-BE49-F238E27FC236}">
                  <a16:creationId xmlns:a16="http://schemas.microsoft.com/office/drawing/2014/main" xmlns="" id="{EFE6DB69-2351-43BC-8E19-505E4EA3DB1E}"/>
                </a:ext>
              </a:extLst>
            </p:cNvPr>
            <p:cNvSpPr/>
            <p:nvPr/>
          </p:nvSpPr>
          <p:spPr>
            <a:xfrm>
              <a:off x="4586991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xmlns="" id="{0A846B5F-2D90-4997-B517-F60986084F74}"/>
                </a:ext>
              </a:extLst>
            </p:cNvPr>
            <p:cNvSpPr/>
            <p:nvPr/>
          </p:nvSpPr>
          <p:spPr>
            <a:xfrm>
              <a:off x="5066677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xmlns="" id="{F3855669-B685-4284-91FF-1A52F8C69121}"/>
                </a:ext>
              </a:extLst>
            </p:cNvPr>
            <p:cNvSpPr/>
            <p:nvPr/>
          </p:nvSpPr>
          <p:spPr>
            <a:xfrm>
              <a:off x="5066677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" name="组合 17">
              <a:extLst>
                <a:ext uri="{FF2B5EF4-FFF2-40B4-BE49-F238E27FC236}">
                  <a16:creationId xmlns:a16="http://schemas.microsoft.com/office/drawing/2014/main" xmlns="" id="{C596C4B9-5663-4DB6-BBDD-FF4DCFAEC80A}"/>
                </a:ext>
              </a:extLst>
            </p:cNvPr>
            <p:cNvGrpSpPr/>
            <p:nvPr/>
          </p:nvGrpSpPr>
          <p:grpSpPr>
            <a:xfrm>
              <a:off x="5546363" y="311046"/>
              <a:ext cx="479686" cy="876924"/>
              <a:chOff x="5219077" y="467193"/>
              <a:chExt cx="479686" cy="876924"/>
            </a:xfrm>
          </p:grpSpPr>
          <p:sp>
            <p:nvSpPr>
              <p:cNvPr id="16" name="矩形 15">
                <a:extLst>
                  <a:ext uri="{FF2B5EF4-FFF2-40B4-BE49-F238E27FC236}">
                    <a16:creationId xmlns:a16="http://schemas.microsoft.com/office/drawing/2014/main" xmlns="" id="{A1FEB1D8-6053-4CA8-951B-D6B5208831A2}"/>
                  </a:ext>
                </a:extLst>
              </p:cNvPr>
              <p:cNvSpPr/>
              <p:nvPr/>
            </p:nvSpPr>
            <p:spPr>
              <a:xfrm>
                <a:off x="5219077" y="4671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矩形 16">
                <a:extLst>
                  <a:ext uri="{FF2B5EF4-FFF2-40B4-BE49-F238E27FC236}">
                    <a16:creationId xmlns:a16="http://schemas.microsoft.com/office/drawing/2014/main" xmlns="" id="{E5A37F84-CB04-4FBC-B63C-8D59BB7D19D5}"/>
                  </a:ext>
                </a:extLst>
              </p:cNvPr>
              <p:cNvSpPr/>
              <p:nvPr/>
            </p:nvSpPr>
            <p:spPr>
              <a:xfrm>
                <a:off x="5219077" y="9094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9965EE26-FEF6-4284-A48C-71F8FAFAE004}"/>
              </a:ext>
            </a:extLst>
          </p:cNvPr>
          <p:cNvSpPr/>
          <p:nvPr/>
        </p:nvSpPr>
        <p:spPr>
          <a:xfrm>
            <a:off x="6565695" y="1187970"/>
            <a:ext cx="899415" cy="2304738"/>
          </a:xfrm>
          <a:prstGeom prst="rect">
            <a:avLst/>
          </a:prstGeom>
          <a:solidFill>
            <a:srgbClr val="3ABFA9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8" name="组合 22">
            <a:extLst>
              <a:ext uri="{FF2B5EF4-FFF2-40B4-BE49-F238E27FC236}">
                <a16:creationId xmlns:a16="http://schemas.microsoft.com/office/drawing/2014/main" xmlns="" id="{5069DE74-6C3C-47E9-ACC1-1CFEBCF2D384}"/>
              </a:ext>
            </a:extLst>
          </p:cNvPr>
          <p:cNvGrpSpPr/>
          <p:nvPr/>
        </p:nvGrpSpPr>
        <p:grpSpPr>
          <a:xfrm>
            <a:off x="6026049" y="316647"/>
            <a:ext cx="1439059" cy="871327"/>
            <a:chOff x="4107305" y="314793"/>
            <a:chExt cx="1439058" cy="876924"/>
          </a:xfrm>
        </p:grpSpPr>
        <p:sp>
          <p:nvSpPr>
            <p:cNvPr id="24" name="矩形 23">
              <a:extLst>
                <a:ext uri="{FF2B5EF4-FFF2-40B4-BE49-F238E27FC236}">
                  <a16:creationId xmlns:a16="http://schemas.microsoft.com/office/drawing/2014/main" xmlns="" id="{7DA3E222-AB39-45EA-9BB9-3AA76000AEB8}"/>
                </a:ext>
              </a:extLst>
            </p:cNvPr>
            <p:cNvSpPr/>
            <p:nvPr/>
          </p:nvSpPr>
          <p:spPr>
            <a:xfrm>
              <a:off x="4107305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0795BFA1-F356-4978-8DD6-C2A827003FC4}"/>
                </a:ext>
              </a:extLst>
            </p:cNvPr>
            <p:cNvSpPr/>
            <p:nvPr/>
          </p:nvSpPr>
          <p:spPr>
            <a:xfrm>
              <a:off x="4107305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矩形 25">
              <a:extLst>
                <a:ext uri="{FF2B5EF4-FFF2-40B4-BE49-F238E27FC236}">
                  <a16:creationId xmlns:a16="http://schemas.microsoft.com/office/drawing/2014/main" xmlns="" id="{C28A0750-1071-40C0-804D-2E7B15C6C61C}"/>
                </a:ext>
              </a:extLst>
            </p:cNvPr>
            <p:cNvSpPr/>
            <p:nvPr/>
          </p:nvSpPr>
          <p:spPr>
            <a:xfrm>
              <a:off x="4586991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xmlns="" id="{C1EE0105-4E4B-4923-A038-F1DAA88906FF}"/>
                </a:ext>
              </a:extLst>
            </p:cNvPr>
            <p:cNvSpPr/>
            <p:nvPr/>
          </p:nvSpPr>
          <p:spPr>
            <a:xfrm>
              <a:off x="4586991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矩形 27">
              <a:extLst>
                <a:ext uri="{FF2B5EF4-FFF2-40B4-BE49-F238E27FC236}">
                  <a16:creationId xmlns:a16="http://schemas.microsoft.com/office/drawing/2014/main" xmlns="" id="{F501BE7E-5352-4E3F-806B-F55A990079E9}"/>
                </a:ext>
              </a:extLst>
            </p:cNvPr>
            <p:cNvSpPr/>
            <p:nvPr/>
          </p:nvSpPr>
          <p:spPr>
            <a:xfrm>
              <a:off x="5066677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矩形 28">
              <a:extLst>
                <a:ext uri="{FF2B5EF4-FFF2-40B4-BE49-F238E27FC236}">
                  <a16:creationId xmlns:a16="http://schemas.microsoft.com/office/drawing/2014/main" xmlns="" id="{C64FB58E-603B-48DE-B99B-35577B0E5B1F}"/>
                </a:ext>
              </a:extLst>
            </p:cNvPr>
            <p:cNvSpPr/>
            <p:nvPr/>
          </p:nvSpPr>
          <p:spPr>
            <a:xfrm>
              <a:off x="5066677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9" name="椭圆 48">
            <a:extLst>
              <a:ext uri="{FF2B5EF4-FFF2-40B4-BE49-F238E27FC236}">
                <a16:creationId xmlns:a16="http://schemas.microsoft.com/office/drawing/2014/main" xmlns="" id="{C5D1327B-5B36-44CB-AB99-997F0BED2A73}"/>
              </a:ext>
            </a:extLst>
          </p:cNvPr>
          <p:cNvSpPr/>
          <p:nvPr/>
        </p:nvSpPr>
        <p:spPr>
          <a:xfrm>
            <a:off x="6802729" y="1619910"/>
            <a:ext cx="425347" cy="42534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椭圆 49">
            <a:extLst>
              <a:ext uri="{FF2B5EF4-FFF2-40B4-BE49-F238E27FC236}">
                <a16:creationId xmlns:a16="http://schemas.microsoft.com/office/drawing/2014/main" xmlns="" id="{71628138-198E-4024-A24A-AF5AE125D26F}"/>
              </a:ext>
            </a:extLst>
          </p:cNvPr>
          <p:cNvSpPr/>
          <p:nvPr/>
        </p:nvSpPr>
        <p:spPr>
          <a:xfrm>
            <a:off x="6817717" y="2506635"/>
            <a:ext cx="425347" cy="42534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>
            <a:extLst>
              <a:ext uri="{FF2B5EF4-FFF2-40B4-BE49-F238E27FC236}">
                <a16:creationId xmlns:a16="http://schemas.microsoft.com/office/drawing/2014/main" xmlns="" id="{811D0ADA-F9CB-4668-9824-DCBF296C1836}"/>
              </a:ext>
            </a:extLst>
          </p:cNvPr>
          <p:cNvSpPr/>
          <p:nvPr/>
        </p:nvSpPr>
        <p:spPr>
          <a:xfrm>
            <a:off x="7465110" y="311049"/>
            <a:ext cx="2458388" cy="2195589"/>
          </a:xfrm>
          <a:prstGeom prst="rect">
            <a:avLst/>
          </a:prstGeom>
          <a:solidFill>
            <a:srgbClr val="026AB7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矩形 52">
            <a:extLst>
              <a:ext uri="{FF2B5EF4-FFF2-40B4-BE49-F238E27FC236}">
                <a16:creationId xmlns:a16="http://schemas.microsoft.com/office/drawing/2014/main" xmlns="" id="{F0326CFE-031E-4A44-BB40-E7EA2E30CD20}"/>
              </a:ext>
            </a:extLst>
          </p:cNvPr>
          <p:cNvSpPr/>
          <p:nvPr/>
        </p:nvSpPr>
        <p:spPr>
          <a:xfrm>
            <a:off x="11057750" y="311045"/>
            <a:ext cx="1134252" cy="1013002"/>
          </a:xfrm>
          <a:prstGeom prst="rect">
            <a:avLst/>
          </a:prstGeom>
          <a:solidFill>
            <a:srgbClr val="026AB7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椭圆 54">
            <a:extLst>
              <a:ext uri="{FF2B5EF4-FFF2-40B4-BE49-F238E27FC236}">
                <a16:creationId xmlns:a16="http://schemas.microsoft.com/office/drawing/2014/main" xmlns="" id="{2E89314D-0EA9-45FB-BE02-36ADC5CE30BC}"/>
              </a:ext>
            </a:extLst>
          </p:cNvPr>
          <p:cNvSpPr/>
          <p:nvPr/>
        </p:nvSpPr>
        <p:spPr>
          <a:xfrm>
            <a:off x="7985085" y="726790"/>
            <a:ext cx="1364105" cy="1364105"/>
          </a:xfrm>
          <a:prstGeom prst="ellipse">
            <a:avLst/>
          </a:prstGeom>
          <a:solidFill>
            <a:srgbClr val="F48693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" name="组合 285">
            <a:extLst>
              <a:ext uri="{FF2B5EF4-FFF2-40B4-BE49-F238E27FC236}">
                <a16:creationId xmlns:a16="http://schemas.microsoft.com/office/drawing/2014/main" xmlns="" id="{A7262F89-37E8-4F88-9F1A-4962C07B4D86}"/>
              </a:ext>
            </a:extLst>
          </p:cNvPr>
          <p:cNvGrpSpPr/>
          <p:nvPr/>
        </p:nvGrpSpPr>
        <p:grpSpPr>
          <a:xfrm>
            <a:off x="9923498" y="2506638"/>
            <a:ext cx="2268505" cy="1750573"/>
            <a:chOff x="9923495" y="2506634"/>
            <a:chExt cx="2268505" cy="1750573"/>
          </a:xfrm>
        </p:grpSpPr>
        <p:sp>
          <p:nvSpPr>
            <p:cNvPr id="67" name="矩形 66">
              <a:extLst>
                <a:ext uri="{FF2B5EF4-FFF2-40B4-BE49-F238E27FC236}">
                  <a16:creationId xmlns:a16="http://schemas.microsoft.com/office/drawing/2014/main" xmlns="" id="{4B3B44EB-7C41-453A-A32C-9A85A4BB5072}"/>
                </a:ext>
              </a:extLst>
            </p:cNvPr>
            <p:cNvSpPr/>
            <p:nvPr/>
          </p:nvSpPr>
          <p:spPr>
            <a:xfrm>
              <a:off x="9923495" y="2506634"/>
              <a:ext cx="2268505" cy="1750573"/>
            </a:xfrm>
            <a:prstGeom prst="rect">
              <a:avLst/>
            </a:prstGeom>
            <a:solidFill>
              <a:srgbClr val="36C2A4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椭圆 67">
              <a:extLst>
                <a:ext uri="{FF2B5EF4-FFF2-40B4-BE49-F238E27FC236}">
                  <a16:creationId xmlns:a16="http://schemas.microsoft.com/office/drawing/2014/main" xmlns="" id="{CCC4BCCC-83BC-4405-9E3D-CECBCDB8802D}"/>
                </a:ext>
              </a:extLst>
            </p:cNvPr>
            <p:cNvSpPr/>
            <p:nvPr/>
          </p:nvSpPr>
          <p:spPr>
            <a:xfrm>
              <a:off x="10544333" y="2868506"/>
              <a:ext cx="1026828" cy="1026828"/>
            </a:xfrm>
            <a:prstGeom prst="ellipse">
              <a:avLst/>
            </a:prstGeom>
            <a:solidFill>
              <a:srgbClr val="0267B5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3" name="组合 290">
            <a:extLst>
              <a:ext uri="{FF2B5EF4-FFF2-40B4-BE49-F238E27FC236}">
                <a16:creationId xmlns:a16="http://schemas.microsoft.com/office/drawing/2014/main" xmlns="" id="{87A68C68-7FBA-44F8-A512-9614197D8F09}"/>
              </a:ext>
            </a:extLst>
          </p:cNvPr>
          <p:cNvGrpSpPr/>
          <p:nvPr/>
        </p:nvGrpSpPr>
        <p:grpSpPr>
          <a:xfrm>
            <a:off x="0" y="6130981"/>
            <a:ext cx="6985421" cy="727023"/>
            <a:chOff x="0" y="6130977"/>
            <a:chExt cx="6985421" cy="727023"/>
          </a:xfrm>
        </p:grpSpPr>
        <p:sp>
          <p:nvSpPr>
            <p:cNvPr id="83" name="矩形 82">
              <a:extLst>
                <a:ext uri="{FF2B5EF4-FFF2-40B4-BE49-F238E27FC236}">
                  <a16:creationId xmlns:a16="http://schemas.microsoft.com/office/drawing/2014/main" xmlns="" id="{0D0C5140-B57B-4FF9-8A30-00D183301E60}"/>
                </a:ext>
              </a:extLst>
            </p:cNvPr>
            <p:cNvSpPr/>
            <p:nvPr/>
          </p:nvSpPr>
          <p:spPr>
            <a:xfrm>
              <a:off x="0" y="6130977"/>
              <a:ext cx="6985421" cy="727023"/>
            </a:xfrm>
            <a:prstGeom prst="rect">
              <a:avLst/>
            </a:prstGeom>
            <a:solidFill>
              <a:srgbClr val="FED3E4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椭圆 83">
              <a:extLst>
                <a:ext uri="{FF2B5EF4-FFF2-40B4-BE49-F238E27FC236}">
                  <a16:creationId xmlns:a16="http://schemas.microsoft.com/office/drawing/2014/main" xmlns="" id="{4148C402-DB8A-4ECC-A31C-97973259E19E}"/>
                </a:ext>
              </a:extLst>
            </p:cNvPr>
            <p:cNvSpPr/>
            <p:nvPr/>
          </p:nvSpPr>
          <p:spPr>
            <a:xfrm>
              <a:off x="626774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椭圆 84">
              <a:extLst>
                <a:ext uri="{FF2B5EF4-FFF2-40B4-BE49-F238E27FC236}">
                  <a16:creationId xmlns:a16="http://schemas.microsoft.com/office/drawing/2014/main" xmlns="" id="{CE482908-6FB7-4809-8A9F-99A99C96AACD}"/>
                </a:ext>
              </a:extLst>
            </p:cNvPr>
            <p:cNvSpPr/>
            <p:nvPr/>
          </p:nvSpPr>
          <p:spPr>
            <a:xfrm>
              <a:off x="1641420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椭圆 85">
              <a:extLst>
                <a:ext uri="{FF2B5EF4-FFF2-40B4-BE49-F238E27FC236}">
                  <a16:creationId xmlns:a16="http://schemas.microsoft.com/office/drawing/2014/main" xmlns="" id="{1DBB9316-994B-47D6-B86E-0EF0D8259AB3}"/>
                </a:ext>
              </a:extLst>
            </p:cNvPr>
            <p:cNvSpPr/>
            <p:nvPr/>
          </p:nvSpPr>
          <p:spPr>
            <a:xfrm>
              <a:off x="2656066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椭圆 86">
              <a:extLst>
                <a:ext uri="{FF2B5EF4-FFF2-40B4-BE49-F238E27FC236}">
                  <a16:creationId xmlns:a16="http://schemas.microsoft.com/office/drawing/2014/main" xmlns="" id="{7124F049-8533-4426-9656-07DF9F815A8F}"/>
                </a:ext>
              </a:extLst>
            </p:cNvPr>
            <p:cNvSpPr/>
            <p:nvPr/>
          </p:nvSpPr>
          <p:spPr>
            <a:xfrm>
              <a:off x="3670712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" name="椭圆 87">
              <a:extLst>
                <a:ext uri="{FF2B5EF4-FFF2-40B4-BE49-F238E27FC236}">
                  <a16:creationId xmlns:a16="http://schemas.microsoft.com/office/drawing/2014/main" xmlns="" id="{6086E4D6-63DC-4774-A6B3-A87C095B0858}"/>
                </a:ext>
              </a:extLst>
            </p:cNvPr>
            <p:cNvSpPr/>
            <p:nvPr/>
          </p:nvSpPr>
          <p:spPr>
            <a:xfrm>
              <a:off x="4685358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椭圆 88">
              <a:extLst>
                <a:ext uri="{FF2B5EF4-FFF2-40B4-BE49-F238E27FC236}">
                  <a16:creationId xmlns:a16="http://schemas.microsoft.com/office/drawing/2014/main" xmlns="" id="{BF94F982-74AB-43AC-B7AE-FCB2E3C3790B}"/>
                </a:ext>
              </a:extLst>
            </p:cNvPr>
            <p:cNvSpPr/>
            <p:nvPr/>
          </p:nvSpPr>
          <p:spPr>
            <a:xfrm>
              <a:off x="5700004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2" name="矩形 91">
            <a:extLst>
              <a:ext uri="{FF2B5EF4-FFF2-40B4-BE49-F238E27FC236}">
                <a16:creationId xmlns:a16="http://schemas.microsoft.com/office/drawing/2014/main" xmlns="" id="{057CDAAC-72D9-411B-8AA7-E2AB9B3AF11E}"/>
              </a:ext>
            </a:extLst>
          </p:cNvPr>
          <p:cNvSpPr/>
          <p:nvPr/>
        </p:nvSpPr>
        <p:spPr>
          <a:xfrm>
            <a:off x="3492712" y="4380875"/>
            <a:ext cx="2053653" cy="1727625"/>
          </a:xfrm>
          <a:prstGeom prst="rect">
            <a:avLst/>
          </a:prstGeom>
          <a:solidFill>
            <a:srgbClr val="F38592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矩形 92">
            <a:extLst>
              <a:ext uri="{FF2B5EF4-FFF2-40B4-BE49-F238E27FC236}">
                <a16:creationId xmlns:a16="http://schemas.microsoft.com/office/drawing/2014/main" xmlns="" id="{D0F99C84-0206-45FC-9FF1-4AA57376B990}"/>
              </a:ext>
            </a:extLst>
          </p:cNvPr>
          <p:cNvSpPr/>
          <p:nvPr/>
        </p:nvSpPr>
        <p:spPr>
          <a:xfrm>
            <a:off x="6985421" y="6130981"/>
            <a:ext cx="5206579" cy="727023"/>
          </a:xfrm>
          <a:prstGeom prst="rect">
            <a:avLst/>
          </a:prstGeom>
          <a:solidFill>
            <a:srgbClr val="3BBDA9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0" name="组合 138">
            <a:extLst>
              <a:ext uri="{FF2B5EF4-FFF2-40B4-BE49-F238E27FC236}">
                <a16:creationId xmlns:a16="http://schemas.microsoft.com/office/drawing/2014/main" xmlns="" id="{49EC9AA1-DC80-4679-8D3D-9E1F84243EFC}"/>
              </a:ext>
            </a:extLst>
          </p:cNvPr>
          <p:cNvGrpSpPr/>
          <p:nvPr/>
        </p:nvGrpSpPr>
        <p:grpSpPr>
          <a:xfrm>
            <a:off x="3687577" y="3490833"/>
            <a:ext cx="1918744" cy="880671"/>
            <a:chOff x="4107305" y="311046"/>
            <a:chExt cx="1918744" cy="880671"/>
          </a:xfrm>
        </p:grpSpPr>
        <p:sp>
          <p:nvSpPr>
            <p:cNvPr id="140" name="矩形 139">
              <a:extLst>
                <a:ext uri="{FF2B5EF4-FFF2-40B4-BE49-F238E27FC236}">
                  <a16:creationId xmlns:a16="http://schemas.microsoft.com/office/drawing/2014/main" xmlns="" id="{23EFC245-CE6F-4D68-BE7E-637FCBFF8581}"/>
                </a:ext>
              </a:extLst>
            </p:cNvPr>
            <p:cNvSpPr/>
            <p:nvPr/>
          </p:nvSpPr>
          <p:spPr>
            <a:xfrm>
              <a:off x="4107305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1" name="矩形 140">
              <a:extLst>
                <a:ext uri="{FF2B5EF4-FFF2-40B4-BE49-F238E27FC236}">
                  <a16:creationId xmlns:a16="http://schemas.microsoft.com/office/drawing/2014/main" xmlns="" id="{5C3E426C-64C0-4824-B826-7CF42AD6F210}"/>
                </a:ext>
              </a:extLst>
            </p:cNvPr>
            <p:cNvSpPr/>
            <p:nvPr/>
          </p:nvSpPr>
          <p:spPr>
            <a:xfrm>
              <a:off x="4107305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2" name="矩形 141">
              <a:extLst>
                <a:ext uri="{FF2B5EF4-FFF2-40B4-BE49-F238E27FC236}">
                  <a16:creationId xmlns:a16="http://schemas.microsoft.com/office/drawing/2014/main" xmlns="" id="{02CB05BF-6140-4880-9077-F1A70FBC5BA0}"/>
                </a:ext>
              </a:extLst>
            </p:cNvPr>
            <p:cNvSpPr/>
            <p:nvPr/>
          </p:nvSpPr>
          <p:spPr>
            <a:xfrm>
              <a:off x="4586991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3" name="矩形 142">
              <a:extLst>
                <a:ext uri="{FF2B5EF4-FFF2-40B4-BE49-F238E27FC236}">
                  <a16:creationId xmlns:a16="http://schemas.microsoft.com/office/drawing/2014/main" xmlns="" id="{C8DE84E5-52A8-4060-AFA0-59F925D1EC28}"/>
                </a:ext>
              </a:extLst>
            </p:cNvPr>
            <p:cNvSpPr/>
            <p:nvPr/>
          </p:nvSpPr>
          <p:spPr>
            <a:xfrm>
              <a:off x="4586991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4" name="矩形 143">
              <a:extLst>
                <a:ext uri="{FF2B5EF4-FFF2-40B4-BE49-F238E27FC236}">
                  <a16:creationId xmlns:a16="http://schemas.microsoft.com/office/drawing/2014/main" xmlns="" id="{4A5D33A4-5CCE-4AA9-B4B4-93BC31F349BB}"/>
                </a:ext>
              </a:extLst>
            </p:cNvPr>
            <p:cNvSpPr/>
            <p:nvPr/>
          </p:nvSpPr>
          <p:spPr>
            <a:xfrm>
              <a:off x="5066677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5" name="矩形 144">
              <a:extLst>
                <a:ext uri="{FF2B5EF4-FFF2-40B4-BE49-F238E27FC236}">
                  <a16:creationId xmlns:a16="http://schemas.microsoft.com/office/drawing/2014/main" xmlns="" id="{D85650C7-A0EC-447E-8EA8-8118C27882C5}"/>
                </a:ext>
              </a:extLst>
            </p:cNvPr>
            <p:cNvSpPr/>
            <p:nvPr/>
          </p:nvSpPr>
          <p:spPr>
            <a:xfrm>
              <a:off x="5066677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1" name="组合 145">
              <a:extLst>
                <a:ext uri="{FF2B5EF4-FFF2-40B4-BE49-F238E27FC236}">
                  <a16:creationId xmlns:a16="http://schemas.microsoft.com/office/drawing/2014/main" xmlns="" id="{EC943829-A0A3-429A-B153-7199ADD40747}"/>
                </a:ext>
              </a:extLst>
            </p:cNvPr>
            <p:cNvGrpSpPr/>
            <p:nvPr/>
          </p:nvGrpSpPr>
          <p:grpSpPr>
            <a:xfrm>
              <a:off x="5546363" y="311046"/>
              <a:ext cx="479686" cy="880671"/>
              <a:chOff x="5219077" y="467193"/>
              <a:chExt cx="479686" cy="880671"/>
            </a:xfrm>
          </p:grpSpPr>
          <p:sp>
            <p:nvSpPr>
              <p:cNvPr id="147" name="矩形 146">
                <a:extLst>
                  <a:ext uri="{FF2B5EF4-FFF2-40B4-BE49-F238E27FC236}">
                    <a16:creationId xmlns:a16="http://schemas.microsoft.com/office/drawing/2014/main" xmlns="" id="{4A13C50E-8C56-412E-8685-49E315730392}"/>
                  </a:ext>
                </a:extLst>
              </p:cNvPr>
              <p:cNvSpPr/>
              <p:nvPr/>
            </p:nvSpPr>
            <p:spPr>
              <a:xfrm>
                <a:off x="5219077" y="4671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8" name="矩形 147">
                <a:extLst>
                  <a:ext uri="{FF2B5EF4-FFF2-40B4-BE49-F238E27FC236}">
                    <a16:creationId xmlns:a16="http://schemas.microsoft.com/office/drawing/2014/main" xmlns="" id="{BF2A0667-3E44-4C9B-A515-7ABDD9B5954C}"/>
                  </a:ext>
                </a:extLst>
              </p:cNvPr>
              <p:cNvSpPr/>
              <p:nvPr/>
            </p:nvSpPr>
            <p:spPr>
              <a:xfrm>
                <a:off x="5219077" y="909402"/>
                <a:ext cx="479686" cy="438462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80" name="矩形 179">
            <a:extLst>
              <a:ext uri="{FF2B5EF4-FFF2-40B4-BE49-F238E27FC236}">
                <a16:creationId xmlns:a16="http://schemas.microsoft.com/office/drawing/2014/main" xmlns="" id="{BAF3ED3D-B0B9-45C6-9326-AE2733A7A270}"/>
              </a:ext>
            </a:extLst>
          </p:cNvPr>
          <p:cNvSpPr/>
          <p:nvPr/>
        </p:nvSpPr>
        <p:spPr>
          <a:xfrm>
            <a:off x="5546366" y="3497780"/>
            <a:ext cx="1943655" cy="1909922"/>
          </a:xfrm>
          <a:prstGeom prst="rect">
            <a:avLst/>
          </a:prstGeom>
          <a:solidFill>
            <a:srgbClr val="FBEE19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2" name="组合 293">
            <a:extLst>
              <a:ext uri="{FF2B5EF4-FFF2-40B4-BE49-F238E27FC236}">
                <a16:creationId xmlns:a16="http://schemas.microsoft.com/office/drawing/2014/main" xmlns="" id="{871A202D-DA18-4514-B622-F7B33B55B3AB}"/>
              </a:ext>
            </a:extLst>
          </p:cNvPr>
          <p:cNvGrpSpPr/>
          <p:nvPr/>
        </p:nvGrpSpPr>
        <p:grpSpPr>
          <a:xfrm>
            <a:off x="4107307" y="1187970"/>
            <a:ext cx="2458388" cy="2304738"/>
            <a:chOff x="4107305" y="1187970"/>
            <a:chExt cx="2458388" cy="2304738"/>
          </a:xfrm>
        </p:grpSpPr>
        <p:sp>
          <p:nvSpPr>
            <p:cNvPr id="20" name="矩形 19">
              <a:extLst>
                <a:ext uri="{FF2B5EF4-FFF2-40B4-BE49-F238E27FC236}">
                  <a16:creationId xmlns:a16="http://schemas.microsoft.com/office/drawing/2014/main" xmlns="" id="{9C51CAF9-F1CB-4CB1-A06B-1F914B1B5B2E}"/>
                </a:ext>
              </a:extLst>
            </p:cNvPr>
            <p:cNvSpPr/>
            <p:nvPr/>
          </p:nvSpPr>
          <p:spPr>
            <a:xfrm>
              <a:off x="4107305" y="1187970"/>
              <a:ext cx="2458388" cy="2304738"/>
            </a:xfrm>
            <a:prstGeom prst="rect">
              <a:avLst/>
            </a:prstGeom>
            <a:solidFill>
              <a:srgbClr val="026AB7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1" name="等腰三角形 180">
              <a:extLst>
                <a:ext uri="{FF2B5EF4-FFF2-40B4-BE49-F238E27FC236}">
                  <a16:creationId xmlns:a16="http://schemas.microsoft.com/office/drawing/2014/main" xmlns="" id="{B69A2486-E995-4996-A55A-F6757A0B627A}"/>
                </a:ext>
              </a:extLst>
            </p:cNvPr>
            <p:cNvSpPr/>
            <p:nvPr/>
          </p:nvSpPr>
          <p:spPr>
            <a:xfrm>
              <a:off x="4299586" y="1310670"/>
              <a:ext cx="2035428" cy="1754679"/>
            </a:xfrm>
            <a:prstGeom prst="triangle">
              <a:avLst/>
            </a:prstGeom>
            <a:solidFill>
              <a:srgbClr val="3BBDA9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3" name="组合 181">
            <a:extLst>
              <a:ext uri="{FF2B5EF4-FFF2-40B4-BE49-F238E27FC236}">
                <a16:creationId xmlns:a16="http://schemas.microsoft.com/office/drawing/2014/main" xmlns="" id="{2D559FC5-E158-4AC3-B581-011DEF0F925A}"/>
              </a:ext>
            </a:extLst>
          </p:cNvPr>
          <p:cNvGrpSpPr/>
          <p:nvPr/>
        </p:nvGrpSpPr>
        <p:grpSpPr>
          <a:xfrm>
            <a:off x="5546364" y="5407702"/>
            <a:ext cx="1183067" cy="716328"/>
            <a:chOff x="4107305" y="314793"/>
            <a:chExt cx="1439058" cy="876924"/>
          </a:xfrm>
        </p:grpSpPr>
        <p:sp>
          <p:nvSpPr>
            <p:cNvPr id="183" name="矩形 182">
              <a:extLst>
                <a:ext uri="{FF2B5EF4-FFF2-40B4-BE49-F238E27FC236}">
                  <a16:creationId xmlns:a16="http://schemas.microsoft.com/office/drawing/2014/main" xmlns="" id="{AB2BAAF1-7122-4D0E-BEB7-7EA2CA82F246}"/>
                </a:ext>
              </a:extLst>
            </p:cNvPr>
            <p:cNvSpPr/>
            <p:nvPr/>
          </p:nvSpPr>
          <p:spPr>
            <a:xfrm>
              <a:off x="4107305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4" name="矩形 183">
              <a:extLst>
                <a:ext uri="{FF2B5EF4-FFF2-40B4-BE49-F238E27FC236}">
                  <a16:creationId xmlns:a16="http://schemas.microsoft.com/office/drawing/2014/main" xmlns="" id="{39B073D6-A924-4705-A301-2834F557A207}"/>
                </a:ext>
              </a:extLst>
            </p:cNvPr>
            <p:cNvSpPr/>
            <p:nvPr/>
          </p:nvSpPr>
          <p:spPr>
            <a:xfrm>
              <a:off x="4107305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5" name="矩形 184">
              <a:extLst>
                <a:ext uri="{FF2B5EF4-FFF2-40B4-BE49-F238E27FC236}">
                  <a16:creationId xmlns:a16="http://schemas.microsoft.com/office/drawing/2014/main" xmlns="" id="{17B17918-846F-4D0D-9424-B0016A81FA97}"/>
                </a:ext>
              </a:extLst>
            </p:cNvPr>
            <p:cNvSpPr/>
            <p:nvPr/>
          </p:nvSpPr>
          <p:spPr>
            <a:xfrm>
              <a:off x="4586991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6" name="矩形 185">
              <a:extLst>
                <a:ext uri="{FF2B5EF4-FFF2-40B4-BE49-F238E27FC236}">
                  <a16:creationId xmlns:a16="http://schemas.microsoft.com/office/drawing/2014/main" xmlns="" id="{81DA8EB2-AA7B-4A34-A274-9DA948F6EAF9}"/>
                </a:ext>
              </a:extLst>
            </p:cNvPr>
            <p:cNvSpPr/>
            <p:nvPr/>
          </p:nvSpPr>
          <p:spPr>
            <a:xfrm>
              <a:off x="4586991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7" name="矩形 186">
              <a:extLst>
                <a:ext uri="{FF2B5EF4-FFF2-40B4-BE49-F238E27FC236}">
                  <a16:creationId xmlns:a16="http://schemas.microsoft.com/office/drawing/2014/main" xmlns="" id="{B09119C7-259A-4301-807B-8D75E44B7752}"/>
                </a:ext>
              </a:extLst>
            </p:cNvPr>
            <p:cNvSpPr/>
            <p:nvPr/>
          </p:nvSpPr>
          <p:spPr>
            <a:xfrm>
              <a:off x="5066677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8" name="矩形 187">
              <a:extLst>
                <a:ext uri="{FF2B5EF4-FFF2-40B4-BE49-F238E27FC236}">
                  <a16:creationId xmlns:a16="http://schemas.microsoft.com/office/drawing/2014/main" xmlns="" id="{65401E20-F80C-4054-B036-97E30A1A5A0E}"/>
                </a:ext>
              </a:extLst>
            </p:cNvPr>
            <p:cNvSpPr/>
            <p:nvPr/>
          </p:nvSpPr>
          <p:spPr>
            <a:xfrm>
              <a:off x="5066677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4" name="组合 188">
            <a:extLst>
              <a:ext uri="{FF2B5EF4-FFF2-40B4-BE49-F238E27FC236}">
                <a16:creationId xmlns:a16="http://schemas.microsoft.com/office/drawing/2014/main" xmlns="" id="{53910855-CFB5-4D95-A5CD-1A1B9905E456}"/>
              </a:ext>
            </a:extLst>
          </p:cNvPr>
          <p:cNvGrpSpPr/>
          <p:nvPr/>
        </p:nvGrpSpPr>
        <p:grpSpPr>
          <a:xfrm>
            <a:off x="6729428" y="5417712"/>
            <a:ext cx="760589" cy="690787"/>
            <a:chOff x="4107305" y="314793"/>
            <a:chExt cx="959372" cy="876924"/>
          </a:xfrm>
        </p:grpSpPr>
        <p:sp>
          <p:nvSpPr>
            <p:cNvPr id="190" name="矩形 189">
              <a:extLst>
                <a:ext uri="{FF2B5EF4-FFF2-40B4-BE49-F238E27FC236}">
                  <a16:creationId xmlns:a16="http://schemas.microsoft.com/office/drawing/2014/main" xmlns="" id="{9A01F586-F9A6-4F52-9ADE-91D9DF6E80D6}"/>
                </a:ext>
              </a:extLst>
            </p:cNvPr>
            <p:cNvSpPr/>
            <p:nvPr/>
          </p:nvSpPr>
          <p:spPr>
            <a:xfrm>
              <a:off x="4107305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1" name="矩形 190">
              <a:extLst>
                <a:ext uri="{FF2B5EF4-FFF2-40B4-BE49-F238E27FC236}">
                  <a16:creationId xmlns:a16="http://schemas.microsoft.com/office/drawing/2014/main" xmlns="" id="{630B421A-F339-4842-BE88-6857B50EE089}"/>
                </a:ext>
              </a:extLst>
            </p:cNvPr>
            <p:cNvSpPr/>
            <p:nvPr/>
          </p:nvSpPr>
          <p:spPr>
            <a:xfrm>
              <a:off x="4107305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2" name="矩形 191">
              <a:extLst>
                <a:ext uri="{FF2B5EF4-FFF2-40B4-BE49-F238E27FC236}">
                  <a16:creationId xmlns:a16="http://schemas.microsoft.com/office/drawing/2014/main" xmlns="" id="{10305664-65E0-404A-AFFE-AC7B6CE3B48E}"/>
                </a:ext>
              </a:extLst>
            </p:cNvPr>
            <p:cNvSpPr/>
            <p:nvPr/>
          </p:nvSpPr>
          <p:spPr>
            <a:xfrm>
              <a:off x="4586991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3" name="矩形 192">
              <a:extLst>
                <a:ext uri="{FF2B5EF4-FFF2-40B4-BE49-F238E27FC236}">
                  <a16:creationId xmlns:a16="http://schemas.microsoft.com/office/drawing/2014/main" xmlns="" id="{FA9EE118-A1B1-4725-9779-FBE05FA22D96}"/>
                </a:ext>
              </a:extLst>
            </p:cNvPr>
            <p:cNvSpPr/>
            <p:nvPr/>
          </p:nvSpPr>
          <p:spPr>
            <a:xfrm>
              <a:off x="4586991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96" name="矩形 195">
            <a:extLst>
              <a:ext uri="{FF2B5EF4-FFF2-40B4-BE49-F238E27FC236}">
                <a16:creationId xmlns:a16="http://schemas.microsoft.com/office/drawing/2014/main" xmlns="" id="{79E42B49-3B78-4AEC-A9DC-745588AC467D}"/>
              </a:ext>
            </a:extLst>
          </p:cNvPr>
          <p:cNvSpPr/>
          <p:nvPr/>
        </p:nvSpPr>
        <p:spPr>
          <a:xfrm>
            <a:off x="7465109" y="2506638"/>
            <a:ext cx="839451" cy="984199"/>
          </a:xfrm>
          <a:prstGeom prst="rect">
            <a:avLst/>
          </a:prstGeom>
          <a:solidFill>
            <a:srgbClr val="F38592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7" name="矩形 196">
            <a:extLst>
              <a:ext uri="{FF2B5EF4-FFF2-40B4-BE49-F238E27FC236}">
                <a16:creationId xmlns:a16="http://schemas.microsoft.com/office/drawing/2014/main" xmlns="" id="{CE53D16C-3E54-42DD-A19F-32AAE0600A8B}"/>
              </a:ext>
            </a:extLst>
          </p:cNvPr>
          <p:cNvSpPr/>
          <p:nvPr/>
        </p:nvSpPr>
        <p:spPr>
          <a:xfrm>
            <a:off x="9923497" y="4268739"/>
            <a:ext cx="2268505" cy="1862238"/>
          </a:xfrm>
          <a:prstGeom prst="rect">
            <a:avLst/>
          </a:prstGeom>
          <a:solidFill>
            <a:srgbClr val="FED3E4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8" name="矩形 197">
            <a:extLst>
              <a:ext uri="{FF2B5EF4-FFF2-40B4-BE49-F238E27FC236}">
                <a16:creationId xmlns:a16="http://schemas.microsoft.com/office/drawing/2014/main" xmlns="" id="{2FB3088D-0FC0-4D0D-8759-0AF123D98C5A}"/>
              </a:ext>
            </a:extLst>
          </p:cNvPr>
          <p:cNvSpPr/>
          <p:nvPr/>
        </p:nvSpPr>
        <p:spPr>
          <a:xfrm>
            <a:off x="9923493" y="2355912"/>
            <a:ext cx="2268507" cy="150722"/>
          </a:xfrm>
          <a:prstGeom prst="rect">
            <a:avLst/>
          </a:prstGeom>
          <a:solidFill>
            <a:srgbClr val="FBEE19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矩形 51">
            <a:extLst>
              <a:ext uri="{FF2B5EF4-FFF2-40B4-BE49-F238E27FC236}">
                <a16:creationId xmlns:a16="http://schemas.microsoft.com/office/drawing/2014/main" xmlns="" id="{6E4B0235-89D0-42FB-9E8A-B4BD92670321}"/>
              </a:ext>
            </a:extLst>
          </p:cNvPr>
          <p:cNvSpPr/>
          <p:nvPr/>
        </p:nvSpPr>
        <p:spPr>
          <a:xfrm>
            <a:off x="9923496" y="311045"/>
            <a:ext cx="1134253" cy="1013002"/>
          </a:xfrm>
          <a:prstGeom prst="rect">
            <a:avLst/>
          </a:prstGeom>
          <a:solidFill>
            <a:srgbClr val="FBEE19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5" name="组合 289">
            <a:extLst>
              <a:ext uri="{FF2B5EF4-FFF2-40B4-BE49-F238E27FC236}">
                <a16:creationId xmlns:a16="http://schemas.microsoft.com/office/drawing/2014/main" xmlns="" id="{05EEF52C-A9D6-445D-9772-B188377EA9C1}"/>
              </a:ext>
            </a:extLst>
          </p:cNvPr>
          <p:cNvGrpSpPr/>
          <p:nvPr/>
        </p:nvGrpSpPr>
        <p:grpSpPr>
          <a:xfrm>
            <a:off x="2" y="314797"/>
            <a:ext cx="2953063" cy="2098623"/>
            <a:chOff x="0" y="314793"/>
            <a:chExt cx="2953062" cy="2098623"/>
          </a:xfrm>
        </p:grpSpPr>
        <p:sp>
          <p:nvSpPr>
            <p:cNvPr id="7" name="矩形 6">
              <a:extLst>
                <a:ext uri="{FF2B5EF4-FFF2-40B4-BE49-F238E27FC236}">
                  <a16:creationId xmlns:a16="http://schemas.microsoft.com/office/drawing/2014/main" xmlns="" id="{678BD82B-92DB-4CC0-A7AB-BBE1965124D8}"/>
                </a:ext>
              </a:extLst>
            </p:cNvPr>
            <p:cNvSpPr/>
            <p:nvPr/>
          </p:nvSpPr>
          <p:spPr>
            <a:xfrm>
              <a:off x="0" y="314793"/>
              <a:ext cx="2953062" cy="2098623"/>
            </a:xfrm>
            <a:prstGeom prst="rect">
              <a:avLst/>
            </a:prstGeom>
            <a:solidFill>
              <a:srgbClr val="FBEE19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>
              <a:extLst>
                <a:ext uri="{FF2B5EF4-FFF2-40B4-BE49-F238E27FC236}">
                  <a16:creationId xmlns:a16="http://schemas.microsoft.com/office/drawing/2014/main" xmlns="" id="{37426912-A401-4059-AC6F-1A00045CA801}"/>
                </a:ext>
              </a:extLst>
            </p:cNvPr>
            <p:cNvSpPr/>
            <p:nvPr/>
          </p:nvSpPr>
          <p:spPr>
            <a:xfrm>
              <a:off x="674557" y="562131"/>
              <a:ext cx="1603947" cy="1603947"/>
            </a:xfrm>
            <a:prstGeom prst="ellipse">
              <a:avLst/>
            </a:prstGeom>
            <a:solidFill>
              <a:srgbClr val="FED3E4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8EE5D172-A8DB-4F3F-A47F-38F5AC96F79F}"/>
              </a:ext>
            </a:extLst>
          </p:cNvPr>
          <p:cNvSpPr/>
          <p:nvPr/>
        </p:nvSpPr>
        <p:spPr>
          <a:xfrm>
            <a:off x="2953064" y="314795"/>
            <a:ext cx="1154243" cy="3177915"/>
          </a:xfrm>
          <a:prstGeom prst="rect">
            <a:avLst/>
          </a:prstGeom>
          <a:solidFill>
            <a:srgbClr val="026AB7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矩形 65">
            <a:extLst>
              <a:ext uri="{FF2B5EF4-FFF2-40B4-BE49-F238E27FC236}">
                <a16:creationId xmlns:a16="http://schemas.microsoft.com/office/drawing/2014/main" xmlns="" id="{A1BD07E9-E0B5-4CA1-B4C4-A78F62675A57}"/>
              </a:ext>
            </a:extLst>
          </p:cNvPr>
          <p:cNvSpPr/>
          <p:nvPr/>
        </p:nvSpPr>
        <p:spPr>
          <a:xfrm>
            <a:off x="3" y="3239748"/>
            <a:ext cx="2938071" cy="252960"/>
          </a:xfrm>
          <a:prstGeom prst="rect">
            <a:avLst/>
          </a:prstGeom>
          <a:solidFill>
            <a:srgbClr val="FBEE19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矩形 90">
            <a:extLst>
              <a:ext uri="{FF2B5EF4-FFF2-40B4-BE49-F238E27FC236}">
                <a16:creationId xmlns:a16="http://schemas.microsoft.com/office/drawing/2014/main" xmlns="" id="{1530D179-29FE-4A20-B6D7-C0E5511E53B9}"/>
              </a:ext>
            </a:extLst>
          </p:cNvPr>
          <p:cNvSpPr/>
          <p:nvPr/>
        </p:nvSpPr>
        <p:spPr>
          <a:xfrm>
            <a:off x="2" y="5774963"/>
            <a:ext cx="3492711" cy="344774"/>
          </a:xfrm>
          <a:prstGeom prst="rect">
            <a:avLst/>
          </a:prstGeom>
          <a:solidFill>
            <a:srgbClr val="026AB7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8" name="矩形 127">
            <a:extLst>
              <a:ext uri="{FF2B5EF4-FFF2-40B4-BE49-F238E27FC236}">
                <a16:creationId xmlns:a16="http://schemas.microsoft.com/office/drawing/2014/main" xmlns="" id="{A8B0B8BA-CF09-4742-8590-CEA00473AE58}"/>
              </a:ext>
            </a:extLst>
          </p:cNvPr>
          <p:cNvSpPr/>
          <p:nvPr/>
        </p:nvSpPr>
        <p:spPr>
          <a:xfrm>
            <a:off x="1065725" y="3492711"/>
            <a:ext cx="687179" cy="2271015"/>
          </a:xfrm>
          <a:prstGeom prst="rect">
            <a:avLst/>
          </a:prstGeom>
          <a:solidFill>
            <a:srgbClr val="FED3E4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6" name="组合 128">
            <a:extLst>
              <a:ext uri="{FF2B5EF4-FFF2-40B4-BE49-F238E27FC236}">
                <a16:creationId xmlns:a16="http://schemas.microsoft.com/office/drawing/2014/main" xmlns="" id="{D174F2D9-0FAB-4108-9D50-5022645A1E77}"/>
              </a:ext>
            </a:extLst>
          </p:cNvPr>
          <p:cNvGrpSpPr/>
          <p:nvPr/>
        </p:nvGrpSpPr>
        <p:grpSpPr>
          <a:xfrm>
            <a:off x="1755715" y="3492711"/>
            <a:ext cx="1918744" cy="880671"/>
            <a:chOff x="4107305" y="311046"/>
            <a:chExt cx="1918744" cy="880671"/>
          </a:xfrm>
        </p:grpSpPr>
        <p:sp>
          <p:nvSpPr>
            <p:cNvPr id="130" name="矩形 129">
              <a:extLst>
                <a:ext uri="{FF2B5EF4-FFF2-40B4-BE49-F238E27FC236}">
                  <a16:creationId xmlns:a16="http://schemas.microsoft.com/office/drawing/2014/main" xmlns="" id="{F753362E-42D9-41CA-B0AD-A5747A7FC472}"/>
                </a:ext>
              </a:extLst>
            </p:cNvPr>
            <p:cNvSpPr/>
            <p:nvPr/>
          </p:nvSpPr>
          <p:spPr>
            <a:xfrm>
              <a:off x="4107305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1" name="矩形 130">
              <a:extLst>
                <a:ext uri="{FF2B5EF4-FFF2-40B4-BE49-F238E27FC236}">
                  <a16:creationId xmlns:a16="http://schemas.microsoft.com/office/drawing/2014/main" xmlns="" id="{BF307C2E-50E9-4563-AD5A-FAB364B3A954}"/>
                </a:ext>
              </a:extLst>
            </p:cNvPr>
            <p:cNvSpPr/>
            <p:nvPr/>
          </p:nvSpPr>
          <p:spPr>
            <a:xfrm>
              <a:off x="4107305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2" name="矩形 131">
              <a:extLst>
                <a:ext uri="{FF2B5EF4-FFF2-40B4-BE49-F238E27FC236}">
                  <a16:creationId xmlns:a16="http://schemas.microsoft.com/office/drawing/2014/main" xmlns="" id="{156663E0-A918-41F7-BCF5-9C19A02118FF}"/>
                </a:ext>
              </a:extLst>
            </p:cNvPr>
            <p:cNvSpPr/>
            <p:nvPr/>
          </p:nvSpPr>
          <p:spPr>
            <a:xfrm>
              <a:off x="4586991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3" name="矩形 132">
              <a:extLst>
                <a:ext uri="{FF2B5EF4-FFF2-40B4-BE49-F238E27FC236}">
                  <a16:creationId xmlns:a16="http://schemas.microsoft.com/office/drawing/2014/main" xmlns="" id="{B62A278A-22C0-4CBB-9638-F3C5FD56760B}"/>
                </a:ext>
              </a:extLst>
            </p:cNvPr>
            <p:cNvSpPr/>
            <p:nvPr/>
          </p:nvSpPr>
          <p:spPr>
            <a:xfrm>
              <a:off x="4586991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4" name="矩形 133">
              <a:extLst>
                <a:ext uri="{FF2B5EF4-FFF2-40B4-BE49-F238E27FC236}">
                  <a16:creationId xmlns:a16="http://schemas.microsoft.com/office/drawing/2014/main" xmlns="" id="{C970E3EF-0EAF-4425-846B-84578012BD28}"/>
                </a:ext>
              </a:extLst>
            </p:cNvPr>
            <p:cNvSpPr/>
            <p:nvPr/>
          </p:nvSpPr>
          <p:spPr>
            <a:xfrm>
              <a:off x="5066677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5" name="矩形 134">
              <a:extLst>
                <a:ext uri="{FF2B5EF4-FFF2-40B4-BE49-F238E27FC236}">
                  <a16:creationId xmlns:a16="http://schemas.microsoft.com/office/drawing/2014/main" xmlns="" id="{8209D9F4-E336-40C6-ACCB-463302236B40}"/>
                </a:ext>
              </a:extLst>
            </p:cNvPr>
            <p:cNvSpPr/>
            <p:nvPr/>
          </p:nvSpPr>
          <p:spPr>
            <a:xfrm>
              <a:off x="5066677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7" name="组合 135">
              <a:extLst>
                <a:ext uri="{FF2B5EF4-FFF2-40B4-BE49-F238E27FC236}">
                  <a16:creationId xmlns:a16="http://schemas.microsoft.com/office/drawing/2014/main" xmlns="" id="{CF92EA05-7B53-475F-B2C4-0231F1F0B2B2}"/>
                </a:ext>
              </a:extLst>
            </p:cNvPr>
            <p:cNvGrpSpPr/>
            <p:nvPr/>
          </p:nvGrpSpPr>
          <p:grpSpPr>
            <a:xfrm>
              <a:off x="5546363" y="311046"/>
              <a:ext cx="479686" cy="880671"/>
              <a:chOff x="5219077" y="467193"/>
              <a:chExt cx="479686" cy="880671"/>
            </a:xfrm>
          </p:grpSpPr>
          <p:sp>
            <p:nvSpPr>
              <p:cNvPr id="137" name="矩形 136">
                <a:extLst>
                  <a:ext uri="{FF2B5EF4-FFF2-40B4-BE49-F238E27FC236}">
                    <a16:creationId xmlns:a16="http://schemas.microsoft.com/office/drawing/2014/main" xmlns="" id="{B68BD7B8-3486-4ED0-8008-F63C14EF20A9}"/>
                  </a:ext>
                </a:extLst>
              </p:cNvPr>
              <p:cNvSpPr/>
              <p:nvPr/>
            </p:nvSpPr>
            <p:spPr>
              <a:xfrm>
                <a:off x="5219077" y="4671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8" name="矩形 137">
                <a:extLst>
                  <a:ext uri="{FF2B5EF4-FFF2-40B4-BE49-F238E27FC236}">
                    <a16:creationId xmlns:a16="http://schemas.microsoft.com/office/drawing/2014/main" xmlns="" id="{D732A408-EABD-402B-BBF4-D11823AA6B42}"/>
                  </a:ext>
                </a:extLst>
              </p:cNvPr>
              <p:cNvSpPr/>
              <p:nvPr/>
            </p:nvSpPr>
            <p:spPr>
              <a:xfrm>
                <a:off x="5219077" y="909402"/>
                <a:ext cx="479686" cy="438462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38" name="组合 292">
            <a:extLst>
              <a:ext uri="{FF2B5EF4-FFF2-40B4-BE49-F238E27FC236}">
                <a16:creationId xmlns:a16="http://schemas.microsoft.com/office/drawing/2014/main" xmlns="" id="{E5BB30AF-003C-43DE-BED9-B1CDCC72603F}"/>
              </a:ext>
            </a:extLst>
          </p:cNvPr>
          <p:cNvGrpSpPr/>
          <p:nvPr/>
        </p:nvGrpSpPr>
        <p:grpSpPr>
          <a:xfrm>
            <a:off x="-6306" y="3492708"/>
            <a:ext cx="1084651" cy="2280862"/>
            <a:chOff x="-6306" y="3492708"/>
            <a:chExt cx="1084651" cy="2280862"/>
          </a:xfrm>
        </p:grpSpPr>
        <p:sp>
          <p:nvSpPr>
            <p:cNvPr id="127" name="矩形 126">
              <a:extLst>
                <a:ext uri="{FF2B5EF4-FFF2-40B4-BE49-F238E27FC236}">
                  <a16:creationId xmlns:a16="http://schemas.microsoft.com/office/drawing/2014/main" xmlns="" id="{3F919F65-C1BA-4323-ACAD-13A537067258}"/>
                </a:ext>
              </a:extLst>
            </p:cNvPr>
            <p:cNvSpPr/>
            <p:nvPr/>
          </p:nvSpPr>
          <p:spPr>
            <a:xfrm>
              <a:off x="0" y="3492708"/>
              <a:ext cx="1078345" cy="2271015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9" name="组合 274">
              <a:extLst>
                <a:ext uri="{FF2B5EF4-FFF2-40B4-BE49-F238E27FC236}">
                  <a16:creationId xmlns:a16="http://schemas.microsoft.com/office/drawing/2014/main" xmlns="" id="{F958D718-3D8E-486D-AAFD-A3633413D7B6}"/>
                </a:ext>
              </a:extLst>
            </p:cNvPr>
            <p:cNvGrpSpPr/>
            <p:nvPr/>
          </p:nvGrpSpPr>
          <p:grpSpPr>
            <a:xfrm>
              <a:off x="-6306" y="3492708"/>
              <a:ext cx="1079475" cy="2280862"/>
              <a:chOff x="-6306" y="3492708"/>
              <a:chExt cx="1079475" cy="2280862"/>
            </a:xfrm>
          </p:grpSpPr>
          <p:cxnSp>
            <p:nvCxnSpPr>
              <p:cNvPr id="213" name="直接连接符 212">
                <a:extLst>
                  <a:ext uri="{FF2B5EF4-FFF2-40B4-BE49-F238E27FC236}">
                    <a16:creationId xmlns:a16="http://schemas.microsoft.com/office/drawing/2014/main" xmlns="" id="{C754D4C2-84D1-4D22-9486-743D1FEC6F46}"/>
                  </a:ext>
                </a:extLst>
              </p:cNvPr>
              <p:cNvCxnSpPr>
                <a:cxnSpLocks/>
                <a:stCxn id="127" idx="0"/>
              </p:cNvCxnSpPr>
              <p:nvPr/>
            </p:nvCxnSpPr>
            <p:spPr>
              <a:xfrm>
                <a:off x="539173" y="3492708"/>
                <a:ext cx="531183" cy="445955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5" name="直接连接符 214">
                <a:extLst>
                  <a:ext uri="{FF2B5EF4-FFF2-40B4-BE49-F238E27FC236}">
                    <a16:creationId xmlns:a16="http://schemas.microsoft.com/office/drawing/2014/main" xmlns="" id="{273EF98B-8FD0-4A79-A212-E6DBFA058FB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45668" y="3499655"/>
                <a:ext cx="927501" cy="819385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7" name="直接连接符 216">
                <a:extLst>
                  <a:ext uri="{FF2B5EF4-FFF2-40B4-BE49-F238E27FC236}">
                    <a16:creationId xmlns:a16="http://schemas.microsoft.com/office/drawing/2014/main" xmlns="" id="{BB156F99-0536-4949-8DDF-97B39420FE8A}"/>
                  </a:ext>
                </a:extLst>
              </p:cNvPr>
              <p:cNvCxnSpPr>
                <a:cxnSpLocks/>
                <a:endCxn id="128" idx="1"/>
              </p:cNvCxnSpPr>
              <p:nvPr/>
            </p:nvCxnSpPr>
            <p:spPr>
              <a:xfrm>
                <a:off x="-2568" y="3735412"/>
                <a:ext cx="1068291" cy="89280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9" name="直接连接符 218">
                <a:extLst>
                  <a:ext uri="{FF2B5EF4-FFF2-40B4-BE49-F238E27FC236}">
                    <a16:creationId xmlns:a16="http://schemas.microsoft.com/office/drawing/2014/main" xmlns="" id="{33C032F4-3B89-4A3F-B613-967A5BF7F5A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76" y="4074800"/>
                <a:ext cx="1068466" cy="871776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0" name="直接连接符 219">
                <a:extLst>
                  <a:ext uri="{FF2B5EF4-FFF2-40B4-BE49-F238E27FC236}">
                    <a16:creationId xmlns:a16="http://schemas.microsoft.com/office/drawing/2014/main" xmlns="" id="{4814D8A3-E138-4B97-A199-A8B97CCD342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0" y="4395779"/>
                <a:ext cx="1065722" cy="848904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2" name="直接连接符 221">
                <a:extLst>
                  <a:ext uri="{FF2B5EF4-FFF2-40B4-BE49-F238E27FC236}">
                    <a16:creationId xmlns:a16="http://schemas.microsoft.com/office/drawing/2014/main" xmlns="" id="{F72310F0-B3E8-40C3-BC28-F6DE462D7D4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5055" y="4678197"/>
                <a:ext cx="1067965" cy="83817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6" name="直接连接符 235">
                <a:extLst>
                  <a:ext uri="{FF2B5EF4-FFF2-40B4-BE49-F238E27FC236}">
                    <a16:creationId xmlns:a16="http://schemas.microsoft.com/office/drawing/2014/main" xmlns="" id="{E3E91D46-055C-4D5C-BDC2-D70FED06AD2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692" y="4980320"/>
                <a:ext cx="1029893" cy="788607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8" name="直接连接符 237">
                <a:extLst>
                  <a:ext uri="{FF2B5EF4-FFF2-40B4-BE49-F238E27FC236}">
                    <a16:creationId xmlns:a16="http://schemas.microsoft.com/office/drawing/2014/main" xmlns="" id="{00D9873F-A5D1-4FB8-B300-7291DECFFFE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6306" y="5273879"/>
                <a:ext cx="652992" cy="491237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0" name="直接连接符 239">
                <a:extLst>
                  <a:ext uri="{FF2B5EF4-FFF2-40B4-BE49-F238E27FC236}">
                    <a16:creationId xmlns:a16="http://schemas.microsoft.com/office/drawing/2014/main" xmlns="" id="{0A8338C0-6841-4188-90A5-B1B6D7BFBB2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1" y="5569602"/>
                <a:ext cx="275887" cy="203968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43" name="椭圆 242">
            <a:extLst>
              <a:ext uri="{FF2B5EF4-FFF2-40B4-BE49-F238E27FC236}">
                <a16:creationId xmlns:a16="http://schemas.microsoft.com/office/drawing/2014/main" xmlns="" id="{D4514676-4840-4720-9584-B3593ADDF75A}"/>
              </a:ext>
            </a:extLst>
          </p:cNvPr>
          <p:cNvSpPr/>
          <p:nvPr/>
        </p:nvSpPr>
        <p:spPr>
          <a:xfrm>
            <a:off x="1283244" y="3782911"/>
            <a:ext cx="239517" cy="23951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4" name="椭圆 243">
            <a:extLst>
              <a:ext uri="{FF2B5EF4-FFF2-40B4-BE49-F238E27FC236}">
                <a16:creationId xmlns:a16="http://schemas.microsoft.com/office/drawing/2014/main" xmlns="" id="{71C4CF46-3CB5-47E9-A344-54DCE18CB122}"/>
              </a:ext>
            </a:extLst>
          </p:cNvPr>
          <p:cNvSpPr/>
          <p:nvPr/>
        </p:nvSpPr>
        <p:spPr>
          <a:xfrm>
            <a:off x="1283244" y="4291759"/>
            <a:ext cx="239517" cy="23951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5" name="椭圆 244">
            <a:extLst>
              <a:ext uri="{FF2B5EF4-FFF2-40B4-BE49-F238E27FC236}">
                <a16:creationId xmlns:a16="http://schemas.microsoft.com/office/drawing/2014/main" xmlns="" id="{64F27665-DAE9-46B0-88A4-02B0B5FE3A5E}"/>
              </a:ext>
            </a:extLst>
          </p:cNvPr>
          <p:cNvSpPr/>
          <p:nvPr/>
        </p:nvSpPr>
        <p:spPr>
          <a:xfrm>
            <a:off x="1283243" y="4800607"/>
            <a:ext cx="239517" cy="23951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6" name="椭圆 245">
            <a:extLst>
              <a:ext uri="{FF2B5EF4-FFF2-40B4-BE49-F238E27FC236}">
                <a16:creationId xmlns:a16="http://schemas.microsoft.com/office/drawing/2014/main" xmlns="" id="{4443AD2A-6B61-4602-9A9E-BB9A68EE9345}"/>
              </a:ext>
            </a:extLst>
          </p:cNvPr>
          <p:cNvSpPr/>
          <p:nvPr/>
        </p:nvSpPr>
        <p:spPr>
          <a:xfrm>
            <a:off x="1283240" y="5309455"/>
            <a:ext cx="239517" cy="23951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7" name="矩形 246">
            <a:extLst>
              <a:ext uri="{FF2B5EF4-FFF2-40B4-BE49-F238E27FC236}">
                <a16:creationId xmlns:a16="http://schemas.microsoft.com/office/drawing/2014/main" xmlns="" id="{85ABC846-5B67-4339-88DA-8D63259EE0F6}"/>
              </a:ext>
            </a:extLst>
          </p:cNvPr>
          <p:cNvSpPr/>
          <p:nvPr/>
        </p:nvSpPr>
        <p:spPr>
          <a:xfrm>
            <a:off x="262" y="2413416"/>
            <a:ext cx="2952801" cy="830542"/>
          </a:xfrm>
          <a:prstGeom prst="rect">
            <a:avLst/>
          </a:prstGeom>
          <a:solidFill>
            <a:srgbClr val="3BBDA9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49" name="直接连接符 248">
            <a:extLst>
              <a:ext uri="{FF2B5EF4-FFF2-40B4-BE49-F238E27FC236}">
                <a16:creationId xmlns:a16="http://schemas.microsoft.com/office/drawing/2014/main" xmlns="" id="{71FFD8B3-7AB1-4AC9-88DC-2C5829DC454D}"/>
              </a:ext>
            </a:extLst>
          </p:cNvPr>
          <p:cNvCxnSpPr>
            <a:cxnSpLocks/>
            <a:stCxn id="247" idx="1"/>
            <a:endCxn id="247" idx="3"/>
          </p:cNvCxnSpPr>
          <p:nvPr/>
        </p:nvCxnSpPr>
        <p:spPr>
          <a:xfrm>
            <a:off x="262" y="2828687"/>
            <a:ext cx="2952801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1" name="直接连接符 250">
            <a:extLst>
              <a:ext uri="{FF2B5EF4-FFF2-40B4-BE49-F238E27FC236}">
                <a16:creationId xmlns:a16="http://schemas.microsoft.com/office/drawing/2014/main" xmlns="" id="{EAA6FEB5-2986-4653-88B0-EE22F470DE2C}"/>
              </a:ext>
            </a:extLst>
          </p:cNvPr>
          <p:cNvCxnSpPr>
            <a:cxnSpLocks/>
          </p:cNvCxnSpPr>
          <p:nvPr/>
        </p:nvCxnSpPr>
        <p:spPr>
          <a:xfrm>
            <a:off x="393700" y="2424656"/>
            <a:ext cx="0" cy="81509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2" name="直接连接符 251">
            <a:extLst>
              <a:ext uri="{FF2B5EF4-FFF2-40B4-BE49-F238E27FC236}">
                <a16:creationId xmlns:a16="http://schemas.microsoft.com/office/drawing/2014/main" xmlns="" id="{993943FA-975A-464A-9591-34D6344D82B5}"/>
              </a:ext>
            </a:extLst>
          </p:cNvPr>
          <p:cNvCxnSpPr>
            <a:cxnSpLocks/>
          </p:cNvCxnSpPr>
          <p:nvPr/>
        </p:nvCxnSpPr>
        <p:spPr>
          <a:xfrm>
            <a:off x="804764" y="2413416"/>
            <a:ext cx="0" cy="82633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3" name="直接连接符 252">
            <a:extLst>
              <a:ext uri="{FF2B5EF4-FFF2-40B4-BE49-F238E27FC236}">
                <a16:creationId xmlns:a16="http://schemas.microsoft.com/office/drawing/2014/main" xmlns="" id="{2DA5B9BE-79FA-4D62-B249-600EF7102242}"/>
              </a:ext>
            </a:extLst>
          </p:cNvPr>
          <p:cNvCxnSpPr>
            <a:cxnSpLocks/>
          </p:cNvCxnSpPr>
          <p:nvPr/>
        </p:nvCxnSpPr>
        <p:spPr>
          <a:xfrm>
            <a:off x="1215828" y="2402176"/>
            <a:ext cx="0" cy="83757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4" name="直接连接符 253">
            <a:extLst>
              <a:ext uri="{FF2B5EF4-FFF2-40B4-BE49-F238E27FC236}">
                <a16:creationId xmlns:a16="http://schemas.microsoft.com/office/drawing/2014/main" xmlns="" id="{696DCE24-98B5-480D-8D58-73860E5389CA}"/>
              </a:ext>
            </a:extLst>
          </p:cNvPr>
          <p:cNvCxnSpPr>
            <a:cxnSpLocks/>
          </p:cNvCxnSpPr>
          <p:nvPr/>
        </p:nvCxnSpPr>
        <p:spPr>
          <a:xfrm flipH="1">
            <a:off x="1626894" y="2402176"/>
            <a:ext cx="1" cy="84178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5" name="直接连接符 254">
            <a:extLst>
              <a:ext uri="{FF2B5EF4-FFF2-40B4-BE49-F238E27FC236}">
                <a16:creationId xmlns:a16="http://schemas.microsoft.com/office/drawing/2014/main" xmlns="" id="{E9F0E15D-73CF-4376-9CA6-06B1B6E2A048}"/>
              </a:ext>
            </a:extLst>
          </p:cNvPr>
          <p:cNvCxnSpPr>
            <a:cxnSpLocks/>
          </p:cNvCxnSpPr>
          <p:nvPr/>
        </p:nvCxnSpPr>
        <p:spPr>
          <a:xfrm>
            <a:off x="2037956" y="2402176"/>
            <a:ext cx="0" cy="83757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6" name="直接连接符 255">
            <a:extLst>
              <a:ext uri="{FF2B5EF4-FFF2-40B4-BE49-F238E27FC236}">
                <a16:creationId xmlns:a16="http://schemas.microsoft.com/office/drawing/2014/main" xmlns="" id="{6EEF9953-7746-4CDF-AE78-11696508315E}"/>
              </a:ext>
            </a:extLst>
          </p:cNvPr>
          <p:cNvCxnSpPr>
            <a:cxnSpLocks/>
          </p:cNvCxnSpPr>
          <p:nvPr/>
        </p:nvCxnSpPr>
        <p:spPr>
          <a:xfrm>
            <a:off x="2449020" y="2402176"/>
            <a:ext cx="0" cy="83757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0" name="组合 275">
            <a:extLst>
              <a:ext uri="{FF2B5EF4-FFF2-40B4-BE49-F238E27FC236}">
                <a16:creationId xmlns:a16="http://schemas.microsoft.com/office/drawing/2014/main" xmlns="" id="{DB95239A-34BF-459D-9ECB-7F03554A7CA2}"/>
              </a:ext>
            </a:extLst>
          </p:cNvPr>
          <p:cNvGrpSpPr/>
          <p:nvPr/>
        </p:nvGrpSpPr>
        <p:grpSpPr>
          <a:xfrm>
            <a:off x="2948913" y="331469"/>
            <a:ext cx="1157263" cy="3156368"/>
            <a:chOff x="-6306" y="3492708"/>
            <a:chExt cx="1079475" cy="2280862"/>
          </a:xfrm>
        </p:grpSpPr>
        <p:cxnSp>
          <p:nvCxnSpPr>
            <p:cNvPr id="277" name="直接连接符 276">
              <a:extLst>
                <a:ext uri="{FF2B5EF4-FFF2-40B4-BE49-F238E27FC236}">
                  <a16:creationId xmlns:a16="http://schemas.microsoft.com/office/drawing/2014/main" xmlns="" id="{C8AB2F90-3594-42EA-B96A-0853FB0238B1}"/>
                </a:ext>
              </a:extLst>
            </p:cNvPr>
            <p:cNvCxnSpPr>
              <a:cxnSpLocks/>
            </p:cNvCxnSpPr>
            <p:nvPr/>
          </p:nvCxnSpPr>
          <p:spPr>
            <a:xfrm>
              <a:off x="539173" y="3492708"/>
              <a:ext cx="531183" cy="445955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直接连接符 277">
              <a:extLst>
                <a:ext uri="{FF2B5EF4-FFF2-40B4-BE49-F238E27FC236}">
                  <a16:creationId xmlns:a16="http://schemas.microsoft.com/office/drawing/2014/main" xmlns="" id="{0E22E6BB-DAED-495E-84D1-3A0107D319C9}"/>
                </a:ext>
              </a:extLst>
            </p:cNvPr>
            <p:cNvCxnSpPr>
              <a:cxnSpLocks/>
            </p:cNvCxnSpPr>
            <p:nvPr/>
          </p:nvCxnSpPr>
          <p:spPr>
            <a:xfrm>
              <a:off x="145668" y="3499655"/>
              <a:ext cx="927501" cy="819385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9" name="直接连接符 278">
              <a:extLst>
                <a:ext uri="{FF2B5EF4-FFF2-40B4-BE49-F238E27FC236}">
                  <a16:creationId xmlns:a16="http://schemas.microsoft.com/office/drawing/2014/main" xmlns="" id="{68E31BA5-88A4-4FBB-A961-81A94A947194}"/>
                </a:ext>
              </a:extLst>
            </p:cNvPr>
            <p:cNvCxnSpPr>
              <a:cxnSpLocks/>
            </p:cNvCxnSpPr>
            <p:nvPr/>
          </p:nvCxnSpPr>
          <p:spPr>
            <a:xfrm>
              <a:off x="-2568" y="3735412"/>
              <a:ext cx="1068291" cy="89280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0" name="直接连接符 279">
              <a:extLst>
                <a:ext uri="{FF2B5EF4-FFF2-40B4-BE49-F238E27FC236}">
                  <a16:creationId xmlns:a16="http://schemas.microsoft.com/office/drawing/2014/main" xmlns="" id="{DF575437-51D9-4D37-B776-0BB7B69126C1}"/>
                </a:ext>
              </a:extLst>
            </p:cNvPr>
            <p:cNvCxnSpPr>
              <a:cxnSpLocks/>
            </p:cNvCxnSpPr>
            <p:nvPr/>
          </p:nvCxnSpPr>
          <p:spPr>
            <a:xfrm>
              <a:off x="-176" y="4074800"/>
              <a:ext cx="1068466" cy="871776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1" name="直接连接符 280">
              <a:extLst>
                <a:ext uri="{FF2B5EF4-FFF2-40B4-BE49-F238E27FC236}">
                  <a16:creationId xmlns:a16="http://schemas.microsoft.com/office/drawing/2014/main" xmlns="" id="{9D551695-8B26-4DB3-9C47-EEC03DA5E41F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4395779"/>
              <a:ext cx="1065722" cy="848904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直接连接符 281">
              <a:extLst>
                <a:ext uri="{FF2B5EF4-FFF2-40B4-BE49-F238E27FC236}">
                  <a16:creationId xmlns:a16="http://schemas.microsoft.com/office/drawing/2014/main" xmlns="" id="{47327545-94D4-4E76-93D6-B789C60951D4}"/>
                </a:ext>
              </a:extLst>
            </p:cNvPr>
            <p:cNvCxnSpPr>
              <a:cxnSpLocks/>
            </p:cNvCxnSpPr>
            <p:nvPr/>
          </p:nvCxnSpPr>
          <p:spPr>
            <a:xfrm>
              <a:off x="-5055" y="4678197"/>
              <a:ext cx="1067965" cy="83817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直接连接符 282">
              <a:extLst>
                <a:ext uri="{FF2B5EF4-FFF2-40B4-BE49-F238E27FC236}">
                  <a16:creationId xmlns:a16="http://schemas.microsoft.com/office/drawing/2014/main" xmlns="" id="{F32AC8B6-89B7-4032-A463-B81D1DBF41F9}"/>
                </a:ext>
              </a:extLst>
            </p:cNvPr>
            <p:cNvCxnSpPr>
              <a:cxnSpLocks/>
            </p:cNvCxnSpPr>
            <p:nvPr/>
          </p:nvCxnSpPr>
          <p:spPr>
            <a:xfrm>
              <a:off x="1692" y="4980320"/>
              <a:ext cx="1029893" cy="788607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直接连接符 283">
              <a:extLst>
                <a:ext uri="{FF2B5EF4-FFF2-40B4-BE49-F238E27FC236}">
                  <a16:creationId xmlns:a16="http://schemas.microsoft.com/office/drawing/2014/main" xmlns="" id="{C4B66082-694D-452F-B195-77F6622CF69D}"/>
                </a:ext>
              </a:extLst>
            </p:cNvPr>
            <p:cNvCxnSpPr>
              <a:cxnSpLocks/>
            </p:cNvCxnSpPr>
            <p:nvPr/>
          </p:nvCxnSpPr>
          <p:spPr>
            <a:xfrm>
              <a:off x="-6306" y="5273879"/>
              <a:ext cx="652992" cy="491237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5" name="直接连接符 284">
              <a:extLst>
                <a:ext uri="{FF2B5EF4-FFF2-40B4-BE49-F238E27FC236}">
                  <a16:creationId xmlns:a16="http://schemas.microsoft.com/office/drawing/2014/main" xmlns="" id="{6BA999F3-3E0F-4C8C-8197-D2F1D56D2BEE}"/>
                </a:ext>
              </a:extLst>
            </p:cNvPr>
            <p:cNvCxnSpPr>
              <a:cxnSpLocks/>
            </p:cNvCxnSpPr>
            <p:nvPr/>
          </p:nvCxnSpPr>
          <p:spPr>
            <a:xfrm>
              <a:off x="261" y="5569602"/>
              <a:ext cx="275887" cy="20396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组合 286">
            <a:extLst>
              <a:ext uri="{FF2B5EF4-FFF2-40B4-BE49-F238E27FC236}">
                <a16:creationId xmlns:a16="http://schemas.microsoft.com/office/drawing/2014/main" xmlns="" id="{A8270D51-584D-4CAF-B66C-072C9076AE5E}"/>
              </a:ext>
            </a:extLst>
          </p:cNvPr>
          <p:cNvGrpSpPr/>
          <p:nvPr/>
        </p:nvGrpSpPr>
        <p:grpSpPr>
          <a:xfrm>
            <a:off x="1752903" y="4373381"/>
            <a:ext cx="1733944" cy="1392675"/>
            <a:chOff x="9923495" y="2506634"/>
            <a:chExt cx="2268505" cy="1750573"/>
          </a:xfrm>
        </p:grpSpPr>
        <p:sp>
          <p:nvSpPr>
            <p:cNvPr id="288" name="矩形 287">
              <a:extLst>
                <a:ext uri="{FF2B5EF4-FFF2-40B4-BE49-F238E27FC236}">
                  <a16:creationId xmlns:a16="http://schemas.microsoft.com/office/drawing/2014/main" xmlns="" id="{48CB2C73-E97C-4123-9B4D-87B24C1A7A64}"/>
                </a:ext>
              </a:extLst>
            </p:cNvPr>
            <p:cNvSpPr/>
            <p:nvPr/>
          </p:nvSpPr>
          <p:spPr>
            <a:xfrm>
              <a:off x="9923495" y="2506634"/>
              <a:ext cx="2268505" cy="1750573"/>
            </a:xfrm>
            <a:prstGeom prst="rect">
              <a:avLst/>
            </a:prstGeom>
            <a:solidFill>
              <a:srgbClr val="36C2A4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9" name="椭圆 288">
              <a:extLst>
                <a:ext uri="{FF2B5EF4-FFF2-40B4-BE49-F238E27FC236}">
                  <a16:creationId xmlns:a16="http://schemas.microsoft.com/office/drawing/2014/main" xmlns="" id="{C82B02C8-1670-4765-88B0-A2669CE7B066}"/>
                </a:ext>
              </a:extLst>
            </p:cNvPr>
            <p:cNvSpPr/>
            <p:nvPr/>
          </p:nvSpPr>
          <p:spPr>
            <a:xfrm>
              <a:off x="10544333" y="2868506"/>
              <a:ext cx="1026828" cy="1026828"/>
            </a:xfrm>
            <a:prstGeom prst="ellipse">
              <a:avLst/>
            </a:prstGeom>
            <a:solidFill>
              <a:srgbClr val="0267B5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1" name="椭圆 20">
            <a:extLst>
              <a:ext uri="{FF2B5EF4-FFF2-40B4-BE49-F238E27FC236}">
                <a16:creationId xmlns:a16="http://schemas.microsoft.com/office/drawing/2014/main" xmlns="" id="{7E7E4047-8427-42E3-BB53-AAD94B6DCFF5}"/>
              </a:ext>
            </a:extLst>
          </p:cNvPr>
          <p:cNvSpPr/>
          <p:nvPr/>
        </p:nvSpPr>
        <p:spPr>
          <a:xfrm>
            <a:off x="5737896" y="3590811"/>
            <a:ext cx="1723869" cy="1723869"/>
          </a:xfrm>
          <a:prstGeom prst="ellipse">
            <a:avLst/>
          </a:prstGeom>
          <a:solidFill>
            <a:srgbClr val="3ABEA7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95" name="图片 294">
            <a:extLst>
              <a:ext uri="{FF2B5EF4-FFF2-40B4-BE49-F238E27FC236}">
                <a16:creationId xmlns:a16="http://schemas.microsoft.com/office/drawing/2014/main" xmlns="" id="{C402A099-5EDD-42AF-AE6C-FF2E389D538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biLevel thresh="25000"/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0" b="98949" l="0" r="99375">
                        <a14:foregroundMark x1="21083" y1="47461" x2="27667" y2="67776"/>
                        <a14:foregroundMark x1="19833" y1="30298" x2="27208" y2="37478"/>
                        <a14:foregroundMark x1="23125" y1="11909" x2="28458" y2="1401"/>
                        <a14:foregroundMark x1="29083" y1="17163" x2="35625" y2="30298"/>
                        <a14:foregroundMark x1="40167" y1="6655" x2="41708" y2="37478"/>
                        <a14:foregroundMark x1="38750" y1="53240" x2="46417" y2="49387"/>
                        <a14:foregroundMark x1="50333" y1="54641" x2="51583" y2="90018"/>
                        <a14:foregroundMark x1="55625" y1="52014" x2="61417" y2="84238"/>
                        <a14:foregroundMark x1="65958" y1="46060" x2="72500" y2="67776"/>
                        <a14:foregroundMark x1="46417" y1="32925" x2="54708" y2="32224"/>
                        <a14:foregroundMark x1="45000" y1="3327" x2="47042" y2="13835"/>
                        <a14:foregroundMark x1="54208" y1="7356" x2="59542" y2="25044"/>
                        <a14:foregroundMark x1="60333" y1="19089" x2="60333" y2="19089"/>
                        <a14:foregroundMark x1="67667" y1="11909" x2="72958" y2="2802"/>
                        <a14:foregroundMark x1="73583" y1="18564" x2="80167" y2="30298"/>
                        <a14:foregroundMark x1="78458" y1="50088" x2="80958" y2="78284"/>
                        <a14:foregroundMark x1="67958" y1="95972" x2="74833" y2="84764"/>
                        <a14:foregroundMark x1="62958" y1="95972" x2="66083" y2="82837"/>
                        <a14:foregroundMark x1="54708" y1="90718" x2="57833" y2="98599"/>
                        <a14:foregroundMark x1="42958" y1="73030" x2="47042" y2="92119"/>
                        <a14:foregroundMark x1="40958" y1="90018" x2="41417" y2="95972"/>
                        <a14:foregroundMark x1="33583" y1="52014" x2="36417" y2="79510"/>
                        <a14:foregroundMark x1="31417" y1="82137" x2="24375" y2="93345"/>
                        <a14:foregroundMark x1="50625" y1="7356" x2="50625" y2="2102"/>
                        <a14:backgroundMark x1="15000" y1="42207" x2="20000" y2="63222"/>
                        <a14:backgroundMark x1="17208" y1="26970" x2="21583" y2="16462"/>
                        <a14:backgroundMark x1="43125" y1="26445" x2="78583" y2="31699"/>
                        <a14:backgroundMark x1="625" y1="92644" x2="625" y2="9264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058" t="-12" r="7187" b="714"/>
          <a:stretch/>
        </p:blipFill>
        <p:spPr>
          <a:xfrm>
            <a:off x="6945755" y="6162675"/>
            <a:ext cx="2225440" cy="684978"/>
          </a:xfrm>
          <a:prstGeom prst="rect">
            <a:avLst/>
          </a:prstGeom>
        </p:spPr>
      </p:pic>
      <p:pic>
        <p:nvPicPr>
          <p:cNvPr id="297" name="图片 296">
            <a:extLst>
              <a:ext uri="{FF2B5EF4-FFF2-40B4-BE49-F238E27FC236}">
                <a16:creationId xmlns:a16="http://schemas.microsoft.com/office/drawing/2014/main" xmlns="" id="{D3FBE35E-4CB6-4B95-8F6F-BEB193682F4C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biLevel thresh="25000"/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0" b="98949" l="0" r="99375">
                        <a14:foregroundMark x1="21083" y1="47461" x2="27667" y2="67776"/>
                        <a14:foregroundMark x1="19833" y1="30298" x2="27208" y2="37478"/>
                        <a14:foregroundMark x1="23125" y1="11909" x2="28458" y2="1401"/>
                        <a14:foregroundMark x1="29083" y1="17163" x2="35625" y2="30298"/>
                        <a14:foregroundMark x1="40167" y1="6655" x2="41708" y2="37478"/>
                        <a14:foregroundMark x1="38750" y1="53240" x2="46417" y2="49387"/>
                        <a14:foregroundMark x1="50333" y1="54641" x2="51583" y2="90018"/>
                        <a14:foregroundMark x1="55625" y1="52014" x2="61417" y2="84238"/>
                        <a14:foregroundMark x1="65958" y1="46060" x2="72500" y2="67776"/>
                        <a14:foregroundMark x1="46417" y1="32925" x2="54708" y2="32224"/>
                        <a14:foregroundMark x1="45000" y1="3327" x2="47042" y2="13835"/>
                        <a14:foregroundMark x1="54208" y1="7356" x2="59542" y2="25044"/>
                        <a14:foregroundMark x1="60333" y1="19089" x2="60333" y2="19089"/>
                        <a14:foregroundMark x1="67667" y1="11909" x2="72958" y2="2802"/>
                        <a14:foregroundMark x1="73583" y1="18564" x2="80167" y2="30298"/>
                        <a14:foregroundMark x1="78458" y1="50088" x2="80958" y2="78284"/>
                        <a14:foregroundMark x1="67958" y1="95972" x2="74833" y2="84764"/>
                        <a14:foregroundMark x1="62958" y1="95972" x2="66083" y2="82837"/>
                        <a14:foregroundMark x1="54708" y1="90718" x2="57833" y2="98599"/>
                        <a14:foregroundMark x1="42958" y1="73030" x2="47042" y2="92119"/>
                        <a14:foregroundMark x1="40958" y1="90018" x2="41417" y2="95972"/>
                        <a14:foregroundMark x1="33583" y1="52014" x2="36417" y2="79510"/>
                        <a14:foregroundMark x1="31417" y1="82137" x2="24375" y2="93345"/>
                        <a14:foregroundMark x1="50625" y1="7356" x2="50625" y2="2102"/>
                        <a14:backgroundMark x1="15000" y1="42207" x2="20000" y2="63222"/>
                        <a14:backgroundMark x1="17208" y1="26970" x2="21583" y2="16462"/>
                        <a14:backgroundMark x1="43125" y1="26445" x2="78583" y2="31699"/>
                        <a14:backgroundMark x1="625" y1="92644" x2="625" y2="9264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058" t="-12" r="7187" b="714"/>
          <a:stretch/>
        </p:blipFill>
        <p:spPr>
          <a:xfrm>
            <a:off x="10006227" y="6156067"/>
            <a:ext cx="2225440" cy="684978"/>
          </a:xfrm>
          <a:prstGeom prst="rect">
            <a:avLst/>
          </a:prstGeom>
        </p:spPr>
      </p:pic>
      <p:pic>
        <p:nvPicPr>
          <p:cNvPr id="298" name="图片 297">
            <a:extLst>
              <a:ext uri="{FF2B5EF4-FFF2-40B4-BE49-F238E27FC236}">
                <a16:creationId xmlns:a16="http://schemas.microsoft.com/office/drawing/2014/main" xmlns="" id="{787DB039-A528-4E79-ACB0-AA0E09F74ADC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biLevel thresh="25000"/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0" b="98949" l="0" r="99375">
                        <a14:foregroundMark x1="21083" y1="47461" x2="27667" y2="67776"/>
                        <a14:foregroundMark x1="19833" y1="30298" x2="27208" y2="37478"/>
                        <a14:foregroundMark x1="23125" y1="11909" x2="28458" y2="1401"/>
                        <a14:foregroundMark x1="29083" y1="17163" x2="35625" y2="30298"/>
                        <a14:foregroundMark x1="40167" y1="6655" x2="41708" y2="37478"/>
                        <a14:foregroundMark x1="38750" y1="53240" x2="46417" y2="49387"/>
                        <a14:foregroundMark x1="50333" y1="54641" x2="51583" y2="90018"/>
                        <a14:foregroundMark x1="55625" y1="52014" x2="61417" y2="84238"/>
                        <a14:foregroundMark x1="65958" y1="46060" x2="72500" y2="67776"/>
                        <a14:foregroundMark x1="46417" y1="32925" x2="54708" y2="32224"/>
                        <a14:foregroundMark x1="45000" y1="3327" x2="47042" y2="13835"/>
                        <a14:foregroundMark x1="54208" y1="7356" x2="59542" y2="25044"/>
                        <a14:foregroundMark x1="60333" y1="19089" x2="60333" y2="19089"/>
                        <a14:foregroundMark x1="67667" y1="11909" x2="72958" y2="2802"/>
                        <a14:foregroundMark x1="73583" y1="18564" x2="80167" y2="30298"/>
                        <a14:foregroundMark x1="78458" y1="50088" x2="80958" y2="78284"/>
                        <a14:foregroundMark x1="67958" y1="95972" x2="74833" y2="84764"/>
                        <a14:foregroundMark x1="62958" y1="95972" x2="66083" y2="82837"/>
                        <a14:foregroundMark x1="54708" y1="90718" x2="57833" y2="98599"/>
                        <a14:foregroundMark x1="42958" y1="73030" x2="47042" y2="92119"/>
                        <a14:foregroundMark x1="40958" y1="90018" x2="41417" y2="95972"/>
                        <a14:foregroundMark x1="33583" y1="52014" x2="36417" y2="79510"/>
                        <a14:foregroundMark x1="31417" y1="82137" x2="24375" y2="93345"/>
                        <a14:foregroundMark x1="50625" y1="7356" x2="50625" y2="2102"/>
                        <a14:backgroundMark x1="15000" y1="42207" x2="20000" y2="63222"/>
                        <a14:backgroundMark x1="17208" y1="26970" x2="21583" y2="16462"/>
                        <a14:backgroundMark x1="43125" y1="26445" x2="78583" y2="31699"/>
                        <a14:backgroundMark x1="625" y1="92644" x2="625" y2="9264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823" t="-12" r="27113" b="714"/>
          <a:stretch/>
        </p:blipFill>
        <p:spPr>
          <a:xfrm rot="10800000">
            <a:off x="9073595" y="6162107"/>
            <a:ext cx="1016640" cy="684978"/>
          </a:xfrm>
          <a:prstGeom prst="rect">
            <a:avLst/>
          </a:prstGeom>
        </p:spPr>
      </p:pic>
      <p:grpSp>
        <p:nvGrpSpPr>
          <p:cNvPr id="42" name="组合 148">
            <a:extLst>
              <a:ext uri="{FF2B5EF4-FFF2-40B4-BE49-F238E27FC236}">
                <a16:creationId xmlns:a16="http://schemas.microsoft.com/office/drawing/2014/main" xmlns="" id="{0D24250F-0933-46D6-8963-CCB1ED2A8F66}"/>
              </a:ext>
            </a:extLst>
          </p:cNvPr>
          <p:cNvGrpSpPr/>
          <p:nvPr/>
        </p:nvGrpSpPr>
        <p:grpSpPr>
          <a:xfrm>
            <a:off x="7496507" y="3849933"/>
            <a:ext cx="2421125" cy="2269804"/>
            <a:chOff x="4107305" y="1187970"/>
            <a:chExt cx="2458388" cy="2304738"/>
          </a:xfrm>
        </p:grpSpPr>
        <p:sp>
          <p:nvSpPr>
            <p:cNvPr id="150" name="矩形 149">
              <a:extLst>
                <a:ext uri="{FF2B5EF4-FFF2-40B4-BE49-F238E27FC236}">
                  <a16:creationId xmlns:a16="http://schemas.microsoft.com/office/drawing/2014/main" xmlns="" id="{379A490A-4445-4FD4-99E5-8FDCAFEA8617}"/>
                </a:ext>
              </a:extLst>
            </p:cNvPr>
            <p:cNvSpPr/>
            <p:nvPr/>
          </p:nvSpPr>
          <p:spPr>
            <a:xfrm>
              <a:off x="4107305" y="1187970"/>
              <a:ext cx="2458388" cy="2304738"/>
            </a:xfrm>
            <a:prstGeom prst="rect">
              <a:avLst/>
            </a:prstGeom>
            <a:solidFill>
              <a:srgbClr val="026AB7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1" name="等腰三角形 150">
              <a:extLst>
                <a:ext uri="{FF2B5EF4-FFF2-40B4-BE49-F238E27FC236}">
                  <a16:creationId xmlns:a16="http://schemas.microsoft.com/office/drawing/2014/main" xmlns="" id="{40D95AAF-E9EF-4C3F-8CB9-32F08178C6DC}"/>
                </a:ext>
              </a:extLst>
            </p:cNvPr>
            <p:cNvSpPr/>
            <p:nvPr/>
          </p:nvSpPr>
          <p:spPr>
            <a:xfrm>
              <a:off x="4299586" y="1310670"/>
              <a:ext cx="2035428" cy="1754679"/>
            </a:xfrm>
            <a:prstGeom prst="triangle">
              <a:avLst/>
            </a:prstGeom>
            <a:solidFill>
              <a:srgbClr val="FED3E4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52" name="矩形 151">
            <a:extLst>
              <a:ext uri="{FF2B5EF4-FFF2-40B4-BE49-F238E27FC236}">
                <a16:creationId xmlns:a16="http://schemas.microsoft.com/office/drawing/2014/main" xmlns="" id="{69ACAD95-08E8-4424-9D49-4B170349A4A4}"/>
              </a:ext>
            </a:extLst>
          </p:cNvPr>
          <p:cNvSpPr/>
          <p:nvPr/>
        </p:nvSpPr>
        <p:spPr>
          <a:xfrm>
            <a:off x="7497861" y="3507682"/>
            <a:ext cx="2426256" cy="341263"/>
          </a:xfrm>
          <a:prstGeom prst="rect">
            <a:avLst/>
          </a:prstGeom>
          <a:solidFill>
            <a:srgbClr val="FED3E4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3" name="组合 152">
            <a:extLst>
              <a:ext uri="{FF2B5EF4-FFF2-40B4-BE49-F238E27FC236}">
                <a16:creationId xmlns:a16="http://schemas.microsoft.com/office/drawing/2014/main" xmlns="" id="{92FD96E5-9304-46A9-ACE0-3B2A78E1DD78}"/>
              </a:ext>
            </a:extLst>
          </p:cNvPr>
          <p:cNvGrpSpPr/>
          <p:nvPr/>
        </p:nvGrpSpPr>
        <p:grpSpPr>
          <a:xfrm>
            <a:off x="8304560" y="2512678"/>
            <a:ext cx="1609571" cy="1000641"/>
            <a:chOff x="-6306" y="3492708"/>
            <a:chExt cx="1084651" cy="2280862"/>
          </a:xfrm>
        </p:grpSpPr>
        <p:sp>
          <p:nvSpPr>
            <p:cNvPr id="154" name="矩形 153">
              <a:extLst>
                <a:ext uri="{FF2B5EF4-FFF2-40B4-BE49-F238E27FC236}">
                  <a16:creationId xmlns:a16="http://schemas.microsoft.com/office/drawing/2014/main" xmlns="" id="{5FA7D045-4E8C-4D0C-ADD5-06D37562E6E4}"/>
                </a:ext>
              </a:extLst>
            </p:cNvPr>
            <p:cNvSpPr/>
            <p:nvPr/>
          </p:nvSpPr>
          <p:spPr>
            <a:xfrm>
              <a:off x="0" y="3492708"/>
              <a:ext cx="1078345" cy="2271015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4" name="组合 154">
              <a:extLst>
                <a:ext uri="{FF2B5EF4-FFF2-40B4-BE49-F238E27FC236}">
                  <a16:creationId xmlns:a16="http://schemas.microsoft.com/office/drawing/2014/main" xmlns="" id="{316307FD-3B0C-4852-AE95-6D0A6E1A129F}"/>
                </a:ext>
              </a:extLst>
            </p:cNvPr>
            <p:cNvGrpSpPr/>
            <p:nvPr/>
          </p:nvGrpSpPr>
          <p:grpSpPr>
            <a:xfrm>
              <a:off x="-6306" y="3492708"/>
              <a:ext cx="1079475" cy="2280862"/>
              <a:chOff x="-6306" y="3492708"/>
              <a:chExt cx="1079475" cy="2280862"/>
            </a:xfrm>
          </p:grpSpPr>
          <p:cxnSp>
            <p:nvCxnSpPr>
              <p:cNvPr id="156" name="直接连接符 155">
                <a:extLst>
                  <a:ext uri="{FF2B5EF4-FFF2-40B4-BE49-F238E27FC236}">
                    <a16:creationId xmlns:a16="http://schemas.microsoft.com/office/drawing/2014/main" xmlns="" id="{9186C1ED-89C3-4A5B-A7BD-D419B90D22FE}"/>
                  </a:ext>
                </a:extLst>
              </p:cNvPr>
              <p:cNvCxnSpPr>
                <a:cxnSpLocks/>
                <a:stCxn id="154" idx="0"/>
              </p:cNvCxnSpPr>
              <p:nvPr/>
            </p:nvCxnSpPr>
            <p:spPr>
              <a:xfrm>
                <a:off x="539173" y="3492708"/>
                <a:ext cx="531183" cy="445955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7" name="直接连接符 156">
                <a:extLst>
                  <a:ext uri="{FF2B5EF4-FFF2-40B4-BE49-F238E27FC236}">
                    <a16:creationId xmlns:a16="http://schemas.microsoft.com/office/drawing/2014/main" xmlns="" id="{23DAA528-EF96-46CC-B9FE-AB33E0E64C6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45668" y="3499655"/>
                <a:ext cx="927501" cy="819385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8" name="直接连接符 157">
                <a:extLst>
                  <a:ext uri="{FF2B5EF4-FFF2-40B4-BE49-F238E27FC236}">
                    <a16:creationId xmlns:a16="http://schemas.microsoft.com/office/drawing/2014/main" xmlns="" id="{276D3457-90AF-4180-B143-1FFEF166658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2568" y="3735412"/>
                <a:ext cx="1068291" cy="89280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" name="直接连接符 158">
                <a:extLst>
                  <a:ext uri="{FF2B5EF4-FFF2-40B4-BE49-F238E27FC236}">
                    <a16:creationId xmlns:a16="http://schemas.microsoft.com/office/drawing/2014/main" xmlns="" id="{D49EE246-2832-4075-B2F3-9884911A169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76" y="4074800"/>
                <a:ext cx="1068466" cy="871776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0" name="直接连接符 159">
                <a:extLst>
                  <a:ext uri="{FF2B5EF4-FFF2-40B4-BE49-F238E27FC236}">
                    <a16:creationId xmlns:a16="http://schemas.microsoft.com/office/drawing/2014/main" xmlns="" id="{EBA570A7-64CF-4574-9E25-7C533067B38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0" y="4395779"/>
                <a:ext cx="1065722" cy="848904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" name="直接连接符 160">
                <a:extLst>
                  <a:ext uri="{FF2B5EF4-FFF2-40B4-BE49-F238E27FC236}">
                    <a16:creationId xmlns:a16="http://schemas.microsoft.com/office/drawing/2014/main" xmlns="" id="{A6B5494D-1721-41F0-BCC4-34C883D0026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5055" y="4678197"/>
                <a:ext cx="1067965" cy="83817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2" name="直接连接符 161">
                <a:extLst>
                  <a:ext uri="{FF2B5EF4-FFF2-40B4-BE49-F238E27FC236}">
                    <a16:creationId xmlns:a16="http://schemas.microsoft.com/office/drawing/2014/main" xmlns="" id="{70735AB1-A5E6-4F27-AD9D-7EFAE2855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692" y="4980320"/>
                <a:ext cx="1029893" cy="788607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3" name="直接连接符 162">
                <a:extLst>
                  <a:ext uri="{FF2B5EF4-FFF2-40B4-BE49-F238E27FC236}">
                    <a16:creationId xmlns:a16="http://schemas.microsoft.com/office/drawing/2014/main" xmlns="" id="{E1B131EF-887D-4FA3-BDCC-845C7A78528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6306" y="5273879"/>
                <a:ext cx="652992" cy="491237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" name="直接连接符 163">
                <a:extLst>
                  <a:ext uri="{FF2B5EF4-FFF2-40B4-BE49-F238E27FC236}">
                    <a16:creationId xmlns:a16="http://schemas.microsoft.com/office/drawing/2014/main" xmlns="" id="{2AA25E12-297A-4024-AB8A-613B1D01743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1" y="5569602"/>
                <a:ext cx="275887" cy="203968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5" name="组合 273">
            <a:extLst>
              <a:ext uri="{FF2B5EF4-FFF2-40B4-BE49-F238E27FC236}">
                <a16:creationId xmlns:a16="http://schemas.microsoft.com/office/drawing/2014/main" xmlns="" id="{5A4B5336-CFAF-4C43-B342-E752C8801264}"/>
              </a:ext>
            </a:extLst>
          </p:cNvPr>
          <p:cNvGrpSpPr/>
          <p:nvPr/>
        </p:nvGrpSpPr>
        <p:grpSpPr>
          <a:xfrm>
            <a:off x="3804120" y="1142361"/>
            <a:ext cx="4667555" cy="4667554"/>
            <a:chOff x="7510950" y="1463423"/>
            <a:chExt cx="4667554" cy="4667554"/>
          </a:xfrm>
        </p:grpSpPr>
        <p:sp>
          <p:nvSpPr>
            <p:cNvPr id="200" name="椭圆 199">
              <a:extLst>
                <a:ext uri="{FF2B5EF4-FFF2-40B4-BE49-F238E27FC236}">
                  <a16:creationId xmlns:a16="http://schemas.microsoft.com/office/drawing/2014/main" xmlns="" id="{18497CBB-4170-4543-A7FD-423F2656659E}"/>
                </a:ext>
              </a:extLst>
            </p:cNvPr>
            <p:cNvSpPr/>
            <p:nvPr/>
          </p:nvSpPr>
          <p:spPr>
            <a:xfrm>
              <a:off x="7510950" y="1463423"/>
              <a:ext cx="4667554" cy="4667554"/>
            </a:xfrm>
            <a:prstGeom prst="ellipse">
              <a:avLst/>
            </a:prstGeom>
            <a:solidFill>
              <a:srgbClr val="241E2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3" name="椭圆 272">
              <a:extLst>
                <a:ext uri="{FF2B5EF4-FFF2-40B4-BE49-F238E27FC236}">
                  <a16:creationId xmlns:a16="http://schemas.microsoft.com/office/drawing/2014/main" xmlns="" id="{C889397A-BFF7-4E37-9BB1-B2B50DEA847B}"/>
                </a:ext>
              </a:extLst>
            </p:cNvPr>
            <p:cNvSpPr/>
            <p:nvPr/>
          </p:nvSpPr>
          <p:spPr>
            <a:xfrm>
              <a:off x="7667034" y="1623230"/>
              <a:ext cx="4319353" cy="4319353"/>
            </a:xfrm>
            <a:prstGeom prst="ellipse">
              <a:avLst/>
            </a:prstGeom>
            <a:solidFill>
              <a:srgbClr val="FED3E4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65" name="矩形 18">
            <a:extLst>
              <a:ext uri="{FF2B5EF4-FFF2-40B4-BE49-F238E27FC236}">
                <a16:creationId xmlns:a16="http://schemas.microsoft.com/office/drawing/2014/main" xmlns="" id="{9C052305-1612-40DC-91FE-2BF3429CAB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07366" y="2661146"/>
            <a:ext cx="4895849" cy="212365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n-US" altLang="zh-CN" sz="4400" b="1" dirty="0" smtClean="0">
                <a:latin typeface="微软雅黑" pitchFamily="34" charset="-122"/>
                <a:ea typeface="微软雅黑" pitchFamily="34" charset="-122"/>
                <a:cs typeface="方正喵鸣" panose="02010609010101010101" pitchFamily="49" charset="-122"/>
              </a:rPr>
              <a:t>8.3.3 </a:t>
            </a:r>
            <a:r>
              <a:rPr lang="zh-CN" altLang="en-US" sz="4400" b="1" dirty="0" smtClean="0">
                <a:latin typeface="微软雅黑" pitchFamily="34" charset="-122"/>
                <a:ea typeface="微软雅黑" pitchFamily="34" charset="-122"/>
                <a:cs typeface="方正喵鸣" panose="02010609010101010101" pitchFamily="49" charset="-122"/>
              </a:rPr>
              <a:t>经济生活问题</a:t>
            </a:r>
            <a:endParaRPr lang="en-US" altLang="zh-CN" sz="4400" b="1" dirty="0">
              <a:latin typeface="微软雅黑" pitchFamily="34" charset="-122"/>
              <a:ea typeface="微软雅黑" pitchFamily="34" charset="-122"/>
              <a:cs typeface="方正喵鸣" panose="0201060901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683439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5" name="文本框 27"/>
          <p:cNvSpPr txBox="1">
            <a:spLocks noChangeArrowheads="1"/>
          </p:cNvSpPr>
          <p:nvPr/>
        </p:nvSpPr>
        <p:spPr bwMode="auto">
          <a:xfrm>
            <a:off x="1047755" y="1220795"/>
            <a:ext cx="854721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600" b="1" smtClean="0">
                <a:solidFill>
                  <a:prstClr val="white"/>
                </a:solidFill>
                <a:latin typeface="黑体" pitchFamily="49" charset="-122"/>
                <a:ea typeface="黑体" pitchFamily="49" charset="-122"/>
                <a:cs typeface="Adobe 黑体 Std R"/>
              </a:rPr>
              <a:t>题型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78338" y="1705122"/>
            <a:ext cx="9493249" cy="30464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zh-CN" sz="2400" b="1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  <a:cs typeface="Times New Roman" pitchFamily="18" charset="0"/>
              </a:rPr>
              <a:t>基本关系式：</a:t>
            </a:r>
          </a:p>
          <a:p>
            <a:pPr defTabSz="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(1)</a:t>
            </a:r>
            <a:r>
              <a:rPr lang="zh-CN" alt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利润＝总收入－总成本＝单价</a:t>
            </a:r>
            <a:r>
              <a:rPr lang="en-US" altLang="zh-CN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×</a:t>
            </a:r>
            <a:r>
              <a:rPr lang="zh-CN" alt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销量－总成本；</a:t>
            </a:r>
          </a:p>
          <a:p>
            <a:pPr defTabSz="457200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(2)</a:t>
            </a:r>
            <a:r>
              <a:rPr lang="zh-CN" alt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利润率＝          </a:t>
            </a:r>
            <a:r>
              <a:rPr lang="zh-CN" altLang="en-US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altLang="zh-CN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×</a:t>
            </a:r>
            <a:r>
              <a:rPr lang="en-US" altLang="zh-CN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100%</a:t>
            </a:r>
            <a:r>
              <a:rPr lang="zh-CN" alt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；</a:t>
            </a:r>
          </a:p>
          <a:p>
            <a:pPr defTabSz="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(3)</a:t>
            </a:r>
            <a:r>
              <a:rPr lang="zh-CN" alt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单价</a:t>
            </a:r>
            <a:r>
              <a:rPr lang="en-US" altLang="zh-CN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zh-CN" alt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售价</a:t>
            </a:r>
            <a:r>
              <a:rPr lang="en-US" altLang="zh-CN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zh-CN" alt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＝进价＋利润＝</a:t>
            </a:r>
            <a:r>
              <a:rPr lang="en-US" altLang="zh-CN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(1</a:t>
            </a:r>
            <a:r>
              <a:rPr lang="zh-CN" alt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＋利润率</a:t>
            </a:r>
            <a:r>
              <a:rPr lang="en-US" altLang="zh-CN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)×</a:t>
            </a:r>
            <a:r>
              <a:rPr lang="zh-CN" alt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进价．</a:t>
            </a:r>
          </a:p>
          <a:p>
            <a:pPr defTabSz="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另：打几折指按原单价的十分之几出售．</a:t>
            </a:r>
          </a:p>
        </p:txBody>
      </p:sp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2521487" y="2872238"/>
          <a:ext cx="1041400" cy="857250"/>
        </p:xfrm>
        <a:graphic>
          <a:graphicData uri="http://schemas.openxmlformats.org/presentationml/2006/ole">
            <p:oleObj spid="_x0000_s35842" name="Equation" r:id="rId3" imgW="380835" imgH="418918" progId="Equation.DSMT4">
              <p:embed/>
            </p:oleObj>
          </a:graphicData>
        </a:graphic>
      </p:graphicFrame>
      <p:grpSp>
        <p:nvGrpSpPr>
          <p:cNvPr id="23" name="组合 22"/>
          <p:cNvGrpSpPr/>
          <p:nvPr/>
        </p:nvGrpSpPr>
        <p:grpSpPr>
          <a:xfrm>
            <a:off x="6918801" y="0"/>
            <a:ext cx="5301457" cy="6858000"/>
            <a:chOff x="6918798" y="0"/>
            <a:chExt cx="5301457" cy="6858000"/>
          </a:xfrm>
        </p:grpSpPr>
        <p:sp>
          <p:nvSpPr>
            <p:cNvPr id="24" name="矩形 23">
              <a:extLst>
                <a:ext uri="{FF2B5EF4-FFF2-40B4-BE49-F238E27FC236}">
                  <a16:creationId xmlns:a16="http://schemas.microsoft.com/office/drawing/2014/main" xmlns="" id="{686960DD-7061-4F8E-988F-EB068A9D3D98}"/>
                </a:ext>
              </a:extLst>
            </p:cNvPr>
            <p:cNvSpPr/>
            <p:nvPr/>
          </p:nvSpPr>
          <p:spPr>
            <a:xfrm>
              <a:off x="11295930" y="876924"/>
              <a:ext cx="899414" cy="2304738"/>
            </a:xfrm>
            <a:prstGeom prst="rect">
              <a:avLst/>
            </a:prstGeom>
            <a:solidFill>
              <a:srgbClr val="3ABFA9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5" name="组合 14">
              <a:extLst>
                <a:ext uri="{FF2B5EF4-FFF2-40B4-BE49-F238E27FC236}">
                  <a16:creationId xmlns:a16="http://schemas.microsoft.com/office/drawing/2014/main" xmlns="" id="{DF7C598F-2626-4935-BEC0-C3BC58B75829}"/>
                </a:ext>
              </a:extLst>
            </p:cNvPr>
            <p:cNvGrpSpPr/>
            <p:nvPr/>
          </p:nvGrpSpPr>
          <p:grpSpPr>
            <a:xfrm>
              <a:off x="10756286" y="5597"/>
              <a:ext cx="1439058" cy="871327"/>
              <a:chOff x="4107305" y="314793"/>
              <a:chExt cx="1439058" cy="876924"/>
            </a:xfrm>
          </p:grpSpPr>
          <p:sp>
            <p:nvSpPr>
              <p:cNvPr id="99" name="矩形 15">
                <a:extLst>
                  <a:ext uri="{FF2B5EF4-FFF2-40B4-BE49-F238E27FC236}">
                    <a16:creationId xmlns:a16="http://schemas.microsoft.com/office/drawing/2014/main" xmlns="" id="{6387ACA6-F6F3-4E51-8436-EFD79BD586C7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0" name="矩形 16">
                <a:extLst>
                  <a:ext uri="{FF2B5EF4-FFF2-40B4-BE49-F238E27FC236}">
                    <a16:creationId xmlns:a16="http://schemas.microsoft.com/office/drawing/2014/main" xmlns="" id="{975758EE-3FF1-4E67-98F6-39DDFF9B69F3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1" name="矩形 17">
                <a:extLst>
                  <a:ext uri="{FF2B5EF4-FFF2-40B4-BE49-F238E27FC236}">
                    <a16:creationId xmlns:a16="http://schemas.microsoft.com/office/drawing/2014/main" xmlns="" id="{FAEB3FA0-BCE3-4A00-8148-DD647C1F0152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2" name="矩形 18">
                <a:extLst>
                  <a:ext uri="{FF2B5EF4-FFF2-40B4-BE49-F238E27FC236}">
                    <a16:creationId xmlns:a16="http://schemas.microsoft.com/office/drawing/2014/main" xmlns="" id="{415F1A4F-90F3-4FC7-96F2-775C019ABEC4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3" name="矩形 19">
                <a:extLst>
                  <a:ext uri="{FF2B5EF4-FFF2-40B4-BE49-F238E27FC236}">
                    <a16:creationId xmlns:a16="http://schemas.microsoft.com/office/drawing/2014/main" xmlns="" id="{B7DF1E29-93DB-4954-8D57-CC764E4B3132}"/>
                  </a:ext>
                </a:extLst>
              </p:cNvPr>
              <p:cNvSpPr/>
              <p:nvPr/>
            </p:nvSpPr>
            <p:spPr>
              <a:xfrm>
                <a:off x="5066677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4" name="矩形 20">
                <a:extLst>
                  <a:ext uri="{FF2B5EF4-FFF2-40B4-BE49-F238E27FC236}">
                    <a16:creationId xmlns:a16="http://schemas.microsoft.com/office/drawing/2014/main" xmlns="" id="{C03AE159-8BC7-436F-9B4B-944CE1C77915}"/>
                  </a:ext>
                </a:extLst>
              </p:cNvPr>
              <p:cNvSpPr/>
              <p:nvPr/>
            </p:nvSpPr>
            <p:spPr>
              <a:xfrm>
                <a:off x="5066677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6" name="椭圆 25">
              <a:extLst>
                <a:ext uri="{FF2B5EF4-FFF2-40B4-BE49-F238E27FC236}">
                  <a16:creationId xmlns:a16="http://schemas.microsoft.com/office/drawing/2014/main" xmlns="" id="{243AC685-E039-46AF-974B-64283537C373}"/>
                </a:ext>
              </a:extLst>
            </p:cNvPr>
            <p:cNvSpPr/>
            <p:nvPr/>
          </p:nvSpPr>
          <p:spPr>
            <a:xfrm>
              <a:off x="11532967" y="1308864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ACEC2AD2-7D3A-46BC-9B16-D443662B09DA}"/>
                </a:ext>
              </a:extLst>
            </p:cNvPr>
            <p:cNvSpPr/>
            <p:nvPr/>
          </p:nvSpPr>
          <p:spPr>
            <a:xfrm>
              <a:off x="11547954" y="2195589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矩形 27">
              <a:extLst>
                <a:ext uri="{FF2B5EF4-FFF2-40B4-BE49-F238E27FC236}">
                  <a16:creationId xmlns:a16="http://schemas.microsoft.com/office/drawing/2014/main" xmlns="" id="{F1A49EA7-2C2E-40DC-BD21-512D69531182}"/>
                </a:ext>
              </a:extLst>
            </p:cNvPr>
            <p:cNvSpPr/>
            <p:nvPr/>
          </p:nvSpPr>
          <p:spPr>
            <a:xfrm>
              <a:off x="10276601" y="3186734"/>
              <a:ext cx="1943654" cy="1909922"/>
            </a:xfrm>
            <a:prstGeom prst="rect">
              <a:avLst/>
            </a:prstGeom>
            <a:solidFill>
              <a:srgbClr val="FBEE19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9" name="组合 24">
              <a:extLst>
                <a:ext uri="{FF2B5EF4-FFF2-40B4-BE49-F238E27FC236}">
                  <a16:creationId xmlns:a16="http://schemas.microsoft.com/office/drawing/2014/main" xmlns="" id="{E1FE917C-F6F5-47BB-8A25-2619A92311CB}"/>
                </a:ext>
              </a:extLst>
            </p:cNvPr>
            <p:cNvGrpSpPr/>
            <p:nvPr/>
          </p:nvGrpSpPr>
          <p:grpSpPr>
            <a:xfrm>
              <a:off x="8837542" y="876924"/>
              <a:ext cx="2458388" cy="2304738"/>
              <a:chOff x="4107305" y="1187970"/>
              <a:chExt cx="2458388" cy="2304738"/>
            </a:xfrm>
          </p:grpSpPr>
          <p:sp>
            <p:nvSpPr>
              <p:cNvPr id="97" name="矩形 96">
                <a:extLst>
                  <a:ext uri="{FF2B5EF4-FFF2-40B4-BE49-F238E27FC236}">
                    <a16:creationId xmlns:a16="http://schemas.microsoft.com/office/drawing/2014/main" xmlns="" id="{E282399E-3E80-4DC1-9E0C-F721B679FF15}"/>
                  </a:ext>
                </a:extLst>
              </p:cNvPr>
              <p:cNvSpPr/>
              <p:nvPr/>
            </p:nvSpPr>
            <p:spPr>
              <a:xfrm>
                <a:off x="4107305" y="1187970"/>
                <a:ext cx="2458388" cy="2304738"/>
              </a:xfrm>
              <a:prstGeom prst="rect">
                <a:avLst/>
              </a:prstGeom>
              <a:solidFill>
                <a:srgbClr val="026AB7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8" name="等腰三角形 97">
                <a:extLst>
                  <a:ext uri="{FF2B5EF4-FFF2-40B4-BE49-F238E27FC236}">
                    <a16:creationId xmlns:a16="http://schemas.microsoft.com/office/drawing/2014/main" xmlns="" id="{4C0A2E78-1833-4285-9F90-FD59485B0BA2}"/>
                  </a:ext>
                </a:extLst>
              </p:cNvPr>
              <p:cNvSpPr/>
              <p:nvPr/>
            </p:nvSpPr>
            <p:spPr>
              <a:xfrm>
                <a:off x="4299586" y="1310670"/>
                <a:ext cx="2035428" cy="1754679"/>
              </a:xfrm>
              <a:prstGeom prst="triangle">
                <a:avLst/>
              </a:prstGeom>
              <a:solidFill>
                <a:srgbClr val="3BBDA9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0" name="组合 72">
              <a:extLst>
                <a:ext uri="{FF2B5EF4-FFF2-40B4-BE49-F238E27FC236}">
                  <a16:creationId xmlns:a16="http://schemas.microsoft.com/office/drawing/2014/main" xmlns="" id="{91381644-FC36-41CB-9542-2673D63E9A58}"/>
                </a:ext>
              </a:extLst>
            </p:cNvPr>
            <p:cNvGrpSpPr/>
            <p:nvPr/>
          </p:nvGrpSpPr>
          <p:grpSpPr>
            <a:xfrm>
              <a:off x="9909782" y="5096656"/>
              <a:ext cx="2282217" cy="834203"/>
              <a:chOff x="10250904" y="5096656"/>
              <a:chExt cx="1969349" cy="716328"/>
            </a:xfrm>
          </p:grpSpPr>
          <p:grpSp>
            <p:nvGrpSpPr>
              <p:cNvPr id="85" name="组合 27">
                <a:extLst>
                  <a:ext uri="{FF2B5EF4-FFF2-40B4-BE49-F238E27FC236}">
                    <a16:creationId xmlns:a16="http://schemas.microsoft.com/office/drawing/2014/main" xmlns="" id="{FB1B8D9E-4BCB-42BB-B5F2-632D17C77673}"/>
                  </a:ext>
                </a:extLst>
              </p:cNvPr>
              <p:cNvGrpSpPr/>
              <p:nvPr/>
            </p:nvGrpSpPr>
            <p:grpSpPr>
              <a:xfrm>
                <a:off x="10250904" y="5096656"/>
                <a:ext cx="1183066" cy="716328"/>
                <a:chOff x="4107305" y="314793"/>
                <a:chExt cx="1439058" cy="876924"/>
              </a:xfrm>
            </p:grpSpPr>
            <p:sp>
              <p:nvSpPr>
                <p:cNvPr id="91" name="矩形 28">
                  <a:extLst>
                    <a:ext uri="{FF2B5EF4-FFF2-40B4-BE49-F238E27FC236}">
                      <a16:creationId xmlns:a16="http://schemas.microsoft.com/office/drawing/2014/main" xmlns="" id="{D72706D9-166A-4CCB-9F88-0540F97DF710}"/>
                    </a:ext>
                  </a:extLst>
                </p:cNvPr>
                <p:cNvSpPr/>
                <p:nvPr/>
              </p:nvSpPr>
              <p:spPr>
                <a:xfrm>
                  <a:off x="4107305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2" name="矩形 91">
                  <a:extLst>
                    <a:ext uri="{FF2B5EF4-FFF2-40B4-BE49-F238E27FC236}">
                      <a16:creationId xmlns:a16="http://schemas.microsoft.com/office/drawing/2014/main" xmlns="" id="{E10D118C-2CE1-494B-AD59-69EA7FA032D2}"/>
                    </a:ext>
                  </a:extLst>
                </p:cNvPr>
                <p:cNvSpPr/>
                <p:nvPr/>
              </p:nvSpPr>
              <p:spPr>
                <a:xfrm>
                  <a:off x="4107305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3" name="矩形 92">
                  <a:extLst>
                    <a:ext uri="{FF2B5EF4-FFF2-40B4-BE49-F238E27FC236}">
                      <a16:creationId xmlns:a16="http://schemas.microsoft.com/office/drawing/2014/main" xmlns="" id="{A695B438-A57B-4E86-A8AA-091DD9DDA60C}"/>
                    </a:ext>
                  </a:extLst>
                </p:cNvPr>
                <p:cNvSpPr/>
                <p:nvPr/>
              </p:nvSpPr>
              <p:spPr>
                <a:xfrm>
                  <a:off x="4586991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4" name="矩形 93">
                  <a:extLst>
                    <a:ext uri="{FF2B5EF4-FFF2-40B4-BE49-F238E27FC236}">
                      <a16:creationId xmlns:a16="http://schemas.microsoft.com/office/drawing/2014/main" xmlns="" id="{AE6825CD-946F-4526-BC9C-9B56A431F529}"/>
                    </a:ext>
                  </a:extLst>
                </p:cNvPr>
                <p:cNvSpPr/>
                <p:nvPr/>
              </p:nvSpPr>
              <p:spPr>
                <a:xfrm>
                  <a:off x="4586991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5" name="矩形 94">
                  <a:extLst>
                    <a:ext uri="{FF2B5EF4-FFF2-40B4-BE49-F238E27FC236}">
                      <a16:creationId xmlns:a16="http://schemas.microsoft.com/office/drawing/2014/main" xmlns="" id="{3782E378-67AF-42C1-9E51-F8FEC101E72B}"/>
                    </a:ext>
                  </a:extLst>
                </p:cNvPr>
                <p:cNvSpPr/>
                <p:nvPr/>
              </p:nvSpPr>
              <p:spPr>
                <a:xfrm>
                  <a:off x="5066677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6" name="矩形 95">
                  <a:extLst>
                    <a:ext uri="{FF2B5EF4-FFF2-40B4-BE49-F238E27FC236}">
                      <a16:creationId xmlns:a16="http://schemas.microsoft.com/office/drawing/2014/main" xmlns="" id="{EE436282-7168-4A77-8401-37E577B00067}"/>
                    </a:ext>
                  </a:extLst>
                </p:cNvPr>
                <p:cNvSpPr/>
                <p:nvPr/>
              </p:nvSpPr>
              <p:spPr>
                <a:xfrm>
                  <a:off x="5066677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86" name="组合 34">
                <a:extLst>
                  <a:ext uri="{FF2B5EF4-FFF2-40B4-BE49-F238E27FC236}">
                    <a16:creationId xmlns:a16="http://schemas.microsoft.com/office/drawing/2014/main" xmlns="" id="{67E4E06E-761A-4414-8088-535D67E8E77F}"/>
                  </a:ext>
                </a:extLst>
              </p:cNvPr>
              <p:cNvGrpSpPr/>
              <p:nvPr/>
            </p:nvGrpSpPr>
            <p:grpSpPr>
              <a:xfrm>
                <a:off x="11431542" y="5096656"/>
                <a:ext cx="788711" cy="716328"/>
                <a:chOff x="4107305" y="314793"/>
                <a:chExt cx="959372" cy="876924"/>
              </a:xfrm>
            </p:grpSpPr>
            <p:sp>
              <p:nvSpPr>
                <p:cNvPr id="87" name="矩形 86">
                  <a:extLst>
                    <a:ext uri="{FF2B5EF4-FFF2-40B4-BE49-F238E27FC236}">
                      <a16:creationId xmlns:a16="http://schemas.microsoft.com/office/drawing/2014/main" xmlns="" id="{79495E1D-BB4A-411C-B972-FA2C91196ACE}"/>
                    </a:ext>
                  </a:extLst>
                </p:cNvPr>
                <p:cNvSpPr/>
                <p:nvPr/>
              </p:nvSpPr>
              <p:spPr>
                <a:xfrm>
                  <a:off x="4107305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8" name="矩形 87">
                  <a:extLst>
                    <a:ext uri="{FF2B5EF4-FFF2-40B4-BE49-F238E27FC236}">
                      <a16:creationId xmlns:a16="http://schemas.microsoft.com/office/drawing/2014/main" xmlns="" id="{1BAD698C-57C5-4DAC-87F7-C711F9984B59}"/>
                    </a:ext>
                  </a:extLst>
                </p:cNvPr>
                <p:cNvSpPr/>
                <p:nvPr/>
              </p:nvSpPr>
              <p:spPr>
                <a:xfrm>
                  <a:off x="4107305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9" name="矩形 37">
                  <a:extLst>
                    <a:ext uri="{FF2B5EF4-FFF2-40B4-BE49-F238E27FC236}">
                      <a16:creationId xmlns:a16="http://schemas.microsoft.com/office/drawing/2014/main" xmlns="" id="{3218905A-5F1F-40BA-871C-DA6DE5079934}"/>
                    </a:ext>
                  </a:extLst>
                </p:cNvPr>
                <p:cNvSpPr/>
                <p:nvPr/>
              </p:nvSpPr>
              <p:spPr>
                <a:xfrm>
                  <a:off x="4586991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0" name="矩形 89">
                  <a:extLst>
                    <a:ext uri="{FF2B5EF4-FFF2-40B4-BE49-F238E27FC236}">
                      <a16:creationId xmlns:a16="http://schemas.microsoft.com/office/drawing/2014/main" xmlns="" id="{54AB4E4A-1EB1-4624-B0B7-B9DB8A4BDC00}"/>
                    </a:ext>
                  </a:extLst>
                </p:cNvPr>
                <p:cNvSpPr/>
                <p:nvPr/>
              </p:nvSpPr>
              <p:spPr>
                <a:xfrm>
                  <a:off x="4586991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32" name="椭圆 31">
              <a:extLst>
                <a:ext uri="{FF2B5EF4-FFF2-40B4-BE49-F238E27FC236}">
                  <a16:creationId xmlns:a16="http://schemas.microsoft.com/office/drawing/2014/main" xmlns="" id="{0F5EB281-969D-4324-86D4-FEAD7C7F7EF9}"/>
                </a:ext>
              </a:extLst>
            </p:cNvPr>
            <p:cNvSpPr/>
            <p:nvPr/>
          </p:nvSpPr>
          <p:spPr>
            <a:xfrm>
              <a:off x="10468131" y="3279761"/>
              <a:ext cx="1723869" cy="1723869"/>
            </a:xfrm>
            <a:prstGeom prst="ellipse">
              <a:avLst/>
            </a:prstGeom>
            <a:solidFill>
              <a:srgbClr val="3ABEA7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3" name="组合 50">
              <a:extLst>
                <a:ext uri="{FF2B5EF4-FFF2-40B4-BE49-F238E27FC236}">
                  <a16:creationId xmlns:a16="http://schemas.microsoft.com/office/drawing/2014/main" xmlns="" id="{EA2EC06F-11BD-4BB1-A166-8622DFD8E2C7}"/>
                </a:ext>
              </a:extLst>
            </p:cNvPr>
            <p:cNvGrpSpPr/>
            <p:nvPr/>
          </p:nvGrpSpPr>
          <p:grpSpPr>
            <a:xfrm>
              <a:off x="6918798" y="0"/>
              <a:ext cx="3837488" cy="880671"/>
              <a:chOff x="6918798" y="0"/>
              <a:chExt cx="3837488" cy="880671"/>
            </a:xfrm>
          </p:grpSpPr>
          <p:grpSp>
            <p:nvGrpSpPr>
              <p:cNvPr id="65" name="组合 3">
                <a:extLst>
                  <a:ext uri="{FF2B5EF4-FFF2-40B4-BE49-F238E27FC236}">
                    <a16:creationId xmlns:a16="http://schemas.microsoft.com/office/drawing/2014/main" xmlns="" id="{F2ACF8C1-8D08-4EF7-BF0B-F30A1C922607}"/>
                  </a:ext>
                </a:extLst>
              </p:cNvPr>
              <p:cNvGrpSpPr/>
              <p:nvPr/>
            </p:nvGrpSpPr>
            <p:grpSpPr>
              <a:xfrm>
                <a:off x="8837542" y="0"/>
                <a:ext cx="1918744" cy="880671"/>
                <a:chOff x="4107305" y="311046"/>
                <a:chExt cx="1918744" cy="880671"/>
              </a:xfrm>
            </p:grpSpPr>
            <p:sp>
              <p:nvSpPr>
                <p:cNvPr id="76" name="矩形 75">
                  <a:extLst>
                    <a:ext uri="{FF2B5EF4-FFF2-40B4-BE49-F238E27FC236}">
                      <a16:creationId xmlns:a16="http://schemas.microsoft.com/office/drawing/2014/main" xmlns="" id="{0CA3346F-7BCA-473A-8E15-C82586A01336}"/>
                    </a:ext>
                  </a:extLst>
                </p:cNvPr>
                <p:cNvSpPr/>
                <p:nvPr/>
              </p:nvSpPr>
              <p:spPr>
                <a:xfrm>
                  <a:off x="4107305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7" name="矩形 76">
                  <a:extLst>
                    <a:ext uri="{FF2B5EF4-FFF2-40B4-BE49-F238E27FC236}">
                      <a16:creationId xmlns:a16="http://schemas.microsoft.com/office/drawing/2014/main" xmlns="" id="{3AE5E525-1073-48B7-AB53-9B0A5EFB6C70}"/>
                    </a:ext>
                  </a:extLst>
                </p:cNvPr>
                <p:cNvSpPr/>
                <p:nvPr/>
              </p:nvSpPr>
              <p:spPr>
                <a:xfrm>
                  <a:off x="4107305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8" name="矩形 77">
                  <a:extLst>
                    <a:ext uri="{FF2B5EF4-FFF2-40B4-BE49-F238E27FC236}">
                      <a16:creationId xmlns:a16="http://schemas.microsoft.com/office/drawing/2014/main" xmlns="" id="{37BF809A-76A2-4065-847F-49950D1CA9C5}"/>
                    </a:ext>
                  </a:extLst>
                </p:cNvPr>
                <p:cNvSpPr/>
                <p:nvPr/>
              </p:nvSpPr>
              <p:spPr>
                <a:xfrm>
                  <a:off x="4586991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9" name="矩形 7">
                  <a:extLst>
                    <a:ext uri="{FF2B5EF4-FFF2-40B4-BE49-F238E27FC236}">
                      <a16:creationId xmlns:a16="http://schemas.microsoft.com/office/drawing/2014/main" xmlns="" id="{6089E45E-6E68-4C04-AB0C-D2AAC443AF9A}"/>
                    </a:ext>
                  </a:extLst>
                </p:cNvPr>
                <p:cNvSpPr/>
                <p:nvPr/>
              </p:nvSpPr>
              <p:spPr>
                <a:xfrm>
                  <a:off x="4586991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0" name="矩形 8">
                  <a:extLst>
                    <a:ext uri="{FF2B5EF4-FFF2-40B4-BE49-F238E27FC236}">
                      <a16:creationId xmlns:a16="http://schemas.microsoft.com/office/drawing/2014/main" xmlns="" id="{010E4D19-448C-46D7-AFE9-958770AA424B}"/>
                    </a:ext>
                  </a:extLst>
                </p:cNvPr>
                <p:cNvSpPr/>
                <p:nvPr/>
              </p:nvSpPr>
              <p:spPr>
                <a:xfrm>
                  <a:off x="5066677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1" name="矩形 9">
                  <a:extLst>
                    <a:ext uri="{FF2B5EF4-FFF2-40B4-BE49-F238E27FC236}">
                      <a16:creationId xmlns:a16="http://schemas.microsoft.com/office/drawing/2014/main" xmlns="" id="{3E2C650D-9A86-4477-9001-1B851937EDF8}"/>
                    </a:ext>
                  </a:extLst>
                </p:cNvPr>
                <p:cNvSpPr/>
                <p:nvPr/>
              </p:nvSpPr>
              <p:spPr>
                <a:xfrm>
                  <a:off x="5066677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82" name="组合 10">
                  <a:extLst>
                    <a:ext uri="{FF2B5EF4-FFF2-40B4-BE49-F238E27FC236}">
                      <a16:creationId xmlns:a16="http://schemas.microsoft.com/office/drawing/2014/main" xmlns="" id="{1639F588-EF88-4123-83BD-8D195A3F0778}"/>
                    </a:ext>
                  </a:extLst>
                </p:cNvPr>
                <p:cNvGrpSpPr/>
                <p:nvPr/>
              </p:nvGrpSpPr>
              <p:grpSpPr>
                <a:xfrm>
                  <a:off x="5546363" y="311046"/>
                  <a:ext cx="479686" cy="876924"/>
                  <a:chOff x="5219077" y="467193"/>
                  <a:chExt cx="479686" cy="876924"/>
                </a:xfrm>
              </p:grpSpPr>
              <p:sp>
                <p:nvSpPr>
                  <p:cNvPr id="83" name="矩形 11">
                    <a:extLst>
                      <a:ext uri="{FF2B5EF4-FFF2-40B4-BE49-F238E27FC236}">
                        <a16:creationId xmlns:a16="http://schemas.microsoft.com/office/drawing/2014/main" xmlns="" id="{73D140A9-2785-48B4-A90F-152CC699F063}"/>
                      </a:ext>
                    </a:extLst>
                  </p:cNvPr>
                  <p:cNvSpPr/>
                  <p:nvPr/>
                </p:nvSpPr>
                <p:spPr>
                  <a:xfrm>
                    <a:off x="5219077" y="467193"/>
                    <a:ext cx="479686" cy="434715"/>
                  </a:xfrm>
                  <a:prstGeom prst="rect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84" name="矩形 12">
                    <a:extLst>
                      <a:ext uri="{FF2B5EF4-FFF2-40B4-BE49-F238E27FC236}">
                        <a16:creationId xmlns:a16="http://schemas.microsoft.com/office/drawing/2014/main" xmlns="" id="{4191BFAA-C6E7-4F4E-B83F-055D6D7E12A2}"/>
                      </a:ext>
                    </a:extLst>
                  </p:cNvPr>
                  <p:cNvSpPr/>
                  <p:nvPr/>
                </p:nvSpPr>
                <p:spPr>
                  <a:xfrm>
                    <a:off x="5219077" y="909402"/>
                    <a:ext cx="479686" cy="434715"/>
                  </a:xfrm>
                  <a:prstGeom prst="rect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grpSp>
            <p:nvGrpSpPr>
              <p:cNvPr id="66" name="组合 40">
                <a:extLst>
                  <a:ext uri="{FF2B5EF4-FFF2-40B4-BE49-F238E27FC236}">
                    <a16:creationId xmlns:a16="http://schemas.microsoft.com/office/drawing/2014/main" xmlns="" id="{7486DCC1-2EF4-4C7D-89FF-25BC27E09040}"/>
                  </a:ext>
                </a:extLst>
              </p:cNvPr>
              <p:cNvGrpSpPr/>
              <p:nvPr/>
            </p:nvGrpSpPr>
            <p:grpSpPr>
              <a:xfrm>
                <a:off x="6918798" y="0"/>
                <a:ext cx="1918744" cy="880671"/>
                <a:chOff x="4107305" y="311046"/>
                <a:chExt cx="1918744" cy="880671"/>
              </a:xfrm>
            </p:grpSpPr>
            <p:sp>
              <p:nvSpPr>
                <p:cNvPr id="67" name="矩形 41">
                  <a:extLst>
                    <a:ext uri="{FF2B5EF4-FFF2-40B4-BE49-F238E27FC236}">
                      <a16:creationId xmlns:a16="http://schemas.microsoft.com/office/drawing/2014/main" xmlns="" id="{445B82F1-9B3A-43D9-9A23-CBA3E5853926}"/>
                    </a:ext>
                  </a:extLst>
                </p:cNvPr>
                <p:cNvSpPr/>
                <p:nvPr/>
              </p:nvSpPr>
              <p:spPr>
                <a:xfrm>
                  <a:off x="4107305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8" name="矩形 67">
                  <a:extLst>
                    <a:ext uri="{FF2B5EF4-FFF2-40B4-BE49-F238E27FC236}">
                      <a16:creationId xmlns:a16="http://schemas.microsoft.com/office/drawing/2014/main" xmlns="" id="{35F265A2-5B1B-43FB-8958-F090307B7ED2}"/>
                    </a:ext>
                  </a:extLst>
                </p:cNvPr>
                <p:cNvSpPr/>
                <p:nvPr/>
              </p:nvSpPr>
              <p:spPr>
                <a:xfrm>
                  <a:off x="4107305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9" name="矩形 68">
                  <a:extLst>
                    <a:ext uri="{FF2B5EF4-FFF2-40B4-BE49-F238E27FC236}">
                      <a16:creationId xmlns:a16="http://schemas.microsoft.com/office/drawing/2014/main" xmlns="" id="{71F84987-E3CA-4189-A051-5A57A001704D}"/>
                    </a:ext>
                  </a:extLst>
                </p:cNvPr>
                <p:cNvSpPr/>
                <p:nvPr/>
              </p:nvSpPr>
              <p:spPr>
                <a:xfrm>
                  <a:off x="4586991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0" name="矩形 69">
                  <a:extLst>
                    <a:ext uri="{FF2B5EF4-FFF2-40B4-BE49-F238E27FC236}">
                      <a16:creationId xmlns:a16="http://schemas.microsoft.com/office/drawing/2014/main" xmlns="" id="{9145E162-3CA4-4EAF-BD08-7286741BE8DD}"/>
                    </a:ext>
                  </a:extLst>
                </p:cNvPr>
                <p:cNvSpPr/>
                <p:nvPr/>
              </p:nvSpPr>
              <p:spPr>
                <a:xfrm>
                  <a:off x="4586991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1" name="矩形 70">
                  <a:extLst>
                    <a:ext uri="{FF2B5EF4-FFF2-40B4-BE49-F238E27FC236}">
                      <a16:creationId xmlns:a16="http://schemas.microsoft.com/office/drawing/2014/main" xmlns="" id="{7438DB34-F5D3-4CFA-89F1-4BF2258220C7}"/>
                    </a:ext>
                  </a:extLst>
                </p:cNvPr>
                <p:cNvSpPr/>
                <p:nvPr/>
              </p:nvSpPr>
              <p:spPr>
                <a:xfrm>
                  <a:off x="5066677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2" name="矩形 71">
                  <a:extLst>
                    <a:ext uri="{FF2B5EF4-FFF2-40B4-BE49-F238E27FC236}">
                      <a16:creationId xmlns:a16="http://schemas.microsoft.com/office/drawing/2014/main" xmlns="" id="{EBE3EE84-0DC8-4D39-94DC-C0F47C0AD307}"/>
                    </a:ext>
                  </a:extLst>
                </p:cNvPr>
                <p:cNvSpPr/>
                <p:nvPr/>
              </p:nvSpPr>
              <p:spPr>
                <a:xfrm>
                  <a:off x="5066677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73" name="组合 47">
                  <a:extLst>
                    <a:ext uri="{FF2B5EF4-FFF2-40B4-BE49-F238E27FC236}">
                      <a16:creationId xmlns:a16="http://schemas.microsoft.com/office/drawing/2014/main" xmlns="" id="{6737C2EC-C110-4F6F-9F27-FB9E19CB0052}"/>
                    </a:ext>
                  </a:extLst>
                </p:cNvPr>
                <p:cNvGrpSpPr/>
                <p:nvPr/>
              </p:nvGrpSpPr>
              <p:grpSpPr>
                <a:xfrm>
                  <a:off x="5546363" y="311046"/>
                  <a:ext cx="479686" cy="876924"/>
                  <a:chOff x="5219077" y="467193"/>
                  <a:chExt cx="479686" cy="876924"/>
                </a:xfrm>
              </p:grpSpPr>
              <p:sp>
                <p:nvSpPr>
                  <p:cNvPr id="74" name="矩形 48">
                    <a:extLst>
                      <a:ext uri="{FF2B5EF4-FFF2-40B4-BE49-F238E27FC236}">
                        <a16:creationId xmlns:a16="http://schemas.microsoft.com/office/drawing/2014/main" xmlns="" id="{34CA9EAD-071B-4D06-9F7F-3CC6DC3A649E}"/>
                      </a:ext>
                    </a:extLst>
                  </p:cNvPr>
                  <p:cNvSpPr/>
                  <p:nvPr/>
                </p:nvSpPr>
                <p:spPr>
                  <a:xfrm>
                    <a:off x="5219077" y="467193"/>
                    <a:ext cx="479686" cy="434715"/>
                  </a:xfrm>
                  <a:prstGeom prst="rect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75" name="矩形 74">
                    <a:extLst>
                      <a:ext uri="{FF2B5EF4-FFF2-40B4-BE49-F238E27FC236}">
                        <a16:creationId xmlns:a16="http://schemas.microsoft.com/office/drawing/2014/main" xmlns="" id="{A2112159-F987-4FEA-AAB5-C3F59FDC2172}"/>
                      </a:ext>
                    </a:extLst>
                  </p:cNvPr>
                  <p:cNvSpPr/>
                  <p:nvPr/>
                </p:nvSpPr>
                <p:spPr>
                  <a:xfrm>
                    <a:off x="5219077" y="909402"/>
                    <a:ext cx="479686" cy="434715"/>
                  </a:xfrm>
                  <a:prstGeom prst="rect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</p:grpSp>
        <p:grpSp>
          <p:nvGrpSpPr>
            <p:cNvPr id="34" name="组合 51">
              <a:extLst>
                <a:ext uri="{FF2B5EF4-FFF2-40B4-BE49-F238E27FC236}">
                  <a16:creationId xmlns:a16="http://schemas.microsoft.com/office/drawing/2014/main" xmlns="" id="{BA78B8A6-6B5D-4850-9813-81666132F58F}"/>
                </a:ext>
              </a:extLst>
            </p:cNvPr>
            <p:cNvGrpSpPr/>
            <p:nvPr/>
          </p:nvGrpSpPr>
          <p:grpSpPr>
            <a:xfrm>
              <a:off x="8551341" y="5930859"/>
              <a:ext cx="3622511" cy="831335"/>
              <a:chOff x="6918798" y="0"/>
              <a:chExt cx="3837488" cy="880671"/>
            </a:xfrm>
          </p:grpSpPr>
          <p:grpSp>
            <p:nvGrpSpPr>
              <p:cNvPr id="45" name="组合 52">
                <a:extLst>
                  <a:ext uri="{FF2B5EF4-FFF2-40B4-BE49-F238E27FC236}">
                    <a16:creationId xmlns:a16="http://schemas.microsoft.com/office/drawing/2014/main" xmlns="" id="{E3C664DD-F6B7-4716-9C63-563C7E02C9FF}"/>
                  </a:ext>
                </a:extLst>
              </p:cNvPr>
              <p:cNvGrpSpPr/>
              <p:nvPr/>
            </p:nvGrpSpPr>
            <p:grpSpPr>
              <a:xfrm>
                <a:off x="8837542" y="0"/>
                <a:ext cx="1918744" cy="880671"/>
                <a:chOff x="4107305" y="311046"/>
                <a:chExt cx="1918744" cy="880671"/>
              </a:xfrm>
            </p:grpSpPr>
            <p:sp>
              <p:nvSpPr>
                <p:cNvPr id="56" name="矩形 55">
                  <a:extLst>
                    <a:ext uri="{FF2B5EF4-FFF2-40B4-BE49-F238E27FC236}">
                      <a16:creationId xmlns:a16="http://schemas.microsoft.com/office/drawing/2014/main" xmlns="" id="{07832F86-95D2-474C-8443-62E9BEE44C3B}"/>
                    </a:ext>
                  </a:extLst>
                </p:cNvPr>
                <p:cNvSpPr/>
                <p:nvPr/>
              </p:nvSpPr>
              <p:spPr>
                <a:xfrm>
                  <a:off x="4107305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7" name="矩形 56">
                  <a:extLst>
                    <a:ext uri="{FF2B5EF4-FFF2-40B4-BE49-F238E27FC236}">
                      <a16:creationId xmlns:a16="http://schemas.microsoft.com/office/drawing/2014/main" xmlns="" id="{ECD8E4A1-DA97-47BA-8FBF-4F77801D19F8}"/>
                    </a:ext>
                  </a:extLst>
                </p:cNvPr>
                <p:cNvSpPr/>
                <p:nvPr/>
              </p:nvSpPr>
              <p:spPr>
                <a:xfrm>
                  <a:off x="4107305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8" name="矩形 57">
                  <a:extLst>
                    <a:ext uri="{FF2B5EF4-FFF2-40B4-BE49-F238E27FC236}">
                      <a16:creationId xmlns:a16="http://schemas.microsoft.com/office/drawing/2014/main" xmlns="" id="{3703798C-513A-4147-BC79-A55E187F62C8}"/>
                    </a:ext>
                  </a:extLst>
                </p:cNvPr>
                <p:cNvSpPr/>
                <p:nvPr/>
              </p:nvSpPr>
              <p:spPr>
                <a:xfrm>
                  <a:off x="4586991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9" name="矩形 58">
                  <a:extLst>
                    <a:ext uri="{FF2B5EF4-FFF2-40B4-BE49-F238E27FC236}">
                      <a16:creationId xmlns:a16="http://schemas.microsoft.com/office/drawing/2014/main" xmlns="" id="{CD3DB330-A0E0-4047-B3B2-9C401E62A6FF}"/>
                    </a:ext>
                  </a:extLst>
                </p:cNvPr>
                <p:cNvSpPr/>
                <p:nvPr/>
              </p:nvSpPr>
              <p:spPr>
                <a:xfrm>
                  <a:off x="4586991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0" name="矩形 59">
                  <a:extLst>
                    <a:ext uri="{FF2B5EF4-FFF2-40B4-BE49-F238E27FC236}">
                      <a16:creationId xmlns:a16="http://schemas.microsoft.com/office/drawing/2014/main" xmlns="" id="{536310A6-DE9E-4FE5-B211-1B1F534ABABE}"/>
                    </a:ext>
                  </a:extLst>
                </p:cNvPr>
                <p:cNvSpPr/>
                <p:nvPr/>
              </p:nvSpPr>
              <p:spPr>
                <a:xfrm>
                  <a:off x="5066677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1" name="矩形 60">
                  <a:extLst>
                    <a:ext uri="{FF2B5EF4-FFF2-40B4-BE49-F238E27FC236}">
                      <a16:creationId xmlns:a16="http://schemas.microsoft.com/office/drawing/2014/main" xmlns="" id="{DD7698C1-D3C5-4B14-A194-29C6FDE939F7}"/>
                    </a:ext>
                  </a:extLst>
                </p:cNvPr>
                <p:cNvSpPr/>
                <p:nvPr/>
              </p:nvSpPr>
              <p:spPr>
                <a:xfrm>
                  <a:off x="5066677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62" name="组合 69">
                  <a:extLst>
                    <a:ext uri="{FF2B5EF4-FFF2-40B4-BE49-F238E27FC236}">
                      <a16:creationId xmlns:a16="http://schemas.microsoft.com/office/drawing/2014/main" xmlns="" id="{9377F6E8-BCC0-4011-B444-5AD4A6ED26EB}"/>
                    </a:ext>
                  </a:extLst>
                </p:cNvPr>
                <p:cNvGrpSpPr/>
                <p:nvPr/>
              </p:nvGrpSpPr>
              <p:grpSpPr>
                <a:xfrm>
                  <a:off x="5546363" y="311046"/>
                  <a:ext cx="479686" cy="876924"/>
                  <a:chOff x="5219077" y="467193"/>
                  <a:chExt cx="479686" cy="876924"/>
                </a:xfrm>
              </p:grpSpPr>
              <p:sp>
                <p:nvSpPr>
                  <p:cNvPr id="63" name="矩形 62">
                    <a:extLst>
                      <a:ext uri="{FF2B5EF4-FFF2-40B4-BE49-F238E27FC236}">
                        <a16:creationId xmlns:a16="http://schemas.microsoft.com/office/drawing/2014/main" xmlns="" id="{611DA58F-9A46-40D5-A51C-56D82FA92D6E}"/>
                      </a:ext>
                    </a:extLst>
                  </p:cNvPr>
                  <p:cNvSpPr/>
                  <p:nvPr/>
                </p:nvSpPr>
                <p:spPr>
                  <a:xfrm>
                    <a:off x="5219077" y="467193"/>
                    <a:ext cx="479686" cy="434715"/>
                  </a:xfrm>
                  <a:prstGeom prst="rect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4" name="矩形 63">
                    <a:extLst>
                      <a:ext uri="{FF2B5EF4-FFF2-40B4-BE49-F238E27FC236}">
                        <a16:creationId xmlns:a16="http://schemas.microsoft.com/office/drawing/2014/main" xmlns="" id="{4FA595C1-7794-4F48-A7A8-F08C7DDD2BB9}"/>
                      </a:ext>
                    </a:extLst>
                  </p:cNvPr>
                  <p:cNvSpPr/>
                  <p:nvPr/>
                </p:nvSpPr>
                <p:spPr>
                  <a:xfrm>
                    <a:off x="5219077" y="909402"/>
                    <a:ext cx="479686" cy="434715"/>
                  </a:xfrm>
                  <a:prstGeom prst="rect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grpSp>
            <p:nvGrpSpPr>
              <p:cNvPr id="46" name="组合 53">
                <a:extLst>
                  <a:ext uri="{FF2B5EF4-FFF2-40B4-BE49-F238E27FC236}">
                    <a16:creationId xmlns:a16="http://schemas.microsoft.com/office/drawing/2014/main" xmlns="" id="{482B97BB-6A7B-475D-97BE-F4A8A3F7310D}"/>
                  </a:ext>
                </a:extLst>
              </p:cNvPr>
              <p:cNvGrpSpPr/>
              <p:nvPr/>
            </p:nvGrpSpPr>
            <p:grpSpPr>
              <a:xfrm>
                <a:off x="6918798" y="0"/>
                <a:ext cx="1918744" cy="880671"/>
                <a:chOff x="4107305" y="311046"/>
                <a:chExt cx="1918744" cy="880671"/>
              </a:xfrm>
            </p:grpSpPr>
            <p:sp>
              <p:nvSpPr>
                <p:cNvPr id="47" name="矩形 46">
                  <a:extLst>
                    <a:ext uri="{FF2B5EF4-FFF2-40B4-BE49-F238E27FC236}">
                      <a16:creationId xmlns:a16="http://schemas.microsoft.com/office/drawing/2014/main" xmlns="" id="{B2DEC097-C50D-4E43-BEC7-BA7F140441BB}"/>
                    </a:ext>
                  </a:extLst>
                </p:cNvPr>
                <p:cNvSpPr/>
                <p:nvPr/>
              </p:nvSpPr>
              <p:spPr>
                <a:xfrm>
                  <a:off x="4107305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8" name="矩形 47">
                  <a:extLst>
                    <a:ext uri="{FF2B5EF4-FFF2-40B4-BE49-F238E27FC236}">
                      <a16:creationId xmlns:a16="http://schemas.microsoft.com/office/drawing/2014/main" xmlns="" id="{CE116C88-C6BF-4052-8BF1-88F4775437F3}"/>
                    </a:ext>
                  </a:extLst>
                </p:cNvPr>
                <p:cNvSpPr/>
                <p:nvPr/>
              </p:nvSpPr>
              <p:spPr>
                <a:xfrm>
                  <a:off x="4107305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9" name="矩形 48">
                  <a:extLst>
                    <a:ext uri="{FF2B5EF4-FFF2-40B4-BE49-F238E27FC236}">
                      <a16:creationId xmlns:a16="http://schemas.microsoft.com/office/drawing/2014/main" xmlns="" id="{3D3E2A94-7695-4F5A-80E4-65FCABB434FB}"/>
                    </a:ext>
                  </a:extLst>
                </p:cNvPr>
                <p:cNvSpPr/>
                <p:nvPr/>
              </p:nvSpPr>
              <p:spPr>
                <a:xfrm>
                  <a:off x="4586991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0" name="矩形 49">
                  <a:extLst>
                    <a:ext uri="{FF2B5EF4-FFF2-40B4-BE49-F238E27FC236}">
                      <a16:creationId xmlns:a16="http://schemas.microsoft.com/office/drawing/2014/main" xmlns="" id="{31120977-AE2F-4681-82B3-A1334FCA77D1}"/>
                    </a:ext>
                  </a:extLst>
                </p:cNvPr>
                <p:cNvSpPr/>
                <p:nvPr/>
              </p:nvSpPr>
              <p:spPr>
                <a:xfrm>
                  <a:off x="4586991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1" name="矩形 50">
                  <a:extLst>
                    <a:ext uri="{FF2B5EF4-FFF2-40B4-BE49-F238E27FC236}">
                      <a16:creationId xmlns:a16="http://schemas.microsoft.com/office/drawing/2014/main" xmlns="" id="{D37B4D0F-0E08-4316-A6B5-A31A13EFB7B5}"/>
                    </a:ext>
                  </a:extLst>
                </p:cNvPr>
                <p:cNvSpPr/>
                <p:nvPr/>
              </p:nvSpPr>
              <p:spPr>
                <a:xfrm>
                  <a:off x="5066677" y="3147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2" name="矩形 51">
                  <a:extLst>
                    <a:ext uri="{FF2B5EF4-FFF2-40B4-BE49-F238E27FC236}">
                      <a16:creationId xmlns:a16="http://schemas.microsoft.com/office/drawing/2014/main" xmlns="" id="{89B15F58-BD90-42FD-84EC-130236A9D100}"/>
                    </a:ext>
                  </a:extLst>
                </p:cNvPr>
                <p:cNvSpPr/>
                <p:nvPr/>
              </p:nvSpPr>
              <p:spPr>
                <a:xfrm>
                  <a:off x="5066677" y="7570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53" name="组合 60">
                  <a:extLst>
                    <a:ext uri="{FF2B5EF4-FFF2-40B4-BE49-F238E27FC236}">
                      <a16:creationId xmlns:a16="http://schemas.microsoft.com/office/drawing/2014/main" xmlns="" id="{D0630C9B-B425-406E-B125-7E8ED095F8C9}"/>
                    </a:ext>
                  </a:extLst>
                </p:cNvPr>
                <p:cNvGrpSpPr/>
                <p:nvPr/>
              </p:nvGrpSpPr>
              <p:grpSpPr>
                <a:xfrm>
                  <a:off x="5546363" y="311046"/>
                  <a:ext cx="479686" cy="876924"/>
                  <a:chOff x="5219077" y="467193"/>
                  <a:chExt cx="479686" cy="876924"/>
                </a:xfrm>
              </p:grpSpPr>
              <p:sp>
                <p:nvSpPr>
                  <p:cNvPr id="54" name="矩形 53">
                    <a:extLst>
                      <a:ext uri="{FF2B5EF4-FFF2-40B4-BE49-F238E27FC236}">
                        <a16:creationId xmlns:a16="http://schemas.microsoft.com/office/drawing/2014/main" xmlns="" id="{5FEDEEDF-23A4-4109-AA9C-056462F698F2}"/>
                      </a:ext>
                    </a:extLst>
                  </p:cNvPr>
                  <p:cNvSpPr/>
                  <p:nvPr/>
                </p:nvSpPr>
                <p:spPr>
                  <a:xfrm>
                    <a:off x="5219077" y="467193"/>
                    <a:ext cx="479686" cy="434715"/>
                  </a:xfrm>
                  <a:prstGeom prst="rect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55" name="矩形 54">
                    <a:extLst>
                      <a:ext uri="{FF2B5EF4-FFF2-40B4-BE49-F238E27FC236}">
                        <a16:creationId xmlns:a16="http://schemas.microsoft.com/office/drawing/2014/main" xmlns="" id="{975CB85D-9549-44E8-9E3D-5916A09EF032}"/>
                      </a:ext>
                    </a:extLst>
                  </p:cNvPr>
                  <p:cNvSpPr/>
                  <p:nvPr/>
                </p:nvSpPr>
                <p:spPr>
                  <a:xfrm>
                    <a:off x="5219077" y="909402"/>
                    <a:ext cx="479686" cy="434715"/>
                  </a:xfrm>
                  <a:prstGeom prst="rect">
                    <a:avLst/>
                  </a:prstGeom>
                  <a:solidFill>
                    <a:schemeClr val="bg1"/>
                  </a:solidFill>
                  <a:ln w="254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</p:grpSp>
        <p:grpSp>
          <p:nvGrpSpPr>
            <p:cNvPr id="35" name="组合 73">
              <a:extLst>
                <a:ext uri="{FF2B5EF4-FFF2-40B4-BE49-F238E27FC236}">
                  <a16:creationId xmlns:a16="http://schemas.microsoft.com/office/drawing/2014/main" xmlns="" id="{882B83D8-D384-4886-9E0E-FD565F53CFEF}"/>
                </a:ext>
              </a:extLst>
            </p:cNvPr>
            <p:cNvGrpSpPr/>
            <p:nvPr/>
          </p:nvGrpSpPr>
          <p:grpSpPr>
            <a:xfrm>
              <a:off x="7226659" y="6341221"/>
              <a:ext cx="4965341" cy="516779"/>
              <a:chOff x="0" y="6130977"/>
              <a:chExt cx="6985421" cy="727023"/>
            </a:xfrm>
          </p:grpSpPr>
          <p:sp>
            <p:nvSpPr>
              <p:cNvPr id="36" name="矩形 35">
                <a:extLst>
                  <a:ext uri="{FF2B5EF4-FFF2-40B4-BE49-F238E27FC236}">
                    <a16:creationId xmlns:a16="http://schemas.microsoft.com/office/drawing/2014/main" xmlns="" id="{73877C61-4CA0-4F2D-990F-E51E396F5C47}"/>
                  </a:ext>
                </a:extLst>
              </p:cNvPr>
              <p:cNvSpPr/>
              <p:nvPr/>
            </p:nvSpPr>
            <p:spPr>
              <a:xfrm>
                <a:off x="0" y="6130977"/>
                <a:ext cx="6985421" cy="727023"/>
              </a:xfrm>
              <a:prstGeom prst="rect">
                <a:avLst/>
              </a:prstGeom>
              <a:solidFill>
                <a:srgbClr val="FED3E4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椭圆 36">
                <a:extLst>
                  <a:ext uri="{FF2B5EF4-FFF2-40B4-BE49-F238E27FC236}">
                    <a16:creationId xmlns:a16="http://schemas.microsoft.com/office/drawing/2014/main" xmlns="" id="{D2D65AF6-CC9C-409B-AC11-42B88DEB86FE}"/>
                  </a:ext>
                </a:extLst>
              </p:cNvPr>
              <p:cNvSpPr/>
              <p:nvPr/>
            </p:nvSpPr>
            <p:spPr>
              <a:xfrm>
                <a:off x="626774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椭圆 37">
                <a:extLst>
                  <a:ext uri="{FF2B5EF4-FFF2-40B4-BE49-F238E27FC236}">
                    <a16:creationId xmlns:a16="http://schemas.microsoft.com/office/drawing/2014/main" xmlns="" id="{7096BF21-D122-4FB4-9E14-B181135E30AC}"/>
                  </a:ext>
                </a:extLst>
              </p:cNvPr>
              <p:cNvSpPr/>
              <p:nvPr/>
            </p:nvSpPr>
            <p:spPr>
              <a:xfrm>
                <a:off x="1641420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椭圆 40">
                <a:extLst>
                  <a:ext uri="{FF2B5EF4-FFF2-40B4-BE49-F238E27FC236}">
                    <a16:creationId xmlns:a16="http://schemas.microsoft.com/office/drawing/2014/main" xmlns="" id="{CC570E8D-66CD-4D51-8D98-C4E6ADF553F1}"/>
                  </a:ext>
                </a:extLst>
              </p:cNvPr>
              <p:cNvSpPr/>
              <p:nvPr/>
            </p:nvSpPr>
            <p:spPr>
              <a:xfrm>
                <a:off x="2656066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xmlns="" id="{CCFF0D2B-70F7-4AEE-84BC-686DF6A39834}"/>
                  </a:ext>
                </a:extLst>
              </p:cNvPr>
              <p:cNvSpPr/>
              <p:nvPr/>
            </p:nvSpPr>
            <p:spPr>
              <a:xfrm>
                <a:off x="3670712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椭圆 42">
                <a:extLst>
                  <a:ext uri="{FF2B5EF4-FFF2-40B4-BE49-F238E27FC236}">
                    <a16:creationId xmlns:a16="http://schemas.microsoft.com/office/drawing/2014/main" xmlns="" id="{AC5D3939-587D-47D9-A501-7DD2C9B3E874}"/>
                  </a:ext>
                </a:extLst>
              </p:cNvPr>
              <p:cNvSpPr/>
              <p:nvPr/>
            </p:nvSpPr>
            <p:spPr>
              <a:xfrm>
                <a:off x="4685358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椭圆 43">
                <a:extLst>
                  <a:ext uri="{FF2B5EF4-FFF2-40B4-BE49-F238E27FC236}">
                    <a16:creationId xmlns:a16="http://schemas.microsoft.com/office/drawing/2014/main" xmlns="" id="{5BD0C3CF-0745-4809-BA92-2E8744E167EF}"/>
                  </a:ext>
                </a:extLst>
              </p:cNvPr>
              <p:cNvSpPr/>
              <p:nvPr/>
            </p:nvSpPr>
            <p:spPr>
              <a:xfrm>
                <a:off x="5700004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1502" y="861307"/>
            <a:ext cx="11620500" cy="3794125"/>
          </a:xfrm>
        </p:spPr>
        <p:txBody>
          <a:bodyPr/>
          <a:lstStyle/>
          <a:p>
            <a:pPr eaLnBrk="1" hangingPunct="1">
              <a:buNone/>
            </a:pPr>
            <a:r>
              <a:rPr lang="zh-CN" altLang="en-US" sz="2400" b="1" dirty="0" smtClean="0">
                <a:latin typeface="Times New Roman" pitchFamily="18" charset="0"/>
                <a:ea typeface="宋体" pitchFamily="2" charset="-122"/>
              </a:rPr>
              <a:t>        </a:t>
            </a:r>
            <a:r>
              <a:rPr lang="zh-CN" altLang="en-US" b="1" dirty="0" smtClean="0">
                <a:latin typeface="Times New Roman" pitchFamily="18" charset="0"/>
                <a:ea typeface="宋体" pitchFamily="2" charset="-122"/>
              </a:rPr>
              <a:t>如图所示，长青化工厂与</a:t>
            </a:r>
            <a:r>
              <a:rPr lang="en-US" altLang="zh-CN" b="1" dirty="0" smtClean="0">
                <a:latin typeface="Times New Roman" pitchFamily="18" charset="0"/>
                <a:ea typeface="宋体" pitchFamily="2" charset="-122"/>
              </a:rPr>
              <a:t>A</a:t>
            </a:r>
            <a:r>
              <a:rPr lang="zh-CN" altLang="en-US" b="1" dirty="0" smtClean="0">
                <a:latin typeface="Times New Roman" pitchFamily="18" charset="0"/>
                <a:ea typeface="宋体" pitchFamily="2" charset="-122"/>
              </a:rPr>
              <a:t>，</a:t>
            </a:r>
            <a:r>
              <a:rPr lang="en-US" altLang="zh-CN" b="1" dirty="0" smtClean="0">
                <a:latin typeface="Times New Roman" pitchFamily="18" charset="0"/>
                <a:ea typeface="宋体" pitchFamily="2" charset="-122"/>
              </a:rPr>
              <a:t>B</a:t>
            </a:r>
            <a:r>
              <a:rPr lang="zh-CN" altLang="en-US" b="1" dirty="0" smtClean="0">
                <a:latin typeface="Times New Roman" pitchFamily="18" charset="0"/>
                <a:ea typeface="宋体" pitchFamily="2" charset="-122"/>
              </a:rPr>
              <a:t>两地有公路、铁路相连，这家工厂从</a:t>
            </a:r>
            <a:r>
              <a:rPr lang="en-US" altLang="zh-CN" b="1" dirty="0" smtClean="0">
                <a:latin typeface="Times New Roman" pitchFamily="18" charset="0"/>
                <a:ea typeface="宋体" pitchFamily="2" charset="-122"/>
              </a:rPr>
              <a:t>A</a:t>
            </a:r>
            <a:r>
              <a:rPr lang="zh-CN" altLang="en-US" b="1" dirty="0" smtClean="0">
                <a:latin typeface="Times New Roman" pitchFamily="18" charset="0"/>
                <a:ea typeface="宋体" pitchFamily="2" charset="-122"/>
              </a:rPr>
              <a:t>地购买一批每吨</a:t>
            </a:r>
            <a:r>
              <a:rPr lang="en-US" altLang="zh-CN" b="1" dirty="0" smtClean="0">
                <a:solidFill>
                  <a:srgbClr val="CC3300"/>
                </a:solidFill>
                <a:latin typeface="Times New Roman" pitchFamily="18" charset="0"/>
                <a:ea typeface="宋体" pitchFamily="2" charset="-122"/>
              </a:rPr>
              <a:t>1000</a:t>
            </a:r>
            <a:r>
              <a:rPr lang="zh-CN" altLang="en-US" b="1" dirty="0" smtClean="0">
                <a:latin typeface="Times New Roman" pitchFamily="18" charset="0"/>
                <a:ea typeface="宋体" pitchFamily="2" charset="-122"/>
              </a:rPr>
              <a:t>元的原料运回工厂，制成每吨</a:t>
            </a:r>
            <a:r>
              <a:rPr lang="en-US" altLang="zh-CN" b="1" dirty="0" smtClean="0">
                <a:solidFill>
                  <a:srgbClr val="CC3300"/>
                </a:solidFill>
                <a:latin typeface="Times New Roman" pitchFamily="18" charset="0"/>
                <a:ea typeface="宋体" pitchFamily="2" charset="-122"/>
              </a:rPr>
              <a:t>8000</a:t>
            </a:r>
            <a:r>
              <a:rPr lang="zh-CN" altLang="en-US" b="1" dirty="0" smtClean="0">
                <a:latin typeface="Times New Roman" pitchFamily="18" charset="0"/>
                <a:ea typeface="宋体" pitchFamily="2" charset="-122"/>
              </a:rPr>
              <a:t>元的产品运到</a:t>
            </a:r>
            <a:r>
              <a:rPr lang="en-US" altLang="zh-CN" b="1" dirty="0" smtClean="0">
                <a:latin typeface="Times New Roman" pitchFamily="18" charset="0"/>
                <a:ea typeface="宋体" pitchFamily="2" charset="-122"/>
              </a:rPr>
              <a:t>B</a:t>
            </a:r>
            <a:r>
              <a:rPr lang="zh-CN" altLang="en-US" b="1" dirty="0" smtClean="0">
                <a:latin typeface="Times New Roman" pitchFamily="18" charset="0"/>
                <a:ea typeface="宋体" pitchFamily="2" charset="-122"/>
              </a:rPr>
              <a:t>地，公路运价为</a:t>
            </a:r>
            <a:r>
              <a:rPr lang="en-US" altLang="zh-CN" b="1" dirty="0" smtClean="0">
                <a:latin typeface="Times New Roman" pitchFamily="18" charset="0"/>
                <a:ea typeface="宋体" pitchFamily="2" charset="-122"/>
              </a:rPr>
              <a:t>1.5</a:t>
            </a:r>
            <a:r>
              <a:rPr lang="zh-CN" altLang="en-US" b="1" dirty="0" smtClean="0">
                <a:latin typeface="Times New Roman" pitchFamily="18" charset="0"/>
                <a:ea typeface="宋体" pitchFamily="2" charset="-122"/>
              </a:rPr>
              <a:t>元</a:t>
            </a:r>
            <a:r>
              <a:rPr lang="en-US" altLang="zh-CN" b="1" dirty="0" smtClean="0">
                <a:latin typeface="Times New Roman" pitchFamily="18" charset="0"/>
                <a:ea typeface="宋体" pitchFamily="2" charset="-122"/>
              </a:rPr>
              <a:t>/</a:t>
            </a:r>
            <a:r>
              <a:rPr lang="zh-CN" altLang="en-US" b="1" dirty="0" smtClean="0">
                <a:latin typeface="Times New Roman" pitchFamily="18" charset="0"/>
                <a:ea typeface="宋体" pitchFamily="2" charset="-122"/>
              </a:rPr>
              <a:t>（吨</a:t>
            </a:r>
            <a:r>
              <a:rPr lang="en-US" altLang="zh-CN" b="1" dirty="0" smtClean="0">
                <a:latin typeface="Times New Roman" pitchFamily="18" charset="0"/>
                <a:ea typeface="宋体" pitchFamily="2" charset="-122"/>
              </a:rPr>
              <a:t>.</a:t>
            </a:r>
            <a:r>
              <a:rPr lang="zh-CN" altLang="en-US" b="1" dirty="0" smtClean="0">
                <a:latin typeface="Times New Roman" pitchFamily="18" charset="0"/>
                <a:ea typeface="宋体" pitchFamily="2" charset="-122"/>
              </a:rPr>
              <a:t>千米），铁路运价为</a:t>
            </a:r>
            <a:r>
              <a:rPr lang="en-US" altLang="zh-CN" b="1" dirty="0" smtClean="0">
                <a:latin typeface="Times New Roman" pitchFamily="18" charset="0"/>
                <a:ea typeface="宋体" pitchFamily="2" charset="-122"/>
              </a:rPr>
              <a:t>1.2</a:t>
            </a:r>
            <a:r>
              <a:rPr lang="zh-CN" altLang="en-US" b="1" dirty="0" smtClean="0">
                <a:latin typeface="Times New Roman" pitchFamily="18" charset="0"/>
                <a:ea typeface="宋体" pitchFamily="2" charset="-122"/>
              </a:rPr>
              <a:t>元</a:t>
            </a:r>
            <a:r>
              <a:rPr lang="en-US" altLang="zh-CN" b="1" dirty="0" smtClean="0">
                <a:latin typeface="Times New Roman" pitchFamily="18" charset="0"/>
                <a:ea typeface="宋体" pitchFamily="2" charset="-122"/>
              </a:rPr>
              <a:t>/</a:t>
            </a:r>
            <a:r>
              <a:rPr lang="zh-CN" altLang="en-US" b="1" dirty="0" smtClean="0">
                <a:latin typeface="Times New Roman" pitchFamily="18" charset="0"/>
                <a:ea typeface="宋体" pitchFamily="2" charset="-122"/>
              </a:rPr>
              <a:t>（吨</a:t>
            </a:r>
            <a:r>
              <a:rPr lang="en-US" altLang="zh-CN" b="1" dirty="0" smtClean="0">
                <a:latin typeface="Times New Roman" pitchFamily="18" charset="0"/>
                <a:ea typeface="宋体" pitchFamily="2" charset="-122"/>
              </a:rPr>
              <a:t>.</a:t>
            </a:r>
            <a:r>
              <a:rPr lang="zh-CN" altLang="en-US" b="1" dirty="0" smtClean="0">
                <a:latin typeface="Times New Roman" pitchFamily="18" charset="0"/>
                <a:ea typeface="宋体" pitchFamily="2" charset="-122"/>
              </a:rPr>
              <a:t>千米），这两次运输共支出</a:t>
            </a:r>
            <a:r>
              <a:rPr lang="zh-CN" altLang="en-US" b="1" dirty="0" smtClean="0">
                <a:solidFill>
                  <a:srgbClr val="CC3300"/>
                </a:solidFill>
                <a:latin typeface="Times New Roman" pitchFamily="18" charset="0"/>
                <a:ea typeface="宋体" pitchFamily="2" charset="-122"/>
              </a:rPr>
              <a:t>公路运费</a:t>
            </a:r>
            <a:r>
              <a:rPr lang="en-US" altLang="zh-CN" b="1" dirty="0" smtClean="0">
                <a:latin typeface="Times New Roman" pitchFamily="18" charset="0"/>
                <a:ea typeface="宋体" pitchFamily="2" charset="-122"/>
              </a:rPr>
              <a:t>15000</a:t>
            </a:r>
            <a:r>
              <a:rPr lang="zh-CN" altLang="en-US" b="1" dirty="0" smtClean="0">
                <a:latin typeface="Times New Roman" pitchFamily="18" charset="0"/>
                <a:ea typeface="宋体" pitchFamily="2" charset="-122"/>
              </a:rPr>
              <a:t>元，</a:t>
            </a:r>
            <a:r>
              <a:rPr lang="zh-CN" altLang="en-US" b="1" dirty="0" smtClean="0">
                <a:solidFill>
                  <a:srgbClr val="CC3300"/>
                </a:solidFill>
                <a:latin typeface="Times New Roman" pitchFamily="18" charset="0"/>
                <a:ea typeface="宋体" pitchFamily="2" charset="-122"/>
              </a:rPr>
              <a:t>铁路运费</a:t>
            </a:r>
            <a:r>
              <a:rPr lang="en-US" altLang="zh-CN" b="1" dirty="0" smtClean="0">
                <a:latin typeface="Times New Roman" pitchFamily="18" charset="0"/>
                <a:ea typeface="宋体" pitchFamily="2" charset="-122"/>
              </a:rPr>
              <a:t>97200</a:t>
            </a:r>
            <a:r>
              <a:rPr lang="zh-CN" altLang="en-US" b="1" dirty="0" smtClean="0">
                <a:latin typeface="Times New Roman" pitchFamily="18" charset="0"/>
                <a:ea typeface="宋体" pitchFamily="2" charset="-122"/>
              </a:rPr>
              <a:t>元</a:t>
            </a:r>
            <a:r>
              <a:rPr lang="en-US" altLang="zh-CN" b="1" dirty="0" smtClean="0">
                <a:latin typeface="Times New Roman" pitchFamily="18" charset="0"/>
                <a:ea typeface="宋体" pitchFamily="2" charset="-122"/>
              </a:rPr>
              <a:t>.</a:t>
            </a:r>
            <a:r>
              <a:rPr lang="zh-CN" altLang="en-US" b="1" dirty="0" smtClean="0">
                <a:latin typeface="Times New Roman" pitchFamily="18" charset="0"/>
                <a:ea typeface="宋体" pitchFamily="2" charset="-122"/>
              </a:rPr>
              <a:t>这批产品的销售款比原料费与运输费的和多多少元？</a:t>
            </a:r>
          </a:p>
          <a:p>
            <a:pPr eaLnBrk="1" hangingPunct="1">
              <a:buFontTx/>
              <a:buNone/>
            </a:pPr>
            <a:endParaRPr lang="zh-CN" altLang="en-US" sz="2400" b="1" dirty="0" smtClean="0">
              <a:latin typeface="Times New Roman" pitchFamily="18" charset="0"/>
              <a:ea typeface="宋体" pitchFamily="2" charset="-122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759019" y="3152634"/>
            <a:ext cx="9295671" cy="1993902"/>
            <a:chOff x="385" y="1796"/>
            <a:chExt cx="4582" cy="1569"/>
          </a:xfrm>
        </p:grpSpPr>
        <p:grpSp>
          <p:nvGrpSpPr>
            <p:cNvPr id="3" name="Group 5"/>
            <p:cNvGrpSpPr>
              <a:grpSpLocks/>
            </p:cNvGrpSpPr>
            <p:nvPr/>
          </p:nvGrpSpPr>
          <p:grpSpPr bwMode="auto">
            <a:xfrm>
              <a:off x="657" y="1842"/>
              <a:ext cx="3327" cy="1255"/>
              <a:chOff x="657" y="1827"/>
              <a:chExt cx="3327" cy="1255"/>
            </a:xfrm>
          </p:grpSpPr>
          <p:sp>
            <p:nvSpPr>
              <p:cNvPr id="18448" name="Freeform 6"/>
              <p:cNvSpPr>
                <a:spLocks/>
              </p:cNvSpPr>
              <p:nvPr/>
            </p:nvSpPr>
            <p:spPr bwMode="auto">
              <a:xfrm>
                <a:off x="703" y="1827"/>
                <a:ext cx="2585" cy="197"/>
              </a:xfrm>
              <a:custGeom>
                <a:avLst/>
                <a:gdLst>
                  <a:gd name="T0" fmla="*/ 0 w 2585"/>
                  <a:gd name="T1" fmla="*/ 61 h 197"/>
                  <a:gd name="T2" fmla="*/ 816 w 2585"/>
                  <a:gd name="T3" fmla="*/ 15 h 197"/>
                  <a:gd name="T4" fmla="*/ 1270 w 2585"/>
                  <a:gd name="T5" fmla="*/ 152 h 197"/>
                  <a:gd name="T6" fmla="*/ 1769 w 2585"/>
                  <a:gd name="T7" fmla="*/ 15 h 197"/>
                  <a:gd name="T8" fmla="*/ 2222 w 2585"/>
                  <a:gd name="T9" fmla="*/ 61 h 197"/>
                  <a:gd name="T10" fmla="*/ 2585 w 2585"/>
                  <a:gd name="T11" fmla="*/ 197 h 19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585"/>
                  <a:gd name="T19" fmla="*/ 0 h 197"/>
                  <a:gd name="T20" fmla="*/ 2585 w 2585"/>
                  <a:gd name="T21" fmla="*/ 197 h 19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585" h="197">
                    <a:moveTo>
                      <a:pt x="0" y="61"/>
                    </a:moveTo>
                    <a:cubicBezTo>
                      <a:pt x="302" y="30"/>
                      <a:pt x="604" y="0"/>
                      <a:pt x="816" y="15"/>
                    </a:cubicBezTo>
                    <a:cubicBezTo>
                      <a:pt x="1028" y="30"/>
                      <a:pt x="1111" y="152"/>
                      <a:pt x="1270" y="152"/>
                    </a:cubicBezTo>
                    <a:cubicBezTo>
                      <a:pt x="1429" y="152"/>
                      <a:pt x="1610" y="30"/>
                      <a:pt x="1769" y="15"/>
                    </a:cubicBezTo>
                    <a:cubicBezTo>
                      <a:pt x="1928" y="0"/>
                      <a:pt x="2086" y="31"/>
                      <a:pt x="2222" y="61"/>
                    </a:cubicBezTo>
                    <a:cubicBezTo>
                      <a:pt x="2358" y="91"/>
                      <a:pt x="2525" y="174"/>
                      <a:pt x="2585" y="197"/>
                    </a:cubicBezTo>
                  </a:path>
                </a:pathLst>
              </a:custGeom>
              <a:noFill/>
              <a:ln w="47625">
                <a:solidFill>
                  <a:srgbClr val="FF0000"/>
                </a:solidFill>
                <a:prstDash val="lgDashDot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449" name="Freeform 7"/>
              <p:cNvSpPr>
                <a:spLocks/>
              </p:cNvSpPr>
              <p:nvPr/>
            </p:nvSpPr>
            <p:spPr bwMode="auto">
              <a:xfrm>
                <a:off x="3288" y="2024"/>
                <a:ext cx="681" cy="454"/>
              </a:xfrm>
              <a:custGeom>
                <a:avLst/>
                <a:gdLst>
                  <a:gd name="T0" fmla="*/ 0 w 681"/>
                  <a:gd name="T1" fmla="*/ 0 h 454"/>
                  <a:gd name="T2" fmla="*/ 499 w 681"/>
                  <a:gd name="T3" fmla="*/ 272 h 454"/>
                  <a:gd name="T4" fmla="*/ 681 w 681"/>
                  <a:gd name="T5" fmla="*/ 454 h 454"/>
                  <a:gd name="T6" fmla="*/ 0 60000 65536"/>
                  <a:gd name="T7" fmla="*/ 0 60000 65536"/>
                  <a:gd name="T8" fmla="*/ 0 60000 65536"/>
                  <a:gd name="T9" fmla="*/ 0 w 681"/>
                  <a:gd name="T10" fmla="*/ 0 h 454"/>
                  <a:gd name="T11" fmla="*/ 681 w 681"/>
                  <a:gd name="T12" fmla="*/ 454 h 45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681" h="454">
                    <a:moveTo>
                      <a:pt x="0" y="0"/>
                    </a:moveTo>
                    <a:cubicBezTo>
                      <a:pt x="193" y="98"/>
                      <a:pt x="386" y="196"/>
                      <a:pt x="499" y="272"/>
                    </a:cubicBezTo>
                    <a:cubicBezTo>
                      <a:pt x="612" y="348"/>
                      <a:pt x="651" y="424"/>
                      <a:pt x="681" y="454"/>
                    </a:cubicBezTo>
                  </a:path>
                </a:pathLst>
              </a:custGeom>
              <a:noFill/>
              <a:ln w="22225">
                <a:solidFill>
                  <a:srgbClr val="3366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450" name="Freeform 8"/>
              <p:cNvSpPr>
                <a:spLocks/>
              </p:cNvSpPr>
              <p:nvPr/>
            </p:nvSpPr>
            <p:spPr bwMode="auto">
              <a:xfrm>
                <a:off x="657" y="2743"/>
                <a:ext cx="998" cy="112"/>
              </a:xfrm>
              <a:custGeom>
                <a:avLst/>
                <a:gdLst>
                  <a:gd name="T0" fmla="*/ 0 w 998"/>
                  <a:gd name="T1" fmla="*/ 7 h 112"/>
                  <a:gd name="T2" fmla="*/ 273 w 998"/>
                  <a:gd name="T3" fmla="*/ 97 h 112"/>
                  <a:gd name="T4" fmla="*/ 363 w 998"/>
                  <a:gd name="T5" fmla="*/ 52 h 112"/>
                  <a:gd name="T6" fmla="*/ 499 w 998"/>
                  <a:gd name="T7" fmla="*/ 7 h 112"/>
                  <a:gd name="T8" fmla="*/ 635 w 998"/>
                  <a:gd name="T9" fmla="*/ 97 h 112"/>
                  <a:gd name="T10" fmla="*/ 998 w 998"/>
                  <a:gd name="T11" fmla="*/ 97 h 11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998"/>
                  <a:gd name="T19" fmla="*/ 0 h 112"/>
                  <a:gd name="T20" fmla="*/ 998 w 998"/>
                  <a:gd name="T21" fmla="*/ 112 h 11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998" h="112">
                    <a:moveTo>
                      <a:pt x="0" y="7"/>
                    </a:moveTo>
                    <a:cubicBezTo>
                      <a:pt x="106" y="48"/>
                      <a:pt x="213" y="89"/>
                      <a:pt x="273" y="97"/>
                    </a:cubicBezTo>
                    <a:cubicBezTo>
                      <a:pt x="333" y="105"/>
                      <a:pt x="325" y="67"/>
                      <a:pt x="363" y="52"/>
                    </a:cubicBezTo>
                    <a:cubicBezTo>
                      <a:pt x="401" y="37"/>
                      <a:pt x="454" y="0"/>
                      <a:pt x="499" y="7"/>
                    </a:cubicBezTo>
                    <a:cubicBezTo>
                      <a:pt x="544" y="14"/>
                      <a:pt x="552" y="82"/>
                      <a:pt x="635" y="97"/>
                    </a:cubicBezTo>
                    <a:cubicBezTo>
                      <a:pt x="718" y="112"/>
                      <a:pt x="938" y="97"/>
                      <a:pt x="998" y="97"/>
                    </a:cubicBezTo>
                  </a:path>
                </a:pathLst>
              </a:custGeom>
              <a:noFill/>
              <a:ln w="22225">
                <a:solidFill>
                  <a:srgbClr val="0000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8451" name="Freeform 9"/>
              <p:cNvSpPr>
                <a:spLocks/>
              </p:cNvSpPr>
              <p:nvPr/>
            </p:nvSpPr>
            <p:spPr bwMode="auto">
              <a:xfrm>
                <a:off x="1655" y="2478"/>
                <a:ext cx="2329" cy="604"/>
              </a:xfrm>
              <a:custGeom>
                <a:avLst/>
                <a:gdLst>
                  <a:gd name="T0" fmla="*/ 0 w 2329"/>
                  <a:gd name="T1" fmla="*/ 362 h 604"/>
                  <a:gd name="T2" fmla="*/ 272 w 2329"/>
                  <a:gd name="T3" fmla="*/ 589 h 604"/>
                  <a:gd name="T4" fmla="*/ 726 w 2329"/>
                  <a:gd name="T5" fmla="*/ 408 h 604"/>
                  <a:gd name="T6" fmla="*/ 998 w 2329"/>
                  <a:gd name="T7" fmla="*/ 317 h 604"/>
                  <a:gd name="T8" fmla="*/ 1180 w 2329"/>
                  <a:gd name="T9" fmla="*/ 408 h 604"/>
                  <a:gd name="T10" fmla="*/ 1316 w 2329"/>
                  <a:gd name="T11" fmla="*/ 544 h 604"/>
                  <a:gd name="T12" fmla="*/ 1769 w 2329"/>
                  <a:gd name="T13" fmla="*/ 589 h 604"/>
                  <a:gd name="T14" fmla="*/ 2041 w 2329"/>
                  <a:gd name="T15" fmla="*/ 453 h 604"/>
                  <a:gd name="T16" fmla="*/ 2223 w 2329"/>
                  <a:gd name="T17" fmla="*/ 317 h 604"/>
                  <a:gd name="T18" fmla="*/ 2314 w 2329"/>
                  <a:gd name="T19" fmla="*/ 90 h 604"/>
                  <a:gd name="T20" fmla="*/ 2314 w 2329"/>
                  <a:gd name="T21" fmla="*/ 0 h 60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329"/>
                  <a:gd name="T34" fmla="*/ 0 h 604"/>
                  <a:gd name="T35" fmla="*/ 2329 w 2329"/>
                  <a:gd name="T36" fmla="*/ 604 h 604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329" h="604">
                    <a:moveTo>
                      <a:pt x="0" y="362"/>
                    </a:moveTo>
                    <a:cubicBezTo>
                      <a:pt x="75" y="471"/>
                      <a:pt x="151" y="581"/>
                      <a:pt x="272" y="589"/>
                    </a:cubicBezTo>
                    <a:cubicBezTo>
                      <a:pt x="393" y="597"/>
                      <a:pt x="605" y="453"/>
                      <a:pt x="726" y="408"/>
                    </a:cubicBezTo>
                    <a:cubicBezTo>
                      <a:pt x="847" y="363"/>
                      <a:pt x="922" y="317"/>
                      <a:pt x="998" y="317"/>
                    </a:cubicBezTo>
                    <a:cubicBezTo>
                      <a:pt x="1074" y="317"/>
                      <a:pt x="1127" y="370"/>
                      <a:pt x="1180" y="408"/>
                    </a:cubicBezTo>
                    <a:cubicBezTo>
                      <a:pt x="1233" y="446"/>
                      <a:pt x="1218" y="514"/>
                      <a:pt x="1316" y="544"/>
                    </a:cubicBezTo>
                    <a:cubicBezTo>
                      <a:pt x="1414" y="574"/>
                      <a:pt x="1648" y="604"/>
                      <a:pt x="1769" y="589"/>
                    </a:cubicBezTo>
                    <a:cubicBezTo>
                      <a:pt x="1890" y="574"/>
                      <a:pt x="1965" y="498"/>
                      <a:pt x="2041" y="453"/>
                    </a:cubicBezTo>
                    <a:cubicBezTo>
                      <a:pt x="2117" y="408"/>
                      <a:pt x="2177" y="378"/>
                      <a:pt x="2223" y="317"/>
                    </a:cubicBezTo>
                    <a:cubicBezTo>
                      <a:pt x="2269" y="256"/>
                      <a:pt x="2299" y="143"/>
                      <a:pt x="2314" y="90"/>
                    </a:cubicBezTo>
                    <a:cubicBezTo>
                      <a:pt x="2329" y="37"/>
                      <a:pt x="2314" y="15"/>
                      <a:pt x="2314" y="0"/>
                    </a:cubicBezTo>
                  </a:path>
                </a:pathLst>
              </a:custGeom>
              <a:noFill/>
              <a:ln w="47625">
                <a:solidFill>
                  <a:srgbClr val="FF0000"/>
                </a:solidFill>
                <a:prstDash val="lgDashDot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8439" name="Text Box 10"/>
            <p:cNvSpPr txBox="1">
              <a:spLocks noChangeArrowheads="1"/>
            </p:cNvSpPr>
            <p:nvPr/>
          </p:nvSpPr>
          <p:spPr bwMode="auto">
            <a:xfrm>
              <a:off x="385" y="1796"/>
              <a:ext cx="408" cy="36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atinLnBrk="0">
                <a:spcBef>
                  <a:spcPct val="50000"/>
                </a:spcBef>
                <a:buFontTx/>
                <a:buNone/>
              </a:pPr>
              <a:r>
                <a:rPr kumimoji="0" lang="en-US" altLang="zh-CN" sz="24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rPr>
                <a:t>A</a:t>
              </a:r>
            </a:p>
          </p:txBody>
        </p:sp>
        <p:sp>
          <p:nvSpPr>
            <p:cNvPr id="18440" name="Text Box 11"/>
            <p:cNvSpPr txBox="1">
              <a:spLocks noChangeArrowheads="1"/>
            </p:cNvSpPr>
            <p:nvPr/>
          </p:nvSpPr>
          <p:spPr bwMode="auto">
            <a:xfrm>
              <a:off x="385" y="2624"/>
              <a:ext cx="318" cy="36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atinLnBrk="0">
                <a:spcBef>
                  <a:spcPct val="50000"/>
                </a:spcBef>
                <a:buFontTx/>
                <a:buNone/>
              </a:pPr>
              <a:r>
                <a:rPr kumimoji="0" lang="en-US" altLang="zh-CN" sz="2400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rPr>
                <a:t>B</a:t>
              </a:r>
            </a:p>
          </p:txBody>
        </p:sp>
        <p:sp>
          <p:nvSpPr>
            <p:cNvPr id="18441" name="Text Box 12"/>
            <p:cNvSpPr txBox="1">
              <a:spLocks noChangeArrowheads="1"/>
            </p:cNvSpPr>
            <p:nvPr/>
          </p:nvSpPr>
          <p:spPr bwMode="auto">
            <a:xfrm>
              <a:off x="1111" y="2024"/>
              <a:ext cx="1043" cy="2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atinLnBrk="0">
                <a:spcBef>
                  <a:spcPct val="50000"/>
                </a:spcBef>
                <a:buFontTx/>
                <a:buNone/>
              </a:pPr>
              <a:r>
                <a:rPr kumimoji="0" lang="zh-CN" altLang="en-US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rPr>
                <a:t>铁路</a:t>
              </a:r>
              <a:r>
                <a:rPr kumimoji="0" lang="en-US" altLang="zh-CN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rPr>
                <a:t>120km</a:t>
              </a:r>
            </a:p>
          </p:txBody>
        </p:sp>
        <p:sp>
          <p:nvSpPr>
            <p:cNvPr id="18442" name="Text Box 13"/>
            <p:cNvSpPr txBox="1">
              <a:spLocks noChangeArrowheads="1"/>
            </p:cNvSpPr>
            <p:nvPr/>
          </p:nvSpPr>
          <p:spPr bwMode="auto">
            <a:xfrm>
              <a:off x="3424" y="1933"/>
              <a:ext cx="862" cy="2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atinLnBrk="0">
                <a:spcBef>
                  <a:spcPct val="50000"/>
                </a:spcBef>
                <a:buFontTx/>
                <a:buNone/>
              </a:pPr>
              <a:r>
                <a:rPr kumimoji="0" lang="zh-CN" altLang="en-US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rPr>
                <a:t>公路</a:t>
              </a:r>
              <a:r>
                <a:rPr kumimoji="0" lang="en-US" altLang="zh-CN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rPr>
                <a:t>10km</a:t>
              </a:r>
            </a:p>
          </p:txBody>
        </p:sp>
        <p:sp>
          <p:nvSpPr>
            <p:cNvPr id="18443" name="Text Box 14"/>
            <p:cNvSpPr txBox="1">
              <a:spLocks noChangeArrowheads="1"/>
            </p:cNvSpPr>
            <p:nvPr/>
          </p:nvSpPr>
          <p:spPr bwMode="auto">
            <a:xfrm>
              <a:off x="3873" y="1893"/>
              <a:ext cx="680" cy="94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atinLnBrk="0">
                <a:spcBef>
                  <a:spcPct val="50000"/>
                </a:spcBef>
                <a:buFontTx/>
                <a:buNone/>
              </a:pPr>
              <a:r>
                <a:rPr kumimoji="0" lang="en-US" altLang="zh-CN" sz="7200" dirty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rPr>
                <a:t>.</a:t>
              </a:r>
            </a:p>
          </p:txBody>
        </p:sp>
        <p:sp>
          <p:nvSpPr>
            <p:cNvPr id="18444" name="Text Box 15"/>
            <p:cNvSpPr txBox="1">
              <a:spLocks noChangeArrowheads="1"/>
            </p:cNvSpPr>
            <p:nvPr/>
          </p:nvSpPr>
          <p:spPr bwMode="auto">
            <a:xfrm>
              <a:off x="4059" y="2432"/>
              <a:ext cx="862" cy="2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atinLnBrk="0">
                <a:spcBef>
                  <a:spcPct val="50000"/>
                </a:spcBef>
                <a:buFontTx/>
                <a:buNone/>
              </a:pPr>
              <a:endParaRPr kumimoji="0"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18445" name="Text Box 16"/>
            <p:cNvSpPr txBox="1">
              <a:spLocks noChangeArrowheads="1"/>
            </p:cNvSpPr>
            <p:nvPr/>
          </p:nvSpPr>
          <p:spPr bwMode="auto">
            <a:xfrm>
              <a:off x="4059" y="2341"/>
              <a:ext cx="908" cy="2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atinLnBrk="0">
                <a:spcBef>
                  <a:spcPct val="50000"/>
                </a:spcBef>
                <a:buFontTx/>
                <a:buNone/>
              </a:pPr>
              <a:r>
                <a:rPr kumimoji="0" lang="zh-CN" altLang="en-US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rPr>
                <a:t>长春化工厂</a:t>
              </a:r>
            </a:p>
          </p:txBody>
        </p:sp>
        <p:sp>
          <p:nvSpPr>
            <p:cNvPr id="18446" name="Text Box 17"/>
            <p:cNvSpPr txBox="1">
              <a:spLocks noChangeArrowheads="1"/>
            </p:cNvSpPr>
            <p:nvPr/>
          </p:nvSpPr>
          <p:spPr bwMode="auto">
            <a:xfrm>
              <a:off x="2132" y="3074"/>
              <a:ext cx="1089" cy="2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atinLnBrk="0">
                <a:spcBef>
                  <a:spcPct val="50000"/>
                </a:spcBef>
                <a:buFontTx/>
                <a:buNone/>
              </a:pPr>
              <a:r>
                <a:rPr kumimoji="0" lang="zh-CN" altLang="en-US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rPr>
                <a:t>铁路</a:t>
              </a:r>
              <a:r>
                <a:rPr kumimoji="0" lang="en-US" altLang="zh-CN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rPr>
                <a:t>110km</a:t>
              </a:r>
            </a:p>
          </p:txBody>
        </p:sp>
        <p:sp>
          <p:nvSpPr>
            <p:cNvPr id="18447" name="Text Box 18"/>
            <p:cNvSpPr txBox="1">
              <a:spLocks noChangeArrowheads="1"/>
            </p:cNvSpPr>
            <p:nvPr/>
          </p:nvSpPr>
          <p:spPr bwMode="auto">
            <a:xfrm>
              <a:off x="657" y="2931"/>
              <a:ext cx="817" cy="2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atinLnBrk="0">
                <a:spcBef>
                  <a:spcPct val="50000"/>
                </a:spcBef>
                <a:buFontTx/>
                <a:buNone/>
              </a:pPr>
              <a:r>
                <a:rPr kumimoji="0" lang="zh-CN" altLang="en-US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rPr>
                <a:t>公路</a:t>
              </a:r>
              <a:r>
                <a:rPr kumimoji="0" lang="en-US" altLang="zh-CN" b="1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rPr>
                <a:t>20km</a:t>
              </a:r>
            </a:p>
          </p:txBody>
        </p:sp>
      </p:grpSp>
      <p:sp>
        <p:nvSpPr>
          <p:cNvPr id="18437" name="Text Box 19"/>
          <p:cNvSpPr txBox="1">
            <a:spLocks noChangeArrowheads="1"/>
          </p:cNvSpPr>
          <p:nvPr/>
        </p:nvSpPr>
        <p:spPr bwMode="auto">
          <a:xfrm>
            <a:off x="673100" y="5545142"/>
            <a:ext cx="11328400" cy="95410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latinLnBrk="0">
              <a:spcBef>
                <a:spcPct val="50000"/>
              </a:spcBef>
              <a:buFontTx/>
              <a:buNone/>
            </a:pPr>
            <a:r>
              <a:rPr kumimoji="0" lang="zh-CN" altLang="en-US" sz="28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分析：销售款与产品数量有关，原料费与原料数量有关</a:t>
            </a:r>
            <a:r>
              <a:rPr kumimoji="0" lang="en-US" altLang="zh-CN" sz="28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.</a:t>
            </a:r>
            <a:r>
              <a:rPr kumimoji="0" lang="zh-CN" altLang="en-US" sz="28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设产品重</a:t>
            </a:r>
            <a:r>
              <a:rPr kumimoji="0" lang="en-US" altLang="zh-CN" sz="28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x</a:t>
            </a:r>
            <a:r>
              <a:rPr kumimoji="0" lang="zh-CN" altLang="en-US" sz="28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吨，原料重</a:t>
            </a:r>
            <a:r>
              <a:rPr kumimoji="0" lang="en-US" altLang="zh-CN" sz="28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y</a:t>
            </a:r>
            <a:r>
              <a:rPr kumimoji="0" lang="zh-CN" altLang="en-US" sz="28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吨</a:t>
            </a:r>
            <a:r>
              <a:rPr kumimoji="0" lang="en-US" altLang="zh-CN" sz="28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.</a:t>
            </a:r>
            <a:r>
              <a:rPr kumimoji="0" lang="zh-CN" altLang="en-US" sz="28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根据题中数量关系填写下表</a:t>
            </a:r>
            <a:r>
              <a:rPr kumimoji="0" lang="en-US" altLang="zh-CN" sz="2800" b="1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rPr>
              <a:t>.</a:t>
            </a:r>
            <a:endParaRPr kumimoji="0" lang="zh-CN" altLang="en-US" sz="2800" b="1">
              <a:solidFill>
                <a:schemeClr val="tx1"/>
              </a:solidFill>
              <a:latin typeface="Times New Roman" pitchFamily="18" charset="0"/>
              <a:ea typeface="宋体" pitchFamily="2" charset="-122"/>
            </a:endParaRPr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96931CCC-CC13-4B6E-B52A-9262680B7061}"/>
              </a:ext>
            </a:extLst>
          </p:cNvPr>
          <p:cNvGrpSpPr/>
          <p:nvPr/>
        </p:nvGrpSpPr>
        <p:grpSpPr>
          <a:xfrm>
            <a:off x="0" y="-1"/>
            <a:ext cx="12176565" cy="584617"/>
            <a:chOff x="0" y="-1"/>
            <a:chExt cx="12176565" cy="584617"/>
          </a:xfrm>
        </p:grpSpPr>
        <p:grpSp>
          <p:nvGrpSpPr>
            <p:cNvPr id="22" name="组合 83">
              <a:extLst>
                <a:ext uri="{FF2B5EF4-FFF2-40B4-BE49-F238E27FC236}">
                  <a16:creationId xmlns:a16="http://schemas.microsoft.com/office/drawing/2014/main" xmlns="" id="{85AE5D09-FEFA-4795-ADC6-89ACCC51BCF8}"/>
                </a:ext>
              </a:extLst>
            </p:cNvPr>
            <p:cNvGrpSpPr/>
            <p:nvPr/>
          </p:nvGrpSpPr>
          <p:grpSpPr>
            <a:xfrm>
              <a:off x="6559423" y="0"/>
              <a:ext cx="5617142" cy="584616"/>
              <a:chOff x="0" y="6130977"/>
              <a:chExt cx="6985421" cy="727023"/>
            </a:xfrm>
          </p:grpSpPr>
          <p:sp>
            <p:nvSpPr>
              <p:cNvPr id="37" name="矩形 36">
                <a:extLst>
                  <a:ext uri="{FF2B5EF4-FFF2-40B4-BE49-F238E27FC236}">
                    <a16:creationId xmlns:a16="http://schemas.microsoft.com/office/drawing/2014/main" xmlns="" id="{8C3F7403-EF12-4BEC-89D7-A2ED9B73FC7A}"/>
                  </a:ext>
                </a:extLst>
              </p:cNvPr>
              <p:cNvSpPr/>
              <p:nvPr/>
            </p:nvSpPr>
            <p:spPr>
              <a:xfrm>
                <a:off x="0" y="6130977"/>
                <a:ext cx="6985421" cy="727023"/>
              </a:xfrm>
              <a:prstGeom prst="rect">
                <a:avLst/>
              </a:prstGeom>
              <a:solidFill>
                <a:srgbClr val="FED3E4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椭圆 37">
                <a:extLst>
                  <a:ext uri="{FF2B5EF4-FFF2-40B4-BE49-F238E27FC236}">
                    <a16:creationId xmlns:a16="http://schemas.microsoft.com/office/drawing/2014/main" xmlns="" id="{7B4A5A92-C05C-4CDB-9CE5-AE36853A547F}"/>
                  </a:ext>
                </a:extLst>
              </p:cNvPr>
              <p:cNvSpPr/>
              <p:nvPr/>
            </p:nvSpPr>
            <p:spPr>
              <a:xfrm>
                <a:off x="626774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xmlns="" id="{C0EEBDC6-DCFC-4F38-9B2D-E077316DD0F3}"/>
                  </a:ext>
                </a:extLst>
              </p:cNvPr>
              <p:cNvSpPr/>
              <p:nvPr/>
            </p:nvSpPr>
            <p:spPr>
              <a:xfrm>
                <a:off x="1641420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椭圆 39">
                <a:extLst>
                  <a:ext uri="{FF2B5EF4-FFF2-40B4-BE49-F238E27FC236}">
                    <a16:creationId xmlns:a16="http://schemas.microsoft.com/office/drawing/2014/main" xmlns="" id="{CFD1A9A4-1D18-49F0-A8FE-7EBB23D90F71}"/>
                  </a:ext>
                </a:extLst>
              </p:cNvPr>
              <p:cNvSpPr/>
              <p:nvPr/>
            </p:nvSpPr>
            <p:spPr>
              <a:xfrm>
                <a:off x="2656066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椭圆 40">
                <a:extLst>
                  <a:ext uri="{FF2B5EF4-FFF2-40B4-BE49-F238E27FC236}">
                    <a16:creationId xmlns:a16="http://schemas.microsoft.com/office/drawing/2014/main" xmlns="" id="{6A6F85AC-6BAF-4A64-82F8-1486C0973E8B}"/>
                  </a:ext>
                </a:extLst>
              </p:cNvPr>
              <p:cNvSpPr/>
              <p:nvPr/>
            </p:nvSpPr>
            <p:spPr>
              <a:xfrm>
                <a:off x="3670712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xmlns="" id="{25CDEBD7-D53B-46FE-94F0-1FA0DC9AC9DD}"/>
                  </a:ext>
                </a:extLst>
              </p:cNvPr>
              <p:cNvSpPr/>
              <p:nvPr/>
            </p:nvSpPr>
            <p:spPr>
              <a:xfrm>
                <a:off x="4685358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椭圆 42">
                <a:extLst>
                  <a:ext uri="{FF2B5EF4-FFF2-40B4-BE49-F238E27FC236}">
                    <a16:creationId xmlns:a16="http://schemas.microsoft.com/office/drawing/2014/main" xmlns="" id="{4836DEEB-51F3-4984-98C7-12FFD915FBE5}"/>
                  </a:ext>
                </a:extLst>
              </p:cNvPr>
              <p:cNvSpPr/>
              <p:nvPr/>
            </p:nvSpPr>
            <p:spPr>
              <a:xfrm>
                <a:off x="5700004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3" name="组合 84">
              <a:extLst>
                <a:ext uri="{FF2B5EF4-FFF2-40B4-BE49-F238E27FC236}">
                  <a16:creationId xmlns:a16="http://schemas.microsoft.com/office/drawing/2014/main" xmlns="" id="{D8C9C0AF-8A4B-4A90-90F6-3006B4BCBED5}"/>
                </a:ext>
              </a:extLst>
            </p:cNvPr>
            <p:cNvGrpSpPr/>
            <p:nvPr/>
          </p:nvGrpSpPr>
          <p:grpSpPr>
            <a:xfrm>
              <a:off x="5720402" y="0"/>
              <a:ext cx="828380" cy="584616"/>
              <a:chOff x="0" y="314793"/>
              <a:chExt cx="2953062" cy="2098623"/>
            </a:xfrm>
          </p:grpSpPr>
          <p:sp>
            <p:nvSpPr>
              <p:cNvPr id="35" name="矩形 34">
                <a:extLst>
                  <a:ext uri="{FF2B5EF4-FFF2-40B4-BE49-F238E27FC236}">
                    <a16:creationId xmlns:a16="http://schemas.microsoft.com/office/drawing/2014/main" xmlns="" id="{28D960E2-109F-4E5E-A130-16E7E99D53ED}"/>
                  </a:ext>
                </a:extLst>
              </p:cNvPr>
              <p:cNvSpPr/>
              <p:nvPr/>
            </p:nvSpPr>
            <p:spPr>
              <a:xfrm>
                <a:off x="0" y="314793"/>
                <a:ext cx="2953062" cy="2098623"/>
              </a:xfrm>
              <a:prstGeom prst="rect">
                <a:avLst/>
              </a:prstGeom>
              <a:solidFill>
                <a:srgbClr val="FBEE19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xmlns="" id="{0B886B5D-3AFE-4910-8B89-A3180896914C}"/>
                  </a:ext>
                </a:extLst>
              </p:cNvPr>
              <p:cNvSpPr/>
              <p:nvPr/>
            </p:nvSpPr>
            <p:spPr>
              <a:xfrm>
                <a:off x="674557" y="562131"/>
                <a:ext cx="1603947" cy="1603947"/>
              </a:xfrm>
              <a:prstGeom prst="ellipse">
                <a:avLst/>
              </a:prstGeom>
              <a:solidFill>
                <a:srgbClr val="FED3E4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xmlns="" id="{B0CEC7A4-A7A2-49A2-A5A7-FE496AEF5D95}"/>
                </a:ext>
              </a:extLst>
            </p:cNvPr>
            <p:cNvSpPr/>
            <p:nvPr/>
          </p:nvSpPr>
          <p:spPr>
            <a:xfrm rot="16200000">
              <a:off x="1781486" y="-1781487"/>
              <a:ext cx="581193" cy="4144165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5" name="组合 86">
              <a:extLst>
                <a:ext uri="{FF2B5EF4-FFF2-40B4-BE49-F238E27FC236}">
                  <a16:creationId xmlns:a16="http://schemas.microsoft.com/office/drawing/2014/main" xmlns="" id="{13B15CBD-1AD4-4826-9163-9735B56A52D0}"/>
                </a:ext>
              </a:extLst>
            </p:cNvPr>
            <p:cNvGrpSpPr/>
            <p:nvPr/>
          </p:nvGrpSpPr>
          <p:grpSpPr>
            <a:xfrm flipH="1">
              <a:off x="4144165" y="0"/>
              <a:ext cx="623590" cy="584616"/>
              <a:chOff x="4107305" y="1187970"/>
              <a:chExt cx="2458388" cy="2304738"/>
            </a:xfrm>
          </p:grpSpPr>
          <p:sp>
            <p:nvSpPr>
              <p:cNvPr id="33" name="矩形 32">
                <a:extLst>
                  <a:ext uri="{FF2B5EF4-FFF2-40B4-BE49-F238E27FC236}">
                    <a16:creationId xmlns:a16="http://schemas.microsoft.com/office/drawing/2014/main" xmlns="" id="{EA553964-84F5-40DA-8A24-326039D62A37}"/>
                  </a:ext>
                </a:extLst>
              </p:cNvPr>
              <p:cNvSpPr/>
              <p:nvPr/>
            </p:nvSpPr>
            <p:spPr>
              <a:xfrm>
                <a:off x="4107305" y="1187970"/>
                <a:ext cx="2458388" cy="2304738"/>
              </a:xfrm>
              <a:prstGeom prst="rect">
                <a:avLst/>
              </a:prstGeom>
              <a:solidFill>
                <a:srgbClr val="026AB7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等腰三角形 33">
                <a:extLst>
                  <a:ext uri="{FF2B5EF4-FFF2-40B4-BE49-F238E27FC236}">
                    <a16:creationId xmlns:a16="http://schemas.microsoft.com/office/drawing/2014/main" xmlns="" id="{0900C260-ABE0-427E-85AB-273115A75018}"/>
                  </a:ext>
                </a:extLst>
              </p:cNvPr>
              <p:cNvSpPr/>
              <p:nvPr/>
            </p:nvSpPr>
            <p:spPr>
              <a:xfrm>
                <a:off x="4299586" y="1310670"/>
                <a:ext cx="2035428" cy="1754679"/>
              </a:xfrm>
              <a:prstGeom prst="triangle">
                <a:avLst/>
              </a:prstGeom>
              <a:solidFill>
                <a:srgbClr val="3BBDA9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6" name="组合 88">
              <a:extLst>
                <a:ext uri="{FF2B5EF4-FFF2-40B4-BE49-F238E27FC236}">
                  <a16:creationId xmlns:a16="http://schemas.microsoft.com/office/drawing/2014/main" xmlns="" id="{0F9EB393-69D5-4239-BC30-66E4C0D9DC6D}"/>
                </a:ext>
              </a:extLst>
            </p:cNvPr>
            <p:cNvGrpSpPr/>
            <p:nvPr/>
          </p:nvGrpSpPr>
          <p:grpSpPr>
            <a:xfrm>
              <a:off x="4760418" y="0"/>
              <a:ext cx="959984" cy="584616"/>
              <a:chOff x="4107305" y="314793"/>
              <a:chExt cx="1439058" cy="876924"/>
            </a:xfrm>
          </p:grpSpPr>
          <p:sp>
            <p:nvSpPr>
              <p:cNvPr id="27" name="矩形 26">
                <a:extLst>
                  <a:ext uri="{FF2B5EF4-FFF2-40B4-BE49-F238E27FC236}">
                    <a16:creationId xmlns:a16="http://schemas.microsoft.com/office/drawing/2014/main" xmlns="" id="{7985CE3C-4B64-4150-B46A-7CEEB9B4A3A1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矩形 27">
                <a:extLst>
                  <a:ext uri="{FF2B5EF4-FFF2-40B4-BE49-F238E27FC236}">
                    <a16:creationId xmlns:a16="http://schemas.microsoft.com/office/drawing/2014/main" xmlns="" id="{A66A821D-F74D-4C4C-9A3A-2FCB635F91C4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矩形 28">
                <a:extLst>
                  <a:ext uri="{FF2B5EF4-FFF2-40B4-BE49-F238E27FC236}">
                    <a16:creationId xmlns:a16="http://schemas.microsoft.com/office/drawing/2014/main" xmlns="" id="{9201A9FE-45D0-424C-AE8C-971CE2E75C63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矩形 29">
                <a:extLst>
                  <a:ext uri="{FF2B5EF4-FFF2-40B4-BE49-F238E27FC236}">
                    <a16:creationId xmlns:a16="http://schemas.microsoft.com/office/drawing/2014/main" xmlns="" id="{E203D7A4-5047-42A9-93E8-AD8504D0238D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矩形 30">
                <a:extLst>
                  <a:ext uri="{FF2B5EF4-FFF2-40B4-BE49-F238E27FC236}">
                    <a16:creationId xmlns:a16="http://schemas.microsoft.com/office/drawing/2014/main" xmlns="" id="{01D4A82C-FA6A-41CD-9D70-00C345790C68}"/>
                  </a:ext>
                </a:extLst>
              </p:cNvPr>
              <p:cNvSpPr/>
              <p:nvPr/>
            </p:nvSpPr>
            <p:spPr>
              <a:xfrm>
                <a:off x="5066677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矩形 31">
                <a:extLst>
                  <a:ext uri="{FF2B5EF4-FFF2-40B4-BE49-F238E27FC236}">
                    <a16:creationId xmlns:a16="http://schemas.microsoft.com/office/drawing/2014/main" xmlns="" id="{B8A48D83-D979-4FEE-A69F-5159F1000C0A}"/>
                  </a:ext>
                </a:extLst>
              </p:cNvPr>
              <p:cNvSpPr/>
              <p:nvPr/>
            </p:nvSpPr>
            <p:spPr>
              <a:xfrm>
                <a:off x="5066677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6145"/>
          <p:cNvGrpSpPr>
            <a:grpSpLocks/>
          </p:cNvGrpSpPr>
          <p:nvPr/>
        </p:nvGrpSpPr>
        <p:grpSpPr bwMode="auto">
          <a:xfrm>
            <a:off x="5903979" y="548680"/>
            <a:ext cx="6048672" cy="2926838"/>
            <a:chOff x="0" y="0"/>
            <a:chExt cx="13724" cy="9355"/>
          </a:xfrm>
        </p:grpSpPr>
        <p:pic>
          <p:nvPicPr>
            <p:cNvPr id="15362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0" y="0"/>
              <a:ext cx="13724" cy="8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363" name="文本框 6147"/>
            <p:cNvSpPr txBox="1">
              <a:spLocks noChangeArrowheads="1"/>
            </p:cNvSpPr>
            <p:nvPr/>
          </p:nvSpPr>
          <p:spPr bwMode="auto">
            <a:xfrm>
              <a:off x="5999" y="8166"/>
              <a:ext cx="2620" cy="1189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lIns="90170" tIns="46990" rIns="90170" bIns="46990">
              <a:spAutoFit/>
            </a:bodyPr>
            <a:lstStyle/>
            <a:p>
              <a:endParaRPr lang="zh-CN" altLang="en-US"/>
            </a:p>
          </p:txBody>
        </p:sp>
      </p:grpSp>
      <p:sp>
        <p:nvSpPr>
          <p:cNvPr id="2" name="文本框 1"/>
          <p:cNvSpPr txBox="1"/>
          <p:nvPr>
            <p:custDataLst>
              <p:tags r:id="rId2"/>
            </p:custDataLst>
          </p:nvPr>
        </p:nvSpPr>
        <p:spPr>
          <a:xfrm>
            <a:off x="191069" y="342534"/>
            <a:ext cx="3864187" cy="1062990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4400"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800" b="1" noProof="1" smtClean="0">
                <a:solidFill>
                  <a:schemeClr val="tx2"/>
                </a:solidFill>
              </a:rPr>
              <a:t>分析</a:t>
            </a:r>
            <a:endParaRPr lang="en-US" altLang="zh-CN" sz="2800" b="1" noProof="1" smtClean="0">
              <a:solidFill>
                <a:schemeClr val="tx2"/>
              </a:solidFill>
            </a:endParaRPr>
          </a:p>
        </p:txBody>
      </p:sp>
      <p:sp>
        <p:nvSpPr>
          <p:cNvPr id="15365" name="Rectangle 1"/>
          <p:cNvSpPr>
            <a:spLocks noChangeArrowheads="1"/>
          </p:cNvSpPr>
          <p:nvPr/>
        </p:nvSpPr>
        <p:spPr bwMode="auto">
          <a:xfrm>
            <a:off x="71969" y="1243201"/>
            <a:ext cx="7004051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zh-CN" altLang="en-US" sz="2400" b="1" dirty="0">
                <a:latin typeface="楷体" pitchFamily="49" charset="-122"/>
                <a:ea typeface="楷体" pitchFamily="49" charset="-122"/>
                <a:sym typeface="Times New Roman" pitchFamily="18" charset="0"/>
              </a:rPr>
              <a:t>问题</a:t>
            </a:r>
            <a:r>
              <a:rPr lang="en-US" sz="2400" b="1" dirty="0">
                <a:latin typeface="楷体" pitchFamily="49" charset="-122"/>
                <a:ea typeface="楷体" pitchFamily="49" charset="-122"/>
                <a:sym typeface="Times New Roman" pitchFamily="18" charset="0"/>
              </a:rPr>
              <a:t>1</a:t>
            </a:r>
            <a:r>
              <a:rPr lang="zh-CN" altLang="en-US" sz="2400" b="1" dirty="0">
                <a:latin typeface="楷体" pitchFamily="49" charset="-122"/>
                <a:ea typeface="楷体" pitchFamily="49" charset="-122"/>
                <a:sym typeface="Times New Roman" pitchFamily="18" charset="0"/>
              </a:rPr>
              <a:t>：要解决的问题是什么？</a:t>
            </a:r>
          </a:p>
          <a:p>
            <a:r>
              <a:rPr lang="zh-CN" altLang="en-US" sz="2400" b="1" dirty="0">
                <a:latin typeface="楷体" pitchFamily="49" charset="-122"/>
                <a:ea typeface="楷体" pitchFamily="49" charset="-122"/>
                <a:sym typeface="Times New Roman" pitchFamily="18" charset="0"/>
              </a:rPr>
              <a:t>问题</a:t>
            </a:r>
            <a:r>
              <a:rPr lang="en-US" sz="2400" b="1" dirty="0">
                <a:latin typeface="楷体" pitchFamily="49" charset="-122"/>
                <a:ea typeface="楷体" pitchFamily="49" charset="-122"/>
                <a:sym typeface="Times New Roman" pitchFamily="18" charset="0"/>
              </a:rPr>
              <a:t>2</a:t>
            </a:r>
            <a:r>
              <a:rPr lang="zh-CN" altLang="en-US" sz="2400" b="1" dirty="0">
                <a:latin typeface="楷体" pitchFamily="49" charset="-122"/>
                <a:ea typeface="楷体" pitchFamily="49" charset="-122"/>
                <a:sym typeface="Times New Roman" pitchFamily="18" charset="0"/>
              </a:rPr>
              <a:t>：产品的销售款、原料</a:t>
            </a:r>
          </a:p>
          <a:p>
            <a:r>
              <a:rPr lang="zh-CN" altLang="en-US" sz="2400" b="1" dirty="0">
                <a:latin typeface="楷体" pitchFamily="49" charset="-122"/>
                <a:ea typeface="楷体" pitchFamily="49" charset="-122"/>
                <a:sym typeface="Times New Roman" pitchFamily="18" charset="0"/>
              </a:rPr>
              <a:t>       费、 运输费与哪些量</a:t>
            </a:r>
          </a:p>
          <a:p>
            <a:r>
              <a:rPr lang="zh-CN" altLang="en-US" sz="2400" b="1" dirty="0">
                <a:latin typeface="楷体" pitchFamily="49" charset="-122"/>
                <a:ea typeface="楷体" pitchFamily="49" charset="-122"/>
                <a:sym typeface="Times New Roman" pitchFamily="18" charset="0"/>
              </a:rPr>
              <a:t>       有关？是什么关系？</a:t>
            </a:r>
          </a:p>
        </p:txBody>
      </p:sp>
      <p:sp>
        <p:nvSpPr>
          <p:cNvPr id="16" name="Rectangle 1"/>
          <p:cNvSpPr>
            <a:spLocks noChangeArrowheads="1"/>
          </p:cNvSpPr>
          <p:nvPr/>
        </p:nvSpPr>
        <p:spPr bwMode="auto">
          <a:xfrm>
            <a:off x="431373" y="2924949"/>
            <a:ext cx="10792883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zh-CN" altLang="en-US" sz="2400" b="1" i="1" dirty="0">
                <a:solidFill>
                  <a:schemeClr val="accent1">
                    <a:lumMod val="50000"/>
                  </a:schemeClr>
                </a:solidFill>
                <a:latin typeface="宋体" pitchFamily="2" charset="-122"/>
                <a:ea typeface="宋体" pitchFamily="2" charset="-122"/>
                <a:sym typeface="Times New Roman" pitchFamily="18" charset="0"/>
              </a:rPr>
              <a:t>分析：销售款与产品数量有关，原料费与原料数量有关，设制成</a:t>
            </a:r>
            <a:r>
              <a:rPr lang="en-US" altLang="zh-CN" sz="2400" b="1" i="1" dirty="0">
                <a:solidFill>
                  <a:schemeClr val="accent1">
                    <a:lumMod val="50000"/>
                  </a:schemeClr>
                </a:solidFill>
                <a:latin typeface="宋体" pitchFamily="2" charset="-122"/>
                <a:ea typeface="宋体" pitchFamily="2" charset="-122"/>
                <a:sym typeface="Times New Roman" pitchFamily="18" charset="0"/>
              </a:rPr>
              <a:t>x</a:t>
            </a:r>
            <a:r>
              <a:rPr lang="zh-CN" altLang="en-US" sz="2400" b="1" i="1" dirty="0">
                <a:solidFill>
                  <a:schemeClr val="accent1">
                    <a:lumMod val="50000"/>
                  </a:schemeClr>
                </a:solidFill>
                <a:latin typeface="宋体" pitchFamily="2" charset="-122"/>
                <a:ea typeface="宋体" pitchFamily="2" charset="-122"/>
                <a:sym typeface="Times New Roman" pitchFamily="18" charset="0"/>
              </a:rPr>
              <a:t>吨产品，购买</a:t>
            </a:r>
            <a:r>
              <a:rPr lang="en-US" altLang="zh-CN" sz="2400" b="1" i="1" dirty="0">
                <a:solidFill>
                  <a:schemeClr val="accent1">
                    <a:lumMod val="50000"/>
                  </a:schemeClr>
                </a:solidFill>
                <a:latin typeface="宋体" pitchFamily="2" charset="-122"/>
                <a:ea typeface="宋体" pitchFamily="2" charset="-122"/>
                <a:sym typeface="Times New Roman" pitchFamily="18" charset="0"/>
              </a:rPr>
              <a:t>y</a:t>
            </a:r>
            <a:r>
              <a:rPr lang="zh-CN" altLang="en-US" sz="2400" b="1" i="1" dirty="0">
                <a:solidFill>
                  <a:schemeClr val="accent1">
                    <a:lumMod val="50000"/>
                  </a:schemeClr>
                </a:solidFill>
                <a:latin typeface="宋体" pitchFamily="2" charset="-122"/>
                <a:ea typeface="宋体" pitchFamily="2" charset="-122"/>
                <a:sym typeface="Times New Roman" pitchFamily="18" charset="0"/>
              </a:rPr>
              <a:t>吨原料</a:t>
            </a:r>
            <a:r>
              <a:rPr lang="en-US" altLang="zh-CN" sz="2400" b="1" i="1" dirty="0">
                <a:solidFill>
                  <a:schemeClr val="accent1">
                    <a:lumMod val="50000"/>
                  </a:schemeClr>
                </a:solidFill>
                <a:latin typeface="宋体" pitchFamily="2" charset="-122"/>
                <a:ea typeface="宋体" pitchFamily="2" charset="-122"/>
                <a:sym typeface="Times New Roman" pitchFamily="18" charset="0"/>
              </a:rPr>
              <a:t>.</a:t>
            </a:r>
            <a:r>
              <a:rPr lang="zh-CN" altLang="en-US" sz="2400" b="1" i="1" dirty="0">
                <a:solidFill>
                  <a:schemeClr val="accent1">
                    <a:lumMod val="50000"/>
                  </a:schemeClr>
                </a:solidFill>
                <a:latin typeface="宋体" pitchFamily="2" charset="-122"/>
                <a:ea typeface="宋体" pitchFamily="2" charset="-122"/>
                <a:sym typeface="Times New Roman" pitchFamily="18" charset="0"/>
              </a:rPr>
              <a:t>根据题中数量关系填写下表</a:t>
            </a:r>
            <a:r>
              <a:rPr lang="en-US" altLang="zh-CN" sz="2400" b="1" i="1" dirty="0">
                <a:solidFill>
                  <a:schemeClr val="accent1">
                    <a:lumMod val="50000"/>
                  </a:schemeClr>
                </a:solidFill>
                <a:latin typeface="宋体" pitchFamily="2" charset="-122"/>
                <a:ea typeface="宋体" pitchFamily="2" charset="-122"/>
                <a:sym typeface="Times New Roman" pitchFamily="18" charset="0"/>
              </a:rPr>
              <a:t>.</a:t>
            </a:r>
          </a:p>
        </p:txBody>
      </p:sp>
      <p:graphicFrame>
        <p:nvGraphicFramePr>
          <p:cNvPr id="8194" name="表格 8193"/>
          <p:cNvGraphicFramePr/>
          <p:nvPr/>
        </p:nvGraphicFramePr>
        <p:xfrm>
          <a:off x="1295467" y="3933056"/>
          <a:ext cx="9403080" cy="2076450"/>
        </p:xfrm>
        <a:graphic>
          <a:graphicData uri="http://schemas.openxmlformats.org/drawingml/2006/table">
            <a:tbl>
              <a:tblPr/>
              <a:tblGrid>
                <a:gridCol w="2657687"/>
                <a:gridCol w="2314787"/>
                <a:gridCol w="1960033"/>
                <a:gridCol w="2470573"/>
              </a:tblGrid>
              <a:tr h="45720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32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1pPr>
                      <a:lvl2pPr marL="742950" lvl="1" indent="-28575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8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2pPr>
                      <a:lvl3pPr marL="1143000" lvl="2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3pPr>
                      <a:lvl4pPr marL="1600200" lvl="3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0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4pPr>
                      <a:lvl5pPr marL="2057400" lvl="4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»"/>
                        <a:defRPr sz="20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</a:pPr>
                      <a:endParaRPr lang="zh-CN" altLang="en-US" sz="2000" b="1" dirty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sym typeface="Times New Roman" panose="02020603050405020304" pitchFamily="2" charset="0"/>
                      </a:endParaRPr>
                    </a:p>
                  </a:txBody>
                  <a:tcPr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32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1pPr>
                      <a:lvl2pPr marL="742950" lvl="1" indent="-28575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8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2pPr>
                      <a:lvl3pPr marL="1143000" lvl="2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3pPr>
                      <a:lvl4pPr marL="1600200" lvl="3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0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4pPr>
                      <a:lvl5pPr marL="2057400" lvl="4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»"/>
                        <a:defRPr sz="20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zh-CN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2" charset="0"/>
                          <a:ea typeface="宋体" panose="02010600030101010101" pitchFamily="2" charset="-122"/>
                          <a:sym typeface="Times New Roman" panose="02020603050405020304" pitchFamily="2" charset="0"/>
                        </a:rPr>
                        <a:t>产品</a:t>
                      </a:r>
                      <a:r>
                        <a:rPr lang="en-US" altLang="x-none" sz="2000" b="1" dirty="0">
                          <a:solidFill>
                            <a:srgbClr val="000000"/>
                          </a:solidFill>
                          <a:latin typeface="Times New Roman" panose="02020603050405020304" pitchFamily="2" charset="0"/>
                          <a:ea typeface="宋体" panose="02010600030101010101" pitchFamily="2" charset="-122"/>
                          <a:sym typeface="Times New Roman" panose="02020603050405020304" pitchFamily="2" charset="0"/>
                        </a:rPr>
                        <a:t>x</a:t>
                      </a:r>
                      <a:r>
                        <a:rPr lang="zh-CN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2" charset="0"/>
                          <a:ea typeface="宋体" panose="02010600030101010101" pitchFamily="2" charset="-122"/>
                          <a:sym typeface="Times New Roman" panose="02020603050405020304" pitchFamily="2" charset="0"/>
                        </a:rPr>
                        <a:t>吨</a:t>
                      </a:r>
                      <a:endParaRPr lang="zh-CN" altLang="en-US" dirty="0"/>
                    </a:p>
                  </a:txBody>
                  <a:tcPr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32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1pPr>
                      <a:lvl2pPr marL="742950" lvl="1" indent="-28575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8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2pPr>
                      <a:lvl3pPr marL="1143000" lvl="2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3pPr>
                      <a:lvl4pPr marL="1600200" lvl="3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0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4pPr>
                      <a:lvl5pPr marL="2057400" lvl="4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»"/>
                        <a:defRPr sz="20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zh-CN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2" charset="0"/>
                          <a:ea typeface="宋体" panose="02010600030101010101" pitchFamily="2" charset="-122"/>
                          <a:sym typeface="Times New Roman" panose="02020603050405020304" pitchFamily="2" charset="0"/>
                        </a:rPr>
                        <a:t>原料</a:t>
                      </a:r>
                      <a:r>
                        <a:rPr lang="en-US" altLang="x-none" sz="2000" b="1" dirty="0">
                          <a:solidFill>
                            <a:srgbClr val="000000"/>
                          </a:solidFill>
                          <a:latin typeface="Times New Roman" panose="02020603050405020304" pitchFamily="2" charset="0"/>
                          <a:ea typeface="宋体" panose="02010600030101010101" pitchFamily="2" charset="-122"/>
                          <a:sym typeface="Times New Roman" panose="02020603050405020304" pitchFamily="2" charset="0"/>
                        </a:rPr>
                        <a:t>y</a:t>
                      </a:r>
                      <a:r>
                        <a:rPr lang="zh-CN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2" charset="0"/>
                          <a:ea typeface="宋体" panose="02010600030101010101" pitchFamily="2" charset="-122"/>
                          <a:sym typeface="Times New Roman" panose="02020603050405020304" pitchFamily="2" charset="0"/>
                        </a:rPr>
                        <a:t>吨</a:t>
                      </a:r>
                      <a:endParaRPr lang="zh-CN" altLang="en-US" dirty="0"/>
                    </a:p>
                  </a:txBody>
                  <a:tcPr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32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1pPr>
                      <a:lvl2pPr marL="742950" lvl="1" indent="-28575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8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2pPr>
                      <a:lvl3pPr marL="1143000" lvl="2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3pPr>
                      <a:lvl4pPr marL="1600200" lvl="3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0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4pPr>
                      <a:lvl5pPr marL="2057400" lvl="4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»"/>
                        <a:defRPr sz="20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zh-CN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2" charset="0"/>
                          <a:ea typeface="宋体" panose="02010600030101010101" pitchFamily="2" charset="-122"/>
                          <a:sym typeface="Times New Roman" panose="02020603050405020304" pitchFamily="2" charset="0"/>
                        </a:rPr>
                        <a:t>合计</a:t>
                      </a:r>
                      <a:endParaRPr lang="zh-CN" altLang="en-US" dirty="0"/>
                    </a:p>
                  </a:txBody>
                  <a:tcPr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658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32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1pPr>
                      <a:lvl2pPr marL="742950" lvl="1" indent="-28575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8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2pPr>
                      <a:lvl3pPr marL="1143000" lvl="2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3pPr>
                      <a:lvl4pPr marL="1600200" lvl="3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0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4pPr>
                      <a:lvl5pPr marL="2057400" lvl="4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»"/>
                        <a:defRPr sz="20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zh-CN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2" charset="0"/>
                          <a:ea typeface="宋体" panose="02010600030101010101" pitchFamily="2" charset="-122"/>
                          <a:sym typeface="Times New Roman" panose="02020603050405020304" pitchFamily="2" charset="0"/>
                        </a:rPr>
                        <a:t>公路运费（元）</a:t>
                      </a:r>
                      <a:endParaRPr lang="zh-CN" altLang="en-US" dirty="0"/>
                    </a:p>
                  </a:txBody>
                  <a:tcPr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32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1pPr>
                      <a:lvl2pPr marL="742950" lvl="1" indent="-28575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8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2pPr>
                      <a:lvl3pPr marL="1143000" lvl="2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3pPr>
                      <a:lvl4pPr marL="1600200" lvl="3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0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4pPr>
                      <a:lvl5pPr marL="2057400" lvl="4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»"/>
                        <a:defRPr sz="20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x-none" sz="2000" b="1" dirty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Times New Roman" panose="02020603050405020304" pitchFamily="2" charset="0"/>
                        </a:rPr>
                        <a:t>1.5</a:t>
                      </a:r>
                      <a:r>
                        <a:rPr lang="zh-CN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2" charset="0"/>
                          <a:ea typeface="宋体" panose="02010600030101010101" pitchFamily="2" charset="-122"/>
                          <a:sym typeface="Times New Roman" panose="02020603050405020304" pitchFamily="2" charset="0"/>
                        </a:rPr>
                        <a:t>×</a:t>
                      </a:r>
                      <a:r>
                        <a:rPr lang="en-US" altLang="x-none" sz="2000" b="1" dirty="0">
                          <a:solidFill>
                            <a:srgbClr val="000000"/>
                          </a:solidFill>
                          <a:latin typeface="Times New Roman" panose="02020603050405020304" pitchFamily="2" charset="0"/>
                          <a:ea typeface="宋体" panose="02010600030101010101" pitchFamily="2" charset="-122"/>
                          <a:sym typeface="Times New Roman" panose="02020603050405020304" pitchFamily="2" charset="0"/>
                        </a:rPr>
                        <a:t>20x</a:t>
                      </a:r>
                      <a:endParaRPr lang="zh-CN" altLang="en-US" sz="2000" b="1" dirty="0">
                        <a:solidFill>
                          <a:srgbClr val="000000"/>
                        </a:solidFill>
                        <a:latin typeface="Times New Roman" panose="02020603050405020304" pitchFamily="2" charset="0"/>
                        <a:ea typeface="宋体" panose="02010600030101010101" pitchFamily="2" charset="-122"/>
                        <a:sym typeface="Times New Roman" panose="02020603050405020304" pitchFamily="2" charset="0"/>
                      </a:endParaRPr>
                    </a:p>
                  </a:txBody>
                  <a:tcPr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32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1pPr>
                      <a:lvl2pPr marL="742950" lvl="1" indent="-28575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8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2pPr>
                      <a:lvl3pPr marL="1143000" lvl="2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3pPr>
                      <a:lvl4pPr marL="1600200" lvl="3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0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4pPr>
                      <a:lvl5pPr marL="2057400" lvl="4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»"/>
                        <a:defRPr sz="20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x-none" sz="2000" b="1" dirty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Times New Roman" panose="02020603050405020304" pitchFamily="2" charset="0"/>
                        </a:rPr>
                        <a:t>1.5</a:t>
                      </a:r>
                      <a:r>
                        <a:rPr lang="zh-CN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2" charset="0"/>
                          <a:ea typeface="宋体" panose="02010600030101010101" pitchFamily="2" charset="-122"/>
                          <a:sym typeface="Times New Roman" panose="02020603050405020304" pitchFamily="2" charset="0"/>
                        </a:rPr>
                        <a:t>×</a:t>
                      </a:r>
                      <a:r>
                        <a:rPr lang="en-US" altLang="x-none" sz="2000" b="1" dirty="0">
                          <a:solidFill>
                            <a:srgbClr val="000000"/>
                          </a:solidFill>
                          <a:latin typeface="Times New Roman" panose="02020603050405020304" pitchFamily="2" charset="0"/>
                          <a:ea typeface="宋体" panose="02010600030101010101" pitchFamily="2" charset="-122"/>
                          <a:sym typeface="Times New Roman" panose="02020603050405020304" pitchFamily="2" charset="0"/>
                        </a:rPr>
                        <a:t>10y</a:t>
                      </a:r>
                      <a:endParaRPr lang="zh-CN" altLang="en-US" sz="2000" b="1" dirty="0">
                        <a:solidFill>
                          <a:srgbClr val="000000"/>
                        </a:solidFill>
                        <a:latin typeface="Times New Roman" panose="02020603050405020304" pitchFamily="2" charset="0"/>
                        <a:ea typeface="宋体" panose="02010600030101010101" pitchFamily="2" charset="-122"/>
                        <a:sym typeface="Times New Roman" panose="02020603050405020304" pitchFamily="2" charset="0"/>
                      </a:endParaRPr>
                    </a:p>
                  </a:txBody>
                  <a:tcPr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32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1pPr>
                      <a:lvl2pPr marL="742950" lvl="1" indent="-28575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8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2pPr>
                      <a:lvl3pPr marL="1143000" lvl="2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3pPr>
                      <a:lvl4pPr marL="1600200" lvl="3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0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4pPr>
                      <a:lvl5pPr marL="2057400" lvl="4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»"/>
                        <a:defRPr sz="20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x-none" sz="2000" b="1" dirty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Times New Roman" panose="02020603050405020304" pitchFamily="2" charset="0"/>
                        </a:rPr>
                        <a:t>1.5(20x+10y)</a:t>
                      </a:r>
                      <a:endParaRPr lang="zh-CN" altLang="en-US" sz="2000" b="1" dirty="0">
                        <a:solidFill>
                          <a:srgbClr val="000000"/>
                        </a:solidFill>
                        <a:latin typeface="Times New Roman" panose="02020603050405020304" pitchFamily="2" charset="0"/>
                        <a:ea typeface="宋体" panose="02010600030101010101" pitchFamily="2" charset="-122"/>
                        <a:sym typeface="Times New Roman" panose="02020603050405020304" pitchFamily="2" charset="0"/>
                      </a:endParaRPr>
                    </a:p>
                  </a:txBody>
                  <a:tcPr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547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32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1pPr>
                      <a:lvl2pPr marL="742950" lvl="1" indent="-28575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8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2pPr>
                      <a:lvl3pPr marL="1143000" lvl="2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3pPr>
                      <a:lvl4pPr marL="1600200" lvl="3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0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4pPr>
                      <a:lvl5pPr marL="2057400" lvl="4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»"/>
                        <a:defRPr sz="20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zh-CN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2" charset="0"/>
                          <a:ea typeface="宋体" panose="02010600030101010101" pitchFamily="2" charset="-122"/>
                          <a:sym typeface="Times New Roman" panose="02020603050405020304" pitchFamily="2" charset="0"/>
                        </a:rPr>
                        <a:t>铁路运费（元）</a:t>
                      </a:r>
                      <a:endParaRPr lang="zh-CN" altLang="en-US" dirty="0"/>
                    </a:p>
                  </a:txBody>
                  <a:tcPr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32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1pPr>
                      <a:lvl2pPr marL="742950" lvl="1" indent="-28575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8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2pPr>
                      <a:lvl3pPr marL="1143000" lvl="2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3pPr>
                      <a:lvl4pPr marL="1600200" lvl="3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0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4pPr>
                      <a:lvl5pPr marL="2057400" lvl="4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»"/>
                        <a:defRPr sz="20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x-none" sz="2000" b="1" dirty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Times New Roman" panose="02020603050405020304" pitchFamily="2" charset="0"/>
                        </a:rPr>
                        <a:t>1.2</a:t>
                      </a:r>
                      <a:r>
                        <a:rPr lang="zh-CN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2" charset="0"/>
                          <a:ea typeface="宋体" panose="02010600030101010101" pitchFamily="2" charset="-122"/>
                          <a:sym typeface="Times New Roman" panose="02020603050405020304" pitchFamily="2" charset="0"/>
                        </a:rPr>
                        <a:t>×</a:t>
                      </a:r>
                      <a:r>
                        <a:rPr lang="en-US" altLang="x-none" sz="2000" b="1" dirty="0">
                          <a:solidFill>
                            <a:srgbClr val="000000"/>
                          </a:solidFill>
                          <a:latin typeface="Times New Roman" panose="02020603050405020304" pitchFamily="2" charset="0"/>
                          <a:ea typeface="宋体" panose="02010600030101010101" pitchFamily="2" charset="-122"/>
                          <a:sym typeface="Times New Roman" panose="02020603050405020304" pitchFamily="2" charset="0"/>
                        </a:rPr>
                        <a:t>110x</a:t>
                      </a:r>
                      <a:endParaRPr lang="zh-CN" altLang="en-US" sz="2000" b="1" dirty="0">
                        <a:solidFill>
                          <a:srgbClr val="000000"/>
                        </a:solidFill>
                        <a:latin typeface="Times New Roman" panose="02020603050405020304" pitchFamily="2" charset="0"/>
                        <a:ea typeface="宋体" panose="02010600030101010101" pitchFamily="2" charset="-122"/>
                        <a:sym typeface="Times New Roman" panose="02020603050405020304" pitchFamily="2" charset="0"/>
                      </a:endParaRPr>
                    </a:p>
                  </a:txBody>
                  <a:tcPr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32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1pPr>
                      <a:lvl2pPr marL="742950" lvl="1" indent="-28575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8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2pPr>
                      <a:lvl3pPr marL="1143000" lvl="2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3pPr>
                      <a:lvl4pPr marL="1600200" lvl="3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0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4pPr>
                      <a:lvl5pPr marL="2057400" lvl="4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»"/>
                        <a:defRPr sz="20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x-none" sz="2000" b="1" dirty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Times New Roman" panose="02020603050405020304" pitchFamily="2" charset="0"/>
                        </a:rPr>
                        <a:t>1.2</a:t>
                      </a:r>
                      <a:r>
                        <a:rPr lang="zh-CN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2" charset="0"/>
                          <a:ea typeface="宋体" panose="02010600030101010101" pitchFamily="2" charset="-122"/>
                          <a:sym typeface="Times New Roman" panose="02020603050405020304" pitchFamily="2" charset="0"/>
                        </a:rPr>
                        <a:t>×</a:t>
                      </a:r>
                      <a:r>
                        <a:rPr lang="en-US" altLang="x-none" sz="2000" b="1" dirty="0">
                          <a:solidFill>
                            <a:srgbClr val="000000"/>
                          </a:solidFill>
                          <a:latin typeface="Times New Roman" panose="02020603050405020304" pitchFamily="2" charset="0"/>
                          <a:ea typeface="宋体" panose="02010600030101010101" pitchFamily="2" charset="-122"/>
                          <a:sym typeface="Times New Roman" panose="02020603050405020304" pitchFamily="2" charset="0"/>
                        </a:rPr>
                        <a:t>120y</a:t>
                      </a:r>
                      <a:endParaRPr lang="zh-CN" altLang="en-US" sz="2000" b="1" dirty="0">
                        <a:solidFill>
                          <a:srgbClr val="000000"/>
                        </a:solidFill>
                        <a:latin typeface="Times New Roman" panose="02020603050405020304" pitchFamily="2" charset="0"/>
                        <a:ea typeface="宋体" panose="02010600030101010101" pitchFamily="2" charset="-122"/>
                        <a:sym typeface="Times New Roman" panose="02020603050405020304" pitchFamily="2" charset="0"/>
                      </a:endParaRPr>
                    </a:p>
                  </a:txBody>
                  <a:tcPr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32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1pPr>
                      <a:lvl2pPr marL="742950" lvl="1" indent="-28575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8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2pPr>
                      <a:lvl3pPr marL="1143000" lvl="2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3pPr>
                      <a:lvl4pPr marL="1600200" lvl="3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0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4pPr>
                      <a:lvl5pPr marL="2057400" lvl="4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»"/>
                        <a:defRPr sz="20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x-none" sz="2000" b="1" dirty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Times New Roman" panose="02020603050405020304" pitchFamily="2" charset="0"/>
                        </a:rPr>
                        <a:t>1.2(110x+120y)</a:t>
                      </a:r>
                      <a:endParaRPr lang="zh-CN" altLang="en-US" sz="2000" b="1" dirty="0">
                        <a:solidFill>
                          <a:srgbClr val="000000"/>
                        </a:solidFill>
                        <a:latin typeface="Times New Roman" panose="02020603050405020304" pitchFamily="2" charset="0"/>
                        <a:ea typeface="宋体" panose="02010600030101010101" pitchFamily="2" charset="-122"/>
                        <a:sym typeface="Times New Roman" panose="02020603050405020304" pitchFamily="2" charset="0"/>
                      </a:endParaRPr>
                    </a:p>
                  </a:txBody>
                  <a:tcPr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32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1pPr>
                      <a:lvl2pPr marL="742950" lvl="1" indent="-28575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8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2pPr>
                      <a:lvl3pPr marL="1143000" lvl="2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3pPr>
                      <a:lvl4pPr marL="1600200" lvl="3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0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4pPr>
                      <a:lvl5pPr marL="2057400" lvl="4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»"/>
                        <a:defRPr sz="20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zh-CN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2" charset="0"/>
                          <a:ea typeface="宋体" panose="02010600030101010101" pitchFamily="2" charset="-122"/>
                          <a:sym typeface="Times New Roman" panose="02020603050405020304" pitchFamily="2" charset="0"/>
                        </a:rPr>
                        <a:t>价值（元）</a:t>
                      </a:r>
                      <a:endParaRPr lang="zh-CN" altLang="en-US" dirty="0"/>
                    </a:p>
                  </a:txBody>
                  <a:tcPr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32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1pPr>
                      <a:lvl2pPr marL="742950" lvl="1" indent="-28575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8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2pPr>
                      <a:lvl3pPr marL="1143000" lvl="2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3pPr>
                      <a:lvl4pPr marL="1600200" lvl="3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0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4pPr>
                      <a:lvl5pPr marL="2057400" lvl="4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»"/>
                        <a:defRPr sz="20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x-none" sz="2000" b="1" dirty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Times New Roman" panose="02020603050405020304" pitchFamily="2" charset="0"/>
                        </a:rPr>
                        <a:t>8000x</a:t>
                      </a:r>
                      <a:endParaRPr lang="zh-CN" altLang="en-US" sz="2000" b="1" dirty="0">
                        <a:solidFill>
                          <a:srgbClr val="000000"/>
                        </a:solidFill>
                        <a:latin typeface="Times New Roman" panose="02020603050405020304" pitchFamily="2" charset="0"/>
                        <a:ea typeface="宋体" panose="02010600030101010101" pitchFamily="2" charset="-122"/>
                        <a:sym typeface="Times New Roman" panose="02020603050405020304" pitchFamily="2" charset="0"/>
                      </a:endParaRPr>
                    </a:p>
                  </a:txBody>
                  <a:tcPr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32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1pPr>
                      <a:lvl2pPr marL="742950" lvl="1" indent="-28575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8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2pPr>
                      <a:lvl3pPr marL="1143000" lvl="2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3pPr>
                      <a:lvl4pPr marL="1600200" lvl="3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0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4pPr>
                      <a:lvl5pPr marL="2057400" lvl="4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»"/>
                        <a:defRPr sz="20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x-none" sz="2000" b="1" dirty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sym typeface="Times New Roman" panose="02020603050405020304" pitchFamily="2" charset="0"/>
                        </a:rPr>
                        <a:t>1000y</a:t>
                      </a:r>
                      <a:endParaRPr lang="zh-CN" altLang="en-US" sz="2000" b="1" dirty="0">
                        <a:solidFill>
                          <a:srgbClr val="000000"/>
                        </a:solidFill>
                        <a:latin typeface="Times New Roman" panose="02020603050405020304" pitchFamily="2" charset="0"/>
                        <a:ea typeface="宋体" panose="02010600030101010101" pitchFamily="2" charset="-122"/>
                        <a:sym typeface="Times New Roman" panose="02020603050405020304" pitchFamily="2" charset="0"/>
                      </a:endParaRPr>
                    </a:p>
                  </a:txBody>
                  <a:tcPr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32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1pPr>
                      <a:lvl2pPr marL="742950" lvl="1" indent="-28575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8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2pPr>
                      <a:lvl3pPr marL="1143000" lvl="2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4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3pPr>
                      <a:lvl4pPr marL="1600200" lvl="3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0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4pPr>
                      <a:lvl5pPr marL="2057400" lvl="4" indent="-228600" algn="l" defTabSz="914400" eaLnBrk="1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buFont typeface="Arial" panose="020B0604020202020204" pitchFamily="34" charset="0"/>
                        <a:buChar char="»"/>
                        <a:defRPr sz="2000" kern="1200">
                          <a:solidFill>
                            <a:schemeClr val="tx1"/>
                          </a:solidFill>
                          <a:latin typeface="Calibri" panose="020F0502020204030204" charset="0"/>
                          <a:ea typeface="宋体" panose="02010600030101010101" pitchFamily="2" charset="-122"/>
                          <a:sym typeface="Calibri" panose="020F0502020204030204" charset="0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None/>
                      </a:pPr>
                      <a:endParaRPr lang="zh-CN" altLang="en-US" sz="2000" b="1" dirty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sym typeface="Times New Roman" panose="02020603050405020304" pitchFamily="2" charset="0"/>
                      </a:endParaRPr>
                    </a:p>
                  </a:txBody>
                  <a:tcPr marT="0" marB="0" anchor="ctr">
                    <a:lnL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96931CCC-CC13-4B6E-B52A-9262680B7061}"/>
              </a:ext>
            </a:extLst>
          </p:cNvPr>
          <p:cNvGrpSpPr/>
          <p:nvPr/>
        </p:nvGrpSpPr>
        <p:grpSpPr>
          <a:xfrm>
            <a:off x="0" y="-1"/>
            <a:ext cx="12176565" cy="584617"/>
            <a:chOff x="0" y="-1"/>
            <a:chExt cx="12176565" cy="584617"/>
          </a:xfrm>
        </p:grpSpPr>
        <p:grpSp>
          <p:nvGrpSpPr>
            <p:cNvPr id="10" name="组合 83">
              <a:extLst>
                <a:ext uri="{FF2B5EF4-FFF2-40B4-BE49-F238E27FC236}">
                  <a16:creationId xmlns:a16="http://schemas.microsoft.com/office/drawing/2014/main" xmlns="" id="{85AE5D09-FEFA-4795-ADC6-89ACCC51BCF8}"/>
                </a:ext>
              </a:extLst>
            </p:cNvPr>
            <p:cNvGrpSpPr/>
            <p:nvPr/>
          </p:nvGrpSpPr>
          <p:grpSpPr>
            <a:xfrm>
              <a:off x="6559423" y="0"/>
              <a:ext cx="5617142" cy="584616"/>
              <a:chOff x="0" y="6130977"/>
              <a:chExt cx="6985421" cy="727023"/>
            </a:xfrm>
          </p:grpSpPr>
          <p:sp>
            <p:nvSpPr>
              <p:cNvPr id="26" name="矩形 25">
                <a:extLst>
                  <a:ext uri="{FF2B5EF4-FFF2-40B4-BE49-F238E27FC236}">
                    <a16:creationId xmlns:a16="http://schemas.microsoft.com/office/drawing/2014/main" xmlns="" id="{8C3F7403-EF12-4BEC-89D7-A2ED9B73FC7A}"/>
                  </a:ext>
                </a:extLst>
              </p:cNvPr>
              <p:cNvSpPr/>
              <p:nvPr/>
            </p:nvSpPr>
            <p:spPr>
              <a:xfrm>
                <a:off x="0" y="6130977"/>
                <a:ext cx="6985421" cy="727023"/>
              </a:xfrm>
              <a:prstGeom prst="rect">
                <a:avLst/>
              </a:prstGeom>
              <a:solidFill>
                <a:srgbClr val="FED3E4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椭圆 26">
                <a:extLst>
                  <a:ext uri="{FF2B5EF4-FFF2-40B4-BE49-F238E27FC236}">
                    <a16:creationId xmlns:a16="http://schemas.microsoft.com/office/drawing/2014/main" xmlns="" id="{7B4A5A92-C05C-4CDB-9CE5-AE36853A547F}"/>
                  </a:ext>
                </a:extLst>
              </p:cNvPr>
              <p:cNvSpPr/>
              <p:nvPr/>
            </p:nvSpPr>
            <p:spPr>
              <a:xfrm>
                <a:off x="626774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椭圆 27">
                <a:extLst>
                  <a:ext uri="{FF2B5EF4-FFF2-40B4-BE49-F238E27FC236}">
                    <a16:creationId xmlns:a16="http://schemas.microsoft.com/office/drawing/2014/main" xmlns="" id="{C0EEBDC6-DCFC-4F38-9B2D-E077316DD0F3}"/>
                  </a:ext>
                </a:extLst>
              </p:cNvPr>
              <p:cNvSpPr/>
              <p:nvPr/>
            </p:nvSpPr>
            <p:spPr>
              <a:xfrm>
                <a:off x="1641420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椭圆 28">
                <a:extLst>
                  <a:ext uri="{FF2B5EF4-FFF2-40B4-BE49-F238E27FC236}">
                    <a16:creationId xmlns:a16="http://schemas.microsoft.com/office/drawing/2014/main" xmlns="" id="{CFD1A9A4-1D18-49F0-A8FE-7EBB23D90F71}"/>
                  </a:ext>
                </a:extLst>
              </p:cNvPr>
              <p:cNvSpPr/>
              <p:nvPr/>
            </p:nvSpPr>
            <p:spPr>
              <a:xfrm>
                <a:off x="2656066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xmlns="" id="{6A6F85AC-6BAF-4A64-82F8-1486C0973E8B}"/>
                  </a:ext>
                </a:extLst>
              </p:cNvPr>
              <p:cNvSpPr/>
              <p:nvPr/>
            </p:nvSpPr>
            <p:spPr>
              <a:xfrm>
                <a:off x="3670712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椭圆 30">
                <a:extLst>
                  <a:ext uri="{FF2B5EF4-FFF2-40B4-BE49-F238E27FC236}">
                    <a16:creationId xmlns:a16="http://schemas.microsoft.com/office/drawing/2014/main" xmlns="" id="{25CDEBD7-D53B-46FE-94F0-1FA0DC9AC9DD}"/>
                  </a:ext>
                </a:extLst>
              </p:cNvPr>
              <p:cNvSpPr/>
              <p:nvPr/>
            </p:nvSpPr>
            <p:spPr>
              <a:xfrm>
                <a:off x="4685358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椭圆 31">
                <a:extLst>
                  <a:ext uri="{FF2B5EF4-FFF2-40B4-BE49-F238E27FC236}">
                    <a16:creationId xmlns:a16="http://schemas.microsoft.com/office/drawing/2014/main" xmlns="" id="{4836DEEB-51F3-4984-98C7-12FFD915FBE5}"/>
                  </a:ext>
                </a:extLst>
              </p:cNvPr>
              <p:cNvSpPr/>
              <p:nvPr/>
            </p:nvSpPr>
            <p:spPr>
              <a:xfrm>
                <a:off x="5700004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1" name="组合 84">
              <a:extLst>
                <a:ext uri="{FF2B5EF4-FFF2-40B4-BE49-F238E27FC236}">
                  <a16:creationId xmlns:a16="http://schemas.microsoft.com/office/drawing/2014/main" xmlns="" id="{D8C9C0AF-8A4B-4A90-90F6-3006B4BCBED5}"/>
                </a:ext>
              </a:extLst>
            </p:cNvPr>
            <p:cNvGrpSpPr/>
            <p:nvPr/>
          </p:nvGrpSpPr>
          <p:grpSpPr>
            <a:xfrm>
              <a:off x="5720402" y="0"/>
              <a:ext cx="828380" cy="584616"/>
              <a:chOff x="0" y="314793"/>
              <a:chExt cx="2953062" cy="2098623"/>
            </a:xfrm>
          </p:grpSpPr>
          <p:sp>
            <p:nvSpPr>
              <p:cNvPr id="24" name="矩形 23">
                <a:extLst>
                  <a:ext uri="{FF2B5EF4-FFF2-40B4-BE49-F238E27FC236}">
                    <a16:creationId xmlns:a16="http://schemas.microsoft.com/office/drawing/2014/main" xmlns="" id="{28D960E2-109F-4E5E-A130-16E7E99D53ED}"/>
                  </a:ext>
                </a:extLst>
              </p:cNvPr>
              <p:cNvSpPr/>
              <p:nvPr/>
            </p:nvSpPr>
            <p:spPr>
              <a:xfrm>
                <a:off x="0" y="314793"/>
                <a:ext cx="2953062" cy="2098623"/>
              </a:xfrm>
              <a:prstGeom prst="rect">
                <a:avLst/>
              </a:prstGeom>
              <a:solidFill>
                <a:srgbClr val="FBEE19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椭圆 24">
                <a:extLst>
                  <a:ext uri="{FF2B5EF4-FFF2-40B4-BE49-F238E27FC236}">
                    <a16:creationId xmlns:a16="http://schemas.microsoft.com/office/drawing/2014/main" xmlns="" id="{0B886B5D-3AFE-4910-8B89-A3180896914C}"/>
                  </a:ext>
                </a:extLst>
              </p:cNvPr>
              <p:cNvSpPr/>
              <p:nvPr/>
            </p:nvSpPr>
            <p:spPr>
              <a:xfrm>
                <a:off x="674557" y="562131"/>
                <a:ext cx="1603947" cy="1603947"/>
              </a:xfrm>
              <a:prstGeom prst="ellipse">
                <a:avLst/>
              </a:prstGeom>
              <a:solidFill>
                <a:srgbClr val="FED3E4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xmlns="" id="{B0CEC7A4-A7A2-49A2-A5A7-FE496AEF5D95}"/>
                </a:ext>
              </a:extLst>
            </p:cNvPr>
            <p:cNvSpPr/>
            <p:nvPr/>
          </p:nvSpPr>
          <p:spPr>
            <a:xfrm rot="16200000">
              <a:off x="1781486" y="-1781487"/>
              <a:ext cx="581193" cy="4144165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3" name="组合 86">
              <a:extLst>
                <a:ext uri="{FF2B5EF4-FFF2-40B4-BE49-F238E27FC236}">
                  <a16:creationId xmlns:a16="http://schemas.microsoft.com/office/drawing/2014/main" xmlns="" id="{13B15CBD-1AD4-4826-9163-9735B56A52D0}"/>
                </a:ext>
              </a:extLst>
            </p:cNvPr>
            <p:cNvGrpSpPr/>
            <p:nvPr/>
          </p:nvGrpSpPr>
          <p:grpSpPr>
            <a:xfrm flipH="1">
              <a:off x="4144165" y="0"/>
              <a:ext cx="623590" cy="584616"/>
              <a:chOff x="4107305" y="1187970"/>
              <a:chExt cx="2458388" cy="2304738"/>
            </a:xfrm>
          </p:grpSpPr>
          <p:sp>
            <p:nvSpPr>
              <p:cNvPr id="22" name="矩形 21">
                <a:extLst>
                  <a:ext uri="{FF2B5EF4-FFF2-40B4-BE49-F238E27FC236}">
                    <a16:creationId xmlns:a16="http://schemas.microsoft.com/office/drawing/2014/main" xmlns="" id="{EA553964-84F5-40DA-8A24-326039D62A37}"/>
                  </a:ext>
                </a:extLst>
              </p:cNvPr>
              <p:cNvSpPr/>
              <p:nvPr/>
            </p:nvSpPr>
            <p:spPr>
              <a:xfrm>
                <a:off x="4107305" y="1187970"/>
                <a:ext cx="2458388" cy="2304738"/>
              </a:xfrm>
              <a:prstGeom prst="rect">
                <a:avLst/>
              </a:prstGeom>
              <a:solidFill>
                <a:srgbClr val="026AB7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等腰三角形 22">
                <a:extLst>
                  <a:ext uri="{FF2B5EF4-FFF2-40B4-BE49-F238E27FC236}">
                    <a16:creationId xmlns:a16="http://schemas.microsoft.com/office/drawing/2014/main" xmlns="" id="{0900C260-ABE0-427E-85AB-273115A75018}"/>
                  </a:ext>
                </a:extLst>
              </p:cNvPr>
              <p:cNvSpPr/>
              <p:nvPr/>
            </p:nvSpPr>
            <p:spPr>
              <a:xfrm>
                <a:off x="4299586" y="1310670"/>
                <a:ext cx="2035428" cy="1754679"/>
              </a:xfrm>
              <a:prstGeom prst="triangle">
                <a:avLst/>
              </a:prstGeom>
              <a:solidFill>
                <a:srgbClr val="3BBDA9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4" name="组合 88">
              <a:extLst>
                <a:ext uri="{FF2B5EF4-FFF2-40B4-BE49-F238E27FC236}">
                  <a16:creationId xmlns:a16="http://schemas.microsoft.com/office/drawing/2014/main" xmlns="" id="{0F9EB393-69D5-4239-BC30-66E4C0D9DC6D}"/>
                </a:ext>
              </a:extLst>
            </p:cNvPr>
            <p:cNvGrpSpPr/>
            <p:nvPr/>
          </p:nvGrpSpPr>
          <p:grpSpPr>
            <a:xfrm>
              <a:off x="4760418" y="0"/>
              <a:ext cx="959984" cy="584616"/>
              <a:chOff x="4107305" y="314793"/>
              <a:chExt cx="1439058" cy="876924"/>
            </a:xfrm>
          </p:grpSpPr>
          <p:sp>
            <p:nvSpPr>
              <p:cNvPr id="15" name="矩形 14">
                <a:extLst>
                  <a:ext uri="{FF2B5EF4-FFF2-40B4-BE49-F238E27FC236}">
                    <a16:creationId xmlns:a16="http://schemas.microsoft.com/office/drawing/2014/main" xmlns="" id="{7985CE3C-4B64-4150-B46A-7CEEB9B4A3A1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矩形 16">
                <a:extLst>
                  <a:ext uri="{FF2B5EF4-FFF2-40B4-BE49-F238E27FC236}">
                    <a16:creationId xmlns:a16="http://schemas.microsoft.com/office/drawing/2014/main" xmlns="" id="{A66A821D-F74D-4C4C-9A3A-2FCB635F91C4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矩形 17">
                <a:extLst>
                  <a:ext uri="{FF2B5EF4-FFF2-40B4-BE49-F238E27FC236}">
                    <a16:creationId xmlns:a16="http://schemas.microsoft.com/office/drawing/2014/main" xmlns="" id="{9201A9FE-45D0-424C-AE8C-971CE2E75C63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矩形 18">
                <a:extLst>
                  <a:ext uri="{FF2B5EF4-FFF2-40B4-BE49-F238E27FC236}">
                    <a16:creationId xmlns:a16="http://schemas.microsoft.com/office/drawing/2014/main" xmlns="" id="{E203D7A4-5047-42A9-93E8-AD8504D0238D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矩形 19">
                <a:extLst>
                  <a:ext uri="{FF2B5EF4-FFF2-40B4-BE49-F238E27FC236}">
                    <a16:creationId xmlns:a16="http://schemas.microsoft.com/office/drawing/2014/main" xmlns="" id="{01D4A82C-FA6A-41CD-9D70-00C345790C68}"/>
                  </a:ext>
                </a:extLst>
              </p:cNvPr>
              <p:cNvSpPr/>
              <p:nvPr/>
            </p:nvSpPr>
            <p:spPr>
              <a:xfrm>
                <a:off x="5066677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矩形 20">
                <a:extLst>
                  <a:ext uri="{FF2B5EF4-FFF2-40B4-BE49-F238E27FC236}">
                    <a16:creationId xmlns:a16="http://schemas.microsoft.com/office/drawing/2014/main" xmlns="" id="{B8A48D83-D979-4FEE-A69F-5159F1000C0A}"/>
                  </a:ext>
                </a:extLst>
              </p:cNvPr>
              <p:cNvSpPr/>
              <p:nvPr/>
            </p:nvSpPr>
            <p:spPr>
              <a:xfrm>
                <a:off x="5066677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33" name="矩形 32"/>
          <p:cNvSpPr/>
          <p:nvPr/>
        </p:nvSpPr>
        <p:spPr>
          <a:xfrm>
            <a:off x="4408227" y="4531058"/>
            <a:ext cx="1473958" cy="35484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4396854" y="5092891"/>
            <a:ext cx="1473958" cy="35484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4410502" y="5597858"/>
            <a:ext cx="1473958" cy="35484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6569123" y="4521959"/>
            <a:ext cx="1473958" cy="35484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6555475" y="5122461"/>
            <a:ext cx="1473958" cy="35484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>
            <a:off x="6582771" y="5627429"/>
            <a:ext cx="1473958" cy="35484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8616287" y="4508312"/>
            <a:ext cx="1728716" cy="35484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>
            <a:off x="8534401" y="5095166"/>
            <a:ext cx="1824250" cy="35484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6480045" y="548681"/>
            <a:ext cx="5327915" cy="2804356"/>
            <a:chOff x="0" y="0"/>
            <a:chExt cx="13724" cy="9415"/>
          </a:xfrm>
        </p:grpSpPr>
        <p:pic>
          <p:nvPicPr>
            <p:cNvPr id="17411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0" y="0"/>
              <a:ext cx="13724" cy="8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412" name="文本框 5"/>
            <p:cNvSpPr txBox="1">
              <a:spLocks noChangeArrowheads="1"/>
            </p:cNvSpPr>
            <p:nvPr/>
          </p:nvSpPr>
          <p:spPr bwMode="auto">
            <a:xfrm>
              <a:off x="5999" y="8166"/>
              <a:ext cx="2620" cy="1249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lIns="90170" tIns="46990" rIns="90170" bIns="46990">
              <a:spAutoFit/>
            </a:bodyPr>
            <a:lstStyle/>
            <a:p>
              <a:endParaRPr lang="zh-CN" altLang="en-US"/>
            </a:p>
          </p:txBody>
        </p:sp>
      </p:grpSp>
      <p:sp>
        <p:nvSpPr>
          <p:cNvPr id="2" name="文本框 1"/>
          <p:cNvSpPr txBox="1"/>
          <p:nvPr>
            <p:custDataLst>
              <p:tags r:id="rId2"/>
            </p:custDataLst>
          </p:nvPr>
        </p:nvSpPr>
        <p:spPr>
          <a:xfrm>
            <a:off x="637041" y="523725"/>
            <a:ext cx="3864187" cy="1062990"/>
          </a:xfrm>
          <a:prstGeom prst="rect">
            <a:avLst/>
          </a:prstGeom>
        </p:spPr>
        <p:txBody>
          <a:bodyPr anchor="ctr">
            <a:norm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4400"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800" b="1" noProof="1" smtClean="0">
                <a:solidFill>
                  <a:schemeClr val="tx2"/>
                </a:solidFill>
              </a:rPr>
              <a:t>分析</a:t>
            </a:r>
            <a:endParaRPr lang="en-US" altLang="zh-CN" sz="2800" b="1" noProof="1" smtClean="0">
              <a:solidFill>
                <a:schemeClr val="tx2"/>
              </a:solidFill>
            </a:endParaRPr>
          </a:p>
        </p:txBody>
      </p:sp>
      <p:sp>
        <p:nvSpPr>
          <p:cNvPr id="8221" name="Rectangle 1"/>
          <p:cNvSpPr>
            <a:spLocks noChangeArrowheads="1"/>
          </p:cNvSpPr>
          <p:nvPr/>
        </p:nvSpPr>
        <p:spPr bwMode="auto">
          <a:xfrm>
            <a:off x="581358" y="1308941"/>
            <a:ext cx="588173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266700">
              <a:lnSpc>
                <a:spcPct val="150000"/>
              </a:lnSpc>
            </a:pPr>
            <a:r>
              <a:rPr lang="zh-CN" altLang="en-US" sz="2800" b="1" dirty="0">
                <a:latin typeface="楷体" pitchFamily="49" charset="-122"/>
                <a:ea typeface="楷体" pitchFamily="49" charset="-122"/>
                <a:sym typeface="Times New Roman" pitchFamily="18" charset="0"/>
              </a:rPr>
              <a:t>铁路运费</a:t>
            </a:r>
            <a:r>
              <a:rPr lang="en-US" sz="2800" b="1" dirty="0">
                <a:latin typeface="楷体" pitchFamily="49" charset="-122"/>
                <a:ea typeface="楷体" pitchFamily="49" charset="-122"/>
                <a:sym typeface="Times New Roman" pitchFamily="18" charset="0"/>
              </a:rPr>
              <a:t>=1.2(110x+120y)=97200.</a:t>
            </a:r>
          </a:p>
          <a:p>
            <a:pPr indent="266700" eaLnBrk="0" hangingPunct="0">
              <a:lnSpc>
                <a:spcPct val="150000"/>
              </a:lnSpc>
            </a:pPr>
            <a:r>
              <a:rPr lang="zh-CN" altLang="en-US" sz="2800" b="1" dirty="0">
                <a:latin typeface="楷体" pitchFamily="49" charset="-122"/>
                <a:ea typeface="楷体" pitchFamily="49" charset="-122"/>
                <a:sym typeface="Times New Roman" pitchFamily="18" charset="0"/>
              </a:rPr>
              <a:t>公路运费</a:t>
            </a:r>
            <a:r>
              <a:rPr lang="en-US" sz="2800" b="1" dirty="0">
                <a:latin typeface="楷体" pitchFamily="49" charset="-122"/>
                <a:ea typeface="楷体" pitchFamily="49" charset="-122"/>
                <a:sym typeface="Times New Roman" pitchFamily="18" charset="0"/>
              </a:rPr>
              <a:t>=1.5(20x+10y)=15000.</a:t>
            </a:r>
          </a:p>
        </p:txBody>
      </p:sp>
      <p:grpSp>
        <p:nvGrpSpPr>
          <p:cNvPr id="4" name="组合 8"/>
          <p:cNvGrpSpPr>
            <a:grpSpLocks/>
          </p:cNvGrpSpPr>
          <p:nvPr/>
        </p:nvGrpSpPr>
        <p:grpSpPr bwMode="auto">
          <a:xfrm>
            <a:off x="545914" y="2713692"/>
            <a:ext cx="6919806" cy="2350453"/>
            <a:chOff x="0" y="4338"/>
            <a:chExt cx="8173" cy="3701"/>
          </a:xfrm>
        </p:grpSpPr>
        <p:pic>
          <p:nvPicPr>
            <p:cNvPr id="17415" name="Object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874" y="5257"/>
              <a:ext cx="6299" cy="16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416" name="Object 1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6170" y="6529"/>
              <a:ext cx="1929" cy="14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417" name="Rectangle 3"/>
            <p:cNvSpPr>
              <a:spLocks noChangeArrowheads="1"/>
            </p:cNvSpPr>
            <p:nvPr/>
          </p:nvSpPr>
          <p:spPr bwMode="auto">
            <a:xfrm>
              <a:off x="0" y="4338"/>
              <a:ext cx="7481" cy="1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indent="266700"/>
              <a:r>
                <a:rPr lang="zh-CN" altLang="en-US" sz="2400" b="1" dirty="0">
                  <a:latin typeface="宋体" pitchFamily="2" charset="-122"/>
                  <a:ea typeface="宋体" pitchFamily="2" charset="-122"/>
                  <a:sym typeface="Times New Roman" pitchFamily="18" charset="0"/>
                </a:rPr>
                <a:t>解：设产品重</a:t>
              </a:r>
              <a:r>
                <a:rPr lang="en-US" sz="2400" b="1" dirty="0">
                  <a:latin typeface="宋体" pitchFamily="2" charset="-122"/>
                  <a:ea typeface="宋体" pitchFamily="2" charset="-122"/>
                  <a:sym typeface="Times New Roman" pitchFamily="18" charset="0"/>
                </a:rPr>
                <a:t>x</a:t>
              </a:r>
              <a:r>
                <a:rPr lang="zh-CN" altLang="en-US" sz="2400" b="1" dirty="0">
                  <a:latin typeface="宋体" pitchFamily="2" charset="-122"/>
                  <a:ea typeface="宋体" pitchFamily="2" charset="-122"/>
                  <a:sym typeface="Times New Roman" pitchFamily="18" charset="0"/>
                </a:rPr>
                <a:t>吨，原料重</a:t>
              </a:r>
              <a:r>
                <a:rPr lang="en-US" sz="2400" b="1" dirty="0">
                  <a:latin typeface="宋体" pitchFamily="2" charset="-122"/>
                  <a:ea typeface="宋体" pitchFamily="2" charset="-122"/>
                  <a:sym typeface="Times New Roman" pitchFamily="18" charset="0"/>
                </a:rPr>
                <a:t>y</a:t>
              </a:r>
              <a:r>
                <a:rPr lang="zh-CN" altLang="en-US" sz="2400" b="1" dirty="0">
                  <a:latin typeface="宋体" pitchFamily="2" charset="-122"/>
                  <a:ea typeface="宋体" pitchFamily="2" charset="-122"/>
                  <a:sym typeface="Times New Roman" pitchFamily="18" charset="0"/>
                </a:rPr>
                <a:t>吨，根据题意得</a:t>
              </a:r>
              <a:endParaRPr lang="zh-CN" altLang="en-US" sz="2400" b="1" dirty="0">
                <a:latin typeface="宋体" pitchFamily="2" charset="-122"/>
                <a:ea typeface="宋体" pitchFamily="2" charset="-122"/>
                <a:sym typeface="Arial" pitchFamily="34" charset="0"/>
              </a:endParaRPr>
            </a:p>
            <a:p>
              <a:pPr indent="266700" eaLnBrk="0" hangingPunct="0"/>
              <a:endParaRPr lang="zh-CN" altLang="en-US" b="1" dirty="0">
                <a:sym typeface="Arial" pitchFamily="34" charset="0"/>
              </a:endParaRPr>
            </a:p>
          </p:txBody>
        </p:sp>
        <p:sp>
          <p:nvSpPr>
            <p:cNvPr id="17418" name="Rectangle 4"/>
            <p:cNvSpPr>
              <a:spLocks noChangeArrowheads="1"/>
            </p:cNvSpPr>
            <p:nvPr/>
          </p:nvSpPr>
          <p:spPr bwMode="auto">
            <a:xfrm>
              <a:off x="1738" y="6731"/>
              <a:ext cx="3459" cy="13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pPr indent="266700"/>
              <a:r>
                <a:rPr lang="zh-CN" altLang="en-US" sz="2400" b="1" dirty="0" smtClean="0">
                  <a:latin typeface="宋体" pitchFamily="2" charset="-122"/>
                  <a:ea typeface="宋体" pitchFamily="2" charset="-122"/>
                  <a:sym typeface="Times New Roman" pitchFamily="18" charset="0"/>
                </a:rPr>
                <a:t>解这个方程组，得</a:t>
              </a:r>
              <a:endParaRPr lang="zh-CN" altLang="en-US" sz="2400" b="1" dirty="0" smtClean="0">
                <a:latin typeface="宋体" pitchFamily="2" charset="-122"/>
                <a:ea typeface="宋体" pitchFamily="2" charset="-122"/>
                <a:sym typeface="Arial" pitchFamily="34" charset="0"/>
              </a:endParaRPr>
            </a:p>
            <a:p>
              <a:pPr indent="266700" eaLnBrk="0" hangingPunct="0"/>
              <a:endParaRPr lang="zh-CN" altLang="en-US" sz="2400" b="1" dirty="0">
                <a:latin typeface="宋体" pitchFamily="2" charset="-122"/>
                <a:ea typeface="宋体" pitchFamily="2" charset="-122"/>
                <a:sym typeface="Arial" pitchFamily="34" charset="0"/>
              </a:endParaRPr>
            </a:p>
          </p:txBody>
        </p:sp>
      </p:grp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643468" y="5111939"/>
            <a:ext cx="819487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indent="266700"/>
            <a:r>
              <a:rPr lang="zh-CN" altLang="en-US" sz="2400" b="1" dirty="0">
                <a:latin typeface="宋体" pitchFamily="2" charset="-122"/>
                <a:ea typeface="宋体" pitchFamily="2" charset="-122"/>
                <a:sym typeface="Times New Roman" pitchFamily="18" charset="0"/>
              </a:rPr>
              <a:t>即产品重</a:t>
            </a:r>
            <a:r>
              <a:rPr lang="en-US" sz="2400" b="1" dirty="0">
                <a:latin typeface="宋体" pitchFamily="2" charset="-122"/>
                <a:ea typeface="宋体" pitchFamily="2" charset="-122"/>
                <a:sym typeface="Times New Roman" pitchFamily="18" charset="0"/>
              </a:rPr>
              <a:t>300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  <a:sym typeface="Times New Roman" pitchFamily="18" charset="0"/>
              </a:rPr>
              <a:t>吨，原料重</a:t>
            </a:r>
            <a:r>
              <a:rPr lang="en-US" sz="2400" b="1" dirty="0">
                <a:latin typeface="宋体" pitchFamily="2" charset="-122"/>
                <a:ea typeface="宋体" pitchFamily="2" charset="-122"/>
                <a:sym typeface="Times New Roman" pitchFamily="18" charset="0"/>
              </a:rPr>
              <a:t>400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  <a:sym typeface="Times New Roman" pitchFamily="18" charset="0"/>
              </a:rPr>
              <a:t>吨</a:t>
            </a:r>
            <a:r>
              <a:rPr lang="en-US" sz="2400" b="1" dirty="0">
                <a:latin typeface="宋体" pitchFamily="2" charset="-122"/>
                <a:ea typeface="宋体" pitchFamily="2" charset="-122"/>
                <a:sym typeface="Times New Roman" pitchFamily="18" charset="0"/>
              </a:rPr>
              <a:t>.</a:t>
            </a:r>
            <a:endParaRPr lang="en-US" sz="2800" b="1" dirty="0">
              <a:latin typeface="宋体" pitchFamily="2" charset="-122"/>
              <a:ea typeface="宋体" pitchFamily="2" charset="-122"/>
              <a:sym typeface="Times New Roman" pitchFamily="18" charset="0"/>
            </a:endParaRPr>
          </a:p>
          <a:p>
            <a:pPr indent="266700" eaLnBrk="0" hangingPunct="0"/>
            <a:r>
              <a:rPr lang="zh-CN" altLang="en-US" sz="2400" b="1" dirty="0">
                <a:latin typeface="宋体" pitchFamily="2" charset="-122"/>
                <a:ea typeface="宋体" pitchFamily="2" charset="-122"/>
                <a:sym typeface="Times New Roman" pitchFamily="18" charset="0"/>
              </a:rPr>
              <a:t>所以销售款－原料费－运输费</a:t>
            </a:r>
            <a:r>
              <a:rPr lang="en-US" sz="2400" b="1" dirty="0">
                <a:latin typeface="宋体" pitchFamily="2" charset="-122"/>
                <a:ea typeface="宋体" pitchFamily="2" charset="-122"/>
                <a:sym typeface="Times New Roman" pitchFamily="18" charset="0"/>
              </a:rPr>
              <a:t>.</a:t>
            </a:r>
            <a:endParaRPr lang="en-US" sz="2800" b="1" dirty="0">
              <a:latin typeface="宋体" pitchFamily="2" charset="-122"/>
              <a:ea typeface="宋体" pitchFamily="2" charset="-122"/>
              <a:sym typeface="Times New Roman" pitchFamily="18" charset="0"/>
            </a:endParaRPr>
          </a:p>
          <a:p>
            <a:pPr indent="266700" eaLnBrk="0" hangingPunct="0"/>
            <a:r>
              <a:rPr lang="en-US" sz="2400" b="1" dirty="0">
                <a:latin typeface="宋体" pitchFamily="2" charset="-122"/>
                <a:ea typeface="宋体" pitchFamily="2" charset="-122"/>
                <a:sym typeface="Times New Roman" pitchFamily="18" charset="0"/>
              </a:rPr>
              <a:t>=8000×300-1000×400-15000-97200=1887800.</a:t>
            </a:r>
            <a:endParaRPr lang="en-US" sz="2800" b="1" dirty="0">
              <a:latin typeface="宋体" pitchFamily="2" charset="-122"/>
              <a:ea typeface="宋体" pitchFamily="2" charset="-122"/>
              <a:sym typeface="Times New Roman" pitchFamily="18" charset="0"/>
            </a:endParaRPr>
          </a:p>
          <a:p>
            <a:pPr indent="266700" eaLnBrk="0" hangingPunct="0"/>
            <a:r>
              <a:rPr lang="zh-CN" altLang="en-US" sz="2400" b="1" dirty="0">
                <a:latin typeface="宋体" pitchFamily="2" charset="-122"/>
                <a:ea typeface="宋体" pitchFamily="2" charset="-122"/>
                <a:sym typeface="Times New Roman" pitchFamily="18" charset="0"/>
              </a:rPr>
              <a:t>答：这批产品的销售款比原料费与运输的和多</a:t>
            </a:r>
            <a:r>
              <a:rPr lang="en-US" sz="2400" b="1" dirty="0">
                <a:latin typeface="宋体" pitchFamily="2" charset="-122"/>
                <a:ea typeface="宋体" pitchFamily="2" charset="-122"/>
                <a:sym typeface="Times New Roman" pitchFamily="18" charset="0"/>
              </a:rPr>
              <a:t>1887800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  <a:sym typeface="Times New Roman" pitchFamily="18" charset="0"/>
              </a:rPr>
              <a:t>元</a:t>
            </a:r>
            <a:r>
              <a:rPr lang="en-US" sz="2400" b="1" dirty="0">
                <a:latin typeface="宋体" pitchFamily="2" charset="-122"/>
                <a:ea typeface="宋体" pitchFamily="2" charset="-122"/>
                <a:sym typeface="Times New Roman" pitchFamily="18" charset="0"/>
              </a:rPr>
              <a:t>.</a:t>
            </a:r>
            <a:endParaRPr lang="zh-CN" altLang="en-US" sz="2400" b="1" dirty="0">
              <a:latin typeface="宋体" pitchFamily="2" charset="-122"/>
              <a:ea typeface="宋体" pitchFamily="2" charset="-122"/>
              <a:sym typeface="Arial" pitchFamily="34" charset="0"/>
            </a:endParaRPr>
          </a:p>
        </p:txBody>
      </p: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96931CCC-CC13-4B6E-B52A-9262680B7061}"/>
              </a:ext>
            </a:extLst>
          </p:cNvPr>
          <p:cNvGrpSpPr/>
          <p:nvPr/>
        </p:nvGrpSpPr>
        <p:grpSpPr>
          <a:xfrm>
            <a:off x="0" y="-1"/>
            <a:ext cx="12176565" cy="584617"/>
            <a:chOff x="0" y="-1"/>
            <a:chExt cx="12176565" cy="584617"/>
          </a:xfrm>
        </p:grpSpPr>
        <p:grpSp>
          <p:nvGrpSpPr>
            <p:cNvPr id="14" name="组合 83">
              <a:extLst>
                <a:ext uri="{FF2B5EF4-FFF2-40B4-BE49-F238E27FC236}">
                  <a16:creationId xmlns:a16="http://schemas.microsoft.com/office/drawing/2014/main" xmlns="" id="{85AE5D09-FEFA-4795-ADC6-89ACCC51BCF8}"/>
                </a:ext>
              </a:extLst>
            </p:cNvPr>
            <p:cNvGrpSpPr/>
            <p:nvPr/>
          </p:nvGrpSpPr>
          <p:grpSpPr>
            <a:xfrm>
              <a:off x="6559423" y="0"/>
              <a:ext cx="5617142" cy="584616"/>
              <a:chOff x="0" y="6130977"/>
              <a:chExt cx="6985421" cy="727023"/>
            </a:xfrm>
          </p:grpSpPr>
          <p:sp>
            <p:nvSpPr>
              <p:cNvPr id="29" name="矩形 28">
                <a:extLst>
                  <a:ext uri="{FF2B5EF4-FFF2-40B4-BE49-F238E27FC236}">
                    <a16:creationId xmlns:a16="http://schemas.microsoft.com/office/drawing/2014/main" xmlns="" id="{8C3F7403-EF12-4BEC-89D7-A2ED9B73FC7A}"/>
                  </a:ext>
                </a:extLst>
              </p:cNvPr>
              <p:cNvSpPr/>
              <p:nvPr/>
            </p:nvSpPr>
            <p:spPr>
              <a:xfrm>
                <a:off x="0" y="6130977"/>
                <a:ext cx="6985421" cy="727023"/>
              </a:xfrm>
              <a:prstGeom prst="rect">
                <a:avLst/>
              </a:prstGeom>
              <a:solidFill>
                <a:srgbClr val="FED3E4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xmlns="" id="{7B4A5A92-C05C-4CDB-9CE5-AE36853A547F}"/>
                  </a:ext>
                </a:extLst>
              </p:cNvPr>
              <p:cNvSpPr/>
              <p:nvPr/>
            </p:nvSpPr>
            <p:spPr>
              <a:xfrm>
                <a:off x="626774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椭圆 30">
                <a:extLst>
                  <a:ext uri="{FF2B5EF4-FFF2-40B4-BE49-F238E27FC236}">
                    <a16:creationId xmlns:a16="http://schemas.microsoft.com/office/drawing/2014/main" xmlns="" id="{C0EEBDC6-DCFC-4F38-9B2D-E077316DD0F3}"/>
                  </a:ext>
                </a:extLst>
              </p:cNvPr>
              <p:cNvSpPr/>
              <p:nvPr/>
            </p:nvSpPr>
            <p:spPr>
              <a:xfrm>
                <a:off x="1641420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椭圆 31">
                <a:extLst>
                  <a:ext uri="{FF2B5EF4-FFF2-40B4-BE49-F238E27FC236}">
                    <a16:creationId xmlns:a16="http://schemas.microsoft.com/office/drawing/2014/main" xmlns="" id="{CFD1A9A4-1D18-49F0-A8FE-7EBB23D90F71}"/>
                  </a:ext>
                </a:extLst>
              </p:cNvPr>
              <p:cNvSpPr/>
              <p:nvPr/>
            </p:nvSpPr>
            <p:spPr>
              <a:xfrm>
                <a:off x="2656066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xmlns="" id="{6A6F85AC-6BAF-4A64-82F8-1486C0973E8B}"/>
                  </a:ext>
                </a:extLst>
              </p:cNvPr>
              <p:cNvSpPr/>
              <p:nvPr/>
            </p:nvSpPr>
            <p:spPr>
              <a:xfrm>
                <a:off x="3670712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椭圆 33">
                <a:extLst>
                  <a:ext uri="{FF2B5EF4-FFF2-40B4-BE49-F238E27FC236}">
                    <a16:creationId xmlns:a16="http://schemas.microsoft.com/office/drawing/2014/main" xmlns="" id="{25CDEBD7-D53B-46FE-94F0-1FA0DC9AC9DD}"/>
                  </a:ext>
                </a:extLst>
              </p:cNvPr>
              <p:cNvSpPr/>
              <p:nvPr/>
            </p:nvSpPr>
            <p:spPr>
              <a:xfrm>
                <a:off x="4685358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5" name="椭圆 34">
                <a:extLst>
                  <a:ext uri="{FF2B5EF4-FFF2-40B4-BE49-F238E27FC236}">
                    <a16:creationId xmlns:a16="http://schemas.microsoft.com/office/drawing/2014/main" xmlns="" id="{4836DEEB-51F3-4984-98C7-12FFD915FBE5}"/>
                  </a:ext>
                </a:extLst>
              </p:cNvPr>
              <p:cNvSpPr/>
              <p:nvPr/>
            </p:nvSpPr>
            <p:spPr>
              <a:xfrm>
                <a:off x="5700004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5" name="组合 84">
              <a:extLst>
                <a:ext uri="{FF2B5EF4-FFF2-40B4-BE49-F238E27FC236}">
                  <a16:creationId xmlns:a16="http://schemas.microsoft.com/office/drawing/2014/main" xmlns="" id="{D8C9C0AF-8A4B-4A90-90F6-3006B4BCBED5}"/>
                </a:ext>
              </a:extLst>
            </p:cNvPr>
            <p:cNvGrpSpPr/>
            <p:nvPr/>
          </p:nvGrpSpPr>
          <p:grpSpPr>
            <a:xfrm>
              <a:off x="5720402" y="0"/>
              <a:ext cx="828380" cy="584616"/>
              <a:chOff x="0" y="314793"/>
              <a:chExt cx="2953062" cy="2098623"/>
            </a:xfrm>
          </p:grpSpPr>
          <p:sp>
            <p:nvSpPr>
              <p:cNvPr id="27" name="矩形 26">
                <a:extLst>
                  <a:ext uri="{FF2B5EF4-FFF2-40B4-BE49-F238E27FC236}">
                    <a16:creationId xmlns:a16="http://schemas.microsoft.com/office/drawing/2014/main" xmlns="" id="{28D960E2-109F-4E5E-A130-16E7E99D53ED}"/>
                  </a:ext>
                </a:extLst>
              </p:cNvPr>
              <p:cNvSpPr/>
              <p:nvPr/>
            </p:nvSpPr>
            <p:spPr>
              <a:xfrm>
                <a:off x="0" y="314793"/>
                <a:ext cx="2953062" cy="2098623"/>
              </a:xfrm>
              <a:prstGeom prst="rect">
                <a:avLst/>
              </a:prstGeom>
              <a:solidFill>
                <a:srgbClr val="FBEE19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椭圆 27">
                <a:extLst>
                  <a:ext uri="{FF2B5EF4-FFF2-40B4-BE49-F238E27FC236}">
                    <a16:creationId xmlns:a16="http://schemas.microsoft.com/office/drawing/2014/main" xmlns="" id="{0B886B5D-3AFE-4910-8B89-A3180896914C}"/>
                  </a:ext>
                </a:extLst>
              </p:cNvPr>
              <p:cNvSpPr/>
              <p:nvPr/>
            </p:nvSpPr>
            <p:spPr>
              <a:xfrm>
                <a:off x="674557" y="562131"/>
                <a:ext cx="1603947" cy="1603947"/>
              </a:xfrm>
              <a:prstGeom prst="ellipse">
                <a:avLst/>
              </a:prstGeom>
              <a:solidFill>
                <a:srgbClr val="FED3E4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xmlns="" id="{B0CEC7A4-A7A2-49A2-A5A7-FE496AEF5D95}"/>
                </a:ext>
              </a:extLst>
            </p:cNvPr>
            <p:cNvSpPr/>
            <p:nvPr/>
          </p:nvSpPr>
          <p:spPr>
            <a:xfrm rot="16200000">
              <a:off x="1781486" y="-1781487"/>
              <a:ext cx="581193" cy="4144165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7" name="组合 86">
              <a:extLst>
                <a:ext uri="{FF2B5EF4-FFF2-40B4-BE49-F238E27FC236}">
                  <a16:creationId xmlns:a16="http://schemas.microsoft.com/office/drawing/2014/main" xmlns="" id="{13B15CBD-1AD4-4826-9163-9735B56A52D0}"/>
                </a:ext>
              </a:extLst>
            </p:cNvPr>
            <p:cNvGrpSpPr/>
            <p:nvPr/>
          </p:nvGrpSpPr>
          <p:grpSpPr>
            <a:xfrm flipH="1">
              <a:off x="4144165" y="0"/>
              <a:ext cx="623590" cy="584616"/>
              <a:chOff x="4107305" y="1187970"/>
              <a:chExt cx="2458388" cy="2304738"/>
            </a:xfrm>
          </p:grpSpPr>
          <p:sp>
            <p:nvSpPr>
              <p:cNvPr id="25" name="矩形 24">
                <a:extLst>
                  <a:ext uri="{FF2B5EF4-FFF2-40B4-BE49-F238E27FC236}">
                    <a16:creationId xmlns:a16="http://schemas.microsoft.com/office/drawing/2014/main" xmlns="" id="{EA553964-84F5-40DA-8A24-326039D62A37}"/>
                  </a:ext>
                </a:extLst>
              </p:cNvPr>
              <p:cNvSpPr/>
              <p:nvPr/>
            </p:nvSpPr>
            <p:spPr>
              <a:xfrm>
                <a:off x="4107305" y="1187970"/>
                <a:ext cx="2458388" cy="2304738"/>
              </a:xfrm>
              <a:prstGeom prst="rect">
                <a:avLst/>
              </a:prstGeom>
              <a:solidFill>
                <a:srgbClr val="026AB7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等腰三角形 25">
                <a:extLst>
                  <a:ext uri="{FF2B5EF4-FFF2-40B4-BE49-F238E27FC236}">
                    <a16:creationId xmlns:a16="http://schemas.microsoft.com/office/drawing/2014/main" xmlns="" id="{0900C260-ABE0-427E-85AB-273115A75018}"/>
                  </a:ext>
                </a:extLst>
              </p:cNvPr>
              <p:cNvSpPr/>
              <p:nvPr/>
            </p:nvSpPr>
            <p:spPr>
              <a:xfrm>
                <a:off x="4299586" y="1310670"/>
                <a:ext cx="2035428" cy="1754679"/>
              </a:xfrm>
              <a:prstGeom prst="triangle">
                <a:avLst/>
              </a:prstGeom>
              <a:solidFill>
                <a:srgbClr val="3BBDA9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8" name="组合 88">
              <a:extLst>
                <a:ext uri="{FF2B5EF4-FFF2-40B4-BE49-F238E27FC236}">
                  <a16:creationId xmlns:a16="http://schemas.microsoft.com/office/drawing/2014/main" xmlns="" id="{0F9EB393-69D5-4239-BC30-66E4C0D9DC6D}"/>
                </a:ext>
              </a:extLst>
            </p:cNvPr>
            <p:cNvGrpSpPr/>
            <p:nvPr/>
          </p:nvGrpSpPr>
          <p:grpSpPr>
            <a:xfrm>
              <a:off x="4760418" y="0"/>
              <a:ext cx="959984" cy="584616"/>
              <a:chOff x="4107305" y="314793"/>
              <a:chExt cx="1439058" cy="876924"/>
            </a:xfrm>
          </p:grpSpPr>
          <p:sp>
            <p:nvSpPr>
              <p:cNvPr id="19" name="矩形 18">
                <a:extLst>
                  <a:ext uri="{FF2B5EF4-FFF2-40B4-BE49-F238E27FC236}">
                    <a16:creationId xmlns:a16="http://schemas.microsoft.com/office/drawing/2014/main" xmlns="" id="{7985CE3C-4B64-4150-B46A-7CEEB9B4A3A1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矩形 19">
                <a:extLst>
                  <a:ext uri="{FF2B5EF4-FFF2-40B4-BE49-F238E27FC236}">
                    <a16:creationId xmlns:a16="http://schemas.microsoft.com/office/drawing/2014/main" xmlns="" id="{A66A821D-F74D-4C4C-9A3A-2FCB635F91C4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矩形 20">
                <a:extLst>
                  <a:ext uri="{FF2B5EF4-FFF2-40B4-BE49-F238E27FC236}">
                    <a16:creationId xmlns:a16="http://schemas.microsoft.com/office/drawing/2014/main" xmlns="" id="{9201A9FE-45D0-424C-AE8C-971CE2E75C63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矩形 21">
                <a:extLst>
                  <a:ext uri="{FF2B5EF4-FFF2-40B4-BE49-F238E27FC236}">
                    <a16:creationId xmlns:a16="http://schemas.microsoft.com/office/drawing/2014/main" xmlns="" id="{E203D7A4-5047-42A9-93E8-AD8504D0238D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矩形 22">
                <a:extLst>
                  <a:ext uri="{FF2B5EF4-FFF2-40B4-BE49-F238E27FC236}">
                    <a16:creationId xmlns:a16="http://schemas.microsoft.com/office/drawing/2014/main" xmlns="" id="{01D4A82C-FA6A-41CD-9D70-00C345790C68}"/>
                  </a:ext>
                </a:extLst>
              </p:cNvPr>
              <p:cNvSpPr/>
              <p:nvPr/>
            </p:nvSpPr>
            <p:spPr>
              <a:xfrm>
                <a:off x="5066677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矩形 23">
                <a:extLst>
                  <a:ext uri="{FF2B5EF4-FFF2-40B4-BE49-F238E27FC236}">
                    <a16:creationId xmlns:a16="http://schemas.microsoft.com/office/drawing/2014/main" xmlns="" id="{B8A48D83-D979-4FEE-A69F-5159F1000C0A}"/>
                  </a:ext>
                </a:extLst>
              </p:cNvPr>
              <p:cNvSpPr/>
              <p:nvPr/>
            </p:nvSpPr>
            <p:spPr>
              <a:xfrm>
                <a:off x="5066677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custDataLst>
      <p:tags r:id="rId1"/>
    </p:custData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21" grpId="0" bldLvl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686960DD-7061-4F8E-988F-EB068A9D3D98}"/>
              </a:ext>
            </a:extLst>
          </p:cNvPr>
          <p:cNvSpPr/>
          <p:nvPr/>
        </p:nvSpPr>
        <p:spPr>
          <a:xfrm>
            <a:off x="11295931" y="876924"/>
            <a:ext cx="899415" cy="2304738"/>
          </a:xfrm>
          <a:prstGeom prst="rect">
            <a:avLst/>
          </a:prstGeom>
          <a:solidFill>
            <a:srgbClr val="3ABFA9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4">
            <a:extLst>
              <a:ext uri="{FF2B5EF4-FFF2-40B4-BE49-F238E27FC236}">
                <a16:creationId xmlns:a16="http://schemas.microsoft.com/office/drawing/2014/main" xmlns="" id="{DF7C598F-2626-4935-BEC0-C3BC58B75829}"/>
              </a:ext>
            </a:extLst>
          </p:cNvPr>
          <p:cNvGrpSpPr/>
          <p:nvPr/>
        </p:nvGrpSpPr>
        <p:grpSpPr>
          <a:xfrm>
            <a:off x="10756285" y="5599"/>
            <a:ext cx="1439059" cy="871327"/>
            <a:chOff x="4107305" y="314793"/>
            <a:chExt cx="1439058" cy="876924"/>
          </a:xfrm>
        </p:grpSpPr>
        <p:sp>
          <p:nvSpPr>
            <p:cNvPr id="16" name="矩形 15">
              <a:extLst>
                <a:ext uri="{FF2B5EF4-FFF2-40B4-BE49-F238E27FC236}">
                  <a16:creationId xmlns:a16="http://schemas.microsoft.com/office/drawing/2014/main" xmlns="" id="{6387ACA6-F6F3-4E51-8436-EFD79BD586C7}"/>
                </a:ext>
              </a:extLst>
            </p:cNvPr>
            <p:cNvSpPr/>
            <p:nvPr/>
          </p:nvSpPr>
          <p:spPr>
            <a:xfrm>
              <a:off x="4107305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>
              <a:extLst>
                <a:ext uri="{FF2B5EF4-FFF2-40B4-BE49-F238E27FC236}">
                  <a16:creationId xmlns:a16="http://schemas.microsoft.com/office/drawing/2014/main" xmlns="" id="{975758EE-3FF1-4E67-98F6-39DDFF9B69F3}"/>
                </a:ext>
              </a:extLst>
            </p:cNvPr>
            <p:cNvSpPr/>
            <p:nvPr/>
          </p:nvSpPr>
          <p:spPr>
            <a:xfrm>
              <a:off x="4107305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>
              <a:extLst>
                <a:ext uri="{FF2B5EF4-FFF2-40B4-BE49-F238E27FC236}">
                  <a16:creationId xmlns:a16="http://schemas.microsoft.com/office/drawing/2014/main" xmlns="" id="{FAEB3FA0-BCE3-4A00-8148-DD647C1F0152}"/>
                </a:ext>
              </a:extLst>
            </p:cNvPr>
            <p:cNvSpPr/>
            <p:nvPr/>
          </p:nvSpPr>
          <p:spPr>
            <a:xfrm>
              <a:off x="4586991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>
              <a:extLst>
                <a:ext uri="{FF2B5EF4-FFF2-40B4-BE49-F238E27FC236}">
                  <a16:creationId xmlns:a16="http://schemas.microsoft.com/office/drawing/2014/main" xmlns="" id="{415F1A4F-90F3-4FC7-96F2-775C019ABEC4}"/>
                </a:ext>
              </a:extLst>
            </p:cNvPr>
            <p:cNvSpPr/>
            <p:nvPr/>
          </p:nvSpPr>
          <p:spPr>
            <a:xfrm>
              <a:off x="4586991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>
              <a:extLst>
                <a:ext uri="{FF2B5EF4-FFF2-40B4-BE49-F238E27FC236}">
                  <a16:creationId xmlns:a16="http://schemas.microsoft.com/office/drawing/2014/main" xmlns="" id="{B7DF1E29-93DB-4954-8D57-CC764E4B3132}"/>
                </a:ext>
              </a:extLst>
            </p:cNvPr>
            <p:cNvSpPr/>
            <p:nvPr/>
          </p:nvSpPr>
          <p:spPr>
            <a:xfrm>
              <a:off x="5066677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xmlns="" id="{C03AE159-8BC7-436F-9B4B-944CE1C77915}"/>
                </a:ext>
              </a:extLst>
            </p:cNvPr>
            <p:cNvSpPr/>
            <p:nvPr/>
          </p:nvSpPr>
          <p:spPr>
            <a:xfrm>
              <a:off x="5066677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2" name="椭圆 21">
            <a:extLst>
              <a:ext uri="{FF2B5EF4-FFF2-40B4-BE49-F238E27FC236}">
                <a16:creationId xmlns:a16="http://schemas.microsoft.com/office/drawing/2014/main" xmlns="" id="{243AC685-E039-46AF-974B-64283537C373}"/>
              </a:ext>
            </a:extLst>
          </p:cNvPr>
          <p:cNvSpPr/>
          <p:nvPr/>
        </p:nvSpPr>
        <p:spPr>
          <a:xfrm>
            <a:off x="11532968" y="1308864"/>
            <a:ext cx="425347" cy="42534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xmlns="" id="{ACEC2AD2-7D3A-46BC-9B16-D443662B09DA}"/>
              </a:ext>
            </a:extLst>
          </p:cNvPr>
          <p:cNvSpPr/>
          <p:nvPr/>
        </p:nvSpPr>
        <p:spPr>
          <a:xfrm>
            <a:off x="11547953" y="2195589"/>
            <a:ext cx="425347" cy="42534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F1A49EA7-2C2E-40DC-BD21-512D69531182}"/>
              </a:ext>
            </a:extLst>
          </p:cNvPr>
          <p:cNvSpPr/>
          <p:nvPr/>
        </p:nvSpPr>
        <p:spPr>
          <a:xfrm>
            <a:off x="10276603" y="3186734"/>
            <a:ext cx="1943655" cy="1909922"/>
          </a:xfrm>
          <a:prstGeom prst="rect">
            <a:avLst/>
          </a:prstGeom>
          <a:solidFill>
            <a:srgbClr val="FBEE19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4">
            <a:extLst>
              <a:ext uri="{FF2B5EF4-FFF2-40B4-BE49-F238E27FC236}">
                <a16:creationId xmlns:a16="http://schemas.microsoft.com/office/drawing/2014/main" xmlns="" id="{E1FE917C-F6F5-47BB-8A25-2619A92311CB}"/>
              </a:ext>
            </a:extLst>
          </p:cNvPr>
          <p:cNvGrpSpPr/>
          <p:nvPr/>
        </p:nvGrpSpPr>
        <p:grpSpPr>
          <a:xfrm>
            <a:off x="8837543" y="876924"/>
            <a:ext cx="2458388" cy="2304738"/>
            <a:chOff x="4107305" y="1187970"/>
            <a:chExt cx="2458388" cy="2304738"/>
          </a:xfrm>
        </p:grpSpPr>
        <p:sp>
          <p:nvSpPr>
            <p:cNvPr id="26" name="矩形 25">
              <a:extLst>
                <a:ext uri="{FF2B5EF4-FFF2-40B4-BE49-F238E27FC236}">
                  <a16:creationId xmlns:a16="http://schemas.microsoft.com/office/drawing/2014/main" xmlns="" id="{E282399E-3E80-4DC1-9E0C-F721B679FF15}"/>
                </a:ext>
              </a:extLst>
            </p:cNvPr>
            <p:cNvSpPr/>
            <p:nvPr/>
          </p:nvSpPr>
          <p:spPr>
            <a:xfrm>
              <a:off x="4107305" y="1187970"/>
              <a:ext cx="2458388" cy="2304738"/>
            </a:xfrm>
            <a:prstGeom prst="rect">
              <a:avLst/>
            </a:prstGeom>
            <a:solidFill>
              <a:srgbClr val="026AB7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等腰三角形 26">
              <a:extLst>
                <a:ext uri="{FF2B5EF4-FFF2-40B4-BE49-F238E27FC236}">
                  <a16:creationId xmlns:a16="http://schemas.microsoft.com/office/drawing/2014/main" xmlns="" id="{4C0A2E78-1833-4285-9F90-FD59485B0BA2}"/>
                </a:ext>
              </a:extLst>
            </p:cNvPr>
            <p:cNvSpPr/>
            <p:nvPr/>
          </p:nvSpPr>
          <p:spPr>
            <a:xfrm>
              <a:off x="4299586" y="1310670"/>
              <a:ext cx="2035428" cy="1754679"/>
            </a:xfrm>
            <a:prstGeom prst="triangle">
              <a:avLst/>
            </a:prstGeom>
            <a:solidFill>
              <a:srgbClr val="3BBDA9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72">
            <a:extLst>
              <a:ext uri="{FF2B5EF4-FFF2-40B4-BE49-F238E27FC236}">
                <a16:creationId xmlns:a16="http://schemas.microsoft.com/office/drawing/2014/main" xmlns="" id="{91381644-FC36-41CB-9542-2673D63E9A58}"/>
              </a:ext>
            </a:extLst>
          </p:cNvPr>
          <p:cNvGrpSpPr/>
          <p:nvPr/>
        </p:nvGrpSpPr>
        <p:grpSpPr>
          <a:xfrm>
            <a:off x="9909785" y="5096660"/>
            <a:ext cx="2282217" cy="834203"/>
            <a:chOff x="10250904" y="5096656"/>
            <a:chExt cx="1969349" cy="716328"/>
          </a:xfrm>
        </p:grpSpPr>
        <p:grpSp>
          <p:nvGrpSpPr>
            <p:cNvPr id="11" name="组合 27">
              <a:extLst>
                <a:ext uri="{FF2B5EF4-FFF2-40B4-BE49-F238E27FC236}">
                  <a16:creationId xmlns:a16="http://schemas.microsoft.com/office/drawing/2014/main" xmlns="" id="{FB1B8D9E-4BCB-42BB-B5F2-632D17C77673}"/>
                </a:ext>
              </a:extLst>
            </p:cNvPr>
            <p:cNvGrpSpPr/>
            <p:nvPr/>
          </p:nvGrpSpPr>
          <p:grpSpPr>
            <a:xfrm>
              <a:off x="10250904" y="5096656"/>
              <a:ext cx="1183066" cy="716328"/>
              <a:chOff x="4107305" y="314793"/>
              <a:chExt cx="1439058" cy="876924"/>
            </a:xfrm>
          </p:grpSpPr>
          <p:sp>
            <p:nvSpPr>
              <p:cNvPr id="29" name="矩形 28">
                <a:extLst>
                  <a:ext uri="{FF2B5EF4-FFF2-40B4-BE49-F238E27FC236}">
                    <a16:creationId xmlns:a16="http://schemas.microsoft.com/office/drawing/2014/main" xmlns="" id="{D72706D9-166A-4CCB-9F88-0540F97DF710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矩形 29">
                <a:extLst>
                  <a:ext uri="{FF2B5EF4-FFF2-40B4-BE49-F238E27FC236}">
                    <a16:creationId xmlns:a16="http://schemas.microsoft.com/office/drawing/2014/main" xmlns="" id="{E10D118C-2CE1-494B-AD59-69EA7FA032D2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矩形 30">
                <a:extLst>
                  <a:ext uri="{FF2B5EF4-FFF2-40B4-BE49-F238E27FC236}">
                    <a16:creationId xmlns:a16="http://schemas.microsoft.com/office/drawing/2014/main" xmlns="" id="{A695B438-A57B-4E86-A8AA-091DD9DDA60C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矩形 31">
                <a:extLst>
                  <a:ext uri="{FF2B5EF4-FFF2-40B4-BE49-F238E27FC236}">
                    <a16:creationId xmlns:a16="http://schemas.microsoft.com/office/drawing/2014/main" xmlns="" id="{AE6825CD-946F-4526-BC9C-9B56A431F529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" name="矩形 32">
                <a:extLst>
                  <a:ext uri="{FF2B5EF4-FFF2-40B4-BE49-F238E27FC236}">
                    <a16:creationId xmlns:a16="http://schemas.microsoft.com/office/drawing/2014/main" xmlns="" id="{3782E378-67AF-42C1-9E51-F8FEC101E72B}"/>
                  </a:ext>
                </a:extLst>
              </p:cNvPr>
              <p:cNvSpPr/>
              <p:nvPr/>
            </p:nvSpPr>
            <p:spPr>
              <a:xfrm>
                <a:off x="5066677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矩形 33">
                <a:extLst>
                  <a:ext uri="{FF2B5EF4-FFF2-40B4-BE49-F238E27FC236}">
                    <a16:creationId xmlns:a16="http://schemas.microsoft.com/office/drawing/2014/main" xmlns="" id="{EE436282-7168-4A77-8401-37E577B00067}"/>
                  </a:ext>
                </a:extLst>
              </p:cNvPr>
              <p:cNvSpPr/>
              <p:nvPr/>
            </p:nvSpPr>
            <p:spPr>
              <a:xfrm>
                <a:off x="5066677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5" name="组合 34">
              <a:extLst>
                <a:ext uri="{FF2B5EF4-FFF2-40B4-BE49-F238E27FC236}">
                  <a16:creationId xmlns:a16="http://schemas.microsoft.com/office/drawing/2014/main" xmlns="" id="{67E4E06E-761A-4414-8088-535D67E8E77F}"/>
                </a:ext>
              </a:extLst>
            </p:cNvPr>
            <p:cNvGrpSpPr/>
            <p:nvPr/>
          </p:nvGrpSpPr>
          <p:grpSpPr>
            <a:xfrm>
              <a:off x="11431542" y="5096656"/>
              <a:ext cx="788711" cy="716328"/>
              <a:chOff x="4107305" y="314793"/>
              <a:chExt cx="959372" cy="876924"/>
            </a:xfrm>
          </p:grpSpPr>
          <p:sp>
            <p:nvSpPr>
              <p:cNvPr id="36" name="矩形 35">
                <a:extLst>
                  <a:ext uri="{FF2B5EF4-FFF2-40B4-BE49-F238E27FC236}">
                    <a16:creationId xmlns:a16="http://schemas.microsoft.com/office/drawing/2014/main" xmlns="" id="{79495E1D-BB4A-411C-B972-FA2C91196ACE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矩形 36">
                <a:extLst>
                  <a:ext uri="{FF2B5EF4-FFF2-40B4-BE49-F238E27FC236}">
                    <a16:creationId xmlns:a16="http://schemas.microsoft.com/office/drawing/2014/main" xmlns="" id="{1BAD698C-57C5-4DAC-87F7-C711F9984B59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矩形 37">
                <a:extLst>
                  <a:ext uri="{FF2B5EF4-FFF2-40B4-BE49-F238E27FC236}">
                    <a16:creationId xmlns:a16="http://schemas.microsoft.com/office/drawing/2014/main" xmlns="" id="{3218905A-5F1F-40BA-871C-DA6DE5079934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矩形 38">
                <a:extLst>
                  <a:ext uri="{FF2B5EF4-FFF2-40B4-BE49-F238E27FC236}">
                    <a16:creationId xmlns:a16="http://schemas.microsoft.com/office/drawing/2014/main" xmlns="" id="{54AB4E4A-1EB1-4624-B0B7-B9DB8A4BDC00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40" name="椭圆 39">
            <a:extLst>
              <a:ext uri="{FF2B5EF4-FFF2-40B4-BE49-F238E27FC236}">
                <a16:creationId xmlns:a16="http://schemas.microsoft.com/office/drawing/2014/main" xmlns="" id="{0F5EB281-969D-4324-86D4-FEAD7C7F7EF9}"/>
              </a:ext>
            </a:extLst>
          </p:cNvPr>
          <p:cNvSpPr/>
          <p:nvPr/>
        </p:nvSpPr>
        <p:spPr>
          <a:xfrm>
            <a:off x="10468132" y="3279765"/>
            <a:ext cx="1723869" cy="1723869"/>
          </a:xfrm>
          <a:prstGeom prst="ellipse">
            <a:avLst/>
          </a:prstGeom>
          <a:solidFill>
            <a:srgbClr val="3ABEA7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5" name="组合 50">
            <a:extLst>
              <a:ext uri="{FF2B5EF4-FFF2-40B4-BE49-F238E27FC236}">
                <a16:creationId xmlns:a16="http://schemas.microsoft.com/office/drawing/2014/main" xmlns="" id="{EA2EC06F-11BD-4BB1-A166-8622DFD8E2C7}"/>
              </a:ext>
            </a:extLst>
          </p:cNvPr>
          <p:cNvGrpSpPr/>
          <p:nvPr/>
        </p:nvGrpSpPr>
        <p:grpSpPr>
          <a:xfrm>
            <a:off x="6918799" y="2"/>
            <a:ext cx="3837488" cy="880671"/>
            <a:chOff x="6918798" y="0"/>
            <a:chExt cx="3837488" cy="880671"/>
          </a:xfrm>
        </p:grpSpPr>
        <p:grpSp>
          <p:nvGrpSpPr>
            <p:cNvPr id="28" name="组合 3">
              <a:extLst>
                <a:ext uri="{FF2B5EF4-FFF2-40B4-BE49-F238E27FC236}">
                  <a16:creationId xmlns:a16="http://schemas.microsoft.com/office/drawing/2014/main" xmlns="" id="{F2ACF8C1-8D08-4EF7-BF0B-F30A1C922607}"/>
                </a:ext>
              </a:extLst>
            </p:cNvPr>
            <p:cNvGrpSpPr/>
            <p:nvPr/>
          </p:nvGrpSpPr>
          <p:grpSpPr>
            <a:xfrm>
              <a:off x="8837542" y="0"/>
              <a:ext cx="1918744" cy="880671"/>
              <a:chOff x="4107305" y="311046"/>
              <a:chExt cx="1918744" cy="880671"/>
            </a:xfrm>
          </p:grpSpPr>
          <p:sp>
            <p:nvSpPr>
              <p:cNvPr id="5" name="矩形 4">
                <a:extLst>
                  <a:ext uri="{FF2B5EF4-FFF2-40B4-BE49-F238E27FC236}">
                    <a16:creationId xmlns:a16="http://schemas.microsoft.com/office/drawing/2014/main" xmlns="" id="{0CA3346F-7BCA-473A-8E15-C82586A01336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矩形 5">
                <a:extLst>
                  <a:ext uri="{FF2B5EF4-FFF2-40B4-BE49-F238E27FC236}">
                    <a16:creationId xmlns:a16="http://schemas.microsoft.com/office/drawing/2014/main" xmlns="" id="{3AE5E525-1073-48B7-AB53-9B0A5EFB6C70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矩形 6">
                <a:extLst>
                  <a:ext uri="{FF2B5EF4-FFF2-40B4-BE49-F238E27FC236}">
                    <a16:creationId xmlns:a16="http://schemas.microsoft.com/office/drawing/2014/main" xmlns="" id="{37BF809A-76A2-4065-847F-49950D1CA9C5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6089E45E-6E68-4C04-AB0C-D2AAC443AF9A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矩形 8">
                <a:extLst>
                  <a:ext uri="{FF2B5EF4-FFF2-40B4-BE49-F238E27FC236}">
                    <a16:creationId xmlns:a16="http://schemas.microsoft.com/office/drawing/2014/main" xmlns="" id="{010E4D19-448C-46D7-AFE9-958770AA424B}"/>
                  </a:ext>
                </a:extLst>
              </p:cNvPr>
              <p:cNvSpPr/>
              <p:nvPr/>
            </p:nvSpPr>
            <p:spPr>
              <a:xfrm>
                <a:off x="5066677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矩形 9">
                <a:extLst>
                  <a:ext uri="{FF2B5EF4-FFF2-40B4-BE49-F238E27FC236}">
                    <a16:creationId xmlns:a16="http://schemas.microsoft.com/office/drawing/2014/main" xmlns="" id="{3E2C650D-9A86-4477-9001-1B851937EDF8}"/>
                  </a:ext>
                </a:extLst>
              </p:cNvPr>
              <p:cNvSpPr/>
              <p:nvPr/>
            </p:nvSpPr>
            <p:spPr>
              <a:xfrm>
                <a:off x="5066677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35" name="组合 10">
                <a:extLst>
                  <a:ext uri="{FF2B5EF4-FFF2-40B4-BE49-F238E27FC236}">
                    <a16:creationId xmlns:a16="http://schemas.microsoft.com/office/drawing/2014/main" xmlns="" id="{1639F588-EF88-4123-83BD-8D195A3F0778}"/>
                  </a:ext>
                </a:extLst>
              </p:cNvPr>
              <p:cNvGrpSpPr/>
              <p:nvPr/>
            </p:nvGrpSpPr>
            <p:grpSpPr>
              <a:xfrm>
                <a:off x="5546363" y="311046"/>
                <a:ext cx="479686" cy="876924"/>
                <a:chOff x="5219077" y="467193"/>
                <a:chExt cx="479686" cy="876924"/>
              </a:xfrm>
            </p:grpSpPr>
            <p:sp>
              <p:nvSpPr>
                <p:cNvPr id="12" name="矩形 11">
                  <a:extLst>
                    <a:ext uri="{FF2B5EF4-FFF2-40B4-BE49-F238E27FC236}">
                      <a16:creationId xmlns:a16="http://schemas.microsoft.com/office/drawing/2014/main" xmlns="" id="{73D140A9-2785-48B4-A90F-152CC699F063}"/>
                    </a:ext>
                  </a:extLst>
                </p:cNvPr>
                <p:cNvSpPr/>
                <p:nvPr/>
              </p:nvSpPr>
              <p:spPr>
                <a:xfrm>
                  <a:off x="5219077" y="4671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3" name="矩形 12">
                  <a:extLst>
                    <a:ext uri="{FF2B5EF4-FFF2-40B4-BE49-F238E27FC236}">
                      <a16:creationId xmlns:a16="http://schemas.microsoft.com/office/drawing/2014/main" xmlns="" id="{4191BFAA-C6E7-4F4E-B83F-055D6D7E12A2}"/>
                    </a:ext>
                  </a:extLst>
                </p:cNvPr>
                <p:cNvSpPr/>
                <p:nvPr/>
              </p:nvSpPr>
              <p:spPr>
                <a:xfrm>
                  <a:off x="5219077" y="9094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grpSp>
          <p:nvGrpSpPr>
            <p:cNvPr id="41" name="组合 40">
              <a:extLst>
                <a:ext uri="{FF2B5EF4-FFF2-40B4-BE49-F238E27FC236}">
                  <a16:creationId xmlns:a16="http://schemas.microsoft.com/office/drawing/2014/main" xmlns="" id="{7486DCC1-2EF4-4C7D-89FF-25BC27E09040}"/>
                </a:ext>
              </a:extLst>
            </p:cNvPr>
            <p:cNvGrpSpPr/>
            <p:nvPr/>
          </p:nvGrpSpPr>
          <p:grpSpPr>
            <a:xfrm>
              <a:off x="6918798" y="0"/>
              <a:ext cx="1918744" cy="880671"/>
              <a:chOff x="4107305" y="311046"/>
              <a:chExt cx="1918744" cy="880671"/>
            </a:xfrm>
          </p:grpSpPr>
          <p:sp>
            <p:nvSpPr>
              <p:cNvPr id="42" name="矩形 41">
                <a:extLst>
                  <a:ext uri="{FF2B5EF4-FFF2-40B4-BE49-F238E27FC236}">
                    <a16:creationId xmlns:a16="http://schemas.microsoft.com/office/drawing/2014/main" xmlns="" id="{445B82F1-9B3A-43D9-9A23-CBA3E5853926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矩形 42">
                <a:extLst>
                  <a:ext uri="{FF2B5EF4-FFF2-40B4-BE49-F238E27FC236}">
                    <a16:creationId xmlns:a16="http://schemas.microsoft.com/office/drawing/2014/main" xmlns="" id="{35F265A2-5B1B-43FB-8958-F090307B7ED2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矩形 43">
                <a:extLst>
                  <a:ext uri="{FF2B5EF4-FFF2-40B4-BE49-F238E27FC236}">
                    <a16:creationId xmlns:a16="http://schemas.microsoft.com/office/drawing/2014/main" xmlns="" id="{71F84987-E3CA-4189-A051-5A57A001704D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矩形 44">
                <a:extLst>
                  <a:ext uri="{FF2B5EF4-FFF2-40B4-BE49-F238E27FC236}">
                    <a16:creationId xmlns:a16="http://schemas.microsoft.com/office/drawing/2014/main" xmlns="" id="{9145E162-3CA4-4EAF-BD08-7286741BE8DD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矩形 45">
                <a:extLst>
                  <a:ext uri="{FF2B5EF4-FFF2-40B4-BE49-F238E27FC236}">
                    <a16:creationId xmlns:a16="http://schemas.microsoft.com/office/drawing/2014/main" xmlns="" id="{7438DB34-F5D3-4CFA-89F1-4BF2258220C7}"/>
                  </a:ext>
                </a:extLst>
              </p:cNvPr>
              <p:cNvSpPr/>
              <p:nvPr/>
            </p:nvSpPr>
            <p:spPr>
              <a:xfrm>
                <a:off x="5066677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矩形 46">
                <a:extLst>
                  <a:ext uri="{FF2B5EF4-FFF2-40B4-BE49-F238E27FC236}">
                    <a16:creationId xmlns:a16="http://schemas.microsoft.com/office/drawing/2014/main" xmlns="" id="{EBE3EE84-0DC8-4D39-94DC-C0F47C0AD307}"/>
                  </a:ext>
                </a:extLst>
              </p:cNvPr>
              <p:cNvSpPr/>
              <p:nvPr/>
            </p:nvSpPr>
            <p:spPr>
              <a:xfrm>
                <a:off x="5066677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48" name="组合 47">
                <a:extLst>
                  <a:ext uri="{FF2B5EF4-FFF2-40B4-BE49-F238E27FC236}">
                    <a16:creationId xmlns:a16="http://schemas.microsoft.com/office/drawing/2014/main" xmlns="" id="{6737C2EC-C110-4F6F-9F27-FB9E19CB0052}"/>
                  </a:ext>
                </a:extLst>
              </p:cNvPr>
              <p:cNvGrpSpPr/>
              <p:nvPr/>
            </p:nvGrpSpPr>
            <p:grpSpPr>
              <a:xfrm>
                <a:off x="5546363" y="311046"/>
                <a:ext cx="479686" cy="876924"/>
                <a:chOff x="5219077" y="467193"/>
                <a:chExt cx="479686" cy="876924"/>
              </a:xfrm>
            </p:grpSpPr>
            <p:sp>
              <p:nvSpPr>
                <p:cNvPr id="49" name="矩形 48">
                  <a:extLst>
                    <a:ext uri="{FF2B5EF4-FFF2-40B4-BE49-F238E27FC236}">
                      <a16:creationId xmlns:a16="http://schemas.microsoft.com/office/drawing/2014/main" xmlns="" id="{34CA9EAD-071B-4D06-9F7F-3CC6DC3A649E}"/>
                    </a:ext>
                  </a:extLst>
                </p:cNvPr>
                <p:cNvSpPr/>
                <p:nvPr/>
              </p:nvSpPr>
              <p:spPr>
                <a:xfrm>
                  <a:off x="5219077" y="4671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0" name="矩形 49">
                  <a:extLst>
                    <a:ext uri="{FF2B5EF4-FFF2-40B4-BE49-F238E27FC236}">
                      <a16:creationId xmlns:a16="http://schemas.microsoft.com/office/drawing/2014/main" xmlns="" id="{A2112159-F987-4FEA-AAB5-C3F59FDC2172}"/>
                    </a:ext>
                  </a:extLst>
                </p:cNvPr>
                <p:cNvSpPr/>
                <p:nvPr/>
              </p:nvSpPr>
              <p:spPr>
                <a:xfrm>
                  <a:off x="5219077" y="9094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</p:grpSp>
      <p:grpSp>
        <p:nvGrpSpPr>
          <p:cNvPr id="51" name="组合 51">
            <a:extLst>
              <a:ext uri="{FF2B5EF4-FFF2-40B4-BE49-F238E27FC236}">
                <a16:creationId xmlns:a16="http://schemas.microsoft.com/office/drawing/2014/main" xmlns="" id="{BA78B8A6-6B5D-4850-9813-81666132F58F}"/>
              </a:ext>
            </a:extLst>
          </p:cNvPr>
          <p:cNvGrpSpPr/>
          <p:nvPr/>
        </p:nvGrpSpPr>
        <p:grpSpPr>
          <a:xfrm>
            <a:off x="8551343" y="5930863"/>
            <a:ext cx="3622511" cy="831335"/>
            <a:chOff x="6918798" y="0"/>
            <a:chExt cx="3837488" cy="880671"/>
          </a:xfrm>
        </p:grpSpPr>
        <p:grpSp>
          <p:nvGrpSpPr>
            <p:cNvPr id="52" name="组合 52">
              <a:extLst>
                <a:ext uri="{FF2B5EF4-FFF2-40B4-BE49-F238E27FC236}">
                  <a16:creationId xmlns:a16="http://schemas.microsoft.com/office/drawing/2014/main" xmlns="" id="{E3C664DD-F6B7-4716-9C63-563C7E02C9FF}"/>
                </a:ext>
              </a:extLst>
            </p:cNvPr>
            <p:cNvGrpSpPr/>
            <p:nvPr/>
          </p:nvGrpSpPr>
          <p:grpSpPr>
            <a:xfrm>
              <a:off x="8837542" y="0"/>
              <a:ext cx="1918744" cy="880671"/>
              <a:chOff x="4107305" y="311046"/>
              <a:chExt cx="1918744" cy="880671"/>
            </a:xfrm>
          </p:grpSpPr>
          <p:sp>
            <p:nvSpPr>
              <p:cNvPr id="64" name="矩形 63">
                <a:extLst>
                  <a:ext uri="{FF2B5EF4-FFF2-40B4-BE49-F238E27FC236}">
                    <a16:creationId xmlns:a16="http://schemas.microsoft.com/office/drawing/2014/main" xmlns="" id="{07832F86-95D2-474C-8443-62E9BEE44C3B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" name="矩形 64">
                <a:extLst>
                  <a:ext uri="{FF2B5EF4-FFF2-40B4-BE49-F238E27FC236}">
                    <a16:creationId xmlns:a16="http://schemas.microsoft.com/office/drawing/2014/main" xmlns="" id="{ECD8E4A1-DA97-47BA-8FBF-4F77801D19F8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6" name="矩形 65">
                <a:extLst>
                  <a:ext uri="{FF2B5EF4-FFF2-40B4-BE49-F238E27FC236}">
                    <a16:creationId xmlns:a16="http://schemas.microsoft.com/office/drawing/2014/main" xmlns="" id="{3703798C-513A-4147-BC79-A55E187F62C8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7" name="矩形 66">
                <a:extLst>
                  <a:ext uri="{FF2B5EF4-FFF2-40B4-BE49-F238E27FC236}">
                    <a16:creationId xmlns:a16="http://schemas.microsoft.com/office/drawing/2014/main" xmlns="" id="{CD3DB330-A0E0-4047-B3B2-9C401E62A6FF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8" name="矩形 67">
                <a:extLst>
                  <a:ext uri="{FF2B5EF4-FFF2-40B4-BE49-F238E27FC236}">
                    <a16:creationId xmlns:a16="http://schemas.microsoft.com/office/drawing/2014/main" xmlns="" id="{536310A6-DE9E-4FE5-B211-1B1F534ABABE}"/>
                  </a:ext>
                </a:extLst>
              </p:cNvPr>
              <p:cNvSpPr/>
              <p:nvPr/>
            </p:nvSpPr>
            <p:spPr>
              <a:xfrm>
                <a:off x="5066677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9" name="矩形 68">
                <a:extLst>
                  <a:ext uri="{FF2B5EF4-FFF2-40B4-BE49-F238E27FC236}">
                    <a16:creationId xmlns:a16="http://schemas.microsoft.com/office/drawing/2014/main" xmlns="" id="{DD7698C1-D3C5-4B14-A194-29C6FDE939F7}"/>
                  </a:ext>
                </a:extLst>
              </p:cNvPr>
              <p:cNvSpPr/>
              <p:nvPr/>
            </p:nvSpPr>
            <p:spPr>
              <a:xfrm>
                <a:off x="5066677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53" name="组合 69">
                <a:extLst>
                  <a:ext uri="{FF2B5EF4-FFF2-40B4-BE49-F238E27FC236}">
                    <a16:creationId xmlns:a16="http://schemas.microsoft.com/office/drawing/2014/main" xmlns="" id="{9377F6E8-BCC0-4011-B444-5AD4A6ED26EB}"/>
                  </a:ext>
                </a:extLst>
              </p:cNvPr>
              <p:cNvGrpSpPr/>
              <p:nvPr/>
            </p:nvGrpSpPr>
            <p:grpSpPr>
              <a:xfrm>
                <a:off x="5546363" y="311046"/>
                <a:ext cx="479686" cy="876924"/>
                <a:chOff x="5219077" y="467193"/>
                <a:chExt cx="479686" cy="876924"/>
              </a:xfrm>
            </p:grpSpPr>
            <p:sp>
              <p:nvSpPr>
                <p:cNvPr id="71" name="矩形 70">
                  <a:extLst>
                    <a:ext uri="{FF2B5EF4-FFF2-40B4-BE49-F238E27FC236}">
                      <a16:creationId xmlns:a16="http://schemas.microsoft.com/office/drawing/2014/main" xmlns="" id="{611DA58F-9A46-40D5-A51C-56D82FA92D6E}"/>
                    </a:ext>
                  </a:extLst>
                </p:cNvPr>
                <p:cNvSpPr/>
                <p:nvPr/>
              </p:nvSpPr>
              <p:spPr>
                <a:xfrm>
                  <a:off x="5219077" y="4671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2" name="矩形 71">
                  <a:extLst>
                    <a:ext uri="{FF2B5EF4-FFF2-40B4-BE49-F238E27FC236}">
                      <a16:creationId xmlns:a16="http://schemas.microsoft.com/office/drawing/2014/main" xmlns="" id="{4FA595C1-7794-4F48-A7A8-F08C7DDD2BB9}"/>
                    </a:ext>
                  </a:extLst>
                </p:cNvPr>
                <p:cNvSpPr/>
                <p:nvPr/>
              </p:nvSpPr>
              <p:spPr>
                <a:xfrm>
                  <a:off x="5219077" y="9094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grpSp>
          <p:nvGrpSpPr>
            <p:cNvPr id="54" name="组合 53">
              <a:extLst>
                <a:ext uri="{FF2B5EF4-FFF2-40B4-BE49-F238E27FC236}">
                  <a16:creationId xmlns:a16="http://schemas.microsoft.com/office/drawing/2014/main" xmlns="" id="{482B97BB-6A7B-475D-97BE-F4A8A3F7310D}"/>
                </a:ext>
              </a:extLst>
            </p:cNvPr>
            <p:cNvGrpSpPr/>
            <p:nvPr/>
          </p:nvGrpSpPr>
          <p:grpSpPr>
            <a:xfrm>
              <a:off x="6918798" y="0"/>
              <a:ext cx="1918744" cy="880671"/>
              <a:chOff x="4107305" y="311046"/>
              <a:chExt cx="1918744" cy="880671"/>
            </a:xfrm>
          </p:grpSpPr>
          <p:sp>
            <p:nvSpPr>
              <p:cNvPr id="55" name="矩形 54">
                <a:extLst>
                  <a:ext uri="{FF2B5EF4-FFF2-40B4-BE49-F238E27FC236}">
                    <a16:creationId xmlns:a16="http://schemas.microsoft.com/office/drawing/2014/main" xmlns="" id="{B2DEC097-C50D-4E43-BEC7-BA7F140441BB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矩形 55">
                <a:extLst>
                  <a:ext uri="{FF2B5EF4-FFF2-40B4-BE49-F238E27FC236}">
                    <a16:creationId xmlns:a16="http://schemas.microsoft.com/office/drawing/2014/main" xmlns="" id="{CE116C88-C6BF-4052-8BF1-88F4775437F3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矩形 56">
                <a:extLst>
                  <a:ext uri="{FF2B5EF4-FFF2-40B4-BE49-F238E27FC236}">
                    <a16:creationId xmlns:a16="http://schemas.microsoft.com/office/drawing/2014/main" xmlns="" id="{3D3E2A94-7695-4F5A-80E4-65FCABB434FB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矩形 57">
                <a:extLst>
                  <a:ext uri="{FF2B5EF4-FFF2-40B4-BE49-F238E27FC236}">
                    <a16:creationId xmlns:a16="http://schemas.microsoft.com/office/drawing/2014/main" xmlns="" id="{31120977-AE2F-4681-82B3-A1334FCA77D1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矩形 58">
                <a:extLst>
                  <a:ext uri="{FF2B5EF4-FFF2-40B4-BE49-F238E27FC236}">
                    <a16:creationId xmlns:a16="http://schemas.microsoft.com/office/drawing/2014/main" xmlns="" id="{D37B4D0F-0E08-4316-A6B5-A31A13EFB7B5}"/>
                  </a:ext>
                </a:extLst>
              </p:cNvPr>
              <p:cNvSpPr/>
              <p:nvPr/>
            </p:nvSpPr>
            <p:spPr>
              <a:xfrm>
                <a:off x="5066677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矩形 59">
                <a:extLst>
                  <a:ext uri="{FF2B5EF4-FFF2-40B4-BE49-F238E27FC236}">
                    <a16:creationId xmlns:a16="http://schemas.microsoft.com/office/drawing/2014/main" xmlns="" id="{89B15F58-BD90-42FD-84EC-130236A9D100}"/>
                  </a:ext>
                </a:extLst>
              </p:cNvPr>
              <p:cNvSpPr/>
              <p:nvPr/>
            </p:nvSpPr>
            <p:spPr>
              <a:xfrm>
                <a:off x="5066677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61" name="组合 60">
                <a:extLst>
                  <a:ext uri="{FF2B5EF4-FFF2-40B4-BE49-F238E27FC236}">
                    <a16:creationId xmlns:a16="http://schemas.microsoft.com/office/drawing/2014/main" xmlns="" id="{D0630C9B-B425-406E-B125-7E8ED095F8C9}"/>
                  </a:ext>
                </a:extLst>
              </p:cNvPr>
              <p:cNvGrpSpPr/>
              <p:nvPr/>
            </p:nvGrpSpPr>
            <p:grpSpPr>
              <a:xfrm>
                <a:off x="5546363" y="311046"/>
                <a:ext cx="479686" cy="876924"/>
                <a:chOff x="5219077" y="467193"/>
                <a:chExt cx="479686" cy="876924"/>
              </a:xfrm>
            </p:grpSpPr>
            <p:sp>
              <p:nvSpPr>
                <p:cNvPr id="62" name="矩形 61">
                  <a:extLst>
                    <a:ext uri="{FF2B5EF4-FFF2-40B4-BE49-F238E27FC236}">
                      <a16:creationId xmlns:a16="http://schemas.microsoft.com/office/drawing/2014/main" xmlns="" id="{5FEDEEDF-23A4-4109-AA9C-056462F698F2}"/>
                    </a:ext>
                  </a:extLst>
                </p:cNvPr>
                <p:cNvSpPr/>
                <p:nvPr/>
              </p:nvSpPr>
              <p:spPr>
                <a:xfrm>
                  <a:off x="5219077" y="4671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3" name="矩形 62">
                  <a:extLst>
                    <a:ext uri="{FF2B5EF4-FFF2-40B4-BE49-F238E27FC236}">
                      <a16:creationId xmlns:a16="http://schemas.microsoft.com/office/drawing/2014/main" xmlns="" id="{975CB85D-9549-44E8-9E3D-5916A09EF032}"/>
                    </a:ext>
                  </a:extLst>
                </p:cNvPr>
                <p:cNvSpPr/>
                <p:nvPr/>
              </p:nvSpPr>
              <p:spPr>
                <a:xfrm>
                  <a:off x="5219077" y="9094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</p:grpSp>
      <p:grpSp>
        <p:nvGrpSpPr>
          <p:cNvPr id="70" name="组合 73">
            <a:extLst>
              <a:ext uri="{FF2B5EF4-FFF2-40B4-BE49-F238E27FC236}">
                <a16:creationId xmlns:a16="http://schemas.microsoft.com/office/drawing/2014/main" xmlns="" id="{882B83D8-D384-4886-9E0E-FD565F53CFEF}"/>
              </a:ext>
            </a:extLst>
          </p:cNvPr>
          <p:cNvGrpSpPr/>
          <p:nvPr/>
        </p:nvGrpSpPr>
        <p:grpSpPr>
          <a:xfrm>
            <a:off x="7226660" y="6341225"/>
            <a:ext cx="4965341" cy="516779"/>
            <a:chOff x="0" y="6130977"/>
            <a:chExt cx="6985421" cy="727023"/>
          </a:xfrm>
        </p:grpSpPr>
        <p:sp>
          <p:nvSpPr>
            <p:cNvPr id="75" name="矩形 74">
              <a:extLst>
                <a:ext uri="{FF2B5EF4-FFF2-40B4-BE49-F238E27FC236}">
                  <a16:creationId xmlns:a16="http://schemas.microsoft.com/office/drawing/2014/main" xmlns="" id="{73877C61-4CA0-4F2D-990F-E51E396F5C47}"/>
                </a:ext>
              </a:extLst>
            </p:cNvPr>
            <p:cNvSpPr/>
            <p:nvPr/>
          </p:nvSpPr>
          <p:spPr>
            <a:xfrm>
              <a:off x="0" y="6130977"/>
              <a:ext cx="6985421" cy="727023"/>
            </a:xfrm>
            <a:prstGeom prst="rect">
              <a:avLst/>
            </a:prstGeom>
            <a:solidFill>
              <a:srgbClr val="FED3E4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椭圆 75">
              <a:extLst>
                <a:ext uri="{FF2B5EF4-FFF2-40B4-BE49-F238E27FC236}">
                  <a16:creationId xmlns:a16="http://schemas.microsoft.com/office/drawing/2014/main" xmlns="" id="{D2D65AF6-CC9C-409B-AC11-42B88DEB86FE}"/>
                </a:ext>
              </a:extLst>
            </p:cNvPr>
            <p:cNvSpPr/>
            <p:nvPr/>
          </p:nvSpPr>
          <p:spPr>
            <a:xfrm>
              <a:off x="626774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" name="椭圆 76">
              <a:extLst>
                <a:ext uri="{FF2B5EF4-FFF2-40B4-BE49-F238E27FC236}">
                  <a16:creationId xmlns:a16="http://schemas.microsoft.com/office/drawing/2014/main" xmlns="" id="{7096BF21-D122-4FB4-9E14-B181135E30AC}"/>
                </a:ext>
              </a:extLst>
            </p:cNvPr>
            <p:cNvSpPr/>
            <p:nvPr/>
          </p:nvSpPr>
          <p:spPr>
            <a:xfrm>
              <a:off x="1641420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" name="椭圆 77">
              <a:extLst>
                <a:ext uri="{FF2B5EF4-FFF2-40B4-BE49-F238E27FC236}">
                  <a16:creationId xmlns:a16="http://schemas.microsoft.com/office/drawing/2014/main" xmlns="" id="{CC570E8D-66CD-4D51-8D98-C4E6ADF553F1}"/>
                </a:ext>
              </a:extLst>
            </p:cNvPr>
            <p:cNvSpPr/>
            <p:nvPr/>
          </p:nvSpPr>
          <p:spPr>
            <a:xfrm>
              <a:off x="2656066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椭圆 78">
              <a:extLst>
                <a:ext uri="{FF2B5EF4-FFF2-40B4-BE49-F238E27FC236}">
                  <a16:creationId xmlns:a16="http://schemas.microsoft.com/office/drawing/2014/main" xmlns="" id="{CCFF0D2B-70F7-4AEE-84BC-686DF6A39834}"/>
                </a:ext>
              </a:extLst>
            </p:cNvPr>
            <p:cNvSpPr/>
            <p:nvPr/>
          </p:nvSpPr>
          <p:spPr>
            <a:xfrm>
              <a:off x="3670712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椭圆 79">
              <a:extLst>
                <a:ext uri="{FF2B5EF4-FFF2-40B4-BE49-F238E27FC236}">
                  <a16:creationId xmlns:a16="http://schemas.microsoft.com/office/drawing/2014/main" xmlns="" id="{AC5D3939-587D-47D9-A501-7DD2C9B3E874}"/>
                </a:ext>
              </a:extLst>
            </p:cNvPr>
            <p:cNvSpPr/>
            <p:nvPr/>
          </p:nvSpPr>
          <p:spPr>
            <a:xfrm>
              <a:off x="4685358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椭圆 80">
              <a:extLst>
                <a:ext uri="{FF2B5EF4-FFF2-40B4-BE49-F238E27FC236}">
                  <a16:creationId xmlns:a16="http://schemas.microsoft.com/office/drawing/2014/main" xmlns="" id="{5BD0C3CF-0745-4809-BA92-2E8744E167EF}"/>
                </a:ext>
              </a:extLst>
            </p:cNvPr>
            <p:cNvSpPr/>
            <p:nvPr/>
          </p:nvSpPr>
          <p:spPr>
            <a:xfrm>
              <a:off x="5700004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2" name="TextBox 81"/>
          <p:cNvSpPr txBox="1"/>
          <p:nvPr/>
        </p:nvSpPr>
        <p:spPr>
          <a:xfrm>
            <a:off x="259307" y="354844"/>
            <a:ext cx="4312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chemeClr val="accent1">
                    <a:lumMod val="75000"/>
                  </a:schemeClr>
                </a:solidFill>
              </a:rPr>
              <a:t>《100</a:t>
            </a:r>
            <a:r>
              <a:rPr lang="zh-CN" altLang="en-US" sz="2800" b="1" dirty="0" smtClean="0">
                <a:solidFill>
                  <a:schemeClr val="accent1">
                    <a:lumMod val="75000"/>
                  </a:schemeClr>
                </a:solidFill>
              </a:rPr>
              <a:t>分闯关</a:t>
            </a:r>
            <a:r>
              <a:rPr lang="en-US" altLang="zh-CN" sz="2800" b="1" dirty="0" smtClean="0">
                <a:solidFill>
                  <a:schemeClr val="accent1">
                    <a:lumMod val="75000"/>
                  </a:schemeClr>
                </a:solidFill>
              </a:rPr>
              <a:t>》P68</a:t>
            </a:r>
            <a:r>
              <a:rPr lang="zh-CN" altLang="en-US" sz="2800" b="1" dirty="0" smtClean="0">
                <a:solidFill>
                  <a:schemeClr val="accent1">
                    <a:lumMod val="75000"/>
                  </a:schemeClr>
                </a:solidFill>
              </a:rPr>
              <a:t>：</a:t>
            </a:r>
            <a:endParaRPr lang="zh-CN" altLang="en-US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3" name="Rectangle 2"/>
          <p:cNvSpPr>
            <a:spLocks noChangeArrowheads="1"/>
          </p:cNvSpPr>
          <p:nvPr/>
        </p:nvSpPr>
        <p:spPr bwMode="auto">
          <a:xfrm>
            <a:off x="107951" y="911991"/>
            <a:ext cx="806450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268288" algn="just">
              <a:lnSpc>
                <a:spcPct val="150000"/>
              </a:lnSpc>
            </a:pP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13</a:t>
            </a:r>
            <a:r>
              <a:rPr lang="zh-CN" altLang="en-US" sz="2400" b="1" dirty="0" smtClean="0">
                <a:ea typeface="宋体" pitchFamily="2" charset="-122"/>
                <a:cs typeface="Times New Roman" pitchFamily="18" charset="0"/>
              </a:rPr>
              <a:t>．甲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、乙两件服装的成本共</a:t>
            </a: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500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元，商店老板为了获取利润，决定将甲服装按</a:t>
            </a: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50%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的利润定价，乙服装按</a:t>
            </a: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40%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的利润定价．在实际出售时，应顾客的要求，两件服装均按</a:t>
            </a: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9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折出售，这样商店共获利</a:t>
            </a: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157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元，求甲、乙两件服装的成本各是多少元？</a:t>
            </a:r>
          </a:p>
        </p:txBody>
      </p:sp>
      <p:graphicFrame>
        <p:nvGraphicFramePr>
          <p:cNvPr id="31747" name="Object 3"/>
          <p:cNvGraphicFramePr>
            <a:graphicFrameLocks noChangeAspect="1"/>
          </p:cNvGraphicFramePr>
          <p:nvPr/>
        </p:nvGraphicFramePr>
        <p:xfrm>
          <a:off x="607258" y="3757925"/>
          <a:ext cx="8181644" cy="2629231"/>
        </p:xfrm>
        <a:graphic>
          <a:graphicData uri="http://schemas.openxmlformats.org/presentationml/2006/ole">
            <p:oleObj spid="_x0000_s31747" name="文档" r:id="rId3" imgW="8016191" imgH="2569778" progId="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34598389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686960DD-7061-4F8E-988F-EB068A9D3D98}"/>
              </a:ext>
            </a:extLst>
          </p:cNvPr>
          <p:cNvSpPr/>
          <p:nvPr/>
        </p:nvSpPr>
        <p:spPr>
          <a:xfrm>
            <a:off x="11295931" y="876924"/>
            <a:ext cx="899415" cy="2304738"/>
          </a:xfrm>
          <a:prstGeom prst="rect">
            <a:avLst/>
          </a:prstGeom>
          <a:solidFill>
            <a:srgbClr val="3ABFA9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4">
            <a:extLst>
              <a:ext uri="{FF2B5EF4-FFF2-40B4-BE49-F238E27FC236}">
                <a16:creationId xmlns:a16="http://schemas.microsoft.com/office/drawing/2014/main" xmlns="" id="{DF7C598F-2626-4935-BEC0-C3BC58B75829}"/>
              </a:ext>
            </a:extLst>
          </p:cNvPr>
          <p:cNvGrpSpPr/>
          <p:nvPr/>
        </p:nvGrpSpPr>
        <p:grpSpPr>
          <a:xfrm>
            <a:off x="10756285" y="5599"/>
            <a:ext cx="1439059" cy="871327"/>
            <a:chOff x="4107305" y="314793"/>
            <a:chExt cx="1439058" cy="876924"/>
          </a:xfrm>
        </p:grpSpPr>
        <p:sp>
          <p:nvSpPr>
            <p:cNvPr id="16" name="矩形 15">
              <a:extLst>
                <a:ext uri="{FF2B5EF4-FFF2-40B4-BE49-F238E27FC236}">
                  <a16:creationId xmlns:a16="http://schemas.microsoft.com/office/drawing/2014/main" xmlns="" id="{6387ACA6-F6F3-4E51-8436-EFD79BD586C7}"/>
                </a:ext>
              </a:extLst>
            </p:cNvPr>
            <p:cNvSpPr/>
            <p:nvPr/>
          </p:nvSpPr>
          <p:spPr>
            <a:xfrm>
              <a:off x="4107305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>
              <a:extLst>
                <a:ext uri="{FF2B5EF4-FFF2-40B4-BE49-F238E27FC236}">
                  <a16:creationId xmlns:a16="http://schemas.microsoft.com/office/drawing/2014/main" xmlns="" id="{975758EE-3FF1-4E67-98F6-39DDFF9B69F3}"/>
                </a:ext>
              </a:extLst>
            </p:cNvPr>
            <p:cNvSpPr/>
            <p:nvPr/>
          </p:nvSpPr>
          <p:spPr>
            <a:xfrm>
              <a:off x="4107305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>
              <a:extLst>
                <a:ext uri="{FF2B5EF4-FFF2-40B4-BE49-F238E27FC236}">
                  <a16:creationId xmlns:a16="http://schemas.microsoft.com/office/drawing/2014/main" xmlns="" id="{FAEB3FA0-BCE3-4A00-8148-DD647C1F0152}"/>
                </a:ext>
              </a:extLst>
            </p:cNvPr>
            <p:cNvSpPr/>
            <p:nvPr/>
          </p:nvSpPr>
          <p:spPr>
            <a:xfrm>
              <a:off x="4586991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>
              <a:extLst>
                <a:ext uri="{FF2B5EF4-FFF2-40B4-BE49-F238E27FC236}">
                  <a16:creationId xmlns:a16="http://schemas.microsoft.com/office/drawing/2014/main" xmlns="" id="{415F1A4F-90F3-4FC7-96F2-775C019ABEC4}"/>
                </a:ext>
              </a:extLst>
            </p:cNvPr>
            <p:cNvSpPr/>
            <p:nvPr/>
          </p:nvSpPr>
          <p:spPr>
            <a:xfrm>
              <a:off x="4586991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>
              <a:extLst>
                <a:ext uri="{FF2B5EF4-FFF2-40B4-BE49-F238E27FC236}">
                  <a16:creationId xmlns:a16="http://schemas.microsoft.com/office/drawing/2014/main" xmlns="" id="{B7DF1E29-93DB-4954-8D57-CC764E4B3132}"/>
                </a:ext>
              </a:extLst>
            </p:cNvPr>
            <p:cNvSpPr/>
            <p:nvPr/>
          </p:nvSpPr>
          <p:spPr>
            <a:xfrm>
              <a:off x="5066677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xmlns="" id="{C03AE159-8BC7-436F-9B4B-944CE1C77915}"/>
                </a:ext>
              </a:extLst>
            </p:cNvPr>
            <p:cNvSpPr/>
            <p:nvPr/>
          </p:nvSpPr>
          <p:spPr>
            <a:xfrm>
              <a:off x="5066677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2" name="椭圆 21">
            <a:extLst>
              <a:ext uri="{FF2B5EF4-FFF2-40B4-BE49-F238E27FC236}">
                <a16:creationId xmlns:a16="http://schemas.microsoft.com/office/drawing/2014/main" xmlns="" id="{243AC685-E039-46AF-974B-64283537C373}"/>
              </a:ext>
            </a:extLst>
          </p:cNvPr>
          <p:cNvSpPr/>
          <p:nvPr/>
        </p:nvSpPr>
        <p:spPr>
          <a:xfrm>
            <a:off x="11532968" y="1308864"/>
            <a:ext cx="425347" cy="42534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xmlns="" id="{ACEC2AD2-7D3A-46BC-9B16-D443662B09DA}"/>
              </a:ext>
            </a:extLst>
          </p:cNvPr>
          <p:cNvSpPr/>
          <p:nvPr/>
        </p:nvSpPr>
        <p:spPr>
          <a:xfrm>
            <a:off x="11547953" y="2195589"/>
            <a:ext cx="425347" cy="42534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F1A49EA7-2C2E-40DC-BD21-512D69531182}"/>
              </a:ext>
            </a:extLst>
          </p:cNvPr>
          <p:cNvSpPr/>
          <p:nvPr/>
        </p:nvSpPr>
        <p:spPr>
          <a:xfrm>
            <a:off x="10276603" y="3186734"/>
            <a:ext cx="1943655" cy="1909922"/>
          </a:xfrm>
          <a:prstGeom prst="rect">
            <a:avLst/>
          </a:prstGeom>
          <a:solidFill>
            <a:srgbClr val="FBEE19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4">
            <a:extLst>
              <a:ext uri="{FF2B5EF4-FFF2-40B4-BE49-F238E27FC236}">
                <a16:creationId xmlns:a16="http://schemas.microsoft.com/office/drawing/2014/main" xmlns="" id="{E1FE917C-F6F5-47BB-8A25-2619A92311CB}"/>
              </a:ext>
            </a:extLst>
          </p:cNvPr>
          <p:cNvGrpSpPr/>
          <p:nvPr/>
        </p:nvGrpSpPr>
        <p:grpSpPr>
          <a:xfrm>
            <a:off x="8837543" y="876924"/>
            <a:ext cx="2458388" cy="2304738"/>
            <a:chOff x="4107305" y="1187970"/>
            <a:chExt cx="2458388" cy="2304738"/>
          </a:xfrm>
        </p:grpSpPr>
        <p:sp>
          <p:nvSpPr>
            <p:cNvPr id="26" name="矩形 25">
              <a:extLst>
                <a:ext uri="{FF2B5EF4-FFF2-40B4-BE49-F238E27FC236}">
                  <a16:creationId xmlns:a16="http://schemas.microsoft.com/office/drawing/2014/main" xmlns="" id="{E282399E-3E80-4DC1-9E0C-F721B679FF15}"/>
                </a:ext>
              </a:extLst>
            </p:cNvPr>
            <p:cNvSpPr/>
            <p:nvPr/>
          </p:nvSpPr>
          <p:spPr>
            <a:xfrm>
              <a:off x="4107305" y="1187970"/>
              <a:ext cx="2458388" cy="2304738"/>
            </a:xfrm>
            <a:prstGeom prst="rect">
              <a:avLst/>
            </a:prstGeom>
            <a:solidFill>
              <a:srgbClr val="026AB7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等腰三角形 26">
              <a:extLst>
                <a:ext uri="{FF2B5EF4-FFF2-40B4-BE49-F238E27FC236}">
                  <a16:creationId xmlns:a16="http://schemas.microsoft.com/office/drawing/2014/main" xmlns="" id="{4C0A2E78-1833-4285-9F90-FD59485B0BA2}"/>
                </a:ext>
              </a:extLst>
            </p:cNvPr>
            <p:cNvSpPr/>
            <p:nvPr/>
          </p:nvSpPr>
          <p:spPr>
            <a:xfrm>
              <a:off x="4299586" y="1310670"/>
              <a:ext cx="2035428" cy="1754679"/>
            </a:xfrm>
            <a:prstGeom prst="triangle">
              <a:avLst/>
            </a:prstGeom>
            <a:solidFill>
              <a:srgbClr val="3BBDA9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72">
            <a:extLst>
              <a:ext uri="{FF2B5EF4-FFF2-40B4-BE49-F238E27FC236}">
                <a16:creationId xmlns:a16="http://schemas.microsoft.com/office/drawing/2014/main" xmlns="" id="{91381644-FC36-41CB-9542-2673D63E9A58}"/>
              </a:ext>
            </a:extLst>
          </p:cNvPr>
          <p:cNvGrpSpPr/>
          <p:nvPr/>
        </p:nvGrpSpPr>
        <p:grpSpPr>
          <a:xfrm>
            <a:off x="9909785" y="5096660"/>
            <a:ext cx="2282217" cy="834203"/>
            <a:chOff x="10250904" y="5096656"/>
            <a:chExt cx="1969349" cy="716328"/>
          </a:xfrm>
        </p:grpSpPr>
        <p:grpSp>
          <p:nvGrpSpPr>
            <p:cNvPr id="11" name="组合 27">
              <a:extLst>
                <a:ext uri="{FF2B5EF4-FFF2-40B4-BE49-F238E27FC236}">
                  <a16:creationId xmlns:a16="http://schemas.microsoft.com/office/drawing/2014/main" xmlns="" id="{FB1B8D9E-4BCB-42BB-B5F2-632D17C77673}"/>
                </a:ext>
              </a:extLst>
            </p:cNvPr>
            <p:cNvGrpSpPr/>
            <p:nvPr/>
          </p:nvGrpSpPr>
          <p:grpSpPr>
            <a:xfrm>
              <a:off x="10250904" y="5096656"/>
              <a:ext cx="1183066" cy="716328"/>
              <a:chOff x="4107305" y="314793"/>
              <a:chExt cx="1439058" cy="876924"/>
            </a:xfrm>
          </p:grpSpPr>
          <p:sp>
            <p:nvSpPr>
              <p:cNvPr id="29" name="矩形 28">
                <a:extLst>
                  <a:ext uri="{FF2B5EF4-FFF2-40B4-BE49-F238E27FC236}">
                    <a16:creationId xmlns:a16="http://schemas.microsoft.com/office/drawing/2014/main" xmlns="" id="{D72706D9-166A-4CCB-9F88-0540F97DF710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矩形 29">
                <a:extLst>
                  <a:ext uri="{FF2B5EF4-FFF2-40B4-BE49-F238E27FC236}">
                    <a16:creationId xmlns:a16="http://schemas.microsoft.com/office/drawing/2014/main" xmlns="" id="{E10D118C-2CE1-494B-AD59-69EA7FA032D2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矩形 30">
                <a:extLst>
                  <a:ext uri="{FF2B5EF4-FFF2-40B4-BE49-F238E27FC236}">
                    <a16:creationId xmlns:a16="http://schemas.microsoft.com/office/drawing/2014/main" xmlns="" id="{A695B438-A57B-4E86-A8AA-091DD9DDA60C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矩形 31">
                <a:extLst>
                  <a:ext uri="{FF2B5EF4-FFF2-40B4-BE49-F238E27FC236}">
                    <a16:creationId xmlns:a16="http://schemas.microsoft.com/office/drawing/2014/main" xmlns="" id="{AE6825CD-946F-4526-BC9C-9B56A431F529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" name="矩形 32">
                <a:extLst>
                  <a:ext uri="{FF2B5EF4-FFF2-40B4-BE49-F238E27FC236}">
                    <a16:creationId xmlns:a16="http://schemas.microsoft.com/office/drawing/2014/main" xmlns="" id="{3782E378-67AF-42C1-9E51-F8FEC101E72B}"/>
                  </a:ext>
                </a:extLst>
              </p:cNvPr>
              <p:cNvSpPr/>
              <p:nvPr/>
            </p:nvSpPr>
            <p:spPr>
              <a:xfrm>
                <a:off x="5066677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矩形 33">
                <a:extLst>
                  <a:ext uri="{FF2B5EF4-FFF2-40B4-BE49-F238E27FC236}">
                    <a16:creationId xmlns:a16="http://schemas.microsoft.com/office/drawing/2014/main" xmlns="" id="{EE436282-7168-4A77-8401-37E577B00067}"/>
                  </a:ext>
                </a:extLst>
              </p:cNvPr>
              <p:cNvSpPr/>
              <p:nvPr/>
            </p:nvSpPr>
            <p:spPr>
              <a:xfrm>
                <a:off x="5066677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5" name="组合 34">
              <a:extLst>
                <a:ext uri="{FF2B5EF4-FFF2-40B4-BE49-F238E27FC236}">
                  <a16:creationId xmlns:a16="http://schemas.microsoft.com/office/drawing/2014/main" xmlns="" id="{67E4E06E-761A-4414-8088-535D67E8E77F}"/>
                </a:ext>
              </a:extLst>
            </p:cNvPr>
            <p:cNvGrpSpPr/>
            <p:nvPr/>
          </p:nvGrpSpPr>
          <p:grpSpPr>
            <a:xfrm>
              <a:off x="11431542" y="5096656"/>
              <a:ext cx="788711" cy="716328"/>
              <a:chOff x="4107305" y="314793"/>
              <a:chExt cx="959372" cy="876924"/>
            </a:xfrm>
          </p:grpSpPr>
          <p:sp>
            <p:nvSpPr>
              <p:cNvPr id="36" name="矩形 35">
                <a:extLst>
                  <a:ext uri="{FF2B5EF4-FFF2-40B4-BE49-F238E27FC236}">
                    <a16:creationId xmlns:a16="http://schemas.microsoft.com/office/drawing/2014/main" xmlns="" id="{79495E1D-BB4A-411C-B972-FA2C91196ACE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矩形 36">
                <a:extLst>
                  <a:ext uri="{FF2B5EF4-FFF2-40B4-BE49-F238E27FC236}">
                    <a16:creationId xmlns:a16="http://schemas.microsoft.com/office/drawing/2014/main" xmlns="" id="{1BAD698C-57C5-4DAC-87F7-C711F9984B59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矩形 37">
                <a:extLst>
                  <a:ext uri="{FF2B5EF4-FFF2-40B4-BE49-F238E27FC236}">
                    <a16:creationId xmlns:a16="http://schemas.microsoft.com/office/drawing/2014/main" xmlns="" id="{3218905A-5F1F-40BA-871C-DA6DE5079934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矩形 38">
                <a:extLst>
                  <a:ext uri="{FF2B5EF4-FFF2-40B4-BE49-F238E27FC236}">
                    <a16:creationId xmlns:a16="http://schemas.microsoft.com/office/drawing/2014/main" xmlns="" id="{54AB4E4A-1EB1-4624-B0B7-B9DB8A4BDC00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40" name="椭圆 39">
            <a:extLst>
              <a:ext uri="{FF2B5EF4-FFF2-40B4-BE49-F238E27FC236}">
                <a16:creationId xmlns:a16="http://schemas.microsoft.com/office/drawing/2014/main" xmlns="" id="{0F5EB281-969D-4324-86D4-FEAD7C7F7EF9}"/>
              </a:ext>
            </a:extLst>
          </p:cNvPr>
          <p:cNvSpPr/>
          <p:nvPr/>
        </p:nvSpPr>
        <p:spPr>
          <a:xfrm>
            <a:off x="10468132" y="3279765"/>
            <a:ext cx="1723869" cy="1723869"/>
          </a:xfrm>
          <a:prstGeom prst="ellipse">
            <a:avLst/>
          </a:prstGeom>
          <a:solidFill>
            <a:srgbClr val="3ABEA7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5" name="组合 50">
            <a:extLst>
              <a:ext uri="{FF2B5EF4-FFF2-40B4-BE49-F238E27FC236}">
                <a16:creationId xmlns:a16="http://schemas.microsoft.com/office/drawing/2014/main" xmlns="" id="{EA2EC06F-11BD-4BB1-A166-8622DFD8E2C7}"/>
              </a:ext>
            </a:extLst>
          </p:cNvPr>
          <p:cNvGrpSpPr/>
          <p:nvPr/>
        </p:nvGrpSpPr>
        <p:grpSpPr>
          <a:xfrm>
            <a:off x="6918799" y="2"/>
            <a:ext cx="3837488" cy="880671"/>
            <a:chOff x="6918798" y="0"/>
            <a:chExt cx="3837488" cy="880671"/>
          </a:xfrm>
        </p:grpSpPr>
        <p:grpSp>
          <p:nvGrpSpPr>
            <p:cNvPr id="28" name="组合 3">
              <a:extLst>
                <a:ext uri="{FF2B5EF4-FFF2-40B4-BE49-F238E27FC236}">
                  <a16:creationId xmlns:a16="http://schemas.microsoft.com/office/drawing/2014/main" xmlns="" id="{F2ACF8C1-8D08-4EF7-BF0B-F30A1C922607}"/>
                </a:ext>
              </a:extLst>
            </p:cNvPr>
            <p:cNvGrpSpPr/>
            <p:nvPr/>
          </p:nvGrpSpPr>
          <p:grpSpPr>
            <a:xfrm>
              <a:off x="8837542" y="0"/>
              <a:ext cx="1918744" cy="880671"/>
              <a:chOff x="4107305" y="311046"/>
              <a:chExt cx="1918744" cy="880671"/>
            </a:xfrm>
          </p:grpSpPr>
          <p:sp>
            <p:nvSpPr>
              <p:cNvPr id="5" name="矩形 4">
                <a:extLst>
                  <a:ext uri="{FF2B5EF4-FFF2-40B4-BE49-F238E27FC236}">
                    <a16:creationId xmlns:a16="http://schemas.microsoft.com/office/drawing/2014/main" xmlns="" id="{0CA3346F-7BCA-473A-8E15-C82586A01336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矩形 5">
                <a:extLst>
                  <a:ext uri="{FF2B5EF4-FFF2-40B4-BE49-F238E27FC236}">
                    <a16:creationId xmlns:a16="http://schemas.microsoft.com/office/drawing/2014/main" xmlns="" id="{3AE5E525-1073-48B7-AB53-9B0A5EFB6C70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矩形 6">
                <a:extLst>
                  <a:ext uri="{FF2B5EF4-FFF2-40B4-BE49-F238E27FC236}">
                    <a16:creationId xmlns:a16="http://schemas.microsoft.com/office/drawing/2014/main" xmlns="" id="{37BF809A-76A2-4065-847F-49950D1CA9C5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6089E45E-6E68-4C04-AB0C-D2AAC443AF9A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矩形 8">
                <a:extLst>
                  <a:ext uri="{FF2B5EF4-FFF2-40B4-BE49-F238E27FC236}">
                    <a16:creationId xmlns:a16="http://schemas.microsoft.com/office/drawing/2014/main" xmlns="" id="{010E4D19-448C-46D7-AFE9-958770AA424B}"/>
                  </a:ext>
                </a:extLst>
              </p:cNvPr>
              <p:cNvSpPr/>
              <p:nvPr/>
            </p:nvSpPr>
            <p:spPr>
              <a:xfrm>
                <a:off x="5066677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矩形 9">
                <a:extLst>
                  <a:ext uri="{FF2B5EF4-FFF2-40B4-BE49-F238E27FC236}">
                    <a16:creationId xmlns:a16="http://schemas.microsoft.com/office/drawing/2014/main" xmlns="" id="{3E2C650D-9A86-4477-9001-1B851937EDF8}"/>
                  </a:ext>
                </a:extLst>
              </p:cNvPr>
              <p:cNvSpPr/>
              <p:nvPr/>
            </p:nvSpPr>
            <p:spPr>
              <a:xfrm>
                <a:off x="5066677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35" name="组合 10">
                <a:extLst>
                  <a:ext uri="{FF2B5EF4-FFF2-40B4-BE49-F238E27FC236}">
                    <a16:creationId xmlns:a16="http://schemas.microsoft.com/office/drawing/2014/main" xmlns="" id="{1639F588-EF88-4123-83BD-8D195A3F0778}"/>
                  </a:ext>
                </a:extLst>
              </p:cNvPr>
              <p:cNvGrpSpPr/>
              <p:nvPr/>
            </p:nvGrpSpPr>
            <p:grpSpPr>
              <a:xfrm>
                <a:off x="5546363" y="311046"/>
                <a:ext cx="479686" cy="876924"/>
                <a:chOff x="5219077" y="467193"/>
                <a:chExt cx="479686" cy="876924"/>
              </a:xfrm>
            </p:grpSpPr>
            <p:sp>
              <p:nvSpPr>
                <p:cNvPr id="12" name="矩形 11">
                  <a:extLst>
                    <a:ext uri="{FF2B5EF4-FFF2-40B4-BE49-F238E27FC236}">
                      <a16:creationId xmlns:a16="http://schemas.microsoft.com/office/drawing/2014/main" xmlns="" id="{73D140A9-2785-48B4-A90F-152CC699F063}"/>
                    </a:ext>
                  </a:extLst>
                </p:cNvPr>
                <p:cNvSpPr/>
                <p:nvPr/>
              </p:nvSpPr>
              <p:spPr>
                <a:xfrm>
                  <a:off x="5219077" y="4671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3" name="矩形 12">
                  <a:extLst>
                    <a:ext uri="{FF2B5EF4-FFF2-40B4-BE49-F238E27FC236}">
                      <a16:creationId xmlns:a16="http://schemas.microsoft.com/office/drawing/2014/main" xmlns="" id="{4191BFAA-C6E7-4F4E-B83F-055D6D7E12A2}"/>
                    </a:ext>
                  </a:extLst>
                </p:cNvPr>
                <p:cNvSpPr/>
                <p:nvPr/>
              </p:nvSpPr>
              <p:spPr>
                <a:xfrm>
                  <a:off x="5219077" y="9094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grpSp>
          <p:nvGrpSpPr>
            <p:cNvPr id="41" name="组合 40">
              <a:extLst>
                <a:ext uri="{FF2B5EF4-FFF2-40B4-BE49-F238E27FC236}">
                  <a16:creationId xmlns:a16="http://schemas.microsoft.com/office/drawing/2014/main" xmlns="" id="{7486DCC1-2EF4-4C7D-89FF-25BC27E09040}"/>
                </a:ext>
              </a:extLst>
            </p:cNvPr>
            <p:cNvGrpSpPr/>
            <p:nvPr/>
          </p:nvGrpSpPr>
          <p:grpSpPr>
            <a:xfrm>
              <a:off x="6918798" y="0"/>
              <a:ext cx="1918744" cy="880671"/>
              <a:chOff x="4107305" y="311046"/>
              <a:chExt cx="1918744" cy="880671"/>
            </a:xfrm>
          </p:grpSpPr>
          <p:sp>
            <p:nvSpPr>
              <p:cNvPr id="42" name="矩形 41">
                <a:extLst>
                  <a:ext uri="{FF2B5EF4-FFF2-40B4-BE49-F238E27FC236}">
                    <a16:creationId xmlns:a16="http://schemas.microsoft.com/office/drawing/2014/main" xmlns="" id="{445B82F1-9B3A-43D9-9A23-CBA3E5853926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矩形 42">
                <a:extLst>
                  <a:ext uri="{FF2B5EF4-FFF2-40B4-BE49-F238E27FC236}">
                    <a16:creationId xmlns:a16="http://schemas.microsoft.com/office/drawing/2014/main" xmlns="" id="{35F265A2-5B1B-43FB-8958-F090307B7ED2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矩形 43">
                <a:extLst>
                  <a:ext uri="{FF2B5EF4-FFF2-40B4-BE49-F238E27FC236}">
                    <a16:creationId xmlns:a16="http://schemas.microsoft.com/office/drawing/2014/main" xmlns="" id="{71F84987-E3CA-4189-A051-5A57A001704D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矩形 44">
                <a:extLst>
                  <a:ext uri="{FF2B5EF4-FFF2-40B4-BE49-F238E27FC236}">
                    <a16:creationId xmlns:a16="http://schemas.microsoft.com/office/drawing/2014/main" xmlns="" id="{9145E162-3CA4-4EAF-BD08-7286741BE8DD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矩形 45">
                <a:extLst>
                  <a:ext uri="{FF2B5EF4-FFF2-40B4-BE49-F238E27FC236}">
                    <a16:creationId xmlns:a16="http://schemas.microsoft.com/office/drawing/2014/main" xmlns="" id="{7438DB34-F5D3-4CFA-89F1-4BF2258220C7}"/>
                  </a:ext>
                </a:extLst>
              </p:cNvPr>
              <p:cNvSpPr/>
              <p:nvPr/>
            </p:nvSpPr>
            <p:spPr>
              <a:xfrm>
                <a:off x="5066677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矩形 46">
                <a:extLst>
                  <a:ext uri="{FF2B5EF4-FFF2-40B4-BE49-F238E27FC236}">
                    <a16:creationId xmlns:a16="http://schemas.microsoft.com/office/drawing/2014/main" xmlns="" id="{EBE3EE84-0DC8-4D39-94DC-C0F47C0AD307}"/>
                  </a:ext>
                </a:extLst>
              </p:cNvPr>
              <p:cNvSpPr/>
              <p:nvPr/>
            </p:nvSpPr>
            <p:spPr>
              <a:xfrm>
                <a:off x="5066677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48" name="组合 47">
                <a:extLst>
                  <a:ext uri="{FF2B5EF4-FFF2-40B4-BE49-F238E27FC236}">
                    <a16:creationId xmlns:a16="http://schemas.microsoft.com/office/drawing/2014/main" xmlns="" id="{6737C2EC-C110-4F6F-9F27-FB9E19CB0052}"/>
                  </a:ext>
                </a:extLst>
              </p:cNvPr>
              <p:cNvGrpSpPr/>
              <p:nvPr/>
            </p:nvGrpSpPr>
            <p:grpSpPr>
              <a:xfrm>
                <a:off x="5546363" y="311046"/>
                <a:ext cx="479686" cy="876924"/>
                <a:chOff x="5219077" y="467193"/>
                <a:chExt cx="479686" cy="876924"/>
              </a:xfrm>
            </p:grpSpPr>
            <p:sp>
              <p:nvSpPr>
                <p:cNvPr id="49" name="矩形 48">
                  <a:extLst>
                    <a:ext uri="{FF2B5EF4-FFF2-40B4-BE49-F238E27FC236}">
                      <a16:creationId xmlns:a16="http://schemas.microsoft.com/office/drawing/2014/main" xmlns="" id="{34CA9EAD-071B-4D06-9F7F-3CC6DC3A649E}"/>
                    </a:ext>
                  </a:extLst>
                </p:cNvPr>
                <p:cNvSpPr/>
                <p:nvPr/>
              </p:nvSpPr>
              <p:spPr>
                <a:xfrm>
                  <a:off x="5219077" y="4671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0" name="矩形 49">
                  <a:extLst>
                    <a:ext uri="{FF2B5EF4-FFF2-40B4-BE49-F238E27FC236}">
                      <a16:creationId xmlns:a16="http://schemas.microsoft.com/office/drawing/2014/main" xmlns="" id="{A2112159-F987-4FEA-AAB5-C3F59FDC2172}"/>
                    </a:ext>
                  </a:extLst>
                </p:cNvPr>
                <p:cNvSpPr/>
                <p:nvPr/>
              </p:nvSpPr>
              <p:spPr>
                <a:xfrm>
                  <a:off x="5219077" y="9094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</p:grpSp>
      <p:grpSp>
        <p:nvGrpSpPr>
          <p:cNvPr id="51" name="组合 51">
            <a:extLst>
              <a:ext uri="{FF2B5EF4-FFF2-40B4-BE49-F238E27FC236}">
                <a16:creationId xmlns:a16="http://schemas.microsoft.com/office/drawing/2014/main" xmlns="" id="{BA78B8A6-6B5D-4850-9813-81666132F58F}"/>
              </a:ext>
            </a:extLst>
          </p:cNvPr>
          <p:cNvGrpSpPr/>
          <p:nvPr/>
        </p:nvGrpSpPr>
        <p:grpSpPr>
          <a:xfrm>
            <a:off x="8551343" y="5930863"/>
            <a:ext cx="3622511" cy="831335"/>
            <a:chOff x="6918798" y="0"/>
            <a:chExt cx="3837488" cy="880671"/>
          </a:xfrm>
        </p:grpSpPr>
        <p:grpSp>
          <p:nvGrpSpPr>
            <p:cNvPr id="52" name="组合 52">
              <a:extLst>
                <a:ext uri="{FF2B5EF4-FFF2-40B4-BE49-F238E27FC236}">
                  <a16:creationId xmlns:a16="http://schemas.microsoft.com/office/drawing/2014/main" xmlns="" id="{E3C664DD-F6B7-4716-9C63-563C7E02C9FF}"/>
                </a:ext>
              </a:extLst>
            </p:cNvPr>
            <p:cNvGrpSpPr/>
            <p:nvPr/>
          </p:nvGrpSpPr>
          <p:grpSpPr>
            <a:xfrm>
              <a:off x="8837542" y="0"/>
              <a:ext cx="1918744" cy="880671"/>
              <a:chOff x="4107305" y="311046"/>
              <a:chExt cx="1918744" cy="880671"/>
            </a:xfrm>
          </p:grpSpPr>
          <p:sp>
            <p:nvSpPr>
              <p:cNvPr id="64" name="矩形 63">
                <a:extLst>
                  <a:ext uri="{FF2B5EF4-FFF2-40B4-BE49-F238E27FC236}">
                    <a16:creationId xmlns:a16="http://schemas.microsoft.com/office/drawing/2014/main" xmlns="" id="{07832F86-95D2-474C-8443-62E9BEE44C3B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" name="矩形 64">
                <a:extLst>
                  <a:ext uri="{FF2B5EF4-FFF2-40B4-BE49-F238E27FC236}">
                    <a16:creationId xmlns:a16="http://schemas.microsoft.com/office/drawing/2014/main" xmlns="" id="{ECD8E4A1-DA97-47BA-8FBF-4F77801D19F8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6" name="矩形 65">
                <a:extLst>
                  <a:ext uri="{FF2B5EF4-FFF2-40B4-BE49-F238E27FC236}">
                    <a16:creationId xmlns:a16="http://schemas.microsoft.com/office/drawing/2014/main" xmlns="" id="{3703798C-513A-4147-BC79-A55E187F62C8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7" name="矩形 66">
                <a:extLst>
                  <a:ext uri="{FF2B5EF4-FFF2-40B4-BE49-F238E27FC236}">
                    <a16:creationId xmlns:a16="http://schemas.microsoft.com/office/drawing/2014/main" xmlns="" id="{CD3DB330-A0E0-4047-B3B2-9C401E62A6FF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8" name="矩形 67">
                <a:extLst>
                  <a:ext uri="{FF2B5EF4-FFF2-40B4-BE49-F238E27FC236}">
                    <a16:creationId xmlns:a16="http://schemas.microsoft.com/office/drawing/2014/main" xmlns="" id="{536310A6-DE9E-4FE5-B211-1B1F534ABABE}"/>
                  </a:ext>
                </a:extLst>
              </p:cNvPr>
              <p:cNvSpPr/>
              <p:nvPr/>
            </p:nvSpPr>
            <p:spPr>
              <a:xfrm>
                <a:off x="5066677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9" name="矩形 68">
                <a:extLst>
                  <a:ext uri="{FF2B5EF4-FFF2-40B4-BE49-F238E27FC236}">
                    <a16:creationId xmlns:a16="http://schemas.microsoft.com/office/drawing/2014/main" xmlns="" id="{DD7698C1-D3C5-4B14-A194-29C6FDE939F7}"/>
                  </a:ext>
                </a:extLst>
              </p:cNvPr>
              <p:cNvSpPr/>
              <p:nvPr/>
            </p:nvSpPr>
            <p:spPr>
              <a:xfrm>
                <a:off x="5066677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53" name="组合 69">
                <a:extLst>
                  <a:ext uri="{FF2B5EF4-FFF2-40B4-BE49-F238E27FC236}">
                    <a16:creationId xmlns:a16="http://schemas.microsoft.com/office/drawing/2014/main" xmlns="" id="{9377F6E8-BCC0-4011-B444-5AD4A6ED26EB}"/>
                  </a:ext>
                </a:extLst>
              </p:cNvPr>
              <p:cNvGrpSpPr/>
              <p:nvPr/>
            </p:nvGrpSpPr>
            <p:grpSpPr>
              <a:xfrm>
                <a:off x="5546363" y="311046"/>
                <a:ext cx="479686" cy="876924"/>
                <a:chOff x="5219077" y="467193"/>
                <a:chExt cx="479686" cy="876924"/>
              </a:xfrm>
            </p:grpSpPr>
            <p:sp>
              <p:nvSpPr>
                <p:cNvPr id="71" name="矩形 70">
                  <a:extLst>
                    <a:ext uri="{FF2B5EF4-FFF2-40B4-BE49-F238E27FC236}">
                      <a16:creationId xmlns:a16="http://schemas.microsoft.com/office/drawing/2014/main" xmlns="" id="{611DA58F-9A46-40D5-A51C-56D82FA92D6E}"/>
                    </a:ext>
                  </a:extLst>
                </p:cNvPr>
                <p:cNvSpPr/>
                <p:nvPr/>
              </p:nvSpPr>
              <p:spPr>
                <a:xfrm>
                  <a:off x="5219077" y="4671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2" name="矩形 71">
                  <a:extLst>
                    <a:ext uri="{FF2B5EF4-FFF2-40B4-BE49-F238E27FC236}">
                      <a16:creationId xmlns:a16="http://schemas.microsoft.com/office/drawing/2014/main" xmlns="" id="{4FA595C1-7794-4F48-A7A8-F08C7DDD2BB9}"/>
                    </a:ext>
                  </a:extLst>
                </p:cNvPr>
                <p:cNvSpPr/>
                <p:nvPr/>
              </p:nvSpPr>
              <p:spPr>
                <a:xfrm>
                  <a:off x="5219077" y="9094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grpSp>
          <p:nvGrpSpPr>
            <p:cNvPr id="54" name="组合 53">
              <a:extLst>
                <a:ext uri="{FF2B5EF4-FFF2-40B4-BE49-F238E27FC236}">
                  <a16:creationId xmlns:a16="http://schemas.microsoft.com/office/drawing/2014/main" xmlns="" id="{482B97BB-6A7B-475D-97BE-F4A8A3F7310D}"/>
                </a:ext>
              </a:extLst>
            </p:cNvPr>
            <p:cNvGrpSpPr/>
            <p:nvPr/>
          </p:nvGrpSpPr>
          <p:grpSpPr>
            <a:xfrm>
              <a:off x="6918798" y="0"/>
              <a:ext cx="1918744" cy="880671"/>
              <a:chOff x="4107305" y="311046"/>
              <a:chExt cx="1918744" cy="880671"/>
            </a:xfrm>
          </p:grpSpPr>
          <p:sp>
            <p:nvSpPr>
              <p:cNvPr id="55" name="矩形 54">
                <a:extLst>
                  <a:ext uri="{FF2B5EF4-FFF2-40B4-BE49-F238E27FC236}">
                    <a16:creationId xmlns:a16="http://schemas.microsoft.com/office/drawing/2014/main" xmlns="" id="{B2DEC097-C50D-4E43-BEC7-BA7F140441BB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矩形 55">
                <a:extLst>
                  <a:ext uri="{FF2B5EF4-FFF2-40B4-BE49-F238E27FC236}">
                    <a16:creationId xmlns:a16="http://schemas.microsoft.com/office/drawing/2014/main" xmlns="" id="{CE116C88-C6BF-4052-8BF1-88F4775437F3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矩形 56">
                <a:extLst>
                  <a:ext uri="{FF2B5EF4-FFF2-40B4-BE49-F238E27FC236}">
                    <a16:creationId xmlns:a16="http://schemas.microsoft.com/office/drawing/2014/main" xmlns="" id="{3D3E2A94-7695-4F5A-80E4-65FCABB434FB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矩形 57">
                <a:extLst>
                  <a:ext uri="{FF2B5EF4-FFF2-40B4-BE49-F238E27FC236}">
                    <a16:creationId xmlns:a16="http://schemas.microsoft.com/office/drawing/2014/main" xmlns="" id="{31120977-AE2F-4681-82B3-A1334FCA77D1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矩形 58">
                <a:extLst>
                  <a:ext uri="{FF2B5EF4-FFF2-40B4-BE49-F238E27FC236}">
                    <a16:creationId xmlns:a16="http://schemas.microsoft.com/office/drawing/2014/main" xmlns="" id="{D37B4D0F-0E08-4316-A6B5-A31A13EFB7B5}"/>
                  </a:ext>
                </a:extLst>
              </p:cNvPr>
              <p:cNvSpPr/>
              <p:nvPr/>
            </p:nvSpPr>
            <p:spPr>
              <a:xfrm>
                <a:off x="5066677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矩形 59">
                <a:extLst>
                  <a:ext uri="{FF2B5EF4-FFF2-40B4-BE49-F238E27FC236}">
                    <a16:creationId xmlns:a16="http://schemas.microsoft.com/office/drawing/2014/main" xmlns="" id="{89B15F58-BD90-42FD-84EC-130236A9D100}"/>
                  </a:ext>
                </a:extLst>
              </p:cNvPr>
              <p:cNvSpPr/>
              <p:nvPr/>
            </p:nvSpPr>
            <p:spPr>
              <a:xfrm>
                <a:off x="5066677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61" name="组合 60">
                <a:extLst>
                  <a:ext uri="{FF2B5EF4-FFF2-40B4-BE49-F238E27FC236}">
                    <a16:creationId xmlns:a16="http://schemas.microsoft.com/office/drawing/2014/main" xmlns="" id="{D0630C9B-B425-406E-B125-7E8ED095F8C9}"/>
                  </a:ext>
                </a:extLst>
              </p:cNvPr>
              <p:cNvGrpSpPr/>
              <p:nvPr/>
            </p:nvGrpSpPr>
            <p:grpSpPr>
              <a:xfrm>
                <a:off x="5546363" y="311046"/>
                <a:ext cx="479686" cy="876924"/>
                <a:chOff x="5219077" y="467193"/>
                <a:chExt cx="479686" cy="876924"/>
              </a:xfrm>
            </p:grpSpPr>
            <p:sp>
              <p:nvSpPr>
                <p:cNvPr id="62" name="矩形 61">
                  <a:extLst>
                    <a:ext uri="{FF2B5EF4-FFF2-40B4-BE49-F238E27FC236}">
                      <a16:creationId xmlns:a16="http://schemas.microsoft.com/office/drawing/2014/main" xmlns="" id="{5FEDEEDF-23A4-4109-AA9C-056462F698F2}"/>
                    </a:ext>
                  </a:extLst>
                </p:cNvPr>
                <p:cNvSpPr/>
                <p:nvPr/>
              </p:nvSpPr>
              <p:spPr>
                <a:xfrm>
                  <a:off x="5219077" y="4671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3" name="矩形 62">
                  <a:extLst>
                    <a:ext uri="{FF2B5EF4-FFF2-40B4-BE49-F238E27FC236}">
                      <a16:creationId xmlns:a16="http://schemas.microsoft.com/office/drawing/2014/main" xmlns="" id="{975CB85D-9549-44E8-9E3D-5916A09EF032}"/>
                    </a:ext>
                  </a:extLst>
                </p:cNvPr>
                <p:cNvSpPr/>
                <p:nvPr/>
              </p:nvSpPr>
              <p:spPr>
                <a:xfrm>
                  <a:off x="5219077" y="9094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</p:grpSp>
      <p:grpSp>
        <p:nvGrpSpPr>
          <p:cNvPr id="70" name="组合 73">
            <a:extLst>
              <a:ext uri="{FF2B5EF4-FFF2-40B4-BE49-F238E27FC236}">
                <a16:creationId xmlns:a16="http://schemas.microsoft.com/office/drawing/2014/main" xmlns="" id="{882B83D8-D384-4886-9E0E-FD565F53CFEF}"/>
              </a:ext>
            </a:extLst>
          </p:cNvPr>
          <p:cNvGrpSpPr/>
          <p:nvPr/>
        </p:nvGrpSpPr>
        <p:grpSpPr>
          <a:xfrm>
            <a:off x="7226660" y="6341225"/>
            <a:ext cx="4965341" cy="516779"/>
            <a:chOff x="0" y="6130977"/>
            <a:chExt cx="6985421" cy="727023"/>
          </a:xfrm>
        </p:grpSpPr>
        <p:sp>
          <p:nvSpPr>
            <p:cNvPr id="75" name="矩形 74">
              <a:extLst>
                <a:ext uri="{FF2B5EF4-FFF2-40B4-BE49-F238E27FC236}">
                  <a16:creationId xmlns:a16="http://schemas.microsoft.com/office/drawing/2014/main" xmlns="" id="{73877C61-4CA0-4F2D-990F-E51E396F5C47}"/>
                </a:ext>
              </a:extLst>
            </p:cNvPr>
            <p:cNvSpPr/>
            <p:nvPr/>
          </p:nvSpPr>
          <p:spPr>
            <a:xfrm>
              <a:off x="0" y="6130977"/>
              <a:ext cx="6985421" cy="727023"/>
            </a:xfrm>
            <a:prstGeom prst="rect">
              <a:avLst/>
            </a:prstGeom>
            <a:solidFill>
              <a:srgbClr val="FED3E4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椭圆 75">
              <a:extLst>
                <a:ext uri="{FF2B5EF4-FFF2-40B4-BE49-F238E27FC236}">
                  <a16:creationId xmlns:a16="http://schemas.microsoft.com/office/drawing/2014/main" xmlns="" id="{D2D65AF6-CC9C-409B-AC11-42B88DEB86FE}"/>
                </a:ext>
              </a:extLst>
            </p:cNvPr>
            <p:cNvSpPr/>
            <p:nvPr/>
          </p:nvSpPr>
          <p:spPr>
            <a:xfrm>
              <a:off x="626774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" name="椭圆 76">
              <a:extLst>
                <a:ext uri="{FF2B5EF4-FFF2-40B4-BE49-F238E27FC236}">
                  <a16:creationId xmlns:a16="http://schemas.microsoft.com/office/drawing/2014/main" xmlns="" id="{7096BF21-D122-4FB4-9E14-B181135E30AC}"/>
                </a:ext>
              </a:extLst>
            </p:cNvPr>
            <p:cNvSpPr/>
            <p:nvPr/>
          </p:nvSpPr>
          <p:spPr>
            <a:xfrm>
              <a:off x="1641420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" name="椭圆 77">
              <a:extLst>
                <a:ext uri="{FF2B5EF4-FFF2-40B4-BE49-F238E27FC236}">
                  <a16:creationId xmlns:a16="http://schemas.microsoft.com/office/drawing/2014/main" xmlns="" id="{CC570E8D-66CD-4D51-8D98-C4E6ADF553F1}"/>
                </a:ext>
              </a:extLst>
            </p:cNvPr>
            <p:cNvSpPr/>
            <p:nvPr/>
          </p:nvSpPr>
          <p:spPr>
            <a:xfrm>
              <a:off x="2656066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椭圆 78">
              <a:extLst>
                <a:ext uri="{FF2B5EF4-FFF2-40B4-BE49-F238E27FC236}">
                  <a16:creationId xmlns:a16="http://schemas.microsoft.com/office/drawing/2014/main" xmlns="" id="{CCFF0D2B-70F7-4AEE-84BC-686DF6A39834}"/>
                </a:ext>
              </a:extLst>
            </p:cNvPr>
            <p:cNvSpPr/>
            <p:nvPr/>
          </p:nvSpPr>
          <p:spPr>
            <a:xfrm>
              <a:off x="3670712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椭圆 79">
              <a:extLst>
                <a:ext uri="{FF2B5EF4-FFF2-40B4-BE49-F238E27FC236}">
                  <a16:creationId xmlns:a16="http://schemas.microsoft.com/office/drawing/2014/main" xmlns="" id="{AC5D3939-587D-47D9-A501-7DD2C9B3E874}"/>
                </a:ext>
              </a:extLst>
            </p:cNvPr>
            <p:cNvSpPr/>
            <p:nvPr/>
          </p:nvSpPr>
          <p:spPr>
            <a:xfrm>
              <a:off x="4685358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椭圆 80">
              <a:extLst>
                <a:ext uri="{FF2B5EF4-FFF2-40B4-BE49-F238E27FC236}">
                  <a16:creationId xmlns:a16="http://schemas.microsoft.com/office/drawing/2014/main" xmlns="" id="{5BD0C3CF-0745-4809-BA92-2E8744E167EF}"/>
                </a:ext>
              </a:extLst>
            </p:cNvPr>
            <p:cNvSpPr/>
            <p:nvPr/>
          </p:nvSpPr>
          <p:spPr>
            <a:xfrm>
              <a:off x="5700004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2" name="TextBox 81"/>
          <p:cNvSpPr txBox="1"/>
          <p:nvPr/>
        </p:nvSpPr>
        <p:spPr>
          <a:xfrm>
            <a:off x="259307" y="354844"/>
            <a:ext cx="4312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chemeClr val="accent1">
                    <a:lumMod val="75000"/>
                  </a:schemeClr>
                </a:solidFill>
              </a:rPr>
              <a:t>《100</a:t>
            </a:r>
            <a:r>
              <a:rPr lang="zh-CN" altLang="en-US" sz="2800" b="1" dirty="0" smtClean="0">
                <a:solidFill>
                  <a:schemeClr val="accent1">
                    <a:lumMod val="75000"/>
                  </a:schemeClr>
                </a:solidFill>
              </a:rPr>
              <a:t>分闯关</a:t>
            </a:r>
            <a:r>
              <a:rPr lang="en-US" altLang="zh-CN" sz="2800" b="1" dirty="0" smtClean="0">
                <a:solidFill>
                  <a:schemeClr val="accent1">
                    <a:lumMod val="75000"/>
                  </a:schemeClr>
                </a:solidFill>
              </a:rPr>
              <a:t>》P68</a:t>
            </a:r>
            <a:r>
              <a:rPr lang="zh-CN" altLang="en-US" sz="2800" b="1" dirty="0" smtClean="0">
                <a:solidFill>
                  <a:schemeClr val="accent1">
                    <a:lumMod val="75000"/>
                  </a:schemeClr>
                </a:solidFill>
              </a:rPr>
              <a:t>：</a:t>
            </a:r>
            <a:endParaRPr lang="zh-CN" altLang="en-US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4" name="Rectangle 2"/>
          <p:cNvSpPr>
            <a:spLocks noChangeArrowheads="1"/>
          </p:cNvSpPr>
          <p:nvPr/>
        </p:nvSpPr>
        <p:spPr bwMode="auto">
          <a:xfrm>
            <a:off x="258077" y="825546"/>
            <a:ext cx="8208963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268288" algn="just">
              <a:lnSpc>
                <a:spcPct val="150000"/>
              </a:lnSpc>
            </a:pP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14</a:t>
            </a:r>
            <a:r>
              <a:rPr lang="zh-CN" altLang="en-US" sz="2400" b="1" dirty="0" smtClean="0">
                <a:latin typeface="MingLiU_HKSCS" pitchFamily="18" charset="-120"/>
                <a:ea typeface="MingLiU_HKSCS" pitchFamily="18" charset="-120"/>
                <a:cs typeface="Times New Roman" pitchFamily="18" charset="0"/>
              </a:rPr>
              <a:t>．</a:t>
            </a:r>
            <a:r>
              <a:rPr lang="zh-CN" altLang="en-US" sz="2400" b="1" dirty="0" smtClean="0">
                <a:ea typeface="宋体" pitchFamily="2" charset="-122"/>
                <a:cs typeface="Times New Roman" pitchFamily="18" charset="0"/>
              </a:rPr>
              <a:t>某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同学在</a:t>
            </a: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A</a:t>
            </a:r>
            <a:r>
              <a:rPr lang="zh-CN" altLang="en-US" sz="2400" b="1" dirty="0">
                <a:latin typeface="MingLiU_HKSCS" pitchFamily="18" charset="-120"/>
                <a:ea typeface="MingLiU_HKSCS" pitchFamily="18" charset="-120"/>
                <a:cs typeface="Times New Roman" pitchFamily="18" charset="0"/>
              </a:rPr>
              <a:t>，</a:t>
            </a: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B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两家超市发现他看中的随身听的单价相同</a:t>
            </a:r>
            <a:r>
              <a:rPr lang="zh-CN" altLang="en-US" sz="2400" b="1" dirty="0">
                <a:latin typeface="MingLiU_HKSCS" pitchFamily="18" charset="-120"/>
                <a:ea typeface="MingLiU_HKSCS" pitchFamily="18" charset="-120"/>
                <a:cs typeface="Times New Roman" pitchFamily="18" charset="0"/>
              </a:rPr>
              <a:t>，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书包单价也相同</a:t>
            </a:r>
            <a:r>
              <a:rPr lang="zh-CN" altLang="en-US" sz="2400" b="1" dirty="0">
                <a:latin typeface="MingLiU_HKSCS" pitchFamily="18" charset="-120"/>
                <a:ea typeface="MingLiU_HKSCS" pitchFamily="18" charset="-120"/>
                <a:cs typeface="Times New Roman" pitchFamily="18" charset="0"/>
              </a:rPr>
              <a:t>，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随身听和书包单价之和是</a:t>
            </a: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452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元</a:t>
            </a:r>
            <a:r>
              <a:rPr lang="zh-CN" altLang="en-US" sz="2400" b="1" dirty="0">
                <a:latin typeface="MingLiU_HKSCS" pitchFamily="18" charset="-120"/>
                <a:ea typeface="MingLiU_HKSCS" pitchFamily="18" charset="-120"/>
                <a:cs typeface="Times New Roman" pitchFamily="18" charset="0"/>
              </a:rPr>
              <a:t>，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且随身听的单价比书包单价的</a:t>
            </a: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4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倍少</a:t>
            </a: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8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元．</a:t>
            </a:r>
          </a:p>
          <a:p>
            <a:pPr indent="268288" algn="just">
              <a:lnSpc>
                <a:spcPct val="150000"/>
              </a:lnSpc>
            </a:pP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(1)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求该同学看中的随身听和书包的单价各是多少元？</a:t>
            </a:r>
          </a:p>
          <a:p>
            <a:pPr indent="268288" algn="just">
              <a:lnSpc>
                <a:spcPct val="150000"/>
              </a:lnSpc>
            </a:pP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(2)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某一天该同学上街</a:t>
            </a:r>
            <a:r>
              <a:rPr lang="zh-CN" altLang="en-US" sz="2400" b="1" dirty="0">
                <a:latin typeface="MingLiU_HKSCS" pitchFamily="18" charset="-120"/>
                <a:ea typeface="MingLiU_HKSCS" pitchFamily="18" charset="-120"/>
                <a:cs typeface="Times New Roman" pitchFamily="18" charset="0"/>
              </a:rPr>
              <a:t>，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恰好赶上商家促销</a:t>
            </a:r>
            <a:r>
              <a:rPr lang="zh-CN" altLang="en-US" sz="2400" b="1" dirty="0">
                <a:latin typeface="MingLiU_HKSCS" pitchFamily="18" charset="-120"/>
                <a:ea typeface="MingLiU_HKSCS" pitchFamily="18" charset="-120"/>
                <a:cs typeface="Times New Roman" pitchFamily="18" charset="0"/>
              </a:rPr>
              <a:t>，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超市</a:t>
            </a: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A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所有商品打八折销售；超市</a:t>
            </a: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B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全场购物每满</a:t>
            </a: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100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元返购物券</a:t>
            </a: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30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元</a:t>
            </a: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(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不足</a:t>
            </a: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100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元不返券</a:t>
            </a:r>
            <a:r>
              <a:rPr lang="zh-CN" altLang="en-US" sz="2400" b="1" dirty="0">
                <a:latin typeface="MingLiU_HKSCS" pitchFamily="18" charset="-120"/>
                <a:ea typeface="MingLiU_HKSCS" pitchFamily="18" charset="-120"/>
                <a:cs typeface="Times New Roman" pitchFamily="18" charset="0"/>
              </a:rPr>
              <a:t>，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购物券全场通用</a:t>
            </a: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)</a:t>
            </a:r>
            <a:r>
              <a:rPr lang="zh-CN" altLang="en-US" sz="2400" b="1" dirty="0">
                <a:latin typeface="MingLiU_HKSCS" pitchFamily="18" charset="-120"/>
                <a:ea typeface="MingLiU_HKSCS" pitchFamily="18" charset="-120"/>
                <a:cs typeface="Times New Roman" pitchFamily="18" charset="0"/>
              </a:rPr>
              <a:t>，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但他只带了</a:t>
            </a:r>
            <a:r>
              <a:rPr lang="en-US" altLang="zh-CN" sz="2400" b="1" dirty="0">
                <a:ea typeface="宋体" pitchFamily="2" charset="-122"/>
                <a:cs typeface="Times New Roman" pitchFamily="18" charset="0"/>
              </a:rPr>
              <a:t>400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元钱</a:t>
            </a:r>
            <a:r>
              <a:rPr lang="zh-CN" altLang="en-US" sz="2400" b="1" dirty="0">
                <a:latin typeface="MingLiU_HKSCS" pitchFamily="18" charset="-120"/>
                <a:ea typeface="MingLiU_HKSCS" pitchFamily="18" charset="-120"/>
                <a:cs typeface="Times New Roman" pitchFamily="18" charset="0"/>
              </a:rPr>
              <a:t>，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如果他只在一家超市购买看中的这两样物品</a:t>
            </a:r>
            <a:r>
              <a:rPr lang="zh-CN" altLang="en-US" sz="2400" b="1" dirty="0">
                <a:latin typeface="MingLiU_HKSCS" pitchFamily="18" charset="-120"/>
                <a:ea typeface="MingLiU_HKSCS" pitchFamily="18" charset="-120"/>
                <a:cs typeface="Times New Roman" pitchFamily="18" charset="0"/>
              </a:rPr>
              <a:t>，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你能说明他可以选择哪一家购买吗？若两家都可以选择</a:t>
            </a:r>
            <a:r>
              <a:rPr lang="zh-CN" altLang="en-US" sz="2400" b="1" dirty="0">
                <a:latin typeface="MingLiU_HKSCS" pitchFamily="18" charset="-120"/>
                <a:ea typeface="MingLiU_HKSCS" pitchFamily="18" charset="-120"/>
                <a:cs typeface="Times New Roman" pitchFamily="18" charset="0"/>
              </a:rPr>
              <a:t>，</a:t>
            </a:r>
            <a:r>
              <a:rPr lang="zh-CN" altLang="en-US" sz="2400" b="1" dirty="0">
                <a:ea typeface="宋体" pitchFamily="2" charset="-122"/>
                <a:cs typeface="Times New Roman" pitchFamily="18" charset="0"/>
              </a:rPr>
              <a:t>在哪一家购买更省钱？</a:t>
            </a:r>
          </a:p>
        </p:txBody>
      </p:sp>
    </p:spTree>
    <p:extLst>
      <p:ext uri="{BB962C8B-B14F-4D97-AF65-F5344CB8AC3E}">
        <p14:creationId xmlns:p14="http://schemas.microsoft.com/office/powerpoint/2010/main" xmlns="" val="234598389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686960DD-7061-4F8E-988F-EB068A9D3D98}"/>
              </a:ext>
            </a:extLst>
          </p:cNvPr>
          <p:cNvSpPr/>
          <p:nvPr/>
        </p:nvSpPr>
        <p:spPr>
          <a:xfrm>
            <a:off x="11295931" y="876924"/>
            <a:ext cx="899415" cy="2304738"/>
          </a:xfrm>
          <a:prstGeom prst="rect">
            <a:avLst/>
          </a:prstGeom>
          <a:solidFill>
            <a:srgbClr val="3ABFA9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4">
            <a:extLst>
              <a:ext uri="{FF2B5EF4-FFF2-40B4-BE49-F238E27FC236}">
                <a16:creationId xmlns:a16="http://schemas.microsoft.com/office/drawing/2014/main" xmlns="" id="{DF7C598F-2626-4935-BEC0-C3BC58B75829}"/>
              </a:ext>
            </a:extLst>
          </p:cNvPr>
          <p:cNvGrpSpPr/>
          <p:nvPr/>
        </p:nvGrpSpPr>
        <p:grpSpPr>
          <a:xfrm>
            <a:off x="10756285" y="5599"/>
            <a:ext cx="1439059" cy="871327"/>
            <a:chOff x="4107305" y="314793"/>
            <a:chExt cx="1439058" cy="876924"/>
          </a:xfrm>
        </p:grpSpPr>
        <p:sp>
          <p:nvSpPr>
            <p:cNvPr id="16" name="矩形 15">
              <a:extLst>
                <a:ext uri="{FF2B5EF4-FFF2-40B4-BE49-F238E27FC236}">
                  <a16:creationId xmlns:a16="http://schemas.microsoft.com/office/drawing/2014/main" xmlns="" id="{6387ACA6-F6F3-4E51-8436-EFD79BD586C7}"/>
                </a:ext>
              </a:extLst>
            </p:cNvPr>
            <p:cNvSpPr/>
            <p:nvPr/>
          </p:nvSpPr>
          <p:spPr>
            <a:xfrm>
              <a:off x="4107305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>
              <a:extLst>
                <a:ext uri="{FF2B5EF4-FFF2-40B4-BE49-F238E27FC236}">
                  <a16:creationId xmlns:a16="http://schemas.microsoft.com/office/drawing/2014/main" xmlns="" id="{975758EE-3FF1-4E67-98F6-39DDFF9B69F3}"/>
                </a:ext>
              </a:extLst>
            </p:cNvPr>
            <p:cNvSpPr/>
            <p:nvPr/>
          </p:nvSpPr>
          <p:spPr>
            <a:xfrm>
              <a:off x="4107305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>
              <a:extLst>
                <a:ext uri="{FF2B5EF4-FFF2-40B4-BE49-F238E27FC236}">
                  <a16:creationId xmlns:a16="http://schemas.microsoft.com/office/drawing/2014/main" xmlns="" id="{FAEB3FA0-BCE3-4A00-8148-DD647C1F0152}"/>
                </a:ext>
              </a:extLst>
            </p:cNvPr>
            <p:cNvSpPr/>
            <p:nvPr/>
          </p:nvSpPr>
          <p:spPr>
            <a:xfrm>
              <a:off x="4586991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>
              <a:extLst>
                <a:ext uri="{FF2B5EF4-FFF2-40B4-BE49-F238E27FC236}">
                  <a16:creationId xmlns:a16="http://schemas.microsoft.com/office/drawing/2014/main" xmlns="" id="{415F1A4F-90F3-4FC7-96F2-775C019ABEC4}"/>
                </a:ext>
              </a:extLst>
            </p:cNvPr>
            <p:cNvSpPr/>
            <p:nvPr/>
          </p:nvSpPr>
          <p:spPr>
            <a:xfrm>
              <a:off x="4586991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>
              <a:extLst>
                <a:ext uri="{FF2B5EF4-FFF2-40B4-BE49-F238E27FC236}">
                  <a16:creationId xmlns:a16="http://schemas.microsoft.com/office/drawing/2014/main" xmlns="" id="{B7DF1E29-93DB-4954-8D57-CC764E4B3132}"/>
                </a:ext>
              </a:extLst>
            </p:cNvPr>
            <p:cNvSpPr/>
            <p:nvPr/>
          </p:nvSpPr>
          <p:spPr>
            <a:xfrm>
              <a:off x="5066677" y="314793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xmlns="" id="{C03AE159-8BC7-436F-9B4B-944CE1C77915}"/>
                </a:ext>
              </a:extLst>
            </p:cNvPr>
            <p:cNvSpPr/>
            <p:nvPr/>
          </p:nvSpPr>
          <p:spPr>
            <a:xfrm>
              <a:off x="5066677" y="757002"/>
              <a:ext cx="479686" cy="434715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2" name="椭圆 21">
            <a:extLst>
              <a:ext uri="{FF2B5EF4-FFF2-40B4-BE49-F238E27FC236}">
                <a16:creationId xmlns:a16="http://schemas.microsoft.com/office/drawing/2014/main" xmlns="" id="{243AC685-E039-46AF-974B-64283537C373}"/>
              </a:ext>
            </a:extLst>
          </p:cNvPr>
          <p:cNvSpPr/>
          <p:nvPr/>
        </p:nvSpPr>
        <p:spPr>
          <a:xfrm>
            <a:off x="11532968" y="1308864"/>
            <a:ext cx="425347" cy="42534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xmlns="" id="{ACEC2AD2-7D3A-46BC-9B16-D443662B09DA}"/>
              </a:ext>
            </a:extLst>
          </p:cNvPr>
          <p:cNvSpPr/>
          <p:nvPr/>
        </p:nvSpPr>
        <p:spPr>
          <a:xfrm>
            <a:off x="11547953" y="2195589"/>
            <a:ext cx="425347" cy="42534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F1A49EA7-2C2E-40DC-BD21-512D69531182}"/>
              </a:ext>
            </a:extLst>
          </p:cNvPr>
          <p:cNvSpPr/>
          <p:nvPr/>
        </p:nvSpPr>
        <p:spPr>
          <a:xfrm>
            <a:off x="10276603" y="3186734"/>
            <a:ext cx="1943655" cy="1909922"/>
          </a:xfrm>
          <a:prstGeom prst="rect">
            <a:avLst/>
          </a:prstGeom>
          <a:solidFill>
            <a:srgbClr val="FBEE19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4">
            <a:extLst>
              <a:ext uri="{FF2B5EF4-FFF2-40B4-BE49-F238E27FC236}">
                <a16:creationId xmlns:a16="http://schemas.microsoft.com/office/drawing/2014/main" xmlns="" id="{E1FE917C-F6F5-47BB-8A25-2619A92311CB}"/>
              </a:ext>
            </a:extLst>
          </p:cNvPr>
          <p:cNvGrpSpPr/>
          <p:nvPr/>
        </p:nvGrpSpPr>
        <p:grpSpPr>
          <a:xfrm>
            <a:off x="8837543" y="876924"/>
            <a:ext cx="2458388" cy="2304738"/>
            <a:chOff x="4107305" y="1187970"/>
            <a:chExt cx="2458388" cy="2304738"/>
          </a:xfrm>
        </p:grpSpPr>
        <p:sp>
          <p:nvSpPr>
            <p:cNvPr id="26" name="矩形 25">
              <a:extLst>
                <a:ext uri="{FF2B5EF4-FFF2-40B4-BE49-F238E27FC236}">
                  <a16:creationId xmlns:a16="http://schemas.microsoft.com/office/drawing/2014/main" xmlns="" id="{E282399E-3E80-4DC1-9E0C-F721B679FF15}"/>
                </a:ext>
              </a:extLst>
            </p:cNvPr>
            <p:cNvSpPr/>
            <p:nvPr/>
          </p:nvSpPr>
          <p:spPr>
            <a:xfrm>
              <a:off x="4107305" y="1187970"/>
              <a:ext cx="2458388" cy="2304738"/>
            </a:xfrm>
            <a:prstGeom prst="rect">
              <a:avLst/>
            </a:prstGeom>
            <a:solidFill>
              <a:srgbClr val="026AB7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等腰三角形 26">
              <a:extLst>
                <a:ext uri="{FF2B5EF4-FFF2-40B4-BE49-F238E27FC236}">
                  <a16:creationId xmlns:a16="http://schemas.microsoft.com/office/drawing/2014/main" xmlns="" id="{4C0A2E78-1833-4285-9F90-FD59485B0BA2}"/>
                </a:ext>
              </a:extLst>
            </p:cNvPr>
            <p:cNvSpPr/>
            <p:nvPr/>
          </p:nvSpPr>
          <p:spPr>
            <a:xfrm>
              <a:off x="4299586" y="1310670"/>
              <a:ext cx="2035428" cy="1754679"/>
            </a:xfrm>
            <a:prstGeom prst="triangle">
              <a:avLst/>
            </a:prstGeom>
            <a:solidFill>
              <a:srgbClr val="3BBDA9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72">
            <a:extLst>
              <a:ext uri="{FF2B5EF4-FFF2-40B4-BE49-F238E27FC236}">
                <a16:creationId xmlns:a16="http://schemas.microsoft.com/office/drawing/2014/main" xmlns="" id="{91381644-FC36-41CB-9542-2673D63E9A58}"/>
              </a:ext>
            </a:extLst>
          </p:cNvPr>
          <p:cNvGrpSpPr/>
          <p:nvPr/>
        </p:nvGrpSpPr>
        <p:grpSpPr>
          <a:xfrm>
            <a:off x="9909785" y="5096660"/>
            <a:ext cx="2282217" cy="834203"/>
            <a:chOff x="10250904" y="5096656"/>
            <a:chExt cx="1969349" cy="716328"/>
          </a:xfrm>
        </p:grpSpPr>
        <p:grpSp>
          <p:nvGrpSpPr>
            <p:cNvPr id="11" name="组合 27">
              <a:extLst>
                <a:ext uri="{FF2B5EF4-FFF2-40B4-BE49-F238E27FC236}">
                  <a16:creationId xmlns:a16="http://schemas.microsoft.com/office/drawing/2014/main" xmlns="" id="{FB1B8D9E-4BCB-42BB-B5F2-632D17C77673}"/>
                </a:ext>
              </a:extLst>
            </p:cNvPr>
            <p:cNvGrpSpPr/>
            <p:nvPr/>
          </p:nvGrpSpPr>
          <p:grpSpPr>
            <a:xfrm>
              <a:off x="10250904" y="5096656"/>
              <a:ext cx="1183066" cy="716328"/>
              <a:chOff x="4107305" y="314793"/>
              <a:chExt cx="1439058" cy="876924"/>
            </a:xfrm>
          </p:grpSpPr>
          <p:sp>
            <p:nvSpPr>
              <p:cNvPr id="29" name="矩形 28">
                <a:extLst>
                  <a:ext uri="{FF2B5EF4-FFF2-40B4-BE49-F238E27FC236}">
                    <a16:creationId xmlns:a16="http://schemas.microsoft.com/office/drawing/2014/main" xmlns="" id="{D72706D9-166A-4CCB-9F88-0540F97DF710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矩形 29">
                <a:extLst>
                  <a:ext uri="{FF2B5EF4-FFF2-40B4-BE49-F238E27FC236}">
                    <a16:creationId xmlns:a16="http://schemas.microsoft.com/office/drawing/2014/main" xmlns="" id="{E10D118C-2CE1-494B-AD59-69EA7FA032D2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矩形 30">
                <a:extLst>
                  <a:ext uri="{FF2B5EF4-FFF2-40B4-BE49-F238E27FC236}">
                    <a16:creationId xmlns:a16="http://schemas.microsoft.com/office/drawing/2014/main" xmlns="" id="{A695B438-A57B-4E86-A8AA-091DD9DDA60C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矩形 31">
                <a:extLst>
                  <a:ext uri="{FF2B5EF4-FFF2-40B4-BE49-F238E27FC236}">
                    <a16:creationId xmlns:a16="http://schemas.microsoft.com/office/drawing/2014/main" xmlns="" id="{AE6825CD-946F-4526-BC9C-9B56A431F529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" name="矩形 32">
                <a:extLst>
                  <a:ext uri="{FF2B5EF4-FFF2-40B4-BE49-F238E27FC236}">
                    <a16:creationId xmlns:a16="http://schemas.microsoft.com/office/drawing/2014/main" xmlns="" id="{3782E378-67AF-42C1-9E51-F8FEC101E72B}"/>
                  </a:ext>
                </a:extLst>
              </p:cNvPr>
              <p:cNvSpPr/>
              <p:nvPr/>
            </p:nvSpPr>
            <p:spPr>
              <a:xfrm>
                <a:off x="5066677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矩形 33">
                <a:extLst>
                  <a:ext uri="{FF2B5EF4-FFF2-40B4-BE49-F238E27FC236}">
                    <a16:creationId xmlns:a16="http://schemas.microsoft.com/office/drawing/2014/main" xmlns="" id="{EE436282-7168-4A77-8401-37E577B00067}"/>
                  </a:ext>
                </a:extLst>
              </p:cNvPr>
              <p:cNvSpPr/>
              <p:nvPr/>
            </p:nvSpPr>
            <p:spPr>
              <a:xfrm>
                <a:off x="5066677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5" name="组合 34">
              <a:extLst>
                <a:ext uri="{FF2B5EF4-FFF2-40B4-BE49-F238E27FC236}">
                  <a16:creationId xmlns:a16="http://schemas.microsoft.com/office/drawing/2014/main" xmlns="" id="{67E4E06E-761A-4414-8088-535D67E8E77F}"/>
                </a:ext>
              </a:extLst>
            </p:cNvPr>
            <p:cNvGrpSpPr/>
            <p:nvPr/>
          </p:nvGrpSpPr>
          <p:grpSpPr>
            <a:xfrm>
              <a:off x="11431542" y="5096656"/>
              <a:ext cx="788711" cy="716328"/>
              <a:chOff x="4107305" y="314793"/>
              <a:chExt cx="959372" cy="876924"/>
            </a:xfrm>
          </p:grpSpPr>
          <p:sp>
            <p:nvSpPr>
              <p:cNvPr id="36" name="矩形 35">
                <a:extLst>
                  <a:ext uri="{FF2B5EF4-FFF2-40B4-BE49-F238E27FC236}">
                    <a16:creationId xmlns:a16="http://schemas.microsoft.com/office/drawing/2014/main" xmlns="" id="{79495E1D-BB4A-411C-B972-FA2C91196ACE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矩形 36">
                <a:extLst>
                  <a:ext uri="{FF2B5EF4-FFF2-40B4-BE49-F238E27FC236}">
                    <a16:creationId xmlns:a16="http://schemas.microsoft.com/office/drawing/2014/main" xmlns="" id="{1BAD698C-57C5-4DAC-87F7-C711F9984B59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矩形 37">
                <a:extLst>
                  <a:ext uri="{FF2B5EF4-FFF2-40B4-BE49-F238E27FC236}">
                    <a16:creationId xmlns:a16="http://schemas.microsoft.com/office/drawing/2014/main" xmlns="" id="{3218905A-5F1F-40BA-871C-DA6DE5079934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矩形 38">
                <a:extLst>
                  <a:ext uri="{FF2B5EF4-FFF2-40B4-BE49-F238E27FC236}">
                    <a16:creationId xmlns:a16="http://schemas.microsoft.com/office/drawing/2014/main" xmlns="" id="{54AB4E4A-1EB1-4624-B0B7-B9DB8A4BDC00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40" name="椭圆 39">
            <a:extLst>
              <a:ext uri="{FF2B5EF4-FFF2-40B4-BE49-F238E27FC236}">
                <a16:creationId xmlns:a16="http://schemas.microsoft.com/office/drawing/2014/main" xmlns="" id="{0F5EB281-969D-4324-86D4-FEAD7C7F7EF9}"/>
              </a:ext>
            </a:extLst>
          </p:cNvPr>
          <p:cNvSpPr/>
          <p:nvPr/>
        </p:nvSpPr>
        <p:spPr>
          <a:xfrm>
            <a:off x="10468132" y="3279765"/>
            <a:ext cx="1723869" cy="1723869"/>
          </a:xfrm>
          <a:prstGeom prst="ellipse">
            <a:avLst/>
          </a:prstGeom>
          <a:solidFill>
            <a:srgbClr val="3ABEA7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5" name="组合 50">
            <a:extLst>
              <a:ext uri="{FF2B5EF4-FFF2-40B4-BE49-F238E27FC236}">
                <a16:creationId xmlns:a16="http://schemas.microsoft.com/office/drawing/2014/main" xmlns="" id="{EA2EC06F-11BD-4BB1-A166-8622DFD8E2C7}"/>
              </a:ext>
            </a:extLst>
          </p:cNvPr>
          <p:cNvGrpSpPr/>
          <p:nvPr/>
        </p:nvGrpSpPr>
        <p:grpSpPr>
          <a:xfrm>
            <a:off x="6918799" y="2"/>
            <a:ext cx="3837488" cy="880671"/>
            <a:chOff x="6918798" y="0"/>
            <a:chExt cx="3837488" cy="880671"/>
          </a:xfrm>
        </p:grpSpPr>
        <p:grpSp>
          <p:nvGrpSpPr>
            <p:cNvPr id="28" name="组合 3">
              <a:extLst>
                <a:ext uri="{FF2B5EF4-FFF2-40B4-BE49-F238E27FC236}">
                  <a16:creationId xmlns:a16="http://schemas.microsoft.com/office/drawing/2014/main" xmlns="" id="{F2ACF8C1-8D08-4EF7-BF0B-F30A1C922607}"/>
                </a:ext>
              </a:extLst>
            </p:cNvPr>
            <p:cNvGrpSpPr/>
            <p:nvPr/>
          </p:nvGrpSpPr>
          <p:grpSpPr>
            <a:xfrm>
              <a:off x="8837542" y="0"/>
              <a:ext cx="1918744" cy="880671"/>
              <a:chOff x="4107305" y="311046"/>
              <a:chExt cx="1918744" cy="880671"/>
            </a:xfrm>
          </p:grpSpPr>
          <p:sp>
            <p:nvSpPr>
              <p:cNvPr id="5" name="矩形 4">
                <a:extLst>
                  <a:ext uri="{FF2B5EF4-FFF2-40B4-BE49-F238E27FC236}">
                    <a16:creationId xmlns:a16="http://schemas.microsoft.com/office/drawing/2014/main" xmlns="" id="{0CA3346F-7BCA-473A-8E15-C82586A01336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矩形 5">
                <a:extLst>
                  <a:ext uri="{FF2B5EF4-FFF2-40B4-BE49-F238E27FC236}">
                    <a16:creationId xmlns:a16="http://schemas.microsoft.com/office/drawing/2014/main" xmlns="" id="{3AE5E525-1073-48B7-AB53-9B0A5EFB6C70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矩形 6">
                <a:extLst>
                  <a:ext uri="{FF2B5EF4-FFF2-40B4-BE49-F238E27FC236}">
                    <a16:creationId xmlns:a16="http://schemas.microsoft.com/office/drawing/2014/main" xmlns="" id="{37BF809A-76A2-4065-847F-49950D1CA9C5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6089E45E-6E68-4C04-AB0C-D2AAC443AF9A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矩形 8">
                <a:extLst>
                  <a:ext uri="{FF2B5EF4-FFF2-40B4-BE49-F238E27FC236}">
                    <a16:creationId xmlns:a16="http://schemas.microsoft.com/office/drawing/2014/main" xmlns="" id="{010E4D19-448C-46D7-AFE9-958770AA424B}"/>
                  </a:ext>
                </a:extLst>
              </p:cNvPr>
              <p:cNvSpPr/>
              <p:nvPr/>
            </p:nvSpPr>
            <p:spPr>
              <a:xfrm>
                <a:off x="5066677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矩形 9">
                <a:extLst>
                  <a:ext uri="{FF2B5EF4-FFF2-40B4-BE49-F238E27FC236}">
                    <a16:creationId xmlns:a16="http://schemas.microsoft.com/office/drawing/2014/main" xmlns="" id="{3E2C650D-9A86-4477-9001-1B851937EDF8}"/>
                  </a:ext>
                </a:extLst>
              </p:cNvPr>
              <p:cNvSpPr/>
              <p:nvPr/>
            </p:nvSpPr>
            <p:spPr>
              <a:xfrm>
                <a:off x="5066677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35" name="组合 10">
                <a:extLst>
                  <a:ext uri="{FF2B5EF4-FFF2-40B4-BE49-F238E27FC236}">
                    <a16:creationId xmlns:a16="http://schemas.microsoft.com/office/drawing/2014/main" xmlns="" id="{1639F588-EF88-4123-83BD-8D195A3F0778}"/>
                  </a:ext>
                </a:extLst>
              </p:cNvPr>
              <p:cNvGrpSpPr/>
              <p:nvPr/>
            </p:nvGrpSpPr>
            <p:grpSpPr>
              <a:xfrm>
                <a:off x="5546363" y="311046"/>
                <a:ext cx="479686" cy="876924"/>
                <a:chOff x="5219077" y="467193"/>
                <a:chExt cx="479686" cy="876924"/>
              </a:xfrm>
            </p:grpSpPr>
            <p:sp>
              <p:nvSpPr>
                <p:cNvPr id="12" name="矩形 11">
                  <a:extLst>
                    <a:ext uri="{FF2B5EF4-FFF2-40B4-BE49-F238E27FC236}">
                      <a16:creationId xmlns:a16="http://schemas.microsoft.com/office/drawing/2014/main" xmlns="" id="{73D140A9-2785-48B4-A90F-152CC699F063}"/>
                    </a:ext>
                  </a:extLst>
                </p:cNvPr>
                <p:cNvSpPr/>
                <p:nvPr/>
              </p:nvSpPr>
              <p:spPr>
                <a:xfrm>
                  <a:off x="5219077" y="4671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3" name="矩形 12">
                  <a:extLst>
                    <a:ext uri="{FF2B5EF4-FFF2-40B4-BE49-F238E27FC236}">
                      <a16:creationId xmlns:a16="http://schemas.microsoft.com/office/drawing/2014/main" xmlns="" id="{4191BFAA-C6E7-4F4E-B83F-055D6D7E12A2}"/>
                    </a:ext>
                  </a:extLst>
                </p:cNvPr>
                <p:cNvSpPr/>
                <p:nvPr/>
              </p:nvSpPr>
              <p:spPr>
                <a:xfrm>
                  <a:off x="5219077" y="9094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grpSp>
          <p:nvGrpSpPr>
            <p:cNvPr id="41" name="组合 40">
              <a:extLst>
                <a:ext uri="{FF2B5EF4-FFF2-40B4-BE49-F238E27FC236}">
                  <a16:creationId xmlns:a16="http://schemas.microsoft.com/office/drawing/2014/main" xmlns="" id="{7486DCC1-2EF4-4C7D-89FF-25BC27E09040}"/>
                </a:ext>
              </a:extLst>
            </p:cNvPr>
            <p:cNvGrpSpPr/>
            <p:nvPr/>
          </p:nvGrpSpPr>
          <p:grpSpPr>
            <a:xfrm>
              <a:off x="6918798" y="0"/>
              <a:ext cx="1918744" cy="880671"/>
              <a:chOff x="4107305" y="311046"/>
              <a:chExt cx="1918744" cy="880671"/>
            </a:xfrm>
          </p:grpSpPr>
          <p:sp>
            <p:nvSpPr>
              <p:cNvPr id="42" name="矩形 41">
                <a:extLst>
                  <a:ext uri="{FF2B5EF4-FFF2-40B4-BE49-F238E27FC236}">
                    <a16:creationId xmlns:a16="http://schemas.microsoft.com/office/drawing/2014/main" xmlns="" id="{445B82F1-9B3A-43D9-9A23-CBA3E5853926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矩形 42">
                <a:extLst>
                  <a:ext uri="{FF2B5EF4-FFF2-40B4-BE49-F238E27FC236}">
                    <a16:creationId xmlns:a16="http://schemas.microsoft.com/office/drawing/2014/main" xmlns="" id="{35F265A2-5B1B-43FB-8958-F090307B7ED2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矩形 43">
                <a:extLst>
                  <a:ext uri="{FF2B5EF4-FFF2-40B4-BE49-F238E27FC236}">
                    <a16:creationId xmlns:a16="http://schemas.microsoft.com/office/drawing/2014/main" xmlns="" id="{71F84987-E3CA-4189-A051-5A57A001704D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矩形 44">
                <a:extLst>
                  <a:ext uri="{FF2B5EF4-FFF2-40B4-BE49-F238E27FC236}">
                    <a16:creationId xmlns:a16="http://schemas.microsoft.com/office/drawing/2014/main" xmlns="" id="{9145E162-3CA4-4EAF-BD08-7286741BE8DD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矩形 45">
                <a:extLst>
                  <a:ext uri="{FF2B5EF4-FFF2-40B4-BE49-F238E27FC236}">
                    <a16:creationId xmlns:a16="http://schemas.microsoft.com/office/drawing/2014/main" xmlns="" id="{7438DB34-F5D3-4CFA-89F1-4BF2258220C7}"/>
                  </a:ext>
                </a:extLst>
              </p:cNvPr>
              <p:cNvSpPr/>
              <p:nvPr/>
            </p:nvSpPr>
            <p:spPr>
              <a:xfrm>
                <a:off x="5066677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矩形 46">
                <a:extLst>
                  <a:ext uri="{FF2B5EF4-FFF2-40B4-BE49-F238E27FC236}">
                    <a16:creationId xmlns:a16="http://schemas.microsoft.com/office/drawing/2014/main" xmlns="" id="{EBE3EE84-0DC8-4D39-94DC-C0F47C0AD307}"/>
                  </a:ext>
                </a:extLst>
              </p:cNvPr>
              <p:cNvSpPr/>
              <p:nvPr/>
            </p:nvSpPr>
            <p:spPr>
              <a:xfrm>
                <a:off x="5066677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48" name="组合 47">
                <a:extLst>
                  <a:ext uri="{FF2B5EF4-FFF2-40B4-BE49-F238E27FC236}">
                    <a16:creationId xmlns:a16="http://schemas.microsoft.com/office/drawing/2014/main" xmlns="" id="{6737C2EC-C110-4F6F-9F27-FB9E19CB0052}"/>
                  </a:ext>
                </a:extLst>
              </p:cNvPr>
              <p:cNvGrpSpPr/>
              <p:nvPr/>
            </p:nvGrpSpPr>
            <p:grpSpPr>
              <a:xfrm>
                <a:off x="5546363" y="311046"/>
                <a:ext cx="479686" cy="876924"/>
                <a:chOff x="5219077" y="467193"/>
                <a:chExt cx="479686" cy="876924"/>
              </a:xfrm>
            </p:grpSpPr>
            <p:sp>
              <p:nvSpPr>
                <p:cNvPr id="49" name="矩形 48">
                  <a:extLst>
                    <a:ext uri="{FF2B5EF4-FFF2-40B4-BE49-F238E27FC236}">
                      <a16:creationId xmlns:a16="http://schemas.microsoft.com/office/drawing/2014/main" xmlns="" id="{34CA9EAD-071B-4D06-9F7F-3CC6DC3A649E}"/>
                    </a:ext>
                  </a:extLst>
                </p:cNvPr>
                <p:cNvSpPr/>
                <p:nvPr/>
              </p:nvSpPr>
              <p:spPr>
                <a:xfrm>
                  <a:off x="5219077" y="4671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0" name="矩形 49">
                  <a:extLst>
                    <a:ext uri="{FF2B5EF4-FFF2-40B4-BE49-F238E27FC236}">
                      <a16:creationId xmlns:a16="http://schemas.microsoft.com/office/drawing/2014/main" xmlns="" id="{A2112159-F987-4FEA-AAB5-C3F59FDC2172}"/>
                    </a:ext>
                  </a:extLst>
                </p:cNvPr>
                <p:cNvSpPr/>
                <p:nvPr/>
              </p:nvSpPr>
              <p:spPr>
                <a:xfrm>
                  <a:off x="5219077" y="9094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</p:grpSp>
      <p:grpSp>
        <p:nvGrpSpPr>
          <p:cNvPr id="51" name="组合 51">
            <a:extLst>
              <a:ext uri="{FF2B5EF4-FFF2-40B4-BE49-F238E27FC236}">
                <a16:creationId xmlns:a16="http://schemas.microsoft.com/office/drawing/2014/main" xmlns="" id="{BA78B8A6-6B5D-4850-9813-81666132F58F}"/>
              </a:ext>
            </a:extLst>
          </p:cNvPr>
          <p:cNvGrpSpPr/>
          <p:nvPr/>
        </p:nvGrpSpPr>
        <p:grpSpPr>
          <a:xfrm>
            <a:off x="8551343" y="5930863"/>
            <a:ext cx="3622511" cy="831335"/>
            <a:chOff x="6918798" y="0"/>
            <a:chExt cx="3837488" cy="880671"/>
          </a:xfrm>
        </p:grpSpPr>
        <p:grpSp>
          <p:nvGrpSpPr>
            <p:cNvPr id="52" name="组合 52">
              <a:extLst>
                <a:ext uri="{FF2B5EF4-FFF2-40B4-BE49-F238E27FC236}">
                  <a16:creationId xmlns:a16="http://schemas.microsoft.com/office/drawing/2014/main" xmlns="" id="{E3C664DD-F6B7-4716-9C63-563C7E02C9FF}"/>
                </a:ext>
              </a:extLst>
            </p:cNvPr>
            <p:cNvGrpSpPr/>
            <p:nvPr/>
          </p:nvGrpSpPr>
          <p:grpSpPr>
            <a:xfrm>
              <a:off x="8837542" y="0"/>
              <a:ext cx="1918744" cy="880671"/>
              <a:chOff x="4107305" y="311046"/>
              <a:chExt cx="1918744" cy="880671"/>
            </a:xfrm>
          </p:grpSpPr>
          <p:sp>
            <p:nvSpPr>
              <p:cNvPr id="64" name="矩形 63">
                <a:extLst>
                  <a:ext uri="{FF2B5EF4-FFF2-40B4-BE49-F238E27FC236}">
                    <a16:creationId xmlns:a16="http://schemas.microsoft.com/office/drawing/2014/main" xmlns="" id="{07832F86-95D2-474C-8443-62E9BEE44C3B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" name="矩形 64">
                <a:extLst>
                  <a:ext uri="{FF2B5EF4-FFF2-40B4-BE49-F238E27FC236}">
                    <a16:creationId xmlns:a16="http://schemas.microsoft.com/office/drawing/2014/main" xmlns="" id="{ECD8E4A1-DA97-47BA-8FBF-4F77801D19F8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6" name="矩形 65">
                <a:extLst>
                  <a:ext uri="{FF2B5EF4-FFF2-40B4-BE49-F238E27FC236}">
                    <a16:creationId xmlns:a16="http://schemas.microsoft.com/office/drawing/2014/main" xmlns="" id="{3703798C-513A-4147-BC79-A55E187F62C8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7" name="矩形 66">
                <a:extLst>
                  <a:ext uri="{FF2B5EF4-FFF2-40B4-BE49-F238E27FC236}">
                    <a16:creationId xmlns:a16="http://schemas.microsoft.com/office/drawing/2014/main" xmlns="" id="{CD3DB330-A0E0-4047-B3B2-9C401E62A6FF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8" name="矩形 67">
                <a:extLst>
                  <a:ext uri="{FF2B5EF4-FFF2-40B4-BE49-F238E27FC236}">
                    <a16:creationId xmlns:a16="http://schemas.microsoft.com/office/drawing/2014/main" xmlns="" id="{536310A6-DE9E-4FE5-B211-1B1F534ABABE}"/>
                  </a:ext>
                </a:extLst>
              </p:cNvPr>
              <p:cNvSpPr/>
              <p:nvPr/>
            </p:nvSpPr>
            <p:spPr>
              <a:xfrm>
                <a:off x="5066677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9" name="矩形 68">
                <a:extLst>
                  <a:ext uri="{FF2B5EF4-FFF2-40B4-BE49-F238E27FC236}">
                    <a16:creationId xmlns:a16="http://schemas.microsoft.com/office/drawing/2014/main" xmlns="" id="{DD7698C1-D3C5-4B14-A194-29C6FDE939F7}"/>
                  </a:ext>
                </a:extLst>
              </p:cNvPr>
              <p:cNvSpPr/>
              <p:nvPr/>
            </p:nvSpPr>
            <p:spPr>
              <a:xfrm>
                <a:off x="5066677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53" name="组合 69">
                <a:extLst>
                  <a:ext uri="{FF2B5EF4-FFF2-40B4-BE49-F238E27FC236}">
                    <a16:creationId xmlns:a16="http://schemas.microsoft.com/office/drawing/2014/main" xmlns="" id="{9377F6E8-BCC0-4011-B444-5AD4A6ED26EB}"/>
                  </a:ext>
                </a:extLst>
              </p:cNvPr>
              <p:cNvGrpSpPr/>
              <p:nvPr/>
            </p:nvGrpSpPr>
            <p:grpSpPr>
              <a:xfrm>
                <a:off x="5546363" y="311046"/>
                <a:ext cx="479686" cy="876924"/>
                <a:chOff x="5219077" y="467193"/>
                <a:chExt cx="479686" cy="876924"/>
              </a:xfrm>
            </p:grpSpPr>
            <p:sp>
              <p:nvSpPr>
                <p:cNvPr id="71" name="矩形 70">
                  <a:extLst>
                    <a:ext uri="{FF2B5EF4-FFF2-40B4-BE49-F238E27FC236}">
                      <a16:creationId xmlns:a16="http://schemas.microsoft.com/office/drawing/2014/main" xmlns="" id="{611DA58F-9A46-40D5-A51C-56D82FA92D6E}"/>
                    </a:ext>
                  </a:extLst>
                </p:cNvPr>
                <p:cNvSpPr/>
                <p:nvPr/>
              </p:nvSpPr>
              <p:spPr>
                <a:xfrm>
                  <a:off x="5219077" y="4671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2" name="矩形 71">
                  <a:extLst>
                    <a:ext uri="{FF2B5EF4-FFF2-40B4-BE49-F238E27FC236}">
                      <a16:creationId xmlns:a16="http://schemas.microsoft.com/office/drawing/2014/main" xmlns="" id="{4FA595C1-7794-4F48-A7A8-F08C7DDD2BB9}"/>
                    </a:ext>
                  </a:extLst>
                </p:cNvPr>
                <p:cNvSpPr/>
                <p:nvPr/>
              </p:nvSpPr>
              <p:spPr>
                <a:xfrm>
                  <a:off x="5219077" y="9094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grpSp>
          <p:nvGrpSpPr>
            <p:cNvPr id="54" name="组合 53">
              <a:extLst>
                <a:ext uri="{FF2B5EF4-FFF2-40B4-BE49-F238E27FC236}">
                  <a16:creationId xmlns:a16="http://schemas.microsoft.com/office/drawing/2014/main" xmlns="" id="{482B97BB-6A7B-475D-97BE-F4A8A3F7310D}"/>
                </a:ext>
              </a:extLst>
            </p:cNvPr>
            <p:cNvGrpSpPr/>
            <p:nvPr/>
          </p:nvGrpSpPr>
          <p:grpSpPr>
            <a:xfrm>
              <a:off x="6918798" y="0"/>
              <a:ext cx="1918744" cy="880671"/>
              <a:chOff x="4107305" y="311046"/>
              <a:chExt cx="1918744" cy="880671"/>
            </a:xfrm>
          </p:grpSpPr>
          <p:sp>
            <p:nvSpPr>
              <p:cNvPr id="55" name="矩形 54">
                <a:extLst>
                  <a:ext uri="{FF2B5EF4-FFF2-40B4-BE49-F238E27FC236}">
                    <a16:creationId xmlns:a16="http://schemas.microsoft.com/office/drawing/2014/main" xmlns="" id="{B2DEC097-C50D-4E43-BEC7-BA7F140441BB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矩形 55">
                <a:extLst>
                  <a:ext uri="{FF2B5EF4-FFF2-40B4-BE49-F238E27FC236}">
                    <a16:creationId xmlns:a16="http://schemas.microsoft.com/office/drawing/2014/main" xmlns="" id="{CE116C88-C6BF-4052-8BF1-88F4775437F3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矩形 56">
                <a:extLst>
                  <a:ext uri="{FF2B5EF4-FFF2-40B4-BE49-F238E27FC236}">
                    <a16:creationId xmlns:a16="http://schemas.microsoft.com/office/drawing/2014/main" xmlns="" id="{3D3E2A94-7695-4F5A-80E4-65FCABB434FB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矩形 57">
                <a:extLst>
                  <a:ext uri="{FF2B5EF4-FFF2-40B4-BE49-F238E27FC236}">
                    <a16:creationId xmlns:a16="http://schemas.microsoft.com/office/drawing/2014/main" xmlns="" id="{31120977-AE2F-4681-82B3-A1334FCA77D1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矩形 58">
                <a:extLst>
                  <a:ext uri="{FF2B5EF4-FFF2-40B4-BE49-F238E27FC236}">
                    <a16:creationId xmlns:a16="http://schemas.microsoft.com/office/drawing/2014/main" xmlns="" id="{D37B4D0F-0E08-4316-A6B5-A31A13EFB7B5}"/>
                  </a:ext>
                </a:extLst>
              </p:cNvPr>
              <p:cNvSpPr/>
              <p:nvPr/>
            </p:nvSpPr>
            <p:spPr>
              <a:xfrm>
                <a:off x="5066677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矩形 59">
                <a:extLst>
                  <a:ext uri="{FF2B5EF4-FFF2-40B4-BE49-F238E27FC236}">
                    <a16:creationId xmlns:a16="http://schemas.microsoft.com/office/drawing/2014/main" xmlns="" id="{89B15F58-BD90-42FD-84EC-130236A9D100}"/>
                  </a:ext>
                </a:extLst>
              </p:cNvPr>
              <p:cNvSpPr/>
              <p:nvPr/>
            </p:nvSpPr>
            <p:spPr>
              <a:xfrm>
                <a:off x="5066677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61" name="组合 60">
                <a:extLst>
                  <a:ext uri="{FF2B5EF4-FFF2-40B4-BE49-F238E27FC236}">
                    <a16:creationId xmlns:a16="http://schemas.microsoft.com/office/drawing/2014/main" xmlns="" id="{D0630C9B-B425-406E-B125-7E8ED095F8C9}"/>
                  </a:ext>
                </a:extLst>
              </p:cNvPr>
              <p:cNvGrpSpPr/>
              <p:nvPr/>
            </p:nvGrpSpPr>
            <p:grpSpPr>
              <a:xfrm>
                <a:off x="5546363" y="311046"/>
                <a:ext cx="479686" cy="876924"/>
                <a:chOff x="5219077" y="467193"/>
                <a:chExt cx="479686" cy="876924"/>
              </a:xfrm>
            </p:grpSpPr>
            <p:sp>
              <p:nvSpPr>
                <p:cNvPr id="62" name="矩形 61">
                  <a:extLst>
                    <a:ext uri="{FF2B5EF4-FFF2-40B4-BE49-F238E27FC236}">
                      <a16:creationId xmlns:a16="http://schemas.microsoft.com/office/drawing/2014/main" xmlns="" id="{5FEDEEDF-23A4-4109-AA9C-056462F698F2}"/>
                    </a:ext>
                  </a:extLst>
                </p:cNvPr>
                <p:cNvSpPr/>
                <p:nvPr/>
              </p:nvSpPr>
              <p:spPr>
                <a:xfrm>
                  <a:off x="5219077" y="467193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3" name="矩形 62">
                  <a:extLst>
                    <a:ext uri="{FF2B5EF4-FFF2-40B4-BE49-F238E27FC236}">
                      <a16:creationId xmlns:a16="http://schemas.microsoft.com/office/drawing/2014/main" xmlns="" id="{975CB85D-9549-44E8-9E3D-5916A09EF032}"/>
                    </a:ext>
                  </a:extLst>
                </p:cNvPr>
                <p:cNvSpPr/>
                <p:nvPr/>
              </p:nvSpPr>
              <p:spPr>
                <a:xfrm>
                  <a:off x="5219077" y="909402"/>
                  <a:ext cx="479686" cy="434715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</p:grpSp>
      <p:grpSp>
        <p:nvGrpSpPr>
          <p:cNvPr id="70" name="组合 73">
            <a:extLst>
              <a:ext uri="{FF2B5EF4-FFF2-40B4-BE49-F238E27FC236}">
                <a16:creationId xmlns:a16="http://schemas.microsoft.com/office/drawing/2014/main" xmlns="" id="{882B83D8-D384-4886-9E0E-FD565F53CFEF}"/>
              </a:ext>
            </a:extLst>
          </p:cNvPr>
          <p:cNvGrpSpPr/>
          <p:nvPr/>
        </p:nvGrpSpPr>
        <p:grpSpPr>
          <a:xfrm>
            <a:off x="7226660" y="6341225"/>
            <a:ext cx="4965341" cy="516779"/>
            <a:chOff x="0" y="6130977"/>
            <a:chExt cx="6985421" cy="727023"/>
          </a:xfrm>
        </p:grpSpPr>
        <p:sp>
          <p:nvSpPr>
            <p:cNvPr id="75" name="矩形 74">
              <a:extLst>
                <a:ext uri="{FF2B5EF4-FFF2-40B4-BE49-F238E27FC236}">
                  <a16:creationId xmlns:a16="http://schemas.microsoft.com/office/drawing/2014/main" xmlns="" id="{73877C61-4CA0-4F2D-990F-E51E396F5C47}"/>
                </a:ext>
              </a:extLst>
            </p:cNvPr>
            <p:cNvSpPr/>
            <p:nvPr/>
          </p:nvSpPr>
          <p:spPr>
            <a:xfrm>
              <a:off x="0" y="6130977"/>
              <a:ext cx="6985421" cy="727023"/>
            </a:xfrm>
            <a:prstGeom prst="rect">
              <a:avLst/>
            </a:prstGeom>
            <a:solidFill>
              <a:srgbClr val="FED3E4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椭圆 75">
              <a:extLst>
                <a:ext uri="{FF2B5EF4-FFF2-40B4-BE49-F238E27FC236}">
                  <a16:creationId xmlns:a16="http://schemas.microsoft.com/office/drawing/2014/main" xmlns="" id="{D2D65AF6-CC9C-409B-AC11-42B88DEB86FE}"/>
                </a:ext>
              </a:extLst>
            </p:cNvPr>
            <p:cNvSpPr/>
            <p:nvPr/>
          </p:nvSpPr>
          <p:spPr>
            <a:xfrm>
              <a:off x="626774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" name="椭圆 76">
              <a:extLst>
                <a:ext uri="{FF2B5EF4-FFF2-40B4-BE49-F238E27FC236}">
                  <a16:creationId xmlns:a16="http://schemas.microsoft.com/office/drawing/2014/main" xmlns="" id="{7096BF21-D122-4FB4-9E14-B181135E30AC}"/>
                </a:ext>
              </a:extLst>
            </p:cNvPr>
            <p:cNvSpPr/>
            <p:nvPr/>
          </p:nvSpPr>
          <p:spPr>
            <a:xfrm>
              <a:off x="1641420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" name="椭圆 77">
              <a:extLst>
                <a:ext uri="{FF2B5EF4-FFF2-40B4-BE49-F238E27FC236}">
                  <a16:creationId xmlns:a16="http://schemas.microsoft.com/office/drawing/2014/main" xmlns="" id="{CC570E8D-66CD-4D51-8D98-C4E6ADF553F1}"/>
                </a:ext>
              </a:extLst>
            </p:cNvPr>
            <p:cNvSpPr/>
            <p:nvPr/>
          </p:nvSpPr>
          <p:spPr>
            <a:xfrm>
              <a:off x="2656066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椭圆 78">
              <a:extLst>
                <a:ext uri="{FF2B5EF4-FFF2-40B4-BE49-F238E27FC236}">
                  <a16:creationId xmlns:a16="http://schemas.microsoft.com/office/drawing/2014/main" xmlns="" id="{CCFF0D2B-70F7-4AEE-84BC-686DF6A39834}"/>
                </a:ext>
              </a:extLst>
            </p:cNvPr>
            <p:cNvSpPr/>
            <p:nvPr/>
          </p:nvSpPr>
          <p:spPr>
            <a:xfrm>
              <a:off x="3670712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椭圆 79">
              <a:extLst>
                <a:ext uri="{FF2B5EF4-FFF2-40B4-BE49-F238E27FC236}">
                  <a16:creationId xmlns:a16="http://schemas.microsoft.com/office/drawing/2014/main" xmlns="" id="{AC5D3939-587D-47D9-A501-7DD2C9B3E874}"/>
                </a:ext>
              </a:extLst>
            </p:cNvPr>
            <p:cNvSpPr/>
            <p:nvPr/>
          </p:nvSpPr>
          <p:spPr>
            <a:xfrm>
              <a:off x="4685358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椭圆 80">
              <a:extLst>
                <a:ext uri="{FF2B5EF4-FFF2-40B4-BE49-F238E27FC236}">
                  <a16:creationId xmlns:a16="http://schemas.microsoft.com/office/drawing/2014/main" xmlns="" id="{5BD0C3CF-0745-4809-BA92-2E8744E167EF}"/>
                </a:ext>
              </a:extLst>
            </p:cNvPr>
            <p:cNvSpPr/>
            <p:nvPr/>
          </p:nvSpPr>
          <p:spPr>
            <a:xfrm>
              <a:off x="5700004" y="6281815"/>
              <a:ext cx="425346" cy="42534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2" name="TextBox 81"/>
          <p:cNvSpPr txBox="1"/>
          <p:nvPr/>
        </p:nvSpPr>
        <p:spPr>
          <a:xfrm>
            <a:off x="259307" y="354844"/>
            <a:ext cx="4312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chemeClr val="accent1">
                    <a:lumMod val="75000"/>
                  </a:schemeClr>
                </a:solidFill>
              </a:rPr>
              <a:t>《100</a:t>
            </a:r>
            <a:r>
              <a:rPr lang="zh-CN" altLang="en-US" sz="2800" b="1" dirty="0" smtClean="0">
                <a:solidFill>
                  <a:schemeClr val="accent1">
                    <a:lumMod val="75000"/>
                  </a:schemeClr>
                </a:solidFill>
              </a:rPr>
              <a:t>分闯关</a:t>
            </a:r>
            <a:r>
              <a:rPr lang="en-US" altLang="zh-CN" sz="2800" b="1" dirty="0" smtClean="0">
                <a:solidFill>
                  <a:schemeClr val="accent1">
                    <a:lumMod val="75000"/>
                  </a:schemeClr>
                </a:solidFill>
              </a:rPr>
              <a:t>》P68</a:t>
            </a:r>
            <a:r>
              <a:rPr lang="zh-CN" altLang="en-US" sz="2800" b="1" dirty="0" smtClean="0">
                <a:solidFill>
                  <a:schemeClr val="accent1">
                    <a:lumMod val="75000"/>
                  </a:schemeClr>
                </a:solidFill>
              </a:rPr>
              <a:t>：</a:t>
            </a:r>
            <a:endParaRPr lang="zh-CN" altLang="en-US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33794" name="Object 2"/>
          <p:cNvGraphicFramePr>
            <a:graphicFrameLocks noChangeAspect="1"/>
          </p:cNvGraphicFramePr>
          <p:nvPr/>
        </p:nvGraphicFramePr>
        <p:xfrm>
          <a:off x="616116" y="1161506"/>
          <a:ext cx="7920037" cy="1966912"/>
        </p:xfrm>
        <a:graphic>
          <a:graphicData uri="http://schemas.openxmlformats.org/presentationml/2006/ole">
            <p:oleObj spid="_x0000_s33794" name="文档" r:id="rId3" imgW="7986199" imgH="1978553" progId="">
              <p:embed/>
            </p:oleObj>
          </a:graphicData>
        </a:graphic>
      </p:graphicFrame>
      <p:sp>
        <p:nvSpPr>
          <p:cNvPr id="83" name="Rectangle 2"/>
          <p:cNvSpPr>
            <a:spLocks noChangeArrowheads="1"/>
          </p:cNvSpPr>
          <p:nvPr/>
        </p:nvSpPr>
        <p:spPr bwMode="auto">
          <a:xfrm>
            <a:off x="408202" y="3054689"/>
            <a:ext cx="8804039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indent="268288" algn="just">
              <a:lnSpc>
                <a:spcPct val="150000"/>
              </a:lnSpc>
            </a:pPr>
            <a:r>
              <a:rPr lang="en-US" altLang="zh-CN" sz="2000" b="1" dirty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(2)</a:t>
            </a:r>
            <a:r>
              <a:rPr lang="zh-CN" altLang="en-US" sz="2000" b="1" dirty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在超市</a:t>
            </a:r>
            <a:r>
              <a:rPr lang="en-US" altLang="zh-CN" sz="2000" b="1" dirty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A</a:t>
            </a:r>
            <a:r>
              <a:rPr lang="zh-CN" altLang="en-US" sz="2000" b="1" dirty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购买随身听与书包各一件需花费现金</a:t>
            </a:r>
            <a:r>
              <a:rPr lang="en-US" altLang="zh-CN" sz="2000" b="1" dirty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452×80%</a:t>
            </a:r>
            <a:r>
              <a:rPr lang="zh-CN" altLang="en-US" sz="2000" b="1" dirty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＝</a:t>
            </a:r>
            <a:r>
              <a:rPr lang="en-US" altLang="zh-CN" sz="2000" b="1" dirty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361.6(</a:t>
            </a:r>
            <a:r>
              <a:rPr lang="zh-CN" altLang="en-US" sz="2000" b="1" dirty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元</a:t>
            </a:r>
            <a:r>
              <a:rPr lang="en-US" altLang="zh-CN" sz="2000" b="1" dirty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)</a:t>
            </a:r>
            <a:r>
              <a:rPr lang="zh-CN" altLang="en-US" sz="2000" b="1" dirty="0">
                <a:solidFill>
                  <a:srgbClr val="FF0000"/>
                </a:solidFill>
                <a:latin typeface="MingLiU_HKSCS" pitchFamily="18" charset="-120"/>
                <a:ea typeface="MingLiU_HKSCS" pitchFamily="18" charset="-120"/>
                <a:cs typeface="Times New Roman" pitchFamily="18" charset="0"/>
              </a:rPr>
              <a:t>，</a:t>
            </a:r>
            <a:r>
              <a:rPr lang="zh-CN" altLang="en-US" sz="2000" b="1" dirty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因为</a:t>
            </a:r>
            <a:r>
              <a:rPr lang="en-US" altLang="zh-CN" sz="2000" b="1" dirty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361.6</a:t>
            </a:r>
            <a:r>
              <a:rPr lang="zh-CN" altLang="en-US" sz="2000" b="1" dirty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＜</a:t>
            </a:r>
            <a:r>
              <a:rPr lang="en-US" altLang="zh-CN" sz="2000" b="1" dirty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400</a:t>
            </a:r>
            <a:r>
              <a:rPr lang="zh-CN" altLang="en-US" sz="2000" b="1" dirty="0" smtClean="0">
                <a:solidFill>
                  <a:srgbClr val="FF0000"/>
                </a:solidFill>
                <a:latin typeface="MingLiU_HKSCS" pitchFamily="18" charset="-120"/>
                <a:ea typeface="MingLiU_HKSCS" pitchFamily="18" charset="-120"/>
                <a:cs typeface="Times New Roman" pitchFamily="18" charset="0"/>
              </a:rPr>
              <a:t>，</a:t>
            </a:r>
            <a:r>
              <a:rPr lang="zh-CN" altLang="en-US" sz="2000" b="1" dirty="0" smtClean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所以可以选择在超市</a:t>
            </a:r>
            <a:r>
              <a:rPr lang="en-US" altLang="zh-CN" sz="2000" b="1" dirty="0" smtClean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A</a:t>
            </a:r>
            <a:r>
              <a:rPr lang="zh-CN" altLang="en-US" sz="2000" b="1" dirty="0" smtClean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购买；</a:t>
            </a:r>
            <a:endParaRPr lang="en-US" altLang="zh-CN" sz="2000" b="1" dirty="0" smtClean="0">
              <a:solidFill>
                <a:srgbClr val="FF0000"/>
              </a:solidFill>
              <a:ea typeface="宋体" pitchFamily="2" charset="-122"/>
              <a:cs typeface="Times New Roman" pitchFamily="18" charset="0"/>
            </a:endParaRPr>
          </a:p>
          <a:p>
            <a:pPr indent="268288" algn="just">
              <a:lnSpc>
                <a:spcPct val="150000"/>
              </a:lnSpc>
            </a:pPr>
            <a:r>
              <a:rPr lang="zh-CN" altLang="en-US" sz="2000" b="1" dirty="0" smtClean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在超市</a:t>
            </a:r>
            <a:r>
              <a:rPr lang="en-US" altLang="zh-CN" sz="2000" b="1" dirty="0" smtClean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B</a:t>
            </a:r>
            <a:r>
              <a:rPr lang="zh-CN" altLang="en-US" sz="2000" b="1" dirty="0" smtClean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可先花费现金</a:t>
            </a:r>
            <a:r>
              <a:rPr lang="en-US" altLang="zh-CN" sz="2000" b="1" dirty="0" smtClean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360</a:t>
            </a:r>
            <a:r>
              <a:rPr lang="zh-CN" altLang="en-US" sz="2000" b="1" dirty="0" smtClean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元购买随身听</a:t>
            </a:r>
            <a:r>
              <a:rPr lang="zh-CN" altLang="en-US" sz="2000" b="1" dirty="0" smtClean="0">
                <a:solidFill>
                  <a:srgbClr val="FF0000"/>
                </a:solidFill>
                <a:latin typeface="MingLiU_HKSCS" pitchFamily="18" charset="-120"/>
                <a:ea typeface="MingLiU_HKSCS" pitchFamily="18" charset="-120"/>
                <a:cs typeface="Times New Roman" pitchFamily="18" charset="0"/>
              </a:rPr>
              <a:t>，</a:t>
            </a:r>
            <a:r>
              <a:rPr lang="zh-CN" altLang="en-US" sz="2000" b="1" dirty="0" smtClean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再利用得到的</a:t>
            </a:r>
            <a:r>
              <a:rPr lang="en-US" altLang="zh-CN" sz="2000" b="1" dirty="0" smtClean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90</a:t>
            </a:r>
            <a:r>
              <a:rPr lang="zh-CN" altLang="en-US" sz="2000" b="1" dirty="0" smtClean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元返券</a:t>
            </a:r>
            <a:r>
              <a:rPr lang="zh-CN" altLang="en-US" sz="2000" b="1" dirty="0" smtClean="0">
                <a:solidFill>
                  <a:srgbClr val="FF0000"/>
                </a:solidFill>
                <a:latin typeface="MingLiU_HKSCS" pitchFamily="18" charset="-120"/>
                <a:ea typeface="MingLiU_HKSCS" pitchFamily="18" charset="-120"/>
                <a:cs typeface="Times New Roman" pitchFamily="18" charset="0"/>
              </a:rPr>
              <a:t>，</a:t>
            </a:r>
            <a:r>
              <a:rPr lang="zh-CN" altLang="en-US" sz="2000" b="1" dirty="0" smtClean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加上</a:t>
            </a:r>
            <a:r>
              <a:rPr lang="en-US" altLang="zh-CN" sz="2000" b="1" dirty="0" smtClean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2</a:t>
            </a:r>
            <a:r>
              <a:rPr lang="zh-CN" altLang="en-US" sz="2000" b="1" dirty="0" smtClean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元现金购买书包</a:t>
            </a:r>
            <a:r>
              <a:rPr lang="zh-CN" altLang="en-US" sz="2000" b="1" dirty="0" smtClean="0">
                <a:solidFill>
                  <a:srgbClr val="FF0000"/>
                </a:solidFill>
                <a:latin typeface="MingLiU_HKSCS" pitchFamily="18" charset="-120"/>
                <a:ea typeface="MingLiU_HKSCS" pitchFamily="18" charset="-120"/>
                <a:cs typeface="Times New Roman" pitchFamily="18" charset="0"/>
              </a:rPr>
              <a:t>，</a:t>
            </a:r>
            <a:r>
              <a:rPr lang="zh-CN" altLang="en-US" sz="2000" b="1" dirty="0" smtClean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总计共花费现金</a:t>
            </a:r>
            <a:r>
              <a:rPr lang="en-US" altLang="zh-CN" sz="2000" b="1" dirty="0" smtClean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360</a:t>
            </a:r>
            <a:r>
              <a:rPr lang="zh-CN" altLang="en-US" sz="2000" b="1" dirty="0" smtClean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＋</a:t>
            </a:r>
            <a:r>
              <a:rPr lang="en-US" altLang="zh-CN" sz="2000" b="1" dirty="0" smtClean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2</a:t>
            </a:r>
            <a:r>
              <a:rPr lang="zh-CN" altLang="en-US" sz="2000" b="1" dirty="0" smtClean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＝</a:t>
            </a:r>
            <a:r>
              <a:rPr lang="en-US" altLang="zh-CN" sz="2000" b="1" dirty="0" smtClean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362(</a:t>
            </a:r>
            <a:r>
              <a:rPr lang="zh-CN" altLang="en-US" sz="2000" b="1" dirty="0" smtClean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元</a:t>
            </a:r>
            <a:r>
              <a:rPr lang="en-US" altLang="zh-CN" sz="2000" b="1" dirty="0" smtClean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)</a:t>
            </a:r>
            <a:r>
              <a:rPr lang="zh-CN" altLang="en-US" sz="2000" b="1" dirty="0" smtClean="0">
                <a:solidFill>
                  <a:srgbClr val="FF0000"/>
                </a:solidFill>
                <a:latin typeface="MingLiU_HKSCS" pitchFamily="18" charset="-120"/>
                <a:ea typeface="MingLiU_HKSCS" pitchFamily="18" charset="-120"/>
                <a:cs typeface="Times New Roman" pitchFamily="18" charset="0"/>
              </a:rPr>
              <a:t>，</a:t>
            </a:r>
            <a:endParaRPr lang="en-US" altLang="zh-CN" sz="2000" b="1" dirty="0" smtClean="0">
              <a:solidFill>
                <a:srgbClr val="FF0000"/>
              </a:solidFill>
              <a:latin typeface="MingLiU_HKSCS" pitchFamily="18" charset="-120"/>
              <a:ea typeface="MingLiU_HKSCS" pitchFamily="18" charset="-120"/>
              <a:cs typeface="Times New Roman" pitchFamily="18" charset="0"/>
            </a:endParaRPr>
          </a:p>
          <a:p>
            <a:pPr indent="268288" algn="just">
              <a:lnSpc>
                <a:spcPct val="150000"/>
              </a:lnSpc>
            </a:pPr>
            <a:r>
              <a:rPr lang="zh-CN" altLang="en-US" sz="2000" b="1" dirty="0" smtClean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因为</a:t>
            </a:r>
            <a:r>
              <a:rPr lang="en-US" altLang="zh-CN" sz="2000" b="1" dirty="0" smtClean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362</a:t>
            </a:r>
            <a:r>
              <a:rPr lang="zh-CN" altLang="en-US" sz="2000" b="1" dirty="0" smtClean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＜</a:t>
            </a:r>
            <a:r>
              <a:rPr lang="en-US" altLang="zh-CN" sz="2000" b="1" dirty="0" smtClean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400</a:t>
            </a:r>
            <a:r>
              <a:rPr lang="zh-CN" altLang="en-US" sz="2000" b="1" dirty="0" smtClean="0">
                <a:solidFill>
                  <a:srgbClr val="FF0000"/>
                </a:solidFill>
                <a:latin typeface="MingLiU_HKSCS" pitchFamily="18" charset="-120"/>
                <a:ea typeface="MingLiU_HKSCS" pitchFamily="18" charset="-120"/>
                <a:cs typeface="Times New Roman" pitchFamily="18" charset="0"/>
              </a:rPr>
              <a:t>，</a:t>
            </a:r>
            <a:r>
              <a:rPr lang="zh-CN" altLang="en-US" sz="2000" b="1" dirty="0" smtClean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所以也可以选择在超市</a:t>
            </a:r>
            <a:r>
              <a:rPr lang="en-US" altLang="zh-CN" sz="2000" b="1" dirty="0" smtClean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B</a:t>
            </a:r>
            <a:r>
              <a:rPr lang="zh-CN" altLang="en-US" sz="2000" b="1" dirty="0" smtClean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购买．</a:t>
            </a:r>
            <a:endParaRPr lang="en-US" altLang="zh-CN" sz="2000" b="1" dirty="0" smtClean="0">
              <a:solidFill>
                <a:srgbClr val="FF0000"/>
              </a:solidFill>
              <a:ea typeface="宋体" pitchFamily="2" charset="-122"/>
              <a:cs typeface="Times New Roman" pitchFamily="18" charset="0"/>
            </a:endParaRPr>
          </a:p>
          <a:p>
            <a:pPr indent="268288" algn="just">
              <a:lnSpc>
                <a:spcPct val="150000"/>
              </a:lnSpc>
            </a:pPr>
            <a:r>
              <a:rPr lang="zh-CN" altLang="en-US" sz="2000" b="1" dirty="0" smtClean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因为</a:t>
            </a:r>
            <a:r>
              <a:rPr lang="en-US" altLang="zh-CN" sz="2000" b="1" dirty="0" smtClean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362</a:t>
            </a:r>
            <a:r>
              <a:rPr lang="zh-CN" altLang="en-US" sz="2000" b="1" dirty="0" smtClean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＞</a:t>
            </a:r>
            <a:r>
              <a:rPr lang="en-US" altLang="zh-CN" sz="2000" b="1" dirty="0" smtClean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361.6</a:t>
            </a:r>
            <a:r>
              <a:rPr lang="zh-CN" altLang="en-US" sz="2000" b="1" dirty="0" smtClean="0">
                <a:solidFill>
                  <a:srgbClr val="FF0000"/>
                </a:solidFill>
                <a:latin typeface="MingLiU_HKSCS" pitchFamily="18" charset="-120"/>
                <a:ea typeface="MingLiU_HKSCS" pitchFamily="18" charset="-120"/>
                <a:cs typeface="Times New Roman" pitchFamily="18" charset="0"/>
              </a:rPr>
              <a:t>，</a:t>
            </a:r>
            <a:r>
              <a:rPr lang="zh-CN" altLang="en-US" sz="2000" b="1" dirty="0" smtClean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所以在超市</a:t>
            </a:r>
            <a:r>
              <a:rPr lang="en-US" altLang="zh-CN" sz="2000" b="1" dirty="0" smtClean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A</a:t>
            </a:r>
            <a:r>
              <a:rPr lang="zh-CN" altLang="en-US" sz="2000" b="1" dirty="0" smtClean="0">
                <a:solidFill>
                  <a:srgbClr val="FF0000"/>
                </a:solidFill>
                <a:ea typeface="宋体" pitchFamily="2" charset="-122"/>
                <a:cs typeface="Times New Roman" pitchFamily="18" charset="0"/>
              </a:rPr>
              <a:t>购买更省钱．</a:t>
            </a:r>
            <a:endParaRPr lang="zh-CN" altLang="en-US" sz="2000" b="1" dirty="0">
              <a:solidFill>
                <a:srgbClr val="FF0000"/>
              </a:solidFill>
              <a:ea typeface="宋体" pitchFamily="2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4598389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541711" y="912578"/>
            <a:ext cx="1097700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55600" indent="-355600">
              <a:lnSpc>
                <a:spcPct val="150000"/>
              </a:lnSpc>
              <a:defRPr/>
            </a:pPr>
            <a:r>
              <a:rPr lang="en-US" altLang="zh-CN" sz="2400" b="1" dirty="0">
                <a:latin typeface="宋体" pitchFamily="2" charset="-122"/>
                <a:ea typeface="宋体" pitchFamily="2" charset="-122"/>
                <a:cs typeface="Times New Roman" panose="02020603050405020304" pitchFamily="18" charset="0"/>
              </a:rPr>
              <a:t>3.【</a:t>
            </a:r>
            <a:r>
              <a:rPr lang="en-US" altLang="zh-CN" sz="2400" b="1" dirty="0">
                <a:solidFill>
                  <a:srgbClr val="0000FF"/>
                </a:solidFill>
                <a:latin typeface="宋体" pitchFamily="2" charset="-122"/>
                <a:ea typeface="宋体" pitchFamily="2" charset="-122"/>
                <a:cs typeface="Times New Roman" panose="02020603050405020304" pitchFamily="18" charset="0"/>
              </a:rPr>
              <a:t>2016·</a:t>
            </a:r>
            <a:r>
              <a:rPr lang="zh-CN" altLang="en-US" sz="2400" b="1" dirty="0">
                <a:solidFill>
                  <a:srgbClr val="0000FF"/>
                </a:solidFill>
                <a:latin typeface="宋体" pitchFamily="2" charset="-122"/>
                <a:ea typeface="宋体" pitchFamily="2" charset="-122"/>
                <a:cs typeface="Times New Roman" panose="02020603050405020304" pitchFamily="18" charset="0"/>
              </a:rPr>
              <a:t>昆明</a:t>
            </a:r>
            <a:r>
              <a:rPr lang="en-US" altLang="zh-CN" sz="2400" b="1" dirty="0">
                <a:latin typeface="宋体" pitchFamily="2" charset="-122"/>
                <a:ea typeface="宋体" pitchFamily="2" charset="-122"/>
                <a:cs typeface="Times New Roman" panose="02020603050405020304" pitchFamily="18" charset="0"/>
              </a:rPr>
              <a:t>】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  <a:cs typeface="Times New Roman" panose="02020603050405020304" pitchFamily="18" charset="0"/>
              </a:rPr>
              <a:t>春节期间，某商场计划购进甲、乙两种商品，已知购进甲商品</a:t>
            </a:r>
            <a:r>
              <a:rPr lang="en-US" altLang="zh-CN" sz="2400" b="1" dirty="0">
                <a:latin typeface="宋体" pitchFamily="2" charset="-122"/>
                <a:ea typeface="宋体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  <a:cs typeface="Times New Roman" panose="02020603050405020304" pitchFamily="18" charset="0"/>
              </a:rPr>
              <a:t>件和乙商品</a:t>
            </a:r>
            <a:r>
              <a:rPr lang="en-US" altLang="zh-CN" sz="2400" b="1" dirty="0">
                <a:latin typeface="宋体" pitchFamily="2" charset="-122"/>
                <a:ea typeface="宋体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  <a:cs typeface="Times New Roman" panose="02020603050405020304" pitchFamily="18" charset="0"/>
              </a:rPr>
              <a:t>件共需</a:t>
            </a:r>
            <a:r>
              <a:rPr lang="en-US" altLang="zh-CN" sz="2400" b="1" dirty="0">
                <a:latin typeface="宋体" pitchFamily="2" charset="-122"/>
                <a:ea typeface="宋体" pitchFamily="2" charset="-122"/>
                <a:cs typeface="Times New Roman" panose="02020603050405020304" pitchFamily="18" charset="0"/>
              </a:rPr>
              <a:t>270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  <a:cs typeface="Times New Roman" panose="02020603050405020304" pitchFamily="18" charset="0"/>
              </a:rPr>
              <a:t>元；购进甲商品</a:t>
            </a:r>
            <a:r>
              <a:rPr lang="en-US" altLang="zh-CN" sz="2400" b="1" dirty="0">
                <a:latin typeface="宋体" pitchFamily="2" charset="-122"/>
                <a:ea typeface="宋体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  <a:cs typeface="Times New Roman" panose="02020603050405020304" pitchFamily="18" charset="0"/>
              </a:rPr>
              <a:t>件和乙商品</a:t>
            </a:r>
            <a:r>
              <a:rPr lang="en-US" altLang="zh-CN" sz="2400" b="1" dirty="0">
                <a:latin typeface="宋体" pitchFamily="2" charset="-122"/>
                <a:ea typeface="宋体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  <a:cs typeface="Times New Roman" panose="02020603050405020304" pitchFamily="18" charset="0"/>
              </a:rPr>
              <a:t>件共需</a:t>
            </a:r>
            <a:r>
              <a:rPr lang="en-US" altLang="zh-CN" sz="2400" b="1" dirty="0">
                <a:latin typeface="宋体" pitchFamily="2" charset="-122"/>
                <a:ea typeface="宋体" pitchFamily="2" charset="-122"/>
                <a:cs typeface="Times New Roman" panose="02020603050405020304" pitchFamily="18" charset="0"/>
              </a:rPr>
              <a:t>230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  <a:cs typeface="Times New Roman" panose="02020603050405020304" pitchFamily="18" charset="0"/>
              </a:rPr>
              <a:t>元．</a:t>
            </a:r>
          </a:p>
          <a:p>
            <a:pPr marL="355600">
              <a:lnSpc>
                <a:spcPct val="150000"/>
              </a:lnSpc>
              <a:defRPr/>
            </a:pPr>
            <a:r>
              <a:rPr lang="en-US" altLang="zh-CN" sz="2400" b="1" dirty="0">
                <a:latin typeface="宋体" pitchFamily="2" charset="-122"/>
                <a:ea typeface="宋体" pitchFamily="2" charset="-122"/>
                <a:cs typeface="Times New Roman" panose="02020603050405020304" pitchFamily="18" charset="0"/>
              </a:rPr>
              <a:t>(1)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  <a:cs typeface="Times New Roman" panose="02020603050405020304" pitchFamily="18" charset="0"/>
              </a:rPr>
              <a:t>求甲、乙两种商品每件的进价分别是多少元；</a:t>
            </a:r>
          </a:p>
          <a:p>
            <a:pPr marL="712788" indent="-357188">
              <a:lnSpc>
                <a:spcPct val="150000"/>
              </a:lnSpc>
              <a:defRPr/>
            </a:pPr>
            <a:r>
              <a:rPr lang="en-US" altLang="zh-CN" sz="2400" b="1" dirty="0">
                <a:latin typeface="宋体" pitchFamily="2" charset="-122"/>
                <a:ea typeface="宋体" pitchFamily="2" charset="-122"/>
                <a:cs typeface="Times New Roman" panose="02020603050405020304" pitchFamily="18" charset="0"/>
              </a:rPr>
              <a:t>(2)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  <a:cs typeface="Times New Roman" panose="02020603050405020304" pitchFamily="18" charset="0"/>
              </a:rPr>
              <a:t>商场决定甲商品以每件</a:t>
            </a:r>
            <a:r>
              <a:rPr lang="en-US" altLang="zh-CN" sz="2400" b="1" dirty="0">
                <a:latin typeface="宋体" pitchFamily="2" charset="-122"/>
                <a:ea typeface="宋体" pitchFamily="2" charset="-122"/>
                <a:cs typeface="Times New Roman" panose="02020603050405020304" pitchFamily="18" charset="0"/>
              </a:rPr>
              <a:t>40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  <a:cs typeface="Times New Roman" panose="02020603050405020304" pitchFamily="18" charset="0"/>
              </a:rPr>
              <a:t>元出售，乙商品以每件</a:t>
            </a:r>
            <a:r>
              <a:rPr lang="en-US" altLang="zh-CN" sz="2400" b="1" dirty="0">
                <a:latin typeface="宋体" pitchFamily="2" charset="-122"/>
                <a:ea typeface="宋体" pitchFamily="2" charset="-122"/>
                <a:cs typeface="Times New Roman" panose="02020603050405020304" pitchFamily="18" charset="0"/>
              </a:rPr>
              <a:t>90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  <a:cs typeface="Times New Roman" panose="02020603050405020304" pitchFamily="18" charset="0"/>
              </a:rPr>
              <a:t>元出售，为满足市场需求，需购进甲、乙两种商品共</a:t>
            </a:r>
            <a:r>
              <a:rPr lang="en-US" altLang="zh-CN" sz="2400" b="1" dirty="0">
                <a:latin typeface="宋体" pitchFamily="2" charset="-122"/>
                <a:ea typeface="宋体" pitchFamily="2" charset="-122"/>
                <a:cs typeface="Times New Roman" panose="02020603050405020304" pitchFamily="18" charset="0"/>
              </a:rPr>
              <a:t>100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  <a:cs typeface="Times New Roman" panose="02020603050405020304" pitchFamily="18" charset="0"/>
              </a:rPr>
              <a:t>件，且甲种商品的数量不少于乙种商品数量的</a:t>
            </a:r>
            <a:r>
              <a:rPr lang="en-US" altLang="zh-CN" sz="2400" b="1" dirty="0">
                <a:latin typeface="宋体" pitchFamily="2" charset="-122"/>
                <a:ea typeface="宋体" pitchFamily="2" charset="-122"/>
                <a:cs typeface="Times New Roman" panose="02020603050405020304" pitchFamily="18" charset="0"/>
              </a:rPr>
              <a:t>4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  <a:cs typeface="Times New Roman" panose="02020603050405020304" pitchFamily="18" charset="0"/>
              </a:rPr>
              <a:t>倍，请你求出获利最大的进货方案，并确定最大利润．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96931CCC-CC13-4B6E-B52A-9262680B7061}"/>
              </a:ext>
            </a:extLst>
          </p:cNvPr>
          <p:cNvGrpSpPr/>
          <p:nvPr/>
        </p:nvGrpSpPr>
        <p:grpSpPr>
          <a:xfrm>
            <a:off x="0" y="-1"/>
            <a:ext cx="12176565" cy="584617"/>
            <a:chOff x="0" y="-1"/>
            <a:chExt cx="12176565" cy="584617"/>
          </a:xfrm>
        </p:grpSpPr>
        <p:grpSp>
          <p:nvGrpSpPr>
            <p:cNvPr id="19" name="组合 83">
              <a:extLst>
                <a:ext uri="{FF2B5EF4-FFF2-40B4-BE49-F238E27FC236}">
                  <a16:creationId xmlns:a16="http://schemas.microsoft.com/office/drawing/2014/main" xmlns="" id="{85AE5D09-FEFA-4795-ADC6-89ACCC51BCF8}"/>
                </a:ext>
              </a:extLst>
            </p:cNvPr>
            <p:cNvGrpSpPr/>
            <p:nvPr/>
          </p:nvGrpSpPr>
          <p:grpSpPr>
            <a:xfrm>
              <a:off x="6559423" y="0"/>
              <a:ext cx="5617142" cy="584616"/>
              <a:chOff x="0" y="6130977"/>
              <a:chExt cx="6985421" cy="727023"/>
            </a:xfrm>
          </p:grpSpPr>
          <p:sp>
            <p:nvSpPr>
              <p:cNvPr id="35" name="矩形 34">
                <a:extLst>
                  <a:ext uri="{FF2B5EF4-FFF2-40B4-BE49-F238E27FC236}">
                    <a16:creationId xmlns:a16="http://schemas.microsoft.com/office/drawing/2014/main" xmlns="" id="{8C3F7403-EF12-4BEC-89D7-A2ED9B73FC7A}"/>
                  </a:ext>
                </a:extLst>
              </p:cNvPr>
              <p:cNvSpPr/>
              <p:nvPr/>
            </p:nvSpPr>
            <p:spPr>
              <a:xfrm>
                <a:off x="0" y="6130977"/>
                <a:ext cx="6985421" cy="727023"/>
              </a:xfrm>
              <a:prstGeom prst="rect">
                <a:avLst/>
              </a:prstGeom>
              <a:solidFill>
                <a:srgbClr val="FED3E4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xmlns="" id="{7B4A5A92-C05C-4CDB-9CE5-AE36853A547F}"/>
                  </a:ext>
                </a:extLst>
              </p:cNvPr>
              <p:cNvSpPr/>
              <p:nvPr/>
            </p:nvSpPr>
            <p:spPr>
              <a:xfrm>
                <a:off x="626774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椭圆 36">
                <a:extLst>
                  <a:ext uri="{FF2B5EF4-FFF2-40B4-BE49-F238E27FC236}">
                    <a16:creationId xmlns:a16="http://schemas.microsoft.com/office/drawing/2014/main" xmlns="" id="{C0EEBDC6-DCFC-4F38-9B2D-E077316DD0F3}"/>
                  </a:ext>
                </a:extLst>
              </p:cNvPr>
              <p:cNvSpPr/>
              <p:nvPr/>
            </p:nvSpPr>
            <p:spPr>
              <a:xfrm>
                <a:off x="1641420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椭圆 37">
                <a:extLst>
                  <a:ext uri="{FF2B5EF4-FFF2-40B4-BE49-F238E27FC236}">
                    <a16:creationId xmlns:a16="http://schemas.microsoft.com/office/drawing/2014/main" xmlns="" id="{CFD1A9A4-1D18-49F0-A8FE-7EBB23D90F71}"/>
                  </a:ext>
                </a:extLst>
              </p:cNvPr>
              <p:cNvSpPr/>
              <p:nvPr/>
            </p:nvSpPr>
            <p:spPr>
              <a:xfrm>
                <a:off x="2656066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椭圆 40">
                <a:extLst>
                  <a:ext uri="{FF2B5EF4-FFF2-40B4-BE49-F238E27FC236}">
                    <a16:creationId xmlns:a16="http://schemas.microsoft.com/office/drawing/2014/main" xmlns="" id="{6A6F85AC-6BAF-4A64-82F8-1486C0973E8B}"/>
                  </a:ext>
                </a:extLst>
              </p:cNvPr>
              <p:cNvSpPr/>
              <p:nvPr/>
            </p:nvSpPr>
            <p:spPr>
              <a:xfrm>
                <a:off x="3670712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xmlns="" id="{25CDEBD7-D53B-46FE-94F0-1FA0DC9AC9DD}"/>
                  </a:ext>
                </a:extLst>
              </p:cNvPr>
              <p:cNvSpPr/>
              <p:nvPr/>
            </p:nvSpPr>
            <p:spPr>
              <a:xfrm>
                <a:off x="4685358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椭圆 42">
                <a:extLst>
                  <a:ext uri="{FF2B5EF4-FFF2-40B4-BE49-F238E27FC236}">
                    <a16:creationId xmlns:a16="http://schemas.microsoft.com/office/drawing/2014/main" xmlns="" id="{4836DEEB-51F3-4984-98C7-12FFD915FBE5}"/>
                  </a:ext>
                </a:extLst>
              </p:cNvPr>
              <p:cNvSpPr/>
              <p:nvPr/>
            </p:nvSpPr>
            <p:spPr>
              <a:xfrm>
                <a:off x="5700004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0" name="组合 84">
              <a:extLst>
                <a:ext uri="{FF2B5EF4-FFF2-40B4-BE49-F238E27FC236}">
                  <a16:creationId xmlns:a16="http://schemas.microsoft.com/office/drawing/2014/main" xmlns="" id="{D8C9C0AF-8A4B-4A90-90F6-3006B4BCBED5}"/>
                </a:ext>
              </a:extLst>
            </p:cNvPr>
            <p:cNvGrpSpPr/>
            <p:nvPr/>
          </p:nvGrpSpPr>
          <p:grpSpPr>
            <a:xfrm>
              <a:off x="5720402" y="0"/>
              <a:ext cx="828380" cy="584616"/>
              <a:chOff x="0" y="314793"/>
              <a:chExt cx="2953062" cy="2098623"/>
            </a:xfrm>
          </p:grpSpPr>
          <p:sp>
            <p:nvSpPr>
              <p:cNvPr id="33" name="矩形 32">
                <a:extLst>
                  <a:ext uri="{FF2B5EF4-FFF2-40B4-BE49-F238E27FC236}">
                    <a16:creationId xmlns:a16="http://schemas.microsoft.com/office/drawing/2014/main" xmlns="" id="{28D960E2-109F-4E5E-A130-16E7E99D53ED}"/>
                  </a:ext>
                </a:extLst>
              </p:cNvPr>
              <p:cNvSpPr/>
              <p:nvPr/>
            </p:nvSpPr>
            <p:spPr>
              <a:xfrm>
                <a:off x="0" y="314793"/>
                <a:ext cx="2953062" cy="2098623"/>
              </a:xfrm>
              <a:prstGeom prst="rect">
                <a:avLst/>
              </a:prstGeom>
              <a:solidFill>
                <a:srgbClr val="FBEE19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椭圆 33">
                <a:extLst>
                  <a:ext uri="{FF2B5EF4-FFF2-40B4-BE49-F238E27FC236}">
                    <a16:creationId xmlns:a16="http://schemas.microsoft.com/office/drawing/2014/main" xmlns="" id="{0B886B5D-3AFE-4910-8B89-A3180896914C}"/>
                  </a:ext>
                </a:extLst>
              </p:cNvPr>
              <p:cNvSpPr/>
              <p:nvPr/>
            </p:nvSpPr>
            <p:spPr>
              <a:xfrm>
                <a:off x="674557" y="562131"/>
                <a:ext cx="1603947" cy="1603947"/>
              </a:xfrm>
              <a:prstGeom prst="ellipse">
                <a:avLst/>
              </a:prstGeom>
              <a:solidFill>
                <a:srgbClr val="FED3E4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xmlns="" id="{B0CEC7A4-A7A2-49A2-A5A7-FE496AEF5D95}"/>
                </a:ext>
              </a:extLst>
            </p:cNvPr>
            <p:cNvSpPr/>
            <p:nvPr/>
          </p:nvSpPr>
          <p:spPr>
            <a:xfrm rot="16200000">
              <a:off x="1781486" y="-1781487"/>
              <a:ext cx="581193" cy="4144165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3" name="组合 86">
              <a:extLst>
                <a:ext uri="{FF2B5EF4-FFF2-40B4-BE49-F238E27FC236}">
                  <a16:creationId xmlns:a16="http://schemas.microsoft.com/office/drawing/2014/main" xmlns="" id="{13B15CBD-1AD4-4826-9163-9735B56A52D0}"/>
                </a:ext>
              </a:extLst>
            </p:cNvPr>
            <p:cNvGrpSpPr/>
            <p:nvPr/>
          </p:nvGrpSpPr>
          <p:grpSpPr>
            <a:xfrm flipH="1">
              <a:off x="4144165" y="0"/>
              <a:ext cx="623590" cy="584616"/>
              <a:chOff x="4107305" y="1187970"/>
              <a:chExt cx="2458388" cy="2304738"/>
            </a:xfrm>
          </p:grpSpPr>
          <p:sp>
            <p:nvSpPr>
              <p:cNvPr id="31" name="矩形 30">
                <a:extLst>
                  <a:ext uri="{FF2B5EF4-FFF2-40B4-BE49-F238E27FC236}">
                    <a16:creationId xmlns:a16="http://schemas.microsoft.com/office/drawing/2014/main" xmlns="" id="{EA553964-84F5-40DA-8A24-326039D62A37}"/>
                  </a:ext>
                </a:extLst>
              </p:cNvPr>
              <p:cNvSpPr/>
              <p:nvPr/>
            </p:nvSpPr>
            <p:spPr>
              <a:xfrm>
                <a:off x="4107305" y="1187970"/>
                <a:ext cx="2458388" cy="2304738"/>
              </a:xfrm>
              <a:prstGeom prst="rect">
                <a:avLst/>
              </a:prstGeom>
              <a:solidFill>
                <a:srgbClr val="026AB7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等腰三角形 31">
                <a:extLst>
                  <a:ext uri="{FF2B5EF4-FFF2-40B4-BE49-F238E27FC236}">
                    <a16:creationId xmlns:a16="http://schemas.microsoft.com/office/drawing/2014/main" xmlns="" id="{0900C260-ABE0-427E-85AB-273115A75018}"/>
                  </a:ext>
                </a:extLst>
              </p:cNvPr>
              <p:cNvSpPr/>
              <p:nvPr/>
            </p:nvSpPr>
            <p:spPr>
              <a:xfrm>
                <a:off x="4299586" y="1310670"/>
                <a:ext cx="2035428" cy="1754679"/>
              </a:xfrm>
              <a:prstGeom prst="triangle">
                <a:avLst/>
              </a:prstGeom>
              <a:solidFill>
                <a:srgbClr val="3BBDA9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4" name="组合 88">
              <a:extLst>
                <a:ext uri="{FF2B5EF4-FFF2-40B4-BE49-F238E27FC236}">
                  <a16:creationId xmlns:a16="http://schemas.microsoft.com/office/drawing/2014/main" xmlns="" id="{0F9EB393-69D5-4239-BC30-66E4C0D9DC6D}"/>
                </a:ext>
              </a:extLst>
            </p:cNvPr>
            <p:cNvGrpSpPr/>
            <p:nvPr/>
          </p:nvGrpSpPr>
          <p:grpSpPr>
            <a:xfrm>
              <a:off x="4760418" y="0"/>
              <a:ext cx="959984" cy="584616"/>
              <a:chOff x="4107305" y="314793"/>
              <a:chExt cx="1439058" cy="876924"/>
            </a:xfrm>
          </p:grpSpPr>
          <p:sp>
            <p:nvSpPr>
              <p:cNvPr id="25" name="矩形 24">
                <a:extLst>
                  <a:ext uri="{FF2B5EF4-FFF2-40B4-BE49-F238E27FC236}">
                    <a16:creationId xmlns:a16="http://schemas.microsoft.com/office/drawing/2014/main" xmlns="" id="{7985CE3C-4B64-4150-B46A-7CEEB9B4A3A1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矩形 25">
                <a:extLst>
                  <a:ext uri="{FF2B5EF4-FFF2-40B4-BE49-F238E27FC236}">
                    <a16:creationId xmlns:a16="http://schemas.microsoft.com/office/drawing/2014/main" xmlns="" id="{A66A821D-F74D-4C4C-9A3A-2FCB635F91C4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矩形 26">
                <a:extLst>
                  <a:ext uri="{FF2B5EF4-FFF2-40B4-BE49-F238E27FC236}">
                    <a16:creationId xmlns:a16="http://schemas.microsoft.com/office/drawing/2014/main" xmlns="" id="{9201A9FE-45D0-424C-AE8C-971CE2E75C63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矩形 27">
                <a:extLst>
                  <a:ext uri="{FF2B5EF4-FFF2-40B4-BE49-F238E27FC236}">
                    <a16:creationId xmlns:a16="http://schemas.microsoft.com/office/drawing/2014/main" xmlns="" id="{E203D7A4-5047-42A9-93E8-AD8504D0238D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矩形 28">
                <a:extLst>
                  <a:ext uri="{FF2B5EF4-FFF2-40B4-BE49-F238E27FC236}">
                    <a16:creationId xmlns:a16="http://schemas.microsoft.com/office/drawing/2014/main" xmlns="" id="{01D4A82C-FA6A-41CD-9D70-00C345790C68}"/>
                  </a:ext>
                </a:extLst>
              </p:cNvPr>
              <p:cNvSpPr/>
              <p:nvPr/>
            </p:nvSpPr>
            <p:spPr>
              <a:xfrm>
                <a:off x="5066677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矩形 29">
                <a:extLst>
                  <a:ext uri="{FF2B5EF4-FFF2-40B4-BE49-F238E27FC236}">
                    <a16:creationId xmlns:a16="http://schemas.microsoft.com/office/drawing/2014/main" xmlns="" id="{B8A48D83-D979-4FEE-A69F-5159F1000C0A}"/>
                  </a:ext>
                </a:extLst>
              </p:cNvPr>
              <p:cNvSpPr/>
              <p:nvPr/>
            </p:nvSpPr>
            <p:spPr>
              <a:xfrm>
                <a:off x="5066677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1725088" y="1438275"/>
            <a:ext cx="9326033" cy="3231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55600" indent="-355600" defTabSz="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(1)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设甲种商品每件的进价是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元，乙种商品每件的进价是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元，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55600" defTabSz="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根据题意，列方程组得</a:t>
            </a:r>
          </a:p>
          <a:p>
            <a:pPr indent="355600" defTabSz="457200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2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55600" defTabSz="457200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解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得</a:t>
            </a:r>
          </a:p>
          <a:p>
            <a:pPr marL="628650" indent="-628650" defTabSz="4572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答：甲种商品每件的进价是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元，乙种商品每件的进价是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70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元．</a:t>
            </a:r>
          </a:p>
        </p:txBody>
      </p:sp>
      <p:sp>
        <p:nvSpPr>
          <p:cNvPr id="10249" name="矩形 2"/>
          <p:cNvSpPr>
            <a:spLocks noChangeArrowheads="1"/>
          </p:cNvSpPr>
          <p:nvPr/>
        </p:nvSpPr>
        <p:spPr bwMode="auto">
          <a:xfrm>
            <a:off x="1085854" y="1570039"/>
            <a:ext cx="8034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解：</a:t>
            </a:r>
            <a:endParaRPr lang="zh-CN" altLang="en-US" smtClean="0">
              <a:solidFill>
                <a:srgbClr val="0000FF"/>
              </a:solidFill>
              <a:latin typeface="Arial" pitchFamily="34" charset="0"/>
            </a:endParaRPr>
          </a:p>
        </p:txBody>
      </p:sp>
      <p:graphicFrame>
        <p:nvGraphicFramePr>
          <p:cNvPr id="26" name="对象 4"/>
          <p:cNvGraphicFramePr>
            <a:graphicFrameLocks noChangeAspect="1"/>
          </p:cNvGraphicFramePr>
          <p:nvPr/>
        </p:nvGraphicFramePr>
        <p:xfrm>
          <a:off x="5763526" y="2158461"/>
          <a:ext cx="2669117" cy="935037"/>
        </p:xfrm>
        <a:graphic>
          <a:graphicData uri="http://schemas.openxmlformats.org/presentationml/2006/ole">
            <p:oleObj spid="_x0000_s37890" name="Equation" r:id="rId3" imgW="977900" imgH="457200" progId="Equation.DSMT4">
              <p:embed/>
            </p:oleObj>
          </a:graphicData>
        </a:graphic>
      </p:graphicFrame>
      <p:graphicFrame>
        <p:nvGraphicFramePr>
          <p:cNvPr id="3" name="Object 16"/>
          <p:cNvGraphicFramePr>
            <a:graphicFrameLocks noChangeAspect="1"/>
          </p:cNvGraphicFramePr>
          <p:nvPr/>
        </p:nvGraphicFramePr>
        <p:xfrm>
          <a:off x="3161132" y="3271464"/>
          <a:ext cx="1422400" cy="935037"/>
        </p:xfrm>
        <a:graphic>
          <a:graphicData uri="http://schemas.openxmlformats.org/presentationml/2006/ole">
            <p:oleObj spid="_x0000_s37891" name="Equation" r:id="rId4" imgW="520700" imgH="457200" progId="Equation.DSMT4">
              <p:embed/>
            </p:oleObj>
          </a:graphicData>
        </a:graphic>
      </p:graphicFrame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96931CCC-CC13-4B6E-B52A-9262680B7061}"/>
              </a:ext>
            </a:extLst>
          </p:cNvPr>
          <p:cNvGrpSpPr/>
          <p:nvPr/>
        </p:nvGrpSpPr>
        <p:grpSpPr>
          <a:xfrm>
            <a:off x="0" y="-1"/>
            <a:ext cx="12176565" cy="584617"/>
            <a:chOff x="0" y="-1"/>
            <a:chExt cx="12176565" cy="584617"/>
          </a:xfrm>
        </p:grpSpPr>
        <p:grpSp>
          <p:nvGrpSpPr>
            <p:cNvPr id="21" name="组合 83">
              <a:extLst>
                <a:ext uri="{FF2B5EF4-FFF2-40B4-BE49-F238E27FC236}">
                  <a16:creationId xmlns:a16="http://schemas.microsoft.com/office/drawing/2014/main" xmlns="" id="{85AE5D09-FEFA-4795-ADC6-89ACCC51BCF8}"/>
                </a:ext>
              </a:extLst>
            </p:cNvPr>
            <p:cNvGrpSpPr/>
            <p:nvPr/>
          </p:nvGrpSpPr>
          <p:grpSpPr>
            <a:xfrm>
              <a:off x="6559423" y="0"/>
              <a:ext cx="5617142" cy="584616"/>
              <a:chOff x="0" y="6130977"/>
              <a:chExt cx="6985421" cy="727023"/>
            </a:xfrm>
          </p:grpSpPr>
          <p:sp>
            <p:nvSpPr>
              <p:cNvPr id="38" name="矩形 37">
                <a:extLst>
                  <a:ext uri="{FF2B5EF4-FFF2-40B4-BE49-F238E27FC236}">
                    <a16:creationId xmlns:a16="http://schemas.microsoft.com/office/drawing/2014/main" xmlns="" id="{8C3F7403-EF12-4BEC-89D7-A2ED9B73FC7A}"/>
                  </a:ext>
                </a:extLst>
              </p:cNvPr>
              <p:cNvSpPr/>
              <p:nvPr/>
            </p:nvSpPr>
            <p:spPr>
              <a:xfrm>
                <a:off x="0" y="6130977"/>
                <a:ext cx="6985421" cy="727023"/>
              </a:xfrm>
              <a:prstGeom prst="rect">
                <a:avLst/>
              </a:prstGeom>
              <a:solidFill>
                <a:srgbClr val="FED3E4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椭圆 40">
                <a:extLst>
                  <a:ext uri="{FF2B5EF4-FFF2-40B4-BE49-F238E27FC236}">
                    <a16:creationId xmlns:a16="http://schemas.microsoft.com/office/drawing/2014/main" xmlns="" id="{7B4A5A92-C05C-4CDB-9CE5-AE36853A547F}"/>
                  </a:ext>
                </a:extLst>
              </p:cNvPr>
              <p:cNvSpPr/>
              <p:nvPr/>
            </p:nvSpPr>
            <p:spPr>
              <a:xfrm>
                <a:off x="626774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xmlns="" id="{C0EEBDC6-DCFC-4F38-9B2D-E077316DD0F3}"/>
                  </a:ext>
                </a:extLst>
              </p:cNvPr>
              <p:cNvSpPr/>
              <p:nvPr/>
            </p:nvSpPr>
            <p:spPr>
              <a:xfrm>
                <a:off x="1641420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椭圆 42">
                <a:extLst>
                  <a:ext uri="{FF2B5EF4-FFF2-40B4-BE49-F238E27FC236}">
                    <a16:creationId xmlns:a16="http://schemas.microsoft.com/office/drawing/2014/main" xmlns="" id="{CFD1A9A4-1D18-49F0-A8FE-7EBB23D90F71}"/>
                  </a:ext>
                </a:extLst>
              </p:cNvPr>
              <p:cNvSpPr/>
              <p:nvPr/>
            </p:nvSpPr>
            <p:spPr>
              <a:xfrm>
                <a:off x="2656066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椭圆 43">
                <a:extLst>
                  <a:ext uri="{FF2B5EF4-FFF2-40B4-BE49-F238E27FC236}">
                    <a16:creationId xmlns:a16="http://schemas.microsoft.com/office/drawing/2014/main" xmlns="" id="{6A6F85AC-6BAF-4A64-82F8-1486C0973E8B}"/>
                  </a:ext>
                </a:extLst>
              </p:cNvPr>
              <p:cNvSpPr/>
              <p:nvPr/>
            </p:nvSpPr>
            <p:spPr>
              <a:xfrm>
                <a:off x="3670712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xmlns="" id="{25CDEBD7-D53B-46FE-94F0-1FA0DC9AC9DD}"/>
                  </a:ext>
                </a:extLst>
              </p:cNvPr>
              <p:cNvSpPr/>
              <p:nvPr/>
            </p:nvSpPr>
            <p:spPr>
              <a:xfrm>
                <a:off x="4685358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椭圆 45">
                <a:extLst>
                  <a:ext uri="{FF2B5EF4-FFF2-40B4-BE49-F238E27FC236}">
                    <a16:creationId xmlns:a16="http://schemas.microsoft.com/office/drawing/2014/main" xmlns="" id="{4836DEEB-51F3-4984-98C7-12FFD915FBE5}"/>
                  </a:ext>
                </a:extLst>
              </p:cNvPr>
              <p:cNvSpPr/>
              <p:nvPr/>
            </p:nvSpPr>
            <p:spPr>
              <a:xfrm>
                <a:off x="5700004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3" name="组合 84">
              <a:extLst>
                <a:ext uri="{FF2B5EF4-FFF2-40B4-BE49-F238E27FC236}">
                  <a16:creationId xmlns:a16="http://schemas.microsoft.com/office/drawing/2014/main" xmlns="" id="{D8C9C0AF-8A4B-4A90-90F6-3006B4BCBED5}"/>
                </a:ext>
              </a:extLst>
            </p:cNvPr>
            <p:cNvGrpSpPr/>
            <p:nvPr/>
          </p:nvGrpSpPr>
          <p:grpSpPr>
            <a:xfrm>
              <a:off x="5720402" y="0"/>
              <a:ext cx="828380" cy="584616"/>
              <a:chOff x="0" y="314793"/>
              <a:chExt cx="2953062" cy="2098623"/>
            </a:xfrm>
          </p:grpSpPr>
          <p:sp>
            <p:nvSpPr>
              <p:cNvPr id="36" name="矩形 35">
                <a:extLst>
                  <a:ext uri="{FF2B5EF4-FFF2-40B4-BE49-F238E27FC236}">
                    <a16:creationId xmlns:a16="http://schemas.microsoft.com/office/drawing/2014/main" xmlns="" id="{28D960E2-109F-4E5E-A130-16E7E99D53ED}"/>
                  </a:ext>
                </a:extLst>
              </p:cNvPr>
              <p:cNvSpPr/>
              <p:nvPr/>
            </p:nvSpPr>
            <p:spPr>
              <a:xfrm>
                <a:off x="0" y="314793"/>
                <a:ext cx="2953062" cy="2098623"/>
              </a:xfrm>
              <a:prstGeom prst="rect">
                <a:avLst/>
              </a:prstGeom>
              <a:solidFill>
                <a:srgbClr val="FBEE19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椭圆 36">
                <a:extLst>
                  <a:ext uri="{FF2B5EF4-FFF2-40B4-BE49-F238E27FC236}">
                    <a16:creationId xmlns:a16="http://schemas.microsoft.com/office/drawing/2014/main" xmlns="" id="{0B886B5D-3AFE-4910-8B89-A3180896914C}"/>
                  </a:ext>
                </a:extLst>
              </p:cNvPr>
              <p:cNvSpPr/>
              <p:nvPr/>
            </p:nvSpPr>
            <p:spPr>
              <a:xfrm>
                <a:off x="674557" y="562131"/>
                <a:ext cx="1603947" cy="1603947"/>
              </a:xfrm>
              <a:prstGeom prst="ellipse">
                <a:avLst/>
              </a:prstGeom>
              <a:solidFill>
                <a:srgbClr val="FED3E4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xmlns="" id="{B0CEC7A4-A7A2-49A2-A5A7-FE496AEF5D95}"/>
                </a:ext>
              </a:extLst>
            </p:cNvPr>
            <p:cNvSpPr/>
            <p:nvPr/>
          </p:nvSpPr>
          <p:spPr>
            <a:xfrm rot="16200000">
              <a:off x="1781486" y="-1781487"/>
              <a:ext cx="581193" cy="4144165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5" name="组合 86">
              <a:extLst>
                <a:ext uri="{FF2B5EF4-FFF2-40B4-BE49-F238E27FC236}">
                  <a16:creationId xmlns:a16="http://schemas.microsoft.com/office/drawing/2014/main" xmlns="" id="{13B15CBD-1AD4-4826-9163-9735B56A52D0}"/>
                </a:ext>
              </a:extLst>
            </p:cNvPr>
            <p:cNvGrpSpPr/>
            <p:nvPr/>
          </p:nvGrpSpPr>
          <p:grpSpPr>
            <a:xfrm flipH="1">
              <a:off x="4144165" y="0"/>
              <a:ext cx="623590" cy="584616"/>
              <a:chOff x="4107305" y="1187970"/>
              <a:chExt cx="2458388" cy="2304738"/>
            </a:xfrm>
          </p:grpSpPr>
          <p:sp>
            <p:nvSpPr>
              <p:cNvPr id="34" name="矩形 33">
                <a:extLst>
                  <a:ext uri="{FF2B5EF4-FFF2-40B4-BE49-F238E27FC236}">
                    <a16:creationId xmlns:a16="http://schemas.microsoft.com/office/drawing/2014/main" xmlns="" id="{EA553964-84F5-40DA-8A24-326039D62A37}"/>
                  </a:ext>
                </a:extLst>
              </p:cNvPr>
              <p:cNvSpPr/>
              <p:nvPr/>
            </p:nvSpPr>
            <p:spPr>
              <a:xfrm>
                <a:off x="4107305" y="1187970"/>
                <a:ext cx="2458388" cy="2304738"/>
              </a:xfrm>
              <a:prstGeom prst="rect">
                <a:avLst/>
              </a:prstGeom>
              <a:solidFill>
                <a:srgbClr val="026AB7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5" name="等腰三角形 34">
                <a:extLst>
                  <a:ext uri="{FF2B5EF4-FFF2-40B4-BE49-F238E27FC236}">
                    <a16:creationId xmlns:a16="http://schemas.microsoft.com/office/drawing/2014/main" xmlns="" id="{0900C260-ABE0-427E-85AB-273115A75018}"/>
                  </a:ext>
                </a:extLst>
              </p:cNvPr>
              <p:cNvSpPr/>
              <p:nvPr/>
            </p:nvSpPr>
            <p:spPr>
              <a:xfrm>
                <a:off x="4299586" y="1310670"/>
                <a:ext cx="2035428" cy="1754679"/>
              </a:xfrm>
              <a:prstGeom prst="triangle">
                <a:avLst/>
              </a:prstGeom>
              <a:solidFill>
                <a:srgbClr val="3BBDA9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7" name="组合 88">
              <a:extLst>
                <a:ext uri="{FF2B5EF4-FFF2-40B4-BE49-F238E27FC236}">
                  <a16:creationId xmlns:a16="http://schemas.microsoft.com/office/drawing/2014/main" xmlns="" id="{0F9EB393-69D5-4239-BC30-66E4C0D9DC6D}"/>
                </a:ext>
              </a:extLst>
            </p:cNvPr>
            <p:cNvGrpSpPr/>
            <p:nvPr/>
          </p:nvGrpSpPr>
          <p:grpSpPr>
            <a:xfrm>
              <a:off x="4760418" y="0"/>
              <a:ext cx="959984" cy="584616"/>
              <a:chOff x="4107305" y="314793"/>
              <a:chExt cx="1439058" cy="876924"/>
            </a:xfrm>
          </p:grpSpPr>
          <p:sp>
            <p:nvSpPr>
              <p:cNvPr id="28" name="矩形 27">
                <a:extLst>
                  <a:ext uri="{FF2B5EF4-FFF2-40B4-BE49-F238E27FC236}">
                    <a16:creationId xmlns:a16="http://schemas.microsoft.com/office/drawing/2014/main" xmlns="" id="{7985CE3C-4B64-4150-B46A-7CEEB9B4A3A1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矩形 28">
                <a:extLst>
                  <a:ext uri="{FF2B5EF4-FFF2-40B4-BE49-F238E27FC236}">
                    <a16:creationId xmlns:a16="http://schemas.microsoft.com/office/drawing/2014/main" xmlns="" id="{A66A821D-F74D-4C4C-9A3A-2FCB635F91C4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矩形 29">
                <a:extLst>
                  <a:ext uri="{FF2B5EF4-FFF2-40B4-BE49-F238E27FC236}">
                    <a16:creationId xmlns:a16="http://schemas.microsoft.com/office/drawing/2014/main" xmlns="" id="{9201A9FE-45D0-424C-AE8C-971CE2E75C63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矩形 30">
                <a:extLst>
                  <a:ext uri="{FF2B5EF4-FFF2-40B4-BE49-F238E27FC236}">
                    <a16:creationId xmlns:a16="http://schemas.microsoft.com/office/drawing/2014/main" xmlns="" id="{E203D7A4-5047-42A9-93E8-AD8504D0238D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矩形 31">
                <a:extLst>
                  <a:ext uri="{FF2B5EF4-FFF2-40B4-BE49-F238E27FC236}">
                    <a16:creationId xmlns:a16="http://schemas.microsoft.com/office/drawing/2014/main" xmlns="" id="{01D4A82C-FA6A-41CD-9D70-00C345790C68}"/>
                  </a:ext>
                </a:extLst>
              </p:cNvPr>
              <p:cNvSpPr/>
              <p:nvPr/>
            </p:nvSpPr>
            <p:spPr>
              <a:xfrm>
                <a:off x="5066677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" name="矩形 32">
                <a:extLst>
                  <a:ext uri="{FF2B5EF4-FFF2-40B4-BE49-F238E27FC236}">
                    <a16:creationId xmlns:a16="http://schemas.microsoft.com/office/drawing/2014/main" xmlns="" id="{B8A48D83-D979-4FEE-A69F-5159F1000C0A}"/>
                  </a:ext>
                </a:extLst>
              </p:cNvPr>
              <p:cNvSpPr/>
              <p:nvPr/>
            </p:nvSpPr>
            <p:spPr>
              <a:xfrm>
                <a:off x="5066677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 Box 5"/>
          <p:cNvSpPr txBox="1">
            <a:spLocks noChangeArrowheads="1"/>
          </p:cNvSpPr>
          <p:nvPr/>
        </p:nvSpPr>
        <p:spPr bwMode="auto">
          <a:xfrm>
            <a:off x="1170517" y="1093789"/>
            <a:ext cx="9880600" cy="532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(2)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设购进甲种商品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件，总利润为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元，</a:t>
            </a:r>
          </a:p>
          <a:p>
            <a:pPr indent="355600">
              <a:lnSpc>
                <a:spcPct val="130000"/>
              </a:lnSpc>
              <a:defRPr/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则购进乙种商品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(100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－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件，</a:t>
            </a:r>
          </a:p>
          <a:p>
            <a:pPr indent="355600">
              <a:lnSpc>
                <a:spcPct val="130000"/>
              </a:lnSpc>
              <a:defRPr/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当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＝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4(100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－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时，解得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＝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80.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因此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≥80.</a:t>
            </a:r>
          </a:p>
          <a:p>
            <a:pPr indent="355600">
              <a:lnSpc>
                <a:spcPct val="130000"/>
              </a:lnSpc>
              <a:defRPr/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每件甲商品获利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40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－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30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＝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10(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元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</a:t>
            </a:r>
          </a:p>
          <a:p>
            <a:pPr indent="355600">
              <a:lnSpc>
                <a:spcPct val="130000"/>
              </a:lnSpc>
              <a:defRPr/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每件乙商品获利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90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－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70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＝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20(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元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．</a:t>
            </a:r>
          </a:p>
          <a:p>
            <a:pPr indent="355600">
              <a:lnSpc>
                <a:spcPct val="130000"/>
              </a:lnSpc>
              <a:defRPr/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所以甲商品数量越少，商场利润越大．</a:t>
            </a:r>
          </a:p>
          <a:p>
            <a:pPr indent="355600">
              <a:lnSpc>
                <a:spcPct val="130000"/>
              </a:lnSpc>
              <a:defRPr/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所以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＝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80.</a:t>
            </a:r>
          </a:p>
          <a:p>
            <a:pPr indent="355600">
              <a:lnSpc>
                <a:spcPct val="130000"/>
              </a:lnSpc>
              <a:defRPr/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所以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100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－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＝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100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－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80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＝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20.</a:t>
            </a:r>
          </a:p>
          <a:p>
            <a:pPr indent="355600">
              <a:lnSpc>
                <a:spcPct val="130000"/>
              </a:lnSpc>
              <a:defRPr/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此时利润为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10×80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＋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20×20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＝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1 200(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元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．</a:t>
            </a:r>
          </a:p>
          <a:p>
            <a:pPr marL="628650" indent="-628650">
              <a:lnSpc>
                <a:spcPct val="130000"/>
              </a:lnSpc>
              <a:defRPr/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答：当商场购进甲种商品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80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件，购进乙种商品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20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件时，总利润最大，最大利润为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1 200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元．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96931CCC-CC13-4B6E-B52A-9262680B7061}"/>
              </a:ext>
            </a:extLst>
          </p:cNvPr>
          <p:cNvGrpSpPr/>
          <p:nvPr/>
        </p:nvGrpSpPr>
        <p:grpSpPr>
          <a:xfrm>
            <a:off x="0" y="-1"/>
            <a:ext cx="12176565" cy="584617"/>
            <a:chOff x="0" y="-1"/>
            <a:chExt cx="12176565" cy="584617"/>
          </a:xfrm>
        </p:grpSpPr>
        <p:grpSp>
          <p:nvGrpSpPr>
            <p:cNvPr id="19" name="组合 83">
              <a:extLst>
                <a:ext uri="{FF2B5EF4-FFF2-40B4-BE49-F238E27FC236}">
                  <a16:creationId xmlns:a16="http://schemas.microsoft.com/office/drawing/2014/main" xmlns="" id="{85AE5D09-FEFA-4795-ADC6-89ACCC51BCF8}"/>
                </a:ext>
              </a:extLst>
            </p:cNvPr>
            <p:cNvGrpSpPr/>
            <p:nvPr/>
          </p:nvGrpSpPr>
          <p:grpSpPr>
            <a:xfrm>
              <a:off x="6559423" y="0"/>
              <a:ext cx="5617142" cy="584616"/>
              <a:chOff x="0" y="6130977"/>
              <a:chExt cx="6985421" cy="727023"/>
            </a:xfrm>
          </p:grpSpPr>
          <p:sp>
            <p:nvSpPr>
              <p:cNvPr id="35" name="矩形 34">
                <a:extLst>
                  <a:ext uri="{FF2B5EF4-FFF2-40B4-BE49-F238E27FC236}">
                    <a16:creationId xmlns:a16="http://schemas.microsoft.com/office/drawing/2014/main" xmlns="" id="{8C3F7403-EF12-4BEC-89D7-A2ED9B73FC7A}"/>
                  </a:ext>
                </a:extLst>
              </p:cNvPr>
              <p:cNvSpPr/>
              <p:nvPr/>
            </p:nvSpPr>
            <p:spPr>
              <a:xfrm>
                <a:off x="0" y="6130977"/>
                <a:ext cx="6985421" cy="727023"/>
              </a:xfrm>
              <a:prstGeom prst="rect">
                <a:avLst/>
              </a:prstGeom>
              <a:solidFill>
                <a:srgbClr val="FED3E4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xmlns="" id="{7B4A5A92-C05C-4CDB-9CE5-AE36853A547F}"/>
                  </a:ext>
                </a:extLst>
              </p:cNvPr>
              <p:cNvSpPr/>
              <p:nvPr/>
            </p:nvSpPr>
            <p:spPr>
              <a:xfrm>
                <a:off x="626774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椭圆 36">
                <a:extLst>
                  <a:ext uri="{FF2B5EF4-FFF2-40B4-BE49-F238E27FC236}">
                    <a16:creationId xmlns:a16="http://schemas.microsoft.com/office/drawing/2014/main" xmlns="" id="{C0EEBDC6-DCFC-4F38-9B2D-E077316DD0F3}"/>
                  </a:ext>
                </a:extLst>
              </p:cNvPr>
              <p:cNvSpPr/>
              <p:nvPr/>
            </p:nvSpPr>
            <p:spPr>
              <a:xfrm>
                <a:off x="1641420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椭圆 37">
                <a:extLst>
                  <a:ext uri="{FF2B5EF4-FFF2-40B4-BE49-F238E27FC236}">
                    <a16:creationId xmlns:a16="http://schemas.microsoft.com/office/drawing/2014/main" xmlns="" id="{CFD1A9A4-1D18-49F0-A8FE-7EBB23D90F71}"/>
                  </a:ext>
                </a:extLst>
              </p:cNvPr>
              <p:cNvSpPr/>
              <p:nvPr/>
            </p:nvSpPr>
            <p:spPr>
              <a:xfrm>
                <a:off x="2656066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椭圆 40">
                <a:extLst>
                  <a:ext uri="{FF2B5EF4-FFF2-40B4-BE49-F238E27FC236}">
                    <a16:creationId xmlns:a16="http://schemas.microsoft.com/office/drawing/2014/main" xmlns="" id="{6A6F85AC-6BAF-4A64-82F8-1486C0973E8B}"/>
                  </a:ext>
                </a:extLst>
              </p:cNvPr>
              <p:cNvSpPr/>
              <p:nvPr/>
            </p:nvSpPr>
            <p:spPr>
              <a:xfrm>
                <a:off x="3670712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xmlns="" id="{25CDEBD7-D53B-46FE-94F0-1FA0DC9AC9DD}"/>
                  </a:ext>
                </a:extLst>
              </p:cNvPr>
              <p:cNvSpPr/>
              <p:nvPr/>
            </p:nvSpPr>
            <p:spPr>
              <a:xfrm>
                <a:off x="4685358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椭圆 42">
                <a:extLst>
                  <a:ext uri="{FF2B5EF4-FFF2-40B4-BE49-F238E27FC236}">
                    <a16:creationId xmlns:a16="http://schemas.microsoft.com/office/drawing/2014/main" xmlns="" id="{4836DEEB-51F3-4984-98C7-12FFD915FBE5}"/>
                  </a:ext>
                </a:extLst>
              </p:cNvPr>
              <p:cNvSpPr/>
              <p:nvPr/>
            </p:nvSpPr>
            <p:spPr>
              <a:xfrm>
                <a:off x="5700004" y="6281815"/>
                <a:ext cx="425346" cy="425346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0" name="组合 84">
              <a:extLst>
                <a:ext uri="{FF2B5EF4-FFF2-40B4-BE49-F238E27FC236}">
                  <a16:creationId xmlns:a16="http://schemas.microsoft.com/office/drawing/2014/main" xmlns="" id="{D8C9C0AF-8A4B-4A90-90F6-3006B4BCBED5}"/>
                </a:ext>
              </a:extLst>
            </p:cNvPr>
            <p:cNvGrpSpPr/>
            <p:nvPr/>
          </p:nvGrpSpPr>
          <p:grpSpPr>
            <a:xfrm>
              <a:off x="5720402" y="0"/>
              <a:ext cx="828380" cy="584616"/>
              <a:chOff x="0" y="314793"/>
              <a:chExt cx="2953062" cy="2098623"/>
            </a:xfrm>
          </p:grpSpPr>
          <p:sp>
            <p:nvSpPr>
              <p:cNvPr id="33" name="矩形 32">
                <a:extLst>
                  <a:ext uri="{FF2B5EF4-FFF2-40B4-BE49-F238E27FC236}">
                    <a16:creationId xmlns:a16="http://schemas.microsoft.com/office/drawing/2014/main" xmlns="" id="{28D960E2-109F-4E5E-A130-16E7E99D53ED}"/>
                  </a:ext>
                </a:extLst>
              </p:cNvPr>
              <p:cNvSpPr/>
              <p:nvPr/>
            </p:nvSpPr>
            <p:spPr>
              <a:xfrm>
                <a:off x="0" y="314793"/>
                <a:ext cx="2953062" cy="2098623"/>
              </a:xfrm>
              <a:prstGeom prst="rect">
                <a:avLst/>
              </a:prstGeom>
              <a:solidFill>
                <a:srgbClr val="FBEE19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椭圆 33">
                <a:extLst>
                  <a:ext uri="{FF2B5EF4-FFF2-40B4-BE49-F238E27FC236}">
                    <a16:creationId xmlns:a16="http://schemas.microsoft.com/office/drawing/2014/main" xmlns="" id="{0B886B5D-3AFE-4910-8B89-A3180896914C}"/>
                  </a:ext>
                </a:extLst>
              </p:cNvPr>
              <p:cNvSpPr/>
              <p:nvPr/>
            </p:nvSpPr>
            <p:spPr>
              <a:xfrm>
                <a:off x="674557" y="562131"/>
                <a:ext cx="1603947" cy="1603947"/>
              </a:xfrm>
              <a:prstGeom prst="ellipse">
                <a:avLst/>
              </a:prstGeom>
              <a:solidFill>
                <a:srgbClr val="FED3E4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xmlns="" id="{B0CEC7A4-A7A2-49A2-A5A7-FE496AEF5D95}"/>
                </a:ext>
              </a:extLst>
            </p:cNvPr>
            <p:cNvSpPr/>
            <p:nvPr/>
          </p:nvSpPr>
          <p:spPr>
            <a:xfrm rot="16200000">
              <a:off x="1781486" y="-1781487"/>
              <a:ext cx="581193" cy="4144165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2" name="组合 86">
              <a:extLst>
                <a:ext uri="{FF2B5EF4-FFF2-40B4-BE49-F238E27FC236}">
                  <a16:creationId xmlns:a16="http://schemas.microsoft.com/office/drawing/2014/main" xmlns="" id="{13B15CBD-1AD4-4826-9163-9735B56A52D0}"/>
                </a:ext>
              </a:extLst>
            </p:cNvPr>
            <p:cNvGrpSpPr/>
            <p:nvPr/>
          </p:nvGrpSpPr>
          <p:grpSpPr>
            <a:xfrm flipH="1">
              <a:off x="4144165" y="0"/>
              <a:ext cx="623590" cy="584616"/>
              <a:chOff x="4107305" y="1187970"/>
              <a:chExt cx="2458388" cy="2304738"/>
            </a:xfrm>
          </p:grpSpPr>
          <p:sp>
            <p:nvSpPr>
              <p:cNvPr id="31" name="矩形 30">
                <a:extLst>
                  <a:ext uri="{FF2B5EF4-FFF2-40B4-BE49-F238E27FC236}">
                    <a16:creationId xmlns:a16="http://schemas.microsoft.com/office/drawing/2014/main" xmlns="" id="{EA553964-84F5-40DA-8A24-326039D62A37}"/>
                  </a:ext>
                </a:extLst>
              </p:cNvPr>
              <p:cNvSpPr/>
              <p:nvPr/>
            </p:nvSpPr>
            <p:spPr>
              <a:xfrm>
                <a:off x="4107305" y="1187970"/>
                <a:ext cx="2458388" cy="2304738"/>
              </a:xfrm>
              <a:prstGeom prst="rect">
                <a:avLst/>
              </a:prstGeom>
              <a:solidFill>
                <a:srgbClr val="026AB7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等腰三角形 31">
                <a:extLst>
                  <a:ext uri="{FF2B5EF4-FFF2-40B4-BE49-F238E27FC236}">
                    <a16:creationId xmlns:a16="http://schemas.microsoft.com/office/drawing/2014/main" xmlns="" id="{0900C260-ABE0-427E-85AB-273115A75018}"/>
                  </a:ext>
                </a:extLst>
              </p:cNvPr>
              <p:cNvSpPr/>
              <p:nvPr/>
            </p:nvSpPr>
            <p:spPr>
              <a:xfrm>
                <a:off x="4299586" y="1310670"/>
                <a:ext cx="2035428" cy="1754679"/>
              </a:xfrm>
              <a:prstGeom prst="triangle">
                <a:avLst/>
              </a:prstGeom>
              <a:solidFill>
                <a:srgbClr val="3BBDA9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3" name="组合 88">
              <a:extLst>
                <a:ext uri="{FF2B5EF4-FFF2-40B4-BE49-F238E27FC236}">
                  <a16:creationId xmlns:a16="http://schemas.microsoft.com/office/drawing/2014/main" xmlns="" id="{0F9EB393-69D5-4239-BC30-66E4C0D9DC6D}"/>
                </a:ext>
              </a:extLst>
            </p:cNvPr>
            <p:cNvGrpSpPr/>
            <p:nvPr/>
          </p:nvGrpSpPr>
          <p:grpSpPr>
            <a:xfrm>
              <a:off x="4760418" y="0"/>
              <a:ext cx="959984" cy="584616"/>
              <a:chOff x="4107305" y="314793"/>
              <a:chExt cx="1439058" cy="876924"/>
            </a:xfrm>
          </p:grpSpPr>
          <p:sp>
            <p:nvSpPr>
              <p:cNvPr id="24" name="矩形 23">
                <a:extLst>
                  <a:ext uri="{FF2B5EF4-FFF2-40B4-BE49-F238E27FC236}">
                    <a16:creationId xmlns:a16="http://schemas.microsoft.com/office/drawing/2014/main" xmlns="" id="{7985CE3C-4B64-4150-B46A-7CEEB9B4A3A1}"/>
                  </a:ext>
                </a:extLst>
              </p:cNvPr>
              <p:cNvSpPr/>
              <p:nvPr/>
            </p:nvSpPr>
            <p:spPr>
              <a:xfrm>
                <a:off x="4107305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矩形 25">
                <a:extLst>
                  <a:ext uri="{FF2B5EF4-FFF2-40B4-BE49-F238E27FC236}">
                    <a16:creationId xmlns:a16="http://schemas.microsoft.com/office/drawing/2014/main" xmlns="" id="{A66A821D-F74D-4C4C-9A3A-2FCB635F91C4}"/>
                  </a:ext>
                </a:extLst>
              </p:cNvPr>
              <p:cNvSpPr/>
              <p:nvPr/>
            </p:nvSpPr>
            <p:spPr>
              <a:xfrm>
                <a:off x="4107305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矩形 26">
                <a:extLst>
                  <a:ext uri="{FF2B5EF4-FFF2-40B4-BE49-F238E27FC236}">
                    <a16:creationId xmlns:a16="http://schemas.microsoft.com/office/drawing/2014/main" xmlns="" id="{9201A9FE-45D0-424C-AE8C-971CE2E75C63}"/>
                  </a:ext>
                </a:extLst>
              </p:cNvPr>
              <p:cNvSpPr/>
              <p:nvPr/>
            </p:nvSpPr>
            <p:spPr>
              <a:xfrm>
                <a:off x="4586991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矩形 27">
                <a:extLst>
                  <a:ext uri="{FF2B5EF4-FFF2-40B4-BE49-F238E27FC236}">
                    <a16:creationId xmlns:a16="http://schemas.microsoft.com/office/drawing/2014/main" xmlns="" id="{E203D7A4-5047-42A9-93E8-AD8504D0238D}"/>
                  </a:ext>
                </a:extLst>
              </p:cNvPr>
              <p:cNvSpPr/>
              <p:nvPr/>
            </p:nvSpPr>
            <p:spPr>
              <a:xfrm>
                <a:off x="4586991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矩形 28">
                <a:extLst>
                  <a:ext uri="{FF2B5EF4-FFF2-40B4-BE49-F238E27FC236}">
                    <a16:creationId xmlns:a16="http://schemas.microsoft.com/office/drawing/2014/main" xmlns="" id="{01D4A82C-FA6A-41CD-9D70-00C345790C68}"/>
                  </a:ext>
                </a:extLst>
              </p:cNvPr>
              <p:cNvSpPr/>
              <p:nvPr/>
            </p:nvSpPr>
            <p:spPr>
              <a:xfrm>
                <a:off x="5066677" y="314793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矩形 29">
                <a:extLst>
                  <a:ext uri="{FF2B5EF4-FFF2-40B4-BE49-F238E27FC236}">
                    <a16:creationId xmlns:a16="http://schemas.microsoft.com/office/drawing/2014/main" xmlns="" id="{B8A48D83-D979-4FEE-A69F-5159F1000C0A}"/>
                  </a:ext>
                </a:extLst>
              </p:cNvPr>
              <p:cNvSpPr/>
              <p:nvPr/>
            </p:nvSpPr>
            <p:spPr>
              <a:xfrm>
                <a:off x="5066677" y="757002"/>
                <a:ext cx="479686" cy="43471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85"/>
  <p:tag name="KSO_WM_TAG_VERSION" val="1.0"/>
  <p:tag name="KSO_WM_SLIDE_ID" val="custom185_2"/>
  <p:tag name="KSO_WM_SLIDE_INDEX" val="2"/>
  <p:tag name="KSO_WM_SLIDE_ITEM_CNT" val="1"/>
  <p:tag name="KSO_WM_SLIDE_LAYOUT" val="a_f"/>
  <p:tag name="KSO_WM_SLIDE_LAYOUT_CNT" val="1_1"/>
  <p:tag name="KSO_WM_SLIDE_TYPE" val="text"/>
  <p:tag name="KSO_WM_BEAUTIFY_FLAG" val="#wm#"/>
  <p:tag name="KSO_WM_SLIDE_POSITION" val="50*144"/>
  <p:tag name="KSO_WM_SLIDE_SIZE" val="621*34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85"/>
  <p:tag name="KSO_WM_UNIT_TYPE" val="a"/>
  <p:tag name="KSO_WM_UNIT_INDEX" val="1"/>
  <p:tag name="KSO_WM_UNIT_ID" val="custom185_2*a*1"/>
  <p:tag name="KSO_WM_UNIT_CLEAR" val="1"/>
  <p:tag name="KSO_WM_UNIT_LAYERLEVEL" val="1"/>
  <p:tag name="KSO_WM_UNIT_VALUE" val="63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85"/>
  <p:tag name="KSO_WM_TAG_VERSION" val="1.0"/>
  <p:tag name="KSO_WM_SLIDE_ID" val="custom185_2"/>
  <p:tag name="KSO_WM_SLIDE_INDEX" val="2"/>
  <p:tag name="KSO_WM_SLIDE_ITEM_CNT" val="1"/>
  <p:tag name="KSO_WM_SLIDE_LAYOUT" val="a_f"/>
  <p:tag name="KSO_WM_SLIDE_LAYOUT_CNT" val="1_1"/>
  <p:tag name="KSO_WM_SLIDE_TYPE" val="text"/>
  <p:tag name="KSO_WM_BEAUTIFY_FLAG" val="#wm#"/>
  <p:tag name="KSO_WM_SLIDE_POSITION" val="50*144"/>
  <p:tag name="KSO_WM_SLIDE_SIZE" val="621*34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85"/>
  <p:tag name="KSO_WM_UNIT_TYPE" val="a"/>
  <p:tag name="KSO_WM_UNIT_INDEX" val="1"/>
  <p:tag name="KSO_WM_UNIT_ID" val="custom185_2*a*1"/>
  <p:tag name="KSO_WM_UNIT_CLEAR" val="1"/>
  <p:tag name="KSO_WM_UNIT_LAYERLEVEL" val="1"/>
  <p:tag name="KSO_WM_UNIT_VALUE" val="63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办公室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办公室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办公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主题">
  <a:themeElements>
    <a:clrScheme name="办公室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办公室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办公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382</TotalTime>
  <Words>2645</Words>
  <Application>Microsoft Office PowerPoint</Application>
  <PresentationFormat>自定义</PresentationFormat>
  <Paragraphs>152</Paragraphs>
  <Slides>23</Slides>
  <Notes>7</Notes>
  <HiddenSlides>0</HiddenSlides>
  <MMClips>0</MMClips>
  <ScaleCrop>false</ScaleCrop>
  <HeadingPairs>
    <vt:vector size="6" baseType="variant">
      <vt:variant>
        <vt:lpstr>主题</vt:lpstr>
      </vt:variant>
      <vt:variant>
        <vt:i4>3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23</vt:i4>
      </vt:variant>
    </vt:vector>
  </HeadingPairs>
  <TitlesOfParts>
    <vt:vector size="29" baseType="lpstr">
      <vt:lpstr>Office 主题​​</vt:lpstr>
      <vt:lpstr>Office 主题</vt:lpstr>
      <vt:lpstr>1_Office 主题</vt:lpstr>
      <vt:lpstr>公式</vt:lpstr>
      <vt:lpstr>文档</vt:lpstr>
      <vt:lpstr>Equation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40</cp:revision>
  <dcterms:created xsi:type="dcterms:W3CDTF">2017-06-08T08:39:57Z</dcterms:created>
  <dcterms:modified xsi:type="dcterms:W3CDTF">2018-05-10T13:32:02Z</dcterms:modified>
</cp:coreProperties>
</file>