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gif" ContentType="image/gif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92" r:id="rId14"/>
    <p:sldId id="293" r:id="rId15"/>
    <p:sldId id="291" r:id="rId16"/>
    <p:sldId id="272" r:id="rId17"/>
    <p:sldId id="273" r:id="rId18"/>
    <p:sldId id="274" r:id="rId19"/>
    <p:sldId id="275" r:id="rId20"/>
    <p:sldId id="277" r:id="rId21"/>
    <p:sldId id="278" r:id="rId22"/>
    <p:sldId id="284" r:id="rId23"/>
    <p:sldId id="285" r:id="rId24"/>
    <p:sldId id="286" r:id="rId25"/>
    <p:sldId id="287" r:id="rId26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tags" Target="tags/tag270.xml" /><Relationship Id="rId28" Type="http://schemas.openxmlformats.org/officeDocument/2006/relationships/presProps" Target="presProps.xml" /><Relationship Id="rId29" Type="http://schemas.openxmlformats.org/officeDocument/2006/relationships/viewProps" Target="viewProps.xml" /><Relationship Id="rId3" Type="http://schemas.openxmlformats.org/officeDocument/2006/relationships/slide" Target="slides/slide2.xml" /><Relationship Id="rId30" Type="http://schemas.openxmlformats.org/officeDocument/2006/relationships/theme" Target="theme/theme1.xml" /><Relationship Id="rId31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Relationship Id="rId2" Type="http://schemas.openxmlformats.org/officeDocument/2006/relationships/image" Target="../media/image4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Relationship Id="rId2" Type="http://schemas.openxmlformats.org/officeDocument/2006/relationships/image" Target="../media/image7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Relationship Id="rId2" Type="http://schemas.openxmlformats.org/officeDocument/2006/relationships/image" Target="../media/image12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w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7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8.emf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0.xml" /><Relationship Id="rId2" Type="http://schemas.openxmlformats.org/officeDocument/2006/relationships/tags" Target="../tags/tag71.xml" /><Relationship Id="rId3" Type="http://schemas.openxmlformats.org/officeDocument/2006/relationships/tags" Target="../tags/tag72.xml" /><Relationship Id="rId4" Type="http://schemas.openxmlformats.org/officeDocument/2006/relationships/tags" Target="../tags/tag73.xml" /><Relationship Id="rId5" Type="http://schemas.openxmlformats.org/officeDocument/2006/relationships/tags" Target="../tags/tag74.xml" /><Relationship Id="rId6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2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4"/>
            <p:custDataLst>
              <p:tags r:id="rId3"/>
            </p:custDataLst>
          </p:nvPr>
        </p:nvSpPr>
        <p:spPr/>
        <p:txBody>
          <a:bodyPr/>
          <a:lstStyle/>
          <a:p>
            <a:pPr fontAlgn="auto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5"/>
            <p:custDataLst>
              <p:tags r:id="rId4"/>
            </p:custDataLst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6"/>
            <p:custDataLst>
              <p:tags r:id="rId5"/>
            </p:custDataLst>
          </p:nvPr>
        </p:nvSpPr>
        <p:spPr/>
        <p:txBody>
          <a:bodyPr/>
          <a:lstStyle/>
          <a:p>
            <a:pPr fontAlgn="auto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ags" Target="../tags/tag75.xml" /><Relationship Id="rId14" Type="http://schemas.openxmlformats.org/officeDocument/2006/relationships/tags" Target="../tags/tag76.xml" /><Relationship Id="rId15" Type="http://schemas.openxmlformats.org/officeDocument/2006/relationships/tags" Target="../tags/tag77.xml" /><Relationship Id="rId16" Type="http://schemas.openxmlformats.org/officeDocument/2006/relationships/tags" Target="../tags/tag78.xml" /><Relationship Id="rId17" Type="http://schemas.openxmlformats.org/officeDocument/2006/relationships/tags" Target="../tags/tag79.xml" /><Relationship Id="rId18" Type="http://schemas.openxmlformats.org/officeDocument/2006/relationships/tags" Target="../tags/tag80.xml" /><Relationship Id="rId19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3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81.xml" /><Relationship Id="rId3" Type="http://schemas.openxmlformats.org/officeDocument/2006/relationships/image" Target="../media/image1.png" /><Relationship Id="rId4" Type="http://schemas.openxmlformats.org/officeDocument/2006/relationships/tags" Target="../tags/tag82.xml" /><Relationship Id="rId5" Type="http://schemas.openxmlformats.org/officeDocument/2006/relationships/image" Target="../media/image2.png" /><Relationship Id="rId6" Type="http://schemas.openxmlformats.org/officeDocument/2006/relationships/tags" Target="../tags/tag83.xml" /><Relationship Id="rId7" Type="http://schemas.openxmlformats.org/officeDocument/2006/relationships/tags" Target="../tags/tag84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85.xml" /><Relationship Id="rId3" Type="http://schemas.openxmlformats.org/officeDocument/2006/relationships/tags" Target="../tags/tag86.xml" /><Relationship Id="rId4" Type="http://schemas.openxmlformats.org/officeDocument/2006/relationships/oleObject" Target="../embeddings/oleObject1.bin" TargetMode="Internal" /><Relationship Id="rId5" Type="http://schemas.openxmlformats.org/officeDocument/2006/relationships/image" Target="../media/image3.emf" /><Relationship Id="rId6" Type="http://schemas.openxmlformats.org/officeDocument/2006/relationships/tags" Target="../tags/tag87.xml" /><Relationship Id="rId7" Type="http://schemas.openxmlformats.org/officeDocument/2006/relationships/oleObject" Target="../embeddings/oleObject2.bin" TargetMode="Internal" /><Relationship Id="rId8" Type="http://schemas.openxmlformats.org/officeDocument/2006/relationships/image" Target="../media/image4.emf" /><Relationship Id="rId9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7.emf" /><Relationship Id="rId11" Type="http://schemas.openxmlformats.org/officeDocument/2006/relationships/tags" Target="../tags/tag92.xml" /><Relationship Id="rId12" Type="http://schemas.openxmlformats.org/officeDocument/2006/relationships/vmlDrawing" Target="../drawings/vmlDrawing2.vml" /><Relationship Id="rId2" Type="http://schemas.openxmlformats.org/officeDocument/2006/relationships/tags" Target="../tags/tag88.xml" /><Relationship Id="rId3" Type="http://schemas.openxmlformats.org/officeDocument/2006/relationships/tags" Target="../tags/tag89.xml" /><Relationship Id="rId4" Type="http://schemas.openxmlformats.org/officeDocument/2006/relationships/oleObject" Target="../embeddings/oleObject3.bin" TargetMode="Internal" /><Relationship Id="rId5" Type="http://schemas.openxmlformats.org/officeDocument/2006/relationships/image" Target="../media/image5.emf" /><Relationship Id="rId6" Type="http://schemas.openxmlformats.org/officeDocument/2006/relationships/image" Target="../media/image6.png" /><Relationship Id="rId7" Type="http://schemas.openxmlformats.org/officeDocument/2006/relationships/tags" Target="../tags/tag90.xml" /><Relationship Id="rId8" Type="http://schemas.openxmlformats.org/officeDocument/2006/relationships/tags" Target="../tags/tag91.xml" /><Relationship Id="rId9" Type="http://schemas.openxmlformats.org/officeDocument/2006/relationships/oleObject" Target="../embeddings/oleObject4.bin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93.xml" /><Relationship Id="rId3" Type="http://schemas.openxmlformats.org/officeDocument/2006/relationships/tags" Target="../tags/tag94.xml" /><Relationship Id="rId4" Type="http://schemas.openxmlformats.org/officeDocument/2006/relationships/oleObject" Target="../embeddings/oleObject5.bin" TargetMode="Internal" /><Relationship Id="rId5" Type="http://schemas.openxmlformats.org/officeDocument/2006/relationships/image" Target="../media/image8.emf" /><Relationship Id="rId6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102.xml" /><Relationship Id="rId11" Type="http://schemas.openxmlformats.org/officeDocument/2006/relationships/tags" Target="../tags/tag103.xml" /><Relationship Id="rId12" Type="http://schemas.openxmlformats.org/officeDocument/2006/relationships/tags" Target="../tags/tag104.xml" /><Relationship Id="rId13" Type="http://schemas.openxmlformats.org/officeDocument/2006/relationships/tags" Target="../tags/tag105.xml" /><Relationship Id="rId14" Type="http://schemas.openxmlformats.org/officeDocument/2006/relationships/tags" Target="../tags/tag106.xml" /><Relationship Id="rId15" Type="http://schemas.openxmlformats.org/officeDocument/2006/relationships/tags" Target="../tags/tag107.xml" /><Relationship Id="rId2" Type="http://schemas.openxmlformats.org/officeDocument/2006/relationships/tags" Target="../tags/tag95.xml" /><Relationship Id="rId3" Type="http://schemas.openxmlformats.org/officeDocument/2006/relationships/tags" Target="../tags/tag96.xml" /><Relationship Id="rId4" Type="http://schemas.openxmlformats.org/officeDocument/2006/relationships/image" Target="../media/image9.png" /><Relationship Id="rId5" Type="http://schemas.openxmlformats.org/officeDocument/2006/relationships/tags" Target="../tags/tag97.xml" /><Relationship Id="rId6" Type="http://schemas.openxmlformats.org/officeDocument/2006/relationships/tags" Target="../tags/tag98.xml" /><Relationship Id="rId7" Type="http://schemas.openxmlformats.org/officeDocument/2006/relationships/tags" Target="../tags/tag99.xml" /><Relationship Id="rId8" Type="http://schemas.openxmlformats.org/officeDocument/2006/relationships/tags" Target="../tags/tag100.xml" /><Relationship Id="rId9" Type="http://schemas.openxmlformats.org/officeDocument/2006/relationships/tags" Target="../tags/tag101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08.xml" /><Relationship Id="rId3" Type="http://schemas.openxmlformats.org/officeDocument/2006/relationships/tags" Target="../tags/tag109.xml" /><Relationship Id="rId4" Type="http://schemas.openxmlformats.org/officeDocument/2006/relationships/oleObject" Target="../embeddings/oleObject6.bin" TargetMode="Internal" /><Relationship Id="rId5" Type="http://schemas.openxmlformats.org/officeDocument/2006/relationships/image" Target="../media/image10.emf" /><Relationship Id="rId6" Type="http://schemas.openxmlformats.org/officeDocument/2006/relationships/tags" Target="../tags/tag110.xml" /><Relationship Id="rId7" Type="http://schemas.openxmlformats.org/officeDocument/2006/relationships/vmlDrawing" Target="../drawings/vmlDrawing4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14.xml" /><Relationship Id="rId11" Type="http://schemas.openxmlformats.org/officeDocument/2006/relationships/vmlDrawing" Target="../drawings/vmlDrawing5.vml" /><Relationship Id="rId2" Type="http://schemas.openxmlformats.org/officeDocument/2006/relationships/tags" Target="../tags/tag111.xml" /><Relationship Id="rId3" Type="http://schemas.openxmlformats.org/officeDocument/2006/relationships/tags" Target="../tags/tag112.xml" /><Relationship Id="rId4" Type="http://schemas.openxmlformats.org/officeDocument/2006/relationships/oleObject" Target="../embeddings/oleObject7.bin" TargetMode="Internal" /><Relationship Id="rId5" Type="http://schemas.openxmlformats.org/officeDocument/2006/relationships/image" Target="../media/image11.emf" /><Relationship Id="rId6" Type="http://schemas.openxmlformats.org/officeDocument/2006/relationships/tags" Target="../tags/tag113.xml" /><Relationship Id="rId7" Type="http://schemas.openxmlformats.org/officeDocument/2006/relationships/oleObject" Target="../embeddings/oleObject8.bin" TargetMode="Internal" /><Relationship Id="rId8" Type="http://schemas.openxmlformats.org/officeDocument/2006/relationships/image" Target="../media/image12.emf" /><Relationship Id="rId9" Type="http://schemas.openxmlformats.org/officeDocument/2006/relationships/image" Target="../media/image13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15.xml" /><Relationship Id="rId3" Type="http://schemas.openxmlformats.org/officeDocument/2006/relationships/tags" Target="../tags/tag116.xml" /><Relationship Id="rId4" Type="http://schemas.openxmlformats.org/officeDocument/2006/relationships/oleObject" Target="../embeddings/oleObject9.bin" TargetMode="Internal" /><Relationship Id="rId5" Type="http://schemas.openxmlformats.org/officeDocument/2006/relationships/image" Target="../media/image14.emf" /><Relationship Id="rId6" Type="http://schemas.openxmlformats.org/officeDocument/2006/relationships/vmlDrawing" Target="../drawings/vmlDrawing6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17.xml" /><Relationship Id="rId3" Type="http://schemas.openxmlformats.org/officeDocument/2006/relationships/tags" Target="../tags/tag118.xml" /><Relationship Id="rId4" Type="http://schemas.openxmlformats.org/officeDocument/2006/relationships/oleObject" Target="../embeddings/oleObject10.bin" TargetMode="Internal" /><Relationship Id="rId5" Type="http://schemas.openxmlformats.org/officeDocument/2006/relationships/image" Target="../media/image15.emf" /><Relationship Id="rId6" Type="http://schemas.openxmlformats.org/officeDocument/2006/relationships/image" Target="../media/image16.png" /><Relationship Id="rId7" Type="http://schemas.openxmlformats.org/officeDocument/2006/relationships/tags" Target="../tags/tag119.xml" /><Relationship Id="rId8" Type="http://schemas.openxmlformats.org/officeDocument/2006/relationships/vmlDrawing" Target="../drawings/vmlDrawing7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20.xml" /><Relationship Id="rId3" Type="http://schemas.openxmlformats.org/officeDocument/2006/relationships/tags" Target="../tags/tag121.xml" /><Relationship Id="rId4" Type="http://schemas.openxmlformats.org/officeDocument/2006/relationships/oleObject" Target="../embeddings/oleObject11.bin" TargetMode="Internal" /><Relationship Id="rId5" Type="http://schemas.openxmlformats.org/officeDocument/2006/relationships/image" Target="../media/image17.emf" /><Relationship Id="rId6" Type="http://schemas.openxmlformats.org/officeDocument/2006/relationships/vmlDrawing" Target="../drawings/vmlDrawing8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22.xml" /><Relationship Id="rId3" Type="http://schemas.openxmlformats.org/officeDocument/2006/relationships/tags" Target="../tags/tag123.xml" /><Relationship Id="rId4" Type="http://schemas.openxmlformats.org/officeDocument/2006/relationships/oleObject" Target="../embeddings/oleObject12.bin" TargetMode="Internal" /><Relationship Id="rId5" Type="http://schemas.openxmlformats.org/officeDocument/2006/relationships/image" Target="../media/image18.emf" /><Relationship Id="rId6" Type="http://schemas.openxmlformats.org/officeDocument/2006/relationships/vmlDrawing" Target="../drawings/vmlDrawing9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24.xml" /><Relationship Id="rId3" Type="http://schemas.openxmlformats.org/officeDocument/2006/relationships/tags" Target="../tags/tag125.xml" /><Relationship Id="rId4" Type="http://schemas.openxmlformats.org/officeDocument/2006/relationships/oleObject" Target="../embeddings/oleObject13.bin" TargetMode="Internal" /><Relationship Id="rId5" Type="http://schemas.openxmlformats.org/officeDocument/2006/relationships/image" Target="../media/image19.emf" /><Relationship Id="rId6" Type="http://schemas.openxmlformats.org/officeDocument/2006/relationships/vmlDrawing" Target="../drawings/vmlDrawing10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26.xml" /><Relationship Id="rId3" Type="http://schemas.openxmlformats.org/officeDocument/2006/relationships/tags" Target="../tags/tag127.xml" /><Relationship Id="rId4" Type="http://schemas.openxmlformats.org/officeDocument/2006/relationships/tags" Target="../tags/tag128.xml" /><Relationship Id="rId5" Type="http://schemas.openxmlformats.org/officeDocument/2006/relationships/image" Target="../media/image20.gif" /><Relationship Id="rId6" Type="http://schemas.openxmlformats.org/officeDocument/2006/relationships/tags" Target="../tags/tag129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30.xml" /><Relationship Id="rId3" Type="http://schemas.openxmlformats.org/officeDocument/2006/relationships/tags" Target="../tags/tag131.xml" /><Relationship Id="rId4" Type="http://schemas.openxmlformats.org/officeDocument/2006/relationships/image" Target="../media/image21.png" /><Relationship Id="rId5" Type="http://schemas.openxmlformats.org/officeDocument/2006/relationships/tags" Target="../tags/tag132.xml" /><Relationship Id="rId6" Type="http://schemas.openxmlformats.org/officeDocument/2006/relationships/tags" Target="../tags/tag133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34.xml" /><Relationship Id="rId3" Type="http://schemas.openxmlformats.org/officeDocument/2006/relationships/tags" Target="../tags/tag135.xml" /><Relationship Id="rId4" Type="http://schemas.openxmlformats.org/officeDocument/2006/relationships/image" Target="../media/image22.png" /><Relationship Id="rId5" Type="http://schemas.openxmlformats.org/officeDocument/2006/relationships/tags" Target="../tags/tag136.xml" /><Relationship Id="rId6" Type="http://schemas.openxmlformats.org/officeDocument/2006/relationships/tags" Target="../tags/tag137.xml" /><Relationship Id="rId7" Type="http://schemas.openxmlformats.org/officeDocument/2006/relationships/tags" Target="../tags/tag138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46.xml" /><Relationship Id="rId11" Type="http://schemas.openxmlformats.org/officeDocument/2006/relationships/tags" Target="../tags/tag147.xml" /><Relationship Id="rId12" Type="http://schemas.openxmlformats.org/officeDocument/2006/relationships/tags" Target="../tags/tag148.xml" /><Relationship Id="rId13" Type="http://schemas.openxmlformats.org/officeDocument/2006/relationships/tags" Target="../tags/tag149.xml" /><Relationship Id="rId14" Type="http://schemas.openxmlformats.org/officeDocument/2006/relationships/tags" Target="../tags/tag150.xml" /><Relationship Id="rId15" Type="http://schemas.openxmlformats.org/officeDocument/2006/relationships/tags" Target="../tags/tag151.xml" /><Relationship Id="rId16" Type="http://schemas.openxmlformats.org/officeDocument/2006/relationships/tags" Target="../tags/tag152.xml" /><Relationship Id="rId17" Type="http://schemas.openxmlformats.org/officeDocument/2006/relationships/tags" Target="../tags/tag153.xml" /><Relationship Id="rId18" Type="http://schemas.openxmlformats.org/officeDocument/2006/relationships/tags" Target="../tags/tag154.xml" /><Relationship Id="rId19" Type="http://schemas.openxmlformats.org/officeDocument/2006/relationships/tags" Target="../tags/tag155.xml" /><Relationship Id="rId2" Type="http://schemas.openxmlformats.org/officeDocument/2006/relationships/tags" Target="../tags/tag139.xml" /><Relationship Id="rId20" Type="http://schemas.openxmlformats.org/officeDocument/2006/relationships/tags" Target="../tags/tag156.xml" /><Relationship Id="rId21" Type="http://schemas.openxmlformats.org/officeDocument/2006/relationships/tags" Target="../tags/tag157.xml" /><Relationship Id="rId3" Type="http://schemas.openxmlformats.org/officeDocument/2006/relationships/tags" Target="../tags/tag140.xml" /><Relationship Id="rId4" Type="http://schemas.openxmlformats.org/officeDocument/2006/relationships/image" Target="../media/image23.png" /><Relationship Id="rId5" Type="http://schemas.openxmlformats.org/officeDocument/2006/relationships/tags" Target="../tags/tag141.xml" /><Relationship Id="rId6" Type="http://schemas.openxmlformats.org/officeDocument/2006/relationships/tags" Target="../tags/tag142.xml" /><Relationship Id="rId7" Type="http://schemas.openxmlformats.org/officeDocument/2006/relationships/tags" Target="../tags/tag143.xml" /><Relationship Id="rId8" Type="http://schemas.openxmlformats.org/officeDocument/2006/relationships/tags" Target="../tags/tag144.xml" /><Relationship Id="rId9" Type="http://schemas.openxmlformats.org/officeDocument/2006/relationships/tags" Target="../tags/tag145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64.xml" /><Relationship Id="rId11" Type="http://schemas.openxmlformats.org/officeDocument/2006/relationships/tags" Target="../tags/tag165.xml" /><Relationship Id="rId12" Type="http://schemas.openxmlformats.org/officeDocument/2006/relationships/tags" Target="../tags/tag166.xml" /><Relationship Id="rId13" Type="http://schemas.openxmlformats.org/officeDocument/2006/relationships/tags" Target="../tags/tag167.xml" /><Relationship Id="rId14" Type="http://schemas.openxmlformats.org/officeDocument/2006/relationships/tags" Target="../tags/tag168.xml" /><Relationship Id="rId15" Type="http://schemas.openxmlformats.org/officeDocument/2006/relationships/tags" Target="../tags/tag169.xml" /><Relationship Id="rId16" Type="http://schemas.openxmlformats.org/officeDocument/2006/relationships/tags" Target="../tags/tag170.xml" /><Relationship Id="rId17" Type="http://schemas.openxmlformats.org/officeDocument/2006/relationships/tags" Target="../tags/tag171.xml" /><Relationship Id="rId18" Type="http://schemas.openxmlformats.org/officeDocument/2006/relationships/tags" Target="../tags/tag172.xml" /><Relationship Id="rId19" Type="http://schemas.openxmlformats.org/officeDocument/2006/relationships/tags" Target="../tags/tag173.xml" /><Relationship Id="rId2" Type="http://schemas.openxmlformats.org/officeDocument/2006/relationships/tags" Target="../tags/tag158.xml" /><Relationship Id="rId20" Type="http://schemas.openxmlformats.org/officeDocument/2006/relationships/tags" Target="../tags/tag174.xml" /><Relationship Id="rId21" Type="http://schemas.openxmlformats.org/officeDocument/2006/relationships/tags" Target="../tags/tag175.xml" /><Relationship Id="rId22" Type="http://schemas.openxmlformats.org/officeDocument/2006/relationships/image" Target="../media/image25.png" /><Relationship Id="rId23" Type="http://schemas.openxmlformats.org/officeDocument/2006/relationships/tags" Target="../tags/tag176.xml" /><Relationship Id="rId24" Type="http://schemas.openxmlformats.org/officeDocument/2006/relationships/image" Target="../media/image26.png" /><Relationship Id="rId25" Type="http://schemas.openxmlformats.org/officeDocument/2006/relationships/tags" Target="../tags/tag177.xml" /><Relationship Id="rId26" Type="http://schemas.openxmlformats.org/officeDocument/2006/relationships/image" Target="../media/image27.png" /><Relationship Id="rId27" Type="http://schemas.openxmlformats.org/officeDocument/2006/relationships/tags" Target="../tags/tag178.xml" /><Relationship Id="rId28" Type="http://schemas.openxmlformats.org/officeDocument/2006/relationships/image" Target="../media/image28.png" /><Relationship Id="rId29" Type="http://schemas.openxmlformats.org/officeDocument/2006/relationships/tags" Target="../tags/tag179.xml" /><Relationship Id="rId3" Type="http://schemas.openxmlformats.org/officeDocument/2006/relationships/tags" Target="../tags/tag159.xml" /><Relationship Id="rId30" Type="http://schemas.openxmlformats.org/officeDocument/2006/relationships/vmlDrawing" Target="../drawings/vmlDrawing11.vml" /><Relationship Id="rId4" Type="http://schemas.openxmlformats.org/officeDocument/2006/relationships/tags" Target="../tags/tag160.xml" /><Relationship Id="rId5" Type="http://schemas.openxmlformats.org/officeDocument/2006/relationships/tags" Target="../tags/tag161.xml" /><Relationship Id="rId6" Type="http://schemas.openxmlformats.org/officeDocument/2006/relationships/tags" Target="../tags/tag162.xml" /><Relationship Id="rId7" Type="http://schemas.openxmlformats.org/officeDocument/2006/relationships/tags" Target="../tags/tag163.xml" /><Relationship Id="rId8" Type="http://schemas.openxmlformats.org/officeDocument/2006/relationships/oleObject" Target="../embeddings/oleObject14.bin" TargetMode="Internal" /><Relationship Id="rId9" Type="http://schemas.openxmlformats.org/officeDocument/2006/relationships/image" Target="../media/image24.wmf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87.xml" /><Relationship Id="rId11" Type="http://schemas.openxmlformats.org/officeDocument/2006/relationships/tags" Target="../tags/tag188.xml" /><Relationship Id="rId12" Type="http://schemas.openxmlformats.org/officeDocument/2006/relationships/tags" Target="../tags/tag189.xml" /><Relationship Id="rId13" Type="http://schemas.openxmlformats.org/officeDocument/2006/relationships/tags" Target="../tags/tag190.xml" /><Relationship Id="rId14" Type="http://schemas.openxmlformats.org/officeDocument/2006/relationships/tags" Target="../tags/tag191.xml" /><Relationship Id="rId15" Type="http://schemas.openxmlformats.org/officeDocument/2006/relationships/image" Target="../media/image30.png" /><Relationship Id="rId16" Type="http://schemas.openxmlformats.org/officeDocument/2006/relationships/tags" Target="../tags/tag192.xml" /><Relationship Id="rId2" Type="http://schemas.openxmlformats.org/officeDocument/2006/relationships/tags" Target="../tags/tag180.xml" /><Relationship Id="rId3" Type="http://schemas.openxmlformats.org/officeDocument/2006/relationships/tags" Target="../tags/tag181.xml" /><Relationship Id="rId4" Type="http://schemas.openxmlformats.org/officeDocument/2006/relationships/tags" Target="../tags/tag182.xml" /><Relationship Id="rId5" Type="http://schemas.openxmlformats.org/officeDocument/2006/relationships/image" Target="../media/image29.png" /><Relationship Id="rId6" Type="http://schemas.openxmlformats.org/officeDocument/2006/relationships/tags" Target="../tags/tag183.xml" /><Relationship Id="rId7" Type="http://schemas.openxmlformats.org/officeDocument/2006/relationships/tags" Target="../tags/tag184.xml" /><Relationship Id="rId8" Type="http://schemas.openxmlformats.org/officeDocument/2006/relationships/tags" Target="../tags/tag185.xml" /><Relationship Id="rId9" Type="http://schemas.openxmlformats.org/officeDocument/2006/relationships/tags" Target="../tags/tag186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00.xml" /><Relationship Id="rId11" Type="http://schemas.openxmlformats.org/officeDocument/2006/relationships/tags" Target="../tags/tag201.xml" /><Relationship Id="rId12" Type="http://schemas.openxmlformats.org/officeDocument/2006/relationships/tags" Target="../tags/tag202.xml" /><Relationship Id="rId13" Type="http://schemas.openxmlformats.org/officeDocument/2006/relationships/tags" Target="../tags/tag203.xml" /><Relationship Id="rId14" Type="http://schemas.openxmlformats.org/officeDocument/2006/relationships/tags" Target="../tags/tag204.xml" /><Relationship Id="rId15" Type="http://schemas.openxmlformats.org/officeDocument/2006/relationships/tags" Target="../tags/tag205.xml" /><Relationship Id="rId16" Type="http://schemas.openxmlformats.org/officeDocument/2006/relationships/tags" Target="../tags/tag206.xml" /><Relationship Id="rId17" Type="http://schemas.openxmlformats.org/officeDocument/2006/relationships/tags" Target="../tags/tag207.xml" /><Relationship Id="rId18" Type="http://schemas.openxmlformats.org/officeDocument/2006/relationships/tags" Target="../tags/tag208.xml" /><Relationship Id="rId19" Type="http://schemas.openxmlformats.org/officeDocument/2006/relationships/tags" Target="../tags/tag209.xml" /><Relationship Id="rId2" Type="http://schemas.openxmlformats.org/officeDocument/2006/relationships/tags" Target="../tags/tag193.xml" /><Relationship Id="rId20" Type="http://schemas.openxmlformats.org/officeDocument/2006/relationships/tags" Target="../tags/tag210.xml" /><Relationship Id="rId21" Type="http://schemas.openxmlformats.org/officeDocument/2006/relationships/tags" Target="../tags/tag211.xml" /><Relationship Id="rId22" Type="http://schemas.openxmlformats.org/officeDocument/2006/relationships/tags" Target="../tags/tag212.xml" /><Relationship Id="rId23" Type="http://schemas.openxmlformats.org/officeDocument/2006/relationships/tags" Target="../tags/tag213.xml" /><Relationship Id="rId24" Type="http://schemas.openxmlformats.org/officeDocument/2006/relationships/tags" Target="../tags/tag214.xml" /><Relationship Id="rId25" Type="http://schemas.openxmlformats.org/officeDocument/2006/relationships/tags" Target="../tags/tag215.xml" /><Relationship Id="rId26" Type="http://schemas.openxmlformats.org/officeDocument/2006/relationships/tags" Target="../tags/tag216.xml" /><Relationship Id="rId27" Type="http://schemas.openxmlformats.org/officeDocument/2006/relationships/tags" Target="../tags/tag217.xml" /><Relationship Id="rId28" Type="http://schemas.openxmlformats.org/officeDocument/2006/relationships/tags" Target="../tags/tag218.xml" /><Relationship Id="rId29" Type="http://schemas.openxmlformats.org/officeDocument/2006/relationships/tags" Target="../tags/tag219.xml" /><Relationship Id="rId3" Type="http://schemas.openxmlformats.org/officeDocument/2006/relationships/tags" Target="../tags/tag194.xml" /><Relationship Id="rId30" Type="http://schemas.openxmlformats.org/officeDocument/2006/relationships/tags" Target="../tags/tag220.xml" /><Relationship Id="rId31" Type="http://schemas.openxmlformats.org/officeDocument/2006/relationships/tags" Target="../tags/tag221.xml" /><Relationship Id="rId32" Type="http://schemas.openxmlformats.org/officeDocument/2006/relationships/tags" Target="../tags/tag222.xml" /><Relationship Id="rId33" Type="http://schemas.openxmlformats.org/officeDocument/2006/relationships/tags" Target="../tags/tag223.xml" /><Relationship Id="rId34" Type="http://schemas.openxmlformats.org/officeDocument/2006/relationships/tags" Target="../tags/tag224.xml" /><Relationship Id="rId35" Type="http://schemas.openxmlformats.org/officeDocument/2006/relationships/tags" Target="../tags/tag225.xml" /><Relationship Id="rId36" Type="http://schemas.openxmlformats.org/officeDocument/2006/relationships/tags" Target="../tags/tag226.xml" /><Relationship Id="rId37" Type="http://schemas.openxmlformats.org/officeDocument/2006/relationships/tags" Target="../tags/tag227.xml" /><Relationship Id="rId38" Type="http://schemas.openxmlformats.org/officeDocument/2006/relationships/tags" Target="../tags/tag228.xml" /><Relationship Id="rId39" Type="http://schemas.openxmlformats.org/officeDocument/2006/relationships/tags" Target="../tags/tag229.xml" /><Relationship Id="rId4" Type="http://schemas.openxmlformats.org/officeDocument/2006/relationships/tags" Target="../tags/tag195.xml" /><Relationship Id="rId40" Type="http://schemas.openxmlformats.org/officeDocument/2006/relationships/tags" Target="../tags/tag230.xml" /><Relationship Id="rId5" Type="http://schemas.openxmlformats.org/officeDocument/2006/relationships/tags" Target="../tags/tag196.xml" /><Relationship Id="rId6" Type="http://schemas.openxmlformats.org/officeDocument/2006/relationships/image" Target="../media/image23.png" /><Relationship Id="rId7" Type="http://schemas.openxmlformats.org/officeDocument/2006/relationships/tags" Target="../tags/tag197.xml" /><Relationship Id="rId8" Type="http://schemas.openxmlformats.org/officeDocument/2006/relationships/tags" Target="../tags/tag198.xml" /><Relationship Id="rId9" Type="http://schemas.openxmlformats.org/officeDocument/2006/relationships/tags" Target="../tags/tag199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37.xml" /><Relationship Id="rId11" Type="http://schemas.openxmlformats.org/officeDocument/2006/relationships/tags" Target="../tags/tag238.xml" /><Relationship Id="rId12" Type="http://schemas.openxmlformats.org/officeDocument/2006/relationships/tags" Target="../tags/tag239.xml" /><Relationship Id="rId13" Type="http://schemas.openxmlformats.org/officeDocument/2006/relationships/tags" Target="../tags/tag240.xml" /><Relationship Id="rId14" Type="http://schemas.openxmlformats.org/officeDocument/2006/relationships/tags" Target="../tags/tag241.xml" /><Relationship Id="rId15" Type="http://schemas.openxmlformats.org/officeDocument/2006/relationships/tags" Target="../tags/tag242.xml" /><Relationship Id="rId2" Type="http://schemas.openxmlformats.org/officeDocument/2006/relationships/tags" Target="../tags/tag231.xml" /><Relationship Id="rId3" Type="http://schemas.openxmlformats.org/officeDocument/2006/relationships/tags" Target="../tags/tag232.xml" /><Relationship Id="rId4" Type="http://schemas.openxmlformats.org/officeDocument/2006/relationships/image" Target="../media/image31.png" /><Relationship Id="rId5" Type="http://schemas.openxmlformats.org/officeDocument/2006/relationships/tags" Target="../tags/tag233.xml" /><Relationship Id="rId6" Type="http://schemas.openxmlformats.org/officeDocument/2006/relationships/image" Target="../media/image32.png" /><Relationship Id="rId7" Type="http://schemas.openxmlformats.org/officeDocument/2006/relationships/tags" Target="../tags/tag234.xml" /><Relationship Id="rId8" Type="http://schemas.openxmlformats.org/officeDocument/2006/relationships/tags" Target="../tags/tag235.xml" /><Relationship Id="rId9" Type="http://schemas.openxmlformats.org/officeDocument/2006/relationships/tags" Target="../tags/tag236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50.xml" /><Relationship Id="rId11" Type="http://schemas.openxmlformats.org/officeDocument/2006/relationships/tags" Target="../tags/tag251.xml" /><Relationship Id="rId12" Type="http://schemas.openxmlformats.org/officeDocument/2006/relationships/tags" Target="../tags/tag252.xml" /><Relationship Id="rId13" Type="http://schemas.openxmlformats.org/officeDocument/2006/relationships/tags" Target="../tags/tag253.xml" /><Relationship Id="rId14" Type="http://schemas.openxmlformats.org/officeDocument/2006/relationships/image" Target="../media/image34.png" /><Relationship Id="rId15" Type="http://schemas.openxmlformats.org/officeDocument/2006/relationships/tags" Target="../tags/tag254.xml" /><Relationship Id="rId2" Type="http://schemas.openxmlformats.org/officeDocument/2006/relationships/tags" Target="../tags/tag243.xml" /><Relationship Id="rId3" Type="http://schemas.openxmlformats.org/officeDocument/2006/relationships/tags" Target="../tags/tag244.xml" /><Relationship Id="rId4" Type="http://schemas.openxmlformats.org/officeDocument/2006/relationships/tags" Target="../tags/tag245.xml" /><Relationship Id="rId5" Type="http://schemas.openxmlformats.org/officeDocument/2006/relationships/image" Target="../media/image33.png" /><Relationship Id="rId6" Type="http://schemas.openxmlformats.org/officeDocument/2006/relationships/tags" Target="../tags/tag246.xml" /><Relationship Id="rId7" Type="http://schemas.openxmlformats.org/officeDocument/2006/relationships/tags" Target="../tags/tag247.xml" /><Relationship Id="rId8" Type="http://schemas.openxmlformats.org/officeDocument/2006/relationships/tags" Target="../tags/tag248.xml" /><Relationship Id="rId9" Type="http://schemas.openxmlformats.org/officeDocument/2006/relationships/tags" Target="../tags/tag249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61.xml" /><Relationship Id="rId2" Type="http://schemas.openxmlformats.org/officeDocument/2006/relationships/tags" Target="../tags/tag255.xml" /><Relationship Id="rId3" Type="http://schemas.openxmlformats.org/officeDocument/2006/relationships/tags" Target="../tags/tag256.xml" /><Relationship Id="rId4" Type="http://schemas.openxmlformats.org/officeDocument/2006/relationships/tags" Target="../tags/tag257.xml" /><Relationship Id="rId5" Type="http://schemas.openxmlformats.org/officeDocument/2006/relationships/image" Target="../media/image20.gif" /><Relationship Id="rId6" Type="http://schemas.openxmlformats.org/officeDocument/2006/relationships/tags" Target="../tags/tag258.xml" /><Relationship Id="rId7" Type="http://schemas.openxmlformats.org/officeDocument/2006/relationships/tags" Target="../tags/tag259.xml" /><Relationship Id="rId8" Type="http://schemas.openxmlformats.org/officeDocument/2006/relationships/tags" Target="../tags/tag260.xml" /><Relationship Id="rId9" Type="http://schemas.openxmlformats.org/officeDocument/2006/relationships/image" Target="../media/image35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262.xml" /><Relationship Id="rId3" Type="http://schemas.openxmlformats.org/officeDocument/2006/relationships/tags" Target="../tags/tag263.xml" /><Relationship Id="rId4" Type="http://schemas.openxmlformats.org/officeDocument/2006/relationships/image" Target="../media/image36.png" /><Relationship Id="rId5" Type="http://schemas.openxmlformats.org/officeDocument/2006/relationships/tags" Target="../tags/tag264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265.xml" /><Relationship Id="rId3" Type="http://schemas.openxmlformats.org/officeDocument/2006/relationships/tags" Target="../tags/tag266.xml" /><Relationship Id="rId4" Type="http://schemas.openxmlformats.org/officeDocument/2006/relationships/oleObject" Target="../embeddings/oleObject15.bin" TargetMode="Internal" /><Relationship Id="rId5" Type="http://schemas.openxmlformats.org/officeDocument/2006/relationships/image" Target="../media/image37.emf" /><Relationship Id="rId6" Type="http://schemas.openxmlformats.org/officeDocument/2006/relationships/vmlDrawing" Target="../drawings/vmlDrawing12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267.xml" /><Relationship Id="rId3" Type="http://schemas.openxmlformats.org/officeDocument/2006/relationships/tags" Target="../tags/tag268.xml" /><Relationship Id="rId4" Type="http://schemas.openxmlformats.org/officeDocument/2006/relationships/oleObject" Target="../embeddings/oleObject16.bin" TargetMode="Internal" /><Relationship Id="rId5" Type="http://schemas.openxmlformats.org/officeDocument/2006/relationships/image" Target="../media/image38.emf" /><Relationship Id="rId6" Type="http://schemas.openxmlformats.org/officeDocument/2006/relationships/image" Target="../media/image39.png" /><Relationship Id="rId7" Type="http://schemas.openxmlformats.org/officeDocument/2006/relationships/tags" Target="../tags/tag269.xml" /><Relationship Id="rId8" Type="http://schemas.openxmlformats.org/officeDocument/2006/relationships/vmlDrawing" Target="../drawings/vmlDrawing13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050" name="Picture 8" descr="图片1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588" y="3048000"/>
            <a:ext cx="3816350" cy="381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Picture 9" descr="图片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608888" y="260350"/>
            <a:ext cx="4645025" cy="6669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7" name="Text Box 10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508125" y="2341563"/>
            <a:ext cx="8569325" cy="1322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800" b="1" i="0" u="none" baseline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800" b="1" i="0" u="none" baseline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800" b="1" i="0" u="none" baseline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800" b="1" i="0" u="none" baseline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800" b="1" i="0" u="none" baseline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eaLnBrk="1" fontAlgn="base" hangingPunct="1"/>
            <a:r>
              <a:rPr sz="4000" strike="noStrike" spc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第三节</a:t>
            </a:r>
            <a:r>
              <a:rPr lang="en-US" altLang="zh-CN" sz="4000" strike="noStrike" spc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sz="4000" strike="noStrike" spc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电动势和内阻的测量</a:t>
            </a:r>
            <a:endParaRPr sz="4000" strike="noStrike" spc="0" noProof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eaLnBrk="1" fontAlgn="base" hangingPunct="1"/>
            <a:endParaRPr sz="4000" strike="noStrike" spc="0" noProof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zoom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5122" name="Object 89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458470" y="182245"/>
          <a:ext cx="10847705" cy="85280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4" imgW="7499350" imgH="591820" progId="Word.Document.8">
                  <p:embed/>
                </p:oleObj>
              </mc:Choice>
              <mc:Fallback>
                <p:oleObj r:id="rId4" imgW="7499350" imgH="59182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8470" y="182245"/>
                        <a:ext cx="10847705" cy="8528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4" name="Object 91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1820545" y="1035050"/>
          <a:ext cx="9245600" cy="5822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7" imgW="7499350" imgH="4724400" progId="Word.Document.8">
                  <p:embed/>
                </p:oleObj>
              </mc:Choice>
              <mc:Fallback>
                <p:oleObj r:id="rId7" imgW="7499350" imgH="4724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820545" y="1035050"/>
                        <a:ext cx="9245600" cy="5822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diamond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6146" name="Object 2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1607185" y="177800"/>
          <a:ext cx="8791575" cy="200787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4" imgW="7499350" imgH="1772285" progId="Word.Document.8">
                  <p:embed/>
                </p:oleObj>
              </mc:Choice>
              <mc:Fallback>
                <p:oleObj r:id="rId4" imgW="7499350" imgH="177228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07185" y="177800"/>
                        <a:ext cx="8791575" cy="20078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7" name="Picture 3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266690" y="2185670"/>
            <a:ext cx="2329815" cy="178371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48" name="Object 4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1745349" y="4079892"/>
          <a:ext cx="9371609" cy="2778309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9" imgW="8611235" imgH="2550795" progId="Word.Document.8">
                  <p:embed/>
                </p:oleObj>
              </mc:Choice>
              <mc:Fallback>
                <p:oleObj r:id="rId9" imgW="8611235" imgH="255079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745349" y="4079892"/>
                        <a:ext cx="9371609" cy="277830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90126"/>
          <p:cNvSpPr txBox="1"/>
          <p:nvPr>
            <p:custDataLst>
              <p:tags r:id="rId11"/>
            </p:custDataLst>
          </p:nvPr>
        </p:nvSpPr>
        <p:spPr>
          <a:xfrm>
            <a:off x="6482080" y="1462405"/>
            <a:ext cx="25927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（伏安法）</a:t>
            </a:r>
            <a:endParaRPr lang="zh-CN" altLang="en-US" sz="32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>
    <p:diamond/>
  </p:transition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7170" name="Object 2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2529813" y="858719"/>
          <a:ext cx="8160418" cy="534064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4" imgW="7502525" imgH="4902835" progId="Word.Document.8">
                  <p:embed/>
                </p:oleObj>
              </mc:Choice>
              <mc:Fallback>
                <p:oleObj r:id="rId4" imgW="7502525" imgH="490283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29813" y="858719"/>
                        <a:ext cx="8160418" cy="534064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diamond/>
  </p:transition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171" name="文本框 94212"/>
          <p:cNvSpPr txBox="1"/>
          <p:nvPr>
            <p:custDataLst>
              <p:tags r:id="rId3"/>
            </p:custDataLst>
          </p:nvPr>
        </p:nvSpPr>
        <p:spPr>
          <a:xfrm>
            <a:off x="198438" y="788670"/>
            <a:ext cx="3221037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四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【实验步骤】 </a:t>
            </a:r>
            <a:endParaRPr lang="zh-CN" altLang="en-US" sz="36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172" name="图片 94211" descr="V467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762683" y="1158875"/>
            <a:ext cx="2447925" cy="2027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4214" name="文本框 94213"/>
          <p:cNvSpPr txBox="1"/>
          <p:nvPr>
            <p:custDataLst>
              <p:tags r:id="rId6"/>
            </p:custDataLst>
          </p:nvPr>
        </p:nvSpPr>
        <p:spPr>
          <a:xfrm>
            <a:off x="276860" y="1636395"/>
            <a:ext cx="6192838" cy="1210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800" b="1">
                <a:latin typeface="Tahoma" panose="020b0604030504040204" pitchFamily="34" charset="0"/>
                <a:ea typeface="宋体" panose="02010600030101010101" pitchFamily="2" charset="-122"/>
              </a:rPr>
              <a:t>电压表和电流表选择合适的量程，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按图连接好电路。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4215" name="文本框 94214"/>
          <p:cNvSpPr txBox="1"/>
          <p:nvPr>
            <p:custDataLst>
              <p:tags r:id="rId7"/>
            </p:custDataLst>
          </p:nvPr>
        </p:nvSpPr>
        <p:spPr>
          <a:xfrm>
            <a:off x="276543" y="2952433"/>
            <a:ext cx="5832475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800" b="1">
                <a:latin typeface="Tahoma" panose="020b0604030504040204" pitchFamily="34" charset="0"/>
                <a:ea typeface="宋体" panose="02010600030101010101" pitchFamily="2" charset="-122"/>
              </a:rPr>
              <a:t>开关接通之前，滑动变阻器的阻值调到最大。</a:t>
            </a:r>
            <a:endParaRPr lang="zh-CN" altLang="en-US" sz="2800" b="1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3075" name="组合 1"/>
          <p:cNvGrpSpPr/>
          <p:nvPr>
            <p:custDataLst>
              <p:tags r:id="rId8"/>
            </p:custDataLst>
          </p:nvPr>
        </p:nvGrpSpPr>
        <p:grpSpPr>
          <a:xfrm>
            <a:off x="28575" y="179070"/>
            <a:ext cx="12164060" cy="317500"/>
            <a:chOff x="45" y="270"/>
            <a:chExt cx="19155" cy="500"/>
          </a:xfrm>
        </p:grpSpPr>
        <p:cxnSp>
          <p:nvCxnSpPr>
            <p:cNvPr id="2" name="直接连接符 1"/>
            <p:cNvCxnSpPr/>
            <p:nvPr>
              <p:custDataLst>
                <p:tags r:id="rId9"/>
              </p:custDataLst>
            </p:nvPr>
          </p:nvCxnSpPr>
          <p:spPr>
            <a:xfrm>
              <a:off x="45" y="770"/>
              <a:ext cx="1915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77" name="组合 7"/>
            <p:cNvGrpSpPr/>
            <p:nvPr>
              <p:custDataLst>
                <p:tags r:id="rId10"/>
              </p:custDataLst>
            </p:nvPr>
          </p:nvGrpSpPr>
          <p:grpSpPr>
            <a:xfrm>
              <a:off x="147" y="270"/>
              <a:ext cx="1327" cy="310"/>
              <a:chOff x="148" y="269"/>
              <a:chExt cx="1328" cy="310"/>
            </a:xfrm>
          </p:grpSpPr>
          <p:sp>
            <p:nvSpPr>
              <p:cNvPr id="13" name="燕尾形 12"/>
              <p:cNvSpPr/>
              <p:nvPr>
                <p:custDataLst>
                  <p:tags r:id="rId11"/>
                </p:custDataLst>
              </p:nvPr>
            </p:nvSpPr>
            <p:spPr>
              <a:xfrm>
                <a:off x="148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  <p:sp>
            <p:nvSpPr>
              <p:cNvPr id="14" name="燕尾形 13"/>
              <p:cNvSpPr/>
              <p:nvPr>
                <p:custDataLst>
                  <p:tags r:id="rId12"/>
                </p:custDataLst>
              </p:nvPr>
            </p:nvSpPr>
            <p:spPr>
              <a:xfrm>
                <a:off x="591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  <p:sp>
            <p:nvSpPr>
              <p:cNvPr id="15" name="燕尾形 14"/>
              <p:cNvSpPr/>
              <p:nvPr>
                <p:custDataLst>
                  <p:tags r:id="rId13"/>
                </p:custDataLst>
              </p:nvPr>
            </p:nvSpPr>
            <p:spPr>
              <a:xfrm>
                <a:off x="1034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</p:grpSp>
      </p:grpSp>
      <p:sp>
        <p:nvSpPr>
          <p:cNvPr id="94216" name="文本框 94215"/>
          <p:cNvSpPr txBox="1"/>
          <p:nvPr>
            <p:custDataLst>
              <p:tags r:id="rId14"/>
            </p:custDataLst>
          </p:nvPr>
        </p:nvSpPr>
        <p:spPr>
          <a:xfrm>
            <a:off x="276860" y="4157345"/>
            <a:ext cx="1130998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闭合开关，调节滑动变阻器，使电表有明显示数，记录第一组数据（</a:t>
            </a:r>
            <a:r>
              <a:rPr lang="en-US" altLang="zh-CN" sz="2800" b="1" i="1">
                <a:latin typeface="宋体" panose="02010600030101010101" pitchFamily="2" charset="-122"/>
                <a:ea typeface="宋体" panose="02010600030101010101" pitchFamily="2" charset="-122"/>
              </a:rPr>
              <a:t>I</a:t>
            </a:r>
            <a:r>
              <a:rPr lang="en-US" altLang="zh-CN" sz="2800" b="1" baseline="-2500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i="1">
                <a:latin typeface="宋体" panose="02010600030101010101" pitchFamily="2" charset="-122"/>
                <a:ea typeface="宋体" panose="02010600030101010101" pitchFamily="2" charset="-122"/>
              </a:rPr>
              <a:t>U</a:t>
            </a:r>
            <a:r>
              <a:rPr lang="en-US" altLang="zh-CN" sz="2800" b="1" baseline="-2500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），第二组数据（</a:t>
            </a:r>
            <a:r>
              <a:rPr lang="en-US" altLang="zh-CN" sz="2800" b="1" i="1">
                <a:latin typeface="宋体" panose="02010600030101010101" pitchFamily="2" charset="-122"/>
                <a:ea typeface="宋体" panose="02010600030101010101" pitchFamily="2" charset="-122"/>
              </a:rPr>
              <a:t>I</a:t>
            </a:r>
            <a:r>
              <a:rPr lang="en-US" altLang="zh-CN" sz="2800" b="1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i="1">
                <a:latin typeface="宋体" panose="02010600030101010101" pitchFamily="2" charset="-122"/>
                <a:ea typeface="宋体" panose="02010600030101010101" pitchFamily="2" charset="-122"/>
              </a:rPr>
              <a:t>U</a:t>
            </a:r>
            <a:r>
              <a:rPr lang="en-US" altLang="zh-CN" sz="2800" b="1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），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用同样的方法多测几组</a:t>
            </a:r>
            <a:r>
              <a:rPr lang="en-US" altLang="zh-CN" sz="2800" b="1" i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I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i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U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的值。 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4217" name="文本框 94216"/>
          <p:cNvSpPr txBox="1"/>
          <p:nvPr>
            <p:custDataLst>
              <p:tags r:id="rId15"/>
            </p:custDataLst>
          </p:nvPr>
        </p:nvSpPr>
        <p:spPr>
          <a:xfrm>
            <a:off x="276860" y="5620385"/>
            <a:ext cx="65532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断开开关，拆除电路，整理好器材。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4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4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4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4" grpId="0"/>
      <p:bldP spid="94215" grpId="0"/>
      <p:bldP spid="94216" grpId="0"/>
      <p:bldP spid="942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10242" name="Object 2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2522453" y="348225"/>
          <a:ext cx="8188960" cy="324294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4" imgW="7524750" imgH="2981325" progId="Word.Document.8">
                  <p:embed/>
                </p:oleObj>
              </mc:Choice>
              <mc:Fallback>
                <p:oleObj r:id="rId4" imgW="7524750" imgH="2981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22453" y="348225"/>
                        <a:ext cx="8188960" cy="32429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表格 10242"/>
          <p:cNvGraphicFramePr>
            <a:graphicFrameLocks noGrp="1"/>
          </p:cNvGraphicFramePr>
          <p:nvPr>
            <p:custDataLst>
              <p:tags r:id="rId6"/>
            </p:custDataLst>
          </p:nvPr>
        </p:nvGraphicFramePr>
        <p:xfrm>
          <a:off x="3856767" y="3847820"/>
          <a:ext cx="6185535" cy="2069465"/>
        </p:xfrm>
        <a:graphic>
          <a:graphicData uri="http://schemas.openxmlformats.org/drawingml/2006/table">
            <a:tbl>
              <a:tblPr/>
              <a:tblGrid>
                <a:gridCol w="1546860"/>
                <a:gridCol w="774065"/>
                <a:gridCol w="772160"/>
                <a:gridCol w="773430"/>
                <a:gridCol w="772795"/>
                <a:gridCol w="774065"/>
                <a:gridCol w="772160"/>
              </a:tblGrid>
              <a:tr h="855980"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zh-CN" altLang="en-US" sz="261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实验序号</a:t>
                      </a:r>
                      <a:endParaRPr lang="zh-CN" altLang="en-US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7695"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US" altLang="zh-CN" sz="261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/A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US" altLang="zh-CN" sz="2610" b="1" baseline="-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US" altLang="zh-CN" sz="2610" b="1" baseline="-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US" altLang="zh-CN" sz="2610" b="1" baseline="-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US" altLang="zh-CN" sz="2610" b="1" baseline="-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US" altLang="zh-CN" sz="2610" b="1" baseline="-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US" altLang="zh-CN" sz="2610" b="1" baseline="-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5790"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US" altLang="zh-CN" sz="261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/V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US" altLang="zh-CN" sz="2610" b="1" baseline="-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US" altLang="zh-CN" sz="2610" b="1" baseline="-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US" altLang="zh-CN" sz="2610" b="1" baseline="-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US" altLang="zh-CN" sz="2610" b="1" baseline="-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US" altLang="zh-CN" sz="2610" b="1" baseline="-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0" i="0" u="none" kern="1200" baseline="0">
                          <a:solidFill>
                            <a:srgbClr val="000000"/>
                          </a:solidFill>
                          <a:latin typeface="Arial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0" hangingPunct="0">
                        <a:buNone/>
                        <a:tabLst>
                          <a:tab pos="2400300"/>
                        </a:tabLst>
                      </a:pPr>
                      <a:r>
                        <a:rPr lang="en-US" altLang="zh-CN" sz="261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US" altLang="zh-CN" sz="2610" b="1" baseline="-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altLang="zh-CN" sz="2610"/>
                    </a:p>
                  </a:txBody>
                  <a:tcPr marL="99521" marR="99521" marT="49760" marB="497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amond/>
  </p:transition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11266" name="Object 2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2529813" y="361112"/>
          <a:ext cx="8174241" cy="2719564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4" imgW="7499350" imgH="2494915" progId="Word.Document.8">
                  <p:embed/>
                </p:oleObj>
              </mc:Choice>
              <mc:Fallback>
                <p:oleObj r:id="rId4" imgW="7499350" imgH="249491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29813" y="361112"/>
                        <a:ext cx="8174241" cy="271956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3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2566096" y="2992557"/>
          <a:ext cx="8174242" cy="192995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7" imgW="7499350" imgH="1772285" progId="Word.Document.8">
                  <p:embed/>
                </p:oleObj>
              </mc:Choice>
              <mc:Fallback>
                <p:oleObj r:id="rId7" imgW="7499350" imgH="177228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66096" y="2992557"/>
                        <a:ext cx="8174242" cy="192995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68" name="Picture 4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5681328" y="4756645"/>
            <a:ext cx="1943779" cy="20180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diamond/>
  </p:transition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12290" name="Object 2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2529813" y="1688065"/>
          <a:ext cx="8174241" cy="3320839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4" imgW="7499350" imgH="3047365" progId="Word.Document.8">
                  <p:embed/>
                </p:oleObj>
              </mc:Choice>
              <mc:Fallback>
                <p:oleObj r:id="rId4" imgW="7499350" imgH="304736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29813" y="1688065"/>
                        <a:ext cx="8174241" cy="332083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diamond/>
  </p:transition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13314" name="Object 2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1445895" y="605790"/>
          <a:ext cx="9341485" cy="407098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4" imgW="7534275" imgH="4124325" progId="Word.Document.8">
                  <p:embed/>
                </p:oleObj>
              </mc:Choice>
              <mc:Fallback>
                <p:oleObj r:id="rId4" imgW="7534275" imgH="4124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45895" y="605790"/>
                        <a:ext cx="9341485" cy="40709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5" name="Picture 3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3968348" y="4572996"/>
            <a:ext cx="1983519" cy="21493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diamond/>
  </p:transition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14338" name="Object 2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2429432" y="675128"/>
          <a:ext cx="8195310" cy="545211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4" imgW="7534275" imgH="5000625" progId="Word.Document.8">
                  <p:embed/>
                </p:oleObj>
              </mc:Choice>
              <mc:Fallback>
                <p:oleObj r:id="rId4" imgW="7534275" imgH="5000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29432" y="675128"/>
                        <a:ext cx="8195310" cy="54521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diamond/>
  </p:transition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15362" name="Object 2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2446878" y="775785"/>
          <a:ext cx="8160418" cy="541666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4" imgW="7502525" imgH="4968240" progId="Word.Document.8">
                  <p:embed/>
                </p:oleObj>
              </mc:Choice>
              <mc:Fallback>
                <p:oleObj r:id="rId4" imgW="7502525" imgH="496824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46878" y="775785"/>
                        <a:ext cx="8160418" cy="54166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diamond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16386" name="Object 2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2529813" y="2019804"/>
          <a:ext cx="8174241" cy="257442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4" imgW="7499350" imgH="2362835" progId="Word.Document.8">
                  <p:embed/>
                </p:oleObj>
              </mc:Choice>
              <mc:Fallback>
                <p:oleObj r:id="rId4" imgW="7499350" imgH="236283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29813" y="2019804"/>
                        <a:ext cx="8174241" cy="257442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diamond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266065" y="287020"/>
            <a:ext cx="11375390" cy="3064510"/>
          </a:xfrm>
        </p:spPr>
        <p:txBody>
          <a:bodyPr/>
          <a:lstStyle/>
          <a:p>
            <a:pPr indent="713740" algn="just">
              <a:tabLst>
                <a:tab pos="5372100"/>
                <a:tab pos="9715500"/>
              </a:tabLst>
            </a:pP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精例</a:t>
            </a: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1</a:t>
            </a:r>
            <a:r>
              <a:rPr lang="zh-CN" altLang="zh-CN" kern="100">
                <a:cs typeface="Times New Roman" panose="02020603050405020304"/>
              </a:rPr>
              <a:t>　在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kern="100">
                <a:cs typeface="Times New Roman" panose="02020603050405020304"/>
              </a:rPr>
              <a:t>用电流表和电压表测定电池的电动势和内阻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cs typeface="Times New Roman" panose="02020603050405020304"/>
              </a:rPr>
              <a:t>的实验中，供选用的器材有：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A</a:t>
            </a:r>
            <a:r>
              <a:rPr lang="zh-CN" altLang="zh-CN" kern="100">
                <a:cs typeface="Times New Roman" panose="02020603050405020304"/>
              </a:rPr>
              <a:t>．电流表</a:t>
            </a:r>
            <a:r>
              <a:rPr lang="en-US" altLang="zh-CN" kern="100">
                <a:cs typeface="Courier New" panose="02070309020205020404"/>
              </a:rPr>
              <a:t>(</a:t>
            </a:r>
            <a:r>
              <a:rPr lang="zh-CN" altLang="zh-CN" kern="100">
                <a:cs typeface="Times New Roman" panose="02020603050405020304"/>
              </a:rPr>
              <a:t>量程：</a:t>
            </a:r>
            <a:r>
              <a:rPr lang="en-US" altLang="zh-CN" kern="100">
                <a:cs typeface="Courier New" panose="02070309020205020404"/>
              </a:rPr>
              <a:t>0</a:t>
            </a:r>
            <a:r>
              <a:rPr lang="zh-CN" altLang="zh-CN" kern="100">
                <a:cs typeface="Times New Roman" panose="02020603050405020304"/>
              </a:rPr>
              <a:t>～</a:t>
            </a:r>
            <a:r>
              <a:rPr lang="en-US" altLang="zh-CN" kern="100">
                <a:cs typeface="Courier New" panose="02070309020205020404"/>
              </a:rPr>
              <a:t>0.6 A</a:t>
            </a:r>
            <a:r>
              <a:rPr lang="zh-CN" altLang="zh-CN" kern="100">
                <a:cs typeface="Times New Roman" panose="02020603050405020304"/>
              </a:rPr>
              <a:t>，</a:t>
            </a:r>
            <a:r>
              <a:rPr lang="en-US" altLang="zh-CN" i="1" kern="100">
                <a:cs typeface="Courier New" panose="02070309020205020404"/>
              </a:rPr>
              <a:t>R</a:t>
            </a:r>
            <a:r>
              <a:rPr lang="en-US" altLang="zh-CN" kern="100" baseline="-25000">
                <a:cs typeface="Courier New" panose="02070309020205020404"/>
              </a:rPr>
              <a:t>A</a:t>
            </a:r>
            <a:r>
              <a:rPr lang="zh-CN" altLang="zh-CN" kern="100">
                <a:cs typeface="Times New Roman" panose="02020603050405020304"/>
              </a:rPr>
              <a:t>＝</a:t>
            </a:r>
            <a:r>
              <a:rPr lang="en-US" altLang="zh-CN" kern="100">
                <a:cs typeface="Courier New" panose="02070309020205020404"/>
              </a:rPr>
              <a:t>1 Ω)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B</a:t>
            </a:r>
            <a:r>
              <a:rPr lang="zh-CN" altLang="zh-CN" kern="100">
                <a:cs typeface="Times New Roman" panose="02020603050405020304"/>
              </a:rPr>
              <a:t>．电流表</a:t>
            </a:r>
            <a:r>
              <a:rPr lang="en-US" altLang="zh-CN" kern="100">
                <a:cs typeface="Courier New" panose="02070309020205020404"/>
              </a:rPr>
              <a:t>(</a:t>
            </a:r>
            <a:r>
              <a:rPr lang="zh-CN" altLang="zh-CN" kern="100">
                <a:cs typeface="Times New Roman" panose="02020603050405020304"/>
              </a:rPr>
              <a:t>量程：</a:t>
            </a:r>
            <a:r>
              <a:rPr lang="en-US" altLang="zh-CN" kern="100">
                <a:cs typeface="Courier New" panose="02070309020205020404"/>
              </a:rPr>
              <a:t>0</a:t>
            </a:r>
            <a:r>
              <a:rPr lang="zh-CN" altLang="zh-CN" kern="100">
                <a:cs typeface="Times New Roman" panose="02020603050405020304"/>
              </a:rPr>
              <a:t>～</a:t>
            </a:r>
            <a:r>
              <a:rPr lang="en-US" altLang="zh-CN" kern="100">
                <a:cs typeface="Courier New" panose="02070309020205020404"/>
              </a:rPr>
              <a:t>3 A</a:t>
            </a:r>
            <a:r>
              <a:rPr lang="zh-CN" altLang="zh-CN" kern="100">
                <a:cs typeface="Times New Roman" panose="02020603050405020304"/>
              </a:rPr>
              <a:t>，</a:t>
            </a:r>
            <a:r>
              <a:rPr lang="en-US" altLang="zh-CN" i="1" kern="100">
                <a:cs typeface="Courier New" panose="02070309020205020404"/>
              </a:rPr>
              <a:t>R</a:t>
            </a:r>
            <a:r>
              <a:rPr lang="en-US" altLang="zh-CN" kern="100" baseline="-25000">
                <a:cs typeface="Courier New" panose="02070309020205020404"/>
              </a:rPr>
              <a:t>A</a:t>
            </a:r>
            <a:r>
              <a:rPr lang="zh-CN" altLang="zh-CN" kern="100">
                <a:cs typeface="Times New Roman" panose="02020603050405020304"/>
              </a:rPr>
              <a:t>＝</a:t>
            </a:r>
            <a:r>
              <a:rPr lang="en-US" altLang="zh-CN" kern="100">
                <a:cs typeface="Courier New" panose="02070309020205020404"/>
              </a:rPr>
              <a:t>0.6 Ω)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C</a:t>
            </a:r>
            <a:r>
              <a:rPr lang="zh-CN" altLang="zh-CN" kern="100">
                <a:cs typeface="Times New Roman" panose="02020603050405020304"/>
              </a:rPr>
              <a:t>．电压表</a:t>
            </a:r>
            <a:r>
              <a:rPr lang="en-US" altLang="zh-CN" kern="100">
                <a:cs typeface="Courier New" panose="02070309020205020404"/>
              </a:rPr>
              <a:t>(</a:t>
            </a:r>
            <a:r>
              <a:rPr lang="zh-CN" altLang="zh-CN" kern="100">
                <a:cs typeface="Times New Roman" panose="02020603050405020304"/>
              </a:rPr>
              <a:t>量程：</a:t>
            </a:r>
            <a:r>
              <a:rPr lang="en-US" altLang="zh-CN" kern="100">
                <a:cs typeface="Courier New" panose="02070309020205020404"/>
              </a:rPr>
              <a:t>0</a:t>
            </a:r>
            <a:r>
              <a:rPr lang="zh-CN" altLang="zh-CN" kern="100">
                <a:cs typeface="Times New Roman" panose="02020603050405020304"/>
              </a:rPr>
              <a:t>～</a:t>
            </a:r>
            <a:r>
              <a:rPr lang="en-US" altLang="zh-CN" kern="100">
                <a:cs typeface="Courier New" panose="02070309020205020404"/>
              </a:rPr>
              <a:t>3 V</a:t>
            </a:r>
            <a:r>
              <a:rPr lang="zh-CN" altLang="zh-CN" kern="100">
                <a:cs typeface="Times New Roman" panose="02020603050405020304"/>
              </a:rPr>
              <a:t>，</a:t>
            </a:r>
            <a:r>
              <a:rPr lang="en-US" altLang="zh-CN" i="1" kern="100">
                <a:cs typeface="Courier New" panose="02070309020205020404"/>
              </a:rPr>
              <a:t>R</a:t>
            </a:r>
            <a:r>
              <a:rPr lang="en-US" altLang="zh-CN" kern="100" baseline="-25000">
                <a:cs typeface="Courier New" panose="02070309020205020404"/>
              </a:rPr>
              <a:t>V</a:t>
            </a:r>
            <a:r>
              <a:rPr lang="zh-CN" altLang="zh-CN" kern="100">
                <a:cs typeface="Times New Roman" panose="02020603050405020304"/>
              </a:rPr>
              <a:t>＝</a:t>
            </a:r>
            <a:r>
              <a:rPr lang="en-US" altLang="zh-CN" kern="100">
                <a:cs typeface="Courier New" panose="02070309020205020404"/>
              </a:rPr>
              <a:t>5 kΩ)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D</a:t>
            </a:r>
            <a:r>
              <a:rPr lang="zh-CN" altLang="zh-CN" kern="100">
                <a:cs typeface="Times New Roman" panose="02020603050405020304"/>
              </a:rPr>
              <a:t>．电压表</a:t>
            </a:r>
            <a:r>
              <a:rPr lang="en-US" altLang="zh-CN" kern="100">
                <a:cs typeface="Courier New" panose="02070309020205020404"/>
              </a:rPr>
              <a:t>(</a:t>
            </a:r>
            <a:r>
              <a:rPr lang="zh-CN" altLang="zh-CN" kern="100">
                <a:cs typeface="Times New Roman" panose="02020603050405020304"/>
              </a:rPr>
              <a:t>量程：</a:t>
            </a:r>
            <a:r>
              <a:rPr lang="en-US" altLang="zh-CN" kern="100">
                <a:cs typeface="Courier New" panose="02070309020205020404"/>
              </a:rPr>
              <a:t>0</a:t>
            </a:r>
            <a:r>
              <a:rPr lang="zh-CN" altLang="zh-CN" kern="100">
                <a:cs typeface="Times New Roman" panose="02020603050405020304"/>
              </a:rPr>
              <a:t>～</a:t>
            </a:r>
            <a:r>
              <a:rPr lang="en-US" altLang="zh-CN" kern="100">
                <a:cs typeface="Courier New" panose="02070309020205020404"/>
              </a:rPr>
              <a:t>15 V</a:t>
            </a:r>
            <a:r>
              <a:rPr lang="zh-CN" altLang="zh-CN" kern="100">
                <a:cs typeface="Times New Roman" panose="02020603050405020304"/>
              </a:rPr>
              <a:t>，</a:t>
            </a:r>
            <a:r>
              <a:rPr lang="en-US" altLang="zh-CN" i="1" kern="100">
                <a:cs typeface="Courier New" panose="02070309020205020404"/>
              </a:rPr>
              <a:t>R</a:t>
            </a:r>
            <a:r>
              <a:rPr lang="en-US" altLang="zh-CN" kern="100" baseline="-25000">
                <a:cs typeface="Courier New" panose="02070309020205020404"/>
              </a:rPr>
              <a:t>V</a:t>
            </a:r>
            <a:r>
              <a:rPr lang="zh-CN" altLang="zh-CN" kern="100">
                <a:cs typeface="Times New Roman" panose="02020603050405020304"/>
              </a:rPr>
              <a:t>＝</a:t>
            </a:r>
            <a:r>
              <a:rPr lang="en-US" altLang="zh-CN" kern="100">
                <a:cs typeface="Courier New" panose="02070309020205020404"/>
              </a:rPr>
              <a:t>10 kΩ)</a:t>
            </a:r>
            <a:endParaRPr lang="zh-CN" altLang="zh-CN" sz="1050" kern="10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2" name="内容占位符 2"/>
          <p:cNvSpPr>
            <a:spLocks noGrp="1"/>
          </p:cNvSpPr>
          <p:nvPr>
            <p:custDataLst>
              <p:tags r:id="rId4"/>
            </p:custDataLst>
          </p:nvPr>
        </p:nvSpPr>
        <p:spPr>
          <a:xfrm>
            <a:off x="265917" y="3151201"/>
            <a:ext cx="11375155" cy="25224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E</a:t>
            </a:r>
            <a:r>
              <a:rPr lang="zh-CN" altLang="zh-CN" kern="100">
                <a:cs typeface="Times New Roman" panose="02020603050405020304"/>
              </a:rPr>
              <a:t>．滑动变阻器</a:t>
            </a:r>
            <a:r>
              <a:rPr lang="en-US" altLang="zh-CN" kern="100">
                <a:cs typeface="Courier New" panose="02070309020205020404"/>
              </a:rPr>
              <a:t>(0</a:t>
            </a:r>
            <a:r>
              <a:rPr lang="zh-CN" altLang="zh-CN" kern="100">
                <a:cs typeface="Times New Roman" panose="02020603050405020304"/>
              </a:rPr>
              <a:t>～</a:t>
            </a:r>
            <a:r>
              <a:rPr lang="en-US" altLang="zh-CN" kern="100">
                <a:cs typeface="Courier New" panose="02070309020205020404"/>
              </a:rPr>
              <a:t>10 Ω</a:t>
            </a:r>
            <a:r>
              <a:rPr lang="zh-CN" altLang="zh-CN" kern="100">
                <a:cs typeface="Times New Roman" panose="02020603050405020304"/>
              </a:rPr>
              <a:t>，额定电流</a:t>
            </a:r>
            <a:r>
              <a:rPr lang="en-US" altLang="zh-CN" kern="100">
                <a:cs typeface="Courier New" panose="02070309020205020404"/>
              </a:rPr>
              <a:t>1.5 A)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F</a:t>
            </a:r>
            <a:r>
              <a:rPr lang="zh-CN" altLang="zh-CN" kern="100">
                <a:cs typeface="Times New Roman" panose="02020603050405020304"/>
              </a:rPr>
              <a:t>．滑动变阻器</a:t>
            </a:r>
            <a:r>
              <a:rPr lang="en-US" altLang="zh-CN" kern="100">
                <a:cs typeface="Courier New" panose="02070309020205020404"/>
              </a:rPr>
              <a:t>(0</a:t>
            </a:r>
            <a:r>
              <a:rPr lang="zh-CN" altLang="zh-CN" kern="100">
                <a:cs typeface="Times New Roman" panose="02020603050405020304"/>
              </a:rPr>
              <a:t>～</a:t>
            </a:r>
            <a:r>
              <a:rPr lang="en-US" altLang="zh-CN" kern="100">
                <a:cs typeface="Courier New" panose="02070309020205020404"/>
              </a:rPr>
              <a:t>2 kΩ</a:t>
            </a:r>
            <a:r>
              <a:rPr lang="zh-CN" altLang="zh-CN" kern="100">
                <a:cs typeface="Times New Roman" panose="02020603050405020304"/>
              </a:rPr>
              <a:t>，额定电流</a:t>
            </a:r>
            <a:r>
              <a:rPr lang="en-US" altLang="zh-CN" kern="100">
                <a:cs typeface="Courier New" panose="02070309020205020404"/>
              </a:rPr>
              <a:t>0.2 A)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G</a:t>
            </a:r>
            <a:r>
              <a:rPr lang="zh-CN" altLang="zh-CN" kern="100">
                <a:cs typeface="Times New Roman" panose="02020603050405020304"/>
              </a:rPr>
              <a:t>．待测电源</a:t>
            </a:r>
            <a:r>
              <a:rPr lang="en-US" altLang="zh-CN" kern="100">
                <a:cs typeface="Courier New" panose="02070309020205020404"/>
              </a:rPr>
              <a:t>(</a:t>
            </a:r>
            <a:r>
              <a:rPr lang="zh-CN" altLang="zh-CN" kern="100">
                <a:cs typeface="Times New Roman" panose="02020603050405020304"/>
              </a:rPr>
              <a:t>一节一号干电池</a:t>
            </a:r>
            <a:r>
              <a:rPr lang="en-US" altLang="zh-CN" kern="100">
                <a:cs typeface="Courier New" panose="02070309020205020404"/>
              </a:rPr>
              <a:t>)</a:t>
            </a:r>
            <a:r>
              <a:rPr lang="zh-CN" altLang="zh-CN" kern="100">
                <a:cs typeface="Times New Roman" panose="02020603050405020304"/>
              </a:rPr>
              <a:t>、开关、导线若干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(1)</a:t>
            </a:r>
            <a:r>
              <a:rPr lang="zh-CN" altLang="zh-CN" kern="100">
                <a:cs typeface="Times New Roman" panose="02020603050405020304"/>
              </a:rPr>
              <a:t>请在题中虚线框中画出能提高本实验测量精确度的实验电路图．</a:t>
            </a:r>
            <a:endParaRPr lang="zh-CN" altLang="zh-CN" sz="1050" kern="10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pic>
        <p:nvPicPr>
          <p:cNvPr id="12289" name="Picture 1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48990" y="5174615"/>
            <a:ext cx="4937125" cy="1683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17047" y="693362"/>
            <a:ext cx="11375155" cy="1919284"/>
          </a:xfrm>
        </p:spPr>
        <p:txBody>
          <a:bodyPr/>
          <a:lstStyle/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(2)</a:t>
            </a:r>
            <a:r>
              <a:rPr lang="zh-CN" altLang="zh-CN" kern="100">
                <a:cs typeface="Times New Roman" panose="02020603050405020304"/>
              </a:rPr>
              <a:t>电路中电流表应选用</a:t>
            </a:r>
            <a:r>
              <a:rPr lang="en-US" altLang="zh-CN" kern="100">
                <a:cs typeface="Courier New" panose="02070309020205020404"/>
              </a:rPr>
              <a:t>_____</a:t>
            </a:r>
            <a:r>
              <a:rPr lang="zh-CN" altLang="zh-CN" kern="100">
                <a:cs typeface="Times New Roman" panose="02020603050405020304"/>
              </a:rPr>
              <a:t>，电压表应选用</a:t>
            </a:r>
            <a:r>
              <a:rPr lang="en-US" altLang="zh-CN" kern="100">
                <a:cs typeface="Courier New" panose="02070309020205020404"/>
              </a:rPr>
              <a:t>_____</a:t>
            </a:r>
            <a:r>
              <a:rPr lang="zh-CN" altLang="zh-CN" kern="100">
                <a:cs typeface="Times New Roman" panose="02020603050405020304"/>
              </a:rPr>
              <a:t>，滑动变阻器应选用</a:t>
            </a:r>
            <a:r>
              <a:rPr lang="en-US" altLang="zh-CN" kern="100">
                <a:cs typeface="Courier New" panose="02070309020205020404"/>
              </a:rPr>
              <a:t>______</a:t>
            </a:r>
            <a:r>
              <a:rPr lang="zh-CN" altLang="zh-CN" kern="100">
                <a:cs typeface="Times New Roman" panose="02020603050405020304"/>
              </a:rPr>
              <a:t>．</a:t>
            </a:r>
            <a:r>
              <a:rPr lang="en-US" altLang="zh-CN" kern="100">
                <a:cs typeface="Courier New" panose="02070309020205020404"/>
              </a:rPr>
              <a:t>(</a:t>
            </a:r>
            <a:r>
              <a:rPr lang="zh-CN" altLang="zh-CN" kern="100">
                <a:cs typeface="Times New Roman" panose="02020603050405020304"/>
              </a:rPr>
              <a:t>用字母代号填写</a:t>
            </a:r>
            <a:r>
              <a:rPr lang="en-US" altLang="zh-CN" kern="100">
                <a:cs typeface="Courier New" panose="02070309020205020404"/>
              </a:rPr>
              <a:t>)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(3)</a:t>
            </a:r>
            <a:r>
              <a:rPr lang="zh-CN" altLang="zh-CN" kern="100">
                <a:cs typeface="Times New Roman" panose="02020603050405020304"/>
              </a:rPr>
              <a:t>如图所示为实验所需器材，请按原理图连接出正确的实验电路．</a:t>
            </a:r>
            <a:endParaRPr lang="zh-CN" altLang="zh-CN" sz="1050" kern="10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pic>
        <p:nvPicPr>
          <p:cNvPr id="14337" name="Picture 1" descr="D:\课件\公司\全优\2021\粤教物理第3册\WZ235.tif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71044" y="2637218"/>
            <a:ext cx="3780725" cy="3399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内容占位符 2"/>
          <p:cNvSpPr txBox="1"/>
          <p:nvPr>
            <p:custDataLst>
              <p:tags r:id="rId6"/>
            </p:custDataLst>
          </p:nvPr>
        </p:nvSpPr>
        <p:spPr>
          <a:xfrm>
            <a:off x="417047" y="2637218"/>
            <a:ext cx="6831026" cy="3121660"/>
          </a:xfrm>
          <a:prstGeom prst="rect">
            <a:avLst/>
          </a:prstGeom>
        </p:spPr>
        <p:txBody>
          <a:bodyPr vert="horz" wrap="square" lIns="108829" tIns="54414" rIns="108829" bIns="54414" rtlCol="0">
            <a:spAutoFit/>
          </a:bodyPr>
          <a:lstStyle>
            <a:lvl1pPr marL="0" indent="720090" algn="l" defTabSz="1088390" rtl="0" eaLnBrk="1" latinLnBrk="0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4195" indent="720090" algn="l" defTabSz="1088390" rtl="0" eaLnBrk="1" latinLnBrk="0" hangingPunct="1">
              <a:lnSpc>
                <a:spcPct val="140000"/>
              </a:lnSpc>
              <a:spcBef>
                <a:spcPct val="20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390" indent="720090" algn="l" defTabSz="1088390" rtl="0" eaLnBrk="1" latinLnBrk="0" hangingPunct="1">
              <a:lnSpc>
                <a:spcPct val="140000"/>
              </a:lnSpc>
              <a:spcBef>
                <a:spcPct val="20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585" indent="720090" algn="l" defTabSz="1088390" rtl="0" eaLnBrk="1" latinLnBrk="0" hangingPunct="1">
              <a:lnSpc>
                <a:spcPct val="140000"/>
              </a:lnSpc>
              <a:spcBef>
                <a:spcPct val="20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6780" indent="720090" algn="l" defTabSz="1088390" rtl="0" eaLnBrk="1" latinLnBrk="0" hangingPunct="1">
              <a:lnSpc>
                <a:spcPct val="140000"/>
              </a:lnSpc>
              <a:spcBef>
                <a:spcPct val="20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93390" indent="-272415" algn="l" defTabSz="108839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7585" indent="-272415" algn="l" defTabSz="108839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1780" indent="-272415" algn="l" defTabSz="108839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5975" indent="-272415" algn="l" defTabSz="108839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(4)</a:t>
            </a:r>
            <a:r>
              <a:rPr lang="zh-CN" altLang="zh-CN" kern="100">
                <a:cs typeface="Times New Roman" panose="02020603050405020304"/>
              </a:rPr>
              <a:t>引起该实验系统误差的主要原因是</a:t>
            </a:r>
            <a:r>
              <a:rPr lang="en-US" altLang="zh-CN" kern="100">
                <a:cs typeface="Courier New" panose="02070309020205020404"/>
              </a:rPr>
              <a:t>_________________.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zh-CN" altLang="zh-CN" kern="100">
                <a:solidFill>
                  <a:srgbClr val="FF0000"/>
                </a:solidFill>
                <a:ea typeface="黑体" panose="02010609060101010101" pitchFamily="2" charset="-122"/>
                <a:cs typeface="Times New Roman" panose="02020603050405020304"/>
              </a:rPr>
              <a:t>【答案】</a:t>
            </a:r>
            <a:r>
              <a:rPr lang="en-US" altLang="zh-CN" kern="100">
                <a:cs typeface="Courier New" panose="02070309020205020404"/>
              </a:rPr>
              <a:t>(1)</a:t>
            </a:r>
            <a:r>
              <a:rPr lang="zh-CN" altLang="zh-CN" kern="100">
                <a:cs typeface="Times New Roman" panose="02020603050405020304"/>
              </a:rPr>
              <a:t>如图甲　</a:t>
            </a:r>
            <a:r>
              <a:rPr lang="en-US" altLang="zh-CN" kern="100">
                <a:cs typeface="Courier New" panose="02070309020205020404"/>
              </a:rPr>
              <a:t>(2)A</a:t>
            </a:r>
            <a:r>
              <a:rPr lang="zh-CN" altLang="zh-CN" kern="100">
                <a:cs typeface="Times New Roman" panose="02020603050405020304"/>
              </a:rPr>
              <a:t>　</a:t>
            </a:r>
            <a:r>
              <a:rPr lang="en-US" altLang="zh-CN" kern="100">
                <a:cs typeface="Courier New" panose="02070309020205020404"/>
              </a:rPr>
              <a:t>C</a:t>
            </a:r>
            <a:r>
              <a:rPr lang="zh-CN" altLang="zh-CN" kern="100">
                <a:cs typeface="Times New Roman" panose="02020603050405020304"/>
              </a:rPr>
              <a:t>　</a:t>
            </a:r>
            <a:r>
              <a:rPr lang="en-US" altLang="zh-CN" kern="100">
                <a:cs typeface="Courier New" panose="02070309020205020404"/>
              </a:rPr>
              <a:t>E</a:t>
            </a:r>
            <a:r>
              <a:rPr lang="zh-CN" altLang="zh-CN" kern="100">
                <a:cs typeface="Times New Roman" panose="02020603050405020304"/>
              </a:rPr>
              <a:t>　</a:t>
            </a:r>
            <a:r>
              <a:rPr lang="en-US" altLang="zh-CN" kern="100">
                <a:cs typeface="Courier New" panose="02070309020205020404"/>
              </a:rPr>
              <a:t>(3)</a:t>
            </a:r>
            <a:r>
              <a:rPr lang="zh-CN" altLang="zh-CN" kern="100">
                <a:cs typeface="Times New Roman" panose="02020603050405020304"/>
              </a:rPr>
              <a:t>如图乙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(4)</a:t>
            </a:r>
            <a:r>
              <a:rPr lang="zh-CN" altLang="zh-CN" kern="100">
                <a:cs typeface="Times New Roman" panose="02020603050405020304"/>
              </a:rPr>
              <a:t>电压表的分流作用</a:t>
            </a:r>
            <a:endParaRPr lang="zh-CN" altLang="zh-CN" sz="1050" kern="10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08305" y="0"/>
            <a:ext cx="11375390" cy="5090795"/>
          </a:xfrm>
        </p:spPr>
        <p:txBody>
          <a:bodyPr/>
          <a:lstStyle/>
          <a:p>
            <a:pPr indent="713740" algn="just">
              <a:tabLst>
                <a:tab pos="5372100"/>
                <a:tab pos="9715500"/>
              </a:tabLst>
            </a:pPr>
            <a:r>
              <a:rPr lang="zh-CN" altLang="zh-CN" kern="100">
                <a:cs typeface="Courier New" panose="02070309020205020404"/>
              </a:rPr>
              <a:t>练习</a:t>
            </a:r>
            <a:r>
              <a:rPr lang="en-US" altLang="zh-CN" kern="100">
                <a:cs typeface="Courier New" panose="02070309020205020404"/>
              </a:rPr>
              <a:t>1</a:t>
            </a:r>
            <a:r>
              <a:rPr lang="zh-CN" altLang="zh-CN" kern="100">
                <a:ea typeface="楷体_GB2312"/>
                <a:cs typeface="Times New Roman" panose="02020603050405020304"/>
              </a:rPr>
              <a:t>．</a:t>
            </a:r>
            <a:r>
              <a:rPr lang="zh-CN" altLang="zh-CN" kern="100">
                <a:cs typeface="Times New Roman" panose="02020603050405020304"/>
              </a:rPr>
              <a:t>测定电源的电动势和内电阻的实验电路图和</a:t>
            </a:r>
            <a:r>
              <a:rPr lang="en-US" altLang="zh-CN" i="1" kern="100">
                <a:cs typeface="Courier New" panose="02070309020205020404"/>
              </a:rPr>
              <a:t>U</a:t>
            </a:r>
            <a:r>
              <a:rPr lang="en-US" altLang="zh-CN" kern="100">
                <a:cs typeface="Courier New" panose="02070309020205020404"/>
              </a:rPr>
              <a:t>-</a:t>
            </a:r>
            <a:r>
              <a:rPr lang="en-US" altLang="zh-CN" i="1" kern="100">
                <a:cs typeface="Courier New" panose="02070309020205020404"/>
              </a:rPr>
              <a:t>I</a:t>
            </a:r>
            <a:r>
              <a:rPr lang="zh-CN" altLang="zh-CN" kern="100">
                <a:cs typeface="Times New Roman" panose="02020603050405020304"/>
              </a:rPr>
              <a:t>图像如下，回答下列问题：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(1)</a:t>
            </a:r>
            <a:r>
              <a:rPr lang="zh-CN" altLang="zh-CN" kern="100">
                <a:cs typeface="Times New Roman" panose="02020603050405020304"/>
              </a:rPr>
              <a:t>现备有以下器材：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A</a:t>
            </a:r>
            <a:r>
              <a:rPr lang="zh-CN" altLang="zh-CN" kern="100">
                <a:cs typeface="Times New Roman" panose="02020603050405020304"/>
              </a:rPr>
              <a:t>．干电池</a:t>
            </a:r>
            <a:r>
              <a:rPr lang="en-US" altLang="zh-CN" kern="100">
                <a:cs typeface="Courier New" panose="02070309020205020404"/>
              </a:rPr>
              <a:t>1</a:t>
            </a:r>
            <a:r>
              <a:rPr lang="zh-CN" altLang="zh-CN" kern="100">
                <a:cs typeface="Times New Roman" panose="02020603050405020304"/>
              </a:rPr>
              <a:t>个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B</a:t>
            </a:r>
            <a:r>
              <a:rPr lang="zh-CN" altLang="zh-CN" kern="100">
                <a:cs typeface="Times New Roman" panose="02020603050405020304"/>
              </a:rPr>
              <a:t>．滑动变阻器</a:t>
            </a:r>
            <a:r>
              <a:rPr lang="en-US" altLang="zh-CN" kern="100">
                <a:cs typeface="Courier New" panose="02070309020205020404"/>
              </a:rPr>
              <a:t>(0</a:t>
            </a:r>
            <a:r>
              <a:rPr lang="zh-CN" altLang="zh-CN" kern="100">
                <a:cs typeface="Times New Roman" panose="02020603050405020304"/>
              </a:rPr>
              <a:t>～</a:t>
            </a:r>
            <a:r>
              <a:rPr lang="en-US" altLang="zh-CN" kern="100">
                <a:cs typeface="Courier New" panose="02070309020205020404"/>
              </a:rPr>
              <a:t>50 Ω)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D</a:t>
            </a:r>
            <a:r>
              <a:rPr lang="zh-CN" altLang="zh-CN" kern="100">
                <a:cs typeface="Times New Roman" panose="02020603050405020304"/>
              </a:rPr>
              <a:t>．电压表</a:t>
            </a:r>
            <a:r>
              <a:rPr lang="en-US" altLang="zh-CN" kern="100">
                <a:cs typeface="Courier New" panose="02070309020205020404"/>
              </a:rPr>
              <a:t>(0</a:t>
            </a:r>
            <a:r>
              <a:rPr lang="zh-CN" altLang="zh-CN" kern="100">
                <a:cs typeface="Times New Roman" panose="02020603050405020304"/>
              </a:rPr>
              <a:t>～</a:t>
            </a:r>
            <a:r>
              <a:rPr lang="en-US" altLang="zh-CN" kern="100">
                <a:cs typeface="Courier New" panose="02070309020205020404"/>
              </a:rPr>
              <a:t>3 V)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E</a:t>
            </a:r>
            <a:r>
              <a:rPr lang="zh-CN" altLang="zh-CN" kern="100">
                <a:cs typeface="Times New Roman" panose="02020603050405020304"/>
              </a:rPr>
              <a:t>．电压表</a:t>
            </a:r>
            <a:r>
              <a:rPr lang="en-US" altLang="zh-CN" kern="100">
                <a:cs typeface="Courier New" panose="02070309020205020404"/>
              </a:rPr>
              <a:t>(0</a:t>
            </a:r>
            <a:r>
              <a:rPr lang="zh-CN" altLang="zh-CN" kern="100">
                <a:cs typeface="Times New Roman" panose="02020603050405020304"/>
              </a:rPr>
              <a:t>～</a:t>
            </a:r>
            <a:r>
              <a:rPr lang="en-US" altLang="zh-CN" kern="100">
                <a:cs typeface="Courier New" panose="02070309020205020404"/>
              </a:rPr>
              <a:t>15 V)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F</a:t>
            </a:r>
            <a:r>
              <a:rPr lang="zh-CN" altLang="zh-CN" kern="100">
                <a:cs typeface="Times New Roman" panose="02020603050405020304"/>
              </a:rPr>
              <a:t>．电流表</a:t>
            </a:r>
            <a:r>
              <a:rPr lang="en-US" altLang="zh-CN" kern="100">
                <a:cs typeface="Courier New" panose="02070309020205020404"/>
              </a:rPr>
              <a:t>(0</a:t>
            </a:r>
            <a:r>
              <a:rPr lang="zh-CN" altLang="zh-CN" kern="100">
                <a:cs typeface="Times New Roman" panose="02020603050405020304"/>
              </a:rPr>
              <a:t>～</a:t>
            </a:r>
            <a:r>
              <a:rPr lang="en-US" altLang="zh-CN" kern="100">
                <a:cs typeface="Courier New" panose="02070309020205020404"/>
              </a:rPr>
              <a:t>0.6 A)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G</a:t>
            </a:r>
            <a:r>
              <a:rPr lang="zh-CN" altLang="zh-CN" kern="100">
                <a:cs typeface="Times New Roman" panose="02020603050405020304"/>
              </a:rPr>
              <a:t>．电流表</a:t>
            </a:r>
            <a:r>
              <a:rPr lang="en-US" altLang="zh-CN" kern="100">
                <a:cs typeface="Courier New" panose="02070309020205020404"/>
              </a:rPr>
              <a:t>(0</a:t>
            </a:r>
            <a:r>
              <a:rPr lang="zh-CN" altLang="zh-CN" kern="100">
                <a:cs typeface="Times New Roman" panose="02020603050405020304"/>
              </a:rPr>
              <a:t>～</a:t>
            </a:r>
            <a:r>
              <a:rPr lang="en-US" altLang="zh-CN" kern="100">
                <a:cs typeface="Courier New" panose="02070309020205020404"/>
              </a:rPr>
              <a:t>3 A</a:t>
            </a:r>
            <a:r>
              <a:rPr lang="en-US" altLang="zh-CN" kern="100" smtClean="0">
                <a:cs typeface="Courier New" panose="02070309020205020404"/>
              </a:rPr>
              <a:t>)</a:t>
            </a:r>
            <a:endParaRPr lang="zh-CN" altLang="en-US"/>
          </a:p>
        </p:txBody>
      </p:sp>
      <p:pic>
        <p:nvPicPr>
          <p:cNvPr id="30721" name="Picture 1" descr="D:\课件\公司\全优\2021\粤教物理第3册\WZ245.tif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04217" y="2466643"/>
            <a:ext cx="6685312" cy="2485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内容占位符 2"/>
          <p:cNvSpPr>
            <a:spLocks noGrp="1"/>
          </p:cNvSpPr>
          <p:nvPr>
            <p:custDataLst>
              <p:tags r:id="rId6"/>
            </p:custDataLst>
          </p:nvPr>
        </p:nvSpPr>
        <p:spPr>
          <a:xfrm>
            <a:off x="302895" y="4124960"/>
            <a:ext cx="11375390" cy="2567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713740" algn="just">
              <a:tabLst>
                <a:tab pos="5372100"/>
                <a:tab pos="9715500"/>
              </a:tabLst>
            </a:pPr>
            <a:endParaRPr lang="en-US" altLang="zh-CN" kern="100" smtClean="0">
              <a:cs typeface="Times New Roman" panose="020206030504050203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endParaRPr lang="en-US" altLang="zh-CN" kern="100">
              <a:cs typeface="Times New Roman" panose="020206030504050203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zh-CN" altLang="zh-CN" kern="100" smtClean="0">
                <a:cs typeface="Times New Roman" panose="02020603050405020304"/>
              </a:rPr>
              <a:t>其中</a:t>
            </a:r>
            <a:r>
              <a:rPr lang="zh-CN" altLang="zh-CN" kern="100">
                <a:cs typeface="Times New Roman" panose="02020603050405020304"/>
              </a:rPr>
              <a:t>电流表应选</a:t>
            </a:r>
            <a:r>
              <a:rPr lang="en-US" altLang="zh-CN" kern="100">
                <a:cs typeface="Courier New" panose="02070309020205020404"/>
              </a:rPr>
              <a:t>______</a:t>
            </a:r>
            <a:r>
              <a:rPr lang="zh-CN" altLang="zh-CN" kern="100">
                <a:cs typeface="Times New Roman" panose="02020603050405020304"/>
              </a:rPr>
              <a:t>，电压表应选</a:t>
            </a:r>
            <a:r>
              <a:rPr lang="en-US" altLang="zh-CN" kern="100">
                <a:cs typeface="Courier New" panose="02070309020205020404"/>
              </a:rPr>
              <a:t>______</a:t>
            </a:r>
            <a:r>
              <a:rPr lang="zh-CN" altLang="zh-CN" kern="100">
                <a:cs typeface="Times New Roman" panose="02020603050405020304"/>
              </a:rPr>
              <a:t>．</a:t>
            </a:r>
            <a:r>
              <a:rPr lang="en-US" altLang="zh-CN" kern="100">
                <a:cs typeface="Courier New" panose="02070309020205020404"/>
              </a:rPr>
              <a:t>(</a:t>
            </a:r>
            <a:r>
              <a:rPr lang="zh-CN" altLang="zh-CN" kern="100">
                <a:cs typeface="Times New Roman" panose="02020603050405020304"/>
              </a:rPr>
              <a:t>填字母代号</a:t>
            </a:r>
            <a:r>
              <a:rPr lang="en-US" altLang="zh-CN" kern="100">
                <a:cs typeface="Courier New" panose="02070309020205020404"/>
              </a:rPr>
              <a:t>)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(2)</a:t>
            </a:r>
            <a:r>
              <a:rPr lang="zh-CN" altLang="zh-CN" kern="100">
                <a:cs typeface="Times New Roman" panose="02020603050405020304"/>
              </a:rPr>
              <a:t>根据图乙读出电池的电动势</a:t>
            </a:r>
            <a:r>
              <a:rPr lang="en-US" altLang="zh-CN" i="1" kern="100">
                <a:cs typeface="Courier New" panose="02070309020205020404"/>
              </a:rPr>
              <a:t>E</a:t>
            </a:r>
            <a:r>
              <a:rPr lang="zh-CN" altLang="zh-CN" kern="100">
                <a:cs typeface="Times New Roman" panose="02020603050405020304"/>
              </a:rPr>
              <a:t>＝</a:t>
            </a:r>
            <a:r>
              <a:rPr lang="en-US" altLang="zh-CN" kern="100">
                <a:cs typeface="Courier New" panose="02070309020205020404"/>
              </a:rPr>
              <a:t>________V</a:t>
            </a:r>
            <a:r>
              <a:rPr lang="zh-CN" altLang="zh-CN" kern="100">
                <a:cs typeface="Times New Roman" panose="02020603050405020304"/>
              </a:rPr>
              <a:t>，电池的内阻</a:t>
            </a:r>
            <a:r>
              <a:rPr lang="en-US" altLang="zh-CN" i="1" kern="100">
                <a:cs typeface="Courier New" panose="02070309020205020404"/>
              </a:rPr>
              <a:t>r</a:t>
            </a:r>
            <a:r>
              <a:rPr lang="zh-CN" altLang="zh-CN" kern="100">
                <a:cs typeface="Times New Roman" panose="02020603050405020304"/>
              </a:rPr>
              <a:t>＝</a:t>
            </a:r>
            <a:r>
              <a:rPr lang="en-US" altLang="zh-CN" kern="100">
                <a:cs typeface="Courier New" panose="02070309020205020404"/>
              </a:rPr>
              <a:t>______Ω .</a:t>
            </a:r>
            <a:endParaRPr lang="zh-CN" altLang="zh-CN" sz="1050" kern="10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4" name="内容占位符 2"/>
          <p:cNvSpPr>
            <a:spLocks noGrp="1"/>
          </p:cNvSpPr>
          <p:nvPr>
            <p:custDataLst>
              <p:tags r:id="rId7"/>
            </p:custDataLst>
          </p:nvPr>
        </p:nvSpPr>
        <p:spPr>
          <a:xfrm>
            <a:off x="5704840" y="720725"/>
            <a:ext cx="5883910" cy="13601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713740" algn="just">
              <a:tabLst>
                <a:tab pos="5372100"/>
                <a:tab pos="9715500"/>
              </a:tabLst>
            </a:pPr>
            <a:endParaRPr lang="en-US" altLang="zh-CN" kern="100" smtClean="0">
              <a:cs typeface="Times New Roman" panose="020206030504050203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zh-CN" altLang="zh-CN" kern="100">
                <a:solidFill>
                  <a:srgbClr val="FF0000"/>
                </a:solidFill>
                <a:ea typeface="黑体" panose="02010609060101010101" pitchFamily="2" charset="-122"/>
                <a:cs typeface="Times New Roman" panose="02020603050405020304"/>
              </a:rPr>
              <a:t>【答案】</a:t>
            </a:r>
            <a:r>
              <a:rPr lang="en-US" altLang="zh-CN" kern="100">
                <a:cs typeface="Courier New" panose="02070309020205020404"/>
              </a:rPr>
              <a:t>(1)F</a:t>
            </a:r>
            <a:r>
              <a:rPr lang="zh-CN" altLang="zh-CN" kern="100">
                <a:cs typeface="Times New Roman" panose="02020603050405020304"/>
              </a:rPr>
              <a:t>　</a:t>
            </a:r>
            <a:r>
              <a:rPr lang="en-US" altLang="zh-CN" kern="100">
                <a:cs typeface="Courier New" panose="02070309020205020404"/>
              </a:rPr>
              <a:t>D</a:t>
            </a:r>
            <a:r>
              <a:rPr lang="zh-CN" altLang="zh-CN" kern="100">
                <a:cs typeface="Times New Roman" panose="02020603050405020304"/>
              </a:rPr>
              <a:t>　</a:t>
            </a:r>
            <a:r>
              <a:rPr lang="en-US" altLang="zh-CN" kern="100">
                <a:cs typeface="Courier New" panose="02070309020205020404"/>
              </a:rPr>
              <a:t>(2)1.5</a:t>
            </a:r>
            <a:r>
              <a:rPr lang="zh-CN" altLang="zh-CN" kern="100">
                <a:cs typeface="Times New Roman" panose="02020603050405020304"/>
              </a:rPr>
              <a:t>　</a:t>
            </a:r>
            <a:r>
              <a:rPr lang="en-US" altLang="zh-CN" kern="100">
                <a:cs typeface="Courier New" panose="02070309020205020404"/>
              </a:rPr>
              <a:t>1.0</a:t>
            </a:r>
            <a:endParaRPr lang="zh-CN" altLang="zh-CN" sz="1050" kern="10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92710" y="727710"/>
            <a:ext cx="11814810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auto">
              <a:lnSpc>
                <a:spcPct val="150000"/>
              </a:lnSpc>
            </a:pPr>
            <a:r>
              <a:rPr lang="zh-CN" altLang="en-US" sz="3200" b="1">
                <a:solidFill>
                  <a:srgbClr val="0070C0"/>
                </a:solidFill>
              </a:rPr>
              <a:t>实验原理</a:t>
            </a:r>
            <a:r>
              <a:rPr lang="en-US" altLang="zh-CN" sz="3200" b="1">
                <a:solidFill>
                  <a:srgbClr val="0070C0"/>
                </a:solidFill>
              </a:rPr>
              <a:t>1</a:t>
            </a:r>
            <a:r>
              <a:rPr lang="zh-CN" altLang="en-US" sz="3200" b="1">
                <a:solidFill>
                  <a:srgbClr val="0070C0"/>
                </a:solidFill>
              </a:rPr>
              <a:t>：</a:t>
            </a:r>
            <a:r>
              <a:rPr lang="zh-CN" altLang="en-US" sz="2800" b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外电路为电阻箱，由</a:t>
            </a:r>
            <a:r>
              <a:rPr lang="en-US" altLang="zh-CN" sz="28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E=U+Ir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可得</a:t>
            </a:r>
            <a:r>
              <a:rPr lang="en-US" altLang="zh-CN" sz="28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E=IR+Ir</a:t>
            </a:r>
            <a:r>
              <a:rPr lang="zh-CN" altLang="en-US" sz="2800" b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，测出通过电阻箱的电流进行换算，间接得出外电压</a:t>
            </a:r>
            <a:endParaRPr lang="zh-CN" altLang="en-US" sz="2800" b="1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</a:endParaRPr>
          </a:p>
        </p:txBody>
      </p:sp>
      <p:pic>
        <p:nvPicPr>
          <p:cNvPr id="2" name="图片 1" descr="@1XVJOWL9{2CW~ZIQ[H%%LY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92710" y="3301365"/>
            <a:ext cx="3528695" cy="2058670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6"/>
            </p:custDataLst>
          </p:nvPr>
        </p:nvSpPr>
        <p:spPr>
          <a:xfrm>
            <a:off x="228600" y="2306320"/>
            <a:ext cx="109740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sym typeface="+mn-ea"/>
              </a:rPr>
              <a:t>实验操作</a:t>
            </a:r>
            <a:r>
              <a:rPr lang="en-US" altLang="zh-CN" sz="2800" b="1">
                <a:solidFill>
                  <a:srgbClr val="0070C0"/>
                </a:solidFill>
                <a:sym typeface="+mn-ea"/>
              </a:rPr>
              <a:t>1</a:t>
            </a:r>
            <a:r>
              <a:rPr lang="zh-CN" altLang="en-US" sz="2800" b="1">
                <a:solidFill>
                  <a:srgbClr val="0070C0"/>
                </a:solidFill>
                <a:sym typeface="+mn-ea"/>
              </a:rPr>
              <a:t>：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连接图示电路，调节</a:t>
            </a:r>
            <a:r>
              <a:rPr lang="zh-CN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电阻箱</a:t>
            </a:r>
            <a:r>
              <a:rPr lang="en-US" altLang="zh-CN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</a:t>
            </a:r>
            <a:r>
              <a:rPr lang="zh-CN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，记录对应的</a:t>
            </a:r>
            <a:r>
              <a:rPr lang="en-US" altLang="zh-CN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值</a:t>
            </a:r>
            <a:endParaRPr lang="zh-CN" altLang="en-US" sz="28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文本框 8"/>
          <p:cNvSpPr txBox="1"/>
          <p:nvPr>
            <p:custDataLst>
              <p:tags r:id="rId7"/>
            </p:custDataLst>
          </p:nvPr>
        </p:nvSpPr>
        <p:spPr>
          <a:xfrm>
            <a:off x="1656080" y="148590"/>
            <a:ext cx="81191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solidFill>
                  <a:schemeClr val="tx1"/>
                </a:solidFill>
              </a:rPr>
              <a:t>方法二、电表与电阻箱测量法（安阻法）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5" name="左大括号 4"/>
          <p:cNvSpPr/>
          <p:nvPr>
            <p:custDataLst>
              <p:tags r:id="rId8"/>
            </p:custDataLst>
          </p:nvPr>
        </p:nvSpPr>
        <p:spPr>
          <a:xfrm>
            <a:off x="6376035" y="3813810"/>
            <a:ext cx="298450" cy="1407795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>
            <p:custDataLst>
              <p:tags r:id="rId9"/>
            </p:custDataLst>
          </p:nvPr>
        </p:nvSpPr>
        <p:spPr>
          <a:xfrm>
            <a:off x="6674485" y="3559175"/>
            <a:ext cx="13754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R</a:t>
            </a:r>
            <a:r>
              <a:rPr lang="en-US" altLang="zh-CN" sz="2800" b="1" baseline="-2500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1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、</a:t>
            </a:r>
            <a:r>
              <a:rPr lang="en-US" altLang="zh-CN" sz="28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I</a:t>
            </a:r>
            <a:r>
              <a:rPr lang="en-US" altLang="zh-CN" sz="2800" b="1" baseline="-2500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1</a:t>
            </a:r>
            <a:endParaRPr lang="en-US" altLang="zh-CN" sz="2800" b="1" baseline="-25000"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10"/>
            </p:custDataLst>
          </p:nvPr>
        </p:nvSpPr>
        <p:spPr>
          <a:xfrm>
            <a:off x="6739255" y="5013960"/>
            <a:ext cx="13754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R</a:t>
            </a:r>
            <a:r>
              <a:rPr lang="en-US" altLang="zh-CN" sz="2800" b="1" baseline="-2500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2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、</a:t>
            </a:r>
            <a:r>
              <a:rPr lang="en-US" altLang="zh-CN" sz="28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I</a:t>
            </a:r>
            <a:r>
              <a:rPr lang="en-US" altLang="zh-CN" sz="2800" b="1" baseline="-2500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2</a:t>
            </a:r>
            <a:endParaRPr lang="en-US" altLang="zh-CN" sz="2800" b="1" baseline="-25000"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</a:endParaRPr>
          </a:p>
        </p:txBody>
      </p:sp>
      <p:sp>
        <p:nvSpPr>
          <p:cNvPr id="10" name="燕尾形箭头 9"/>
          <p:cNvSpPr/>
          <p:nvPr>
            <p:custDataLst>
              <p:tags r:id="rId11"/>
            </p:custDataLst>
          </p:nvPr>
        </p:nvSpPr>
        <p:spPr>
          <a:xfrm>
            <a:off x="7920990" y="3756660"/>
            <a:ext cx="789305" cy="245110"/>
          </a:xfrm>
          <a:prstGeom prst="notched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燕尾形箭头 10"/>
          <p:cNvSpPr/>
          <p:nvPr>
            <p:custDataLst>
              <p:tags r:id="rId12"/>
            </p:custDataLst>
          </p:nvPr>
        </p:nvSpPr>
        <p:spPr>
          <a:xfrm>
            <a:off x="8049895" y="5114925"/>
            <a:ext cx="789305" cy="245110"/>
          </a:xfrm>
          <a:prstGeom prst="notched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13"/>
            </p:custDataLst>
          </p:nvPr>
        </p:nvSpPr>
        <p:spPr>
          <a:xfrm>
            <a:off x="8940165" y="3618230"/>
            <a:ext cx="26454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E=I</a:t>
            </a:r>
            <a:r>
              <a:rPr lang="en-US" sz="3200" b="1" baseline="-2500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1</a:t>
            </a:r>
            <a:r>
              <a:rPr lang="en-US" sz="32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R</a:t>
            </a:r>
            <a:r>
              <a:rPr lang="en-US" sz="3200" b="1" baseline="-2500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1</a:t>
            </a:r>
            <a:r>
              <a:rPr lang="en-US" sz="32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+I</a:t>
            </a:r>
            <a:r>
              <a:rPr lang="en-US" sz="3200" b="1" baseline="-2500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1</a:t>
            </a:r>
            <a:r>
              <a:rPr lang="en-US" sz="32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r</a:t>
            </a:r>
            <a:endParaRPr lang="en-US" sz="3200" b="1" baseline="-25000"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</a:endParaRPr>
          </a:p>
        </p:txBody>
      </p:sp>
      <p:sp>
        <p:nvSpPr>
          <p:cNvPr id="13" name="文本框 12"/>
          <p:cNvSpPr txBox="1"/>
          <p:nvPr>
            <p:custDataLst>
              <p:tags r:id="rId14"/>
            </p:custDataLst>
          </p:nvPr>
        </p:nvSpPr>
        <p:spPr>
          <a:xfrm>
            <a:off x="9070340" y="4954905"/>
            <a:ext cx="26752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E=I</a:t>
            </a:r>
            <a:r>
              <a:rPr lang="en-US" sz="3200" b="1" baseline="-2500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2</a:t>
            </a:r>
            <a:r>
              <a:rPr lang="en-US" sz="32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R</a:t>
            </a:r>
            <a:r>
              <a:rPr lang="en-US" sz="3200" b="1" baseline="-2500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2</a:t>
            </a:r>
            <a:r>
              <a:rPr lang="en-US" sz="32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+I</a:t>
            </a:r>
            <a:r>
              <a:rPr lang="en-US" sz="3200" b="1" baseline="-2500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2</a:t>
            </a:r>
            <a:r>
              <a:rPr lang="en-US" sz="32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r</a:t>
            </a:r>
            <a:endParaRPr lang="en-US" sz="3200" b="1" baseline="-25000"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</a:endParaRPr>
          </a:p>
        </p:txBody>
      </p:sp>
      <p:sp>
        <p:nvSpPr>
          <p:cNvPr id="14" name="文本框 13"/>
          <p:cNvSpPr txBox="1"/>
          <p:nvPr>
            <p:custDataLst>
              <p:tags r:id="rId15"/>
            </p:custDataLst>
          </p:nvPr>
        </p:nvSpPr>
        <p:spPr>
          <a:xfrm>
            <a:off x="3827780" y="4001770"/>
            <a:ext cx="233045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公式法</a:t>
            </a:r>
            <a:endParaRPr lang="zh-CN" altLang="en-US" sz="3200" b="1">
              <a:solidFill>
                <a:srgbClr val="FF0000"/>
              </a:solidFill>
            </a:endParaRPr>
          </a:p>
          <a:p>
            <a:pPr algn="ctr"/>
            <a:r>
              <a:rPr lang="zh-CN" altLang="en-US" sz="2800" b="1"/>
              <a:t>处理实验数据</a:t>
            </a:r>
            <a:endParaRPr lang="zh-CN" altLang="en-US" sz="2800" b="1"/>
          </a:p>
        </p:txBody>
      </p:sp>
      <p:grpSp>
        <p:nvGrpSpPr>
          <p:cNvPr id="18" name="组合 1"/>
          <p:cNvGrpSpPr/>
          <p:nvPr>
            <p:custDataLst>
              <p:tags r:id="rId16"/>
            </p:custDataLst>
          </p:nvPr>
        </p:nvGrpSpPr>
        <p:grpSpPr>
          <a:xfrm>
            <a:off x="27940" y="148590"/>
            <a:ext cx="12164060" cy="317500"/>
            <a:chOff x="45" y="270"/>
            <a:chExt cx="19155" cy="500"/>
          </a:xfrm>
        </p:grpSpPr>
        <p:cxnSp>
          <p:nvCxnSpPr>
            <p:cNvPr id="19" name="直接连接符 18"/>
            <p:cNvCxnSpPr/>
            <p:nvPr>
              <p:custDataLst>
                <p:tags r:id="rId17"/>
              </p:custDataLst>
            </p:nvPr>
          </p:nvCxnSpPr>
          <p:spPr>
            <a:xfrm>
              <a:off x="45" y="770"/>
              <a:ext cx="1915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组合 7"/>
            <p:cNvGrpSpPr/>
            <p:nvPr>
              <p:custDataLst>
                <p:tags r:id="rId18"/>
              </p:custDataLst>
            </p:nvPr>
          </p:nvGrpSpPr>
          <p:grpSpPr>
            <a:xfrm>
              <a:off x="147" y="270"/>
              <a:ext cx="1327" cy="310"/>
              <a:chOff x="148" y="269"/>
              <a:chExt cx="1328" cy="310"/>
            </a:xfrm>
          </p:grpSpPr>
          <p:sp>
            <p:nvSpPr>
              <p:cNvPr id="21" name="燕尾形 20"/>
              <p:cNvSpPr/>
              <p:nvPr>
                <p:custDataLst>
                  <p:tags r:id="rId19"/>
                </p:custDataLst>
              </p:nvPr>
            </p:nvSpPr>
            <p:spPr>
              <a:xfrm>
                <a:off x="148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  <p:sp>
            <p:nvSpPr>
              <p:cNvPr id="22" name="燕尾形 21"/>
              <p:cNvSpPr/>
              <p:nvPr>
                <p:custDataLst>
                  <p:tags r:id="rId20"/>
                </p:custDataLst>
              </p:nvPr>
            </p:nvSpPr>
            <p:spPr>
              <a:xfrm>
                <a:off x="591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  <p:sp>
            <p:nvSpPr>
              <p:cNvPr id="23" name="燕尾形 22"/>
              <p:cNvSpPr/>
              <p:nvPr>
                <p:custDataLst>
                  <p:tags r:id="rId21"/>
                </p:custDataLst>
              </p:nvPr>
            </p:nvSpPr>
            <p:spPr>
              <a:xfrm>
                <a:off x="1034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7" grpId="0"/>
      <p:bldP spid="8" grpId="0"/>
      <p:bldP spid="10" grpId="0"/>
      <p:bldP spid="11" grpId="0"/>
      <p:bldP spid="12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4" name="文本框 13"/>
          <p:cNvSpPr txBox="1"/>
          <p:nvPr>
            <p:custDataLst>
              <p:tags r:id="rId3"/>
            </p:custDataLst>
          </p:nvPr>
        </p:nvSpPr>
        <p:spPr>
          <a:xfrm>
            <a:off x="205740" y="902970"/>
            <a:ext cx="41148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图像法</a:t>
            </a:r>
            <a:r>
              <a:rPr lang="zh-CN" altLang="en-US" sz="2800" b="1"/>
              <a:t>处理实验数据</a:t>
            </a:r>
            <a:endParaRPr lang="zh-CN" altLang="en-US" sz="2800" b="1"/>
          </a:p>
        </p:txBody>
      </p:sp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4320540" y="902970"/>
            <a:ext cx="70929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rgbClr val="0070C0"/>
                </a:solidFill>
              </a:rPr>
              <a:t>将测量出的</a:t>
            </a:r>
            <a:r>
              <a:rPr lang="en-US" altLang="zh-CN" sz="3200" b="1">
                <a:solidFill>
                  <a:srgbClr val="0070C0"/>
                </a:solidFill>
              </a:rPr>
              <a:t>I</a:t>
            </a:r>
            <a:r>
              <a:rPr lang="zh-CN" altLang="en-US" sz="3200" b="1">
                <a:solidFill>
                  <a:srgbClr val="0070C0"/>
                </a:solidFill>
              </a:rPr>
              <a:t>和</a:t>
            </a:r>
            <a:r>
              <a:rPr lang="en-US" altLang="zh-CN" sz="3200" b="1">
                <a:solidFill>
                  <a:srgbClr val="0070C0"/>
                </a:solidFill>
              </a:rPr>
              <a:t>R</a:t>
            </a:r>
            <a:r>
              <a:rPr lang="zh-CN" altLang="en-US" sz="3200" b="1">
                <a:solidFill>
                  <a:srgbClr val="0070C0"/>
                </a:solidFill>
              </a:rPr>
              <a:t>建立关系，观察即可</a:t>
            </a:r>
            <a:endParaRPr lang="zh-CN" altLang="en-US" sz="3200" b="1">
              <a:solidFill>
                <a:srgbClr val="0070C0"/>
              </a:solidFill>
            </a:endParaRPr>
          </a:p>
        </p:txBody>
      </p:sp>
      <p:sp>
        <p:nvSpPr>
          <p:cNvPr id="12" name="文本框 11"/>
          <p:cNvSpPr txBox="1"/>
          <p:nvPr>
            <p:custDataLst>
              <p:tags r:id="rId5"/>
            </p:custDataLst>
          </p:nvPr>
        </p:nvSpPr>
        <p:spPr>
          <a:xfrm>
            <a:off x="205740" y="2555875"/>
            <a:ext cx="265557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E=I</a:t>
            </a: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（</a:t>
            </a:r>
            <a:r>
              <a:rPr lang="en-US" sz="36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R+r</a:t>
            </a: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）</a:t>
            </a:r>
            <a:endParaRPr lang="zh-CN" altLang="en-US" sz="3600" b="1" baseline="-25000"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</a:endParaRPr>
          </a:p>
        </p:txBody>
      </p:sp>
      <p:sp>
        <p:nvSpPr>
          <p:cNvPr id="4" name="右箭头 3"/>
          <p:cNvSpPr/>
          <p:nvPr>
            <p:custDataLst>
              <p:tags r:id="rId6"/>
            </p:custDataLst>
          </p:nvPr>
        </p:nvSpPr>
        <p:spPr>
          <a:xfrm rot="19620000">
            <a:off x="2384425" y="2461260"/>
            <a:ext cx="967105" cy="254635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5" name="对象 4">
            <a:hlinkClick action="ppaction://ole?verb="/>
          </p:cNvPr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5638800" y="3321050"/>
          <a:ext cx="914400" cy="215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8" imgW="914400" imgH="215900" progId="Equation.KSEE3">
                  <p:embed/>
                </p:oleObj>
              </mc:Choice>
              <mc:Fallback>
                <p:oleObj r:id="rId8" imgW="914400" imgH="2159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638800" y="33210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椭圆形标注 7"/>
          <p:cNvSpPr/>
          <p:nvPr>
            <p:custDataLst>
              <p:tags r:id="rId10"/>
            </p:custDataLst>
          </p:nvPr>
        </p:nvSpPr>
        <p:spPr>
          <a:xfrm>
            <a:off x="6692265" y="1486535"/>
            <a:ext cx="4888865" cy="1069340"/>
          </a:xfrm>
          <a:prstGeom prst="wedgeEllipseCallout">
            <a:avLst>
              <a:gd name="adj1" fmla="val -88334"/>
              <a:gd name="adj2" fmla="val 3022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不好观察</a:t>
            </a:r>
            <a:r>
              <a:rPr lang="en-US" altLang="zh-CN" sz="2800" b="1"/>
              <a:t>I</a:t>
            </a:r>
            <a:r>
              <a:rPr lang="zh-CN" altLang="en-US" sz="2800" b="1"/>
              <a:t>与</a:t>
            </a:r>
            <a:r>
              <a:rPr lang="en-US" altLang="zh-CN" sz="2800" b="1"/>
              <a:t>R</a:t>
            </a:r>
            <a:r>
              <a:rPr lang="zh-CN" altLang="en-US" sz="2800" b="1"/>
              <a:t>的关系</a:t>
            </a:r>
            <a:endParaRPr lang="zh-CN" altLang="en-US" sz="2800" b="1"/>
          </a:p>
        </p:txBody>
      </p:sp>
      <p:sp>
        <p:nvSpPr>
          <p:cNvPr id="9" name="右箭头 8"/>
          <p:cNvSpPr/>
          <p:nvPr>
            <p:custDataLst>
              <p:tags r:id="rId11"/>
            </p:custDataLst>
          </p:nvPr>
        </p:nvSpPr>
        <p:spPr>
          <a:xfrm rot="2160000">
            <a:off x="2363470" y="3231515"/>
            <a:ext cx="1017905" cy="285750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右箭头 12"/>
          <p:cNvSpPr/>
          <p:nvPr>
            <p:custDataLst>
              <p:tags r:id="rId12"/>
            </p:custDataLst>
          </p:nvPr>
        </p:nvSpPr>
        <p:spPr>
          <a:xfrm>
            <a:off x="4965065" y="3672840"/>
            <a:ext cx="673735" cy="425450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形标注 16"/>
          <p:cNvSpPr/>
          <p:nvPr>
            <p:custDataLst>
              <p:tags r:id="rId13"/>
            </p:custDataLst>
          </p:nvPr>
        </p:nvSpPr>
        <p:spPr>
          <a:xfrm>
            <a:off x="8424545" y="3171825"/>
            <a:ext cx="2642870" cy="926465"/>
          </a:xfrm>
          <a:prstGeom prst="wedgeEllipseCallout">
            <a:avLst>
              <a:gd name="adj1" fmla="val -100274"/>
              <a:gd name="adj2" fmla="val 32244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sz="3200" b="1"/>
              <a:t>化曲为直</a:t>
            </a:r>
            <a:endParaRPr lang="zh-CN" sz="3200" b="1"/>
          </a:p>
        </p:txBody>
      </p:sp>
      <p:sp>
        <p:nvSpPr>
          <p:cNvPr id="18" name="右箭头 17"/>
          <p:cNvSpPr/>
          <p:nvPr>
            <p:custDataLst>
              <p:tags r:id="rId14"/>
            </p:custDataLst>
          </p:nvPr>
        </p:nvSpPr>
        <p:spPr>
          <a:xfrm rot="5400000">
            <a:off x="6271895" y="4492625"/>
            <a:ext cx="582930" cy="454660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>
            <p:custDataLst>
              <p:tags r:id="rId15"/>
            </p:custDataLst>
          </p:nvPr>
        </p:nvSpPr>
        <p:spPr>
          <a:xfrm>
            <a:off x="3099435" y="144145"/>
            <a:ext cx="58407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solidFill>
                  <a:schemeClr val="tx1"/>
                </a:solidFill>
              </a:rPr>
              <a:t>电表与电阻箱测量法（安阻法）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grpSp>
        <p:nvGrpSpPr>
          <p:cNvPr id="16" name="组合 1"/>
          <p:cNvGrpSpPr/>
          <p:nvPr>
            <p:custDataLst>
              <p:tags r:id="rId16"/>
            </p:custDataLst>
          </p:nvPr>
        </p:nvGrpSpPr>
        <p:grpSpPr>
          <a:xfrm>
            <a:off x="27940" y="148590"/>
            <a:ext cx="12164060" cy="317500"/>
            <a:chOff x="45" y="270"/>
            <a:chExt cx="19155" cy="500"/>
          </a:xfrm>
        </p:grpSpPr>
        <p:cxnSp>
          <p:nvCxnSpPr>
            <p:cNvPr id="19" name="直接连接符 18"/>
            <p:cNvCxnSpPr/>
            <p:nvPr>
              <p:custDataLst>
                <p:tags r:id="rId17"/>
              </p:custDataLst>
            </p:nvPr>
          </p:nvCxnSpPr>
          <p:spPr>
            <a:xfrm>
              <a:off x="45" y="770"/>
              <a:ext cx="1915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组合 7"/>
            <p:cNvGrpSpPr/>
            <p:nvPr>
              <p:custDataLst>
                <p:tags r:id="rId18"/>
              </p:custDataLst>
            </p:nvPr>
          </p:nvGrpSpPr>
          <p:grpSpPr>
            <a:xfrm>
              <a:off x="147" y="270"/>
              <a:ext cx="1327" cy="310"/>
              <a:chOff x="148" y="269"/>
              <a:chExt cx="1328" cy="310"/>
            </a:xfrm>
          </p:grpSpPr>
          <p:sp>
            <p:nvSpPr>
              <p:cNvPr id="22" name="燕尾形 21"/>
              <p:cNvSpPr/>
              <p:nvPr>
                <p:custDataLst>
                  <p:tags r:id="rId19"/>
                </p:custDataLst>
              </p:nvPr>
            </p:nvSpPr>
            <p:spPr>
              <a:xfrm>
                <a:off x="148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  <p:sp>
            <p:nvSpPr>
              <p:cNvPr id="23" name="燕尾形 22"/>
              <p:cNvSpPr/>
              <p:nvPr>
                <p:custDataLst>
                  <p:tags r:id="rId20"/>
                </p:custDataLst>
              </p:nvPr>
            </p:nvSpPr>
            <p:spPr>
              <a:xfrm>
                <a:off x="591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  <p:sp>
            <p:nvSpPr>
              <p:cNvPr id="24" name="燕尾形 23"/>
              <p:cNvSpPr/>
              <p:nvPr>
                <p:custDataLst>
                  <p:tags r:id="rId21"/>
                </p:custDataLst>
              </p:nvPr>
            </p:nvSpPr>
            <p:spPr>
              <a:xfrm>
                <a:off x="1034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</p:grpSp>
      </p:grpSp>
      <p:pic>
        <p:nvPicPr>
          <p:cNvPr id="25" name="图片 24"/>
          <p:cNvPicPr>
            <a:picLocks noChangeAspect="1"/>
          </p:cNvPicPr>
          <p:nvPr>
            <p:custDataLst>
              <p:tags r:id="rId23"/>
            </p:custDataLst>
          </p:nvPr>
        </p:nvPicPr>
        <p:blipFill>
          <a:blip r:embed="rId22"/>
          <a:stretch>
            <a:fillRect/>
          </a:stretch>
        </p:blipFill>
        <p:spPr>
          <a:xfrm>
            <a:off x="3448050" y="1788160"/>
            <a:ext cx="1390650" cy="89535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>
            <p:custDataLst>
              <p:tags r:id="rId25"/>
            </p:custDataLst>
          </p:nvPr>
        </p:nvPicPr>
        <p:blipFill>
          <a:blip r:embed="rId24"/>
          <a:stretch>
            <a:fillRect/>
          </a:stretch>
        </p:blipFill>
        <p:spPr>
          <a:xfrm>
            <a:off x="5839460" y="3354705"/>
            <a:ext cx="1447800" cy="89535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>
            <p:custDataLst>
              <p:tags r:id="rId27"/>
            </p:custDataLst>
          </p:nvPr>
        </p:nvPicPr>
        <p:blipFill>
          <a:blip r:embed="rId26"/>
          <a:stretch>
            <a:fillRect/>
          </a:stretch>
        </p:blipFill>
        <p:spPr>
          <a:xfrm>
            <a:off x="4029075" y="5208905"/>
            <a:ext cx="5068570" cy="967105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>
            <p:custDataLst>
              <p:tags r:id="rId29"/>
            </p:custDataLst>
          </p:nvPr>
        </p:nvPicPr>
        <p:blipFill>
          <a:blip r:embed="rId28"/>
          <a:stretch>
            <a:fillRect/>
          </a:stretch>
        </p:blipFill>
        <p:spPr>
          <a:xfrm>
            <a:off x="3448050" y="3437890"/>
            <a:ext cx="1447800" cy="8953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4" grpId="0"/>
      <p:bldP spid="8" grpId="0"/>
      <p:bldP spid="9" grpId="0"/>
      <p:bldP spid="13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4" name="文本框 13"/>
          <p:cNvSpPr txBox="1"/>
          <p:nvPr>
            <p:custDataLst>
              <p:tags r:id="rId3"/>
            </p:custDataLst>
          </p:nvPr>
        </p:nvSpPr>
        <p:spPr>
          <a:xfrm>
            <a:off x="374015" y="967105"/>
            <a:ext cx="45504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rgbClr val="7030A0"/>
                </a:solidFill>
              </a:rPr>
              <a:t>图像法</a:t>
            </a:r>
            <a:r>
              <a:rPr lang="zh-CN" altLang="en-US" sz="2800" b="1"/>
              <a:t>处理实验数据</a:t>
            </a:r>
            <a:endParaRPr lang="zh-CN" altLang="en-US" sz="2800" b="1"/>
          </a:p>
        </p:txBody>
      </p:sp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1277620" y="1861185"/>
            <a:ext cx="20904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sz="2800" b="1">
                <a:solidFill>
                  <a:srgbClr val="0070C0"/>
                </a:solidFill>
              </a:rPr>
              <a:t>可得图像</a:t>
            </a:r>
            <a:endParaRPr lang="zh-CN" sz="2800" b="1">
              <a:solidFill>
                <a:srgbClr val="0070C0"/>
              </a:solidFill>
            </a:endParaRPr>
          </a:p>
        </p:txBody>
      </p:sp>
      <p:pic>
        <p:nvPicPr>
          <p:cNvPr id="15363" name="图片 -2147482572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55320" y="2456180"/>
            <a:ext cx="4110355" cy="37966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4399915" y="3540125"/>
            <a:ext cx="6894830" cy="1137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>
                <a:solidFill>
                  <a:srgbClr val="EB13D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</a:t>
            </a:r>
            <a:r>
              <a:rPr lang="zh-CN" altLang="en-US" sz="3200" b="1">
                <a:solidFill>
                  <a:srgbClr val="EB13D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由图像可见：</a:t>
            </a:r>
            <a:endParaRPr lang="zh-CN" altLang="en-US" sz="3200" b="1">
              <a:solidFill>
                <a:srgbClr val="EB13D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</a:endParaRPr>
          </a:p>
          <a:p>
            <a:pPr algn="ctr"/>
            <a:r>
              <a:rPr lang="zh-CN" altLang="en-US" sz="36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斜率</a:t>
            </a:r>
            <a:r>
              <a:rPr lang="en-US" altLang="zh-CN" sz="36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k=E</a:t>
            </a:r>
            <a:r>
              <a:rPr lang="zh-CN" altLang="en-US" sz="36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；纵轴截距代表内电阻</a:t>
            </a:r>
            <a:r>
              <a:rPr lang="en-US" altLang="zh-CN" sz="36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r</a:t>
            </a:r>
            <a:endParaRPr lang="en-US" altLang="zh-CN" sz="3600" b="1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3099435" y="144145"/>
            <a:ext cx="58407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solidFill>
                  <a:schemeClr val="tx1"/>
                </a:solidFill>
              </a:rPr>
              <a:t>电表与电阻箱测量法（安阻法）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grpSp>
        <p:nvGrpSpPr>
          <p:cNvPr id="18" name="组合 1"/>
          <p:cNvGrpSpPr/>
          <p:nvPr>
            <p:custDataLst>
              <p:tags r:id="rId9"/>
            </p:custDataLst>
          </p:nvPr>
        </p:nvGrpSpPr>
        <p:grpSpPr>
          <a:xfrm>
            <a:off x="27940" y="148590"/>
            <a:ext cx="12164060" cy="317500"/>
            <a:chOff x="45" y="270"/>
            <a:chExt cx="19155" cy="500"/>
          </a:xfrm>
        </p:grpSpPr>
        <p:cxnSp>
          <p:nvCxnSpPr>
            <p:cNvPr id="19" name="直接连接符 18"/>
            <p:cNvCxnSpPr/>
            <p:nvPr>
              <p:custDataLst>
                <p:tags r:id="rId10"/>
              </p:custDataLst>
            </p:nvPr>
          </p:nvCxnSpPr>
          <p:spPr>
            <a:xfrm>
              <a:off x="45" y="770"/>
              <a:ext cx="1915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组合 7"/>
            <p:cNvGrpSpPr/>
            <p:nvPr>
              <p:custDataLst>
                <p:tags r:id="rId11"/>
              </p:custDataLst>
            </p:nvPr>
          </p:nvGrpSpPr>
          <p:grpSpPr>
            <a:xfrm>
              <a:off x="147" y="270"/>
              <a:ext cx="1327" cy="310"/>
              <a:chOff x="148" y="269"/>
              <a:chExt cx="1328" cy="310"/>
            </a:xfrm>
          </p:grpSpPr>
          <p:sp>
            <p:nvSpPr>
              <p:cNvPr id="21" name="燕尾形 20"/>
              <p:cNvSpPr/>
              <p:nvPr>
                <p:custDataLst>
                  <p:tags r:id="rId12"/>
                </p:custDataLst>
              </p:nvPr>
            </p:nvSpPr>
            <p:spPr>
              <a:xfrm>
                <a:off x="148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  <p:sp>
            <p:nvSpPr>
              <p:cNvPr id="22" name="燕尾形 21"/>
              <p:cNvSpPr/>
              <p:nvPr>
                <p:custDataLst>
                  <p:tags r:id="rId13"/>
                </p:custDataLst>
              </p:nvPr>
            </p:nvSpPr>
            <p:spPr>
              <a:xfrm>
                <a:off x="591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  <p:sp>
            <p:nvSpPr>
              <p:cNvPr id="23" name="燕尾形 22"/>
              <p:cNvSpPr/>
              <p:nvPr>
                <p:custDataLst>
                  <p:tags r:id="rId14"/>
                </p:custDataLst>
              </p:nvPr>
            </p:nvSpPr>
            <p:spPr>
              <a:xfrm>
                <a:off x="1034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</p:grpSp>
      </p:grpSp>
      <p:pic>
        <p:nvPicPr>
          <p:cNvPr id="5" name="图片 4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5757545" y="1762125"/>
            <a:ext cx="1921510" cy="118808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655320" y="848995"/>
            <a:ext cx="20129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sz="3200" b="1">
                <a:solidFill>
                  <a:srgbClr val="7030A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误差分析</a:t>
            </a:r>
            <a:endParaRPr lang="zh-CN" altLang="zh-CN" sz="3200" b="1"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  <a:sym typeface="+mn-ea"/>
            </a:endParaRPr>
          </a:p>
        </p:txBody>
      </p:sp>
      <p:sp>
        <p:nvSpPr>
          <p:cNvPr id="9" name="文本框 8"/>
          <p:cNvSpPr txBox="1"/>
          <p:nvPr>
            <p:custDataLst>
              <p:tags r:id="rId4"/>
            </p:custDataLst>
          </p:nvPr>
        </p:nvSpPr>
        <p:spPr>
          <a:xfrm>
            <a:off x="4394835" y="2580005"/>
            <a:ext cx="20491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200" b="1" i="0">
                <a:solidFill>
                  <a:srgbClr val="FF0000"/>
                </a:solidFill>
                <a:latin typeface="Times New Roman" panose="02020603050405020304" pitchFamily="18" charset="0"/>
              </a:rPr>
              <a:t>误差来源：</a:t>
            </a:r>
            <a:endParaRPr lang="zh-CN" sz="2800" b="1" i="0">
              <a:latin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>
            <p:custDataLst>
              <p:tags r:id="rId5"/>
            </p:custDataLst>
          </p:nvPr>
        </p:nvSpPr>
        <p:spPr>
          <a:xfrm>
            <a:off x="4023995" y="4311015"/>
            <a:ext cx="65487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200" b="1" i="0">
                <a:solidFill>
                  <a:srgbClr val="FF0000"/>
                </a:solidFill>
                <a:latin typeface="Times New Roman" panose="02020603050405020304" pitchFamily="18" charset="0"/>
              </a:rPr>
              <a:t>分析结果：</a:t>
            </a:r>
            <a:r>
              <a:rPr lang="en-US" altLang="zh-CN" sz="3200" b="1">
                <a:latin typeface="Times New Roman" panose="02020603050405020304" pitchFamily="18" charset="0"/>
                <a:sym typeface="+mn-ea"/>
              </a:rPr>
              <a:t>E</a:t>
            </a:r>
            <a:r>
              <a:rPr lang="zh-CN" altLang="en-US" sz="3200" b="1" baseline="-25000">
                <a:solidFill>
                  <a:schemeClr val="tx1"/>
                </a:solidFill>
                <a:uFillTx/>
                <a:latin typeface="Times New Roman" panose="02020603050405020304" pitchFamily="18" charset="0"/>
                <a:sym typeface="+mn-ea"/>
              </a:rPr>
              <a:t>测</a:t>
            </a:r>
            <a:r>
              <a:rPr lang="zh-CN" altLang="en-US" sz="3200" b="1">
                <a:latin typeface="Times New Roman" panose="02020603050405020304" pitchFamily="18" charset="0"/>
                <a:sym typeface="+mn-ea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  <a:sym typeface="+mn-ea"/>
              </a:rPr>
              <a:t>= E</a:t>
            </a:r>
            <a:r>
              <a:rPr lang="zh-CN" altLang="en-US" sz="3200" b="1" baseline="-25000">
                <a:solidFill>
                  <a:schemeClr val="tx1"/>
                </a:solidFill>
                <a:uFillTx/>
                <a:latin typeface="Times New Roman" panose="02020603050405020304" pitchFamily="18" charset="0"/>
                <a:sym typeface="+mn-ea"/>
              </a:rPr>
              <a:t>真</a:t>
            </a:r>
            <a:r>
              <a:rPr lang="zh-CN" altLang="en-US" sz="3200" b="1">
                <a:latin typeface="Times New Roman" panose="02020603050405020304" pitchFamily="18" charset="0"/>
                <a:sym typeface="+mn-ea"/>
              </a:rPr>
              <a:t>           </a:t>
            </a:r>
            <a:r>
              <a:rPr lang="en-US" altLang="zh-CN" sz="3200" b="1">
                <a:latin typeface="Times New Roman" panose="02020603050405020304" pitchFamily="18" charset="0"/>
                <a:sym typeface="+mn-ea"/>
              </a:rPr>
              <a:t>r </a:t>
            </a:r>
            <a:r>
              <a:rPr lang="zh-CN" altLang="en-US" sz="3200" b="1" baseline="-25000">
                <a:solidFill>
                  <a:schemeClr val="tx1"/>
                </a:solidFill>
                <a:uFillTx/>
                <a:latin typeface="Times New Roman" panose="02020603050405020304" pitchFamily="18" charset="0"/>
                <a:sym typeface="+mn-ea"/>
              </a:rPr>
              <a:t>测</a:t>
            </a:r>
            <a:r>
              <a:rPr lang="zh-CN" altLang="en-US" sz="3200" b="1">
                <a:latin typeface="Times New Roman" panose="02020603050405020304" pitchFamily="18" charset="0"/>
                <a:sym typeface="+mn-ea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  <a:sym typeface="+mn-ea"/>
              </a:rPr>
              <a:t>&gt; r</a:t>
            </a:r>
            <a:r>
              <a:rPr lang="en-US" altLang="zh-CN" sz="3200" b="1" baseline="-25000">
                <a:solidFill>
                  <a:schemeClr val="tx1"/>
                </a:solidFill>
                <a:uFillTx/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 sz="3200" b="1" baseline="-25000">
                <a:solidFill>
                  <a:schemeClr val="tx1"/>
                </a:solidFill>
                <a:uFillTx/>
                <a:latin typeface="Times New Roman" panose="02020603050405020304" pitchFamily="18" charset="0"/>
                <a:sym typeface="+mn-ea"/>
              </a:rPr>
              <a:t>真</a:t>
            </a:r>
            <a:endParaRPr lang="zh-CN" altLang="en-US" sz="3200" b="1" i="0" baseline="-25000">
              <a:solidFill>
                <a:schemeClr val="tx1"/>
              </a:solidFill>
              <a:uFillTx/>
              <a:latin typeface="Times New Roman" panose="02020603050405020304" pitchFamily="18" charset="0"/>
              <a:sym typeface="+mn-ea"/>
            </a:endParaRPr>
          </a:p>
        </p:txBody>
      </p:sp>
      <p:pic>
        <p:nvPicPr>
          <p:cNvPr id="11" name="图片 10" descr="@1XVJOWL9{2CW~ZIQ[H%%LY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276225" y="1661160"/>
            <a:ext cx="3528695" cy="2058670"/>
          </a:xfrm>
          <a:prstGeom prst="rect">
            <a:avLst/>
          </a:prstGeom>
        </p:spPr>
      </p:pic>
      <p:sp>
        <p:nvSpPr>
          <p:cNvPr id="3" name="文本框 2"/>
          <p:cNvSpPr txBox="1"/>
          <p:nvPr>
            <p:custDataLst>
              <p:tags r:id="rId8"/>
            </p:custDataLst>
          </p:nvPr>
        </p:nvSpPr>
        <p:spPr>
          <a:xfrm>
            <a:off x="3099435" y="144145"/>
            <a:ext cx="58407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solidFill>
                  <a:schemeClr val="tx1"/>
                </a:solidFill>
              </a:rPr>
              <a:t>电表与电阻箱测量法（安阻法）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grpSp>
        <p:nvGrpSpPr>
          <p:cNvPr id="16" name="组合 1"/>
          <p:cNvGrpSpPr/>
          <p:nvPr>
            <p:custDataLst>
              <p:tags r:id="rId9"/>
            </p:custDataLst>
          </p:nvPr>
        </p:nvGrpSpPr>
        <p:grpSpPr>
          <a:xfrm>
            <a:off x="27940" y="148590"/>
            <a:ext cx="12164060" cy="317500"/>
            <a:chOff x="45" y="270"/>
            <a:chExt cx="19155" cy="500"/>
          </a:xfrm>
        </p:grpSpPr>
        <p:cxnSp>
          <p:nvCxnSpPr>
            <p:cNvPr id="19" name="直接连接符 18"/>
            <p:cNvCxnSpPr/>
            <p:nvPr>
              <p:custDataLst>
                <p:tags r:id="rId10"/>
              </p:custDataLst>
            </p:nvPr>
          </p:nvCxnSpPr>
          <p:spPr>
            <a:xfrm>
              <a:off x="45" y="770"/>
              <a:ext cx="1915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组合 7"/>
            <p:cNvGrpSpPr/>
            <p:nvPr>
              <p:custDataLst>
                <p:tags r:id="rId11"/>
              </p:custDataLst>
            </p:nvPr>
          </p:nvGrpSpPr>
          <p:grpSpPr>
            <a:xfrm>
              <a:off x="147" y="270"/>
              <a:ext cx="1327" cy="310"/>
              <a:chOff x="148" y="269"/>
              <a:chExt cx="1328" cy="310"/>
            </a:xfrm>
          </p:grpSpPr>
          <p:sp>
            <p:nvSpPr>
              <p:cNvPr id="22" name="燕尾形 21"/>
              <p:cNvSpPr/>
              <p:nvPr>
                <p:custDataLst>
                  <p:tags r:id="rId12"/>
                </p:custDataLst>
              </p:nvPr>
            </p:nvSpPr>
            <p:spPr>
              <a:xfrm>
                <a:off x="148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  <p:sp>
            <p:nvSpPr>
              <p:cNvPr id="23" name="燕尾形 22"/>
              <p:cNvSpPr/>
              <p:nvPr>
                <p:custDataLst>
                  <p:tags r:id="rId13"/>
                </p:custDataLst>
              </p:nvPr>
            </p:nvSpPr>
            <p:spPr>
              <a:xfrm>
                <a:off x="591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  <p:sp>
            <p:nvSpPr>
              <p:cNvPr id="24" name="燕尾形 23"/>
              <p:cNvSpPr/>
              <p:nvPr>
                <p:custDataLst>
                  <p:tags r:id="rId14"/>
                </p:custDataLst>
              </p:nvPr>
            </p:nvSpPr>
            <p:spPr>
              <a:xfrm>
                <a:off x="1034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</p:grpSp>
      </p:grpSp>
      <p:grpSp>
        <p:nvGrpSpPr>
          <p:cNvPr id="46" name="组合 45"/>
          <p:cNvGrpSpPr/>
          <p:nvPr>
            <p:custDataLst>
              <p:tags r:id="rId15"/>
            </p:custDataLst>
          </p:nvPr>
        </p:nvGrpSpPr>
        <p:grpSpPr>
          <a:xfrm>
            <a:off x="502285" y="4311332"/>
            <a:ext cx="2923540" cy="2031365"/>
            <a:chOff x="2969" y="1208"/>
            <a:chExt cx="2050" cy="1394"/>
          </a:xfrm>
        </p:grpSpPr>
        <p:sp>
          <p:nvSpPr>
            <p:cNvPr id="28" name="矩形 27"/>
            <p:cNvSpPr/>
            <p:nvPr>
              <p:custDataLst>
                <p:tags r:id="rId16"/>
              </p:custDataLst>
            </p:nvPr>
          </p:nvSpPr>
          <p:spPr>
            <a:xfrm>
              <a:off x="2969" y="1208"/>
              <a:ext cx="2050" cy="1394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直接连接符 47"/>
            <p:cNvSpPr/>
            <p:nvPr>
              <p:custDataLst>
                <p:tags r:id="rId17"/>
              </p:custDataLst>
            </p:nvPr>
          </p:nvSpPr>
          <p:spPr>
            <a:xfrm>
              <a:off x="3644" y="1559"/>
              <a:ext cx="93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49" name="直接连接符 48"/>
            <p:cNvSpPr/>
            <p:nvPr>
              <p:custDataLst>
                <p:tags r:id="rId18"/>
              </p:custDataLst>
            </p:nvPr>
          </p:nvSpPr>
          <p:spPr>
            <a:xfrm>
              <a:off x="3173" y="1377"/>
              <a:ext cx="30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50" name="直接连接符 49"/>
            <p:cNvSpPr/>
            <p:nvPr>
              <p:custDataLst>
                <p:tags r:id="rId19"/>
              </p:custDataLst>
            </p:nvPr>
          </p:nvSpPr>
          <p:spPr>
            <a:xfrm>
              <a:off x="3181" y="2407"/>
              <a:ext cx="54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51" name="直接连接符 50"/>
            <p:cNvSpPr/>
            <p:nvPr>
              <p:custDataLst>
                <p:tags r:id="rId20"/>
              </p:custDataLst>
            </p:nvPr>
          </p:nvSpPr>
          <p:spPr>
            <a:xfrm>
              <a:off x="3812" y="2407"/>
              <a:ext cx="22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52" name="直接连接符 51"/>
            <p:cNvSpPr/>
            <p:nvPr>
              <p:custDataLst>
                <p:tags r:id="rId21"/>
              </p:custDataLst>
            </p:nvPr>
          </p:nvSpPr>
          <p:spPr>
            <a:xfrm>
              <a:off x="4325" y="2407"/>
              <a:ext cx="25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53" name="直接连接符 52"/>
            <p:cNvSpPr/>
            <p:nvPr>
              <p:custDataLst>
                <p:tags r:id="rId22"/>
              </p:custDataLst>
            </p:nvPr>
          </p:nvSpPr>
          <p:spPr>
            <a:xfrm flipH="1">
              <a:off x="3181" y="1381"/>
              <a:ext cx="0" cy="101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54" name="直接连接符 53"/>
            <p:cNvSpPr/>
            <p:nvPr>
              <p:custDataLst>
                <p:tags r:id="rId23"/>
              </p:custDataLst>
            </p:nvPr>
          </p:nvSpPr>
          <p:spPr>
            <a:xfrm flipH="1">
              <a:off x="3722" y="2316"/>
              <a:ext cx="0" cy="182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  <p:sp>
          <p:nvSpPr>
            <p:cNvPr id="55" name="直接连接符 54"/>
            <p:cNvSpPr/>
            <p:nvPr>
              <p:custDataLst>
                <p:tags r:id="rId24"/>
              </p:custDataLst>
            </p:nvPr>
          </p:nvSpPr>
          <p:spPr>
            <a:xfrm flipH="1">
              <a:off x="3812" y="2362"/>
              <a:ext cx="0" cy="90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  <p:sp>
          <p:nvSpPr>
            <p:cNvPr id="56" name="椭圆 55"/>
            <p:cNvSpPr/>
            <p:nvPr>
              <p:custDataLst>
                <p:tags r:id="rId25"/>
              </p:custDataLst>
            </p:nvPr>
          </p:nvSpPr>
          <p:spPr>
            <a:xfrm>
              <a:off x="4039" y="2386"/>
              <a:ext cx="45" cy="45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椭圆 56"/>
            <p:cNvSpPr/>
            <p:nvPr>
              <p:custDataLst>
                <p:tags r:id="rId26"/>
              </p:custDataLst>
            </p:nvPr>
          </p:nvSpPr>
          <p:spPr>
            <a:xfrm>
              <a:off x="4283" y="2386"/>
              <a:ext cx="45" cy="45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直接连接符 57"/>
            <p:cNvSpPr/>
            <p:nvPr>
              <p:custDataLst>
                <p:tags r:id="rId27"/>
              </p:custDataLst>
            </p:nvPr>
          </p:nvSpPr>
          <p:spPr>
            <a:xfrm flipH="1">
              <a:off x="4584" y="1558"/>
              <a:ext cx="0" cy="8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59" name="直接连接符 58"/>
            <p:cNvSpPr/>
            <p:nvPr>
              <p:custDataLst>
                <p:tags r:id="rId28"/>
              </p:custDataLst>
            </p:nvPr>
          </p:nvSpPr>
          <p:spPr>
            <a:xfrm flipV="1">
              <a:off x="4073" y="2379"/>
              <a:ext cx="260" cy="3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grpSp>
          <p:nvGrpSpPr>
            <p:cNvPr id="60" name="组合 59"/>
            <p:cNvGrpSpPr/>
            <p:nvPr>
              <p:custDataLst>
                <p:tags r:id="rId29"/>
              </p:custDataLst>
            </p:nvPr>
          </p:nvGrpSpPr>
          <p:grpSpPr>
            <a:xfrm>
              <a:off x="3384" y="1227"/>
              <a:ext cx="392" cy="373"/>
              <a:chOff x="3238" y="1397"/>
              <a:chExt cx="392" cy="373"/>
            </a:xfrm>
          </p:grpSpPr>
          <p:sp>
            <p:nvSpPr>
              <p:cNvPr id="68" name="文本框 67"/>
              <p:cNvSpPr txBox="1"/>
              <p:nvPr>
                <p:custDataLst>
                  <p:tags r:id="rId30"/>
                </p:custDataLst>
              </p:nvPr>
            </p:nvSpPr>
            <p:spPr>
              <a:xfrm>
                <a:off x="3313" y="1397"/>
                <a:ext cx="317" cy="2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endParaRPr lang="en-US" altLang="zh-CN" sz="1200" b="1" i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69" name="矩形 68"/>
              <p:cNvSpPr/>
              <p:nvPr>
                <p:custDataLst>
                  <p:tags r:id="rId31"/>
                </p:custDataLst>
              </p:nvPr>
            </p:nvSpPr>
            <p:spPr>
              <a:xfrm>
                <a:off x="3238" y="1689"/>
                <a:ext cx="268" cy="81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0" name="直接连接符 69"/>
              <p:cNvSpPr/>
              <p:nvPr>
                <p:custDataLst>
                  <p:tags r:id="rId32"/>
                </p:custDataLst>
              </p:nvPr>
            </p:nvSpPr>
            <p:spPr>
              <a:xfrm>
                <a:off x="3327" y="1543"/>
                <a:ext cx="8" cy="153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</p:grpSp>
        <p:sp>
          <p:nvSpPr>
            <p:cNvPr id="61" name="直接连接符 60"/>
            <p:cNvSpPr/>
            <p:nvPr>
              <p:custDataLst>
                <p:tags r:id="rId33"/>
              </p:custDataLst>
            </p:nvPr>
          </p:nvSpPr>
          <p:spPr>
            <a:xfrm>
              <a:off x="3191" y="1868"/>
              <a:ext cx="139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grpSp>
          <p:nvGrpSpPr>
            <p:cNvPr id="62" name="组合 61"/>
            <p:cNvGrpSpPr/>
            <p:nvPr>
              <p:custDataLst>
                <p:tags r:id="rId34"/>
              </p:custDataLst>
            </p:nvPr>
          </p:nvGrpSpPr>
          <p:grpSpPr>
            <a:xfrm>
              <a:off x="3726" y="1718"/>
              <a:ext cx="334" cy="276"/>
              <a:chOff x="3905" y="728"/>
              <a:chExt cx="334" cy="276"/>
            </a:xfrm>
          </p:grpSpPr>
          <p:sp>
            <p:nvSpPr>
              <p:cNvPr id="66" name="椭圆 65"/>
              <p:cNvSpPr/>
              <p:nvPr>
                <p:custDataLst>
                  <p:tags r:id="rId35"/>
                </p:custDataLst>
              </p:nvPr>
            </p:nvSpPr>
            <p:spPr>
              <a:xfrm>
                <a:off x="3967" y="728"/>
                <a:ext cx="272" cy="272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7" name="文本框 66"/>
              <p:cNvSpPr txBox="1"/>
              <p:nvPr>
                <p:custDataLst>
                  <p:tags r:id="rId36"/>
                </p:custDataLst>
              </p:nvPr>
            </p:nvSpPr>
            <p:spPr>
              <a:xfrm>
                <a:off x="3905" y="751"/>
                <a:ext cx="317" cy="2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b="1" i="0">
                    <a:latin typeface="Times New Roman" panose="02020603050405020304" pitchFamily="18" charset="0"/>
                  </a:rPr>
                  <a:t> V</a:t>
                </a:r>
                <a:endParaRPr lang="en-US" altLang="zh-CN" b="1" i="0"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63" name="组合 62"/>
            <p:cNvGrpSpPr/>
            <p:nvPr>
              <p:custDataLst>
                <p:tags r:id="rId37"/>
              </p:custDataLst>
            </p:nvPr>
          </p:nvGrpSpPr>
          <p:grpSpPr>
            <a:xfrm>
              <a:off x="4446" y="1991"/>
              <a:ext cx="318" cy="273"/>
              <a:chOff x="3286" y="1090"/>
              <a:chExt cx="318" cy="273"/>
            </a:xfrm>
          </p:grpSpPr>
          <p:sp>
            <p:nvSpPr>
              <p:cNvPr id="64" name="椭圆 63"/>
              <p:cNvSpPr/>
              <p:nvPr>
                <p:custDataLst>
                  <p:tags r:id="rId38"/>
                </p:custDataLst>
              </p:nvPr>
            </p:nvSpPr>
            <p:spPr>
              <a:xfrm>
                <a:off x="3286" y="1091"/>
                <a:ext cx="272" cy="272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" name="文本框 64"/>
              <p:cNvSpPr txBox="1"/>
              <p:nvPr>
                <p:custDataLst>
                  <p:tags r:id="rId39"/>
                </p:custDataLst>
              </p:nvPr>
            </p:nvSpPr>
            <p:spPr>
              <a:xfrm>
                <a:off x="3287" y="1090"/>
                <a:ext cx="317" cy="2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 i="0">
                    <a:latin typeface="Times New Roman" panose="02020603050405020304" pitchFamily="18" charset="0"/>
                  </a:rPr>
                  <a:t> A</a:t>
                </a:r>
                <a:endParaRPr lang="en-US" altLang="zh-CN" b="1" i="0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32" name="文本框 31"/>
          <p:cNvSpPr txBox="1"/>
          <p:nvPr>
            <p:custDataLst>
              <p:tags r:id="rId40"/>
            </p:custDataLst>
          </p:nvPr>
        </p:nvSpPr>
        <p:spPr>
          <a:xfrm>
            <a:off x="6594475" y="2653030"/>
            <a:ext cx="1960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800" b="1">
                <a:latin typeface="Times New Roman" panose="02020603050405020304" pitchFamily="18" charset="0"/>
                <a:sym typeface="+mn-ea"/>
              </a:rPr>
              <a:t>电流表分压</a:t>
            </a:r>
            <a:endParaRPr lang="zh-CN" altLang="en-US" sz="2800" b="1">
              <a:latin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2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741680" y="1002030"/>
            <a:ext cx="87572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200" b="1">
                <a:solidFill>
                  <a:srgbClr val="0070C0"/>
                </a:solidFill>
              </a:rPr>
              <a:t>实验器材</a:t>
            </a:r>
            <a:r>
              <a:rPr lang="en-US" altLang="zh-CN" sz="3200" b="1">
                <a:solidFill>
                  <a:srgbClr val="0070C0"/>
                </a:solidFill>
              </a:rPr>
              <a:t>2</a:t>
            </a:r>
            <a:r>
              <a:rPr lang="zh-CN" altLang="en-US" sz="3200" b="1">
                <a:solidFill>
                  <a:srgbClr val="0070C0"/>
                </a:solidFill>
              </a:rPr>
              <a:t>：</a:t>
            </a:r>
            <a:r>
              <a:rPr lang="zh-CN" altLang="en-US" sz="2800" b="1"/>
              <a:t>电池、开关、导线、电阻箱、电压表</a:t>
            </a:r>
            <a:endParaRPr lang="zh-CN" altLang="en-US" sz="2800" b="1"/>
          </a:p>
        </p:txBody>
      </p:sp>
      <p:pic>
        <p:nvPicPr>
          <p:cNvPr id="2" name="图片 1" descr="TGD~CDWIQN6V3VDG0QNUU]A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21055" y="1997710"/>
            <a:ext cx="4649470" cy="2533650"/>
          </a:xfrm>
          <a:prstGeom prst="rect">
            <a:avLst/>
          </a:prstGeom>
        </p:spPr>
      </p:pic>
      <p:pic>
        <p:nvPicPr>
          <p:cNvPr id="5" name="图片 4" descr="1@D{AO~)~7Y)5B7R~}$ADYR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/>
          <a:srcRect l="59899" b="19965"/>
          <a:stretch>
            <a:fillRect/>
          </a:stretch>
        </p:blipFill>
        <p:spPr>
          <a:xfrm>
            <a:off x="693420" y="1779905"/>
            <a:ext cx="4904105" cy="3449320"/>
          </a:xfrm>
          <a:prstGeom prst="rect">
            <a:avLst/>
          </a:prstGeom>
        </p:spPr>
      </p:pic>
      <p:sp>
        <p:nvSpPr>
          <p:cNvPr id="7" name="文本框 6"/>
          <p:cNvSpPr txBox="1"/>
          <p:nvPr>
            <p:custDataLst>
              <p:tags r:id="rId8"/>
            </p:custDataLst>
          </p:nvPr>
        </p:nvSpPr>
        <p:spPr>
          <a:xfrm>
            <a:off x="6193155" y="2972435"/>
            <a:ext cx="45104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200" b="1"/>
              <a:t>电路可建立，如图所示</a:t>
            </a:r>
            <a:endParaRPr lang="zh-CN" altLang="en-US" sz="3200" b="1"/>
          </a:p>
        </p:txBody>
      </p:sp>
      <p:sp>
        <p:nvSpPr>
          <p:cNvPr id="6" name="文本框 5"/>
          <p:cNvSpPr txBox="1"/>
          <p:nvPr>
            <p:custDataLst>
              <p:tags r:id="rId9"/>
            </p:custDataLst>
          </p:nvPr>
        </p:nvSpPr>
        <p:spPr>
          <a:xfrm>
            <a:off x="1417320" y="170815"/>
            <a:ext cx="72136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200" b="1">
                <a:solidFill>
                  <a:schemeClr val="tx1"/>
                </a:solidFill>
              </a:rPr>
              <a:t>方法三、电表与电阻箱测量法（伏阻法）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grpSp>
        <p:nvGrpSpPr>
          <p:cNvPr id="18" name="组合 1"/>
          <p:cNvGrpSpPr/>
          <p:nvPr>
            <p:custDataLst>
              <p:tags r:id="rId10"/>
            </p:custDataLst>
          </p:nvPr>
        </p:nvGrpSpPr>
        <p:grpSpPr>
          <a:xfrm>
            <a:off x="27940" y="148590"/>
            <a:ext cx="12164060" cy="317500"/>
            <a:chOff x="45" y="270"/>
            <a:chExt cx="19155" cy="500"/>
          </a:xfrm>
        </p:grpSpPr>
        <p:cxnSp>
          <p:nvCxnSpPr>
            <p:cNvPr id="19" name="直接连接符 18"/>
            <p:cNvCxnSpPr/>
            <p:nvPr>
              <p:custDataLst>
                <p:tags r:id="rId11"/>
              </p:custDataLst>
            </p:nvPr>
          </p:nvCxnSpPr>
          <p:spPr>
            <a:xfrm>
              <a:off x="45" y="770"/>
              <a:ext cx="1915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组合 7"/>
            <p:cNvGrpSpPr/>
            <p:nvPr>
              <p:custDataLst>
                <p:tags r:id="rId12"/>
              </p:custDataLst>
            </p:nvPr>
          </p:nvGrpSpPr>
          <p:grpSpPr>
            <a:xfrm>
              <a:off x="147" y="270"/>
              <a:ext cx="1327" cy="310"/>
              <a:chOff x="148" y="269"/>
              <a:chExt cx="1328" cy="310"/>
            </a:xfrm>
          </p:grpSpPr>
          <p:sp>
            <p:nvSpPr>
              <p:cNvPr id="21" name="燕尾形 20"/>
              <p:cNvSpPr/>
              <p:nvPr>
                <p:custDataLst>
                  <p:tags r:id="rId13"/>
                </p:custDataLst>
              </p:nvPr>
            </p:nvSpPr>
            <p:spPr>
              <a:xfrm>
                <a:off x="148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  <p:sp>
            <p:nvSpPr>
              <p:cNvPr id="22" name="燕尾形 21"/>
              <p:cNvSpPr/>
              <p:nvPr>
                <p:custDataLst>
                  <p:tags r:id="rId14"/>
                </p:custDataLst>
              </p:nvPr>
            </p:nvSpPr>
            <p:spPr>
              <a:xfrm>
                <a:off x="591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  <p:sp>
            <p:nvSpPr>
              <p:cNvPr id="23" name="燕尾形 22"/>
              <p:cNvSpPr/>
              <p:nvPr>
                <p:custDataLst>
                  <p:tags r:id="rId15"/>
                </p:custDataLst>
              </p:nvPr>
            </p:nvSpPr>
            <p:spPr>
              <a:xfrm>
                <a:off x="1034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316865" y="845185"/>
            <a:ext cx="10826115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auto">
              <a:lnSpc>
                <a:spcPct val="150000"/>
              </a:lnSpc>
            </a:pPr>
            <a:r>
              <a:rPr lang="zh-CN" altLang="en-US" sz="3200" b="1">
                <a:solidFill>
                  <a:srgbClr val="0070C0"/>
                </a:solidFill>
              </a:rPr>
              <a:t>实验原理</a:t>
            </a:r>
            <a:r>
              <a:rPr lang="en-US" altLang="zh-CN" sz="3200" b="1">
                <a:solidFill>
                  <a:srgbClr val="0070C0"/>
                </a:solidFill>
              </a:rPr>
              <a:t>2</a:t>
            </a:r>
            <a:r>
              <a:rPr lang="zh-CN" altLang="en-US" sz="3200" b="1">
                <a:solidFill>
                  <a:srgbClr val="0070C0"/>
                </a:solidFill>
              </a:rPr>
              <a:t>：</a:t>
            </a:r>
            <a:r>
              <a:rPr lang="zh-CN" altLang="en-US" sz="2800" b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外电路为电阻箱，由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E=U+Ir</a:t>
            </a:r>
            <a:r>
              <a:rPr lang="zh-CN" altLang="en-US" sz="2800" b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可得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            </a:t>
            </a:r>
            <a:r>
              <a:rPr lang="zh-CN" altLang="en-US" sz="2800" b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，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</a:t>
            </a:r>
            <a:r>
              <a:rPr lang="zh-CN" altLang="en-US" sz="2800" b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测出通过电阻箱的电流即可进行换算，间接得出电流。</a:t>
            </a:r>
            <a:endParaRPr lang="zh-CN" altLang="en-US" sz="2800" b="1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3542030" y="3061335"/>
            <a:ext cx="842137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sym typeface="+mn-ea"/>
              </a:rPr>
              <a:t>实验操作</a:t>
            </a:r>
            <a:r>
              <a:rPr lang="en-US" altLang="zh-CN" sz="3200" b="1">
                <a:solidFill>
                  <a:srgbClr val="0070C0"/>
                </a:solidFill>
                <a:sym typeface="+mn-ea"/>
              </a:rPr>
              <a:t>2</a:t>
            </a:r>
            <a:r>
              <a:rPr lang="zh-CN" altLang="en-US" sz="3200" b="1">
                <a:solidFill>
                  <a:srgbClr val="0070C0"/>
                </a:solidFill>
                <a:sym typeface="+mn-ea"/>
              </a:rPr>
              <a:t>：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连接图示电路，调节</a:t>
            </a:r>
            <a:r>
              <a:rPr lang="zh-CN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电阻箱</a:t>
            </a:r>
            <a:r>
              <a:rPr lang="en-US" altLang="zh-CN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</a:t>
            </a:r>
            <a:r>
              <a:rPr lang="zh-CN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，记录对应的</a:t>
            </a:r>
            <a:r>
              <a:rPr lang="en-US" altLang="zh-CN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值</a:t>
            </a:r>
            <a:endParaRPr lang="zh-CN" altLang="en-US" sz="28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16865" y="2487930"/>
            <a:ext cx="3088005" cy="2478405"/>
          </a:xfrm>
          <a:prstGeom prst="rect">
            <a:avLst/>
          </a:prstGeom>
        </p:spPr>
      </p:pic>
      <p:sp>
        <p:nvSpPr>
          <p:cNvPr id="13" name="文本框 12"/>
          <p:cNvSpPr txBox="1"/>
          <p:nvPr>
            <p:custDataLst>
              <p:tags r:id="rId7"/>
            </p:custDataLst>
          </p:nvPr>
        </p:nvSpPr>
        <p:spPr>
          <a:xfrm>
            <a:off x="3001645" y="65405"/>
            <a:ext cx="58705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200" b="1">
                <a:solidFill>
                  <a:schemeClr val="tx1"/>
                </a:solidFill>
              </a:rPr>
              <a:t>电表与电阻箱测量法（伏阻法）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grpSp>
        <p:nvGrpSpPr>
          <p:cNvPr id="14" name="组合 1"/>
          <p:cNvGrpSpPr/>
          <p:nvPr>
            <p:custDataLst>
              <p:tags r:id="rId8"/>
            </p:custDataLst>
          </p:nvPr>
        </p:nvGrpSpPr>
        <p:grpSpPr>
          <a:xfrm>
            <a:off x="27940" y="148590"/>
            <a:ext cx="12164060" cy="317500"/>
            <a:chOff x="45" y="270"/>
            <a:chExt cx="19155" cy="500"/>
          </a:xfrm>
        </p:grpSpPr>
        <p:cxnSp>
          <p:nvCxnSpPr>
            <p:cNvPr id="19" name="直接连接符 18"/>
            <p:cNvCxnSpPr/>
            <p:nvPr>
              <p:custDataLst>
                <p:tags r:id="rId9"/>
              </p:custDataLst>
            </p:nvPr>
          </p:nvCxnSpPr>
          <p:spPr>
            <a:xfrm>
              <a:off x="45" y="770"/>
              <a:ext cx="1915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组合 7"/>
            <p:cNvGrpSpPr/>
            <p:nvPr>
              <p:custDataLst>
                <p:tags r:id="rId10"/>
              </p:custDataLst>
            </p:nvPr>
          </p:nvGrpSpPr>
          <p:grpSpPr>
            <a:xfrm>
              <a:off x="147" y="270"/>
              <a:ext cx="1327" cy="310"/>
              <a:chOff x="148" y="269"/>
              <a:chExt cx="1328" cy="310"/>
            </a:xfrm>
          </p:grpSpPr>
          <p:sp>
            <p:nvSpPr>
              <p:cNvPr id="21" name="燕尾形 20"/>
              <p:cNvSpPr/>
              <p:nvPr>
                <p:custDataLst>
                  <p:tags r:id="rId11"/>
                </p:custDataLst>
              </p:nvPr>
            </p:nvSpPr>
            <p:spPr>
              <a:xfrm>
                <a:off x="148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  <p:sp>
            <p:nvSpPr>
              <p:cNvPr id="22" name="燕尾形 21"/>
              <p:cNvSpPr/>
              <p:nvPr>
                <p:custDataLst>
                  <p:tags r:id="rId12"/>
                </p:custDataLst>
              </p:nvPr>
            </p:nvSpPr>
            <p:spPr>
              <a:xfrm>
                <a:off x="591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  <p:sp>
            <p:nvSpPr>
              <p:cNvPr id="23" name="燕尾形 22"/>
              <p:cNvSpPr/>
              <p:nvPr>
                <p:custDataLst>
                  <p:tags r:id="rId13"/>
                </p:custDataLst>
              </p:nvPr>
            </p:nvSpPr>
            <p:spPr>
              <a:xfrm>
                <a:off x="1034" y="269"/>
                <a:ext cx="443" cy="311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/>
                <a:endParaRPr lang="zh-CN" altLang="en-US" strike="noStrike" noProof="1"/>
              </a:p>
            </p:txBody>
          </p:sp>
        </p:grpSp>
      </p:grpSp>
      <p:pic>
        <p:nvPicPr>
          <p:cNvPr id="25" name="图片 24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7980680" y="967740"/>
            <a:ext cx="1778000" cy="889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10367" y="411943"/>
            <a:ext cx="11375155" cy="1848252"/>
          </a:xfrm>
        </p:spPr>
        <p:txBody>
          <a:bodyPr/>
          <a:lstStyle/>
          <a:p>
            <a:pPr indent="713740" algn="just">
              <a:tabLst>
                <a:tab pos="5372100"/>
                <a:tab pos="9715500"/>
              </a:tabLst>
            </a:pP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精例</a:t>
            </a: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2</a:t>
            </a:r>
            <a:r>
              <a:rPr lang="zh-CN" altLang="zh-CN" kern="100">
                <a:cs typeface="Times New Roman" panose="02020603050405020304"/>
              </a:rPr>
              <a:t>　给你一个电阻箱、电压表、开关及导线，如何根据闭合电路的欧姆定律测出一节旧干电池的电动势和内阻？请完成下列问题．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(1)</a:t>
            </a:r>
            <a:r>
              <a:rPr lang="zh-CN" altLang="zh-CN" kern="100">
                <a:cs typeface="Times New Roman" panose="02020603050405020304"/>
              </a:rPr>
              <a:t>请在虚线框内画出电路图</a:t>
            </a:r>
            <a:r>
              <a:rPr lang="zh-CN" altLang="zh-CN" kern="100" smtClean="0">
                <a:cs typeface="Times New Roman" panose="02020603050405020304"/>
              </a:rPr>
              <a:t>．</a:t>
            </a:r>
            <a:endParaRPr lang="zh-CN" altLang="en-US"/>
          </a:p>
        </p:txBody>
      </p:sp>
      <p:sp>
        <p:nvSpPr>
          <p:cNvPr id="2" name="Rectangle 2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81" y="45043"/>
            <a:ext cx="308610" cy="367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23" tIns="45711" rIns="91423" bIns="45711" numCol="1" anchor="ctr" anchorCtr="0" compatLnSpc="1">
            <a:spAutoFit/>
          </a:bodyPr>
          <a:lstStyle/>
          <a:p>
            <a:endParaRPr lang="zh-CN" altLang="en-US"/>
          </a:p>
        </p:txBody>
      </p:sp>
      <p:pic>
        <p:nvPicPr>
          <p:cNvPr id="19457" name="Picture 1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51915" y="1778635"/>
            <a:ext cx="462026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081" y="2340143"/>
            <a:ext cx="308610" cy="367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23" tIns="45711" rIns="91423" bIns="45711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72100"/>
                <a:tab pos="9715500"/>
              </a:tabLst>
            </a:pPr>
            <a:endParaRPr kumimoji="0" lang="zh-CN" altLang="zh-CN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内容占位符 2"/>
          <p:cNvSpPr>
            <a:spLocks noGrp="1"/>
          </p:cNvSpPr>
          <p:nvPr>
            <p:custDataLst>
              <p:tags r:id="rId8"/>
            </p:custDataLst>
          </p:nvPr>
        </p:nvSpPr>
        <p:spPr>
          <a:xfrm>
            <a:off x="309880" y="4302760"/>
            <a:ext cx="11375390" cy="23412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>
                <a:cs typeface="Courier New" panose="02070309020205020404"/>
              </a:rPr>
              <a:t>(2)</a:t>
            </a:r>
            <a:r>
              <a:rPr lang="zh-CN" altLang="zh-CN" kern="100">
                <a:cs typeface="Times New Roman" panose="02020603050405020304"/>
              </a:rPr>
              <a:t>实验过程中，将电阻箱拨到</a:t>
            </a:r>
            <a:r>
              <a:rPr lang="en-US" altLang="zh-CN" kern="100">
                <a:cs typeface="Courier New" panose="02070309020205020404"/>
              </a:rPr>
              <a:t>4.5 Ω</a:t>
            </a:r>
            <a:r>
              <a:rPr lang="zh-CN" altLang="zh-CN" kern="100">
                <a:cs typeface="Times New Roman" panose="02020603050405020304"/>
              </a:rPr>
              <a:t>时，电压表读数为</a:t>
            </a:r>
            <a:r>
              <a:rPr lang="en-US" altLang="zh-CN" kern="100">
                <a:cs typeface="Courier New" panose="02070309020205020404"/>
              </a:rPr>
              <a:t> 0.90 V</a:t>
            </a:r>
            <a:r>
              <a:rPr lang="zh-CN" altLang="zh-CN" kern="100">
                <a:cs typeface="Times New Roman" panose="02020603050405020304"/>
              </a:rPr>
              <a:t>；若将电阻箱拨到如图甲所示的</a:t>
            </a:r>
            <a:r>
              <a:rPr lang="en-US" altLang="zh-CN" kern="100">
                <a:cs typeface="Courier New" panose="02070309020205020404"/>
              </a:rPr>
              <a:t>________Ω</a:t>
            </a:r>
            <a:r>
              <a:rPr lang="zh-CN" altLang="zh-CN" kern="100">
                <a:cs typeface="Times New Roman" panose="02020603050405020304"/>
              </a:rPr>
              <a:t>时，电压表的读数如图乙所示是</a:t>
            </a:r>
            <a:r>
              <a:rPr lang="en-US" altLang="zh-CN" kern="100">
                <a:cs typeface="Courier New" panose="02070309020205020404"/>
              </a:rPr>
              <a:t>________V.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 smtClean="0">
                <a:cs typeface="Courier New" panose="02070309020205020404"/>
              </a:rPr>
              <a:t>(</a:t>
            </a:r>
            <a:r>
              <a:rPr lang="en-US" altLang="zh-CN" kern="100">
                <a:cs typeface="Courier New" panose="02070309020205020404"/>
              </a:rPr>
              <a:t>3)</a:t>
            </a:r>
            <a:r>
              <a:rPr lang="zh-CN" altLang="zh-CN" kern="100">
                <a:cs typeface="Times New Roman" panose="02020603050405020304"/>
              </a:rPr>
              <a:t>根据以上实验数据，</a:t>
            </a:r>
            <a:r>
              <a:rPr lang="zh-CN" altLang="zh-CN" kern="100" smtClean="0">
                <a:cs typeface="Times New Roman" panose="02020603050405020304"/>
              </a:rPr>
              <a:t>可以算出</a:t>
            </a:r>
            <a:endParaRPr lang="en-US" altLang="zh-CN" kern="100" smtClean="0">
              <a:cs typeface="Times New Roman" panose="02020603050405020304"/>
            </a:endParaRPr>
          </a:p>
          <a:p>
            <a:pPr indent="0" algn="just">
              <a:tabLst>
                <a:tab pos="5372100"/>
                <a:tab pos="9715500"/>
              </a:tabLst>
            </a:pPr>
            <a:r>
              <a:rPr lang="zh-CN" altLang="zh-CN" kern="100" smtClean="0">
                <a:cs typeface="Times New Roman" panose="02020603050405020304"/>
              </a:rPr>
              <a:t>该</a:t>
            </a:r>
            <a:r>
              <a:rPr lang="zh-CN" altLang="zh-CN" kern="100">
                <a:cs typeface="Times New Roman" panose="02020603050405020304"/>
              </a:rPr>
              <a:t>节干电池的电动势</a:t>
            </a:r>
            <a:r>
              <a:rPr lang="en-US" altLang="zh-CN" i="1" kern="100">
                <a:cs typeface="Courier New" panose="02070309020205020404"/>
              </a:rPr>
              <a:t>E</a:t>
            </a:r>
            <a:r>
              <a:rPr lang="zh-CN" altLang="zh-CN" kern="100">
                <a:cs typeface="Times New Roman" panose="02020603050405020304"/>
              </a:rPr>
              <a:t>＝</a:t>
            </a:r>
            <a:r>
              <a:rPr lang="en-US" altLang="zh-CN" kern="100">
                <a:cs typeface="Courier New" panose="02070309020205020404"/>
              </a:rPr>
              <a:t>________V</a:t>
            </a:r>
            <a:r>
              <a:rPr lang="en-US" altLang="zh-CN" kern="100" smtClean="0">
                <a:cs typeface="Courier New" panose="02070309020205020404"/>
              </a:rPr>
              <a:t>.</a:t>
            </a:r>
            <a:endParaRPr lang="zh-CN" altLang="en-US"/>
          </a:p>
        </p:txBody>
      </p:sp>
      <p:pic>
        <p:nvPicPr>
          <p:cNvPr id="20481" name="Picture 1" descr="D:\课件\公司\全优\2021\粤教物理第3册\WZ240.tif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13220" y="1322705"/>
            <a:ext cx="5125085" cy="2980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5" name="内容占位符 2"/>
          <p:cNvSpPr txBox="1"/>
          <p:nvPr>
            <p:custDataLst>
              <p:tags r:id="rId3"/>
            </p:custDataLst>
          </p:nvPr>
        </p:nvSpPr>
        <p:spPr>
          <a:xfrm>
            <a:off x="816462" y="1488372"/>
            <a:ext cx="11375155" cy="1313180"/>
          </a:xfrm>
          <a:prstGeom prst="rect">
            <a:avLst/>
          </a:prstGeom>
        </p:spPr>
        <p:txBody>
          <a:bodyPr vert="horz" wrap="square" lIns="108829" tIns="54414" rIns="108829" bIns="54414" rtlCol="0">
            <a:spAutoFit/>
          </a:bodyPr>
          <a:lstStyle>
            <a:lvl1pPr marL="0" indent="720090" algn="l" defTabSz="1088390" rtl="0" eaLnBrk="1" latinLnBrk="0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4195" indent="720090" algn="l" defTabSz="1088390" rtl="0" eaLnBrk="1" latinLnBrk="0" hangingPunct="1">
              <a:lnSpc>
                <a:spcPct val="140000"/>
              </a:lnSpc>
              <a:spcBef>
                <a:spcPct val="20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390" indent="720090" algn="l" defTabSz="1088390" rtl="0" eaLnBrk="1" latinLnBrk="0" hangingPunct="1">
              <a:lnSpc>
                <a:spcPct val="140000"/>
              </a:lnSpc>
              <a:spcBef>
                <a:spcPct val="20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585" indent="720090" algn="l" defTabSz="1088390" rtl="0" eaLnBrk="1" latinLnBrk="0" hangingPunct="1">
              <a:lnSpc>
                <a:spcPct val="140000"/>
              </a:lnSpc>
              <a:spcBef>
                <a:spcPct val="20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6780" indent="720090" algn="l" defTabSz="1088390" rtl="0" eaLnBrk="1" latinLnBrk="0" hangingPunct="1">
              <a:lnSpc>
                <a:spcPct val="140000"/>
              </a:lnSpc>
              <a:spcBef>
                <a:spcPct val="20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93390" indent="-272415" algn="l" defTabSz="108839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7585" indent="-272415" algn="l" defTabSz="108839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1780" indent="-272415" algn="l" defTabSz="108839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5975" indent="-272415" algn="l" defTabSz="108839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713740" algn="just">
              <a:tabLst>
                <a:tab pos="5372100"/>
                <a:tab pos="9715500"/>
              </a:tabLst>
            </a:pPr>
            <a:r>
              <a:rPr lang="zh-CN" altLang="zh-CN" kern="100">
                <a:solidFill>
                  <a:srgbClr val="FF0000"/>
                </a:solidFill>
                <a:ea typeface="黑体" panose="02010609060101010101" pitchFamily="2" charset="-122"/>
                <a:cs typeface="Times New Roman" panose="02020603050405020304"/>
              </a:rPr>
              <a:t>【答案】</a:t>
            </a:r>
            <a:r>
              <a:rPr lang="en-US" altLang="zh-CN" kern="100">
                <a:cs typeface="Courier New" panose="02070309020205020404"/>
              </a:rPr>
              <a:t>(1)</a:t>
            </a:r>
            <a:r>
              <a:rPr lang="zh-CN" altLang="zh-CN" kern="100">
                <a:cs typeface="Times New Roman" panose="02020603050405020304"/>
              </a:rPr>
              <a:t>见解析图　</a:t>
            </a:r>
            <a:endParaRPr lang="en-US" altLang="zh-CN" kern="100" smtClean="0">
              <a:cs typeface="Times New Roman" panose="02020603050405020304"/>
            </a:endParaRPr>
          </a:p>
          <a:p>
            <a:pPr indent="713740" algn="just">
              <a:tabLst>
                <a:tab pos="5372100"/>
                <a:tab pos="9715500"/>
              </a:tabLst>
            </a:pPr>
            <a:r>
              <a:rPr lang="en-US" altLang="zh-CN" kern="100" smtClean="0">
                <a:cs typeface="Courier New" panose="02070309020205020404"/>
              </a:rPr>
              <a:t>(</a:t>
            </a:r>
            <a:r>
              <a:rPr lang="en-US" altLang="zh-CN" kern="100">
                <a:cs typeface="Courier New" panose="02070309020205020404"/>
              </a:rPr>
              <a:t>2)110</a:t>
            </a:r>
            <a:r>
              <a:rPr lang="zh-CN" altLang="zh-CN" kern="100">
                <a:cs typeface="Times New Roman" panose="02020603050405020304"/>
              </a:rPr>
              <a:t>　</a:t>
            </a:r>
            <a:r>
              <a:rPr lang="en-US" altLang="zh-CN" kern="100">
                <a:cs typeface="Courier New" panose="02070309020205020404"/>
              </a:rPr>
              <a:t>1.1</a:t>
            </a:r>
            <a:r>
              <a:rPr lang="zh-CN" altLang="zh-CN" kern="100">
                <a:cs typeface="Times New Roman" panose="02020603050405020304"/>
              </a:rPr>
              <a:t>　</a:t>
            </a:r>
            <a:r>
              <a:rPr lang="en-US" altLang="zh-CN" kern="100">
                <a:cs typeface="Courier New" panose="02070309020205020404"/>
              </a:rPr>
              <a:t>(3)1.11</a:t>
            </a:r>
            <a:endParaRPr lang="zh-CN" altLang="zh-CN" sz="1050" kern="10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pic>
        <p:nvPicPr>
          <p:cNvPr id="20482" name="New picture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0249083" y="12024673"/>
            <a:ext cx="355534" cy="253953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5" name="对象 4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509987" y="802605"/>
          <a:ext cx="11123140" cy="5866314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name="文档" r:id="rId4" imgW="11177270" imgH="5888990" progId="Word.Document.8">
                  <p:embed/>
                </p:oleObj>
              </mc:Choice>
              <mc:Fallback>
                <p:oleObj name="文档" r:id="rId4" imgW="11177270" imgH="588899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09987" y="802605"/>
                        <a:ext cx="11123140" cy="58663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509987" y="685475"/>
          <a:ext cx="11173931" cy="5623471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name="文档" r:id="rId4" imgW="11158220" imgH="5615940" progId="Word.Document.8">
                  <p:embed/>
                </p:oleObj>
              </mc:Choice>
              <mc:Fallback>
                <p:oleObj name="文档" r:id="rId4" imgW="11158220" imgH="561594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09987" y="685475"/>
                        <a:ext cx="11173931" cy="56234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New picture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10325100" y="105283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UNIQUEID" val="1366"/>
</p:tagLst>
</file>

<file path=ppt/tags/tag2.xml><?xml version="1.0" encoding="utf-8"?>
<p:tagLst xmlns:p="http://schemas.openxmlformats.org/presentationml/2006/main">
  <p:tag name="AS_UNIQUEID" val="1367"/>
</p:tagLst>
</file>

<file path=ppt/tags/tag3.xml><?xml version="1.0" encoding="utf-8"?>
<p:tagLst xmlns:p="http://schemas.openxmlformats.org/presentationml/2006/main">
  <p:tag name="AS_UNIQUEID" val="1368"/>
</p:tagLst>
</file>

<file path=ppt/tags/tag4.xml><?xml version="1.0" encoding="utf-8"?>
<p:tagLst xmlns:p="http://schemas.openxmlformats.org/presentationml/2006/main">
  <p:tag name="AS_UNIQUEID" val="1369"/>
</p:tagLst>
</file>

<file path=ppt/tags/tag5.xml><?xml version="1.0" encoding="utf-8"?>
<p:tagLst xmlns:p="http://schemas.openxmlformats.org/presentationml/2006/main">
  <p:tag name="AS_UNIQUEID" val="1370"/>
</p:tagLst>
</file>

<file path=ppt/tags/tag6.xml><?xml version="1.0" encoding="utf-8"?>
<p:tagLst xmlns:p="http://schemas.openxmlformats.org/presentationml/2006/main">
  <p:tag name="AS_UNIQUEID" val="1371"/>
</p:tagLst>
</file>

<file path=ppt/tags/tag7.xml><?xml version="1.0" encoding="utf-8"?>
<p:tagLst xmlns:p="http://schemas.openxmlformats.org/presentationml/2006/main">
  <p:tag name="AS_UNIQUEID" val="1372"/>
</p:tagLst>
</file>

<file path=ppt/tags/tag8.xml><?xml version="1.0" encoding="utf-8"?>
<p:tagLst xmlns:p="http://schemas.openxmlformats.org/presentationml/2006/main">
  <p:tag name="AS_UNIQUEID" val="1373"/>
</p:tagLst>
</file>

<file path=ppt/tags/tag9.xml><?xml version="1.0" encoding="utf-8"?>
<p:tagLst xmlns:p="http://schemas.openxmlformats.org/presentationml/2006/main">
  <p:tag name="AS_UNIQUEID" val="1374"/>
</p:tagLst>
</file>

<file path=ppt/tags/tag10.xml><?xml version="1.0" encoding="utf-8"?>
<p:tagLst xmlns:p="http://schemas.openxmlformats.org/presentationml/2006/main">
  <p:tag name="AS_UNIQUEID" val="1375"/>
</p:tagLst>
</file>

<file path=ppt/tags/tag11.xml><?xml version="1.0" encoding="utf-8"?>
<p:tagLst xmlns:p="http://schemas.openxmlformats.org/presentationml/2006/main">
  <p:tag name="AS_UNIQUEID" val="1376"/>
</p:tagLst>
</file>

<file path=ppt/tags/tag12.xml><?xml version="1.0" encoding="utf-8"?>
<p:tagLst xmlns:p="http://schemas.openxmlformats.org/presentationml/2006/main">
  <p:tag name="AS_UNIQUEID" val="1377"/>
</p:tagLst>
</file>

<file path=ppt/tags/tag13.xml><?xml version="1.0" encoding="utf-8"?>
<p:tagLst xmlns:p="http://schemas.openxmlformats.org/presentationml/2006/main">
  <p:tag name="AS_UNIQUEID" val="1378"/>
</p:tagLst>
</file>

<file path=ppt/tags/tag14.xml><?xml version="1.0" encoding="utf-8"?>
<p:tagLst xmlns:p="http://schemas.openxmlformats.org/presentationml/2006/main">
  <p:tag name="AS_UNIQUEID" val="1379"/>
</p:tagLst>
</file>

<file path=ppt/tags/tag15.xml><?xml version="1.0" encoding="utf-8"?>
<p:tagLst xmlns:p="http://schemas.openxmlformats.org/presentationml/2006/main">
  <p:tag name="AS_UNIQUEID" val="1380"/>
</p:tagLst>
</file>

<file path=ppt/tags/tag16.xml><?xml version="1.0" encoding="utf-8"?>
<p:tagLst xmlns:p="http://schemas.openxmlformats.org/presentationml/2006/main">
  <p:tag name="AS_UNIQUEID" val="1381"/>
</p:tagLst>
</file>

<file path=ppt/tags/tag17.xml><?xml version="1.0" encoding="utf-8"?>
<p:tagLst xmlns:p="http://schemas.openxmlformats.org/presentationml/2006/main">
  <p:tag name="AS_UNIQUEID" val="1382"/>
</p:tagLst>
</file>

<file path=ppt/tags/tag18.xml><?xml version="1.0" encoding="utf-8"?>
<p:tagLst xmlns:p="http://schemas.openxmlformats.org/presentationml/2006/main">
  <p:tag name="AS_UNIQUEID" val="1383"/>
</p:tagLst>
</file>

<file path=ppt/tags/tag19.xml><?xml version="1.0" encoding="utf-8"?>
<p:tagLst xmlns:p="http://schemas.openxmlformats.org/presentationml/2006/main">
  <p:tag name="AS_UNIQUEID" val="1384"/>
</p:tagLst>
</file>

<file path=ppt/tags/tag20.xml><?xml version="1.0" encoding="utf-8"?>
<p:tagLst xmlns:p="http://schemas.openxmlformats.org/presentationml/2006/main">
  <p:tag name="AS_UNIQUEID" val="1385"/>
</p:tagLst>
</file>

<file path=ppt/tags/tag21.xml><?xml version="1.0" encoding="utf-8"?>
<p:tagLst xmlns:p="http://schemas.openxmlformats.org/presentationml/2006/main">
  <p:tag name="AS_UNIQUEID" val="1386"/>
</p:tagLst>
</file>

<file path=ppt/tags/tag22.xml><?xml version="1.0" encoding="utf-8"?>
<p:tagLst xmlns:p="http://schemas.openxmlformats.org/presentationml/2006/main">
  <p:tag name="AS_UNIQUEID" val="1387"/>
</p:tagLst>
</file>

<file path=ppt/tags/tag23.xml><?xml version="1.0" encoding="utf-8"?>
<p:tagLst xmlns:p="http://schemas.openxmlformats.org/presentationml/2006/main">
  <p:tag name="AS_UNIQUEID" val="1388"/>
</p:tagLst>
</file>

<file path=ppt/tags/tag24.xml><?xml version="1.0" encoding="utf-8"?>
<p:tagLst xmlns:p="http://schemas.openxmlformats.org/presentationml/2006/main">
  <p:tag name="AS_UNIQUEID" val="1389"/>
</p:tagLst>
</file>

<file path=ppt/tags/tag25.xml><?xml version="1.0" encoding="utf-8"?>
<p:tagLst xmlns:p="http://schemas.openxmlformats.org/presentationml/2006/main">
  <p:tag name="AS_UNIQUEID" val="1390"/>
</p:tagLst>
</file>

<file path=ppt/tags/tag26.xml><?xml version="1.0" encoding="utf-8"?>
<p:tagLst xmlns:p="http://schemas.openxmlformats.org/presentationml/2006/main">
  <p:tag name="AS_UNIQUEID" val="1391"/>
</p:tagLst>
</file>

<file path=ppt/tags/tag27.xml><?xml version="1.0" encoding="utf-8"?>
<p:tagLst xmlns:p="http://schemas.openxmlformats.org/presentationml/2006/main">
  <p:tag name="AS_UNIQUEID" val="1392"/>
</p:tagLst>
</file>

<file path=ppt/tags/tag28.xml><?xml version="1.0" encoding="utf-8"?>
<p:tagLst xmlns:p="http://schemas.openxmlformats.org/presentationml/2006/main">
  <p:tag name="AS_UNIQUEID" val="1393"/>
</p:tagLst>
</file>

<file path=ppt/tags/tag29.xml><?xml version="1.0" encoding="utf-8"?>
<p:tagLst xmlns:p="http://schemas.openxmlformats.org/presentationml/2006/main">
  <p:tag name="AS_UNIQUEID" val="1394"/>
</p:tagLst>
</file>

<file path=ppt/tags/tag30.xml><?xml version="1.0" encoding="utf-8"?>
<p:tagLst xmlns:p="http://schemas.openxmlformats.org/presentationml/2006/main">
  <p:tag name="AS_UNIQUEID" val="1395"/>
</p:tagLst>
</file>

<file path=ppt/tags/tag31.xml><?xml version="1.0" encoding="utf-8"?>
<p:tagLst xmlns:p="http://schemas.openxmlformats.org/presentationml/2006/main">
  <p:tag name="AS_UNIQUEID" val="1396"/>
</p:tagLst>
</file>

<file path=ppt/tags/tag32.xml><?xml version="1.0" encoding="utf-8"?>
<p:tagLst xmlns:p="http://schemas.openxmlformats.org/presentationml/2006/main">
  <p:tag name="AS_UNIQUEID" val="1397"/>
</p:tagLst>
</file>

<file path=ppt/tags/tag33.xml><?xml version="1.0" encoding="utf-8"?>
<p:tagLst xmlns:p="http://schemas.openxmlformats.org/presentationml/2006/main">
  <p:tag name="AS_UNIQUEID" val="1398"/>
</p:tagLst>
</file>

<file path=ppt/tags/tag34.xml><?xml version="1.0" encoding="utf-8"?>
<p:tagLst xmlns:p="http://schemas.openxmlformats.org/presentationml/2006/main">
  <p:tag name="AS_UNIQUEID" val="1399"/>
</p:tagLst>
</file>

<file path=ppt/tags/tag35.xml><?xml version="1.0" encoding="utf-8"?>
<p:tagLst xmlns:p="http://schemas.openxmlformats.org/presentationml/2006/main">
  <p:tag name="AS_UNIQUEID" val="1400"/>
</p:tagLst>
</file>

<file path=ppt/tags/tag36.xml><?xml version="1.0" encoding="utf-8"?>
<p:tagLst xmlns:p="http://schemas.openxmlformats.org/presentationml/2006/main">
  <p:tag name="AS_UNIQUEID" val="1401"/>
</p:tagLst>
</file>

<file path=ppt/tags/tag37.xml><?xml version="1.0" encoding="utf-8"?>
<p:tagLst xmlns:p="http://schemas.openxmlformats.org/presentationml/2006/main">
  <p:tag name="AS_UNIQUEID" val="1402"/>
</p:tagLst>
</file>

<file path=ppt/tags/tag38.xml><?xml version="1.0" encoding="utf-8"?>
<p:tagLst xmlns:p="http://schemas.openxmlformats.org/presentationml/2006/main">
  <p:tag name="AS_UNIQUEID" val="1403"/>
</p:tagLst>
</file>

<file path=ppt/tags/tag39.xml><?xml version="1.0" encoding="utf-8"?>
<p:tagLst xmlns:p="http://schemas.openxmlformats.org/presentationml/2006/main">
  <p:tag name="AS_UNIQUEID" val="1404"/>
</p:tagLst>
</file>

<file path=ppt/tags/tag40.xml><?xml version="1.0" encoding="utf-8"?>
<p:tagLst xmlns:p="http://schemas.openxmlformats.org/presentationml/2006/main">
  <p:tag name="AS_UNIQUEID" val="1405"/>
</p:tagLst>
</file>

<file path=ppt/tags/tag41.xml><?xml version="1.0" encoding="utf-8"?>
<p:tagLst xmlns:p="http://schemas.openxmlformats.org/presentationml/2006/main">
  <p:tag name="AS_UNIQUEID" val="1406"/>
</p:tagLst>
</file>

<file path=ppt/tags/tag42.xml><?xml version="1.0" encoding="utf-8"?>
<p:tagLst xmlns:p="http://schemas.openxmlformats.org/presentationml/2006/main">
  <p:tag name="AS_UNIQUEID" val="1407"/>
</p:tagLst>
</file>

<file path=ppt/tags/tag43.xml><?xml version="1.0" encoding="utf-8"?>
<p:tagLst xmlns:p="http://schemas.openxmlformats.org/presentationml/2006/main">
  <p:tag name="AS_UNIQUEID" val="1408"/>
</p:tagLst>
</file>

<file path=ppt/tags/tag44.xml><?xml version="1.0" encoding="utf-8"?>
<p:tagLst xmlns:p="http://schemas.openxmlformats.org/presentationml/2006/main">
  <p:tag name="AS_UNIQUEID" val="1409"/>
</p:tagLst>
</file>

<file path=ppt/tags/tag45.xml><?xml version="1.0" encoding="utf-8"?>
<p:tagLst xmlns:p="http://schemas.openxmlformats.org/presentationml/2006/main">
  <p:tag name="AS_UNIQUEID" val="1410"/>
</p:tagLst>
</file>

<file path=ppt/tags/tag46.xml><?xml version="1.0" encoding="utf-8"?>
<p:tagLst xmlns:p="http://schemas.openxmlformats.org/presentationml/2006/main">
  <p:tag name="AS_UNIQUEID" val="1411"/>
</p:tagLst>
</file>

<file path=ppt/tags/tag47.xml><?xml version="1.0" encoding="utf-8"?>
<p:tagLst xmlns:p="http://schemas.openxmlformats.org/presentationml/2006/main">
  <p:tag name="AS_UNIQUEID" val="1412"/>
</p:tagLst>
</file>

<file path=ppt/tags/tag48.xml><?xml version="1.0" encoding="utf-8"?>
<p:tagLst xmlns:p="http://schemas.openxmlformats.org/presentationml/2006/main">
  <p:tag name="AS_UNIQUEID" val="1413"/>
</p:tagLst>
</file>

<file path=ppt/tags/tag49.xml><?xml version="1.0" encoding="utf-8"?>
<p:tagLst xmlns:p="http://schemas.openxmlformats.org/presentationml/2006/main">
  <p:tag name="AS_UNIQUEID" val="1414"/>
</p:tagLst>
</file>

<file path=ppt/tags/tag50.xml><?xml version="1.0" encoding="utf-8"?>
<p:tagLst xmlns:p="http://schemas.openxmlformats.org/presentationml/2006/main">
  <p:tag name="AS_UNIQUEID" val="1415"/>
</p:tagLst>
</file>

<file path=ppt/tags/tag51.xml><?xml version="1.0" encoding="utf-8"?>
<p:tagLst xmlns:p="http://schemas.openxmlformats.org/presentationml/2006/main">
  <p:tag name="AS_UNIQUEID" val="1416"/>
</p:tagLst>
</file>

<file path=ppt/tags/tag52.xml><?xml version="1.0" encoding="utf-8"?>
<p:tagLst xmlns:p="http://schemas.openxmlformats.org/presentationml/2006/main">
  <p:tag name="AS_UNIQUEID" val="1417"/>
</p:tagLst>
</file>

<file path=ppt/tags/tag53.xml><?xml version="1.0" encoding="utf-8"?>
<p:tagLst xmlns:p="http://schemas.openxmlformats.org/presentationml/2006/main">
  <p:tag name="AS_UNIQUEID" val="1418"/>
</p:tagLst>
</file>

<file path=ppt/tags/tag54.xml><?xml version="1.0" encoding="utf-8"?>
<p:tagLst xmlns:p="http://schemas.openxmlformats.org/presentationml/2006/main">
  <p:tag name="AS_UNIQUEID" val="1419"/>
</p:tagLst>
</file>

<file path=ppt/tags/tag55.xml><?xml version="1.0" encoding="utf-8"?>
<p:tagLst xmlns:p="http://schemas.openxmlformats.org/presentationml/2006/main">
  <p:tag name="AS_UNIQUEID" val="1420"/>
</p:tagLst>
</file>

<file path=ppt/tags/tag56.xml><?xml version="1.0" encoding="utf-8"?>
<p:tagLst xmlns:p="http://schemas.openxmlformats.org/presentationml/2006/main">
  <p:tag name="AS_UNIQUEID" val="1421"/>
</p:tagLst>
</file>

<file path=ppt/tags/tag57.xml><?xml version="1.0" encoding="utf-8"?>
<p:tagLst xmlns:p="http://schemas.openxmlformats.org/presentationml/2006/main">
  <p:tag name="AS_UNIQUEID" val="1422"/>
</p:tagLst>
</file>

<file path=ppt/tags/tag58.xml><?xml version="1.0" encoding="utf-8"?>
<p:tagLst xmlns:p="http://schemas.openxmlformats.org/presentationml/2006/main">
  <p:tag name="AS_UNIQUEID" val="1423"/>
</p:tagLst>
</file>

<file path=ppt/tags/tag59.xml><?xml version="1.0" encoding="utf-8"?>
<p:tagLst xmlns:p="http://schemas.openxmlformats.org/presentationml/2006/main">
  <p:tag name="AS_UNIQUEID" val="1424"/>
</p:tagLst>
</file>

<file path=ppt/tags/tag60.xml><?xml version="1.0" encoding="utf-8"?>
<p:tagLst xmlns:p="http://schemas.openxmlformats.org/presentationml/2006/main">
  <p:tag name="AS_UNIQUEID" val="1425"/>
</p:tagLst>
</file>

<file path=ppt/tags/tag61.xml><?xml version="1.0" encoding="utf-8"?>
<p:tagLst xmlns:p="http://schemas.openxmlformats.org/presentationml/2006/main">
  <p:tag name="AS_UNIQUEID" val="1426"/>
</p:tagLst>
</file>

<file path=ppt/tags/tag62.xml><?xml version="1.0" encoding="utf-8"?>
<p:tagLst xmlns:p="http://schemas.openxmlformats.org/presentationml/2006/main">
  <p:tag name="AS_UNIQUEID" val="1427"/>
</p:tagLst>
</file>

<file path=ppt/tags/tag63.xml><?xml version="1.0" encoding="utf-8"?>
<p:tagLst xmlns:p="http://schemas.openxmlformats.org/presentationml/2006/main">
  <p:tag name="AS_UNIQUEID" val="1428"/>
</p:tagLst>
</file>

<file path=ppt/tags/tag64.xml><?xml version="1.0" encoding="utf-8"?>
<p:tagLst xmlns:p="http://schemas.openxmlformats.org/presentationml/2006/main">
  <p:tag name="AS_UNIQUEID" val="1429"/>
</p:tagLst>
</file>

<file path=ppt/tags/tag65.xml><?xml version="1.0" encoding="utf-8"?>
<p:tagLst xmlns:p="http://schemas.openxmlformats.org/presentationml/2006/main">
  <p:tag name="AS_UNIQUEID" val="1430"/>
</p:tagLst>
</file>

<file path=ppt/tags/tag66.xml><?xml version="1.0" encoding="utf-8"?>
<p:tagLst xmlns:p="http://schemas.openxmlformats.org/presentationml/2006/main">
  <p:tag name="AS_UNIQUEID" val="1431"/>
</p:tagLst>
</file>

<file path=ppt/tags/tag67.xml><?xml version="1.0" encoding="utf-8"?>
<p:tagLst xmlns:p="http://schemas.openxmlformats.org/presentationml/2006/main">
  <p:tag name="AS_UNIQUEID" val="1432"/>
</p:tagLst>
</file>

<file path=ppt/tags/tag68.xml><?xml version="1.0" encoding="utf-8"?>
<p:tagLst xmlns:p="http://schemas.openxmlformats.org/presentationml/2006/main">
  <p:tag name="AS_UNIQUEID" val="1433"/>
</p:tagLst>
</file>

<file path=ppt/tags/tag69.xml><?xml version="1.0" encoding="utf-8"?>
<p:tagLst xmlns:p="http://schemas.openxmlformats.org/presentationml/2006/main">
  <p:tag name="AS_UNIQUEID" val="1434"/>
</p:tagLst>
</file>

<file path=ppt/tags/tag70.xml><?xml version="1.0" encoding="utf-8"?>
<p:tagLst xmlns:p="http://schemas.openxmlformats.org/presentationml/2006/main">
  <p:tag name="AS_UNIQUEID" val="1435"/>
</p:tagLst>
</file>

<file path=ppt/tags/tag71.xml><?xml version="1.0" encoding="utf-8"?>
<p:tagLst xmlns:p="http://schemas.openxmlformats.org/presentationml/2006/main">
  <p:tag name="AS_UNIQUEID" val="812"/>
</p:tagLst>
</file>

<file path=ppt/tags/tag72.xml><?xml version="1.0" encoding="utf-8"?>
<p:tagLst xmlns:p="http://schemas.openxmlformats.org/presentationml/2006/main">
  <p:tag name="AS_UNIQUEID" val="813"/>
</p:tagLst>
</file>

<file path=ppt/tags/tag73.xml><?xml version="1.0" encoding="utf-8"?>
<p:tagLst xmlns:p="http://schemas.openxmlformats.org/presentationml/2006/main">
  <p:tag name="AS_UNIQUEID" val="814"/>
</p:tagLst>
</file>

<file path=ppt/tags/tag74.xml><?xml version="1.0" encoding="utf-8"?>
<p:tagLst xmlns:p="http://schemas.openxmlformats.org/presentationml/2006/main">
  <p:tag name="AS_UNIQUEID" val="815"/>
</p:tagLst>
</file>

<file path=ppt/tags/tag75.xml><?xml version="1.0" encoding="utf-8"?>
<p:tagLst xmlns:p="http://schemas.openxmlformats.org/presentationml/2006/main">
  <p:tag name="AS_UNIQUEID" val="1436"/>
</p:tagLst>
</file>

<file path=ppt/tags/tag76.xml><?xml version="1.0" encoding="utf-8"?>
<p:tagLst xmlns:p="http://schemas.openxmlformats.org/presentationml/2006/main">
  <p:tag name="AS_UNIQUEID" val="1437"/>
</p:tagLst>
</file>

<file path=ppt/tags/tag77.xml><?xml version="1.0" encoding="utf-8"?>
<p:tagLst xmlns:p="http://schemas.openxmlformats.org/presentationml/2006/main">
  <p:tag name="AS_UNIQUEID" val="1438"/>
</p:tagLst>
</file>

<file path=ppt/tags/tag78.xml><?xml version="1.0" encoding="utf-8"?>
<p:tagLst xmlns:p="http://schemas.openxmlformats.org/presentationml/2006/main">
  <p:tag name="AS_UNIQUEID" val="1439"/>
</p:tagLst>
</file>

<file path=ppt/tags/tag79.xml><?xml version="1.0" encoding="utf-8"?>
<p:tagLst xmlns:p="http://schemas.openxmlformats.org/presentationml/2006/main">
  <p:tag name="AS_UNIQUEID" val="1440"/>
</p:tagLst>
</file>

<file path=ppt/tags/tag80.xml><?xml version="1.0" encoding="utf-8"?>
<p:tagLst xmlns:p="http://schemas.openxmlformats.org/presentationml/2006/main">
  <p:tag name="AS_UNIQUEID" val="1441"/>
</p:tagLst>
</file>

<file path=ppt/tags/tag81.xml><?xml version="1.0" encoding="utf-8"?>
<p:tagLst xmlns:p="http://schemas.openxmlformats.org/presentationml/2006/main">
  <p:tag name="AS_UNIQUEID" val="1442"/>
</p:tagLst>
</file>

<file path=ppt/tags/tag82.xml><?xml version="1.0" encoding="utf-8"?>
<p:tagLst xmlns:p="http://schemas.openxmlformats.org/presentationml/2006/main">
  <p:tag name="AS_UNIQUEID" val="830"/>
</p:tagLst>
</file>

<file path=ppt/tags/tag83.xml><?xml version="1.0" encoding="utf-8"?>
<p:tagLst xmlns:p="http://schemas.openxmlformats.org/presentationml/2006/main">
  <p:tag name="AS_UNIQUEID" val="831"/>
</p:tagLst>
</file>

<file path=ppt/tags/tag84.xml><?xml version="1.0" encoding="utf-8"?>
<p:tagLst xmlns:p="http://schemas.openxmlformats.org/presentationml/2006/main">
  <p:tag name="AS_UNIQUEID" val="832"/>
</p:tagLst>
</file>

<file path=ppt/tags/tag85.xml><?xml version="1.0" encoding="utf-8"?>
<p:tagLst xmlns:p="http://schemas.openxmlformats.org/presentationml/2006/main">
  <p:tag name="AS_UNIQUEID" val="1443"/>
</p:tagLst>
</file>

<file path=ppt/tags/tag86.xml><?xml version="1.0" encoding="utf-8"?>
<p:tagLst xmlns:p="http://schemas.openxmlformats.org/presentationml/2006/main">
  <p:tag name="AS_UNIQUEID" val="1444"/>
</p:tagLst>
</file>

<file path=ppt/tags/tag87.xml><?xml version="1.0" encoding="utf-8"?>
<p:tagLst xmlns:p="http://schemas.openxmlformats.org/presentationml/2006/main">
  <p:tag name="AS_UNIQUEID" val="1445"/>
</p:tagLst>
</file>

<file path=ppt/tags/tag88.xml><?xml version="1.0" encoding="utf-8"?>
<p:tagLst xmlns:p="http://schemas.openxmlformats.org/presentationml/2006/main">
  <p:tag name="AS_UNIQUEID" val="1446"/>
</p:tagLst>
</file>

<file path=ppt/tags/tag89.xml><?xml version="1.0" encoding="utf-8"?>
<p:tagLst xmlns:p="http://schemas.openxmlformats.org/presentationml/2006/main">
  <p:tag name="AS_UNIQUEID" val="1447"/>
</p:tagLst>
</file>

<file path=ppt/tags/tag90.xml><?xml version="1.0" encoding="utf-8"?>
<p:tagLst xmlns:p="http://schemas.openxmlformats.org/presentationml/2006/main">
  <p:tag name="AS_UNIQUEID" val="1448"/>
</p:tagLst>
</file>

<file path=ppt/tags/tag91.xml><?xml version="1.0" encoding="utf-8"?>
<p:tagLst xmlns:p="http://schemas.openxmlformats.org/presentationml/2006/main">
  <p:tag name="AS_UNIQUEID" val="1449"/>
</p:tagLst>
</file>

<file path=ppt/tags/tag92.xml><?xml version="1.0" encoding="utf-8"?>
<p:tagLst xmlns:p="http://schemas.openxmlformats.org/presentationml/2006/main">
  <p:tag name="AS_UNIQUEID" val="1268"/>
</p:tagLst>
</file>

<file path=ppt/tags/tag93.xml><?xml version="1.0" encoding="utf-8"?>
<p:tagLst xmlns:p="http://schemas.openxmlformats.org/presentationml/2006/main">
  <p:tag name="AS_UNIQUEID" val="1450"/>
</p:tagLst>
</file>

<file path=ppt/tags/tag94.xml><?xml version="1.0" encoding="utf-8"?>
<p:tagLst xmlns:p="http://schemas.openxmlformats.org/presentationml/2006/main">
  <p:tag name="AS_UNIQUEID" val="1451"/>
</p:tagLst>
</file>

<file path=ppt/tags/tag95.xml><?xml version="1.0" encoding="utf-8"?>
<p:tagLst xmlns:p="http://schemas.openxmlformats.org/presentationml/2006/main">
  <p:tag name="AS_UNIQUEID" val="1452"/>
</p:tagLst>
</file>

<file path=ppt/tags/tag96.xml><?xml version="1.0" encoding="utf-8"?>
<p:tagLst xmlns:p="http://schemas.openxmlformats.org/presentationml/2006/main">
  <p:tag name="AS_UNIQUEID" val="1262"/>
</p:tagLst>
</file>

<file path=ppt/tags/tag97.xml><?xml version="1.0" encoding="utf-8"?>
<p:tagLst xmlns:p="http://schemas.openxmlformats.org/presentationml/2006/main">
  <p:tag name="AS_UNIQUEID" val="1263"/>
</p:tagLst>
</file>

<file path=ppt/tags/tag98.xml><?xml version="1.0" encoding="utf-8"?>
<p:tagLst xmlns:p="http://schemas.openxmlformats.org/presentationml/2006/main">
  <p:tag name="AS_UNIQUEID" val="1264"/>
</p:tagLst>
</file>

<file path=ppt/tags/tag99.xml><?xml version="1.0" encoding="utf-8"?>
<p:tagLst xmlns:p="http://schemas.openxmlformats.org/presentationml/2006/main">
  <p:tag name="AS_UNIQUEID" val="1265"/>
</p:tagLst>
</file>

<file path=ppt/tags/tag100.xml><?xml version="1.0" encoding="utf-8"?>
<p:tagLst xmlns:p="http://schemas.openxmlformats.org/presentationml/2006/main">
  <p:tag name="AS_UNIQUEID" val="859"/>
</p:tagLst>
</file>

<file path=ppt/tags/tag101.xml><?xml version="1.0" encoding="utf-8"?>
<p:tagLst xmlns:p="http://schemas.openxmlformats.org/presentationml/2006/main">
  <p:tag name="AS_UNIQUEID" val="860"/>
</p:tagLst>
</file>

<file path=ppt/tags/tag102.xml><?xml version="1.0" encoding="utf-8"?>
<p:tagLst xmlns:p="http://schemas.openxmlformats.org/presentationml/2006/main">
  <p:tag name="AS_UNIQUEID" val="861"/>
</p:tagLst>
</file>

<file path=ppt/tags/tag103.xml><?xml version="1.0" encoding="utf-8"?>
<p:tagLst xmlns:p="http://schemas.openxmlformats.org/presentationml/2006/main">
  <p:tag name="AS_UNIQUEID" val="862"/>
</p:tagLst>
</file>

<file path=ppt/tags/tag104.xml><?xml version="1.0" encoding="utf-8"?>
<p:tagLst xmlns:p="http://schemas.openxmlformats.org/presentationml/2006/main">
  <p:tag name="AS_UNIQUEID" val="863"/>
</p:tagLst>
</file>

<file path=ppt/tags/tag105.xml><?xml version="1.0" encoding="utf-8"?>
<p:tagLst xmlns:p="http://schemas.openxmlformats.org/presentationml/2006/main">
  <p:tag name="AS_UNIQUEID" val="864"/>
</p:tagLst>
</file>

<file path=ppt/tags/tag106.xml><?xml version="1.0" encoding="utf-8"?>
<p:tagLst xmlns:p="http://schemas.openxmlformats.org/presentationml/2006/main">
  <p:tag name="AS_UNIQUEID" val="1266"/>
</p:tagLst>
</file>

<file path=ppt/tags/tag107.xml><?xml version="1.0" encoding="utf-8"?>
<p:tagLst xmlns:p="http://schemas.openxmlformats.org/presentationml/2006/main">
  <p:tag name="AS_UNIQUEID" val="1267"/>
</p:tagLst>
</file>

<file path=ppt/tags/tag108.xml><?xml version="1.0" encoding="utf-8"?>
<p:tagLst xmlns:p="http://schemas.openxmlformats.org/presentationml/2006/main">
  <p:tag name="AS_UNIQUEID" val="1453"/>
</p:tagLst>
</file>

<file path=ppt/tags/tag109.xml><?xml version="1.0" encoding="utf-8"?>
<p:tagLst xmlns:p="http://schemas.openxmlformats.org/presentationml/2006/main">
  <p:tag name="AS_UNIQUEID" val="1454"/>
</p:tagLst>
</file>

<file path=ppt/tags/tag110.xml><?xml version="1.0" encoding="utf-8"?>
<p:tagLst xmlns:p="http://schemas.openxmlformats.org/presentationml/2006/main">
  <p:tag name="AS_UNIQUEID" val="1455"/>
</p:tagLst>
</file>

<file path=ppt/tags/tag111.xml><?xml version="1.0" encoding="utf-8"?>
<p:tagLst xmlns:p="http://schemas.openxmlformats.org/presentationml/2006/main">
  <p:tag name="AS_UNIQUEID" val="1456"/>
</p:tagLst>
</file>

<file path=ppt/tags/tag112.xml><?xml version="1.0" encoding="utf-8"?>
<p:tagLst xmlns:p="http://schemas.openxmlformats.org/presentationml/2006/main">
  <p:tag name="AS_UNIQUEID" val="1457"/>
</p:tagLst>
</file>

<file path=ppt/tags/tag113.xml><?xml version="1.0" encoding="utf-8"?>
<p:tagLst xmlns:p="http://schemas.openxmlformats.org/presentationml/2006/main">
  <p:tag name="AS_UNIQUEID" val="1458"/>
</p:tagLst>
</file>

<file path=ppt/tags/tag114.xml><?xml version="1.0" encoding="utf-8"?>
<p:tagLst xmlns:p="http://schemas.openxmlformats.org/presentationml/2006/main">
  <p:tag name="AS_UNIQUEID" val="1459"/>
</p:tagLst>
</file>

<file path=ppt/tags/tag115.xml><?xml version="1.0" encoding="utf-8"?>
<p:tagLst xmlns:p="http://schemas.openxmlformats.org/presentationml/2006/main">
  <p:tag name="AS_UNIQUEID" val="1460"/>
</p:tagLst>
</file>

<file path=ppt/tags/tag116.xml><?xml version="1.0" encoding="utf-8"?>
<p:tagLst xmlns:p="http://schemas.openxmlformats.org/presentationml/2006/main">
  <p:tag name="AS_UNIQUEID" val="1461"/>
</p:tagLst>
</file>

<file path=ppt/tags/tag117.xml><?xml version="1.0" encoding="utf-8"?>
<p:tagLst xmlns:p="http://schemas.openxmlformats.org/presentationml/2006/main">
  <p:tag name="AS_UNIQUEID" val="1462"/>
</p:tagLst>
</file>

<file path=ppt/tags/tag118.xml><?xml version="1.0" encoding="utf-8"?>
<p:tagLst xmlns:p="http://schemas.openxmlformats.org/presentationml/2006/main">
  <p:tag name="AS_UNIQUEID" val="1463"/>
</p:tagLst>
</file>

<file path=ppt/tags/tag119.xml><?xml version="1.0" encoding="utf-8"?>
<p:tagLst xmlns:p="http://schemas.openxmlformats.org/presentationml/2006/main">
  <p:tag name="AS_UNIQUEID" val="1464"/>
</p:tagLst>
</file>

<file path=ppt/tags/tag120.xml><?xml version="1.0" encoding="utf-8"?>
<p:tagLst xmlns:p="http://schemas.openxmlformats.org/presentationml/2006/main">
  <p:tag name="AS_UNIQUEID" val="1465"/>
</p:tagLst>
</file>

<file path=ppt/tags/tag121.xml><?xml version="1.0" encoding="utf-8"?>
<p:tagLst xmlns:p="http://schemas.openxmlformats.org/presentationml/2006/main">
  <p:tag name="AS_UNIQUEID" val="1466"/>
</p:tagLst>
</file>

<file path=ppt/tags/tag122.xml><?xml version="1.0" encoding="utf-8"?>
<p:tagLst xmlns:p="http://schemas.openxmlformats.org/presentationml/2006/main">
  <p:tag name="AS_UNIQUEID" val="1467"/>
</p:tagLst>
</file>

<file path=ppt/tags/tag123.xml><?xml version="1.0" encoding="utf-8"?>
<p:tagLst xmlns:p="http://schemas.openxmlformats.org/presentationml/2006/main">
  <p:tag name="AS_UNIQUEID" val="1468"/>
</p:tagLst>
</file>

<file path=ppt/tags/tag124.xml><?xml version="1.0" encoding="utf-8"?>
<p:tagLst xmlns:p="http://schemas.openxmlformats.org/presentationml/2006/main">
  <p:tag name="AS_UNIQUEID" val="1469"/>
</p:tagLst>
</file>

<file path=ppt/tags/tag125.xml><?xml version="1.0" encoding="utf-8"?>
<p:tagLst xmlns:p="http://schemas.openxmlformats.org/presentationml/2006/main">
  <p:tag name="AS_UNIQUEID" val="1470"/>
</p:tagLst>
</file>

<file path=ppt/tags/tag126.xml><?xml version="1.0" encoding="utf-8"?>
<p:tagLst xmlns:p="http://schemas.openxmlformats.org/presentationml/2006/main">
  <p:tag name="AS_UNIQUEID" val="1471"/>
</p:tagLst>
</file>

<file path=ppt/tags/tag127.xml><?xml version="1.0" encoding="utf-8"?>
<p:tagLst xmlns:p="http://schemas.openxmlformats.org/presentationml/2006/main">
  <p:tag name="AS_UNIQUEID" val="1472"/>
</p:tagLst>
</file>

<file path=ppt/tags/tag128.xml><?xml version="1.0" encoding="utf-8"?>
<p:tagLst xmlns:p="http://schemas.openxmlformats.org/presentationml/2006/main">
  <p:tag name="AS_UNIQUEID" val="1473"/>
</p:tagLst>
</file>

<file path=ppt/tags/tag129.xml><?xml version="1.0" encoding="utf-8"?>
<p:tagLst xmlns:p="http://schemas.openxmlformats.org/presentationml/2006/main">
  <p:tag name="AS_UNIQUEID" val="1474"/>
</p:tagLst>
</file>

<file path=ppt/tags/tag130.xml><?xml version="1.0" encoding="utf-8"?>
<p:tagLst xmlns:p="http://schemas.openxmlformats.org/presentationml/2006/main">
  <p:tag name="AS_UNIQUEID" val="1475"/>
</p:tagLst>
</file>

<file path=ppt/tags/tag131.xml><?xml version="1.0" encoding="utf-8"?>
<p:tagLst xmlns:p="http://schemas.openxmlformats.org/presentationml/2006/main">
  <p:tag name="AS_UNIQUEID" val="1476"/>
</p:tagLst>
</file>

<file path=ppt/tags/tag132.xml><?xml version="1.0" encoding="utf-8"?>
<p:tagLst xmlns:p="http://schemas.openxmlformats.org/presentationml/2006/main">
  <p:tag name="AS_UNIQUEID" val="1477"/>
</p:tagLst>
</file>

<file path=ppt/tags/tag133.xml><?xml version="1.0" encoding="utf-8"?>
<p:tagLst xmlns:p="http://schemas.openxmlformats.org/presentationml/2006/main">
  <p:tag name="AS_UNIQUEID" val="1478"/>
</p:tagLst>
</file>

<file path=ppt/tags/tag134.xml><?xml version="1.0" encoding="utf-8"?>
<p:tagLst xmlns:p="http://schemas.openxmlformats.org/presentationml/2006/main">
  <p:tag name="AS_UNIQUEID" val="1479"/>
</p:tagLst>
</file>

<file path=ppt/tags/tag135.xml><?xml version="1.0" encoding="utf-8"?>
<p:tagLst xmlns:p="http://schemas.openxmlformats.org/presentationml/2006/main">
  <p:tag name="AS_UNIQUEID" val="1480"/>
</p:tagLst>
</file>

<file path=ppt/tags/tag136.xml><?xml version="1.0" encoding="utf-8"?>
<p:tagLst xmlns:p="http://schemas.openxmlformats.org/presentationml/2006/main">
  <p:tag name="AS_UNIQUEID" val="1481"/>
</p:tagLst>
</file>

<file path=ppt/tags/tag137.xml><?xml version="1.0" encoding="utf-8"?>
<p:tagLst xmlns:p="http://schemas.openxmlformats.org/presentationml/2006/main">
  <p:tag name="AS_UNIQUEID" val="1482"/>
</p:tagLst>
</file>

<file path=ppt/tags/tag138.xml><?xml version="1.0" encoding="utf-8"?>
<p:tagLst xmlns:p="http://schemas.openxmlformats.org/presentationml/2006/main">
  <p:tag name="AS_UNIQUEID" val="1483"/>
</p:tagLst>
</file>

<file path=ppt/tags/tag139.xml><?xml version="1.0" encoding="utf-8"?>
<p:tagLst xmlns:p="http://schemas.openxmlformats.org/presentationml/2006/main">
  <p:tag name="AS_UNIQUEID" val="1484"/>
</p:tagLst>
</file>

<file path=ppt/tags/tag140.xml><?xml version="1.0" encoding="utf-8"?>
<p:tagLst xmlns:p="http://schemas.openxmlformats.org/presentationml/2006/main">
  <p:tag name="AS_UNIQUEID" val="1240"/>
</p:tagLst>
</file>

<file path=ppt/tags/tag141.xml><?xml version="1.0" encoding="utf-8"?>
<p:tagLst xmlns:p="http://schemas.openxmlformats.org/presentationml/2006/main">
  <p:tag name="AS_UNIQUEID" val="1241"/>
</p:tagLst>
</file>

<file path=ppt/tags/tag142.xml><?xml version="1.0" encoding="utf-8"?>
<p:tagLst xmlns:p="http://schemas.openxmlformats.org/presentationml/2006/main">
  <p:tag name="AS_UNIQUEID" val="1242"/>
</p:tagLst>
</file>

<file path=ppt/tags/tag143.xml><?xml version="1.0" encoding="utf-8"?>
<p:tagLst xmlns:p="http://schemas.openxmlformats.org/presentationml/2006/main">
  <p:tag name="AS_UNIQUEID" val="1243"/>
</p:tagLst>
</file>

<file path=ppt/tags/tag144.xml><?xml version="1.0" encoding="utf-8"?>
<p:tagLst xmlns:p="http://schemas.openxmlformats.org/presentationml/2006/main">
  <p:tag name="AS_UNIQUEID" val="1244"/>
</p:tagLst>
</file>

<file path=ppt/tags/tag145.xml><?xml version="1.0" encoding="utf-8"?>
<p:tagLst xmlns:p="http://schemas.openxmlformats.org/presentationml/2006/main">
  <p:tag name="AS_UNIQUEID" val="1245"/>
</p:tagLst>
</file>

<file path=ppt/tags/tag146.xml><?xml version="1.0" encoding="utf-8"?>
<p:tagLst xmlns:p="http://schemas.openxmlformats.org/presentationml/2006/main">
  <p:tag name="AS_UNIQUEID" val="1246"/>
</p:tagLst>
</file>

<file path=ppt/tags/tag147.xml><?xml version="1.0" encoding="utf-8"?>
<p:tagLst xmlns:p="http://schemas.openxmlformats.org/presentationml/2006/main">
  <p:tag name="AS_UNIQUEID" val="1247"/>
</p:tagLst>
</file>

<file path=ppt/tags/tag148.xml><?xml version="1.0" encoding="utf-8"?>
<p:tagLst xmlns:p="http://schemas.openxmlformats.org/presentationml/2006/main">
  <p:tag name="AS_UNIQUEID" val="1248"/>
</p:tagLst>
</file>

<file path=ppt/tags/tag149.xml><?xml version="1.0" encoding="utf-8"?>
<p:tagLst xmlns:p="http://schemas.openxmlformats.org/presentationml/2006/main">
  <p:tag name="AS_UNIQUEID" val="1249"/>
</p:tagLst>
</file>

<file path=ppt/tags/tag150.xml><?xml version="1.0" encoding="utf-8"?>
<p:tagLst xmlns:p="http://schemas.openxmlformats.org/presentationml/2006/main">
  <p:tag name="AS_UNIQUEID" val="1250"/>
</p:tagLst>
</file>

<file path=ppt/tags/tag151.xml><?xml version="1.0" encoding="utf-8"?>
<p:tagLst xmlns:p="http://schemas.openxmlformats.org/presentationml/2006/main">
  <p:tag name="AS_UNIQUEID" val="1251"/>
</p:tagLst>
</file>

<file path=ppt/tags/tag152.xml><?xml version="1.0" encoding="utf-8"?>
<p:tagLst xmlns:p="http://schemas.openxmlformats.org/presentationml/2006/main">
  <p:tag name="AS_UNIQUEID" val="903"/>
</p:tagLst>
</file>

<file path=ppt/tags/tag153.xml><?xml version="1.0" encoding="utf-8"?>
<p:tagLst xmlns:p="http://schemas.openxmlformats.org/presentationml/2006/main">
  <p:tag name="AS_UNIQUEID" val="904"/>
</p:tagLst>
</file>

<file path=ppt/tags/tag154.xml><?xml version="1.0" encoding="utf-8"?>
<p:tagLst xmlns:p="http://schemas.openxmlformats.org/presentationml/2006/main">
  <p:tag name="AS_UNIQUEID" val="905"/>
</p:tagLst>
</file>

<file path=ppt/tags/tag155.xml><?xml version="1.0" encoding="utf-8"?>
<p:tagLst xmlns:p="http://schemas.openxmlformats.org/presentationml/2006/main">
  <p:tag name="AS_UNIQUEID" val="906"/>
</p:tagLst>
</file>

<file path=ppt/tags/tag156.xml><?xml version="1.0" encoding="utf-8"?>
<p:tagLst xmlns:p="http://schemas.openxmlformats.org/presentationml/2006/main">
  <p:tag name="AS_UNIQUEID" val="907"/>
</p:tagLst>
</file>

<file path=ppt/tags/tag157.xml><?xml version="1.0" encoding="utf-8"?>
<p:tagLst xmlns:p="http://schemas.openxmlformats.org/presentationml/2006/main">
  <p:tag name="AS_UNIQUEID" val="908"/>
</p:tagLst>
</file>

<file path=ppt/tags/tag158.xml><?xml version="1.0" encoding="utf-8"?>
<p:tagLst xmlns:p="http://schemas.openxmlformats.org/presentationml/2006/main">
  <p:tag name="AS_UNIQUEID" val="1485"/>
</p:tagLst>
</file>

<file path=ppt/tags/tag159.xml><?xml version="1.0" encoding="utf-8"?>
<p:tagLst xmlns:p="http://schemas.openxmlformats.org/presentationml/2006/main">
  <p:tag name="AS_UNIQUEID" val="1253"/>
</p:tagLst>
</file>

<file path=ppt/tags/tag160.xml><?xml version="1.0" encoding="utf-8"?>
<p:tagLst xmlns:p="http://schemas.openxmlformats.org/presentationml/2006/main">
  <p:tag name="AS_UNIQUEID" val="1254"/>
</p:tagLst>
</file>

<file path=ppt/tags/tag161.xml><?xml version="1.0" encoding="utf-8"?>
<p:tagLst xmlns:p="http://schemas.openxmlformats.org/presentationml/2006/main">
  <p:tag name="AS_UNIQUEID" val="1255"/>
</p:tagLst>
</file>

<file path=ppt/tags/tag162.xml><?xml version="1.0" encoding="utf-8"?>
<p:tagLst xmlns:p="http://schemas.openxmlformats.org/presentationml/2006/main">
  <p:tag name="AS_UNIQUEID" val="1256"/>
</p:tagLst>
</file>

<file path=ppt/tags/tag163.xml><?xml version="1.0" encoding="utf-8"?>
<p:tagLst xmlns:p="http://schemas.openxmlformats.org/presentationml/2006/main">
  <p:tag name="AS_UNIQUEID" val="1257"/>
</p:tagLst>
</file>

<file path=ppt/tags/tag164.xml><?xml version="1.0" encoding="utf-8"?>
<p:tagLst xmlns:p="http://schemas.openxmlformats.org/presentationml/2006/main">
  <p:tag name="AS_UNIQUEID" val="1258"/>
</p:tagLst>
</file>

<file path=ppt/tags/tag165.xml><?xml version="1.0" encoding="utf-8"?>
<p:tagLst xmlns:p="http://schemas.openxmlformats.org/presentationml/2006/main">
  <p:tag name="AS_UNIQUEID" val="1259"/>
</p:tagLst>
</file>

<file path=ppt/tags/tag166.xml><?xml version="1.0" encoding="utf-8"?>
<p:tagLst xmlns:p="http://schemas.openxmlformats.org/presentationml/2006/main">
  <p:tag name="AS_UNIQUEID" val="1260"/>
</p:tagLst>
</file>

<file path=ppt/tags/tag167.xml><?xml version="1.0" encoding="utf-8"?>
<p:tagLst xmlns:p="http://schemas.openxmlformats.org/presentationml/2006/main">
  <p:tag name="AS_UNIQUEID" val="1261"/>
</p:tagLst>
</file>

<file path=ppt/tags/tag168.xml><?xml version="1.0" encoding="utf-8"?>
<p:tagLst xmlns:p="http://schemas.openxmlformats.org/presentationml/2006/main">
  <p:tag name="AS_UNIQUEID" val="1262"/>
</p:tagLst>
</file>

<file path=ppt/tags/tag169.xml><?xml version="1.0" encoding="utf-8"?>
<p:tagLst xmlns:p="http://schemas.openxmlformats.org/presentationml/2006/main">
  <p:tag name="AS_UNIQUEID" val="1263"/>
</p:tagLst>
</file>

<file path=ppt/tags/tag170.xml><?xml version="1.0" encoding="utf-8"?>
<p:tagLst xmlns:p="http://schemas.openxmlformats.org/presentationml/2006/main">
  <p:tag name="AS_UNIQUEID" val="903"/>
</p:tagLst>
</file>

<file path=ppt/tags/tag171.xml><?xml version="1.0" encoding="utf-8"?>
<p:tagLst xmlns:p="http://schemas.openxmlformats.org/presentationml/2006/main">
  <p:tag name="AS_UNIQUEID" val="904"/>
</p:tagLst>
</file>

<file path=ppt/tags/tag172.xml><?xml version="1.0" encoding="utf-8"?>
<p:tagLst xmlns:p="http://schemas.openxmlformats.org/presentationml/2006/main">
  <p:tag name="AS_UNIQUEID" val="905"/>
</p:tagLst>
</file>

<file path=ppt/tags/tag173.xml><?xml version="1.0" encoding="utf-8"?>
<p:tagLst xmlns:p="http://schemas.openxmlformats.org/presentationml/2006/main">
  <p:tag name="AS_UNIQUEID" val="906"/>
</p:tagLst>
</file>

<file path=ppt/tags/tag174.xml><?xml version="1.0" encoding="utf-8"?>
<p:tagLst xmlns:p="http://schemas.openxmlformats.org/presentationml/2006/main">
  <p:tag name="AS_UNIQUEID" val="907"/>
</p:tagLst>
</file>

<file path=ppt/tags/tag175.xml><?xml version="1.0" encoding="utf-8"?>
<p:tagLst xmlns:p="http://schemas.openxmlformats.org/presentationml/2006/main">
  <p:tag name="AS_UNIQUEID" val="908"/>
</p:tagLst>
</file>

<file path=ppt/tags/tag176.xml><?xml version="1.0" encoding="utf-8"?>
<p:tagLst xmlns:p="http://schemas.openxmlformats.org/presentationml/2006/main">
  <p:tag name="AS_UNIQUEID" val="1264"/>
</p:tagLst>
</file>

<file path=ppt/tags/tag177.xml><?xml version="1.0" encoding="utf-8"?>
<p:tagLst xmlns:p="http://schemas.openxmlformats.org/presentationml/2006/main">
  <p:tag name="AS_UNIQUEID" val="1265"/>
</p:tagLst>
</file>

<file path=ppt/tags/tag178.xml><?xml version="1.0" encoding="utf-8"?>
<p:tagLst xmlns:p="http://schemas.openxmlformats.org/presentationml/2006/main">
  <p:tag name="AS_UNIQUEID" val="1266"/>
</p:tagLst>
</file>

<file path=ppt/tags/tag179.xml><?xml version="1.0" encoding="utf-8"?>
<p:tagLst xmlns:p="http://schemas.openxmlformats.org/presentationml/2006/main">
  <p:tag name="AS_UNIQUEID" val="1267"/>
</p:tagLst>
</file>

<file path=ppt/tags/tag180.xml><?xml version="1.0" encoding="utf-8"?>
<p:tagLst xmlns:p="http://schemas.openxmlformats.org/presentationml/2006/main">
  <p:tag name="AS_UNIQUEID" val="1486"/>
</p:tagLst>
</file>

<file path=ppt/tags/tag181.xml><?xml version="1.0" encoding="utf-8"?>
<p:tagLst xmlns:p="http://schemas.openxmlformats.org/presentationml/2006/main">
  <p:tag name="AS_UNIQUEID" val="1269"/>
</p:tagLst>
</file>

<file path=ppt/tags/tag182.xml><?xml version="1.0" encoding="utf-8"?>
<p:tagLst xmlns:p="http://schemas.openxmlformats.org/presentationml/2006/main">
  <p:tag name="AS_UNIQUEID" val="1270"/>
</p:tagLst>
</file>

<file path=ppt/tags/tag183.xml><?xml version="1.0" encoding="utf-8"?>
<p:tagLst xmlns:p="http://schemas.openxmlformats.org/presentationml/2006/main">
  <p:tag name="AS_UNIQUEID" val="1271"/>
</p:tagLst>
</file>

<file path=ppt/tags/tag184.xml><?xml version="1.0" encoding="utf-8"?>
<p:tagLst xmlns:p="http://schemas.openxmlformats.org/presentationml/2006/main">
  <p:tag name="AS_UNIQUEID" val="1272"/>
</p:tagLst>
</file>

<file path=ppt/tags/tag185.xml><?xml version="1.0" encoding="utf-8"?>
<p:tagLst xmlns:p="http://schemas.openxmlformats.org/presentationml/2006/main">
  <p:tag name="AS_UNIQUEID" val="1273"/>
</p:tagLst>
</file>

<file path=ppt/tags/tag186.xml><?xml version="1.0" encoding="utf-8"?>
<p:tagLst xmlns:p="http://schemas.openxmlformats.org/presentationml/2006/main">
  <p:tag name="AS_UNIQUEID" val="903"/>
</p:tagLst>
</file>

<file path=ppt/tags/tag187.xml><?xml version="1.0" encoding="utf-8"?>
<p:tagLst xmlns:p="http://schemas.openxmlformats.org/presentationml/2006/main">
  <p:tag name="AS_UNIQUEID" val="904"/>
</p:tagLst>
</file>

<file path=ppt/tags/tag188.xml><?xml version="1.0" encoding="utf-8"?>
<p:tagLst xmlns:p="http://schemas.openxmlformats.org/presentationml/2006/main">
  <p:tag name="AS_UNIQUEID" val="905"/>
</p:tagLst>
</file>

<file path=ppt/tags/tag189.xml><?xml version="1.0" encoding="utf-8"?>
<p:tagLst xmlns:p="http://schemas.openxmlformats.org/presentationml/2006/main">
  <p:tag name="AS_UNIQUEID" val="906"/>
</p:tagLst>
</file>

<file path=ppt/tags/tag190.xml><?xml version="1.0" encoding="utf-8"?>
<p:tagLst xmlns:p="http://schemas.openxmlformats.org/presentationml/2006/main">
  <p:tag name="AS_UNIQUEID" val="907"/>
</p:tagLst>
</file>

<file path=ppt/tags/tag191.xml><?xml version="1.0" encoding="utf-8"?>
<p:tagLst xmlns:p="http://schemas.openxmlformats.org/presentationml/2006/main">
  <p:tag name="AS_UNIQUEID" val="908"/>
</p:tagLst>
</file>

<file path=ppt/tags/tag192.xml><?xml version="1.0" encoding="utf-8"?>
<p:tagLst xmlns:p="http://schemas.openxmlformats.org/presentationml/2006/main">
  <p:tag name="AS_UNIQUEID" val="1274"/>
</p:tagLst>
</file>

<file path=ppt/tags/tag193.xml><?xml version="1.0" encoding="utf-8"?>
<p:tagLst xmlns:p="http://schemas.openxmlformats.org/presentationml/2006/main">
  <p:tag name="AS_UNIQUEID" val="1487"/>
</p:tagLst>
</file>

<file path=ppt/tags/tag194.xml><?xml version="1.0" encoding="utf-8"?>
<p:tagLst xmlns:p="http://schemas.openxmlformats.org/presentationml/2006/main">
  <p:tag name="AS_UNIQUEID" val="1276"/>
</p:tagLst>
</file>

<file path=ppt/tags/tag195.xml><?xml version="1.0" encoding="utf-8"?>
<p:tagLst xmlns:p="http://schemas.openxmlformats.org/presentationml/2006/main">
  <p:tag name="AS_UNIQUEID" val="1278"/>
</p:tagLst>
</file>

<file path=ppt/tags/tag196.xml><?xml version="1.0" encoding="utf-8"?>
<p:tagLst xmlns:p="http://schemas.openxmlformats.org/presentationml/2006/main">
  <p:tag name="AS_UNIQUEID" val="1280"/>
</p:tagLst>
</file>

<file path=ppt/tags/tag197.xml><?xml version="1.0" encoding="utf-8"?>
<p:tagLst xmlns:p="http://schemas.openxmlformats.org/presentationml/2006/main">
  <p:tag name="AS_UNIQUEID" val="1281"/>
</p:tagLst>
</file>

<file path=ppt/tags/tag198.xml><?xml version="1.0" encoding="utf-8"?>
<p:tagLst xmlns:p="http://schemas.openxmlformats.org/presentationml/2006/main">
  <p:tag name="AS_UNIQUEID" val="1283"/>
</p:tagLst>
</file>

<file path=ppt/tags/tag199.xml><?xml version="1.0" encoding="utf-8"?>
<p:tagLst xmlns:p="http://schemas.openxmlformats.org/presentationml/2006/main">
  <p:tag name="AS_UNIQUEID" val="903"/>
</p:tagLst>
</file>

<file path=ppt/tags/tag200.xml><?xml version="1.0" encoding="utf-8"?>
<p:tagLst xmlns:p="http://schemas.openxmlformats.org/presentationml/2006/main">
  <p:tag name="AS_UNIQUEID" val="904"/>
</p:tagLst>
</file>

<file path=ppt/tags/tag201.xml><?xml version="1.0" encoding="utf-8"?>
<p:tagLst xmlns:p="http://schemas.openxmlformats.org/presentationml/2006/main">
  <p:tag name="AS_UNIQUEID" val="905"/>
</p:tagLst>
</file>

<file path=ppt/tags/tag202.xml><?xml version="1.0" encoding="utf-8"?>
<p:tagLst xmlns:p="http://schemas.openxmlformats.org/presentationml/2006/main">
  <p:tag name="AS_UNIQUEID" val="906"/>
</p:tagLst>
</file>

<file path=ppt/tags/tag203.xml><?xml version="1.0" encoding="utf-8"?>
<p:tagLst xmlns:p="http://schemas.openxmlformats.org/presentationml/2006/main">
  <p:tag name="AS_UNIQUEID" val="907"/>
</p:tagLst>
</file>

<file path=ppt/tags/tag204.xml><?xml version="1.0" encoding="utf-8"?>
<p:tagLst xmlns:p="http://schemas.openxmlformats.org/presentationml/2006/main">
  <p:tag name="AS_UNIQUEID" val="908"/>
</p:tagLst>
</file>

<file path=ppt/tags/tag205.xml><?xml version="1.0" encoding="utf-8"?>
<p:tagLst xmlns:p="http://schemas.openxmlformats.org/presentationml/2006/main">
  <p:tag name="AS_UNIQUEID" val="1285"/>
</p:tagLst>
</file>

<file path=ppt/tags/tag206.xml><?xml version="1.0" encoding="utf-8"?>
<p:tagLst xmlns:p="http://schemas.openxmlformats.org/presentationml/2006/main">
  <p:tag name="AS_UNIQUEID" val="1286"/>
</p:tagLst>
</file>

<file path=ppt/tags/tag207.xml><?xml version="1.0" encoding="utf-8"?>
<p:tagLst xmlns:p="http://schemas.openxmlformats.org/presentationml/2006/main">
  <p:tag name="AS_UNIQUEID" val="1287"/>
</p:tagLst>
</file>

<file path=ppt/tags/tag208.xml><?xml version="1.0" encoding="utf-8"?>
<p:tagLst xmlns:p="http://schemas.openxmlformats.org/presentationml/2006/main">
  <p:tag name="AS_UNIQUEID" val="1288"/>
</p:tagLst>
</file>

<file path=ppt/tags/tag209.xml><?xml version="1.0" encoding="utf-8"?>
<p:tagLst xmlns:p="http://schemas.openxmlformats.org/presentationml/2006/main">
  <p:tag name="AS_UNIQUEID" val="1289"/>
</p:tagLst>
</file>

<file path=ppt/tags/tag210.xml><?xml version="1.0" encoding="utf-8"?>
<p:tagLst xmlns:p="http://schemas.openxmlformats.org/presentationml/2006/main">
  <p:tag name="AS_UNIQUEID" val="1290"/>
</p:tagLst>
</file>

<file path=ppt/tags/tag211.xml><?xml version="1.0" encoding="utf-8"?>
<p:tagLst xmlns:p="http://schemas.openxmlformats.org/presentationml/2006/main">
  <p:tag name="AS_UNIQUEID" val="1291"/>
</p:tagLst>
</file>

<file path=ppt/tags/tag212.xml><?xml version="1.0" encoding="utf-8"?>
<p:tagLst xmlns:p="http://schemas.openxmlformats.org/presentationml/2006/main">
  <p:tag name="AS_UNIQUEID" val="1292"/>
</p:tagLst>
</file>

<file path=ppt/tags/tag213.xml><?xml version="1.0" encoding="utf-8"?>
<p:tagLst xmlns:p="http://schemas.openxmlformats.org/presentationml/2006/main">
  <p:tag name="AS_UNIQUEID" val="1293"/>
</p:tagLst>
</file>

<file path=ppt/tags/tag214.xml><?xml version="1.0" encoding="utf-8"?>
<p:tagLst xmlns:p="http://schemas.openxmlformats.org/presentationml/2006/main">
  <p:tag name="AS_UNIQUEID" val="1294"/>
</p:tagLst>
</file>

<file path=ppt/tags/tag215.xml><?xml version="1.0" encoding="utf-8"?>
<p:tagLst xmlns:p="http://schemas.openxmlformats.org/presentationml/2006/main">
  <p:tag name="AS_UNIQUEID" val="1295"/>
</p:tagLst>
</file>

<file path=ppt/tags/tag216.xml><?xml version="1.0" encoding="utf-8"?>
<p:tagLst xmlns:p="http://schemas.openxmlformats.org/presentationml/2006/main">
  <p:tag name="AS_UNIQUEID" val="1296"/>
</p:tagLst>
</file>

<file path=ppt/tags/tag217.xml><?xml version="1.0" encoding="utf-8"?>
<p:tagLst xmlns:p="http://schemas.openxmlformats.org/presentationml/2006/main">
  <p:tag name="AS_UNIQUEID" val="1297"/>
</p:tagLst>
</file>

<file path=ppt/tags/tag218.xml><?xml version="1.0" encoding="utf-8"?>
<p:tagLst xmlns:p="http://schemas.openxmlformats.org/presentationml/2006/main">
  <p:tag name="AS_UNIQUEID" val="1298"/>
</p:tagLst>
</file>

<file path=ppt/tags/tag219.xml><?xml version="1.0" encoding="utf-8"?>
<p:tagLst xmlns:p="http://schemas.openxmlformats.org/presentationml/2006/main">
  <p:tag name="AS_UNIQUEID" val="1299"/>
</p:tagLst>
</file>

<file path=ppt/tags/tag220.xml><?xml version="1.0" encoding="utf-8"?>
<p:tagLst xmlns:p="http://schemas.openxmlformats.org/presentationml/2006/main">
  <p:tag name="AS_UNIQUEID" val="1300"/>
</p:tagLst>
</file>

<file path=ppt/tags/tag221.xml><?xml version="1.0" encoding="utf-8"?>
<p:tagLst xmlns:p="http://schemas.openxmlformats.org/presentationml/2006/main">
  <p:tag name="AS_UNIQUEID" val="1301"/>
</p:tagLst>
</file>

<file path=ppt/tags/tag222.xml><?xml version="1.0" encoding="utf-8"?>
<p:tagLst xmlns:p="http://schemas.openxmlformats.org/presentationml/2006/main">
  <p:tag name="AS_UNIQUEID" val="1302"/>
</p:tagLst>
</file>

<file path=ppt/tags/tag223.xml><?xml version="1.0" encoding="utf-8"?>
<p:tagLst xmlns:p="http://schemas.openxmlformats.org/presentationml/2006/main">
  <p:tag name="AS_UNIQUEID" val="1303"/>
</p:tagLst>
</file>

<file path=ppt/tags/tag224.xml><?xml version="1.0" encoding="utf-8"?>
<p:tagLst xmlns:p="http://schemas.openxmlformats.org/presentationml/2006/main">
  <p:tag name="AS_UNIQUEID" val="1304"/>
</p:tagLst>
</file>

<file path=ppt/tags/tag225.xml><?xml version="1.0" encoding="utf-8"?>
<p:tagLst xmlns:p="http://schemas.openxmlformats.org/presentationml/2006/main">
  <p:tag name="AS_UNIQUEID" val="1305"/>
</p:tagLst>
</file>

<file path=ppt/tags/tag226.xml><?xml version="1.0" encoding="utf-8"?>
<p:tagLst xmlns:p="http://schemas.openxmlformats.org/presentationml/2006/main">
  <p:tag name="AS_UNIQUEID" val="1306"/>
</p:tagLst>
</file>

<file path=ppt/tags/tag227.xml><?xml version="1.0" encoding="utf-8"?>
<p:tagLst xmlns:p="http://schemas.openxmlformats.org/presentationml/2006/main">
  <p:tag name="AS_UNIQUEID" val="1307"/>
</p:tagLst>
</file>

<file path=ppt/tags/tag228.xml><?xml version="1.0" encoding="utf-8"?>
<p:tagLst xmlns:p="http://schemas.openxmlformats.org/presentationml/2006/main">
  <p:tag name="AS_UNIQUEID" val="1308"/>
</p:tagLst>
</file>

<file path=ppt/tags/tag229.xml><?xml version="1.0" encoding="utf-8"?>
<p:tagLst xmlns:p="http://schemas.openxmlformats.org/presentationml/2006/main">
  <p:tag name="AS_UNIQUEID" val="1309"/>
</p:tagLst>
</file>

<file path=ppt/tags/tag230.xml><?xml version="1.0" encoding="utf-8"?>
<p:tagLst xmlns:p="http://schemas.openxmlformats.org/presentationml/2006/main">
  <p:tag name="AS_UNIQUEID" val="1313"/>
</p:tagLst>
</file>

<file path=ppt/tags/tag231.xml><?xml version="1.0" encoding="utf-8"?>
<p:tagLst xmlns:p="http://schemas.openxmlformats.org/presentationml/2006/main">
  <p:tag name="AS_UNIQUEID" val="1488"/>
</p:tagLst>
</file>

<file path=ppt/tags/tag232.xml><?xml version="1.0" encoding="utf-8"?>
<p:tagLst xmlns:p="http://schemas.openxmlformats.org/presentationml/2006/main">
  <p:tag name="AS_UNIQUEID" val="1349"/>
</p:tagLst>
</file>

<file path=ppt/tags/tag233.xml><?xml version="1.0" encoding="utf-8"?>
<p:tagLst xmlns:p="http://schemas.openxmlformats.org/presentationml/2006/main">
  <p:tag name="AS_UNIQUEID" val="1350"/>
</p:tagLst>
</file>

<file path=ppt/tags/tag234.xml><?xml version="1.0" encoding="utf-8"?>
<p:tagLst xmlns:p="http://schemas.openxmlformats.org/presentationml/2006/main">
  <p:tag name="AS_UNIQUEID" val="1351"/>
</p:tagLst>
</file>

<file path=ppt/tags/tag235.xml><?xml version="1.0" encoding="utf-8"?>
<p:tagLst xmlns:p="http://schemas.openxmlformats.org/presentationml/2006/main">
  <p:tag name="AS_UNIQUEID" val="1352"/>
</p:tagLst>
</file>

<file path=ppt/tags/tag236.xml><?xml version="1.0" encoding="utf-8"?>
<p:tagLst xmlns:p="http://schemas.openxmlformats.org/presentationml/2006/main">
  <p:tag name="AS_UNIQUEID" val="1353"/>
</p:tagLst>
</file>

<file path=ppt/tags/tag237.xml><?xml version="1.0" encoding="utf-8"?>
<p:tagLst xmlns:p="http://schemas.openxmlformats.org/presentationml/2006/main">
  <p:tag name="AS_UNIQUEID" val="903"/>
</p:tagLst>
</file>

<file path=ppt/tags/tag238.xml><?xml version="1.0" encoding="utf-8"?>
<p:tagLst xmlns:p="http://schemas.openxmlformats.org/presentationml/2006/main">
  <p:tag name="AS_UNIQUEID" val="904"/>
</p:tagLst>
</file>

<file path=ppt/tags/tag239.xml><?xml version="1.0" encoding="utf-8"?>
<p:tagLst xmlns:p="http://schemas.openxmlformats.org/presentationml/2006/main">
  <p:tag name="AS_UNIQUEID" val="905"/>
</p:tagLst>
</file>

<file path=ppt/tags/tag240.xml><?xml version="1.0" encoding="utf-8"?>
<p:tagLst xmlns:p="http://schemas.openxmlformats.org/presentationml/2006/main">
  <p:tag name="AS_UNIQUEID" val="906"/>
</p:tagLst>
</file>

<file path=ppt/tags/tag241.xml><?xml version="1.0" encoding="utf-8"?>
<p:tagLst xmlns:p="http://schemas.openxmlformats.org/presentationml/2006/main">
  <p:tag name="AS_UNIQUEID" val="907"/>
</p:tagLst>
</file>

<file path=ppt/tags/tag242.xml><?xml version="1.0" encoding="utf-8"?>
<p:tagLst xmlns:p="http://schemas.openxmlformats.org/presentationml/2006/main">
  <p:tag name="AS_UNIQUEID" val="908"/>
</p:tagLst>
</file>

<file path=ppt/tags/tag243.xml><?xml version="1.0" encoding="utf-8"?>
<p:tagLst xmlns:p="http://schemas.openxmlformats.org/presentationml/2006/main">
  <p:tag name="AS_UNIQUEID" val="1489"/>
</p:tagLst>
</file>

<file path=ppt/tags/tag244.xml><?xml version="1.0" encoding="utf-8"?>
<p:tagLst xmlns:p="http://schemas.openxmlformats.org/presentationml/2006/main">
  <p:tag name="AS_UNIQUEID" val="1355"/>
</p:tagLst>
</file>

<file path=ppt/tags/tag245.xml><?xml version="1.0" encoding="utf-8"?>
<p:tagLst xmlns:p="http://schemas.openxmlformats.org/presentationml/2006/main">
  <p:tag name="AS_UNIQUEID" val="1356"/>
</p:tagLst>
</file>

<file path=ppt/tags/tag246.xml><?xml version="1.0" encoding="utf-8"?>
<p:tagLst xmlns:p="http://schemas.openxmlformats.org/presentationml/2006/main">
  <p:tag name="AS_UNIQUEID" val="1357"/>
</p:tagLst>
</file>

<file path=ppt/tags/tag247.xml><?xml version="1.0" encoding="utf-8"?>
<p:tagLst xmlns:p="http://schemas.openxmlformats.org/presentationml/2006/main">
  <p:tag name="AS_UNIQUEID" val="1364"/>
</p:tagLst>
</file>

<file path=ppt/tags/tag248.xml><?xml version="1.0" encoding="utf-8"?>
<p:tagLst xmlns:p="http://schemas.openxmlformats.org/presentationml/2006/main">
  <p:tag name="AS_UNIQUEID" val="903"/>
</p:tagLst>
</file>

<file path=ppt/tags/tag249.xml><?xml version="1.0" encoding="utf-8"?>
<p:tagLst xmlns:p="http://schemas.openxmlformats.org/presentationml/2006/main">
  <p:tag name="AS_UNIQUEID" val="904"/>
</p:tagLst>
</file>

<file path=ppt/tags/tag250.xml><?xml version="1.0" encoding="utf-8"?>
<p:tagLst xmlns:p="http://schemas.openxmlformats.org/presentationml/2006/main">
  <p:tag name="AS_UNIQUEID" val="905"/>
</p:tagLst>
</file>

<file path=ppt/tags/tag251.xml><?xml version="1.0" encoding="utf-8"?>
<p:tagLst xmlns:p="http://schemas.openxmlformats.org/presentationml/2006/main">
  <p:tag name="AS_UNIQUEID" val="906"/>
</p:tagLst>
</file>

<file path=ppt/tags/tag252.xml><?xml version="1.0" encoding="utf-8"?>
<p:tagLst xmlns:p="http://schemas.openxmlformats.org/presentationml/2006/main">
  <p:tag name="AS_UNIQUEID" val="907"/>
</p:tagLst>
</file>

<file path=ppt/tags/tag253.xml><?xml version="1.0" encoding="utf-8"?>
<p:tagLst xmlns:p="http://schemas.openxmlformats.org/presentationml/2006/main">
  <p:tag name="AS_UNIQUEID" val="908"/>
</p:tagLst>
</file>

<file path=ppt/tags/tag254.xml><?xml version="1.0" encoding="utf-8"?>
<p:tagLst xmlns:p="http://schemas.openxmlformats.org/presentationml/2006/main">
  <p:tag name="AS_UNIQUEID" val="1365"/>
</p:tagLst>
</file>

<file path=ppt/tags/tag255.xml><?xml version="1.0" encoding="utf-8"?>
<p:tagLst xmlns:p="http://schemas.openxmlformats.org/presentationml/2006/main">
  <p:tag name="AS_UNIQUEID" val="1490"/>
</p:tagLst>
</file>

<file path=ppt/tags/tag256.xml><?xml version="1.0" encoding="utf-8"?>
<p:tagLst xmlns:p="http://schemas.openxmlformats.org/presentationml/2006/main">
  <p:tag name="AS_UNIQUEID" val="1491"/>
</p:tagLst>
</file>

<file path=ppt/tags/tag257.xml><?xml version="1.0" encoding="utf-8"?>
<p:tagLst xmlns:p="http://schemas.openxmlformats.org/presentationml/2006/main">
  <p:tag name="AS_UNIQUEID" val="1492"/>
</p:tagLst>
</file>

<file path=ppt/tags/tag258.xml><?xml version="1.0" encoding="utf-8"?>
<p:tagLst xmlns:p="http://schemas.openxmlformats.org/presentationml/2006/main">
  <p:tag name="AS_UNIQUEID" val="1493"/>
</p:tagLst>
</file>

<file path=ppt/tags/tag259.xml><?xml version="1.0" encoding="utf-8"?>
<p:tagLst xmlns:p="http://schemas.openxmlformats.org/presentationml/2006/main">
  <p:tag name="AS_UNIQUEID" val="1494"/>
</p:tagLst>
</file>

<file path=ppt/tags/tag260.xml><?xml version="1.0" encoding="utf-8"?>
<p:tagLst xmlns:p="http://schemas.openxmlformats.org/presentationml/2006/main">
  <p:tag name="AS_UNIQUEID" val="1495"/>
</p:tagLst>
</file>

<file path=ppt/tags/tag261.xml><?xml version="1.0" encoding="utf-8"?>
<p:tagLst xmlns:p="http://schemas.openxmlformats.org/presentationml/2006/main">
  <p:tag name="AS_UNIQUEID" val="1496"/>
</p:tagLst>
</file>

<file path=ppt/tags/tag262.xml><?xml version="1.0" encoding="utf-8"?>
<p:tagLst xmlns:p="http://schemas.openxmlformats.org/presentationml/2006/main">
  <p:tag name="AS_UNIQUEID" val="1497"/>
</p:tagLst>
</file>

<file path=ppt/tags/tag263.xml><?xml version="1.0" encoding="utf-8"?>
<p:tagLst xmlns:p="http://schemas.openxmlformats.org/presentationml/2006/main">
  <p:tag name="AS_UNIQUEID" val="1498"/>
</p:tagLst>
</file>

<file path=ppt/tags/tag264.xml><?xml version="1.0" encoding="utf-8"?>
<p:tagLst xmlns:p="http://schemas.openxmlformats.org/presentationml/2006/main">
  <p:tag name="AS_UNIQUEID" val="1499"/>
</p:tagLst>
</file>

<file path=ppt/tags/tag265.xml><?xml version="1.0" encoding="utf-8"?>
<p:tagLst xmlns:p="http://schemas.openxmlformats.org/presentationml/2006/main">
  <p:tag name="AS_UNIQUEID" val="1500"/>
</p:tagLst>
</file>

<file path=ppt/tags/tag266.xml><?xml version="1.0" encoding="utf-8"?>
<p:tagLst xmlns:p="http://schemas.openxmlformats.org/presentationml/2006/main">
  <p:tag name="AS_UNIQUEID" val="1501"/>
</p:tagLst>
</file>

<file path=ppt/tags/tag267.xml><?xml version="1.0" encoding="utf-8"?>
<p:tagLst xmlns:p="http://schemas.openxmlformats.org/presentationml/2006/main">
  <p:tag name="AS_UNIQUEID" val="1502"/>
</p:tagLst>
</file>

<file path=ppt/tags/tag268.xml><?xml version="1.0" encoding="utf-8"?>
<p:tagLst xmlns:p="http://schemas.openxmlformats.org/presentationml/2006/main">
  <p:tag name="AS_UNIQUEID" val="1503"/>
</p:tagLst>
</file>

<file path=ppt/tags/tag269.xml><?xml version="1.0" encoding="utf-8"?>
<p:tagLst xmlns:p="http://schemas.openxmlformats.org/presentationml/2006/main">
  <p:tag name="AS_UNIQUEID" val="1504"/>
</p:tagLst>
</file>

<file path=ppt/tags/tag270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73</Paragraphs>
  <Slides>25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baseType="lpstr" size="36">
      <vt:lpstr>Arial</vt:lpstr>
      <vt:lpstr>Calibri</vt:lpstr>
      <vt:lpstr>微软雅黑</vt:lpstr>
      <vt:lpstr>Times New Roman</vt:lpstr>
      <vt:lpstr>宋体</vt:lpstr>
      <vt:lpstr>Tahoma</vt:lpstr>
      <vt:lpstr>黑体</vt:lpstr>
      <vt:lpstr>Courier New</vt:lpstr>
      <vt:lpstr>楷体_GB2312</vt:lpstr>
      <vt:lpstr>华文楷体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2021-11-03T11:05:09.639</cp:lastPrinted>
  <dcterms:created xsi:type="dcterms:W3CDTF">2021-11-03T11:05:09Z</dcterms:created>
  <dcterms:modified xsi:type="dcterms:W3CDTF">2021-11-03T03:05:10Z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