
<file path=[Content_Types].xml><?xml version="1.0" encoding="utf-8"?>
<Types xmlns="http://schemas.openxmlformats.org/package/2006/content-types">
  <Default Extension="jpeg" ContentType="image/jpeg"/>
  <Default Extension="emf" ContentType="image/x-e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 id="2147483696" r:id="rId6"/>
    <p:sldMasterId id="2147483708" r:id="rId7"/>
  </p:sldMasterIdLst>
  <p:notesMasterIdLst>
    <p:notesMasterId r:id="rId10"/>
  </p:notesMasterIdLst>
  <p:handoutMasterIdLst>
    <p:handoutMasterId r:id="rId29"/>
  </p:handoutMasterIdLst>
  <p:sldIdLst>
    <p:sldId id="936" r:id="rId8"/>
    <p:sldId id="610" r:id="rId9"/>
    <p:sldId id="810" r:id="rId11"/>
    <p:sldId id="611" r:id="rId12"/>
    <p:sldId id="813" r:id="rId13"/>
    <p:sldId id="807" r:id="rId14"/>
    <p:sldId id="808" r:id="rId15"/>
    <p:sldId id="612" r:id="rId16"/>
    <p:sldId id="613" r:id="rId17"/>
    <p:sldId id="741" r:id="rId18"/>
    <p:sldId id="949" r:id="rId19"/>
    <p:sldId id="950" r:id="rId20"/>
    <p:sldId id="615" r:id="rId21"/>
    <p:sldId id="941" r:id="rId22"/>
    <p:sldId id="614" r:id="rId23"/>
    <p:sldId id="809" r:id="rId24"/>
    <p:sldId id="524" r:id="rId25"/>
    <p:sldId id="542" r:id="rId26"/>
    <p:sldId id="590" r:id="rId27"/>
    <p:sldId id="591" r:id="rId28"/>
  </p:sldIdLst>
  <p:sldSz cx="9144000" cy="6858000" type="screen4x3"/>
  <p:notesSz cx="6858000" cy="9144000"/>
  <p:defaultTextStyle>
    <a:defPPr>
      <a:defRPr lang="zh-CN"/>
    </a:defPPr>
    <a:lvl1pPr marL="0" lvl="0"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1pPr>
    <a:lvl2pPr marL="457200" lvl="1"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2pPr>
    <a:lvl3pPr marL="914400" lvl="2"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3pPr>
    <a:lvl4pPr marL="1371600" lvl="3"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4pPr>
    <a:lvl5pPr marL="1828800" lvl="4"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5pPr>
    <a:lvl6pPr marL="2286000" lvl="5"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6pPr>
    <a:lvl7pPr marL="2743200" lvl="6"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7pPr>
    <a:lvl8pPr marL="3200400" lvl="7"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8pPr>
    <a:lvl9pPr marL="3657600" lvl="8"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FFFFCD"/>
    <a:srgbClr val="003399"/>
    <a:srgbClr val="3366CC"/>
    <a:srgbClr val="000066"/>
    <a:srgbClr val="800000"/>
    <a:srgbClr val="6600CC"/>
    <a:srgbClr val="990099"/>
    <a:srgbClr val="993366"/>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7882"/>
    <p:restoredTop sz="99284"/>
  </p:normalViewPr>
  <p:slideViewPr>
    <p:cSldViewPr showGuides="1">
      <p:cViewPr varScale="1">
        <p:scale>
          <a:sx n="112" d="100"/>
          <a:sy n="112" d="100"/>
        </p:scale>
        <p:origin x="-240" y="-78"/>
      </p:cViewPr>
      <p:guideLst>
        <p:guide orient="horz" pos="207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1999" cy="71999"/>
</p:viewPr>
</file>

<file path=ppt/_rels/presentation.xml.rels><?xml version="1.0" encoding="UTF-8" standalone="yes"?>
<Relationships xmlns="http://schemas.openxmlformats.org/package/2006/relationships"><Relationship Id="rId9" Type="http://schemas.openxmlformats.org/officeDocument/2006/relationships/slide" Target="slides/slide2.xml"/><Relationship Id="rId8" Type="http://schemas.openxmlformats.org/officeDocument/2006/relationships/slide" Target="slides/slide1.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Master" Target="slideMasters/slideMaster2.xml"/><Relationship Id="rId29" Type="http://schemas.openxmlformats.org/officeDocument/2006/relationships/handoutMaster" Target="handoutMasters/handoutMaster1.xml"/><Relationship Id="rId28" Type="http://schemas.openxmlformats.org/officeDocument/2006/relationships/slide" Target="slides/slide20.xml"/><Relationship Id="rId27" Type="http://schemas.openxmlformats.org/officeDocument/2006/relationships/slide" Target="slides/slide19.xml"/><Relationship Id="rId26" Type="http://schemas.openxmlformats.org/officeDocument/2006/relationships/slide" Target="slides/slide18.xml"/><Relationship Id="rId25" Type="http://schemas.openxmlformats.org/officeDocument/2006/relationships/slide" Target="slides/slide17.xml"/><Relationship Id="rId24" Type="http://schemas.openxmlformats.org/officeDocument/2006/relationships/slide" Target="slides/slide16.xml"/><Relationship Id="rId23" Type="http://schemas.openxmlformats.org/officeDocument/2006/relationships/slide" Target="slides/slide15.xml"/><Relationship Id="rId22" Type="http://schemas.openxmlformats.org/officeDocument/2006/relationships/slide" Target="slides/slide14.xml"/><Relationship Id="rId21" Type="http://schemas.openxmlformats.org/officeDocument/2006/relationships/slide" Target="slides/slide13.xml"/><Relationship Id="rId20" Type="http://schemas.openxmlformats.org/officeDocument/2006/relationships/slide" Target="slides/slide12.xml"/><Relationship Id="rId2" Type="http://schemas.openxmlformats.org/officeDocument/2006/relationships/theme" Target="theme/theme1.xml"/><Relationship Id="rId19" Type="http://schemas.openxmlformats.org/officeDocument/2006/relationships/slide" Target="slides/slide11.xml"/><Relationship Id="rId18" Type="http://schemas.openxmlformats.org/officeDocument/2006/relationships/slide" Target="slides/slide10.xml"/><Relationship Id="rId17" Type="http://schemas.openxmlformats.org/officeDocument/2006/relationships/slide" Target="slides/slide9.xml"/><Relationship Id="rId16" Type="http://schemas.openxmlformats.org/officeDocument/2006/relationships/slide" Target="slides/slide8.xml"/><Relationship Id="rId15" Type="http://schemas.openxmlformats.org/officeDocument/2006/relationships/slide" Target="slides/slide7.xml"/><Relationship Id="rId14" Type="http://schemas.openxmlformats.org/officeDocument/2006/relationships/slide" Target="slides/slide6.xml"/><Relationship Id="rId13" Type="http://schemas.openxmlformats.org/officeDocument/2006/relationships/slide" Target="slides/slide5.xml"/><Relationship Id="rId12" Type="http://schemas.openxmlformats.org/officeDocument/2006/relationships/slide" Target="slides/slide4.xml"/><Relationship Id="rId11" Type="http://schemas.openxmlformats.org/officeDocument/2006/relationships/slide" Target="slides/slide3.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latin typeface="隶书" panose="02010509060101010101" pitchFamily="49" charset="-122"/>
                <a:ea typeface="隶书" panose="02010509060101010101" pitchFamily="49" charset="-122"/>
                <a:sym typeface="+mn-ea"/>
              </a:rPr>
              <a:t>日本扩军经费直接来源于中国的赔款，为日本进一步侵华奠定了基础。战后日本一跃而为亚洲强国，开始跻身于列强的行列。</a:t>
            </a:r>
            <a:endParaRPr lang="zh-CN" altLang="en-US">
              <a:latin typeface="隶书" panose="02010509060101010101" pitchFamily="49" charset="-122"/>
              <a:ea typeface="隶书" panose="02010509060101010101" pitchFamily="49" charset="-122"/>
              <a:sym typeface="+mn-ea"/>
            </a:endParaRPr>
          </a:p>
          <a:p>
            <a:endParaRPr lang="zh-CN" altLang="en-US">
              <a:latin typeface="隶书" panose="02010509060101010101" pitchFamily="49" charset="-122"/>
              <a:ea typeface="隶书" panose="02010509060101010101" pitchFamily="49" charset="-122"/>
              <a:sym typeface="+mn-ea"/>
            </a:endParaRPr>
          </a:p>
          <a:p>
            <a:r>
              <a:rPr lang="zh-CN" altLang="en-US" dirty="0">
                <a:latin typeface="黑体" panose="02010609060101010101" charset="-122"/>
                <a:ea typeface="黑体" panose="02010609060101010101" charset="-122"/>
                <a:sym typeface="+mn-ea"/>
              </a:rPr>
              <a:t>商品输出</a:t>
            </a:r>
            <a:r>
              <a:rPr lang="en-US" altLang="zh-CN">
                <a:latin typeface="黑体" panose="02010609060101010101" charset="-122"/>
                <a:ea typeface="黑体" panose="02010609060101010101" charset="-122"/>
                <a:sym typeface="+mn-ea"/>
              </a:rPr>
              <a:t>:</a:t>
            </a:r>
            <a:r>
              <a:rPr lang="zh-CN" altLang="en-US">
                <a:latin typeface="黑体" panose="02010609060101010101" charset="-122"/>
                <a:ea typeface="黑体" panose="02010609060101010101" charset="-122"/>
                <a:sym typeface="+mn-ea"/>
              </a:rPr>
              <a:t>列强</a:t>
            </a:r>
            <a:r>
              <a:rPr lang="zh-CN" altLang="en-US" dirty="0">
                <a:latin typeface="宋体" panose="02010600030101010101" pitchFamily="2" charset="-122"/>
                <a:sym typeface="+mn-ea"/>
              </a:rPr>
              <a:t>掠夺原料和向中国倾销商品。</a:t>
            </a:r>
            <a:endParaRPr lang="zh-CN" altLang="en-US">
              <a:latin typeface="隶书" panose="02010509060101010101" pitchFamily="49" charset="-122"/>
              <a:ea typeface="隶书" panose="02010509060101010101" pitchFamily="49" charset="-122"/>
              <a:sym typeface="+mn-ea"/>
            </a:endParaRPr>
          </a:p>
          <a:p>
            <a:endParaRPr lang="zh-CN" altLang="en-US">
              <a:latin typeface="隶书" panose="02010509060101010101" pitchFamily="49" charset="-122"/>
              <a:ea typeface="隶书" panose="02010509060101010101" pitchFamily="49" charset="-122"/>
              <a:sym typeface="+mn-ea"/>
            </a:endParaRPr>
          </a:p>
          <a:p>
            <a:r>
              <a:rPr lang="zh-CN" altLang="en-US">
                <a:latin typeface="隶书" panose="02010509060101010101" pitchFamily="49" charset="-122"/>
                <a:ea typeface="隶书" panose="02010509060101010101" pitchFamily="49" charset="-122"/>
                <a:sym typeface="+mn-ea"/>
              </a:rPr>
              <a:t>资本输出：</a:t>
            </a:r>
            <a:endParaRPr lang="zh-CN" altLang="en-US">
              <a:latin typeface="隶书" panose="02010509060101010101" pitchFamily="49" charset="-122"/>
              <a:ea typeface="隶书" panose="02010509060101010101" pitchFamily="49" charset="-122"/>
              <a:sym typeface="+mn-ea"/>
            </a:endParaRPr>
          </a:p>
          <a:p>
            <a:r>
              <a:rPr lang="zh-CN" altLang="en-US">
                <a:sym typeface="+mn-ea"/>
              </a:rPr>
              <a:t>开设工厂：阻碍民族工业的发展</a:t>
            </a:r>
            <a:endParaRPr lang="zh-CN" altLang="en-US">
              <a:sym typeface="+mn-ea"/>
            </a:endParaRPr>
          </a:p>
          <a:p>
            <a:r>
              <a:rPr lang="zh-CN" altLang="en-US">
                <a:sym typeface="+mn-ea"/>
              </a:rPr>
              <a:t>争做中国债主：控制中国经济命脉，扩张在华的势力</a:t>
            </a:r>
            <a:endParaRPr lang="zh-CN" altLang="en-US">
              <a:sym typeface="+mn-ea"/>
            </a:endParaRPr>
          </a:p>
          <a:p>
            <a:r>
              <a:rPr lang="zh-CN" altLang="en-US">
                <a:sym typeface="+mn-ea"/>
              </a:rPr>
              <a:t>争夺路矿权：控制铁路沿线的土地和资源，</a:t>
            </a:r>
            <a:endParaRPr lang="zh-CN" altLang="en-US">
              <a:sym typeface="+mn-ea"/>
            </a:endParaRPr>
          </a:p>
          <a:p>
            <a:endParaRPr lang="zh-CN" altLang="en-US">
              <a:sym typeface="+mn-ea"/>
            </a:endParaRPr>
          </a:p>
          <a:p>
            <a:r>
              <a:rPr lang="zh-CN" altLang="en-US">
                <a:sym typeface="+mn-ea"/>
              </a:rPr>
              <a:t>开设银行：控制中国贸易和金融</a:t>
            </a:r>
            <a:endParaRPr lang="zh-CN" altLang="en-US"/>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a:t>
            </a:r>
            <a:r>
              <a:rPr lang="en-US" altLang="zh-CN"/>
              <a:t>2</a:t>
            </a:r>
            <a:r>
              <a:rPr lang="zh-CN" altLang="en-US"/>
              <a:t>）清政府为加强陆军力量，下令由张之洞、聂士成、袁世凯等编练新式陆军，完全使用西式的军制、训练以及装备，一切依照德日制度，由德国人为主的洋人教习，是清朝最后一支有战斗力的正规军。不仅仅是军事改革，还有经济方面的改革。</a:t>
            </a:r>
            <a:r>
              <a:rPr lang="zh-CN" altLang="en-US">
                <a:sym typeface="+mn-ea"/>
              </a:rPr>
              <a:t>甲午中日战争后，面对巨额赔款，清政府还放宽民间办厂的限制，促使什么经济发展？民族资本主义经济得到初步发展，民族资产阶级力量壮大，登上政治舞台，维新派革命派政治团体成立，先进的中国人向西方学习，从技术层面转向制度层面</a:t>
            </a:r>
            <a:endParaRPr lang="zh-CN" altLang="en-US"/>
          </a:p>
          <a:p>
            <a:endParaRPr lang="zh-CN" altLang="en-US"/>
          </a:p>
          <a:p>
            <a:pPr>
              <a:lnSpc>
                <a:spcPct val="130000"/>
              </a:lnSpc>
              <a:spcBef>
                <a:spcPct val="50000"/>
              </a:spcBef>
            </a:pPr>
            <a:r>
              <a:rPr lang="zh-CN" altLang="en-US" dirty="0">
                <a:latin typeface="+mn-ea"/>
                <a:cs typeface="+mn-ea"/>
                <a:sym typeface="+mn-ea"/>
              </a:rPr>
              <a:t>（</a:t>
            </a:r>
            <a:r>
              <a:rPr lang="en-US" altLang="zh-CN" dirty="0">
                <a:latin typeface="+mn-ea"/>
                <a:cs typeface="+mn-ea"/>
                <a:sym typeface="+mn-ea"/>
              </a:rPr>
              <a:t>3</a:t>
            </a:r>
            <a:r>
              <a:rPr lang="zh-CN" altLang="en-US" dirty="0">
                <a:latin typeface="+mn-ea"/>
                <a:cs typeface="+mn-ea"/>
                <a:sym typeface="+mn-ea"/>
              </a:rPr>
              <a:t>）中国败给蕞尔小国日本，国人心理受到一万点暴击，促进了</a:t>
            </a:r>
            <a:r>
              <a:rPr lang="zh-CN" altLang="en-US" dirty="0">
                <a:solidFill>
                  <a:srgbClr val="FF0000"/>
                </a:solidFill>
                <a:latin typeface="+mn-ea"/>
                <a:cs typeface="+mn-ea"/>
                <a:sym typeface="+mn-ea"/>
              </a:rPr>
              <a:t>中华民族的新觉醒。</a:t>
            </a:r>
            <a:r>
              <a:rPr lang="zh-CN" altLang="en-US" dirty="0">
                <a:latin typeface="+mn-ea"/>
                <a:cs typeface="+mn-ea"/>
                <a:sym typeface="+mn-ea"/>
              </a:rPr>
              <a:t>知识界和各阶层民众</a:t>
            </a:r>
            <a:r>
              <a:rPr lang="zh-CN" altLang="en-US" dirty="0">
                <a:latin typeface="宋体" panose="02010600030101010101" pitchFamily="2" charset="-122"/>
                <a:sym typeface="+mn-ea"/>
              </a:rPr>
              <a:t>深刻反思战败原因，</a:t>
            </a:r>
            <a:r>
              <a:rPr lang="zh-CN" altLang="en-US" dirty="0">
                <a:latin typeface="+mn-ea"/>
                <a:cs typeface="+mn-ea"/>
                <a:sym typeface="+mn-ea"/>
              </a:rPr>
              <a:t>展开了多种形式的救亡图存斗争，</a:t>
            </a:r>
            <a:r>
              <a:rPr lang="zh-CN" altLang="en-US" dirty="0">
                <a:latin typeface="宋体" panose="02010600030101010101" pitchFamily="2" charset="-122"/>
                <a:sym typeface="+mn-ea"/>
              </a:rPr>
              <a:t>抨击洋务派与洋务运动，主张进行政治变革。</a:t>
            </a:r>
            <a:r>
              <a:rPr lang="en-US" altLang="zh-CN" b="1" dirty="0">
                <a:latin typeface="微软雅黑" panose="020B0503020204020204" charset="-122"/>
                <a:ea typeface="微软雅黑" panose="020B0503020204020204" charset="-122"/>
                <a:cs typeface="微软雅黑" panose="020B0503020204020204" charset="-122"/>
                <a:sym typeface="+mn-ea"/>
              </a:rPr>
              <a:t>1895</a:t>
            </a:r>
            <a:r>
              <a:rPr lang="zh-CN" altLang="en-US" b="1" dirty="0">
                <a:latin typeface="微软雅黑" panose="020B0503020204020204" charset="-122"/>
                <a:ea typeface="微软雅黑" panose="020B0503020204020204" charset="-122"/>
                <a:cs typeface="微软雅黑" panose="020B0503020204020204" charset="-122"/>
                <a:sym typeface="+mn-ea"/>
              </a:rPr>
              <a:t>年</a:t>
            </a:r>
            <a:r>
              <a:rPr lang="en-US" altLang="zh-CN" b="1" dirty="0">
                <a:latin typeface="微软雅黑" panose="020B0503020204020204" charset="-122"/>
                <a:ea typeface="微软雅黑" panose="020B0503020204020204" charset="-122"/>
                <a:cs typeface="微软雅黑" panose="020B0503020204020204" charset="-122"/>
                <a:sym typeface="+mn-ea"/>
              </a:rPr>
              <a:t>4</a:t>
            </a:r>
            <a:r>
              <a:rPr lang="zh-CN" altLang="en-US" b="1" dirty="0">
                <a:latin typeface="微软雅黑" panose="020B0503020204020204" charset="-122"/>
                <a:ea typeface="微软雅黑" panose="020B0503020204020204" charset="-122"/>
                <a:cs typeface="微软雅黑" panose="020B0503020204020204" charset="-122"/>
                <a:sym typeface="+mn-ea"/>
              </a:rPr>
              <a:t>月，日本逼签</a:t>
            </a:r>
            <a:r>
              <a:rPr lang="en-US" altLang="zh-CN" b="1" dirty="0">
                <a:latin typeface="微软雅黑" panose="020B0503020204020204" charset="-122"/>
                <a:ea typeface="微软雅黑" panose="020B0503020204020204" charset="-122"/>
                <a:cs typeface="微软雅黑" panose="020B0503020204020204" charset="-122"/>
                <a:sym typeface="+mn-ea"/>
              </a:rPr>
              <a:t>《</a:t>
            </a:r>
            <a:r>
              <a:rPr lang="zh-CN" altLang="en-US" b="1" dirty="0">
                <a:latin typeface="微软雅黑" panose="020B0503020204020204" charset="-122"/>
                <a:ea typeface="微软雅黑" panose="020B0503020204020204" charset="-122"/>
                <a:cs typeface="微软雅黑" panose="020B0503020204020204" charset="-122"/>
                <a:sym typeface="+mn-ea"/>
              </a:rPr>
              <a:t>马关条约</a:t>
            </a:r>
            <a:r>
              <a:rPr lang="en-US" altLang="zh-CN" b="1" dirty="0">
                <a:latin typeface="微软雅黑" panose="020B0503020204020204" charset="-122"/>
                <a:ea typeface="微软雅黑" panose="020B0503020204020204" charset="-122"/>
                <a:cs typeface="微软雅黑" panose="020B0503020204020204" charset="-122"/>
                <a:sym typeface="+mn-ea"/>
              </a:rPr>
              <a:t>》</a:t>
            </a:r>
            <a:r>
              <a:rPr lang="zh-CN" altLang="en-US" b="1" dirty="0">
                <a:latin typeface="微软雅黑" panose="020B0503020204020204" charset="-122"/>
                <a:ea typeface="微软雅黑" panose="020B0503020204020204" charset="-122"/>
                <a:cs typeface="微软雅黑" panose="020B0503020204020204" charset="-122"/>
                <a:sym typeface="+mn-ea"/>
              </a:rPr>
              <a:t>的消息传到北京，康有为、梁启超等人发动当时在北京参加会试的数千名举人上书朝廷，提出“拒和，迁都，变法”等主张。史称为“公车上书”。 公车上书被认为是资产阶级维新派登上历史舞台的标志，也是</a:t>
            </a:r>
            <a:r>
              <a:rPr lang="zh-CN" altLang="en-US" b="1" dirty="0">
                <a:solidFill>
                  <a:srgbClr val="A50021"/>
                </a:solidFill>
                <a:latin typeface="微软雅黑" panose="020B0503020204020204" charset="-122"/>
                <a:ea typeface="微软雅黑" panose="020B0503020204020204" charset="-122"/>
                <a:cs typeface="微软雅黑" panose="020B0503020204020204" charset="-122"/>
                <a:sym typeface="+mn-ea"/>
              </a:rPr>
              <a:t>中国群众的政治运动的开端。</a:t>
            </a:r>
            <a:endParaRPr lang="zh-CN" altLang="en-US" b="1" dirty="0">
              <a:solidFill>
                <a:srgbClr val="A50021"/>
              </a:solidFill>
              <a:latin typeface="微软雅黑" panose="020B0503020204020204" charset="-122"/>
              <a:ea typeface="微软雅黑" panose="020B0503020204020204" charset="-122"/>
              <a:cs typeface="微软雅黑" panose="020B0503020204020204" charset="-122"/>
              <a:sym typeface="+mn-ea"/>
            </a:endParaRPr>
          </a:p>
          <a:p>
            <a:pPr>
              <a:lnSpc>
                <a:spcPct val="130000"/>
              </a:lnSpc>
              <a:spcBef>
                <a:spcPct val="50000"/>
              </a:spcBef>
            </a:pPr>
            <a:endParaRPr lang="zh-CN" altLang="en-US" b="1" dirty="0">
              <a:solidFill>
                <a:srgbClr val="A50021"/>
              </a:solidFill>
              <a:latin typeface="微软雅黑" panose="020B0503020204020204" charset="-122"/>
              <a:ea typeface="微软雅黑" panose="020B0503020204020204" charset="-122"/>
              <a:cs typeface="微软雅黑" panose="020B0503020204020204" charset="-122"/>
              <a:sym typeface="+mn-ea"/>
            </a:endParaRPr>
          </a:p>
          <a:p>
            <a:r>
              <a:rPr lang="zh-CN" altLang="en-US" dirty="0">
                <a:latin typeface="宋体" panose="02010600030101010101" pitchFamily="2" charset="-122"/>
                <a:sym typeface="+mn-ea"/>
              </a:rPr>
              <a:t>（</a:t>
            </a:r>
            <a:r>
              <a:rPr lang="en-US" altLang="zh-CN" dirty="0">
                <a:latin typeface="宋体" panose="02010600030101010101" pitchFamily="2" charset="-122"/>
                <a:sym typeface="+mn-ea"/>
              </a:rPr>
              <a:t>4</a:t>
            </a:r>
            <a:r>
              <a:rPr lang="zh-CN" altLang="en-US" dirty="0">
                <a:latin typeface="宋体" panose="02010600030101010101" pitchFamily="2" charset="-122"/>
                <a:sym typeface="+mn-ea"/>
              </a:rPr>
              <a:t>）</a:t>
            </a:r>
            <a:r>
              <a:rPr lang="en-US" altLang="zh-CN">
                <a:latin typeface="+mn-ea"/>
                <a:cs typeface="+mn-ea"/>
                <a:sym typeface="+mn-ea"/>
              </a:rPr>
              <a:t>19</a:t>
            </a:r>
            <a:r>
              <a:rPr lang="zh-CN" altLang="en-US" dirty="0">
                <a:latin typeface="+mn-ea"/>
                <a:cs typeface="+mn-ea"/>
                <a:sym typeface="+mn-ea"/>
              </a:rPr>
              <a:t>世纪中后期东亚华夷朝贡体系逐渐瓦解，西方列强带来了近代国家关系形态和国际秩序模式。</a:t>
            </a:r>
            <a:r>
              <a:rPr lang="en-US" altLang="zh-CN">
                <a:latin typeface="+mn-ea"/>
                <a:cs typeface="+mn-ea"/>
                <a:sym typeface="+mn-ea"/>
              </a:rPr>
              <a:t>《</a:t>
            </a:r>
            <a:r>
              <a:rPr lang="zh-CN" altLang="en-US" dirty="0">
                <a:latin typeface="+mn-ea"/>
                <a:cs typeface="+mn-ea"/>
                <a:sym typeface="+mn-ea"/>
              </a:rPr>
              <a:t>马关条约</a:t>
            </a:r>
            <a:r>
              <a:rPr lang="en-US" altLang="zh-CN">
                <a:latin typeface="+mn-ea"/>
                <a:cs typeface="+mn-ea"/>
                <a:sym typeface="+mn-ea"/>
              </a:rPr>
              <a:t>》</a:t>
            </a:r>
            <a:r>
              <a:rPr lang="zh-CN" altLang="en-US" dirty="0">
                <a:latin typeface="+mn-ea"/>
                <a:cs typeface="+mn-ea"/>
                <a:sym typeface="+mn-ea"/>
              </a:rPr>
              <a:t>规定清政府承认朝鲜独立自主</a:t>
            </a:r>
            <a:r>
              <a:rPr lang="en-US" altLang="zh-CN">
                <a:latin typeface="+mn-ea"/>
                <a:cs typeface="+mn-ea"/>
                <a:sym typeface="+mn-ea"/>
              </a:rPr>
              <a:t>，</a:t>
            </a:r>
            <a:r>
              <a:rPr lang="zh-CN" altLang="en-US" dirty="0">
                <a:solidFill>
                  <a:srgbClr val="FF0000"/>
                </a:solidFill>
                <a:latin typeface="+mn-ea"/>
                <a:cs typeface="+mn-ea"/>
                <a:sym typeface="+mn-ea"/>
              </a:rPr>
              <a:t>传统华夷朝贡体系彻底崩溃。</a:t>
            </a:r>
            <a:endParaRPr lang="zh-CN" altLang="en-US" dirty="0">
              <a:solidFill>
                <a:srgbClr val="FF0000"/>
              </a:solidFill>
              <a:latin typeface="+mn-ea"/>
              <a:ea typeface="+mn-ea"/>
              <a:cs typeface="+mn-ea"/>
              <a:sym typeface="+mn-ea"/>
            </a:endParaRPr>
          </a:p>
          <a:p>
            <a:endParaRPr lang="zh-CN" altLang="en-US" dirty="0">
              <a:latin typeface="宋体" panose="02010600030101010101" pitchFamily="2" charset="-122"/>
              <a:sym typeface="+mn-ea"/>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俄国政府认为辽东半岛割让给日本，会威胁俄国独霸东北，所以</a:t>
            </a:r>
            <a:r>
              <a:rPr lang="zh-CN" altLang="en-US" b="1" dirty="0">
                <a:latin typeface="Times New Roman" panose="02020603050405020304" pitchFamily="18" charset="0"/>
                <a:ea typeface="楷体_GB2312" pitchFamily="49" charset="-122"/>
                <a:sym typeface="+mn-ea"/>
              </a:rPr>
              <a:t>联合</a:t>
            </a:r>
            <a:r>
              <a:rPr lang="zh-CN" altLang="en-US" dirty="0">
                <a:latin typeface="Times New Roman" panose="02020603050405020304" pitchFamily="18" charset="0"/>
                <a:ea typeface="楷体_GB2312" pitchFamily="49" charset="-122"/>
                <a:sym typeface="+mn-ea"/>
              </a:rPr>
              <a:t>德法劝告日本退还辽东半岛，</a:t>
            </a:r>
            <a:r>
              <a:rPr lang="zh-CN" altLang="en-US">
                <a:latin typeface="隶书" panose="02010509060101010101" pitchFamily="49" charset="-122"/>
                <a:ea typeface="隶书" panose="02010509060101010101" pitchFamily="49" charset="-122"/>
                <a:sym typeface="+mn-ea"/>
              </a:rPr>
              <a:t>三国军舰在日本海面示威，俄军六万人在海参崴集结，对日本施加压力。日本战后精疲力竭，难以与三国对抗，决定“对三国全然让步，对中国一步不让。”遂与三国达成协议：中国以三千万两向日本赎回辽东半岛。</a:t>
            </a:r>
            <a:endParaRPr lang="zh-CN" altLang="en-US">
              <a:latin typeface="隶书" panose="02010509060101010101" pitchFamily="49" charset="-122"/>
              <a:ea typeface="隶书" panose="02010509060101010101" pitchFamily="49" charset="-122"/>
            </a:endParaRPr>
          </a:p>
          <a:p>
            <a:endParaRPr lang="zh-CN" altLang="en-US" b="1" dirty="0">
              <a:latin typeface="Times New Roman" panose="02020603050405020304" pitchFamily="18" charset="0"/>
              <a:ea typeface="楷体_GB2312" pitchFamily="49" charset="-122"/>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latin typeface="Times New Roman" panose="02020603050405020304" pitchFamily="18" charset="0"/>
                <a:ea typeface="楷体_GB2312" pitchFamily="49" charset="-122"/>
                <a:sym typeface="+mn-ea"/>
              </a:rPr>
              <a:t>反映出美国与其他帝国主义国家在侵华政策上的矛盾</a:t>
            </a:r>
            <a:endParaRPr lang="zh-CN" altLang="en-US" b="1" dirty="0">
              <a:latin typeface="Times New Roman" panose="02020603050405020304" pitchFamily="18" charset="0"/>
              <a:ea typeface="楷体_GB2312" pitchFamily="49" charset="-122"/>
            </a:endParaRPr>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a:solidFill>
                  <a:srgbClr val="000000"/>
                </a:solidFill>
                <a:latin typeface="隶书" panose="02010509060101010101" pitchFamily="49" charset="-122"/>
                <a:ea typeface="隶书" panose="02010509060101010101" pitchFamily="49" charset="-122"/>
                <a:sym typeface="+mn-ea"/>
              </a:rPr>
              <a:t>山东是孔孟故地，文化向来比较保守，而十九世纪后半期的时候，洋人却把侵略触角伸到了山东：英国占了威海，德国占了胶州，各路传教士更是极为猖獗……山东不像两广和江浙一带，那些地方的人和洋人打交道久了互相有些了解，山东当地很多老百姓对洋人很不熟悉，文化冲突频繁，这里也成为各类“教案”最严重的地区。</a:t>
            </a:r>
            <a:endParaRPr lang="zh-CN" altLang="en-US" dirty="0">
              <a:solidFill>
                <a:srgbClr val="000000"/>
              </a:solidFill>
              <a:latin typeface="隶书" panose="02010509060101010101" pitchFamily="49" charset="-122"/>
              <a:ea typeface="隶书" panose="02010509060101010101" pitchFamily="49" charset="-122"/>
              <a:sym typeface="+mn-ea"/>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b="1" dirty="0" smtClean="0">
                <a:solidFill>
                  <a:srgbClr val="760000"/>
                </a:solidFill>
                <a:latin typeface="微软雅黑" panose="020B0503020204020204" charset="-122"/>
                <a:sym typeface="+mn-ea"/>
              </a:rPr>
              <a:t>1900</a:t>
            </a:r>
            <a:r>
              <a:rPr lang="zh-CN" altLang="en-US" b="1" dirty="0" smtClean="0">
                <a:solidFill>
                  <a:srgbClr val="760000"/>
                </a:solidFill>
                <a:latin typeface="微软雅黑" panose="020B0503020204020204" charset="-122"/>
                <a:sym typeface="+mn-ea"/>
              </a:rPr>
              <a:t>年夏</a:t>
            </a:r>
            <a:r>
              <a:rPr lang="zh-CN" altLang="en-US" b="1" dirty="0" smtClean="0">
                <a:latin typeface="微软雅黑" panose="020B0503020204020204" charset="-122"/>
                <a:sym typeface="+mn-ea"/>
              </a:rPr>
              <a:t>，义和团已经控制了</a:t>
            </a:r>
            <a:r>
              <a:rPr lang="zh-CN" altLang="en-US" b="1" dirty="0" smtClean="0">
                <a:solidFill>
                  <a:srgbClr val="760000"/>
                </a:solidFill>
                <a:latin typeface="微软雅黑" panose="020B0503020204020204" charset="-122"/>
                <a:sym typeface="+mn-ea"/>
              </a:rPr>
              <a:t>京津地区</a:t>
            </a:r>
            <a:r>
              <a:rPr lang="zh-CN" altLang="en-US" b="1" dirty="0" smtClean="0">
                <a:latin typeface="微软雅黑" panose="020B0503020204020204" charset="-122"/>
                <a:sym typeface="+mn-ea"/>
              </a:rPr>
              <a:t>。</a:t>
            </a:r>
            <a:r>
              <a:rPr lang="zh-CN" altLang="en-US" b="1">
                <a:effectLst/>
                <a:latin typeface="微软雅黑" panose="020B0503020204020204" charset="-122"/>
                <a:cs typeface="文鼎CS大黑" charset="0"/>
                <a:sym typeface="+mn-ea"/>
              </a:rPr>
              <a:t>帝国主义加紧胁迫清政府予以镇压。但是清政府对义和团运动剿抚不定，所以帝国主义</a:t>
            </a:r>
            <a:r>
              <a:rPr lang="zh-CN" altLang="en-US" b="1" dirty="0">
                <a:latin typeface="隶书" panose="02010509060101010101" pitchFamily="49" charset="-122"/>
                <a:ea typeface="隶书" panose="02010509060101010101" pitchFamily="49" charset="-122"/>
                <a:sym typeface="+mn-ea"/>
              </a:rPr>
              <a:t>联合出兵镇压</a:t>
            </a:r>
            <a:endParaRPr lang="zh-CN" altLang="en-US"/>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一路是从天津乘火车开到北京，进犯东交民巷；另一路是各国海军</a:t>
            </a:r>
            <a:r>
              <a:rPr lang="zh-CN" altLang="en-US">
                <a:sym typeface="+mn-ea"/>
              </a:rPr>
              <a:t>在大沽口登陆，进犯北京</a:t>
            </a:r>
            <a:endParaRPr lang="zh-CN" altLang="en-US">
              <a:sym typeface="+mn-ea"/>
            </a:endParaRPr>
          </a:p>
          <a:p>
            <a:endParaRPr lang="zh-CN" altLang="en-US"/>
          </a:p>
          <a:p>
            <a:r>
              <a:rPr lang="zh-CN" altLang="en-US"/>
              <a:t>我们留意到八国联军侵华，主要是在北方，而在南方，情况如何呢？我们通过一道高考题，了解一下。</a:t>
            </a: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a:solidFill>
                  <a:srgbClr val="FF0000"/>
                </a:solidFill>
                <a:latin typeface="黑体" panose="02010609060101010101" charset="-122"/>
                <a:ea typeface="黑体" panose="02010609060101010101" charset="-122"/>
                <a:sym typeface="+mn-ea"/>
              </a:rPr>
              <a:t>【</a:t>
            </a:r>
            <a:r>
              <a:rPr lang="zh-CN" altLang="en-US" dirty="0">
                <a:solidFill>
                  <a:srgbClr val="FF0000"/>
                </a:solidFill>
                <a:latin typeface="黑体" panose="02010609060101010101" charset="-122"/>
                <a:ea typeface="黑体" panose="02010609060101010101" charset="-122"/>
                <a:sym typeface="+mn-ea"/>
              </a:rPr>
              <a:t>试题分析</a:t>
            </a:r>
            <a:r>
              <a:rPr lang="en-US" altLang="zh-CN">
                <a:solidFill>
                  <a:srgbClr val="FF0000"/>
                </a:solidFill>
                <a:latin typeface="黑体" panose="02010609060101010101" charset="-122"/>
                <a:ea typeface="黑体" panose="02010609060101010101" charset="-122"/>
                <a:sym typeface="+mn-ea"/>
              </a:rPr>
              <a:t>】</a:t>
            </a:r>
            <a:r>
              <a:rPr lang="zh-CN" altLang="en-US" dirty="0">
                <a:latin typeface="楷体_GB2312" pitchFamily="49" charset="-122"/>
                <a:ea typeface="楷体_GB2312" pitchFamily="49" charset="-122"/>
                <a:sym typeface="+mn-ea"/>
              </a:rPr>
              <a:t>从题干来看</a:t>
            </a:r>
            <a:r>
              <a:rPr lang="en-US" altLang="zh-CN">
                <a:latin typeface="楷体_GB2312" pitchFamily="49" charset="-122"/>
                <a:ea typeface="楷体_GB2312" pitchFamily="49" charset="-122"/>
                <a:sym typeface="+mn-ea"/>
              </a:rPr>
              <a:t>，</a:t>
            </a:r>
            <a:r>
              <a:rPr lang="zh-CN" altLang="en-US" dirty="0">
                <a:latin typeface="楷体_GB2312" pitchFamily="49" charset="-122"/>
                <a:ea typeface="楷体_GB2312" pitchFamily="49" charset="-122"/>
                <a:sym typeface="+mn-ea"/>
              </a:rPr>
              <a:t>清政府已经对各国宣战</a:t>
            </a:r>
            <a:r>
              <a:rPr lang="en-US" altLang="zh-CN">
                <a:latin typeface="楷体_GB2312" pitchFamily="49" charset="-122"/>
                <a:ea typeface="楷体_GB2312" pitchFamily="49" charset="-122"/>
                <a:sym typeface="+mn-ea"/>
              </a:rPr>
              <a:t>，</a:t>
            </a:r>
            <a:r>
              <a:rPr lang="zh-CN" altLang="en-US" dirty="0">
                <a:latin typeface="楷体_GB2312" pitchFamily="49" charset="-122"/>
                <a:ea typeface="楷体_GB2312" pitchFamily="49" charset="-122"/>
                <a:sym typeface="+mn-ea"/>
              </a:rPr>
              <a:t>而作为清政府的地方总督张之洞等人</a:t>
            </a:r>
            <a:r>
              <a:rPr lang="en-US" altLang="zh-CN">
                <a:latin typeface="楷体_GB2312" pitchFamily="49" charset="-122"/>
                <a:ea typeface="楷体_GB2312" pitchFamily="49" charset="-122"/>
                <a:sym typeface="+mn-ea"/>
              </a:rPr>
              <a:t>，</a:t>
            </a:r>
            <a:r>
              <a:rPr lang="zh-CN" altLang="en-US" dirty="0">
                <a:latin typeface="楷体_GB2312" pitchFamily="49" charset="-122"/>
                <a:ea typeface="楷体_GB2312" pitchFamily="49" charset="-122"/>
                <a:sym typeface="+mn-ea"/>
              </a:rPr>
              <a:t>却与列强商定“两不相扰”。这显然与清朝中央政府对外宣战的态度相悖</a:t>
            </a:r>
            <a:r>
              <a:rPr lang="en-US" altLang="zh-CN">
                <a:latin typeface="楷体_GB2312" pitchFamily="49" charset="-122"/>
                <a:ea typeface="楷体_GB2312" pitchFamily="49" charset="-122"/>
                <a:sym typeface="+mn-ea"/>
              </a:rPr>
              <a:t>，</a:t>
            </a:r>
            <a:r>
              <a:rPr lang="zh-CN" altLang="en-US" dirty="0">
                <a:latin typeface="楷体_GB2312" pitchFamily="49" charset="-122"/>
                <a:ea typeface="楷体_GB2312" pitchFamily="49" charset="-122"/>
                <a:sym typeface="+mn-ea"/>
              </a:rPr>
              <a:t>表明中央政府的权威正逐渐丧失。</a:t>
            </a:r>
            <a:r>
              <a:rPr lang="en-US" altLang="zh-CN">
                <a:latin typeface="楷体_GB2312" pitchFamily="49" charset="-122"/>
                <a:ea typeface="楷体_GB2312" pitchFamily="49" charset="-122"/>
                <a:sym typeface="+mn-ea"/>
              </a:rPr>
              <a:t>A</a:t>
            </a:r>
            <a:r>
              <a:rPr lang="zh-CN" altLang="en-US" dirty="0">
                <a:latin typeface="楷体_GB2312" pitchFamily="49" charset="-122"/>
                <a:ea typeface="楷体_GB2312" pitchFamily="49" charset="-122"/>
                <a:sym typeface="+mn-ea"/>
              </a:rPr>
              <a:t>、</a:t>
            </a:r>
            <a:r>
              <a:rPr lang="en-US" altLang="zh-CN">
                <a:latin typeface="楷体_GB2312" pitchFamily="49" charset="-122"/>
                <a:ea typeface="楷体_GB2312" pitchFamily="49" charset="-122"/>
                <a:sym typeface="+mn-ea"/>
              </a:rPr>
              <a:t>C</a:t>
            </a:r>
            <a:r>
              <a:rPr lang="zh-CN" altLang="en-US" dirty="0">
                <a:latin typeface="楷体_GB2312" pitchFamily="49" charset="-122"/>
                <a:ea typeface="楷体_GB2312" pitchFamily="49" charset="-122"/>
                <a:sym typeface="+mn-ea"/>
              </a:rPr>
              <a:t>两项与史实不符</a:t>
            </a:r>
            <a:r>
              <a:rPr lang="en-US" altLang="zh-CN">
                <a:latin typeface="楷体_GB2312" pitchFamily="49" charset="-122"/>
                <a:ea typeface="楷体_GB2312" pitchFamily="49" charset="-122"/>
                <a:sym typeface="+mn-ea"/>
              </a:rPr>
              <a:t>;</a:t>
            </a:r>
            <a:r>
              <a:rPr lang="zh-CN" altLang="en-US" dirty="0">
                <a:latin typeface="楷体_GB2312" pitchFamily="49" charset="-122"/>
                <a:ea typeface="楷体_GB2312" pitchFamily="49" charset="-122"/>
                <a:sym typeface="+mn-ea"/>
              </a:rPr>
              <a:t>地方势力与朝廷分庭抗礼</a:t>
            </a:r>
            <a:r>
              <a:rPr lang="en-US" altLang="zh-CN">
                <a:latin typeface="楷体_GB2312" pitchFamily="49" charset="-122"/>
                <a:ea typeface="楷体_GB2312" pitchFamily="49" charset="-122"/>
                <a:sym typeface="+mn-ea"/>
              </a:rPr>
              <a:t>，</a:t>
            </a:r>
            <a:r>
              <a:rPr lang="zh-CN" altLang="en-US" dirty="0">
                <a:latin typeface="楷体_GB2312" pitchFamily="49" charset="-122"/>
                <a:ea typeface="楷体_GB2312" pitchFamily="49" charset="-122"/>
                <a:sym typeface="+mn-ea"/>
              </a:rPr>
              <a:t>言过其实</a:t>
            </a:r>
            <a:r>
              <a:rPr lang="en-US" altLang="zh-CN">
                <a:latin typeface="楷体_GB2312" pitchFamily="49" charset="-122"/>
                <a:ea typeface="楷体_GB2312" pitchFamily="49" charset="-122"/>
                <a:sym typeface="+mn-ea"/>
              </a:rPr>
              <a:t>，D</a:t>
            </a:r>
            <a:r>
              <a:rPr lang="zh-CN" altLang="en-US" dirty="0">
                <a:latin typeface="楷体_GB2312" pitchFamily="49" charset="-122"/>
                <a:ea typeface="楷体_GB2312" pitchFamily="49" charset="-122"/>
                <a:sym typeface="+mn-ea"/>
              </a:rPr>
              <a:t>项错误。</a:t>
            </a:r>
            <a:endParaRPr lang="zh-CN" altLang="en-US" dirty="0">
              <a:latin typeface="楷体_GB2312" pitchFamily="49" charset="-122"/>
              <a:ea typeface="楷体_GB2312" pitchFamily="49" charset="-122"/>
            </a:endParaRPr>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列强用惩罚大清4.5亿的人为借口，要求清政府赔偿4.5亿两白银，</a:t>
            </a:r>
            <a:r>
              <a:rPr lang="en-US" altLang="zh-CN"/>
              <a:t>39</a:t>
            </a:r>
            <a:r>
              <a:rPr lang="zh-CN" altLang="en-US"/>
              <a:t>年还清，连本带利还</a:t>
            </a:r>
            <a:r>
              <a:rPr lang="en-US" altLang="zh-CN"/>
              <a:t>9.8</a:t>
            </a:r>
            <a:r>
              <a:rPr lang="zh-CN" altLang="en-US"/>
              <a:t>亿两白银。因为这一年是庚子年，所以，这些赔款也叫做庚子赔款。后来美国所得“庚子赔款”的半数退还给中国，用于资助留美学生。当时是李鸿章全权代表签订的条约。不过，让他们没想到的是，这些赔款直到抗战时期还没赔完。</a:t>
            </a:r>
            <a:endParaRPr lang="zh-CN" altLang="en-US"/>
          </a:p>
          <a:p>
            <a:endParaRPr lang="zh-CN" altLang="en-US"/>
          </a:p>
          <a:p>
            <a:r>
              <a:rPr lang="zh-CN" altLang="en-US"/>
              <a:t>哪一项内容的危害程度最大？</a:t>
            </a:r>
            <a:endParaRPr lang="zh-CN" altLang="en-US"/>
          </a:p>
          <a:p>
            <a:r>
              <a:rPr lang="zh-CN" altLang="en-US"/>
              <a:t>《辛丑条约》中对中国危害最大的是严禁人民参加反帝运动。这表示清政府完全沦为洋人统治中国的工具。</a:t>
            </a:r>
            <a:endParaRPr lang="zh-CN" altLang="en-US"/>
          </a:p>
          <a:p>
            <a:endParaRPr lang="zh-CN" altLang="en-US"/>
          </a:p>
          <a:p>
            <a:endParaRPr lang="zh-CN" altLang="en-US"/>
          </a:p>
          <a:p>
            <a:r>
              <a:rPr lang="zh-CN" altLang="en-US" dirty="0">
                <a:latin typeface="Times New Roman" panose="02020603050405020304" pitchFamily="18" charset="0"/>
                <a:ea typeface="宋体" panose="02010600030101010101" pitchFamily="2" charset="-122"/>
                <a:cs typeface="Times New Roman" panose="02020603050405020304" pitchFamily="18" charset="0"/>
                <a:sym typeface="+mn-ea"/>
              </a:rPr>
              <a:t>改总理衙门为外务部，</a:t>
            </a:r>
            <a:r>
              <a:rPr lang="zh-CN" altLang="en-US"/>
              <a:t>有其适应西方列强要求的外部原因，带有半殖民地的被动色彩，但这仅是问题的一个方面。除此之外，尚有清廷力图调整其统治机构，厘定各部职能，顺应中国官僚统治机构变化趋势的内在因素。</a:t>
            </a:r>
            <a:r>
              <a:rPr lang="zh-CN" altLang="en-US" dirty="0">
                <a:latin typeface="Times New Roman" panose="02020603050405020304" pitchFamily="18" charset="0"/>
                <a:ea typeface="宋体" panose="02010600030101010101" pitchFamily="2" charset="-122"/>
                <a:cs typeface="Times New Roman" panose="02020603050405020304" pitchFamily="18" charset="0"/>
                <a:sym typeface="+mn-ea"/>
              </a:rPr>
              <a:t>外务部的设立</a:t>
            </a:r>
            <a:r>
              <a:rPr lang="zh-CN" altLang="en-US">
                <a:sym typeface="+mn-ea"/>
              </a:rPr>
              <a:t>近代中国外交体制的正式确立他取消了若干传统礼仪手续，建立了领事制度，厘定了派外使节制度，制定了外交规章，正式职业外交官的培养等，这些改革使得清末外交人员的素质大为提高，改变了中国外交官员对世界形势，外交惯例，懵懂无知的局面，较大的提高了工作效率）</a:t>
            </a:r>
            <a:endParaRPr lang="zh-CN" altLang="en-US"/>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鸦片战争后设立五口通商大臣（负责管理五处通商口岸的对外事务，在当时主要是经济方面的事务），</a:t>
            </a:r>
            <a:r>
              <a:rPr lang="zh-CN" altLang="en-US">
                <a:cs typeface="Arial" panose="020B0604020202020204" pitchFamily="34" charset="0"/>
                <a:sym typeface="+mn-ea"/>
              </a:rPr>
              <a:t> </a:t>
            </a:r>
            <a:r>
              <a:rPr lang="zh-CN" altLang="en-US">
                <a:sym typeface="+mn-ea"/>
              </a:rPr>
              <a:t>第二次鸦片战争后总理衙门（清政府处理外交的中枢机构，繁杂的外交事务有所专管，在与外国交往过程中逐渐改变了蛮夷视人的外交态度，而且这些官员也在与外国人的交往中逐渐掌握了利用外交手段谋取本国利益的策略），八国联军侵华后设立外务部（1901年外务部的设立，标志近代中国外交体制的正式确立）</a:t>
            </a:r>
            <a:endParaRPr lang="zh-CN" altLang="en-US"/>
          </a:p>
          <a:p>
            <a:endParaRPr lang="zh-CN" altLang="en-US"/>
          </a:p>
          <a:p>
            <a:endParaRPr lang="zh-CN" altLang="en-US"/>
          </a:p>
          <a:p>
            <a:r>
              <a:rPr lang="zh-CN" altLang="en-US"/>
              <a:t>1875年，派遣郭嵩焘为出使英国钦差大臣。这是清政府派往英国的第一个常驻使臣，也是中国向订有条约的资本主义国家派出的第一个常驻使节。此后，她又向其他欧美国家和日本派出常驻使臣，形成一种定制，成为中国外交机构的一个重要的组成部分。</a:t>
            </a:r>
            <a:endParaRPr lang="zh-CN" altLang="en-US"/>
          </a:p>
          <a:p>
            <a:endParaRPr lang="zh-CN" altLang="en-US"/>
          </a:p>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侵华方式	</a:t>
            </a:r>
            <a:r>
              <a:rPr lang="zh-CN" altLang="en-US" dirty="0">
                <a:latin typeface="Times New Roman" panose="02020603050405020304" pitchFamily="18" charset="0"/>
                <a:ea typeface="楷体_GB2312" pitchFamily="49" charset="-122"/>
                <a:sym typeface="+mn-ea"/>
              </a:rPr>
              <a:t>由直接侵华到</a:t>
            </a:r>
            <a:r>
              <a:rPr lang="zh-CN" altLang="en-US" dirty="0">
                <a:latin typeface="宋体" panose="02010600030101010101" pitchFamily="2" charset="-122"/>
                <a:ea typeface="楷体_GB2312" pitchFamily="49" charset="-122"/>
                <a:sym typeface="+mn-ea"/>
              </a:rPr>
              <a:t>“</a:t>
            </a:r>
            <a:r>
              <a:rPr lang="zh-CN" altLang="en-US" dirty="0">
                <a:latin typeface="Times New Roman" panose="02020603050405020304" pitchFamily="18" charset="0"/>
                <a:ea typeface="楷体_GB2312" pitchFamily="49" charset="-122"/>
                <a:sym typeface="+mn-ea"/>
              </a:rPr>
              <a:t>以华治华</a:t>
            </a:r>
            <a:r>
              <a:rPr lang="zh-CN" altLang="en-US" dirty="0">
                <a:latin typeface="宋体" panose="02010600030101010101" pitchFamily="2" charset="-122"/>
                <a:cs typeface="Times New Roman" panose="02020603050405020304" pitchFamily="18" charset="0"/>
                <a:sym typeface="+mn-ea"/>
              </a:rPr>
              <a:t>”</a:t>
            </a:r>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sym typeface="+mn-ea"/>
              </a:rPr>
              <a:t>图片反映了清朝统治下的中国自给自足的自然经济占统治地位，远远落后于时代潮流，英国完成工业革命，急需开拓海外市场和掠夺生产原料，客观上表明英国要打开封闭的中国市场，具体国情对比看表格</a:t>
            </a:r>
            <a:endParaRPr lang="zh-CN" altLang="en-US"/>
          </a:p>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Tree>
  </p:cSld>
  <p:clrMapOvr>
    <a:masterClrMapping/>
  </p:clrMapOvr>
  <p:transition>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transition>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Tree>
  </p:cSld>
  <p:clrMapOvr>
    <a:masterClrMapping/>
  </p:clrMapOvr>
  <p:transition>
    <p:circl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transition>
    <p:circl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circl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Tree>
  </p:cSld>
  <p:clrMapOvr>
    <a:masterClrMapping/>
  </p:clrMapOvr>
  <p:transition>
    <p:circl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transition>
    <p:circl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circl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Tree>
  </p:cSld>
  <p:clrMapOvr>
    <a:masterClrMapping/>
  </p:clrMapOvr>
  <p:transition>
    <p:circl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transition>
    <p:circl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circle/>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Tree>
  </p:cSld>
  <p:clrMapOvr>
    <a:masterClrMapping/>
  </p:clrMapOvr>
  <p:transition>
    <p:circl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circl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1"/>
          </a:xfrm>
          <a:prstGeom prst="rect">
            <a:avLst/>
          </a:prstGeo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105" y="330019"/>
            <a:ext cx="8227886" cy="137190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105" y="1920667"/>
            <a:ext cx="8227886" cy="543274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7" y="1709738"/>
            <a:ext cx="7886700" cy="2852738"/>
          </a:xfrm>
          <a:prstGeom prst="rect">
            <a:avLst/>
          </a:prstGeo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7"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105" y="330019"/>
            <a:ext cx="8227886" cy="137190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80"/>
            <a:ext cx="3655181"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3"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3" y="2665380"/>
            <a:ext cx="3673182"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105" y="330019"/>
            <a:ext cx="8227886" cy="1371905"/>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7"/>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7"/>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105" y="330019"/>
            <a:ext cx="8227886" cy="1371905"/>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105" y="1920667"/>
            <a:ext cx="8227886" cy="543274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1"/>
          </a:xfrm>
          <a:prstGeom prst="rect">
            <a:avLst/>
          </a:prstGeom>
        </p:spPr>
        <p:txBody>
          <a:bodyPr anchor="b"/>
          <a:lstStyle>
            <a:lvl1pPr algn="ctr">
              <a:defRPr sz="405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620"/>
            </a:lvl1pPr>
            <a:lvl2pPr marL="308610" indent="0" algn="ctr">
              <a:buNone/>
              <a:defRPr sz="1350"/>
            </a:lvl2pPr>
            <a:lvl3pPr marL="617220" indent="0" algn="ctr">
              <a:buNone/>
              <a:defRPr sz="1215"/>
            </a:lvl3pPr>
            <a:lvl4pPr marL="925830" indent="0" algn="ctr">
              <a:buNone/>
              <a:defRPr sz="1080"/>
            </a:lvl4pPr>
            <a:lvl5pPr marL="1235075" indent="0" algn="ctr">
              <a:buNone/>
              <a:defRPr sz="1080"/>
            </a:lvl5pPr>
            <a:lvl6pPr marL="1544320" indent="0" algn="ctr">
              <a:buNone/>
              <a:defRPr sz="1080"/>
            </a:lvl6pPr>
            <a:lvl7pPr marL="1852930" indent="0" algn="ctr">
              <a:buNone/>
              <a:defRPr sz="1080"/>
            </a:lvl7pPr>
            <a:lvl8pPr marL="2161540" indent="0" algn="ctr">
              <a:buNone/>
              <a:defRPr sz="1080"/>
            </a:lvl8pPr>
            <a:lvl9pPr marL="2470150" indent="0" algn="ctr">
              <a:buNone/>
              <a:defRPr sz="1080"/>
            </a:lvl9pPr>
          </a:lstStyle>
          <a:p>
            <a:r>
              <a:rPr lang="zh-CN" altLang="en-US" smtClean="0"/>
              <a:t>单击此处编辑母版副标题样式</a:t>
            </a:r>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105" y="330019"/>
            <a:ext cx="8227886" cy="137190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105" y="1920667"/>
            <a:ext cx="8227886" cy="5432743"/>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7" y="1709738"/>
            <a:ext cx="7886700" cy="2852738"/>
          </a:xfrm>
          <a:prstGeom prst="rect">
            <a:avLst/>
          </a:prstGeom>
        </p:spPr>
        <p:txBody>
          <a:bodyPr anchor="b"/>
          <a:lstStyle>
            <a:lvl1pPr>
              <a:defRPr sz="405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7" y="4589463"/>
            <a:ext cx="7886700" cy="1500187"/>
          </a:xfrm>
          <a:prstGeom prst="rect">
            <a:avLst/>
          </a:prstGeom>
        </p:spPr>
        <p:txBody>
          <a:bodyPr/>
          <a:lstStyle>
            <a:lvl1pPr marL="0" indent="0">
              <a:buNone/>
              <a:defRPr sz="1620">
                <a:solidFill>
                  <a:schemeClr val="tx1">
                    <a:tint val="75000"/>
                  </a:schemeClr>
                </a:solidFill>
              </a:defRPr>
            </a:lvl1pPr>
            <a:lvl2pPr marL="308610" indent="0">
              <a:buNone/>
              <a:defRPr sz="1350">
                <a:solidFill>
                  <a:schemeClr val="tx1">
                    <a:tint val="75000"/>
                  </a:schemeClr>
                </a:solidFill>
              </a:defRPr>
            </a:lvl2pPr>
            <a:lvl3pPr marL="617220" indent="0">
              <a:buNone/>
              <a:defRPr sz="1215">
                <a:solidFill>
                  <a:schemeClr val="tx1">
                    <a:tint val="75000"/>
                  </a:schemeClr>
                </a:solidFill>
              </a:defRPr>
            </a:lvl3pPr>
            <a:lvl4pPr marL="925830" indent="0">
              <a:buNone/>
              <a:defRPr sz="1080">
                <a:solidFill>
                  <a:schemeClr val="tx1">
                    <a:tint val="75000"/>
                  </a:schemeClr>
                </a:solidFill>
              </a:defRPr>
            </a:lvl4pPr>
            <a:lvl5pPr marL="1235075" indent="0">
              <a:buNone/>
              <a:defRPr sz="1080">
                <a:solidFill>
                  <a:schemeClr val="tx1">
                    <a:tint val="75000"/>
                  </a:schemeClr>
                </a:solidFill>
              </a:defRPr>
            </a:lvl5pPr>
            <a:lvl6pPr marL="1544320" indent="0">
              <a:buNone/>
              <a:defRPr sz="1080">
                <a:solidFill>
                  <a:schemeClr val="tx1">
                    <a:tint val="75000"/>
                  </a:schemeClr>
                </a:solidFill>
              </a:defRPr>
            </a:lvl6pPr>
            <a:lvl7pPr marL="1852930" indent="0">
              <a:buNone/>
              <a:defRPr sz="1080">
                <a:solidFill>
                  <a:schemeClr val="tx1">
                    <a:tint val="75000"/>
                  </a:schemeClr>
                </a:solidFill>
              </a:defRPr>
            </a:lvl7pPr>
            <a:lvl8pPr marL="2161540" indent="0">
              <a:buNone/>
              <a:defRPr sz="1080">
                <a:solidFill>
                  <a:schemeClr val="tx1">
                    <a:tint val="75000"/>
                  </a:schemeClr>
                </a:solidFill>
              </a:defRPr>
            </a:lvl8pPr>
            <a:lvl9pPr marL="2470150" indent="0">
              <a:buNone/>
              <a:defRPr sz="108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105" y="330019"/>
            <a:ext cx="8227886" cy="1371905"/>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49"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1890"/>
            </a:lvl1pPr>
            <a:lvl2pPr marL="308610" indent="0">
              <a:buNone/>
              <a:defRPr sz="1620"/>
            </a:lvl2pPr>
            <a:lvl3pPr marL="617220" indent="0">
              <a:buNone/>
              <a:defRPr sz="1350"/>
            </a:lvl3pPr>
            <a:lvl4pPr marL="925830" indent="0">
              <a:buNone/>
              <a:defRPr sz="1215"/>
            </a:lvl4pPr>
            <a:lvl5pPr marL="1235075" indent="0">
              <a:buNone/>
              <a:defRPr sz="1215"/>
            </a:lvl5pPr>
            <a:lvl6pPr marL="1544320" indent="0">
              <a:buNone/>
              <a:defRPr sz="1215"/>
            </a:lvl6pPr>
            <a:lvl7pPr marL="1852930" indent="0">
              <a:buNone/>
              <a:defRPr sz="1215"/>
            </a:lvl7pPr>
            <a:lvl8pPr marL="2161540" indent="0">
              <a:buNone/>
              <a:defRPr sz="1215"/>
            </a:lvl8pPr>
            <a:lvl9pPr marL="2470150" indent="0">
              <a:buNone/>
              <a:defRPr sz="1215"/>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80"/>
            <a:ext cx="3655181"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1890"/>
            </a:lvl1pPr>
            <a:lvl2pPr marL="308610" indent="0">
              <a:buNone/>
              <a:defRPr sz="1620"/>
            </a:lvl2pPr>
            <a:lvl3pPr marL="617220" indent="0">
              <a:buNone/>
              <a:defRPr sz="1350"/>
            </a:lvl3pPr>
            <a:lvl4pPr marL="925830" indent="0">
              <a:buNone/>
              <a:defRPr sz="1215"/>
            </a:lvl4pPr>
            <a:lvl5pPr marL="1235075" indent="0">
              <a:buNone/>
              <a:defRPr sz="1215"/>
            </a:lvl5pPr>
            <a:lvl6pPr marL="1544320" indent="0">
              <a:buNone/>
              <a:defRPr sz="1215"/>
            </a:lvl6pPr>
            <a:lvl7pPr marL="1852930" indent="0">
              <a:buNone/>
              <a:defRPr sz="1215"/>
            </a:lvl7pPr>
            <a:lvl8pPr marL="2161540" indent="0">
              <a:buNone/>
              <a:defRPr sz="1215"/>
            </a:lvl8pPr>
            <a:lvl9pPr marL="2470150" indent="0">
              <a:buNone/>
              <a:defRPr sz="1215"/>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80"/>
            <a:ext cx="3673182"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105" y="330019"/>
            <a:ext cx="8227886" cy="1371905"/>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16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49" cy="4873625"/>
          </a:xfrm>
          <a:prstGeom prst="rect">
            <a:avLst/>
          </a:prstGeom>
        </p:spPr>
        <p:txBody>
          <a:bodyPr/>
          <a:lstStyle>
            <a:lvl1pPr>
              <a:defRPr sz="2160"/>
            </a:lvl1pPr>
            <a:lvl2pPr>
              <a:defRPr sz="1890"/>
            </a:lvl2pPr>
            <a:lvl3pPr>
              <a:defRPr sz="1620"/>
            </a:lvl3pPr>
            <a:lvl4pPr>
              <a:defRPr sz="1350"/>
            </a:lvl4pPr>
            <a:lvl5pPr>
              <a:defRPr sz="1350"/>
            </a:lvl5pPr>
            <a:lvl6pPr>
              <a:defRPr sz="1350"/>
            </a:lvl6pPr>
            <a:lvl7pPr>
              <a:defRPr sz="1350"/>
            </a:lvl7pPr>
            <a:lvl8pPr>
              <a:defRPr sz="1350"/>
            </a:lvl8pPr>
            <a:lvl9pPr>
              <a:defRPr sz="135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7"/>
          </a:xfrm>
          <a:prstGeom prst="rect">
            <a:avLst/>
          </a:prstGeom>
        </p:spPr>
        <p:txBody>
          <a:bodyPr/>
          <a:lstStyle>
            <a:lvl1pPr marL="0" indent="0">
              <a:buNone/>
              <a:defRPr sz="1080"/>
            </a:lvl1pPr>
            <a:lvl2pPr marL="308610" indent="0">
              <a:buNone/>
              <a:defRPr sz="945"/>
            </a:lvl2pPr>
            <a:lvl3pPr marL="617220" indent="0">
              <a:buNone/>
              <a:defRPr sz="810"/>
            </a:lvl3pPr>
            <a:lvl4pPr marL="925830" indent="0">
              <a:buNone/>
              <a:defRPr sz="675"/>
            </a:lvl4pPr>
            <a:lvl5pPr marL="1235075" indent="0">
              <a:buNone/>
              <a:defRPr sz="675"/>
            </a:lvl5pPr>
            <a:lvl6pPr marL="1544320" indent="0">
              <a:buNone/>
              <a:defRPr sz="675"/>
            </a:lvl6pPr>
            <a:lvl7pPr marL="1852930" indent="0">
              <a:buNone/>
              <a:defRPr sz="675"/>
            </a:lvl7pPr>
            <a:lvl8pPr marL="2161540" indent="0">
              <a:buNone/>
              <a:defRPr sz="675"/>
            </a:lvl8pPr>
            <a:lvl9pPr marL="2470150" indent="0">
              <a:buNone/>
              <a:defRPr sz="675"/>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3" cy="1600200"/>
          </a:xfrm>
          <a:prstGeom prst="rect">
            <a:avLst/>
          </a:prstGeom>
        </p:spPr>
        <p:txBody>
          <a:bodyPr anchor="b"/>
          <a:lstStyle>
            <a:lvl1pPr>
              <a:defRPr sz="216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49" cy="5403850"/>
          </a:xfrm>
          <a:prstGeom prst="rect">
            <a:avLst/>
          </a:prstGeom>
        </p:spPr>
        <p:txBody>
          <a:bodyPr/>
          <a:lstStyle>
            <a:lvl1pPr marL="0" indent="0">
              <a:buNone/>
              <a:defRPr sz="2160"/>
            </a:lvl1pPr>
            <a:lvl2pPr marL="308610" indent="0">
              <a:buNone/>
              <a:defRPr sz="1890"/>
            </a:lvl2pPr>
            <a:lvl3pPr marL="617220" indent="0">
              <a:buNone/>
              <a:defRPr sz="1620"/>
            </a:lvl3pPr>
            <a:lvl4pPr marL="925830" indent="0">
              <a:buNone/>
              <a:defRPr sz="1350"/>
            </a:lvl4pPr>
            <a:lvl5pPr marL="1235075" indent="0">
              <a:buNone/>
              <a:defRPr sz="1350"/>
            </a:lvl5pPr>
            <a:lvl6pPr marL="1544320" indent="0">
              <a:buNone/>
              <a:defRPr sz="1350"/>
            </a:lvl6pPr>
            <a:lvl7pPr marL="1852930" indent="0">
              <a:buNone/>
              <a:defRPr sz="1350"/>
            </a:lvl7pPr>
            <a:lvl8pPr marL="2161540" indent="0">
              <a:buNone/>
              <a:defRPr sz="1350"/>
            </a:lvl8pPr>
            <a:lvl9pPr marL="2470150" indent="0">
              <a:buNone/>
              <a:defRPr sz="1350"/>
            </a:lvl9pPr>
          </a:lstStyle>
          <a:p>
            <a:endParaRPr lang="zh-CN" altLang="en-US"/>
          </a:p>
        </p:txBody>
      </p:sp>
      <p:sp>
        <p:nvSpPr>
          <p:cNvPr id="4" name="文本占位符 3"/>
          <p:cNvSpPr>
            <a:spLocks noGrp="1"/>
          </p:cNvSpPr>
          <p:nvPr>
            <p:ph type="body" sz="half" idx="2"/>
          </p:nvPr>
        </p:nvSpPr>
        <p:spPr>
          <a:xfrm>
            <a:off x="629841" y="2057400"/>
            <a:ext cx="3124013" cy="3811587"/>
          </a:xfrm>
          <a:prstGeom prst="rect">
            <a:avLst/>
          </a:prstGeom>
        </p:spPr>
        <p:txBody>
          <a:bodyPr/>
          <a:lstStyle>
            <a:lvl1pPr marL="0" indent="0">
              <a:buNone/>
              <a:defRPr sz="1350"/>
            </a:lvl1pPr>
            <a:lvl2pPr marL="308610" indent="0">
              <a:buNone/>
              <a:defRPr sz="1215"/>
            </a:lvl2pPr>
            <a:lvl3pPr marL="617220" indent="0">
              <a:buNone/>
              <a:defRPr sz="1080"/>
            </a:lvl3pPr>
            <a:lvl4pPr marL="925830" indent="0">
              <a:buNone/>
              <a:defRPr sz="945"/>
            </a:lvl4pPr>
            <a:lvl5pPr marL="1235075" indent="0">
              <a:buNone/>
              <a:defRPr sz="945"/>
            </a:lvl5pPr>
            <a:lvl6pPr marL="1544320" indent="0">
              <a:buNone/>
              <a:defRPr sz="945"/>
            </a:lvl6pPr>
            <a:lvl7pPr marL="1852930" indent="0">
              <a:buNone/>
              <a:defRPr sz="945"/>
            </a:lvl7pPr>
            <a:lvl8pPr marL="2161540" indent="0">
              <a:buNone/>
              <a:defRPr sz="945"/>
            </a:lvl8pPr>
            <a:lvl9pPr marL="2470150" indent="0">
              <a:buNone/>
              <a:defRPr sz="945"/>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105" y="330019"/>
            <a:ext cx="8227886" cy="1371905"/>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105" y="1920667"/>
            <a:ext cx="8227886" cy="543274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4"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emf"/><Relationship Id="rId12" Type="http://schemas.openxmlformats.org/officeDocument/2006/relationships/slide" Target="../slides/slid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3" Type="http://schemas.openxmlformats.org/officeDocument/2006/relationships/theme" Target="../theme/theme3.xml"/><Relationship Id="rId12" Type="http://schemas.openxmlformats.org/officeDocument/2006/relationships/image" Target="../media/image1.emf"/><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2" Type="http://schemas.openxmlformats.org/officeDocument/2006/relationships/theme" Target="../theme/theme4.xml"/><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3.xml"/><Relationship Id="rId8" Type="http://schemas.openxmlformats.org/officeDocument/2006/relationships/slideLayout" Target="../slideLayouts/slideLayout52.xml"/><Relationship Id="rId7" Type="http://schemas.openxmlformats.org/officeDocument/2006/relationships/slideLayout" Target="../slideLayouts/slideLayout51.xml"/><Relationship Id="rId6" Type="http://schemas.openxmlformats.org/officeDocument/2006/relationships/slideLayout" Target="../slideLayouts/slideLayout50.xml"/><Relationship Id="rId5" Type="http://schemas.openxmlformats.org/officeDocument/2006/relationships/slideLayout" Target="../slideLayouts/slideLayout49.xml"/><Relationship Id="rId4" Type="http://schemas.openxmlformats.org/officeDocument/2006/relationships/slideLayout" Target="../slideLayouts/slideLayout48.xml"/><Relationship Id="rId3" Type="http://schemas.openxmlformats.org/officeDocument/2006/relationships/slideLayout" Target="../slideLayouts/slideLayout47.xml"/><Relationship Id="rId2" Type="http://schemas.openxmlformats.org/officeDocument/2006/relationships/slideLayout" Target="../slideLayouts/slideLayout46.xml"/><Relationship Id="rId19" Type="http://schemas.openxmlformats.org/officeDocument/2006/relationships/theme" Target="../theme/theme5.xml"/><Relationship Id="rId18" Type="http://schemas.openxmlformats.org/officeDocument/2006/relationships/image" Target="../media/image7.png"/><Relationship Id="rId17" Type="http://schemas.openxmlformats.org/officeDocument/2006/relationships/image" Target="../media/image6.png"/><Relationship Id="rId16" Type="http://schemas.openxmlformats.org/officeDocument/2006/relationships/hyperlink" Target="../../../../&#30446;&#24405;.ppt" TargetMode="External"/><Relationship Id="rId15" Type="http://schemas.openxmlformats.org/officeDocument/2006/relationships/image" Target="../media/image5.png"/><Relationship Id="rId14" Type="http://schemas.openxmlformats.org/officeDocument/2006/relationships/image" Target="../media/image4.png"/><Relationship Id="rId13" Type="http://schemas.openxmlformats.org/officeDocument/2006/relationships/image" Target="../media/image3.png"/><Relationship Id="rId12" Type="http://schemas.openxmlformats.org/officeDocument/2006/relationships/image" Target="../media/image2.png"/><Relationship Id="rId11" Type="http://schemas.openxmlformats.org/officeDocument/2006/relationships/slideLayout" Target="../slideLayouts/slideLayout55.xml"/><Relationship Id="rId10" Type="http://schemas.openxmlformats.org/officeDocument/2006/relationships/slideLayout" Target="../slideLayouts/slideLayout54.xml"/><Relationship Id="rId1" Type="http://schemas.openxmlformats.org/officeDocument/2006/relationships/slideLayout" Target="../slideLayouts/slideLayout45.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4.xml"/><Relationship Id="rId8" Type="http://schemas.openxmlformats.org/officeDocument/2006/relationships/slideLayout" Target="../slideLayouts/slideLayout63.xml"/><Relationship Id="rId7" Type="http://schemas.openxmlformats.org/officeDocument/2006/relationships/slideLayout" Target="../slideLayouts/slideLayout62.xml"/><Relationship Id="rId6" Type="http://schemas.openxmlformats.org/officeDocument/2006/relationships/slideLayout" Target="../slideLayouts/slideLayout61.xml"/><Relationship Id="rId5" Type="http://schemas.openxmlformats.org/officeDocument/2006/relationships/slideLayout" Target="../slideLayouts/slideLayout60.xml"/><Relationship Id="rId4" Type="http://schemas.openxmlformats.org/officeDocument/2006/relationships/slideLayout" Target="../slideLayouts/slideLayout59.xml"/><Relationship Id="rId3" Type="http://schemas.openxmlformats.org/officeDocument/2006/relationships/slideLayout" Target="../slideLayouts/slideLayout58.xml"/><Relationship Id="rId2" Type="http://schemas.openxmlformats.org/officeDocument/2006/relationships/slideLayout" Target="../slideLayouts/slideLayout57.xml"/><Relationship Id="rId19" Type="http://schemas.openxmlformats.org/officeDocument/2006/relationships/theme" Target="../theme/theme6.xml"/><Relationship Id="rId18" Type="http://schemas.openxmlformats.org/officeDocument/2006/relationships/image" Target="../media/image7.png"/><Relationship Id="rId17" Type="http://schemas.openxmlformats.org/officeDocument/2006/relationships/image" Target="../media/image6.png"/><Relationship Id="rId16" Type="http://schemas.openxmlformats.org/officeDocument/2006/relationships/hyperlink" Target="../../../../&#30446;&#24405;.ppt" TargetMode="External"/><Relationship Id="rId15" Type="http://schemas.openxmlformats.org/officeDocument/2006/relationships/image" Target="../media/image5.png"/><Relationship Id="rId14" Type="http://schemas.openxmlformats.org/officeDocument/2006/relationships/image" Target="../media/image4.png"/><Relationship Id="rId13" Type="http://schemas.openxmlformats.org/officeDocument/2006/relationships/image" Target="../media/image3.png"/><Relationship Id="rId12" Type="http://schemas.openxmlformats.org/officeDocument/2006/relationships/image" Target="../media/image2.png"/><Relationship Id="rId11" Type="http://schemas.openxmlformats.org/officeDocument/2006/relationships/slideLayout" Target="../slideLayouts/slideLayout66.xml"/><Relationship Id="rId10" Type="http://schemas.openxmlformats.org/officeDocument/2006/relationships/slideLayout" Target="../slideLayouts/slideLayout65.xml"/><Relationship Id="rId1"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pic>
        <p:nvPicPr>
          <p:cNvPr id="189455" name="图片 189454">
            <a:hlinkClick r:id="rId12" action="ppaction://hlinksldjump"/>
          </p:cNvPr>
          <p:cNvPicPr>
            <a:picLocks noChangeAspect="1"/>
          </p:cNvPicPr>
          <p:nvPr userDrawn="1"/>
        </p:nvPicPr>
        <p:blipFill>
          <a:blip r:embed="rId13"/>
          <a:stretch>
            <a:fillRect/>
          </a:stretch>
        </p:blipFill>
        <p:spPr>
          <a:xfrm>
            <a:off x="8388350" y="74613"/>
            <a:ext cx="685800" cy="403225"/>
          </a:xfrm>
          <a:prstGeom prst="rect">
            <a:avLst/>
          </a:prstGeom>
          <a:noFill/>
          <a:ln w="31750">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circle/>
  </p:transition>
  <p:hf sldNum="0" hdr="0" ftr="0" dt="0"/>
  <p:txStyles>
    <p:titleStyle>
      <a:lvl1pPr marL="0" lvl="0" indent="0" algn="l" defTabSz="914400" rtl="0" eaLnBrk="1" fontAlgn="base" latinLnBrk="0" hangingPunct="1">
        <a:lnSpc>
          <a:spcPct val="100000"/>
        </a:lnSpc>
        <a:spcBef>
          <a:spcPct val="0"/>
        </a:spcBef>
        <a:spcAft>
          <a:spcPct val="0"/>
        </a:spcAft>
        <a:buNone/>
        <a:defRPr sz="4400" b="0" i="0" u="none" kern="1200" baseline="0">
          <a:solidFill>
            <a:schemeClr val="tx1"/>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2pPr>
      <a:lvl3pPr marL="914400" lvl="2"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3pPr>
      <a:lvl4pPr marL="1371600" lvl="3"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4pPr>
      <a:lvl5pPr marL="1828800" lvl="4"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5pPr>
      <a:lvl6pPr marL="2286000" lvl="5"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6pPr>
      <a:lvl7pPr marL="2743200" lvl="6"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7pPr>
      <a:lvl8pPr marL="3200400" lvl="7"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8pPr>
      <a:lvl9pPr marL="3657600" lvl="8"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circle/>
  </p:transition>
  <p:hf sldNum="0" hdr="0" ftr="0" dt="0"/>
  <p:txStyles>
    <p:titleStyle>
      <a:lvl1pPr marL="0" lvl="0" indent="0" algn="l" defTabSz="914400" rtl="0" eaLnBrk="1" fontAlgn="base" latinLnBrk="0" hangingPunct="1">
        <a:lnSpc>
          <a:spcPct val="100000"/>
        </a:lnSpc>
        <a:spcBef>
          <a:spcPct val="0"/>
        </a:spcBef>
        <a:spcAft>
          <a:spcPct val="0"/>
        </a:spcAft>
        <a:buNone/>
        <a:defRPr sz="4400" b="0" i="0" u="none" kern="1200" baseline="0">
          <a:solidFill>
            <a:schemeClr val="tx1"/>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2pPr>
      <a:lvl3pPr marL="914400" lvl="2"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3pPr>
      <a:lvl4pPr marL="1371600" lvl="3"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4pPr>
      <a:lvl5pPr marL="1828800" lvl="4"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5pPr>
      <a:lvl6pPr marL="2286000" lvl="5"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6pPr>
      <a:lvl7pPr marL="2743200" lvl="6"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7pPr>
      <a:lvl8pPr marL="3200400" lvl="7"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8pPr>
      <a:lvl9pPr marL="3657600" lvl="8"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pic>
        <p:nvPicPr>
          <p:cNvPr id="189455" name="图片 189454">
            <a:hlinkClick r:id="" action="ppaction://noaction"/>
          </p:cNvPr>
          <p:cNvPicPr>
            <a:picLocks noChangeAspect="1"/>
          </p:cNvPicPr>
          <p:nvPr userDrawn="1"/>
        </p:nvPicPr>
        <p:blipFill>
          <a:blip r:embed="rId12"/>
          <a:stretch>
            <a:fillRect/>
          </a:stretch>
        </p:blipFill>
        <p:spPr>
          <a:xfrm>
            <a:off x="8388350" y="74613"/>
            <a:ext cx="685800" cy="403225"/>
          </a:xfrm>
          <a:prstGeom prst="rect">
            <a:avLst/>
          </a:prstGeom>
          <a:noFill/>
          <a:ln w="31750">
            <a:noFill/>
          </a:ln>
        </p:spPr>
      </p:pic>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circle/>
  </p:transition>
  <p:hf sldNum="0" hdr="0" ftr="0" dt="0"/>
  <p:txStyles>
    <p:titleStyle>
      <a:lvl1pPr marL="0" lvl="0" indent="0" algn="l" defTabSz="914400" rtl="0" eaLnBrk="1" fontAlgn="base" latinLnBrk="0" hangingPunct="1">
        <a:lnSpc>
          <a:spcPct val="100000"/>
        </a:lnSpc>
        <a:spcBef>
          <a:spcPct val="0"/>
        </a:spcBef>
        <a:spcAft>
          <a:spcPct val="0"/>
        </a:spcAft>
        <a:buNone/>
        <a:defRPr sz="4400" b="0" i="0" u="none" kern="1200" baseline="0">
          <a:solidFill>
            <a:schemeClr val="tx1"/>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2pPr>
      <a:lvl3pPr marL="914400" lvl="2"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3pPr>
      <a:lvl4pPr marL="1371600" lvl="3"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4pPr>
      <a:lvl5pPr marL="1828800" lvl="4"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5pPr>
      <a:lvl6pPr marL="2286000" lvl="5"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6pPr>
      <a:lvl7pPr marL="2743200" lvl="6"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7pPr>
      <a:lvl8pPr marL="3200400" lvl="7"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8pPr>
      <a:lvl9pPr marL="3657600" lvl="8"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circle/>
  </p:transition>
  <p:hf sldNum="0" hdr="0" ftr="0" dt="0"/>
  <p:txStyles>
    <p:titleStyle>
      <a:lvl1pPr marL="0" lvl="0" indent="0" algn="l" defTabSz="914400" rtl="0" eaLnBrk="1" fontAlgn="base" latinLnBrk="0" hangingPunct="1">
        <a:lnSpc>
          <a:spcPct val="100000"/>
        </a:lnSpc>
        <a:spcBef>
          <a:spcPct val="0"/>
        </a:spcBef>
        <a:spcAft>
          <a:spcPct val="0"/>
        </a:spcAft>
        <a:buNone/>
        <a:defRPr sz="4400" b="0" i="0" u="none" kern="1200" baseline="0">
          <a:solidFill>
            <a:schemeClr val="tx1"/>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8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2pPr>
      <a:lvl3pPr marL="914400" lvl="2"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3pPr>
      <a:lvl4pPr marL="1371600" lvl="3"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4pPr>
      <a:lvl5pPr marL="1828800" lvl="4"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5pPr>
      <a:lvl6pPr marL="2286000" lvl="5"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6pPr>
      <a:lvl7pPr marL="2743200" lvl="6"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7pPr>
      <a:lvl8pPr marL="3200400" lvl="7"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8pPr>
      <a:lvl9pPr marL="3657600" lvl="8" indent="0" algn="ctr" defTabSz="914400" rtl="0" eaLnBrk="1" fontAlgn="base" latinLnBrk="0" hangingPunct="1">
        <a:lnSpc>
          <a:spcPct val="100000"/>
        </a:lnSpc>
        <a:spcBef>
          <a:spcPct val="0"/>
        </a:spcBef>
        <a:spcAft>
          <a:spcPct val="0"/>
        </a:spcAft>
        <a:buFont typeface="Arial" panose="020B0604020202020204" pitchFamily="34" charset="0"/>
        <a:buNone/>
        <a:defRPr b="1" i="0" u="none" kern="1200" baseline="0">
          <a:solidFill>
            <a:schemeClr val="tx1"/>
          </a:solidFill>
          <a:latin typeface="Arial" panose="020B0604020202020204" pitchFamily="34" charset="0"/>
          <a:ea typeface="方正楷体简体" pitchFamily="65" charset="-122"/>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grpSp>
        <p:nvGrpSpPr>
          <p:cNvPr id="257090" name="组合 257089"/>
          <p:cNvGrpSpPr/>
          <p:nvPr/>
        </p:nvGrpSpPr>
        <p:grpSpPr>
          <a:xfrm>
            <a:off x="-3174" y="-74311"/>
            <a:ext cx="9143683" cy="6933835"/>
            <a:chOff x="0" y="-40"/>
            <a:chExt cx="5761" cy="3639"/>
          </a:xfrm>
        </p:grpSpPr>
        <p:pic>
          <p:nvPicPr>
            <p:cNvPr id="257091" name="图片 257090" descr="{C1EA4518-B3AD-4AA2-AFF9-E34C3044D309}"/>
            <p:cNvPicPr>
              <a:picLocks noChangeAspect="1"/>
            </p:cNvPicPr>
            <p:nvPr userDrawn="1"/>
          </p:nvPicPr>
          <p:blipFill>
            <a:blip r:embed="rId12"/>
            <a:stretch>
              <a:fillRect/>
            </a:stretch>
          </p:blipFill>
          <p:spPr>
            <a:xfrm>
              <a:off x="0" y="0"/>
              <a:ext cx="5761" cy="3599"/>
            </a:xfrm>
            <a:prstGeom prst="rect">
              <a:avLst/>
            </a:prstGeom>
            <a:noFill/>
            <a:ln w="9525">
              <a:noFill/>
            </a:ln>
          </p:spPr>
        </p:pic>
        <p:pic>
          <p:nvPicPr>
            <p:cNvPr id="257092" name="图片 257091" descr="{94A148F5-DD37-41C9-843F-DAB5E2155D6F}副本"/>
            <p:cNvPicPr>
              <a:picLocks noChangeAspect="1"/>
            </p:cNvPicPr>
            <p:nvPr userDrawn="1"/>
          </p:nvPicPr>
          <p:blipFill>
            <a:blip r:embed="rId13"/>
            <a:stretch>
              <a:fillRect/>
            </a:stretch>
          </p:blipFill>
          <p:spPr>
            <a:xfrm>
              <a:off x="114" y="-40"/>
              <a:ext cx="621" cy="350"/>
            </a:xfrm>
            <a:prstGeom prst="rect">
              <a:avLst/>
            </a:prstGeom>
            <a:noFill/>
            <a:ln w="9525">
              <a:noFill/>
            </a:ln>
          </p:spPr>
        </p:pic>
        <p:sp>
          <p:nvSpPr>
            <p:cNvPr id="257093" name="矩形 257092"/>
            <p:cNvSpPr/>
            <p:nvPr userDrawn="1"/>
          </p:nvSpPr>
          <p:spPr>
            <a:xfrm flipV="1">
              <a:off x="0" y="358"/>
              <a:ext cx="5761" cy="46"/>
            </a:xfrm>
            <a:prstGeom prst="rect">
              <a:avLst/>
            </a:prstGeom>
            <a:solidFill>
              <a:srgbClr val="669900"/>
            </a:solidFill>
            <a:ln w="12700">
              <a:noFill/>
            </a:ln>
          </p:spPr>
          <p:txBody>
            <a:bodyPr/>
            <a:p>
              <a:endParaRPr lang="zh-CN" altLang="en-US" sz="2000"/>
            </a:p>
          </p:txBody>
        </p:sp>
      </p:grpSp>
      <p:pic>
        <p:nvPicPr>
          <p:cNvPr id="257094" name="图片 257093" descr="下页">
            <a:hlinkClick r:id="" action="ppaction://hlinkshowjump?jump=nextslide"/>
          </p:cNvPr>
          <p:cNvPicPr>
            <a:picLocks noChangeAspect="1"/>
          </p:cNvPicPr>
          <p:nvPr/>
        </p:nvPicPr>
        <p:blipFill>
          <a:blip r:embed="rId14"/>
          <a:stretch>
            <a:fillRect/>
          </a:stretch>
        </p:blipFill>
        <p:spPr>
          <a:xfrm>
            <a:off x="8218363" y="6463196"/>
            <a:ext cx="679308" cy="243894"/>
          </a:xfrm>
          <a:prstGeom prst="rect">
            <a:avLst/>
          </a:prstGeom>
          <a:noFill/>
          <a:ln w="9525">
            <a:noFill/>
          </a:ln>
        </p:spPr>
      </p:pic>
      <p:pic>
        <p:nvPicPr>
          <p:cNvPr id="257095" name="图片 257094" descr="上页">
            <a:hlinkClick r:id="" action="ppaction://hlinkshowjump?jump=previousslide"/>
          </p:cNvPr>
          <p:cNvPicPr>
            <a:picLocks noChangeAspect="1"/>
          </p:cNvPicPr>
          <p:nvPr/>
        </p:nvPicPr>
        <p:blipFill>
          <a:blip r:embed="rId15"/>
          <a:stretch>
            <a:fillRect/>
          </a:stretch>
        </p:blipFill>
        <p:spPr>
          <a:xfrm>
            <a:off x="7304153" y="6455575"/>
            <a:ext cx="685657" cy="266759"/>
          </a:xfrm>
          <a:prstGeom prst="rect">
            <a:avLst/>
          </a:prstGeom>
          <a:noFill/>
          <a:ln w="9525">
            <a:noFill/>
          </a:ln>
        </p:spPr>
      </p:pic>
      <p:sp>
        <p:nvSpPr>
          <p:cNvPr id="257098" name="文本框 257097"/>
          <p:cNvSpPr txBox="1"/>
          <p:nvPr/>
        </p:nvSpPr>
        <p:spPr>
          <a:xfrm>
            <a:off x="1041183" y="1906"/>
            <a:ext cx="3358450" cy="410845"/>
          </a:xfrm>
          <a:prstGeom prst="rect">
            <a:avLst/>
          </a:prstGeom>
          <a:noFill/>
          <a:ln w="9525">
            <a:noFill/>
          </a:ln>
        </p:spPr>
        <p:txBody>
          <a:bodyPr>
            <a:spAutoFit/>
          </a:bodyPr>
          <a:p>
            <a:pPr lvl="0" eaLnBrk="1" hangingPunct="1">
              <a:lnSpc>
                <a:spcPct val="130000"/>
              </a:lnSpc>
              <a:spcBef>
                <a:spcPct val="50000"/>
              </a:spcBef>
            </a:pPr>
            <a:r>
              <a:rPr lang="en-US" altLang="zh-CN" sz="1600" b="0">
                <a:solidFill>
                  <a:schemeClr val="bg1"/>
                </a:solidFill>
                <a:effectLst>
                  <a:outerShdw blurRad="38100" dist="38100" dir="2700000">
                    <a:srgbClr val="C0C0C0"/>
                  </a:outerShdw>
                </a:effectLst>
                <a:latin typeface="宋体" panose="02010600030101010101" pitchFamily="2" charset="-122"/>
                <a:ea typeface="黑体" panose="02010609060101010101" charset="-122"/>
              </a:rPr>
              <a:t>︱</a:t>
            </a:r>
            <a:r>
              <a:rPr lang="zh-CN" altLang="en-US" sz="1600" b="0" dirty="0">
                <a:solidFill>
                  <a:schemeClr val="bg1"/>
                </a:solidFill>
                <a:effectLst>
                  <a:outerShdw blurRad="38100" dist="38100" dir="2700000">
                    <a:srgbClr val="C0C0C0"/>
                  </a:outerShdw>
                </a:effectLst>
                <a:latin typeface="黑体" panose="02010609060101010101" charset="-122"/>
                <a:ea typeface="黑体" panose="02010609060101010101" charset="-122"/>
              </a:rPr>
              <a:t>高中总复习</a:t>
            </a:r>
            <a:r>
              <a:rPr lang="en-US" altLang="zh-CN" sz="1600" b="0">
                <a:solidFill>
                  <a:schemeClr val="bg1"/>
                </a:solidFill>
                <a:effectLst>
                  <a:outerShdw blurRad="38100" dist="38100" dir="2700000">
                    <a:srgbClr val="C0C0C0"/>
                  </a:outerShdw>
                </a:effectLst>
                <a:latin typeface="宋体" panose="02010600030101010101" pitchFamily="2" charset="-122"/>
                <a:ea typeface="黑体" panose="02010609060101010101" charset="-122"/>
              </a:rPr>
              <a:t>︱</a:t>
            </a:r>
            <a:r>
              <a:rPr lang="zh-CN" altLang="en-US" sz="1600" b="0" dirty="0">
                <a:solidFill>
                  <a:schemeClr val="bg1"/>
                </a:solidFill>
                <a:effectLst>
                  <a:outerShdw blurRad="38100" dist="38100" dir="2700000">
                    <a:srgbClr val="C0C0C0"/>
                  </a:outerShdw>
                </a:effectLst>
                <a:latin typeface="黑体" panose="02010609060101010101" charset="-122"/>
                <a:ea typeface="黑体" panose="02010609060101010101" charset="-122"/>
              </a:rPr>
              <a:t>一轮</a:t>
            </a:r>
            <a:r>
              <a:rPr lang="en-US" altLang="zh-CN" sz="1600" b="0">
                <a:solidFill>
                  <a:schemeClr val="bg1"/>
                </a:solidFill>
                <a:effectLst>
                  <a:outerShdw blurRad="38100" dist="38100" dir="2700000">
                    <a:srgbClr val="C0C0C0"/>
                  </a:outerShdw>
                </a:effectLst>
                <a:latin typeface="宋体" panose="02010600030101010101" pitchFamily="2" charset="-122"/>
                <a:ea typeface="黑体" panose="02010609060101010101" charset="-122"/>
              </a:rPr>
              <a:t>·</a:t>
            </a:r>
            <a:r>
              <a:rPr lang="zh-CN" altLang="en-US" sz="1600" b="0" dirty="0">
                <a:solidFill>
                  <a:schemeClr val="bg1"/>
                </a:solidFill>
                <a:effectLst>
                  <a:outerShdw blurRad="38100" dist="38100" dir="2700000">
                    <a:srgbClr val="C0C0C0"/>
                  </a:outerShdw>
                </a:effectLst>
                <a:latin typeface="宋体" panose="02010600030101010101" pitchFamily="2" charset="-122"/>
                <a:ea typeface="黑体" panose="02010609060101010101" charset="-122"/>
              </a:rPr>
              <a:t>历史</a:t>
            </a:r>
            <a:endParaRPr lang="zh-CN" altLang="en-US" sz="1600" b="0" dirty="0">
              <a:solidFill>
                <a:schemeClr val="bg1"/>
              </a:solidFill>
              <a:effectLst>
                <a:outerShdw blurRad="38100" dist="38100" dir="2700000">
                  <a:srgbClr val="C0C0C0"/>
                </a:outerShdw>
              </a:effectLst>
              <a:latin typeface="黑体" panose="02010609060101010101" charset="-122"/>
              <a:ea typeface="黑体" panose="02010609060101010101" charset="-122"/>
            </a:endParaRPr>
          </a:p>
        </p:txBody>
      </p:sp>
      <p:pic>
        <p:nvPicPr>
          <p:cNvPr id="257099" name="图片 257098" descr="返回目录">
            <a:hlinkClick r:id="rId16" action="ppaction://hlinkpres?slideindex=1&amp;slidetitle="/>
          </p:cNvPr>
          <p:cNvPicPr>
            <a:picLocks noChangeAspect="1"/>
          </p:cNvPicPr>
          <p:nvPr/>
        </p:nvPicPr>
        <p:blipFill>
          <a:blip r:embed="rId17"/>
          <a:stretch>
            <a:fillRect/>
          </a:stretch>
        </p:blipFill>
        <p:spPr>
          <a:xfrm>
            <a:off x="6021720" y="160056"/>
            <a:ext cx="922146" cy="341071"/>
          </a:xfrm>
          <a:prstGeom prst="rect">
            <a:avLst/>
          </a:prstGeom>
          <a:noFill/>
          <a:ln w="9525">
            <a:noFill/>
          </a:ln>
        </p:spPr>
      </p:pic>
      <p:pic>
        <p:nvPicPr>
          <p:cNvPr id="257100" name="图片 257099" descr="返回栏目导读">
            <a:hlinkClick r:id="" action="ppaction://noaction"/>
          </p:cNvPr>
          <p:cNvPicPr>
            <a:picLocks noChangeAspect="1"/>
          </p:cNvPicPr>
          <p:nvPr/>
        </p:nvPicPr>
        <p:blipFill>
          <a:blip r:embed="rId18"/>
          <a:stretch>
            <a:fillRect/>
          </a:stretch>
        </p:blipFill>
        <p:spPr>
          <a:xfrm>
            <a:off x="7100996" y="186731"/>
            <a:ext cx="1284020" cy="24770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marL="0" lvl="0" indent="0" algn="ctr" defTabSz="685800" rtl="0" eaLnBrk="1" fontAlgn="base" latinLnBrk="0" hangingPunct="1">
        <a:lnSpc>
          <a:spcPct val="100000"/>
        </a:lnSpc>
        <a:spcBef>
          <a:spcPct val="0"/>
        </a:spcBef>
        <a:spcAft>
          <a:spcPct val="0"/>
        </a:spcAft>
        <a:buNone/>
        <a:defRPr sz="3300" b="0" i="0" u="none" kern="1200" baseline="0">
          <a:solidFill>
            <a:schemeClr val="tx2"/>
          </a:solidFill>
          <a:latin typeface="+mj-lt"/>
          <a:ea typeface="+mj-ea"/>
          <a:cs typeface="+mj-cs"/>
        </a:defRPr>
      </a:lvl1pPr>
    </p:titleStyle>
    <p:bodyStyle>
      <a:lvl1pPr marL="257175" lvl="0" indent="-257175" algn="l" defTabSz="6858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1pPr>
      <a:lvl2pPr marL="557530" lvl="1" indent="-214630" algn="l" defTabSz="685800" rtl="0" eaLnBrk="1" fontAlgn="base" latinLnBrk="0" hangingPunct="1">
        <a:lnSpc>
          <a:spcPct val="100000"/>
        </a:lnSpc>
        <a:spcBef>
          <a:spcPct val="20000"/>
        </a:spcBef>
        <a:spcAft>
          <a:spcPct val="0"/>
        </a:spcAft>
        <a:buChar char="–"/>
        <a:defRPr sz="2100" b="0" i="0" u="none" kern="1200" baseline="0">
          <a:solidFill>
            <a:schemeClr val="tx1"/>
          </a:solidFill>
          <a:latin typeface="+mn-lt"/>
          <a:ea typeface="+mn-ea"/>
          <a:cs typeface="+mn-cs"/>
        </a:defRPr>
      </a:lvl2pPr>
      <a:lvl3pPr marL="857250" lvl="2" indent="-171450" algn="l" defTabSz="685800" rtl="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3pPr>
      <a:lvl4pPr marL="1200150" lvl="3" indent="-171450" algn="l" defTabSz="685800" rtl="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4pPr>
      <a:lvl5pPr marL="1542415" lvl="4" indent="-171450" algn="l" defTabSz="685800" rtl="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5pPr>
      <a:lvl6pPr marL="2513965" lvl="5" indent="-228600" algn="l" defTabSz="685800" rtl="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6pPr>
      <a:lvl7pPr marL="2971165" lvl="6" indent="-228600" algn="l" defTabSz="685800" rtl="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7pPr>
      <a:lvl8pPr marL="3428365" lvl="7" indent="-228600" algn="l" defTabSz="685800" rtl="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8pPr>
      <a:lvl9pPr marL="3885565" lvl="8" indent="-228600" algn="l" defTabSz="685800" rtl="0" eaLnBrk="1" fontAlgn="base" latinLnBrk="0" hangingPunct="1">
        <a:lnSpc>
          <a:spcPct val="100000"/>
        </a:lnSpc>
        <a:spcBef>
          <a:spcPct val="20000"/>
        </a:spcBef>
        <a:spcAft>
          <a:spcPct val="0"/>
        </a:spcAft>
        <a:buChar char="»"/>
        <a:defRPr sz="1500" b="0" i="0" u="none" kern="1200" baseline="0">
          <a:solidFill>
            <a:schemeClr val="tx1"/>
          </a:solidFill>
          <a:latin typeface="+mn-lt"/>
          <a:ea typeface="+mn-ea"/>
          <a:cs typeface="+mn-cs"/>
        </a:defRPr>
      </a:lvl9pPr>
    </p:bodyStyle>
    <p:other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30000"/>
        </a:lnSpc>
        <a:spcBef>
          <a:spcPct val="0"/>
        </a:spcBef>
        <a:spcAft>
          <a:spcPct val="0"/>
        </a:spcAft>
        <a:buNone/>
        <a:defRPr sz="2000" b="1" i="0" u="none" kern="1200" baseline="0">
          <a:solidFill>
            <a:schemeClr val="tx1"/>
          </a:solidFill>
          <a:latin typeface="宋体" panose="02010600030101010101" pitchFamily="2" charset="-122"/>
          <a:ea typeface="宋体" panose="02010600030101010101" pitchFamily="2" charset="-122"/>
          <a:cs typeface="+mn-cs"/>
        </a:defRPr>
      </a:lvl2pPr>
      <a:lvl3pPr marL="914400" lvl="2" indent="0" algn="l" defTabSz="914400" rtl="0" eaLnBrk="1" fontAlgn="base" latinLnBrk="0" hangingPunct="1">
        <a:lnSpc>
          <a:spcPct val="130000"/>
        </a:lnSpc>
        <a:spcBef>
          <a:spcPct val="0"/>
        </a:spcBef>
        <a:spcAft>
          <a:spcPct val="0"/>
        </a:spcAft>
        <a:buNone/>
        <a:defRPr sz="2000" b="1" i="0" u="none" kern="1200" baseline="0">
          <a:solidFill>
            <a:schemeClr val="tx1"/>
          </a:solidFill>
          <a:latin typeface="宋体" panose="02010600030101010101" pitchFamily="2" charset="-122"/>
          <a:ea typeface="宋体" panose="02010600030101010101" pitchFamily="2" charset="-122"/>
          <a:cs typeface="+mn-cs"/>
        </a:defRPr>
      </a:lvl3pPr>
      <a:lvl4pPr marL="1371600" lvl="3" indent="0" algn="l" defTabSz="914400" rtl="0" eaLnBrk="1" fontAlgn="base" latinLnBrk="0" hangingPunct="1">
        <a:lnSpc>
          <a:spcPct val="130000"/>
        </a:lnSpc>
        <a:spcBef>
          <a:spcPct val="0"/>
        </a:spcBef>
        <a:spcAft>
          <a:spcPct val="0"/>
        </a:spcAft>
        <a:buNone/>
        <a:defRPr sz="2000" b="1" i="0" u="none" kern="1200" baseline="0">
          <a:solidFill>
            <a:schemeClr val="tx1"/>
          </a:solidFill>
          <a:latin typeface="宋体" panose="02010600030101010101" pitchFamily="2" charset="-122"/>
          <a:ea typeface="宋体" panose="02010600030101010101" pitchFamily="2" charset="-122"/>
          <a:cs typeface="+mn-cs"/>
        </a:defRPr>
      </a:lvl4pPr>
      <a:lvl5pPr marL="1828165" lvl="4" indent="0" algn="l" defTabSz="914400" rtl="0" eaLnBrk="1" fontAlgn="base" latinLnBrk="0" hangingPunct="1">
        <a:lnSpc>
          <a:spcPct val="130000"/>
        </a:lnSpc>
        <a:spcBef>
          <a:spcPct val="0"/>
        </a:spcBef>
        <a:spcAft>
          <a:spcPct val="0"/>
        </a:spcAft>
        <a:buNone/>
        <a:defRPr sz="2000" b="1" i="0" u="none" kern="1200" baseline="0">
          <a:solidFill>
            <a:schemeClr val="tx1"/>
          </a:solidFill>
          <a:latin typeface="宋体" panose="02010600030101010101" pitchFamily="2" charset="-122"/>
          <a:ea typeface="宋体" panose="02010600030101010101" pitchFamily="2" charset="-122"/>
          <a:cs typeface="+mn-cs"/>
        </a:defRPr>
      </a:lvl5pPr>
      <a:lvl6pPr marL="2285365" lvl="5" indent="0" algn="l" defTabSz="914400" rtl="0" eaLnBrk="1" fontAlgn="base" latinLnBrk="0" hangingPunct="1">
        <a:lnSpc>
          <a:spcPct val="130000"/>
        </a:lnSpc>
        <a:spcBef>
          <a:spcPct val="0"/>
        </a:spcBef>
        <a:spcAft>
          <a:spcPct val="0"/>
        </a:spcAft>
        <a:buNone/>
        <a:defRPr sz="2000" b="1" i="0" u="none" kern="1200" baseline="0">
          <a:solidFill>
            <a:schemeClr val="tx1"/>
          </a:solidFill>
          <a:latin typeface="宋体" panose="02010600030101010101" pitchFamily="2" charset="-122"/>
          <a:ea typeface="宋体" panose="02010600030101010101" pitchFamily="2" charset="-122"/>
          <a:cs typeface="+mn-cs"/>
        </a:defRPr>
      </a:lvl6pPr>
      <a:lvl7pPr marL="2742565" lvl="6" indent="0" algn="l" defTabSz="914400" rtl="0" eaLnBrk="1" fontAlgn="base" latinLnBrk="0" hangingPunct="1">
        <a:lnSpc>
          <a:spcPct val="130000"/>
        </a:lnSpc>
        <a:spcBef>
          <a:spcPct val="0"/>
        </a:spcBef>
        <a:spcAft>
          <a:spcPct val="0"/>
        </a:spcAft>
        <a:buNone/>
        <a:defRPr sz="2000" b="1" i="0" u="none" kern="1200" baseline="0">
          <a:solidFill>
            <a:schemeClr val="tx1"/>
          </a:solidFill>
          <a:latin typeface="宋体" panose="02010600030101010101" pitchFamily="2" charset="-122"/>
          <a:ea typeface="宋体" panose="02010600030101010101" pitchFamily="2" charset="-122"/>
          <a:cs typeface="+mn-cs"/>
        </a:defRPr>
      </a:lvl7pPr>
      <a:lvl8pPr marL="3199765" lvl="7" indent="0" algn="l" defTabSz="914400" rtl="0" eaLnBrk="1" fontAlgn="base" latinLnBrk="0" hangingPunct="1">
        <a:lnSpc>
          <a:spcPct val="130000"/>
        </a:lnSpc>
        <a:spcBef>
          <a:spcPct val="0"/>
        </a:spcBef>
        <a:spcAft>
          <a:spcPct val="0"/>
        </a:spcAft>
        <a:buNone/>
        <a:defRPr sz="2000" b="1" i="0" u="none" kern="1200" baseline="0">
          <a:solidFill>
            <a:schemeClr val="tx1"/>
          </a:solidFill>
          <a:latin typeface="宋体" panose="02010600030101010101" pitchFamily="2" charset="-122"/>
          <a:ea typeface="宋体" panose="02010600030101010101" pitchFamily="2" charset="-122"/>
          <a:cs typeface="+mn-cs"/>
        </a:defRPr>
      </a:lvl8pPr>
      <a:lvl9pPr marL="3656965" lvl="8" indent="0" algn="l" defTabSz="914400" rtl="0" eaLnBrk="1" fontAlgn="base" latinLnBrk="0" hangingPunct="1">
        <a:lnSpc>
          <a:spcPct val="130000"/>
        </a:lnSpc>
        <a:spcBef>
          <a:spcPct val="0"/>
        </a:spcBef>
        <a:spcAft>
          <a:spcPct val="0"/>
        </a:spcAft>
        <a:buNone/>
        <a:defRPr sz="2000" b="1" i="0" u="none" kern="1200" baseline="0">
          <a:solidFill>
            <a:schemeClr val="tx1"/>
          </a:solidFill>
          <a:latin typeface="宋体" panose="02010600030101010101" pitchFamily="2" charset="-122"/>
          <a:ea typeface="宋体" panose="02010600030101010101" pitchFamily="2" charset="-122"/>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p:grpSp>
        <p:nvGrpSpPr>
          <p:cNvPr id="257090" name="组合 257089"/>
          <p:cNvGrpSpPr/>
          <p:nvPr/>
        </p:nvGrpSpPr>
        <p:grpSpPr>
          <a:xfrm>
            <a:off x="-3174" y="-74311"/>
            <a:ext cx="9143683" cy="6933835"/>
            <a:chOff x="0" y="-40"/>
            <a:chExt cx="5761" cy="3639"/>
          </a:xfrm>
        </p:grpSpPr>
        <p:pic>
          <p:nvPicPr>
            <p:cNvPr id="257091" name="图片 257090" descr="{C1EA4518-B3AD-4AA2-AFF9-E34C3044D309}"/>
            <p:cNvPicPr>
              <a:picLocks noChangeAspect="1"/>
            </p:cNvPicPr>
            <p:nvPr userDrawn="1"/>
          </p:nvPicPr>
          <p:blipFill>
            <a:blip r:embed="rId12"/>
            <a:stretch>
              <a:fillRect/>
            </a:stretch>
          </p:blipFill>
          <p:spPr>
            <a:xfrm>
              <a:off x="0" y="0"/>
              <a:ext cx="5761" cy="3599"/>
            </a:xfrm>
            <a:prstGeom prst="rect">
              <a:avLst/>
            </a:prstGeom>
            <a:noFill/>
            <a:ln w="9525">
              <a:noFill/>
            </a:ln>
          </p:spPr>
        </p:pic>
        <p:pic>
          <p:nvPicPr>
            <p:cNvPr id="257092" name="图片 257091" descr="{94A148F5-DD37-41C9-843F-DAB5E2155D6F}副本"/>
            <p:cNvPicPr>
              <a:picLocks noChangeAspect="1"/>
            </p:cNvPicPr>
            <p:nvPr userDrawn="1"/>
          </p:nvPicPr>
          <p:blipFill>
            <a:blip r:embed="rId13"/>
            <a:stretch>
              <a:fillRect/>
            </a:stretch>
          </p:blipFill>
          <p:spPr>
            <a:xfrm>
              <a:off x="114" y="-40"/>
              <a:ext cx="621" cy="350"/>
            </a:xfrm>
            <a:prstGeom prst="rect">
              <a:avLst/>
            </a:prstGeom>
            <a:noFill/>
            <a:ln w="9525">
              <a:noFill/>
            </a:ln>
          </p:spPr>
        </p:pic>
        <p:sp>
          <p:nvSpPr>
            <p:cNvPr id="257093" name="矩形 257092"/>
            <p:cNvSpPr/>
            <p:nvPr userDrawn="1"/>
          </p:nvSpPr>
          <p:spPr>
            <a:xfrm flipV="1">
              <a:off x="0" y="358"/>
              <a:ext cx="5761" cy="46"/>
            </a:xfrm>
            <a:prstGeom prst="rect">
              <a:avLst/>
            </a:prstGeom>
            <a:solidFill>
              <a:srgbClr val="669900"/>
            </a:solidFill>
            <a:ln w="12700">
              <a:noFill/>
            </a:ln>
          </p:spPr>
          <p:txBody>
            <a:bodyPr/>
            <a:p>
              <a:endParaRPr lang="zh-CN" altLang="en-US" sz="1800"/>
            </a:p>
          </p:txBody>
        </p:sp>
      </p:grpSp>
      <p:pic>
        <p:nvPicPr>
          <p:cNvPr id="257094" name="图片 257093" descr="下页">
            <a:hlinkClick r:id="" action="ppaction://hlinkshowjump?jump=nextslide"/>
          </p:cNvPr>
          <p:cNvPicPr>
            <a:picLocks noChangeAspect="1"/>
          </p:cNvPicPr>
          <p:nvPr/>
        </p:nvPicPr>
        <p:blipFill>
          <a:blip r:embed="rId14"/>
          <a:stretch>
            <a:fillRect/>
          </a:stretch>
        </p:blipFill>
        <p:spPr>
          <a:xfrm>
            <a:off x="8218363" y="6463196"/>
            <a:ext cx="679309" cy="243894"/>
          </a:xfrm>
          <a:prstGeom prst="rect">
            <a:avLst/>
          </a:prstGeom>
          <a:noFill/>
          <a:ln w="9525">
            <a:noFill/>
          </a:ln>
        </p:spPr>
      </p:pic>
      <p:pic>
        <p:nvPicPr>
          <p:cNvPr id="257095" name="图片 257094" descr="上页">
            <a:hlinkClick r:id="" action="ppaction://hlinkshowjump?jump=previousslide"/>
          </p:cNvPr>
          <p:cNvPicPr>
            <a:picLocks noChangeAspect="1"/>
          </p:cNvPicPr>
          <p:nvPr/>
        </p:nvPicPr>
        <p:blipFill>
          <a:blip r:embed="rId15"/>
          <a:stretch>
            <a:fillRect/>
          </a:stretch>
        </p:blipFill>
        <p:spPr>
          <a:xfrm>
            <a:off x="7304153" y="6455575"/>
            <a:ext cx="685658" cy="266759"/>
          </a:xfrm>
          <a:prstGeom prst="rect">
            <a:avLst/>
          </a:prstGeom>
          <a:noFill/>
          <a:ln w="9525">
            <a:noFill/>
          </a:ln>
        </p:spPr>
      </p:pic>
      <p:sp>
        <p:nvSpPr>
          <p:cNvPr id="257098" name="文本框 257097"/>
          <p:cNvSpPr txBox="1"/>
          <p:nvPr/>
        </p:nvSpPr>
        <p:spPr>
          <a:xfrm>
            <a:off x="1041183" y="1906"/>
            <a:ext cx="3358451" cy="379095"/>
          </a:xfrm>
          <a:prstGeom prst="rect">
            <a:avLst/>
          </a:prstGeom>
          <a:noFill/>
          <a:ln w="9525">
            <a:noFill/>
          </a:ln>
        </p:spPr>
        <p:txBody>
          <a:bodyPr>
            <a:spAutoFit/>
          </a:bodyPr>
          <a:p>
            <a:pPr lvl="0" eaLnBrk="1" hangingPunct="1">
              <a:lnSpc>
                <a:spcPct val="130000"/>
              </a:lnSpc>
              <a:spcBef>
                <a:spcPct val="50000"/>
              </a:spcBef>
            </a:pPr>
            <a:r>
              <a:rPr lang="en-US" altLang="zh-CN" sz="1440" b="0">
                <a:solidFill>
                  <a:schemeClr val="bg1"/>
                </a:solidFill>
                <a:effectLst>
                  <a:outerShdw blurRad="38100" dist="38100" dir="2700000">
                    <a:srgbClr val="C0C0C0"/>
                  </a:outerShdw>
                </a:effectLst>
                <a:latin typeface="宋体" panose="02010600030101010101" pitchFamily="2" charset="-122"/>
                <a:ea typeface="黑体" panose="02010609060101010101" charset="-122"/>
              </a:rPr>
              <a:t>︱</a:t>
            </a:r>
            <a:r>
              <a:rPr lang="zh-CN" altLang="en-US" sz="1440" b="0" dirty="0">
                <a:solidFill>
                  <a:schemeClr val="bg1"/>
                </a:solidFill>
                <a:effectLst>
                  <a:outerShdw blurRad="38100" dist="38100" dir="2700000">
                    <a:srgbClr val="C0C0C0"/>
                  </a:outerShdw>
                </a:effectLst>
                <a:latin typeface="黑体" panose="02010609060101010101" charset="-122"/>
                <a:ea typeface="黑体" panose="02010609060101010101" charset="-122"/>
              </a:rPr>
              <a:t>高中总复习</a:t>
            </a:r>
            <a:r>
              <a:rPr lang="en-US" altLang="zh-CN" sz="1440" b="0">
                <a:solidFill>
                  <a:schemeClr val="bg1"/>
                </a:solidFill>
                <a:effectLst>
                  <a:outerShdw blurRad="38100" dist="38100" dir="2700000">
                    <a:srgbClr val="C0C0C0"/>
                  </a:outerShdw>
                </a:effectLst>
                <a:latin typeface="宋体" panose="02010600030101010101" pitchFamily="2" charset="-122"/>
                <a:ea typeface="黑体" panose="02010609060101010101" charset="-122"/>
              </a:rPr>
              <a:t>︱</a:t>
            </a:r>
            <a:r>
              <a:rPr lang="zh-CN" altLang="en-US" sz="1440" b="0" dirty="0">
                <a:solidFill>
                  <a:schemeClr val="bg1"/>
                </a:solidFill>
                <a:effectLst>
                  <a:outerShdw blurRad="38100" dist="38100" dir="2700000">
                    <a:srgbClr val="C0C0C0"/>
                  </a:outerShdw>
                </a:effectLst>
                <a:latin typeface="黑体" panose="02010609060101010101" charset="-122"/>
                <a:ea typeface="黑体" panose="02010609060101010101" charset="-122"/>
              </a:rPr>
              <a:t>一轮</a:t>
            </a:r>
            <a:r>
              <a:rPr lang="en-US" altLang="zh-CN" sz="1440" b="0">
                <a:solidFill>
                  <a:schemeClr val="bg1"/>
                </a:solidFill>
                <a:effectLst>
                  <a:outerShdw blurRad="38100" dist="38100" dir="2700000">
                    <a:srgbClr val="C0C0C0"/>
                  </a:outerShdw>
                </a:effectLst>
                <a:latin typeface="宋体" panose="02010600030101010101" pitchFamily="2" charset="-122"/>
                <a:ea typeface="黑体" panose="02010609060101010101" charset="-122"/>
              </a:rPr>
              <a:t>·</a:t>
            </a:r>
            <a:r>
              <a:rPr lang="zh-CN" altLang="en-US" sz="1440" b="0" dirty="0">
                <a:solidFill>
                  <a:schemeClr val="bg1"/>
                </a:solidFill>
                <a:effectLst>
                  <a:outerShdw blurRad="38100" dist="38100" dir="2700000">
                    <a:srgbClr val="C0C0C0"/>
                  </a:outerShdw>
                </a:effectLst>
                <a:latin typeface="宋体" panose="02010600030101010101" pitchFamily="2" charset="-122"/>
                <a:ea typeface="黑体" panose="02010609060101010101" charset="-122"/>
              </a:rPr>
              <a:t>历史</a:t>
            </a:r>
            <a:endParaRPr lang="zh-CN" altLang="en-US" sz="1440" b="0" dirty="0">
              <a:solidFill>
                <a:schemeClr val="bg1"/>
              </a:solidFill>
              <a:effectLst>
                <a:outerShdw blurRad="38100" dist="38100" dir="2700000">
                  <a:srgbClr val="C0C0C0"/>
                </a:outerShdw>
              </a:effectLst>
              <a:latin typeface="黑体" panose="02010609060101010101" charset="-122"/>
              <a:ea typeface="黑体" panose="02010609060101010101" charset="-122"/>
            </a:endParaRPr>
          </a:p>
        </p:txBody>
      </p:sp>
      <p:pic>
        <p:nvPicPr>
          <p:cNvPr id="257099" name="图片 257098" descr="返回目录">
            <a:hlinkClick r:id="rId16" action="ppaction://hlinkpres?slideindex=1&amp;slidetitle="/>
          </p:cNvPr>
          <p:cNvPicPr>
            <a:picLocks noChangeAspect="1"/>
          </p:cNvPicPr>
          <p:nvPr/>
        </p:nvPicPr>
        <p:blipFill>
          <a:blip r:embed="rId17"/>
          <a:stretch>
            <a:fillRect/>
          </a:stretch>
        </p:blipFill>
        <p:spPr>
          <a:xfrm>
            <a:off x="6021721" y="160056"/>
            <a:ext cx="922146" cy="341071"/>
          </a:xfrm>
          <a:prstGeom prst="rect">
            <a:avLst/>
          </a:prstGeom>
          <a:noFill/>
          <a:ln w="9525">
            <a:noFill/>
          </a:ln>
        </p:spPr>
      </p:pic>
      <p:pic>
        <p:nvPicPr>
          <p:cNvPr id="257100" name="图片 257099" descr="返回栏目导读">
            <a:hlinkClick r:id="" action="ppaction://noaction"/>
          </p:cNvPr>
          <p:cNvPicPr>
            <a:picLocks noChangeAspect="1"/>
          </p:cNvPicPr>
          <p:nvPr/>
        </p:nvPicPr>
        <p:blipFill>
          <a:blip r:embed="rId18"/>
          <a:stretch>
            <a:fillRect/>
          </a:stretch>
        </p:blipFill>
        <p:spPr>
          <a:xfrm>
            <a:off x="7100996" y="186731"/>
            <a:ext cx="1284020" cy="24770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marL="0" lvl="0" indent="0" algn="ctr" defTabSz="617220" rtl="0" eaLnBrk="1" fontAlgn="base" latinLnBrk="0" hangingPunct="1">
        <a:lnSpc>
          <a:spcPct val="100000"/>
        </a:lnSpc>
        <a:spcBef>
          <a:spcPct val="0"/>
        </a:spcBef>
        <a:spcAft>
          <a:spcPct val="0"/>
        </a:spcAft>
        <a:buNone/>
        <a:defRPr sz="2970" b="0" i="0" u="none" kern="1200" baseline="0">
          <a:solidFill>
            <a:schemeClr val="tx2"/>
          </a:solidFill>
          <a:latin typeface="+mj-lt"/>
          <a:ea typeface="+mj-ea"/>
          <a:cs typeface="+mj-cs"/>
        </a:defRPr>
      </a:lvl1pPr>
    </p:titleStyle>
    <p:bodyStyle>
      <a:lvl1pPr marL="231775" lvl="0" indent="-231140" algn="l" defTabSz="617220" rtl="0" eaLnBrk="1" fontAlgn="base" latinLnBrk="0" hangingPunct="1">
        <a:lnSpc>
          <a:spcPct val="100000"/>
        </a:lnSpc>
        <a:spcBef>
          <a:spcPct val="18000"/>
        </a:spcBef>
        <a:spcAft>
          <a:spcPct val="0"/>
        </a:spcAft>
        <a:buChar char="•"/>
        <a:defRPr sz="2160" b="0" i="0" u="none" kern="1200" baseline="0">
          <a:solidFill>
            <a:schemeClr val="tx1"/>
          </a:solidFill>
          <a:latin typeface="+mn-lt"/>
          <a:ea typeface="+mn-ea"/>
          <a:cs typeface="+mn-cs"/>
        </a:defRPr>
      </a:lvl1pPr>
      <a:lvl2pPr marL="502285" lvl="1" indent="-193040" algn="l" defTabSz="617220" rtl="0" eaLnBrk="1" fontAlgn="base" latinLnBrk="0" hangingPunct="1">
        <a:lnSpc>
          <a:spcPct val="100000"/>
        </a:lnSpc>
        <a:spcBef>
          <a:spcPct val="18000"/>
        </a:spcBef>
        <a:spcAft>
          <a:spcPct val="0"/>
        </a:spcAft>
        <a:buChar char="–"/>
        <a:defRPr sz="1890" b="0" i="0" u="none" kern="1200" baseline="0">
          <a:solidFill>
            <a:schemeClr val="tx1"/>
          </a:solidFill>
          <a:latin typeface="+mn-lt"/>
          <a:ea typeface="+mn-ea"/>
          <a:cs typeface="+mn-cs"/>
        </a:defRPr>
      </a:lvl2pPr>
      <a:lvl3pPr marL="771525" lvl="2" indent="-154305" algn="l" defTabSz="617220" rtl="0" eaLnBrk="1" fontAlgn="base" latinLnBrk="0" hangingPunct="1">
        <a:lnSpc>
          <a:spcPct val="100000"/>
        </a:lnSpc>
        <a:spcBef>
          <a:spcPct val="18000"/>
        </a:spcBef>
        <a:spcAft>
          <a:spcPct val="0"/>
        </a:spcAft>
        <a:buChar char="•"/>
        <a:defRPr sz="1620" b="0" i="0" u="none" kern="1200" baseline="0">
          <a:solidFill>
            <a:schemeClr val="tx1"/>
          </a:solidFill>
          <a:latin typeface="+mn-lt"/>
          <a:ea typeface="+mn-ea"/>
          <a:cs typeface="+mn-cs"/>
        </a:defRPr>
      </a:lvl3pPr>
      <a:lvl4pPr marL="1080770" lvl="3" indent="-154305" algn="l" defTabSz="617220" rtl="0" eaLnBrk="1" fontAlgn="base" latinLnBrk="0" hangingPunct="1">
        <a:lnSpc>
          <a:spcPct val="100000"/>
        </a:lnSpc>
        <a:spcBef>
          <a:spcPct val="18000"/>
        </a:spcBef>
        <a:spcAft>
          <a:spcPct val="0"/>
        </a:spcAft>
        <a:buChar char="–"/>
        <a:defRPr sz="1350" b="0" i="0" u="none" kern="1200" baseline="0">
          <a:solidFill>
            <a:schemeClr val="tx1"/>
          </a:solidFill>
          <a:latin typeface="+mn-lt"/>
          <a:ea typeface="+mn-ea"/>
          <a:cs typeface="+mn-cs"/>
        </a:defRPr>
      </a:lvl4pPr>
      <a:lvl5pPr marL="1389380" lvl="4" indent="-154305" algn="l" defTabSz="617220" rtl="0" eaLnBrk="1" fontAlgn="base" latinLnBrk="0" hangingPunct="1">
        <a:lnSpc>
          <a:spcPct val="100000"/>
        </a:lnSpc>
        <a:spcBef>
          <a:spcPct val="18000"/>
        </a:spcBef>
        <a:spcAft>
          <a:spcPct val="0"/>
        </a:spcAft>
        <a:buChar char="»"/>
        <a:defRPr sz="1350" b="0" i="0" u="none" kern="1200" baseline="0">
          <a:solidFill>
            <a:schemeClr val="tx1"/>
          </a:solidFill>
          <a:latin typeface="+mn-lt"/>
          <a:ea typeface="+mn-ea"/>
          <a:cs typeface="+mn-cs"/>
        </a:defRPr>
      </a:lvl5pPr>
      <a:lvl6pPr marL="2263775" lvl="5" indent="-205740" algn="l" defTabSz="617220" rtl="0" eaLnBrk="1" fontAlgn="base" latinLnBrk="0" hangingPunct="1">
        <a:lnSpc>
          <a:spcPct val="100000"/>
        </a:lnSpc>
        <a:spcBef>
          <a:spcPct val="18000"/>
        </a:spcBef>
        <a:spcAft>
          <a:spcPct val="0"/>
        </a:spcAft>
        <a:buChar char="»"/>
        <a:defRPr sz="1350" b="0" i="0" u="none" kern="1200" baseline="0">
          <a:solidFill>
            <a:schemeClr val="tx1"/>
          </a:solidFill>
          <a:latin typeface="+mn-lt"/>
          <a:ea typeface="+mn-ea"/>
          <a:cs typeface="+mn-cs"/>
        </a:defRPr>
      </a:lvl6pPr>
      <a:lvl7pPr marL="2675255" lvl="6" indent="-205740" algn="l" defTabSz="617220" rtl="0" eaLnBrk="1" fontAlgn="base" latinLnBrk="0" hangingPunct="1">
        <a:lnSpc>
          <a:spcPct val="100000"/>
        </a:lnSpc>
        <a:spcBef>
          <a:spcPct val="18000"/>
        </a:spcBef>
        <a:spcAft>
          <a:spcPct val="0"/>
        </a:spcAft>
        <a:buChar char="»"/>
        <a:defRPr sz="1350" b="0" i="0" u="none" kern="1200" baseline="0">
          <a:solidFill>
            <a:schemeClr val="tx1"/>
          </a:solidFill>
          <a:latin typeface="+mn-lt"/>
          <a:ea typeface="+mn-ea"/>
          <a:cs typeface="+mn-cs"/>
        </a:defRPr>
      </a:lvl7pPr>
      <a:lvl8pPr marL="3086735" lvl="7" indent="-205740" algn="l" defTabSz="617220" rtl="0" eaLnBrk="1" fontAlgn="base" latinLnBrk="0" hangingPunct="1">
        <a:lnSpc>
          <a:spcPct val="100000"/>
        </a:lnSpc>
        <a:spcBef>
          <a:spcPct val="18000"/>
        </a:spcBef>
        <a:spcAft>
          <a:spcPct val="0"/>
        </a:spcAft>
        <a:buChar char="»"/>
        <a:defRPr sz="1350" b="0" i="0" u="none" kern="1200" baseline="0">
          <a:solidFill>
            <a:schemeClr val="tx1"/>
          </a:solidFill>
          <a:latin typeface="+mn-lt"/>
          <a:ea typeface="+mn-ea"/>
          <a:cs typeface="+mn-cs"/>
        </a:defRPr>
      </a:lvl8pPr>
      <a:lvl9pPr marL="3498850" lvl="8" indent="-205740" algn="l" defTabSz="617220" rtl="0" eaLnBrk="1" fontAlgn="base" latinLnBrk="0" hangingPunct="1">
        <a:lnSpc>
          <a:spcPct val="100000"/>
        </a:lnSpc>
        <a:spcBef>
          <a:spcPct val="18000"/>
        </a:spcBef>
        <a:spcAft>
          <a:spcPct val="0"/>
        </a:spcAft>
        <a:buChar char="»"/>
        <a:defRPr sz="1350" b="0" i="0" u="none" kern="1200" baseline="0">
          <a:solidFill>
            <a:schemeClr val="tx1"/>
          </a:solidFill>
          <a:latin typeface="+mn-lt"/>
          <a:ea typeface="+mn-ea"/>
          <a:cs typeface="+mn-cs"/>
        </a:defRPr>
      </a:lvl9pPr>
    </p:bodyStyle>
    <p:otherStyle>
      <a:lvl1pPr marL="0" lvl="0" indent="0" algn="l" defTabSz="822960" rtl="0" eaLnBrk="0" fontAlgn="base" latinLnBrk="0" hangingPunct="0">
        <a:lnSpc>
          <a:spcPct val="100000"/>
        </a:lnSpc>
        <a:spcBef>
          <a:spcPct val="0"/>
        </a:spcBef>
        <a:spcAft>
          <a:spcPct val="0"/>
        </a:spcAft>
        <a:buNone/>
        <a:defRPr sz="1620" b="0" i="0" u="none" kern="1200" baseline="0">
          <a:solidFill>
            <a:schemeClr val="tx1"/>
          </a:solidFill>
          <a:latin typeface="+mn-lt"/>
          <a:ea typeface="+mn-ea"/>
          <a:cs typeface="+mn-cs"/>
        </a:defRPr>
      </a:lvl1pPr>
      <a:lvl2pPr marL="411480" lvl="1" indent="0" algn="l" defTabSz="822960" rtl="0" eaLnBrk="1" fontAlgn="base" latinLnBrk="0" hangingPunct="1">
        <a:lnSpc>
          <a:spcPct val="130000"/>
        </a:lnSpc>
        <a:spcBef>
          <a:spcPct val="0"/>
        </a:spcBef>
        <a:spcAft>
          <a:spcPct val="0"/>
        </a:spcAft>
        <a:buNone/>
        <a:defRPr sz="1800" b="1" i="0" u="none" kern="1200" baseline="0">
          <a:solidFill>
            <a:schemeClr val="tx1"/>
          </a:solidFill>
          <a:latin typeface="宋体" panose="02010600030101010101" pitchFamily="2" charset="-122"/>
          <a:ea typeface="宋体" panose="02010600030101010101" pitchFamily="2" charset="-122"/>
          <a:cs typeface="+mn-cs"/>
        </a:defRPr>
      </a:lvl2pPr>
      <a:lvl3pPr marL="822960" lvl="2" indent="0" algn="l" defTabSz="822960" rtl="0" eaLnBrk="1" fontAlgn="base" latinLnBrk="0" hangingPunct="1">
        <a:lnSpc>
          <a:spcPct val="130000"/>
        </a:lnSpc>
        <a:spcBef>
          <a:spcPct val="0"/>
        </a:spcBef>
        <a:spcAft>
          <a:spcPct val="0"/>
        </a:spcAft>
        <a:buNone/>
        <a:defRPr sz="1800" b="1" i="0" u="none" kern="1200" baseline="0">
          <a:solidFill>
            <a:schemeClr val="tx1"/>
          </a:solidFill>
          <a:latin typeface="宋体" panose="02010600030101010101" pitchFamily="2" charset="-122"/>
          <a:ea typeface="宋体" panose="02010600030101010101" pitchFamily="2" charset="-122"/>
          <a:cs typeface="+mn-cs"/>
        </a:defRPr>
      </a:lvl3pPr>
      <a:lvl4pPr marL="1235075" lvl="3" indent="0" algn="l" defTabSz="822960" rtl="0" eaLnBrk="1" fontAlgn="base" latinLnBrk="0" hangingPunct="1">
        <a:lnSpc>
          <a:spcPct val="130000"/>
        </a:lnSpc>
        <a:spcBef>
          <a:spcPct val="0"/>
        </a:spcBef>
        <a:spcAft>
          <a:spcPct val="0"/>
        </a:spcAft>
        <a:buNone/>
        <a:defRPr sz="1800" b="1" i="0" u="none" kern="1200" baseline="0">
          <a:solidFill>
            <a:schemeClr val="tx1"/>
          </a:solidFill>
          <a:latin typeface="宋体" panose="02010600030101010101" pitchFamily="2" charset="-122"/>
          <a:ea typeface="宋体" panose="02010600030101010101" pitchFamily="2" charset="-122"/>
          <a:cs typeface="+mn-cs"/>
        </a:defRPr>
      </a:lvl4pPr>
      <a:lvl5pPr marL="1646555" lvl="4" indent="0" algn="l" defTabSz="822960" rtl="0" eaLnBrk="1" fontAlgn="base" latinLnBrk="0" hangingPunct="1">
        <a:lnSpc>
          <a:spcPct val="130000"/>
        </a:lnSpc>
        <a:spcBef>
          <a:spcPct val="0"/>
        </a:spcBef>
        <a:spcAft>
          <a:spcPct val="0"/>
        </a:spcAft>
        <a:buNone/>
        <a:defRPr sz="1800" b="1" i="0" u="none" kern="1200" baseline="0">
          <a:solidFill>
            <a:schemeClr val="tx1"/>
          </a:solidFill>
          <a:latin typeface="宋体" panose="02010600030101010101" pitchFamily="2" charset="-122"/>
          <a:ea typeface="宋体" panose="02010600030101010101" pitchFamily="2" charset="-122"/>
          <a:cs typeface="+mn-cs"/>
        </a:defRPr>
      </a:lvl5pPr>
      <a:lvl6pPr marL="2058035" lvl="5" indent="0" algn="l" defTabSz="822960" rtl="0" eaLnBrk="1" fontAlgn="base" latinLnBrk="0" hangingPunct="1">
        <a:lnSpc>
          <a:spcPct val="130000"/>
        </a:lnSpc>
        <a:spcBef>
          <a:spcPct val="0"/>
        </a:spcBef>
        <a:spcAft>
          <a:spcPct val="0"/>
        </a:spcAft>
        <a:buNone/>
        <a:defRPr sz="1800" b="1" i="0" u="none" kern="1200" baseline="0">
          <a:solidFill>
            <a:schemeClr val="tx1"/>
          </a:solidFill>
          <a:latin typeface="宋体" panose="02010600030101010101" pitchFamily="2" charset="-122"/>
          <a:ea typeface="宋体" panose="02010600030101010101" pitchFamily="2" charset="-122"/>
          <a:cs typeface="+mn-cs"/>
        </a:defRPr>
      </a:lvl6pPr>
      <a:lvl7pPr marL="2469515" lvl="6" indent="0" algn="l" defTabSz="822960" rtl="0" eaLnBrk="1" fontAlgn="base" latinLnBrk="0" hangingPunct="1">
        <a:lnSpc>
          <a:spcPct val="130000"/>
        </a:lnSpc>
        <a:spcBef>
          <a:spcPct val="0"/>
        </a:spcBef>
        <a:spcAft>
          <a:spcPct val="0"/>
        </a:spcAft>
        <a:buNone/>
        <a:defRPr sz="1800" b="1" i="0" u="none" kern="1200" baseline="0">
          <a:solidFill>
            <a:schemeClr val="tx1"/>
          </a:solidFill>
          <a:latin typeface="宋体" panose="02010600030101010101" pitchFamily="2" charset="-122"/>
          <a:ea typeface="宋体" panose="02010600030101010101" pitchFamily="2" charset="-122"/>
          <a:cs typeface="+mn-cs"/>
        </a:defRPr>
      </a:lvl7pPr>
      <a:lvl8pPr marL="2880995" lvl="7" indent="0" algn="l" defTabSz="822960" rtl="0" eaLnBrk="1" fontAlgn="base" latinLnBrk="0" hangingPunct="1">
        <a:lnSpc>
          <a:spcPct val="130000"/>
        </a:lnSpc>
        <a:spcBef>
          <a:spcPct val="0"/>
        </a:spcBef>
        <a:spcAft>
          <a:spcPct val="0"/>
        </a:spcAft>
        <a:buNone/>
        <a:defRPr sz="1800" b="1" i="0" u="none" kern="1200" baseline="0">
          <a:solidFill>
            <a:schemeClr val="tx1"/>
          </a:solidFill>
          <a:latin typeface="宋体" panose="02010600030101010101" pitchFamily="2" charset="-122"/>
          <a:ea typeface="宋体" panose="02010600030101010101" pitchFamily="2" charset="-122"/>
          <a:cs typeface="+mn-cs"/>
        </a:defRPr>
      </a:lvl8pPr>
      <a:lvl9pPr marL="3293110" lvl="8" indent="0" algn="l" defTabSz="822960" rtl="0" eaLnBrk="1" fontAlgn="base" latinLnBrk="0" hangingPunct="1">
        <a:lnSpc>
          <a:spcPct val="130000"/>
        </a:lnSpc>
        <a:spcBef>
          <a:spcPct val="0"/>
        </a:spcBef>
        <a:spcAft>
          <a:spcPct val="0"/>
        </a:spcAft>
        <a:buNone/>
        <a:defRPr sz="1800" b="1" i="0" u="none" kern="1200" baseline="0">
          <a:solidFill>
            <a:schemeClr val="tx1"/>
          </a:solidFill>
          <a:latin typeface="宋体" panose="02010600030101010101" pitchFamily="2" charset="-122"/>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9.emf"/><Relationship Id="rId1" Type="http://schemas.openxmlformats.org/officeDocument/2006/relationships/image" Target="../media/image8.emf"/></Relationships>
</file>

<file path=ppt/slides/_rels/slide3.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image" Target="../media/image11.emf"/><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image" Target="../media/image12.em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image" Target="../media/image14.em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8.xml.rels><?xml version="1.0" encoding="UTF-8" standalone="yes"?>
<Relationships xmlns="http://schemas.openxmlformats.org/package/2006/relationships"><Relationship Id="rId9" Type="http://schemas.openxmlformats.org/officeDocument/2006/relationships/notesSlide" Target="../notesSlides/notesSlide7.xml"/><Relationship Id="rId8" Type="http://schemas.openxmlformats.org/officeDocument/2006/relationships/slideLayout" Target="../slideLayouts/slideLayout7.xml"/><Relationship Id="rId7" Type="http://schemas.openxmlformats.org/officeDocument/2006/relationships/image" Target="../media/image22.emf"/><Relationship Id="rId6" Type="http://schemas.openxmlformats.org/officeDocument/2006/relationships/image" Target="../media/image21.emf"/><Relationship Id="rId5" Type="http://schemas.openxmlformats.org/officeDocument/2006/relationships/image" Target="../media/image20.emf"/><Relationship Id="rId4" Type="http://schemas.openxmlformats.org/officeDocument/2006/relationships/image" Target="../media/image19.emf"/><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image" Target="../media/image16.emf"/></Relationships>
</file>

<file path=ppt/slides/_rels/slide9.xml.rels><?xml version="1.0" encoding="UTF-8" standalone="yes"?>
<Relationships xmlns="http://schemas.openxmlformats.org/package/2006/relationships"><Relationship Id="rId9" Type="http://schemas.openxmlformats.org/officeDocument/2006/relationships/image" Target="../media/image31.emf"/><Relationship Id="rId8" Type="http://schemas.openxmlformats.org/officeDocument/2006/relationships/image" Target="../media/image30.emf"/><Relationship Id="rId7" Type="http://schemas.openxmlformats.org/officeDocument/2006/relationships/image" Target="../media/image29.emf"/><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26.emf"/><Relationship Id="rId3" Type="http://schemas.openxmlformats.org/officeDocument/2006/relationships/image" Target="../media/image25.emf"/><Relationship Id="rId2" Type="http://schemas.openxmlformats.org/officeDocument/2006/relationships/image" Target="../media/image24.emf"/><Relationship Id="rId11" Type="http://schemas.openxmlformats.org/officeDocument/2006/relationships/notesSlide" Target="../notesSlides/notesSlide8.xml"/><Relationship Id="rId10" Type="http://schemas.openxmlformats.org/officeDocument/2006/relationships/slideLayout" Target="../slideLayouts/slideLayout7.xml"/><Relationship Id="rId1" Type="http://schemas.openxmlformats.org/officeDocument/2006/relationships/image" Target="../media/image23.em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image" Target="../media/image3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image" Target="../media/image33.em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1.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7.xml"/><Relationship Id="rId3" Type="http://schemas.openxmlformats.org/officeDocument/2006/relationships/image" Target="../media/image35.emf"/><Relationship Id="rId2" Type="http://schemas.openxmlformats.org/officeDocument/2006/relationships/image" Target="../media/image34.emf"/><Relationship Id="rId1" Type="http://schemas.openxmlformats.org/officeDocument/2006/relationships/image" Target="../media/image33.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7" Type="http://schemas.openxmlformats.org/officeDocument/2006/relationships/notesSlide" Target="../notesSlides/notesSlide14.xml"/><Relationship Id="rId6" Type="http://schemas.openxmlformats.org/officeDocument/2006/relationships/slideLayout" Target="../slideLayouts/slideLayout7.xml"/><Relationship Id="rId5" Type="http://schemas.openxmlformats.org/officeDocument/2006/relationships/image" Target="C:/Users/lenovo/AppData/Local/Temp/Rar$DIa0.286/19YLZ-33.TIF" TargetMode="External"/><Relationship Id="rId4" Type="http://schemas.openxmlformats.org/officeDocument/2006/relationships/image" Target="../media/image38.png"/><Relationship Id="rId3" Type="http://schemas.openxmlformats.org/officeDocument/2006/relationships/image" Target="C:/Users/lenovo/AppData/Local/Temp/Rar$DIa0.286/19YLZ-32.TIF" TargetMode="External"/><Relationship Id="rId2" Type="http://schemas.openxmlformats.org/officeDocument/2006/relationships/image" Target="../media/image37.jpeg"/><Relationship Id="rId1" Type="http://schemas.openxmlformats.org/officeDocument/2006/relationships/image" Target="../media/image36.em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image" Target="../media/image36.emf"/></Relationships>
</file>

<file path=ppt/slides/_rels/slide20.xml.rels><?xml version="1.0" encoding="UTF-8" standalone="yes"?>
<Relationships xmlns="http://schemas.openxmlformats.org/package/2006/relationships"><Relationship Id="rId6" Type="http://schemas.openxmlformats.org/officeDocument/2006/relationships/notesSlide" Target="../notesSlides/notesSlide16.xml"/><Relationship Id="rId5" Type="http://schemas.openxmlformats.org/officeDocument/2006/relationships/slideLayout" Target="../slideLayouts/slideLayout7.xml"/><Relationship Id="rId4" Type="http://schemas.openxmlformats.org/officeDocument/2006/relationships/image" Target="../media/image41.emf"/><Relationship Id="rId3" Type="http://schemas.openxmlformats.org/officeDocument/2006/relationships/image" Target="C:/Users/lenovo/AppData/Local/Temp/Rar$DIa0.286/19YLZ-34.TIF" TargetMode="External"/><Relationship Id="rId2" Type="http://schemas.openxmlformats.org/officeDocument/2006/relationships/image" Target="../media/image40.png"/><Relationship Id="rId1" Type="http://schemas.openxmlformats.org/officeDocument/2006/relationships/image" Target="../media/image3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p:txBody>
          <a:bodyPr/>
          <a:p>
            <a:r>
              <a:rPr lang="en-US" altLang="zh-CN"/>
              <a:t>3.18</a:t>
            </a:r>
            <a:endParaRPr lang="en-US" altLang="zh-CN"/>
          </a:p>
        </p:txBody>
      </p:sp>
      <p:sp>
        <p:nvSpPr>
          <p:cNvPr id="3" name="副标题 2"/>
          <p:cNvSpPr>
            <a:spLocks noGrp="1"/>
          </p:cNvSpPr>
          <p:nvPr>
            <p:ph type="subTitle" idx="1"/>
          </p:nvPr>
        </p:nvSpPr>
        <p:spPr/>
        <p:txBody>
          <a:bodyPr/>
          <a:p>
            <a:endParaRPr lang="zh-CN" altLang="en-US"/>
          </a:p>
        </p:txBody>
      </p:sp>
    </p:spTree>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620548" name="图片 620547"/>
          <p:cNvPicPr>
            <a:picLocks noChangeAspect="1"/>
          </p:cNvPicPr>
          <p:nvPr/>
        </p:nvPicPr>
        <p:blipFill>
          <a:blip r:embed="rId1"/>
          <a:stretch>
            <a:fillRect/>
          </a:stretch>
        </p:blipFill>
        <p:spPr>
          <a:xfrm>
            <a:off x="395288" y="260350"/>
            <a:ext cx="4297362" cy="855663"/>
          </a:xfrm>
          <a:prstGeom prst="rect">
            <a:avLst/>
          </a:prstGeom>
          <a:noFill/>
          <a:ln w="19050">
            <a:noFill/>
          </a:ln>
        </p:spPr>
      </p:pic>
      <p:pic>
        <p:nvPicPr>
          <p:cNvPr id="620549" name="图片 620548"/>
          <p:cNvPicPr>
            <a:picLocks noChangeAspect="1"/>
          </p:cNvPicPr>
          <p:nvPr/>
        </p:nvPicPr>
        <p:blipFill>
          <a:blip r:embed="rId2"/>
          <a:srcRect b="71990"/>
          <a:stretch>
            <a:fillRect/>
          </a:stretch>
        </p:blipFill>
        <p:spPr>
          <a:xfrm>
            <a:off x="379730" y="703580"/>
            <a:ext cx="8370570" cy="1166495"/>
          </a:xfrm>
          <a:prstGeom prst="rect">
            <a:avLst/>
          </a:prstGeom>
          <a:noFill/>
          <a:ln w="19050">
            <a:noFill/>
          </a:ln>
        </p:spPr>
      </p:pic>
      <p:sp>
        <p:nvSpPr>
          <p:cNvPr id="21506" name="文本占位符 133122"/>
          <p:cNvSpPr>
            <a:spLocks noGrp="1"/>
          </p:cNvSpPr>
          <p:nvPr/>
        </p:nvSpPr>
        <p:spPr>
          <a:xfrm>
            <a:off x="426720" y="3058795"/>
            <a:ext cx="8291195" cy="1293495"/>
          </a:xfrm>
          <a:prstGeom prst="rect">
            <a:avLst/>
          </a:prstGeom>
          <a:noFill/>
          <a:ln w="9525">
            <a:noFill/>
          </a:ln>
        </p:spPr>
        <p:txBody>
          <a:bodyPr/>
          <a:p>
            <a:pPr marL="342900" indent="-342900" algn="l">
              <a:lnSpc>
                <a:spcPct val="90000"/>
              </a:lnSpc>
              <a:spcBef>
                <a:spcPct val="20000"/>
              </a:spcBef>
            </a:pPr>
            <a:r>
              <a:rPr lang="zh-CN" altLang="en-US" sz="2400" b="1" dirty="0">
                <a:latin typeface="+mn-ea"/>
                <a:ea typeface="+mn-ea"/>
                <a:cs typeface="+mn-ea"/>
              </a:rPr>
              <a:t>台湾人民反割台斗争：</a:t>
            </a:r>
            <a:endParaRPr lang="zh-CN" altLang="en-US" sz="2400" b="1" dirty="0">
              <a:latin typeface="+mn-ea"/>
              <a:ea typeface="+mn-ea"/>
              <a:cs typeface="+mn-ea"/>
            </a:endParaRPr>
          </a:p>
          <a:p>
            <a:pPr marL="342900" indent="-342900" algn="l">
              <a:lnSpc>
                <a:spcPct val="90000"/>
              </a:lnSpc>
              <a:spcBef>
                <a:spcPct val="20000"/>
              </a:spcBef>
            </a:pPr>
            <a:r>
              <a:rPr lang="zh-CN" altLang="en-US" sz="2400" b="1" dirty="0">
                <a:latin typeface="+mn-ea"/>
                <a:ea typeface="+mn-ea"/>
                <a:cs typeface="+mn-ea"/>
                <a:sym typeface="+mn-ea"/>
              </a:rPr>
              <a:t>愿人人战死而失台，决不愿拱手而让台。</a:t>
            </a:r>
            <a:endParaRPr lang="zh-CN" altLang="en-US" sz="2400" b="1" dirty="0">
              <a:latin typeface="+mn-ea"/>
              <a:ea typeface="+mn-ea"/>
              <a:cs typeface="+mn-ea"/>
            </a:endParaRPr>
          </a:p>
          <a:p>
            <a:pPr marL="342900" indent="-342900" algn="r">
              <a:lnSpc>
                <a:spcPct val="90000"/>
              </a:lnSpc>
              <a:spcBef>
                <a:spcPct val="20000"/>
              </a:spcBef>
            </a:pPr>
            <a:r>
              <a:rPr lang="zh-CN" altLang="en-US" sz="2400" b="1" dirty="0">
                <a:latin typeface="+mn-ea"/>
                <a:ea typeface="+mn-ea"/>
                <a:cs typeface="+mn-ea"/>
                <a:sym typeface="+mn-ea"/>
              </a:rPr>
              <a:t>——《台民布告》</a:t>
            </a:r>
            <a:endParaRPr lang="zh-CN" altLang="en-US" sz="2400" b="1" dirty="0">
              <a:latin typeface="+mn-ea"/>
              <a:ea typeface="+mn-ea"/>
              <a:cs typeface="+mn-ea"/>
            </a:endParaRPr>
          </a:p>
        </p:txBody>
      </p:sp>
      <p:sp>
        <p:nvSpPr>
          <p:cNvPr id="5" name="文本框 4"/>
          <p:cNvSpPr txBox="1"/>
          <p:nvPr/>
        </p:nvSpPr>
        <p:spPr>
          <a:xfrm>
            <a:off x="491490" y="4352290"/>
            <a:ext cx="8162290" cy="460375"/>
          </a:xfrm>
          <a:prstGeom prst="rect">
            <a:avLst/>
          </a:prstGeom>
          <a:noFill/>
        </p:spPr>
        <p:txBody>
          <a:bodyPr wrap="square" rtlCol="0">
            <a:spAutoFit/>
          </a:bodyPr>
          <a:p>
            <a:pPr algn="l"/>
            <a:r>
              <a:rPr lang="zh-CN" altLang="en-US" sz="2400"/>
              <a:t>台湾被日本殖民统治：</a:t>
            </a:r>
            <a:endParaRPr lang="en-US" altLang="zh-CN" sz="2400"/>
          </a:p>
        </p:txBody>
      </p:sp>
      <p:sp>
        <p:nvSpPr>
          <p:cNvPr id="6" name="文本框 5"/>
          <p:cNvSpPr txBox="1"/>
          <p:nvPr/>
        </p:nvSpPr>
        <p:spPr>
          <a:xfrm>
            <a:off x="3598545" y="4297045"/>
            <a:ext cx="1844040" cy="460375"/>
          </a:xfrm>
          <a:prstGeom prst="rect">
            <a:avLst/>
          </a:prstGeom>
          <a:noFill/>
        </p:spPr>
        <p:txBody>
          <a:bodyPr wrap="none" rtlCol="0" anchor="t">
            <a:spAutoFit/>
          </a:bodyPr>
          <a:p>
            <a:pPr algn="l"/>
            <a:r>
              <a:rPr lang="en-US" altLang="zh-CN" sz="2400">
                <a:sym typeface="+mn-ea"/>
              </a:rPr>
              <a:t>1895—1945</a:t>
            </a:r>
            <a:endParaRPr lang="en-US" altLang="zh-CN" sz="2400">
              <a:sym typeface="+mn-ea"/>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20548" name="图片 620547"/>
          <p:cNvPicPr>
            <a:picLocks noChangeAspect="1"/>
          </p:cNvPicPr>
          <p:nvPr/>
        </p:nvPicPr>
        <p:blipFill>
          <a:blip r:embed="rId1"/>
          <a:stretch>
            <a:fillRect/>
          </a:stretch>
        </p:blipFill>
        <p:spPr>
          <a:xfrm>
            <a:off x="395288" y="260350"/>
            <a:ext cx="4297362" cy="855663"/>
          </a:xfrm>
          <a:prstGeom prst="rect">
            <a:avLst/>
          </a:prstGeom>
          <a:noFill/>
          <a:ln w="19050">
            <a:noFill/>
          </a:ln>
        </p:spPr>
      </p:pic>
      <p:pic>
        <p:nvPicPr>
          <p:cNvPr id="620549" name="图片 620548"/>
          <p:cNvPicPr>
            <a:picLocks noChangeAspect="1"/>
          </p:cNvPicPr>
          <p:nvPr/>
        </p:nvPicPr>
        <p:blipFill>
          <a:blip r:embed="rId2"/>
          <a:stretch>
            <a:fillRect/>
          </a:stretch>
        </p:blipFill>
        <p:spPr>
          <a:xfrm>
            <a:off x="379413" y="703263"/>
            <a:ext cx="8370887" cy="4165600"/>
          </a:xfrm>
          <a:prstGeom prst="rect">
            <a:avLst/>
          </a:prstGeom>
          <a:noFill/>
          <a:ln w="19050">
            <a:noFill/>
          </a:ln>
        </p:spPr>
      </p:pic>
      <p:pic>
        <p:nvPicPr>
          <p:cNvPr id="620550" name="图片 620549"/>
          <p:cNvPicPr>
            <a:picLocks noChangeAspect="1"/>
          </p:cNvPicPr>
          <p:nvPr/>
        </p:nvPicPr>
        <p:blipFill>
          <a:blip r:embed="rId3"/>
          <a:stretch>
            <a:fillRect/>
          </a:stretch>
        </p:blipFill>
        <p:spPr>
          <a:xfrm>
            <a:off x="376238" y="4635500"/>
            <a:ext cx="4548187" cy="2128838"/>
          </a:xfrm>
          <a:prstGeom prst="rect">
            <a:avLst/>
          </a:prstGeom>
          <a:noFill/>
          <a:ln w="19050">
            <a:noFill/>
          </a:ln>
        </p:spPr>
      </p:pic>
      <p:sp>
        <p:nvSpPr>
          <p:cNvPr id="620551" name="矩形 620550"/>
          <p:cNvSpPr/>
          <p:nvPr/>
        </p:nvSpPr>
        <p:spPr>
          <a:xfrm>
            <a:off x="252413" y="4621213"/>
            <a:ext cx="4751387" cy="2016125"/>
          </a:xfrm>
          <a:prstGeom prst="rect">
            <a:avLst/>
          </a:prstGeom>
          <a:noFill/>
          <a:ln w="19050" cap="flat" cmpd="sng">
            <a:solidFill>
              <a:srgbClr val="FF0000"/>
            </a:solidFill>
            <a:prstDash val="dash"/>
            <a:miter/>
            <a:headEnd type="none" w="med" len="med"/>
            <a:tailEnd type="none" w="med" len="med"/>
          </a:ln>
        </p:spPr>
        <p:txBody>
          <a:bodyPr/>
          <a:p>
            <a:endParaRPr lang="zh-CN" altLang="en-US"/>
          </a:p>
        </p:txBody>
      </p:sp>
      <p:sp>
        <p:nvSpPr>
          <p:cNvPr id="620552" name="直接连接符 620551"/>
          <p:cNvSpPr/>
          <p:nvPr/>
        </p:nvSpPr>
        <p:spPr>
          <a:xfrm flipV="1">
            <a:off x="1835150" y="1701800"/>
            <a:ext cx="2376488" cy="2951163"/>
          </a:xfrm>
          <a:prstGeom prst="line">
            <a:avLst/>
          </a:prstGeom>
          <a:ln w="19050" cap="flat" cmpd="sng">
            <a:solidFill>
              <a:srgbClr val="FF0000"/>
            </a:solidFill>
            <a:prstDash val="dash"/>
            <a:headEnd type="none" w="med" len="med"/>
            <a:tailEnd type="triangle" w="med" len="med"/>
          </a:ln>
        </p:spPr>
      </p:sp>
      <p:pic>
        <p:nvPicPr>
          <p:cNvPr id="620553" name="图片 620552"/>
          <p:cNvPicPr>
            <a:picLocks noChangeAspect="1"/>
          </p:cNvPicPr>
          <p:nvPr/>
        </p:nvPicPr>
        <p:blipFill>
          <a:blip r:embed="rId4"/>
          <a:stretch>
            <a:fillRect/>
          </a:stretch>
        </p:blipFill>
        <p:spPr>
          <a:xfrm>
            <a:off x="5164138" y="4652963"/>
            <a:ext cx="3848100" cy="2052637"/>
          </a:xfrm>
          <a:prstGeom prst="rect">
            <a:avLst/>
          </a:prstGeom>
          <a:noFill/>
          <a:ln w="19050">
            <a:noFill/>
          </a:ln>
        </p:spPr>
      </p:pic>
      <p:sp>
        <p:nvSpPr>
          <p:cNvPr id="620554" name="矩形 620553"/>
          <p:cNvSpPr/>
          <p:nvPr/>
        </p:nvSpPr>
        <p:spPr>
          <a:xfrm>
            <a:off x="5164138" y="4581525"/>
            <a:ext cx="3800475" cy="2087563"/>
          </a:xfrm>
          <a:prstGeom prst="rect">
            <a:avLst/>
          </a:prstGeom>
          <a:noFill/>
          <a:ln w="19050" cap="flat" cmpd="sng">
            <a:solidFill>
              <a:srgbClr val="0000FF"/>
            </a:solidFill>
            <a:prstDash val="dash"/>
            <a:miter/>
            <a:headEnd type="none" w="med" len="med"/>
            <a:tailEnd type="none" w="med" len="med"/>
          </a:ln>
        </p:spPr>
        <p:txBody>
          <a:bodyPr/>
          <a:p>
            <a:endParaRPr lang="zh-CN" altLang="en-US"/>
          </a:p>
        </p:txBody>
      </p:sp>
      <p:sp>
        <p:nvSpPr>
          <p:cNvPr id="620555" name="直接连接符 620554"/>
          <p:cNvSpPr/>
          <p:nvPr/>
        </p:nvSpPr>
        <p:spPr>
          <a:xfrm flipH="1" flipV="1">
            <a:off x="8315325" y="3573463"/>
            <a:ext cx="649288" cy="1008062"/>
          </a:xfrm>
          <a:prstGeom prst="line">
            <a:avLst/>
          </a:prstGeom>
          <a:ln w="19050" cap="flat" cmpd="sng">
            <a:solidFill>
              <a:srgbClr val="0000FF"/>
            </a:solidFill>
            <a:prstDash val="dash"/>
            <a:headEnd type="none" w="med" len="med"/>
            <a:tailEnd type="triangle" w="med" len="med"/>
          </a:ln>
        </p:spPr>
      </p:sp>
      <p:sp>
        <p:nvSpPr>
          <p:cNvPr id="4" name="矩形 3"/>
          <p:cNvSpPr/>
          <p:nvPr/>
        </p:nvSpPr>
        <p:spPr>
          <a:xfrm>
            <a:off x="4932045" y="3429000"/>
            <a:ext cx="3528060" cy="10077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400">
                <a:solidFill>
                  <a:schemeClr val="tx1"/>
                </a:solidFill>
              </a:rPr>
              <a:t>经济侵略方式有何变化？不利于我国什么经济的发展</a:t>
            </a:r>
            <a:endParaRPr lang="zh-CN" altLang="en-US" sz="2400">
              <a:solidFill>
                <a:schemeClr val="tx1"/>
              </a:solidFill>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20550"/>
                                        </p:tgtEl>
                                        <p:attrNameLst>
                                          <p:attrName>style.visibility</p:attrName>
                                        </p:attrNameLst>
                                      </p:cBhvr>
                                      <p:to>
                                        <p:strVal val="visible"/>
                                      </p:to>
                                    </p:set>
                                    <p:animEffect transition="in" filter="wipe(down)">
                                      <p:cBhvr>
                                        <p:cTn id="7" dur="500"/>
                                        <p:tgtEl>
                                          <p:spTgt spid="620550"/>
                                        </p:tgtEl>
                                      </p:cBhvr>
                                    </p:animEffect>
                                  </p:childTnLst>
                                </p:cTn>
                              </p:par>
                              <p:par>
                                <p:cTn id="8" presetID="22" presetClass="entr" presetSubtype="4" fill="hold" nodeType="withEffect">
                                  <p:stCondLst>
                                    <p:cond delay="0"/>
                                  </p:stCondLst>
                                  <p:childTnLst>
                                    <p:set>
                                      <p:cBhvr>
                                        <p:cTn id="9" dur="1" fill="hold">
                                          <p:stCondLst>
                                            <p:cond delay="0"/>
                                          </p:stCondLst>
                                        </p:cTn>
                                        <p:tgtEl>
                                          <p:spTgt spid="620551"/>
                                        </p:tgtEl>
                                        <p:attrNameLst>
                                          <p:attrName>style.visibility</p:attrName>
                                        </p:attrNameLst>
                                      </p:cBhvr>
                                      <p:to>
                                        <p:strVal val="visible"/>
                                      </p:to>
                                    </p:set>
                                    <p:animEffect transition="in" filter="wipe(down)">
                                      <p:cBhvr>
                                        <p:cTn id="10" dur="500"/>
                                        <p:tgtEl>
                                          <p:spTgt spid="620551"/>
                                        </p:tgtEl>
                                      </p:cBhvr>
                                    </p:animEffect>
                                  </p:childTnLst>
                                </p:cTn>
                              </p:par>
                              <p:par>
                                <p:cTn id="11" presetID="22" presetClass="entr" presetSubtype="4" fill="hold" nodeType="withEffect">
                                  <p:stCondLst>
                                    <p:cond delay="0"/>
                                  </p:stCondLst>
                                  <p:childTnLst>
                                    <p:set>
                                      <p:cBhvr>
                                        <p:cTn id="12" dur="1" fill="hold">
                                          <p:stCondLst>
                                            <p:cond delay="0"/>
                                          </p:stCondLst>
                                        </p:cTn>
                                        <p:tgtEl>
                                          <p:spTgt spid="620552"/>
                                        </p:tgtEl>
                                        <p:attrNameLst>
                                          <p:attrName>style.visibility</p:attrName>
                                        </p:attrNameLst>
                                      </p:cBhvr>
                                      <p:to>
                                        <p:strVal val="visible"/>
                                      </p:to>
                                    </p:set>
                                    <p:animEffect transition="in" filter="wipe(down)">
                                      <p:cBhvr>
                                        <p:cTn id="13" dur="500"/>
                                        <p:tgtEl>
                                          <p:spTgt spid="62055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xit" presetSubtype="4" fill="hold" grpId="0" nodeType="clickEffect">
                                  <p:stCondLst>
                                    <p:cond delay="0"/>
                                  </p:stCondLst>
                                  <p:childTnLst>
                                    <p:anim calcmode="lin" valueType="num">
                                      <p:cBhvr additive="base">
                                        <p:cTn id="17" dur="500"/>
                                        <p:tgtEl>
                                          <p:spTgt spid="4"/>
                                        </p:tgtEl>
                                        <p:attrNameLst>
                                          <p:attrName>ppt_x</p:attrName>
                                        </p:attrNameLst>
                                      </p:cBhvr>
                                      <p:tavLst>
                                        <p:tav tm="0">
                                          <p:val>
                                            <p:strVal val="ppt_x"/>
                                          </p:val>
                                        </p:tav>
                                        <p:tav tm="100000">
                                          <p:val>
                                            <p:strVal val="ppt_x"/>
                                          </p:val>
                                        </p:tav>
                                      </p:tavLst>
                                    </p:anim>
                                    <p:anim calcmode="lin" valueType="num">
                                      <p:cBhvr additive="base">
                                        <p:cTn id="18" dur="500"/>
                                        <p:tgtEl>
                                          <p:spTgt spid="4"/>
                                        </p:tgtEl>
                                        <p:attrNameLst>
                                          <p:attrName>ppt_y</p:attrName>
                                        </p:attrNameLst>
                                      </p:cBhvr>
                                      <p:tavLst>
                                        <p:tav tm="0">
                                          <p:val>
                                            <p:strVal val="ppt_y"/>
                                          </p:val>
                                        </p:tav>
                                        <p:tav tm="100000">
                                          <p:val>
                                            <p:strVal val="1+ppt_h/2"/>
                                          </p:val>
                                        </p:tav>
                                      </p:tavLst>
                                    </p:anim>
                                    <p:set>
                                      <p:cBhvr>
                                        <p:cTn id="19" dur="1" fill="hold">
                                          <p:stCondLst>
                                            <p:cond delay="499"/>
                                          </p:stCondLst>
                                        </p:cTn>
                                        <p:tgtEl>
                                          <p:spTgt spid="4"/>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620553"/>
                                        </p:tgtEl>
                                        <p:attrNameLst>
                                          <p:attrName>style.visibility</p:attrName>
                                        </p:attrNameLst>
                                      </p:cBhvr>
                                      <p:to>
                                        <p:strVal val="visible"/>
                                      </p:to>
                                    </p:set>
                                    <p:animEffect transition="in" filter="wipe(down)">
                                      <p:cBhvr>
                                        <p:cTn id="24" dur="500"/>
                                        <p:tgtEl>
                                          <p:spTgt spid="620553"/>
                                        </p:tgtEl>
                                      </p:cBhvr>
                                    </p:animEffect>
                                  </p:childTnLst>
                                </p:cTn>
                              </p:par>
                              <p:par>
                                <p:cTn id="25" presetID="22" presetClass="entr" presetSubtype="4" fill="hold" nodeType="withEffect">
                                  <p:stCondLst>
                                    <p:cond delay="0"/>
                                  </p:stCondLst>
                                  <p:childTnLst>
                                    <p:set>
                                      <p:cBhvr>
                                        <p:cTn id="26" dur="1" fill="hold">
                                          <p:stCondLst>
                                            <p:cond delay="0"/>
                                          </p:stCondLst>
                                        </p:cTn>
                                        <p:tgtEl>
                                          <p:spTgt spid="620554"/>
                                        </p:tgtEl>
                                        <p:attrNameLst>
                                          <p:attrName>style.visibility</p:attrName>
                                        </p:attrNameLst>
                                      </p:cBhvr>
                                      <p:to>
                                        <p:strVal val="visible"/>
                                      </p:to>
                                    </p:set>
                                    <p:animEffect transition="in" filter="wipe(down)">
                                      <p:cBhvr>
                                        <p:cTn id="27" dur="500"/>
                                        <p:tgtEl>
                                          <p:spTgt spid="620554"/>
                                        </p:tgtEl>
                                      </p:cBhvr>
                                    </p:animEffect>
                                  </p:childTnLst>
                                </p:cTn>
                              </p:par>
                              <p:par>
                                <p:cTn id="28" presetID="22" presetClass="entr" presetSubtype="4" fill="hold" nodeType="withEffect">
                                  <p:stCondLst>
                                    <p:cond delay="0"/>
                                  </p:stCondLst>
                                  <p:childTnLst>
                                    <p:set>
                                      <p:cBhvr>
                                        <p:cTn id="29" dur="1" fill="hold">
                                          <p:stCondLst>
                                            <p:cond delay="0"/>
                                          </p:stCondLst>
                                        </p:cTn>
                                        <p:tgtEl>
                                          <p:spTgt spid="620555"/>
                                        </p:tgtEl>
                                        <p:attrNameLst>
                                          <p:attrName>style.visibility</p:attrName>
                                        </p:attrNameLst>
                                      </p:cBhvr>
                                      <p:to>
                                        <p:strVal val="visible"/>
                                      </p:to>
                                    </p:set>
                                    <p:animEffect transition="in" filter="wipe(down)">
                                      <p:cBhvr>
                                        <p:cTn id="30" dur="500"/>
                                        <p:tgtEl>
                                          <p:spTgt spid="6205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621572" name="图片 621571"/>
          <p:cNvPicPr>
            <a:picLocks noChangeAspect="1"/>
          </p:cNvPicPr>
          <p:nvPr/>
        </p:nvPicPr>
        <p:blipFill>
          <a:blip r:embed="rId1"/>
          <a:srcRect r="88355"/>
          <a:stretch>
            <a:fillRect/>
          </a:stretch>
        </p:blipFill>
        <p:spPr>
          <a:xfrm>
            <a:off x="495300" y="314960"/>
            <a:ext cx="794702" cy="2168525"/>
          </a:xfrm>
          <a:prstGeom prst="rect">
            <a:avLst/>
          </a:prstGeom>
          <a:noFill/>
          <a:ln w="19050">
            <a:noFill/>
          </a:ln>
        </p:spPr>
      </p:pic>
      <p:sp>
        <p:nvSpPr>
          <p:cNvPr id="2" name="文本框 1"/>
          <p:cNvSpPr txBox="1"/>
          <p:nvPr/>
        </p:nvSpPr>
        <p:spPr>
          <a:xfrm>
            <a:off x="236855" y="889635"/>
            <a:ext cx="8536940" cy="977265"/>
          </a:xfrm>
          <a:prstGeom prst="rect">
            <a:avLst/>
          </a:prstGeom>
          <a:noFill/>
        </p:spPr>
        <p:txBody>
          <a:bodyPr wrap="square" rtlCol="0" anchor="t">
            <a:spAutoFit/>
          </a:bodyPr>
          <a:p>
            <a:pPr algn="l" defTabSz="685800">
              <a:lnSpc>
                <a:spcPct val="120000"/>
              </a:lnSpc>
            </a:pPr>
            <a:r>
              <a:rPr lang="zh-CN" altLang="en-US" sz="2400" dirty="0">
                <a:latin typeface="+mn-ea"/>
                <a:ea typeface="+mn-ea"/>
                <a:cs typeface="+mn-ea"/>
                <a:sym typeface="+mn-ea"/>
              </a:rPr>
              <a:t>（</a:t>
            </a:r>
            <a:r>
              <a:rPr lang="en-US" altLang="zh-CN" sz="2400" dirty="0">
                <a:latin typeface="+mn-ea"/>
                <a:ea typeface="+mn-ea"/>
                <a:cs typeface="+mn-ea"/>
                <a:sym typeface="+mn-ea"/>
              </a:rPr>
              <a:t>1</a:t>
            </a:r>
            <a:r>
              <a:rPr lang="zh-CN" altLang="en-US" sz="2400" dirty="0">
                <a:latin typeface="+mn-ea"/>
                <a:ea typeface="+mn-ea"/>
                <a:cs typeface="+mn-ea"/>
                <a:sym typeface="+mn-ea"/>
              </a:rPr>
              <a:t>）列强争相在中国划分“</a:t>
            </a:r>
            <a:r>
              <a:rPr lang="zh-CN" altLang="en-US" sz="2400" dirty="0">
                <a:solidFill>
                  <a:schemeClr val="tx1"/>
                </a:solidFill>
                <a:latin typeface="+mn-ea"/>
                <a:ea typeface="+mn-ea"/>
                <a:cs typeface="+mn-ea"/>
                <a:sym typeface="+mn-ea"/>
              </a:rPr>
              <a:t>势力范围</a:t>
            </a:r>
            <a:r>
              <a:rPr lang="zh-CN" altLang="en-US" sz="2400" dirty="0">
                <a:latin typeface="+mn-ea"/>
                <a:ea typeface="+mn-ea"/>
                <a:cs typeface="+mn-ea"/>
                <a:sym typeface="+mn-ea"/>
              </a:rPr>
              <a:t>”</a:t>
            </a:r>
            <a:r>
              <a:rPr lang="en-US" altLang="zh-CN" sz="2400">
                <a:latin typeface="+mn-ea"/>
                <a:ea typeface="+mn-ea"/>
                <a:cs typeface="+mn-ea"/>
                <a:sym typeface="+mn-ea"/>
              </a:rPr>
              <a:t>，</a:t>
            </a:r>
            <a:r>
              <a:rPr lang="zh-CN" altLang="en-US" sz="2400" dirty="0">
                <a:latin typeface="+mn-ea"/>
                <a:ea typeface="+mn-ea"/>
                <a:cs typeface="+mn-ea"/>
                <a:sym typeface="+mn-ea"/>
              </a:rPr>
              <a:t>掀起</a:t>
            </a:r>
            <a:r>
              <a:rPr lang="zh-CN" altLang="en-US" sz="2400" dirty="0">
                <a:solidFill>
                  <a:srgbClr val="FF0000"/>
                </a:solidFill>
                <a:latin typeface="+mn-ea"/>
                <a:ea typeface="+mn-ea"/>
                <a:cs typeface="+mn-ea"/>
                <a:sym typeface="+mn-ea"/>
              </a:rPr>
              <a:t>瓜分中国的狂潮</a:t>
            </a:r>
            <a:r>
              <a:rPr lang="en-US" altLang="zh-CN" sz="2400">
                <a:solidFill>
                  <a:srgbClr val="FF0000"/>
                </a:solidFill>
                <a:latin typeface="+mn-ea"/>
                <a:ea typeface="+mn-ea"/>
                <a:cs typeface="+mn-ea"/>
                <a:sym typeface="+mn-ea"/>
              </a:rPr>
              <a:t>，</a:t>
            </a:r>
            <a:r>
              <a:rPr lang="zh-CN" altLang="en-US" sz="2400">
                <a:solidFill>
                  <a:srgbClr val="FF0000"/>
                </a:solidFill>
                <a:latin typeface="+mn-ea"/>
                <a:ea typeface="+mn-ea"/>
                <a:cs typeface="+mn-ea"/>
                <a:sym typeface="+mn-ea"/>
              </a:rPr>
              <a:t>民族危机加深，</a:t>
            </a:r>
            <a:r>
              <a:rPr lang="zh-CN" altLang="en-US" sz="2400" dirty="0">
                <a:latin typeface="+mn-ea"/>
                <a:ea typeface="+mn-ea"/>
                <a:cs typeface="+mn-ea"/>
                <a:sym typeface="+mn-ea"/>
              </a:rPr>
              <a:t>中国社会</a:t>
            </a:r>
            <a:r>
              <a:rPr lang="zh-CN" altLang="en-US" sz="2400" dirty="0">
                <a:solidFill>
                  <a:srgbClr val="FF0000"/>
                </a:solidFill>
                <a:latin typeface="+mn-ea"/>
                <a:ea typeface="+mn-ea"/>
                <a:cs typeface="+mn-ea"/>
                <a:sym typeface="+mn-ea"/>
              </a:rPr>
              <a:t>半殖民地化的程度</a:t>
            </a:r>
            <a:r>
              <a:rPr lang="zh-CN" altLang="en-US" sz="2400" dirty="0">
                <a:latin typeface="+mn-ea"/>
                <a:ea typeface="+mn-ea"/>
                <a:cs typeface="+mn-ea"/>
                <a:sym typeface="+mn-ea"/>
              </a:rPr>
              <a:t>大大加深了。</a:t>
            </a:r>
            <a:endParaRPr lang="zh-CN" altLang="en-US" sz="2400" dirty="0">
              <a:solidFill>
                <a:srgbClr val="FF0000"/>
              </a:solidFill>
              <a:latin typeface="+mn-ea"/>
              <a:ea typeface="+mn-ea"/>
              <a:cs typeface="+mn-ea"/>
              <a:sym typeface="+mn-ea"/>
            </a:endParaRPr>
          </a:p>
        </p:txBody>
      </p:sp>
      <p:sp>
        <p:nvSpPr>
          <p:cNvPr id="3" name="文本框 2"/>
          <p:cNvSpPr txBox="1"/>
          <p:nvPr/>
        </p:nvSpPr>
        <p:spPr>
          <a:xfrm>
            <a:off x="7901941" y="167005"/>
            <a:ext cx="1097280" cy="460375"/>
          </a:xfrm>
          <a:prstGeom prst="rect">
            <a:avLst/>
          </a:prstGeom>
          <a:solidFill>
            <a:srgbClr val="FFFFCD"/>
          </a:solidFill>
        </p:spPr>
        <p:txBody>
          <a:bodyPr wrap="none" rtlCol="0" anchor="t">
            <a:spAutoFit/>
          </a:bodyPr>
          <a:p>
            <a:r>
              <a:rPr lang="zh-CN" altLang="en-US" sz="2400">
                <a:solidFill>
                  <a:srgbClr val="FF0000"/>
                </a:solidFill>
                <a:latin typeface="微软雅黑" panose="020B0503020204020204" charset="-122"/>
                <a:ea typeface="微软雅黑" panose="020B0503020204020204" charset="-122"/>
              </a:rPr>
              <a:t>需补充</a:t>
            </a:r>
            <a:endParaRPr lang="zh-CN" altLang="en-US" sz="2400">
              <a:solidFill>
                <a:srgbClr val="FF0000"/>
              </a:solidFill>
              <a:latin typeface="微软雅黑" panose="020B0503020204020204" charset="-122"/>
              <a:ea typeface="微软雅黑" panose="020B0503020204020204" charset="-122"/>
            </a:endParaRPr>
          </a:p>
        </p:txBody>
      </p:sp>
      <p:sp>
        <p:nvSpPr>
          <p:cNvPr id="5" name="文本框 4"/>
          <p:cNvSpPr txBox="1"/>
          <p:nvPr/>
        </p:nvSpPr>
        <p:spPr>
          <a:xfrm>
            <a:off x="288925" y="1938655"/>
            <a:ext cx="8536940" cy="534035"/>
          </a:xfrm>
          <a:prstGeom prst="rect">
            <a:avLst/>
          </a:prstGeom>
          <a:noFill/>
        </p:spPr>
        <p:txBody>
          <a:bodyPr wrap="square" rtlCol="0" anchor="t">
            <a:spAutoFit/>
          </a:bodyPr>
          <a:p>
            <a:pPr algn="l" defTabSz="685800">
              <a:lnSpc>
                <a:spcPct val="120000"/>
              </a:lnSpc>
            </a:pPr>
            <a:r>
              <a:rPr lang="zh-CN" altLang="en-US" sz="2400" dirty="0">
                <a:latin typeface="+mn-ea"/>
                <a:ea typeface="+mn-ea"/>
                <a:cs typeface="+mn-ea"/>
                <a:sym typeface="+mn-ea"/>
              </a:rPr>
              <a:t>（</a:t>
            </a:r>
            <a:r>
              <a:rPr lang="en-US" altLang="zh-CN" sz="2400" dirty="0">
                <a:latin typeface="+mn-ea"/>
                <a:ea typeface="+mn-ea"/>
                <a:cs typeface="+mn-ea"/>
                <a:sym typeface="+mn-ea"/>
              </a:rPr>
              <a:t>2</a:t>
            </a:r>
            <a:r>
              <a:rPr lang="zh-CN" altLang="en-US" sz="2400" dirty="0">
                <a:latin typeface="+mn-ea"/>
                <a:ea typeface="+mn-ea"/>
                <a:cs typeface="+mn-ea"/>
                <a:sym typeface="+mn-ea"/>
              </a:rPr>
              <a:t>）为挽救统治危机，清政府开始军事改革</a:t>
            </a:r>
            <a:r>
              <a:rPr lang="en-US" altLang="zh-CN" sz="2400">
                <a:latin typeface="+mn-ea"/>
                <a:ea typeface="+mn-ea"/>
                <a:cs typeface="+mn-ea"/>
                <a:sym typeface="+mn-ea"/>
              </a:rPr>
              <a:t>，</a:t>
            </a:r>
            <a:r>
              <a:rPr lang="zh-CN" altLang="en-US" sz="2400" dirty="0">
                <a:latin typeface="+mn-ea"/>
                <a:ea typeface="+mn-ea"/>
                <a:cs typeface="+mn-ea"/>
                <a:sym typeface="+mn-ea"/>
              </a:rPr>
              <a:t>编练新军。</a:t>
            </a:r>
            <a:endParaRPr lang="zh-CN" altLang="en-US" sz="2400" dirty="0">
              <a:solidFill>
                <a:srgbClr val="FF0000"/>
              </a:solidFill>
              <a:latin typeface="+mn-ea"/>
              <a:ea typeface="+mn-ea"/>
              <a:cs typeface="+mn-ea"/>
              <a:sym typeface="+mn-ea"/>
            </a:endParaRPr>
          </a:p>
        </p:txBody>
      </p:sp>
      <p:sp>
        <p:nvSpPr>
          <p:cNvPr id="6" name="文本框 5"/>
          <p:cNvSpPr txBox="1"/>
          <p:nvPr/>
        </p:nvSpPr>
        <p:spPr>
          <a:xfrm>
            <a:off x="308610" y="2473325"/>
            <a:ext cx="8536940" cy="1420495"/>
          </a:xfrm>
          <a:prstGeom prst="rect">
            <a:avLst/>
          </a:prstGeom>
          <a:noFill/>
        </p:spPr>
        <p:txBody>
          <a:bodyPr wrap="square" rtlCol="0" anchor="t">
            <a:spAutoFit/>
          </a:bodyPr>
          <a:p>
            <a:pPr algn="l" defTabSz="685800">
              <a:lnSpc>
                <a:spcPct val="120000"/>
              </a:lnSpc>
            </a:pPr>
            <a:r>
              <a:rPr lang="zh-CN" altLang="en-US" sz="2400" dirty="0">
                <a:latin typeface="+mn-ea"/>
                <a:ea typeface="+mn-ea"/>
                <a:cs typeface="+mn-ea"/>
                <a:sym typeface="+mn-ea"/>
              </a:rPr>
              <a:t>（</a:t>
            </a:r>
            <a:r>
              <a:rPr lang="en-US" altLang="zh-CN" sz="2400" dirty="0">
                <a:latin typeface="+mn-ea"/>
                <a:ea typeface="+mn-ea"/>
                <a:cs typeface="+mn-ea"/>
                <a:sym typeface="+mn-ea"/>
              </a:rPr>
              <a:t>3</a:t>
            </a:r>
            <a:r>
              <a:rPr lang="zh-CN" altLang="en-US" sz="2400" dirty="0">
                <a:latin typeface="+mn-ea"/>
                <a:ea typeface="+mn-ea"/>
                <a:cs typeface="+mn-ea"/>
                <a:sym typeface="+mn-ea"/>
              </a:rPr>
              <a:t>）三十年洋务运动成果破灭</a:t>
            </a:r>
            <a:r>
              <a:rPr lang="en-US" altLang="zh-CN" sz="2400">
                <a:latin typeface="+mn-ea"/>
                <a:ea typeface="+mn-ea"/>
                <a:cs typeface="+mn-ea"/>
                <a:sym typeface="+mn-ea"/>
              </a:rPr>
              <a:t>，</a:t>
            </a:r>
            <a:r>
              <a:rPr lang="zh-CN" altLang="en-US" sz="2400" dirty="0">
                <a:latin typeface="+mn-ea"/>
                <a:ea typeface="+mn-ea"/>
                <a:cs typeface="+mn-ea"/>
                <a:sym typeface="+mn-ea"/>
              </a:rPr>
              <a:t>败于历史上一直受中国影响的小国日本</a:t>
            </a:r>
            <a:r>
              <a:rPr lang="en-US" altLang="zh-CN" sz="2400">
                <a:latin typeface="+mn-ea"/>
                <a:ea typeface="+mn-ea"/>
                <a:cs typeface="+mn-ea"/>
                <a:sym typeface="+mn-ea"/>
              </a:rPr>
              <a:t>，</a:t>
            </a:r>
            <a:r>
              <a:rPr lang="zh-CN" altLang="en-US" sz="2400" dirty="0">
                <a:latin typeface="+mn-ea"/>
                <a:ea typeface="+mn-ea"/>
                <a:cs typeface="+mn-ea"/>
                <a:sym typeface="+mn-ea"/>
              </a:rPr>
              <a:t>对国人心理产生极大的伤害</a:t>
            </a:r>
            <a:r>
              <a:rPr lang="zh-CN" altLang="en-US" sz="2400" dirty="0">
                <a:ea typeface="+mn-ea"/>
                <a:cs typeface="Arial" panose="020B0604020202020204" pitchFamily="34" charset="0"/>
                <a:sym typeface="+mn-ea"/>
              </a:rPr>
              <a:t>→</a:t>
            </a:r>
            <a:r>
              <a:rPr lang="zh-CN" altLang="en-US" sz="2400" dirty="0">
                <a:latin typeface="+mn-ea"/>
                <a:ea typeface="+mn-ea"/>
                <a:cs typeface="+mn-ea"/>
                <a:sym typeface="+mn-ea"/>
              </a:rPr>
              <a:t>促进了</a:t>
            </a:r>
            <a:r>
              <a:rPr lang="zh-CN" altLang="en-US" sz="2400" dirty="0">
                <a:solidFill>
                  <a:srgbClr val="FF0000"/>
                </a:solidFill>
                <a:latin typeface="+mn-ea"/>
                <a:ea typeface="+mn-ea"/>
                <a:cs typeface="+mn-ea"/>
                <a:sym typeface="+mn-ea"/>
              </a:rPr>
              <a:t>中华民族的新觉醒</a:t>
            </a:r>
            <a:r>
              <a:rPr lang="en-US" altLang="zh-CN" sz="2400">
                <a:latin typeface="+mn-ea"/>
                <a:ea typeface="+mn-ea"/>
                <a:cs typeface="+mn-ea"/>
                <a:sym typeface="+mn-ea"/>
              </a:rPr>
              <a:t>，</a:t>
            </a:r>
            <a:r>
              <a:rPr lang="zh-CN" altLang="en-US" sz="2400" dirty="0">
                <a:latin typeface="+mn-ea"/>
                <a:ea typeface="+mn-ea"/>
                <a:cs typeface="+mn-ea"/>
                <a:sym typeface="+mn-ea"/>
              </a:rPr>
              <a:t>知识界和各阶层民众展开了多种形式的</a:t>
            </a:r>
            <a:r>
              <a:rPr lang="zh-CN" altLang="en-US" sz="2400" dirty="0">
                <a:solidFill>
                  <a:srgbClr val="FF0000"/>
                </a:solidFill>
                <a:latin typeface="+mn-ea"/>
                <a:ea typeface="+mn-ea"/>
                <a:cs typeface="+mn-ea"/>
                <a:sym typeface="+mn-ea"/>
              </a:rPr>
              <a:t>救亡图存斗争</a:t>
            </a:r>
            <a:r>
              <a:rPr lang="zh-CN" altLang="en-US" sz="2400" dirty="0">
                <a:latin typeface="+mn-ea"/>
                <a:ea typeface="+mn-ea"/>
                <a:cs typeface="+mn-ea"/>
                <a:sym typeface="+mn-ea"/>
              </a:rPr>
              <a:t>。</a:t>
            </a:r>
            <a:endParaRPr lang="zh-CN" altLang="en-US" sz="2400" dirty="0">
              <a:solidFill>
                <a:srgbClr val="FF0000"/>
              </a:solidFill>
              <a:latin typeface="+mn-ea"/>
              <a:ea typeface="+mn-ea"/>
              <a:cs typeface="+mn-ea"/>
              <a:sym typeface="+mn-ea"/>
            </a:endParaRPr>
          </a:p>
        </p:txBody>
      </p:sp>
      <p:sp>
        <p:nvSpPr>
          <p:cNvPr id="7" name="文本框 6"/>
          <p:cNvSpPr txBox="1"/>
          <p:nvPr/>
        </p:nvSpPr>
        <p:spPr>
          <a:xfrm>
            <a:off x="303530" y="3893820"/>
            <a:ext cx="8536940" cy="1420495"/>
          </a:xfrm>
          <a:prstGeom prst="rect">
            <a:avLst/>
          </a:prstGeom>
          <a:noFill/>
        </p:spPr>
        <p:txBody>
          <a:bodyPr wrap="square" rtlCol="0" anchor="t">
            <a:spAutoFit/>
          </a:bodyPr>
          <a:p>
            <a:pPr algn="l" defTabSz="685800">
              <a:lnSpc>
                <a:spcPct val="120000"/>
              </a:lnSpc>
            </a:pPr>
            <a:r>
              <a:rPr lang="zh-CN" altLang="en-US" sz="2400" dirty="0">
                <a:latin typeface="+mn-ea"/>
                <a:ea typeface="+mn-ea"/>
                <a:cs typeface="+mn-ea"/>
                <a:sym typeface="+mn-ea"/>
              </a:rPr>
              <a:t>（</a:t>
            </a:r>
            <a:r>
              <a:rPr lang="en-US" altLang="zh-CN" sz="2400" dirty="0">
                <a:latin typeface="+mn-ea"/>
                <a:ea typeface="+mn-ea"/>
                <a:cs typeface="+mn-ea"/>
                <a:sym typeface="+mn-ea"/>
              </a:rPr>
              <a:t>4</a:t>
            </a:r>
            <a:r>
              <a:rPr lang="zh-CN" altLang="en-US" sz="2400" dirty="0">
                <a:latin typeface="+mn-ea"/>
                <a:ea typeface="+mn-ea"/>
                <a:cs typeface="+mn-ea"/>
                <a:sym typeface="+mn-ea"/>
              </a:rPr>
              <a:t>）</a:t>
            </a:r>
            <a:r>
              <a:rPr lang="zh-CN" altLang="en-US" sz="2400" dirty="0">
                <a:latin typeface="宋体" panose="02010600030101010101" pitchFamily="2" charset="-122"/>
                <a:sym typeface="+mn-ea"/>
              </a:rPr>
              <a:t>对日本的认识急剧转变：开始从轻视日本迅速转向师法日本</a:t>
            </a:r>
            <a:r>
              <a:rPr lang="en-US" altLang="zh-CN" sz="2400">
                <a:latin typeface="宋体" panose="02010600030101010101" pitchFamily="2" charset="-122"/>
                <a:sym typeface="+mn-ea"/>
              </a:rPr>
              <a:t>，</a:t>
            </a:r>
            <a:r>
              <a:rPr lang="zh-CN" altLang="en-US" sz="2400" dirty="0">
                <a:latin typeface="宋体" panose="02010600030101010101" pitchFamily="2" charset="-122"/>
                <a:sym typeface="+mn-ea"/>
              </a:rPr>
              <a:t>纷纷留学日本</a:t>
            </a:r>
            <a:r>
              <a:rPr lang="en-US" altLang="zh-CN" sz="2400">
                <a:latin typeface="宋体" panose="02010600030101010101" pitchFamily="2" charset="-122"/>
                <a:sym typeface="+mn-ea"/>
              </a:rPr>
              <a:t>，</a:t>
            </a:r>
            <a:r>
              <a:rPr lang="zh-CN" altLang="en-US" sz="2400" dirty="0">
                <a:latin typeface="宋体" panose="02010600030101010101" pitchFamily="2" charset="-122"/>
                <a:sym typeface="+mn-ea"/>
              </a:rPr>
              <a:t>翻译日本书籍</a:t>
            </a:r>
            <a:r>
              <a:rPr lang="en-US" altLang="zh-CN" sz="2400">
                <a:latin typeface="宋体" panose="02010600030101010101" pitchFamily="2" charset="-122"/>
                <a:sym typeface="+mn-ea"/>
              </a:rPr>
              <a:t>，</a:t>
            </a:r>
            <a:r>
              <a:rPr lang="zh-CN" altLang="en-US" sz="2400" dirty="0">
                <a:latin typeface="宋体" panose="02010600030101010101" pitchFamily="2" charset="-122"/>
                <a:sym typeface="+mn-ea"/>
              </a:rPr>
              <a:t>走上学习日本变法图强的道路。</a:t>
            </a:r>
            <a:endParaRPr lang="zh-CN" altLang="en-US" sz="2400" dirty="0">
              <a:solidFill>
                <a:srgbClr val="FF0000"/>
              </a:solidFill>
              <a:latin typeface="+mn-ea"/>
              <a:ea typeface="+mn-ea"/>
              <a:cs typeface="+mn-ea"/>
              <a:sym typeface="+mn-ea"/>
            </a:endParaRPr>
          </a:p>
        </p:txBody>
      </p:sp>
      <p:sp>
        <p:nvSpPr>
          <p:cNvPr id="8" name="文本框 7"/>
          <p:cNvSpPr txBox="1"/>
          <p:nvPr/>
        </p:nvSpPr>
        <p:spPr>
          <a:xfrm>
            <a:off x="303530" y="5293360"/>
            <a:ext cx="8536940" cy="1420495"/>
          </a:xfrm>
          <a:prstGeom prst="rect">
            <a:avLst/>
          </a:prstGeom>
          <a:noFill/>
        </p:spPr>
        <p:txBody>
          <a:bodyPr wrap="square" rtlCol="0" anchor="t">
            <a:spAutoFit/>
          </a:bodyPr>
          <a:p>
            <a:pPr algn="l">
              <a:lnSpc>
                <a:spcPct val="120000"/>
              </a:lnSpc>
            </a:pPr>
            <a:r>
              <a:rPr lang="zh-CN" altLang="en-US" sz="2400" dirty="0">
                <a:latin typeface="+mn-ea"/>
                <a:ea typeface="+mn-ea"/>
                <a:cs typeface="+mn-ea"/>
                <a:sym typeface="+mn-ea"/>
              </a:rPr>
              <a:t>（</a:t>
            </a:r>
            <a:r>
              <a:rPr lang="en-US" altLang="zh-CN" sz="2400" dirty="0">
                <a:latin typeface="+mn-ea"/>
                <a:ea typeface="+mn-ea"/>
                <a:cs typeface="+mn-ea"/>
                <a:sym typeface="+mn-ea"/>
              </a:rPr>
              <a:t>5</a:t>
            </a:r>
            <a:r>
              <a:rPr lang="zh-CN" altLang="en-US" sz="2400" dirty="0">
                <a:latin typeface="+mn-ea"/>
                <a:ea typeface="+mn-ea"/>
                <a:cs typeface="+mn-ea"/>
                <a:sym typeface="+mn-ea"/>
              </a:rPr>
              <a:t>）</a:t>
            </a:r>
            <a:r>
              <a:rPr lang="en-US" altLang="zh-CN" sz="2400">
                <a:latin typeface="+mn-ea"/>
                <a:ea typeface="+mn-ea"/>
                <a:cs typeface="+mn-ea"/>
                <a:sym typeface="+mn-ea"/>
              </a:rPr>
              <a:t>19</a:t>
            </a:r>
            <a:r>
              <a:rPr lang="zh-CN" altLang="en-US" sz="2400" dirty="0">
                <a:latin typeface="+mn-ea"/>
                <a:ea typeface="+mn-ea"/>
                <a:cs typeface="+mn-ea"/>
                <a:sym typeface="+mn-ea"/>
              </a:rPr>
              <a:t>世纪中后期东亚</a:t>
            </a:r>
            <a:r>
              <a:rPr lang="zh-CN" altLang="en-US" sz="2400" dirty="0">
                <a:solidFill>
                  <a:schemeClr val="tx1"/>
                </a:solidFill>
                <a:latin typeface="+mn-ea"/>
                <a:ea typeface="+mn-ea"/>
                <a:cs typeface="+mn-ea"/>
                <a:sym typeface="+mn-ea"/>
              </a:rPr>
              <a:t>华夷朝贡体系逐渐瓦解，</a:t>
            </a:r>
            <a:r>
              <a:rPr lang="zh-CN" altLang="en-US" sz="2400" dirty="0">
                <a:latin typeface="+mn-ea"/>
                <a:ea typeface="+mn-ea"/>
                <a:cs typeface="+mn-ea"/>
                <a:sym typeface="+mn-ea"/>
              </a:rPr>
              <a:t>西方列强带来了近代国家关系形态和国际秩序模式。</a:t>
            </a:r>
            <a:r>
              <a:rPr lang="en-US" altLang="zh-CN" sz="2400">
                <a:latin typeface="+mn-ea"/>
                <a:ea typeface="+mn-ea"/>
                <a:cs typeface="+mn-ea"/>
                <a:sym typeface="+mn-ea"/>
              </a:rPr>
              <a:t>《</a:t>
            </a:r>
            <a:r>
              <a:rPr lang="zh-CN" altLang="en-US" sz="2400" dirty="0">
                <a:latin typeface="+mn-ea"/>
                <a:ea typeface="+mn-ea"/>
                <a:cs typeface="+mn-ea"/>
                <a:sym typeface="+mn-ea"/>
              </a:rPr>
              <a:t>马关条约</a:t>
            </a:r>
            <a:r>
              <a:rPr lang="en-US" altLang="zh-CN" sz="2400">
                <a:latin typeface="+mn-ea"/>
                <a:ea typeface="+mn-ea"/>
                <a:cs typeface="+mn-ea"/>
                <a:sym typeface="+mn-ea"/>
              </a:rPr>
              <a:t>》</a:t>
            </a:r>
            <a:r>
              <a:rPr lang="zh-CN" altLang="en-US" sz="2400" dirty="0">
                <a:latin typeface="+mn-ea"/>
                <a:ea typeface="+mn-ea"/>
                <a:cs typeface="+mn-ea"/>
                <a:sym typeface="+mn-ea"/>
              </a:rPr>
              <a:t>规定清政府承认朝鲜独立自主</a:t>
            </a:r>
            <a:r>
              <a:rPr lang="en-US" altLang="zh-CN" sz="2400">
                <a:latin typeface="+mn-ea"/>
                <a:ea typeface="+mn-ea"/>
                <a:cs typeface="+mn-ea"/>
                <a:sym typeface="+mn-ea"/>
              </a:rPr>
              <a:t>，</a:t>
            </a:r>
            <a:r>
              <a:rPr lang="zh-CN" altLang="en-US" sz="2400" dirty="0">
                <a:solidFill>
                  <a:srgbClr val="FF0000"/>
                </a:solidFill>
                <a:latin typeface="+mn-ea"/>
                <a:ea typeface="+mn-ea"/>
                <a:cs typeface="+mn-ea"/>
                <a:sym typeface="+mn-ea"/>
              </a:rPr>
              <a:t>传统华夷朝贡体系彻底崩溃。</a:t>
            </a:r>
            <a:endParaRPr lang="zh-CN" altLang="en-US" sz="2400" dirty="0">
              <a:solidFill>
                <a:srgbClr val="FF0000"/>
              </a:solidFill>
              <a:latin typeface="+mn-ea"/>
              <a:ea typeface="+mn-ea"/>
              <a:cs typeface="+mn-ea"/>
              <a:sym typeface="+mn-ea"/>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xEl>
                                              <p:pRg st="0" end="0"/>
                                            </p:txEl>
                                          </p:spTgt>
                                        </p:tgtEl>
                                        <p:attrNameLst>
                                          <p:attrName>style.visibility</p:attrName>
                                        </p:attrNameLst>
                                      </p:cBhvr>
                                      <p:to>
                                        <p:strVal val="visible"/>
                                      </p:to>
                                    </p:set>
                                    <p:anim calcmode="lin" valueType="num">
                                      <p:cBhvr additive="base">
                                        <p:cTn id="3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415415" y="146050"/>
            <a:ext cx="5699760" cy="521970"/>
          </a:xfrm>
          <a:prstGeom prst="rect">
            <a:avLst/>
          </a:prstGeom>
          <a:noFill/>
        </p:spPr>
        <p:txBody>
          <a:bodyPr wrap="square" rtlCol="0">
            <a:spAutoFit/>
          </a:bodyPr>
          <a:p>
            <a:r>
              <a:rPr lang="zh-CN" altLang="en-US" sz="2800"/>
              <a:t>【教材补充】</a:t>
            </a:r>
            <a:r>
              <a:rPr lang="zh-CN" altLang="en-US" sz="2800" dirty="0">
                <a:latin typeface="文鼎CS大黑" charset="0"/>
                <a:sym typeface="+mn-ea"/>
              </a:rPr>
              <a:t>三国干涉还辽</a:t>
            </a:r>
            <a:endParaRPr lang="zh-CN" altLang="en-US" sz="2800" dirty="0">
              <a:latin typeface="文鼎CS大黑" charset="0"/>
              <a:sym typeface="+mn-ea"/>
            </a:endParaRPr>
          </a:p>
        </p:txBody>
      </p:sp>
      <p:sp>
        <p:nvSpPr>
          <p:cNvPr id="252931" name="Text Box 3"/>
          <p:cNvSpPr txBox="1"/>
          <p:nvPr/>
        </p:nvSpPr>
        <p:spPr>
          <a:xfrm>
            <a:off x="400368" y="1349693"/>
            <a:ext cx="1116012" cy="2458720"/>
          </a:xfrm>
          <a:prstGeom prst="rect">
            <a:avLst/>
          </a:prstGeom>
          <a:noFill/>
          <a:ln w="9525">
            <a:noFill/>
          </a:ln>
        </p:spPr>
        <p:txBody>
          <a:bodyPr>
            <a:spAutoFit/>
          </a:bodyPr>
          <a:p>
            <a:pPr>
              <a:lnSpc>
                <a:spcPct val="90000"/>
              </a:lnSpc>
              <a:spcBef>
                <a:spcPct val="50000"/>
              </a:spcBef>
            </a:pPr>
            <a:r>
              <a:rPr lang="zh-CN" altLang="en-US" sz="2800" b="1" dirty="0">
                <a:latin typeface="Times New Roman" panose="02020603050405020304" pitchFamily="18" charset="0"/>
                <a:ea typeface="楷体_GB2312" pitchFamily="49" charset="-122"/>
              </a:rPr>
              <a:t>原因：</a:t>
            </a:r>
            <a:br>
              <a:rPr lang="zh-CN" altLang="en-US" sz="2800" b="1" dirty="0">
                <a:latin typeface="Times New Roman" panose="02020603050405020304" pitchFamily="18" charset="0"/>
                <a:ea typeface="楷体_GB2312" pitchFamily="49" charset="-122"/>
              </a:rPr>
            </a:br>
            <a:endParaRPr lang="zh-CN" altLang="en-US" sz="2800" b="1" dirty="0">
              <a:latin typeface="Times New Roman" panose="02020603050405020304" pitchFamily="18" charset="0"/>
              <a:ea typeface="楷体_GB2312" pitchFamily="49" charset="-122"/>
            </a:endParaRPr>
          </a:p>
          <a:p>
            <a:pPr>
              <a:lnSpc>
                <a:spcPct val="90000"/>
              </a:lnSpc>
              <a:spcBef>
                <a:spcPct val="50000"/>
              </a:spcBef>
            </a:pPr>
            <a:r>
              <a:rPr lang="zh-CN" altLang="en-US" sz="2800" b="1" dirty="0">
                <a:latin typeface="Times New Roman" panose="02020603050405020304" pitchFamily="18" charset="0"/>
                <a:ea typeface="楷体_GB2312" pitchFamily="49" charset="-122"/>
              </a:rPr>
              <a:t>过程：</a:t>
            </a:r>
            <a:br>
              <a:rPr lang="zh-CN" altLang="en-US" sz="2800" b="1" dirty="0">
                <a:latin typeface="Times New Roman" panose="02020603050405020304" pitchFamily="18" charset="0"/>
                <a:ea typeface="楷体_GB2312" pitchFamily="49" charset="-122"/>
              </a:rPr>
            </a:br>
            <a:endParaRPr lang="zh-CN" altLang="en-US" sz="2800" b="1" dirty="0">
              <a:latin typeface="Times New Roman" panose="02020603050405020304" pitchFamily="18" charset="0"/>
              <a:ea typeface="楷体_GB2312" pitchFamily="49" charset="-122"/>
            </a:endParaRPr>
          </a:p>
          <a:p>
            <a:pPr>
              <a:lnSpc>
                <a:spcPct val="90000"/>
              </a:lnSpc>
              <a:spcBef>
                <a:spcPct val="50000"/>
              </a:spcBef>
            </a:pPr>
            <a:r>
              <a:rPr lang="zh-CN" altLang="en-US" sz="2800" b="1" dirty="0">
                <a:latin typeface="Times New Roman" panose="02020603050405020304" pitchFamily="18" charset="0"/>
                <a:ea typeface="楷体_GB2312" pitchFamily="49" charset="-122"/>
              </a:rPr>
              <a:t>结果：</a:t>
            </a:r>
            <a:endParaRPr lang="zh-CN" altLang="en-US" sz="2800" b="1" dirty="0">
              <a:latin typeface="Times New Roman" panose="02020603050405020304" pitchFamily="18" charset="0"/>
              <a:ea typeface="楷体_GB2312" pitchFamily="49" charset="-122"/>
            </a:endParaRPr>
          </a:p>
        </p:txBody>
      </p:sp>
      <p:sp>
        <p:nvSpPr>
          <p:cNvPr id="45061" name="Text Box 5"/>
          <p:cNvSpPr txBox="1"/>
          <p:nvPr/>
        </p:nvSpPr>
        <p:spPr>
          <a:xfrm>
            <a:off x="1202055" y="1283335"/>
            <a:ext cx="7870190" cy="953135"/>
          </a:xfrm>
          <a:prstGeom prst="rect">
            <a:avLst/>
          </a:prstGeom>
          <a:noFill/>
          <a:ln w="9525">
            <a:noFill/>
          </a:ln>
        </p:spPr>
        <p:txBody>
          <a:bodyPr wrap="square">
            <a:spAutoFit/>
          </a:bodyPr>
          <a:p>
            <a:pPr algn="l">
              <a:spcBef>
                <a:spcPct val="50000"/>
              </a:spcBef>
            </a:pPr>
            <a:r>
              <a:rPr lang="en-US" altLang="zh-CN" sz="2800" b="1" dirty="0">
                <a:latin typeface="Times New Roman" panose="02020603050405020304" pitchFamily="18" charset="0"/>
                <a:ea typeface="楷体_GB2312" pitchFamily="49" charset="-122"/>
              </a:rPr>
              <a:t>《</a:t>
            </a:r>
            <a:r>
              <a:rPr lang="zh-CN" altLang="en-US" sz="2800" b="1" dirty="0">
                <a:latin typeface="Times New Roman" panose="02020603050405020304" pitchFamily="18" charset="0"/>
                <a:ea typeface="楷体_GB2312" pitchFamily="49" charset="-122"/>
              </a:rPr>
              <a:t>马关条约</a:t>
            </a:r>
            <a:r>
              <a:rPr lang="en-US" altLang="zh-CN" sz="2800" b="1" dirty="0">
                <a:latin typeface="Times New Roman" panose="02020603050405020304" pitchFamily="18" charset="0"/>
                <a:ea typeface="楷体_GB2312" pitchFamily="49" charset="-122"/>
              </a:rPr>
              <a:t>》</a:t>
            </a:r>
            <a:r>
              <a:rPr lang="zh-CN" altLang="en-US" sz="2800" b="1" dirty="0">
                <a:latin typeface="Times New Roman" panose="02020603050405020304" pitchFamily="18" charset="0"/>
                <a:ea typeface="楷体_GB2312" pitchFamily="49" charset="-122"/>
              </a:rPr>
              <a:t>损害了俄国利益，联合</a:t>
            </a:r>
            <a:r>
              <a:rPr lang="zh-CN" altLang="en-US" sz="2800" dirty="0">
                <a:latin typeface="Times New Roman" panose="02020603050405020304" pitchFamily="18" charset="0"/>
                <a:ea typeface="楷体_GB2312" pitchFamily="49" charset="-122"/>
                <a:sym typeface="+mn-ea"/>
              </a:rPr>
              <a:t>德法劝告日本退还辽东半岛。</a:t>
            </a:r>
            <a:endParaRPr lang="zh-CN" altLang="en-US" sz="2800" b="1" dirty="0">
              <a:latin typeface="Times New Roman" panose="02020603050405020304" pitchFamily="18" charset="0"/>
              <a:ea typeface="楷体_GB2312" pitchFamily="49" charset="-122"/>
            </a:endParaRPr>
          </a:p>
        </p:txBody>
      </p:sp>
      <p:sp>
        <p:nvSpPr>
          <p:cNvPr id="45062" name="Text Box 6"/>
          <p:cNvSpPr txBox="1"/>
          <p:nvPr/>
        </p:nvSpPr>
        <p:spPr>
          <a:xfrm>
            <a:off x="1284923" y="2318385"/>
            <a:ext cx="5257800" cy="521970"/>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ea typeface="楷体_GB2312" pitchFamily="49" charset="-122"/>
              </a:rPr>
              <a:t>提出照会，武力强迫</a:t>
            </a:r>
            <a:endParaRPr lang="zh-CN" altLang="en-US" sz="2800" b="1" dirty="0">
              <a:latin typeface="Times New Roman" panose="02020603050405020304" pitchFamily="18" charset="0"/>
              <a:ea typeface="楷体_GB2312" pitchFamily="49" charset="-122"/>
            </a:endParaRPr>
          </a:p>
        </p:txBody>
      </p:sp>
      <p:sp>
        <p:nvSpPr>
          <p:cNvPr id="45065" name="Text Box 9"/>
          <p:cNvSpPr txBox="1"/>
          <p:nvPr/>
        </p:nvSpPr>
        <p:spPr>
          <a:xfrm>
            <a:off x="968375" y="3286760"/>
            <a:ext cx="8194675" cy="521970"/>
          </a:xfrm>
          <a:prstGeom prst="rect">
            <a:avLst/>
          </a:prstGeom>
          <a:noFill/>
          <a:ln w="9525">
            <a:noFill/>
          </a:ln>
        </p:spPr>
        <p:txBody>
          <a:bodyPr wrap="square">
            <a:spAutoFit/>
          </a:bodyPr>
          <a:p>
            <a:pPr>
              <a:spcBef>
                <a:spcPct val="50000"/>
              </a:spcBef>
            </a:pPr>
            <a:r>
              <a:rPr lang="zh-CN" altLang="en-US" sz="2800" b="1" dirty="0">
                <a:latin typeface="Times New Roman" panose="02020603050405020304" pitchFamily="18" charset="0"/>
                <a:ea typeface="楷体_GB2312" pitchFamily="49" charset="-122"/>
              </a:rPr>
              <a:t>日本放弃辽东半岛，向清政府索取白银</a:t>
            </a:r>
            <a:r>
              <a:rPr lang="en-US" altLang="zh-CN" sz="2800" b="1" dirty="0">
                <a:latin typeface="Times New Roman" panose="02020603050405020304" pitchFamily="18" charset="0"/>
                <a:ea typeface="楷体_GB2312" pitchFamily="49" charset="-122"/>
              </a:rPr>
              <a:t>3000</a:t>
            </a:r>
            <a:r>
              <a:rPr lang="zh-CN" altLang="en-US" sz="2800" b="1" dirty="0">
                <a:latin typeface="Times New Roman" panose="02020603050405020304" pitchFamily="18" charset="0"/>
                <a:ea typeface="楷体_GB2312" pitchFamily="49" charset="-122"/>
              </a:rPr>
              <a:t>万两</a:t>
            </a:r>
            <a:endParaRPr lang="zh-CN" altLang="en-US" sz="2800" b="1" dirty="0">
              <a:latin typeface="Times New Roman" panose="02020603050405020304" pitchFamily="18" charset="0"/>
              <a:ea typeface="楷体_GB2312" pitchFamily="49" charset="-122"/>
            </a:endParaRPr>
          </a:p>
        </p:txBody>
      </p:sp>
      <p:pic>
        <p:nvPicPr>
          <p:cNvPr id="87044" name="图片 87043" descr="2007_1_23_88983_4788983"/>
          <p:cNvPicPr>
            <a:picLocks noChangeAspect="1"/>
          </p:cNvPicPr>
          <p:nvPr/>
        </p:nvPicPr>
        <p:blipFill>
          <a:blip r:embed="rId1"/>
          <a:srcRect b="7329"/>
          <a:stretch>
            <a:fillRect/>
          </a:stretch>
        </p:blipFill>
        <p:spPr>
          <a:xfrm>
            <a:off x="4319270" y="3913505"/>
            <a:ext cx="4060825" cy="2867660"/>
          </a:xfrm>
          <a:prstGeom prst="rect">
            <a:avLst/>
          </a:prstGeom>
          <a:noFill/>
          <a:ln w="9525">
            <a:noFill/>
          </a:ln>
        </p:spPr>
      </p:pic>
      <p:sp>
        <p:nvSpPr>
          <p:cNvPr id="3" name="文本框 2"/>
          <p:cNvSpPr txBox="1"/>
          <p:nvPr/>
        </p:nvSpPr>
        <p:spPr>
          <a:xfrm>
            <a:off x="3169920" y="668020"/>
            <a:ext cx="5699760" cy="521970"/>
          </a:xfrm>
          <a:prstGeom prst="rect">
            <a:avLst/>
          </a:prstGeom>
          <a:noFill/>
        </p:spPr>
        <p:txBody>
          <a:bodyPr wrap="square" rtlCol="0">
            <a:spAutoFit/>
          </a:bodyPr>
          <a:p>
            <a:r>
              <a:rPr lang="en-US" altLang="zh-CN" sz="2800" dirty="0">
                <a:solidFill>
                  <a:srgbClr val="FF0000"/>
                </a:solidFill>
                <a:latin typeface="文鼎CS大黑" charset="0"/>
                <a:sym typeface="+mn-ea"/>
              </a:rPr>
              <a:t>——</a:t>
            </a:r>
            <a:r>
              <a:rPr lang="zh-CN" altLang="en-US" sz="2800" dirty="0">
                <a:solidFill>
                  <a:srgbClr val="FF0000"/>
                </a:solidFill>
                <a:latin typeface="文鼎CS大黑" charset="0"/>
                <a:sym typeface="+mn-ea"/>
              </a:rPr>
              <a:t>列强瓜分中国狂潮的开端</a:t>
            </a:r>
            <a:endParaRPr lang="zh-CN" altLang="en-US" sz="2800" dirty="0">
              <a:solidFill>
                <a:srgbClr val="FF0000"/>
              </a:solidFill>
              <a:latin typeface="文鼎CS大黑" charset="0"/>
              <a:sym typeface="+mn-ea"/>
            </a:endParaRPr>
          </a:p>
        </p:txBody>
      </p:sp>
      <p:sp>
        <p:nvSpPr>
          <p:cNvPr id="4" name="文本框 3"/>
          <p:cNvSpPr txBox="1"/>
          <p:nvPr/>
        </p:nvSpPr>
        <p:spPr>
          <a:xfrm>
            <a:off x="7835266" y="52705"/>
            <a:ext cx="1097280" cy="460375"/>
          </a:xfrm>
          <a:prstGeom prst="rect">
            <a:avLst/>
          </a:prstGeom>
          <a:solidFill>
            <a:srgbClr val="FFFFCD"/>
          </a:solidFill>
        </p:spPr>
        <p:txBody>
          <a:bodyPr wrap="none" rtlCol="0" anchor="t">
            <a:spAutoFit/>
          </a:bodyPr>
          <a:p>
            <a:r>
              <a:rPr lang="zh-CN" altLang="en-US" sz="2400">
                <a:solidFill>
                  <a:srgbClr val="FF0000"/>
                </a:solidFill>
                <a:latin typeface="微软雅黑" panose="020B0503020204020204" charset="-122"/>
                <a:ea typeface="微软雅黑" panose="020B0503020204020204" charset="-122"/>
              </a:rPr>
              <a:t>需补充</a:t>
            </a:r>
            <a:endParaRPr lang="zh-CN" altLang="en-US" sz="2400">
              <a:solidFill>
                <a:srgbClr val="FF0000"/>
              </a:solidFill>
              <a:latin typeface="微软雅黑" panose="020B0503020204020204" charset="-122"/>
              <a:ea typeface="微软雅黑" panose="020B0503020204020204"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52931"/>
                                        </p:tgtEl>
                                        <p:attrNameLst>
                                          <p:attrName>style.visibility</p:attrName>
                                        </p:attrNameLst>
                                      </p:cBhvr>
                                      <p:to>
                                        <p:strVal val="visible"/>
                                      </p:to>
                                    </p:set>
                                    <p:anim calcmode="lin" valueType="num">
                                      <p:cBhvr>
                                        <p:cTn id="7" dur="500"/>
                                        <p:tgtEl>
                                          <p:spTgt spid="252931"/>
                                        </p:tgtEl>
                                        <p:attrNameLst>
                                          <p:attrName>ppt_y</p:attrName>
                                        </p:attrNameLst>
                                      </p:cBhvr>
                                      <p:tavLst>
                                        <p:tav tm="0">
                                          <p:val>
                                            <p:strVal val="#ppt_y+#ppt_h*1.125000"/>
                                          </p:val>
                                        </p:tav>
                                        <p:tav tm="100000">
                                          <p:val>
                                            <p:strVal val="#ppt_y"/>
                                          </p:val>
                                        </p:tav>
                                      </p:tavLst>
                                    </p:anim>
                                    <p:animEffect transition="in" filter="wipe(up)">
                                      <p:cBhvr>
                                        <p:cTn id="8" dur="500"/>
                                        <p:tgtEl>
                                          <p:spTgt spid="252931"/>
                                        </p:tgtEl>
                                      </p:cBhvr>
                                    </p:animEffect>
                                  </p:childTnLst>
                                </p:cTn>
                              </p:par>
                            </p:childTnLst>
                          </p:cTn>
                        </p:par>
                      </p:childTnLst>
                    </p:cTn>
                  </p:par>
                  <p:par>
                    <p:cTn id="9" fill="hold">
                      <p:stCondLst>
                        <p:cond delay="indefinite"/>
                      </p:stCondLst>
                      <p:childTnLst>
                        <p:par>
                          <p:cTn id="10" fill="hold">
                            <p:stCondLst>
                              <p:cond delay="0"/>
                            </p:stCondLst>
                            <p:childTnLst>
                              <p:par>
                                <p:cTn id="11" presetID="4" presetClass="entr" presetSubtype="32" fill="hold" grpId="0" nodeType="clickEffect">
                                  <p:stCondLst>
                                    <p:cond delay="0"/>
                                  </p:stCondLst>
                                  <p:childTnLst>
                                    <p:set>
                                      <p:cBhvr>
                                        <p:cTn id="12" dur="1" fill="hold">
                                          <p:stCondLst>
                                            <p:cond delay="0"/>
                                          </p:stCondLst>
                                        </p:cTn>
                                        <p:tgtEl>
                                          <p:spTgt spid="45061"/>
                                        </p:tgtEl>
                                        <p:attrNameLst>
                                          <p:attrName>style.visibility</p:attrName>
                                        </p:attrNameLst>
                                      </p:cBhvr>
                                      <p:to>
                                        <p:strVal val="visible"/>
                                      </p:to>
                                    </p:set>
                                    <p:animEffect transition="in" filter="box(out)">
                                      <p:cBhvr>
                                        <p:cTn id="13" dur="500"/>
                                        <p:tgtEl>
                                          <p:spTgt spid="45061"/>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45062"/>
                                        </p:tgtEl>
                                        <p:attrNameLst>
                                          <p:attrName>style.visibility</p:attrName>
                                        </p:attrNameLst>
                                      </p:cBhvr>
                                      <p:to>
                                        <p:strVal val="visible"/>
                                      </p:to>
                                    </p:set>
                                    <p:animEffect transition="in" filter="dissolve">
                                      <p:cBhvr>
                                        <p:cTn id="18" dur="500"/>
                                        <p:tgtEl>
                                          <p:spTgt spid="45062"/>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45065"/>
                                        </p:tgtEl>
                                        <p:attrNameLst>
                                          <p:attrName>style.visibility</p:attrName>
                                        </p:attrNameLst>
                                      </p:cBhvr>
                                      <p:to>
                                        <p:strVal val="visible"/>
                                      </p:to>
                                    </p:set>
                                    <p:animEffect transition="in" filter="barn(inVertical)">
                                      <p:cBhvr>
                                        <p:cTn id="23" dur="500"/>
                                        <p:tgtEl>
                                          <p:spTgt spid="45065"/>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2931" grpId="0"/>
      <p:bldP spid="45061" grpId="0"/>
      <p:bldP spid="45062" grpId="0"/>
      <p:bldP spid="45065"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28740" name="图片 628739"/>
          <p:cNvPicPr>
            <a:picLocks noChangeAspect="1"/>
          </p:cNvPicPr>
          <p:nvPr/>
        </p:nvPicPr>
        <p:blipFill>
          <a:blip r:embed="rId1"/>
          <a:srcRect l="9049" r="11582"/>
          <a:stretch>
            <a:fillRect/>
          </a:stretch>
        </p:blipFill>
        <p:spPr>
          <a:xfrm>
            <a:off x="3030220" y="821690"/>
            <a:ext cx="5113020" cy="847725"/>
          </a:xfrm>
          <a:prstGeom prst="rect">
            <a:avLst/>
          </a:prstGeom>
          <a:noFill/>
          <a:ln w="19050">
            <a:noFill/>
          </a:ln>
        </p:spPr>
      </p:pic>
      <p:sp>
        <p:nvSpPr>
          <p:cNvPr id="628756" name="矩形 628755"/>
          <p:cNvSpPr/>
          <p:nvPr/>
        </p:nvSpPr>
        <p:spPr>
          <a:xfrm>
            <a:off x="4224020" y="1467803"/>
            <a:ext cx="4391025" cy="530225"/>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危害</a:t>
            </a:r>
            <a:endParaRPr lang="zh-CN" altLang="en-US" b="0" dirty="0">
              <a:latin typeface="Arial" panose="020B0604020202020204" pitchFamily="34" charset="0"/>
              <a:ea typeface="宋体" panose="02010600030101010101" pitchFamily="2" charset="-122"/>
            </a:endParaRPr>
          </a:p>
        </p:txBody>
      </p:sp>
      <p:sp>
        <p:nvSpPr>
          <p:cNvPr id="628755" name="矩形 628754"/>
          <p:cNvSpPr/>
          <p:nvPr/>
        </p:nvSpPr>
        <p:spPr>
          <a:xfrm>
            <a:off x="1560195" y="1467803"/>
            <a:ext cx="2663825" cy="530225"/>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表现</a:t>
            </a:r>
            <a:endParaRPr lang="zh-CN" altLang="en-US" b="0" dirty="0">
              <a:latin typeface="Arial" panose="020B0604020202020204" pitchFamily="34" charset="0"/>
              <a:ea typeface="宋体" panose="02010600030101010101" pitchFamily="2" charset="-122"/>
            </a:endParaRPr>
          </a:p>
        </p:txBody>
      </p:sp>
      <p:sp>
        <p:nvSpPr>
          <p:cNvPr id="628754" name="矩形 628753"/>
          <p:cNvSpPr/>
          <p:nvPr/>
        </p:nvSpPr>
        <p:spPr>
          <a:xfrm>
            <a:off x="552133" y="1467803"/>
            <a:ext cx="1008062" cy="530225"/>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方式</a:t>
            </a:r>
            <a:endParaRPr lang="zh-CN" altLang="en-US" b="0" dirty="0">
              <a:latin typeface="Arial" panose="020B0604020202020204" pitchFamily="34" charset="0"/>
              <a:ea typeface="宋体" panose="02010600030101010101" pitchFamily="2" charset="-122"/>
            </a:endParaRPr>
          </a:p>
        </p:txBody>
      </p:sp>
      <p:sp>
        <p:nvSpPr>
          <p:cNvPr id="628775" name="直接连接符 628774"/>
          <p:cNvSpPr/>
          <p:nvPr/>
        </p:nvSpPr>
        <p:spPr>
          <a:xfrm>
            <a:off x="552133" y="1998028"/>
            <a:ext cx="8062912" cy="0"/>
          </a:xfrm>
          <a:prstGeom prst="line">
            <a:avLst/>
          </a:prstGeom>
          <a:ln w="19050" cap="flat" cmpd="sng">
            <a:solidFill>
              <a:schemeClr val="tx1"/>
            </a:solidFill>
            <a:prstDash val="solid"/>
            <a:headEnd type="none" w="med" len="med"/>
            <a:tailEnd type="none" w="med" len="med"/>
          </a:ln>
        </p:spPr>
      </p:sp>
      <p:sp>
        <p:nvSpPr>
          <p:cNvPr id="628777" name="直接连接符 628776"/>
          <p:cNvSpPr/>
          <p:nvPr/>
        </p:nvSpPr>
        <p:spPr>
          <a:xfrm>
            <a:off x="1560195" y="1467803"/>
            <a:ext cx="0" cy="3089275"/>
          </a:xfrm>
          <a:prstGeom prst="line">
            <a:avLst/>
          </a:prstGeom>
          <a:ln w="19050" cap="flat" cmpd="sng">
            <a:solidFill>
              <a:schemeClr val="tx1"/>
            </a:solidFill>
            <a:prstDash val="solid"/>
            <a:headEnd type="none" w="med" len="med"/>
            <a:tailEnd type="none" w="med" len="med"/>
          </a:ln>
        </p:spPr>
      </p:sp>
      <p:sp>
        <p:nvSpPr>
          <p:cNvPr id="628780" name="直接连接符 628779"/>
          <p:cNvSpPr/>
          <p:nvPr/>
        </p:nvSpPr>
        <p:spPr>
          <a:xfrm>
            <a:off x="4224020" y="1467803"/>
            <a:ext cx="0" cy="3089275"/>
          </a:xfrm>
          <a:prstGeom prst="line">
            <a:avLst/>
          </a:prstGeom>
          <a:ln w="19050" cap="flat" cmpd="sng">
            <a:solidFill>
              <a:schemeClr val="tx1"/>
            </a:solidFill>
            <a:prstDash val="solid"/>
            <a:headEnd type="none" w="med" len="med"/>
            <a:tailEnd type="none" w="med" len="med"/>
          </a:ln>
        </p:spPr>
      </p:sp>
      <p:sp>
        <p:nvSpPr>
          <p:cNvPr id="628794" name="直接连接符 628793"/>
          <p:cNvSpPr/>
          <p:nvPr/>
        </p:nvSpPr>
        <p:spPr>
          <a:xfrm>
            <a:off x="1560195" y="2966403"/>
            <a:ext cx="7054850" cy="0"/>
          </a:xfrm>
          <a:prstGeom prst="line">
            <a:avLst/>
          </a:prstGeom>
          <a:ln w="19050" cap="flat" cmpd="sng">
            <a:solidFill>
              <a:schemeClr val="tx1"/>
            </a:solidFill>
            <a:prstDash val="solid"/>
            <a:headEnd type="none" w="med" len="med"/>
            <a:tailEnd type="none" w="med" len="med"/>
          </a:ln>
        </p:spPr>
      </p:sp>
      <p:sp>
        <p:nvSpPr>
          <p:cNvPr id="628804" name="直接连接符 628803"/>
          <p:cNvSpPr/>
          <p:nvPr/>
        </p:nvSpPr>
        <p:spPr>
          <a:xfrm>
            <a:off x="1560195" y="3496628"/>
            <a:ext cx="7054850" cy="0"/>
          </a:xfrm>
          <a:prstGeom prst="line">
            <a:avLst/>
          </a:prstGeom>
          <a:ln w="19050" cap="flat" cmpd="sng">
            <a:solidFill>
              <a:schemeClr val="tx1"/>
            </a:solidFill>
            <a:prstDash val="solid"/>
            <a:headEnd type="none" w="med" len="med"/>
            <a:tailEnd type="none" w="med" len="med"/>
          </a:ln>
        </p:spPr>
      </p:sp>
      <p:sp>
        <p:nvSpPr>
          <p:cNvPr id="628813" name="直接连接符 628812"/>
          <p:cNvSpPr/>
          <p:nvPr/>
        </p:nvSpPr>
        <p:spPr>
          <a:xfrm>
            <a:off x="1560195" y="4026853"/>
            <a:ext cx="7054850" cy="0"/>
          </a:xfrm>
          <a:prstGeom prst="line">
            <a:avLst/>
          </a:prstGeom>
          <a:ln w="19050" cap="flat" cmpd="sng">
            <a:solidFill>
              <a:schemeClr val="tx1"/>
            </a:solidFill>
            <a:prstDash val="solid"/>
            <a:headEnd type="none" w="med" len="med"/>
            <a:tailEnd type="none" w="med" len="med"/>
          </a:ln>
        </p:spPr>
      </p:sp>
      <p:sp>
        <p:nvSpPr>
          <p:cNvPr id="628771" name="直接连接符 628770"/>
          <p:cNvSpPr/>
          <p:nvPr/>
        </p:nvSpPr>
        <p:spPr>
          <a:xfrm>
            <a:off x="552133" y="1467803"/>
            <a:ext cx="0" cy="3089275"/>
          </a:xfrm>
          <a:prstGeom prst="line">
            <a:avLst/>
          </a:prstGeom>
          <a:ln w="19050" cap="sq" cmpd="sng">
            <a:solidFill>
              <a:schemeClr val="tx1"/>
            </a:solidFill>
            <a:prstDash val="solid"/>
            <a:headEnd type="none" w="med" len="med"/>
            <a:tailEnd type="none" w="med" len="med"/>
          </a:ln>
        </p:spPr>
      </p:sp>
      <p:sp>
        <p:nvSpPr>
          <p:cNvPr id="628769" name="直接连接符 628768"/>
          <p:cNvSpPr/>
          <p:nvPr/>
        </p:nvSpPr>
        <p:spPr>
          <a:xfrm>
            <a:off x="552133" y="1467803"/>
            <a:ext cx="8062912" cy="0"/>
          </a:xfrm>
          <a:prstGeom prst="line">
            <a:avLst/>
          </a:prstGeom>
          <a:ln w="19050" cap="sq" cmpd="sng">
            <a:solidFill>
              <a:schemeClr val="tx1"/>
            </a:solidFill>
            <a:prstDash val="solid"/>
            <a:headEnd type="none" w="med" len="med"/>
            <a:tailEnd type="none" w="med" len="med"/>
          </a:ln>
        </p:spPr>
      </p:sp>
      <p:sp>
        <p:nvSpPr>
          <p:cNvPr id="628772" name="直接连接符 628771"/>
          <p:cNvSpPr/>
          <p:nvPr/>
        </p:nvSpPr>
        <p:spPr>
          <a:xfrm>
            <a:off x="8615045" y="1467803"/>
            <a:ext cx="0" cy="3089275"/>
          </a:xfrm>
          <a:prstGeom prst="line">
            <a:avLst/>
          </a:prstGeom>
          <a:ln w="19050" cap="sq" cmpd="sng">
            <a:solidFill>
              <a:schemeClr val="tx1"/>
            </a:solidFill>
            <a:prstDash val="solid"/>
            <a:headEnd type="none" w="med" len="med"/>
            <a:tailEnd type="none" w="med" len="med"/>
          </a:ln>
        </p:spPr>
      </p:sp>
      <p:sp>
        <p:nvSpPr>
          <p:cNvPr id="628770" name="直接连接符 628769"/>
          <p:cNvSpPr/>
          <p:nvPr/>
        </p:nvSpPr>
        <p:spPr>
          <a:xfrm>
            <a:off x="552133" y="4557078"/>
            <a:ext cx="8062912" cy="0"/>
          </a:xfrm>
          <a:prstGeom prst="line">
            <a:avLst/>
          </a:prstGeom>
          <a:ln w="19050" cap="sq" cmpd="sng">
            <a:solidFill>
              <a:schemeClr val="tx1"/>
            </a:solidFill>
            <a:prstDash val="solid"/>
            <a:headEnd type="none" w="med" len="med"/>
            <a:tailEnd type="none" w="med" len="med"/>
          </a:ln>
        </p:spPr>
      </p:sp>
      <p:sp>
        <p:nvSpPr>
          <p:cNvPr id="628859" name="矩形 628858"/>
          <p:cNvSpPr/>
          <p:nvPr/>
        </p:nvSpPr>
        <p:spPr>
          <a:xfrm>
            <a:off x="4224020" y="4026853"/>
            <a:ext cx="4391025" cy="53022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控制中国贸易和金融</a:t>
            </a:r>
            <a:endParaRPr lang="zh-CN" altLang="en-US" b="0" dirty="0">
              <a:latin typeface="Arial" panose="020B0604020202020204" pitchFamily="34" charset="0"/>
              <a:ea typeface="宋体" panose="02010600030101010101" pitchFamily="2" charset="-122"/>
            </a:endParaRPr>
          </a:p>
        </p:txBody>
      </p:sp>
      <p:sp>
        <p:nvSpPr>
          <p:cNvPr id="628860" name="矩形 628859"/>
          <p:cNvSpPr/>
          <p:nvPr/>
        </p:nvSpPr>
        <p:spPr>
          <a:xfrm>
            <a:off x="1560195" y="4026853"/>
            <a:ext cx="2663825" cy="53022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开设银行</a:t>
            </a:r>
            <a:endParaRPr lang="zh-CN" altLang="en-US" b="0" dirty="0">
              <a:latin typeface="Arial" panose="020B0604020202020204" pitchFamily="34" charset="0"/>
              <a:ea typeface="宋体" panose="02010600030101010101" pitchFamily="2" charset="-122"/>
            </a:endParaRPr>
          </a:p>
        </p:txBody>
      </p:sp>
      <p:sp>
        <p:nvSpPr>
          <p:cNvPr id="628861" name="矩形 628860"/>
          <p:cNvSpPr/>
          <p:nvPr/>
        </p:nvSpPr>
        <p:spPr>
          <a:xfrm>
            <a:off x="4224020" y="3496628"/>
            <a:ext cx="4391025" cy="53022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严重阻碍民族工业发展</a:t>
            </a:r>
            <a:endParaRPr lang="zh-CN" altLang="en-US" b="0" dirty="0">
              <a:latin typeface="Arial" panose="020B0604020202020204" pitchFamily="34" charset="0"/>
              <a:ea typeface="宋体" panose="02010600030101010101" pitchFamily="2" charset="-122"/>
            </a:endParaRPr>
          </a:p>
        </p:txBody>
      </p:sp>
      <p:sp>
        <p:nvSpPr>
          <p:cNvPr id="628862" name="矩形 628861"/>
          <p:cNvSpPr/>
          <p:nvPr/>
        </p:nvSpPr>
        <p:spPr>
          <a:xfrm>
            <a:off x="1560195" y="3496628"/>
            <a:ext cx="2663825" cy="53022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开设工厂</a:t>
            </a:r>
            <a:endParaRPr lang="zh-CN" altLang="en-US" b="0" dirty="0">
              <a:latin typeface="Arial" panose="020B0604020202020204" pitchFamily="34" charset="0"/>
              <a:ea typeface="宋体" panose="02010600030101010101" pitchFamily="2" charset="-122"/>
            </a:endParaRPr>
          </a:p>
        </p:txBody>
      </p:sp>
      <p:sp>
        <p:nvSpPr>
          <p:cNvPr id="628863" name="矩形 628862"/>
          <p:cNvSpPr/>
          <p:nvPr/>
        </p:nvSpPr>
        <p:spPr>
          <a:xfrm>
            <a:off x="4224020" y="2966403"/>
            <a:ext cx="4391025" cy="53022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控制了铁路沿线的土地和资源</a:t>
            </a:r>
            <a:endParaRPr lang="zh-CN" altLang="en-US" b="0" dirty="0">
              <a:latin typeface="Arial" panose="020B0604020202020204" pitchFamily="34" charset="0"/>
              <a:ea typeface="宋体" panose="02010600030101010101" pitchFamily="2" charset="-122"/>
            </a:endParaRPr>
          </a:p>
        </p:txBody>
      </p:sp>
      <p:sp>
        <p:nvSpPr>
          <p:cNvPr id="628864" name="矩形 628863"/>
          <p:cNvSpPr/>
          <p:nvPr/>
        </p:nvSpPr>
        <p:spPr>
          <a:xfrm>
            <a:off x="1560195" y="2966403"/>
            <a:ext cx="2663825" cy="53022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争夺路矿权</a:t>
            </a:r>
            <a:endParaRPr lang="zh-CN" altLang="en-US" b="0" dirty="0">
              <a:latin typeface="Arial" panose="020B0604020202020204" pitchFamily="34" charset="0"/>
              <a:ea typeface="宋体" panose="02010600030101010101" pitchFamily="2" charset="-122"/>
            </a:endParaRPr>
          </a:p>
        </p:txBody>
      </p:sp>
      <p:sp>
        <p:nvSpPr>
          <p:cNvPr id="628865" name="矩形 628864"/>
          <p:cNvSpPr/>
          <p:nvPr/>
        </p:nvSpPr>
        <p:spPr>
          <a:xfrm>
            <a:off x="4224020" y="1998028"/>
            <a:ext cx="4391025" cy="96837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控制中国经济命脉，扩张在华政治势力</a:t>
            </a:r>
            <a:endParaRPr lang="zh-CN" altLang="en-US" b="0" dirty="0">
              <a:latin typeface="Arial" panose="020B0604020202020204" pitchFamily="34" charset="0"/>
              <a:ea typeface="宋体" panose="02010600030101010101" pitchFamily="2" charset="-122"/>
            </a:endParaRPr>
          </a:p>
        </p:txBody>
      </p:sp>
      <p:sp>
        <p:nvSpPr>
          <p:cNvPr id="628866" name="矩形 628865"/>
          <p:cNvSpPr/>
          <p:nvPr/>
        </p:nvSpPr>
        <p:spPr>
          <a:xfrm>
            <a:off x="1560195" y="1998028"/>
            <a:ext cx="2663825" cy="96837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争做中国债主</a:t>
            </a:r>
            <a:endParaRPr lang="zh-CN" altLang="en-US" b="0" dirty="0">
              <a:latin typeface="Arial" panose="020B0604020202020204" pitchFamily="34" charset="0"/>
              <a:ea typeface="宋体" panose="02010600030101010101" pitchFamily="2" charset="-122"/>
            </a:endParaRPr>
          </a:p>
        </p:txBody>
      </p:sp>
      <p:sp>
        <p:nvSpPr>
          <p:cNvPr id="628867" name="矩形 628866"/>
          <p:cNvSpPr/>
          <p:nvPr/>
        </p:nvSpPr>
        <p:spPr>
          <a:xfrm>
            <a:off x="552133" y="1998028"/>
            <a:ext cx="1008062" cy="2559050"/>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资本输出</a:t>
            </a:r>
            <a:endParaRPr lang="zh-CN" altLang="en-US" b="0" dirty="0">
              <a:latin typeface="Arial" panose="020B0604020202020204" pitchFamily="34" charset="0"/>
              <a:ea typeface="宋体" panose="02010600030101010101" pitchFamily="2" charset="-122"/>
            </a:endParaRPr>
          </a:p>
        </p:txBody>
      </p:sp>
      <p:sp>
        <p:nvSpPr>
          <p:cNvPr id="2" name="文本框 1"/>
          <p:cNvSpPr txBox="1"/>
          <p:nvPr/>
        </p:nvSpPr>
        <p:spPr>
          <a:xfrm>
            <a:off x="1275080" y="765810"/>
            <a:ext cx="1857375" cy="460375"/>
          </a:xfrm>
          <a:prstGeom prst="rect">
            <a:avLst/>
          </a:prstGeom>
          <a:noFill/>
        </p:spPr>
        <p:txBody>
          <a:bodyPr wrap="square" rtlCol="0">
            <a:spAutoFit/>
          </a:bodyPr>
          <a:p>
            <a:r>
              <a:rPr lang="zh-CN" altLang="en-US" sz="2400"/>
              <a:t>【教材补充】</a:t>
            </a:r>
            <a:endParaRPr lang="zh-CN" altLang="en-US" sz="2400"/>
          </a:p>
        </p:txBody>
      </p:sp>
      <p:sp>
        <p:nvSpPr>
          <p:cNvPr id="4" name="文本框 3"/>
          <p:cNvSpPr txBox="1"/>
          <p:nvPr/>
        </p:nvSpPr>
        <p:spPr>
          <a:xfrm>
            <a:off x="7835266" y="52705"/>
            <a:ext cx="1097280" cy="460375"/>
          </a:xfrm>
          <a:prstGeom prst="rect">
            <a:avLst/>
          </a:prstGeom>
          <a:solidFill>
            <a:srgbClr val="FFFFCD"/>
          </a:solidFill>
        </p:spPr>
        <p:txBody>
          <a:bodyPr wrap="none" rtlCol="0" anchor="t">
            <a:spAutoFit/>
          </a:bodyPr>
          <a:p>
            <a:r>
              <a:rPr lang="zh-CN" altLang="en-US" sz="2400">
                <a:solidFill>
                  <a:srgbClr val="FF0000"/>
                </a:solidFill>
                <a:latin typeface="微软雅黑" panose="020B0503020204020204" charset="-122"/>
                <a:ea typeface="微软雅黑" panose="020B0503020204020204" charset="-122"/>
              </a:rPr>
              <a:t>需补充</a:t>
            </a:r>
            <a:endParaRPr lang="zh-CN" altLang="en-US" sz="2400">
              <a:solidFill>
                <a:srgbClr val="FF0000"/>
              </a:solidFill>
              <a:latin typeface="微软雅黑" panose="020B0503020204020204" charset="-122"/>
              <a:ea typeface="微软雅黑" panose="020B0503020204020204"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28756"/>
                                        </p:tgtEl>
                                        <p:attrNameLst>
                                          <p:attrName>style.visibility</p:attrName>
                                        </p:attrNameLst>
                                      </p:cBhvr>
                                      <p:to>
                                        <p:strVal val="visible"/>
                                      </p:to>
                                    </p:set>
                                    <p:anim calcmode="lin" valueType="num">
                                      <p:cBhvr>
                                        <p:cTn id="7" dur="500" fill="hold"/>
                                        <p:tgtEl>
                                          <p:spTgt spid="628756"/>
                                        </p:tgtEl>
                                        <p:attrNameLst>
                                          <p:attrName>ppt_w</p:attrName>
                                        </p:attrNameLst>
                                      </p:cBhvr>
                                      <p:tavLst>
                                        <p:tav tm="0">
                                          <p:val>
                                            <p:fltVal val="0.000000"/>
                                          </p:val>
                                        </p:tav>
                                        <p:tav tm="100000">
                                          <p:val>
                                            <p:strVal val="#ppt_w"/>
                                          </p:val>
                                        </p:tav>
                                      </p:tavLst>
                                    </p:anim>
                                    <p:anim calcmode="lin" valueType="num">
                                      <p:cBhvr>
                                        <p:cTn id="8" dur="500" fill="hold"/>
                                        <p:tgtEl>
                                          <p:spTgt spid="628756"/>
                                        </p:tgtEl>
                                        <p:attrNameLst>
                                          <p:attrName>ppt_h</p:attrName>
                                        </p:attrNameLst>
                                      </p:cBhvr>
                                      <p:tavLst>
                                        <p:tav tm="0">
                                          <p:val>
                                            <p:fltVal val="0.000000"/>
                                          </p:val>
                                        </p:tav>
                                        <p:tav tm="100000">
                                          <p:val>
                                            <p:strVal val="#ppt_h"/>
                                          </p:val>
                                        </p:tav>
                                      </p:tavLst>
                                    </p:anim>
                                    <p:animEffect transition="in" filter="fade">
                                      <p:cBhvr>
                                        <p:cTn id="9" dur="500"/>
                                        <p:tgtEl>
                                          <p:spTgt spid="62875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28755"/>
                                        </p:tgtEl>
                                        <p:attrNameLst>
                                          <p:attrName>style.visibility</p:attrName>
                                        </p:attrNameLst>
                                      </p:cBhvr>
                                      <p:to>
                                        <p:strVal val="visible"/>
                                      </p:to>
                                    </p:set>
                                    <p:anim calcmode="lin" valueType="num">
                                      <p:cBhvr>
                                        <p:cTn id="12" dur="500" fill="hold"/>
                                        <p:tgtEl>
                                          <p:spTgt spid="628755"/>
                                        </p:tgtEl>
                                        <p:attrNameLst>
                                          <p:attrName>ppt_w</p:attrName>
                                        </p:attrNameLst>
                                      </p:cBhvr>
                                      <p:tavLst>
                                        <p:tav tm="0">
                                          <p:val>
                                            <p:fltVal val="0.000000"/>
                                          </p:val>
                                        </p:tav>
                                        <p:tav tm="100000">
                                          <p:val>
                                            <p:strVal val="#ppt_w"/>
                                          </p:val>
                                        </p:tav>
                                      </p:tavLst>
                                    </p:anim>
                                    <p:anim calcmode="lin" valueType="num">
                                      <p:cBhvr>
                                        <p:cTn id="13" dur="500" fill="hold"/>
                                        <p:tgtEl>
                                          <p:spTgt spid="628755"/>
                                        </p:tgtEl>
                                        <p:attrNameLst>
                                          <p:attrName>ppt_h</p:attrName>
                                        </p:attrNameLst>
                                      </p:cBhvr>
                                      <p:tavLst>
                                        <p:tav tm="0">
                                          <p:val>
                                            <p:fltVal val="0.000000"/>
                                          </p:val>
                                        </p:tav>
                                        <p:tav tm="100000">
                                          <p:val>
                                            <p:strVal val="#ppt_h"/>
                                          </p:val>
                                        </p:tav>
                                      </p:tavLst>
                                    </p:anim>
                                    <p:animEffect transition="in" filter="fade">
                                      <p:cBhvr>
                                        <p:cTn id="14" dur="500"/>
                                        <p:tgtEl>
                                          <p:spTgt spid="62875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28754"/>
                                        </p:tgtEl>
                                        <p:attrNameLst>
                                          <p:attrName>style.visibility</p:attrName>
                                        </p:attrNameLst>
                                      </p:cBhvr>
                                      <p:to>
                                        <p:strVal val="visible"/>
                                      </p:to>
                                    </p:set>
                                    <p:anim calcmode="lin" valueType="num">
                                      <p:cBhvr>
                                        <p:cTn id="17" dur="500" fill="hold"/>
                                        <p:tgtEl>
                                          <p:spTgt spid="628754"/>
                                        </p:tgtEl>
                                        <p:attrNameLst>
                                          <p:attrName>ppt_w</p:attrName>
                                        </p:attrNameLst>
                                      </p:cBhvr>
                                      <p:tavLst>
                                        <p:tav tm="0">
                                          <p:val>
                                            <p:fltVal val="0.000000"/>
                                          </p:val>
                                        </p:tav>
                                        <p:tav tm="100000">
                                          <p:val>
                                            <p:strVal val="#ppt_w"/>
                                          </p:val>
                                        </p:tav>
                                      </p:tavLst>
                                    </p:anim>
                                    <p:anim calcmode="lin" valueType="num">
                                      <p:cBhvr>
                                        <p:cTn id="18" dur="500" fill="hold"/>
                                        <p:tgtEl>
                                          <p:spTgt spid="628754"/>
                                        </p:tgtEl>
                                        <p:attrNameLst>
                                          <p:attrName>ppt_h</p:attrName>
                                        </p:attrNameLst>
                                      </p:cBhvr>
                                      <p:tavLst>
                                        <p:tav tm="0">
                                          <p:val>
                                            <p:fltVal val="0.000000"/>
                                          </p:val>
                                        </p:tav>
                                        <p:tav tm="100000">
                                          <p:val>
                                            <p:strVal val="#ppt_h"/>
                                          </p:val>
                                        </p:tav>
                                      </p:tavLst>
                                    </p:anim>
                                    <p:animEffect transition="in" filter="fade">
                                      <p:cBhvr>
                                        <p:cTn id="19" dur="500"/>
                                        <p:tgtEl>
                                          <p:spTgt spid="628754"/>
                                        </p:tgtEl>
                                      </p:cBhvr>
                                    </p:animEffect>
                                  </p:childTnLst>
                                </p:cTn>
                              </p:par>
                              <p:par>
                                <p:cTn id="20" presetID="53" presetClass="entr" presetSubtype="16" fill="hold" nodeType="withEffect">
                                  <p:stCondLst>
                                    <p:cond delay="0"/>
                                  </p:stCondLst>
                                  <p:childTnLst>
                                    <p:set>
                                      <p:cBhvr>
                                        <p:cTn id="21" dur="1" fill="hold">
                                          <p:stCondLst>
                                            <p:cond delay="0"/>
                                          </p:stCondLst>
                                        </p:cTn>
                                        <p:tgtEl>
                                          <p:spTgt spid="628775"/>
                                        </p:tgtEl>
                                        <p:attrNameLst>
                                          <p:attrName>style.visibility</p:attrName>
                                        </p:attrNameLst>
                                      </p:cBhvr>
                                      <p:to>
                                        <p:strVal val="visible"/>
                                      </p:to>
                                    </p:set>
                                    <p:anim calcmode="lin" valueType="num">
                                      <p:cBhvr>
                                        <p:cTn id="22" dur="500" fill="hold"/>
                                        <p:tgtEl>
                                          <p:spTgt spid="628775"/>
                                        </p:tgtEl>
                                        <p:attrNameLst>
                                          <p:attrName>ppt_w</p:attrName>
                                        </p:attrNameLst>
                                      </p:cBhvr>
                                      <p:tavLst>
                                        <p:tav tm="0">
                                          <p:val>
                                            <p:fltVal val="0.000000"/>
                                          </p:val>
                                        </p:tav>
                                        <p:tav tm="100000">
                                          <p:val>
                                            <p:strVal val="#ppt_w"/>
                                          </p:val>
                                        </p:tav>
                                      </p:tavLst>
                                    </p:anim>
                                    <p:anim calcmode="lin" valueType="num">
                                      <p:cBhvr>
                                        <p:cTn id="23" dur="500" fill="hold"/>
                                        <p:tgtEl>
                                          <p:spTgt spid="628775"/>
                                        </p:tgtEl>
                                        <p:attrNameLst>
                                          <p:attrName>ppt_h</p:attrName>
                                        </p:attrNameLst>
                                      </p:cBhvr>
                                      <p:tavLst>
                                        <p:tav tm="0">
                                          <p:val>
                                            <p:fltVal val="0.000000"/>
                                          </p:val>
                                        </p:tav>
                                        <p:tav tm="100000">
                                          <p:val>
                                            <p:strVal val="#ppt_h"/>
                                          </p:val>
                                        </p:tav>
                                      </p:tavLst>
                                    </p:anim>
                                    <p:animEffect transition="in" filter="fade">
                                      <p:cBhvr>
                                        <p:cTn id="24" dur="500"/>
                                        <p:tgtEl>
                                          <p:spTgt spid="628775"/>
                                        </p:tgtEl>
                                      </p:cBhvr>
                                    </p:animEffect>
                                  </p:childTnLst>
                                </p:cTn>
                              </p:par>
                              <p:par>
                                <p:cTn id="25" presetID="53" presetClass="entr" presetSubtype="16" fill="hold" nodeType="withEffect">
                                  <p:stCondLst>
                                    <p:cond delay="0"/>
                                  </p:stCondLst>
                                  <p:childTnLst>
                                    <p:set>
                                      <p:cBhvr>
                                        <p:cTn id="26" dur="1" fill="hold">
                                          <p:stCondLst>
                                            <p:cond delay="0"/>
                                          </p:stCondLst>
                                        </p:cTn>
                                        <p:tgtEl>
                                          <p:spTgt spid="628777"/>
                                        </p:tgtEl>
                                        <p:attrNameLst>
                                          <p:attrName>style.visibility</p:attrName>
                                        </p:attrNameLst>
                                      </p:cBhvr>
                                      <p:to>
                                        <p:strVal val="visible"/>
                                      </p:to>
                                    </p:set>
                                    <p:anim calcmode="lin" valueType="num">
                                      <p:cBhvr>
                                        <p:cTn id="27" dur="500" fill="hold"/>
                                        <p:tgtEl>
                                          <p:spTgt spid="628777"/>
                                        </p:tgtEl>
                                        <p:attrNameLst>
                                          <p:attrName>ppt_w</p:attrName>
                                        </p:attrNameLst>
                                      </p:cBhvr>
                                      <p:tavLst>
                                        <p:tav tm="0">
                                          <p:val>
                                            <p:fltVal val="0.000000"/>
                                          </p:val>
                                        </p:tav>
                                        <p:tav tm="100000">
                                          <p:val>
                                            <p:strVal val="#ppt_w"/>
                                          </p:val>
                                        </p:tav>
                                      </p:tavLst>
                                    </p:anim>
                                    <p:anim calcmode="lin" valueType="num">
                                      <p:cBhvr>
                                        <p:cTn id="28" dur="500" fill="hold"/>
                                        <p:tgtEl>
                                          <p:spTgt spid="628777"/>
                                        </p:tgtEl>
                                        <p:attrNameLst>
                                          <p:attrName>ppt_h</p:attrName>
                                        </p:attrNameLst>
                                      </p:cBhvr>
                                      <p:tavLst>
                                        <p:tav tm="0">
                                          <p:val>
                                            <p:fltVal val="0.000000"/>
                                          </p:val>
                                        </p:tav>
                                        <p:tav tm="100000">
                                          <p:val>
                                            <p:strVal val="#ppt_h"/>
                                          </p:val>
                                        </p:tav>
                                      </p:tavLst>
                                    </p:anim>
                                    <p:animEffect transition="in" filter="fade">
                                      <p:cBhvr>
                                        <p:cTn id="29" dur="500"/>
                                        <p:tgtEl>
                                          <p:spTgt spid="628777"/>
                                        </p:tgtEl>
                                      </p:cBhvr>
                                    </p:animEffect>
                                  </p:childTnLst>
                                </p:cTn>
                              </p:par>
                              <p:par>
                                <p:cTn id="30" presetID="53" presetClass="entr" presetSubtype="16" fill="hold" nodeType="withEffect">
                                  <p:stCondLst>
                                    <p:cond delay="0"/>
                                  </p:stCondLst>
                                  <p:childTnLst>
                                    <p:set>
                                      <p:cBhvr>
                                        <p:cTn id="31" dur="1" fill="hold">
                                          <p:stCondLst>
                                            <p:cond delay="0"/>
                                          </p:stCondLst>
                                        </p:cTn>
                                        <p:tgtEl>
                                          <p:spTgt spid="628780"/>
                                        </p:tgtEl>
                                        <p:attrNameLst>
                                          <p:attrName>style.visibility</p:attrName>
                                        </p:attrNameLst>
                                      </p:cBhvr>
                                      <p:to>
                                        <p:strVal val="visible"/>
                                      </p:to>
                                    </p:set>
                                    <p:anim calcmode="lin" valueType="num">
                                      <p:cBhvr>
                                        <p:cTn id="32" dur="500" fill="hold"/>
                                        <p:tgtEl>
                                          <p:spTgt spid="628780"/>
                                        </p:tgtEl>
                                        <p:attrNameLst>
                                          <p:attrName>ppt_w</p:attrName>
                                        </p:attrNameLst>
                                      </p:cBhvr>
                                      <p:tavLst>
                                        <p:tav tm="0">
                                          <p:val>
                                            <p:fltVal val="0.000000"/>
                                          </p:val>
                                        </p:tav>
                                        <p:tav tm="100000">
                                          <p:val>
                                            <p:strVal val="#ppt_w"/>
                                          </p:val>
                                        </p:tav>
                                      </p:tavLst>
                                    </p:anim>
                                    <p:anim calcmode="lin" valueType="num">
                                      <p:cBhvr>
                                        <p:cTn id="33" dur="500" fill="hold"/>
                                        <p:tgtEl>
                                          <p:spTgt spid="628780"/>
                                        </p:tgtEl>
                                        <p:attrNameLst>
                                          <p:attrName>ppt_h</p:attrName>
                                        </p:attrNameLst>
                                      </p:cBhvr>
                                      <p:tavLst>
                                        <p:tav tm="0">
                                          <p:val>
                                            <p:fltVal val="0.000000"/>
                                          </p:val>
                                        </p:tav>
                                        <p:tav tm="100000">
                                          <p:val>
                                            <p:strVal val="#ppt_h"/>
                                          </p:val>
                                        </p:tav>
                                      </p:tavLst>
                                    </p:anim>
                                    <p:animEffect transition="in" filter="fade">
                                      <p:cBhvr>
                                        <p:cTn id="34" dur="500"/>
                                        <p:tgtEl>
                                          <p:spTgt spid="628780"/>
                                        </p:tgtEl>
                                      </p:cBhvr>
                                    </p:animEffect>
                                  </p:childTnLst>
                                </p:cTn>
                              </p:par>
                              <p:par>
                                <p:cTn id="35" presetID="53" presetClass="entr" presetSubtype="16" fill="hold" nodeType="withEffect">
                                  <p:stCondLst>
                                    <p:cond delay="0"/>
                                  </p:stCondLst>
                                  <p:childTnLst>
                                    <p:set>
                                      <p:cBhvr>
                                        <p:cTn id="36" dur="1" fill="hold">
                                          <p:stCondLst>
                                            <p:cond delay="0"/>
                                          </p:stCondLst>
                                        </p:cTn>
                                        <p:tgtEl>
                                          <p:spTgt spid="628794"/>
                                        </p:tgtEl>
                                        <p:attrNameLst>
                                          <p:attrName>style.visibility</p:attrName>
                                        </p:attrNameLst>
                                      </p:cBhvr>
                                      <p:to>
                                        <p:strVal val="visible"/>
                                      </p:to>
                                    </p:set>
                                    <p:anim calcmode="lin" valueType="num">
                                      <p:cBhvr>
                                        <p:cTn id="37" dur="500" fill="hold"/>
                                        <p:tgtEl>
                                          <p:spTgt spid="628794"/>
                                        </p:tgtEl>
                                        <p:attrNameLst>
                                          <p:attrName>ppt_w</p:attrName>
                                        </p:attrNameLst>
                                      </p:cBhvr>
                                      <p:tavLst>
                                        <p:tav tm="0">
                                          <p:val>
                                            <p:fltVal val="0.000000"/>
                                          </p:val>
                                        </p:tav>
                                        <p:tav tm="100000">
                                          <p:val>
                                            <p:strVal val="#ppt_w"/>
                                          </p:val>
                                        </p:tav>
                                      </p:tavLst>
                                    </p:anim>
                                    <p:anim calcmode="lin" valueType="num">
                                      <p:cBhvr>
                                        <p:cTn id="38" dur="500" fill="hold"/>
                                        <p:tgtEl>
                                          <p:spTgt spid="628794"/>
                                        </p:tgtEl>
                                        <p:attrNameLst>
                                          <p:attrName>ppt_h</p:attrName>
                                        </p:attrNameLst>
                                      </p:cBhvr>
                                      <p:tavLst>
                                        <p:tav tm="0">
                                          <p:val>
                                            <p:fltVal val="0.000000"/>
                                          </p:val>
                                        </p:tav>
                                        <p:tav tm="100000">
                                          <p:val>
                                            <p:strVal val="#ppt_h"/>
                                          </p:val>
                                        </p:tav>
                                      </p:tavLst>
                                    </p:anim>
                                    <p:animEffect transition="in" filter="fade">
                                      <p:cBhvr>
                                        <p:cTn id="39" dur="500"/>
                                        <p:tgtEl>
                                          <p:spTgt spid="628794"/>
                                        </p:tgtEl>
                                      </p:cBhvr>
                                    </p:animEffect>
                                  </p:childTnLst>
                                </p:cTn>
                              </p:par>
                              <p:par>
                                <p:cTn id="40" presetID="53" presetClass="entr" presetSubtype="16" fill="hold" nodeType="withEffect">
                                  <p:stCondLst>
                                    <p:cond delay="0"/>
                                  </p:stCondLst>
                                  <p:childTnLst>
                                    <p:set>
                                      <p:cBhvr>
                                        <p:cTn id="41" dur="1" fill="hold">
                                          <p:stCondLst>
                                            <p:cond delay="0"/>
                                          </p:stCondLst>
                                        </p:cTn>
                                        <p:tgtEl>
                                          <p:spTgt spid="628804"/>
                                        </p:tgtEl>
                                        <p:attrNameLst>
                                          <p:attrName>style.visibility</p:attrName>
                                        </p:attrNameLst>
                                      </p:cBhvr>
                                      <p:to>
                                        <p:strVal val="visible"/>
                                      </p:to>
                                    </p:set>
                                    <p:anim calcmode="lin" valueType="num">
                                      <p:cBhvr>
                                        <p:cTn id="42" dur="500" fill="hold"/>
                                        <p:tgtEl>
                                          <p:spTgt spid="628804"/>
                                        </p:tgtEl>
                                        <p:attrNameLst>
                                          <p:attrName>ppt_w</p:attrName>
                                        </p:attrNameLst>
                                      </p:cBhvr>
                                      <p:tavLst>
                                        <p:tav tm="0">
                                          <p:val>
                                            <p:fltVal val="0.000000"/>
                                          </p:val>
                                        </p:tav>
                                        <p:tav tm="100000">
                                          <p:val>
                                            <p:strVal val="#ppt_w"/>
                                          </p:val>
                                        </p:tav>
                                      </p:tavLst>
                                    </p:anim>
                                    <p:anim calcmode="lin" valueType="num">
                                      <p:cBhvr>
                                        <p:cTn id="43" dur="500" fill="hold"/>
                                        <p:tgtEl>
                                          <p:spTgt spid="628804"/>
                                        </p:tgtEl>
                                        <p:attrNameLst>
                                          <p:attrName>ppt_h</p:attrName>
                                        </p:attrNameLst>
                                      </p:cBhvr>
                                      <p:tavLst>
                                        <p:tav tm="0">
                                          <p:val>
                                            <p:fltVal val="0.000000"/>
                                          </p:val>
                                        </p:tav>
                                        <p:tav tm="100000">
                                          <p:val>
                                            <p:strVal val="#ppt_h"/>
                                          </p:val>
                                        </p:tav>
                                      </p:tavLst>
                                    </p:anim>
                                    <p:animEffect transition="in" filter="fade">
                                      <p:cBhvr>
                                        <p:cTn id="44" dur="500"/>
                                        <p:tgtEl>
                                          <p:spTgt spid="628804"/>
                                        </p:tgtEl>
                                      </p:cBhvr>
                                    </p:animEffect>
                                  </p:childTnLst>
                                </p:cTn>
                              </p:par>
                              <p:par>
                                <p:cTn id="45" presetID="53" presetClass="entr" presetSubtype="16" fill="hold" nodeType="withEffect">
                                  <p:stCondLst>
                                    <p:cond delay="0"/>
                                  </p:stCondLst>
                                  <p:childTnLst>
                                    <p:set>
                                      <p:cBhvr>
                                        <p:cTn id="46" dur="1" fill="hold">
                                          <p:stCondLst>
                                            <p:cond delay="0"/>
                                          </p:stCondLst>
                                        </p:cTn>
                                        <p:tgtEl>
                                          <p:spTgt spid="628813"/>
                                        </p:tgtEl>
                                        <p:attrNameLst>
                                          <p:attrName>style.visibility</p:attrName>
                                        </p:attrNameLst>
                                      </p:cBhvr>
                                      <p:to>
                                        <p:strVal val="visible"/>
                                      </p:to>
                                    </p:set>
                                    <p:anim calcmode="lin" valueType="num">
                                      <p:cBhvr>
                                        <p:cTn id="47" dur="500" fill="hold"/>
                                        <p:tgtEl>
                                          <p:spTgt spid="628813"/>
                                        </p:tgtEl>
                                        <p:attrNameLst>
                                          <p:attrName>ppt_w</p:attrName>
                                        </p:attrNameLst>
                                      </p:cBhvr>
                                      <p:tavLst>
                                        <p:tav tm="0">
                                          <p:val>
                                            <p:fltVal val="0.000000"/>
                                          </p:val>
                                        </p:tav>
                                        <p:tav tm="100000">
                                          <p:val>
                                            <p:strVal val="#ppt_w"/>
                                          </p:val>
                                        </p:tav>
                                      </p:tavLst>
                                    </p:anim>
                                    <p:anim calcmode="lin" valueType="num">
                                      <p:cBhvr>
                                        <p:cTn id="48" dur="500" fill="hold"/>
                                        <p:tgtEl>
                                          <p:spTgt spid="628813"/>
                                        </p:tgtEl>
                                        <p:attrNameLst>
                                          <p:attrName>ppt_h</p:attrName>
                                        </p:attrNameLst>
                                      </p:cBhvr>
                                      <p:tavLst>
                                        <p:tav tm="0">
                                          <p:val>
                                            <p:fltVal val="0.000000"/>
                                          </p:val>
                                        </p:tav>
                                        <p:tav tm="100000">
                                          <p:val>
                                            <p:strVal val="#ppt_h"/>
                                          </p:val>
                                        </p:tav>
                                      </p:tavLst>
                                    </p:anim>
                                    <p:animEffect transition="in" filter="fade">
                                      <p:cBhvr>
                                        <p:cTn id="49" dur="500"/>
                                        <p:tgtEl>
                                          <p:spTgt spid="628813"/>
                                        </p:tgtEl>
                                      </p:cBhvr>
                                    </p:animEffect>
                                  </p:childTnLst>
                                </p:cTn>
                              </p:par>
                              <p:par>
                                <p:cTn id="50" presetID="53" presetClass="entr" presetSubtype="16" fill="hold" nodeType="withEffect">
                                  <p:stCondLst>
                                    <p:cond delay="0"/>
                                  </p:stCondLst>
                                  <p:childTnLst>
                                    <p:set>
                                      <p:cBhvr>
                                        <p:cTn id="51" dur="1" fill="hold">
                                          <p:stCondLst>
                                            <p:cond delay="0"/>
                                          </p:stCondLst>
                                        </p:cTn>
                                        <p:tgtEl>
                                          <p:spTgt spid="628771"/>
                                        </p:tgtEl>
                                        <p:attrNameLst>
                                          <p:attrName>style.visibility</p:attrName>
                                        </p:attrNameLst>
                                      </p:cBhvr>
                                      <p:to>
                                        <p:strVal val="visible"/>
                                      </p:to>
                                    </p:set>
                                    <p:anim calcmode="lin" valueType="num">
                                      <p:cBhvr>
                                        <p:cTn id="52" dur="500" fill="hold"/>
                                        <p:tgtEl>
                                          <p:spTgt spid="628771"/>
                                        </p:tgtEl>
                                        <p:attrNameLst>
                                          <p:attrName>ppt_w</p:attrName>
                                        </p:attrNameLst>
                                      </p:cBhvr>
                                      <p:tavLst>
                                        <p:tav tm="0">
                                          <p:val>
                                            <p:fltVal val="0.000000"/>
                                          </p:val>
                                        </p:tav>
                                        <p:tav tm="100000">
                                          <p:val>
                                            <p:strVal val="#ppt_w"/>
                                          </p:val>
                                        </p:tav>
                                      </p:tavLst>
                                    </p:anim>
                                    <p:anim calcmode="lin" valueType="num">
                                      <p:cBhvr>
                                        <p:cTn id="53" dur="500" fill="hold"/>
                                        <p:tgtEl>
                                          <p:spTgt spid="628771"/>
                                        </p:tgtEl>
                                        <p:attrNameLst>
                                          <p:attrName>ppt_h</p:attrName>
                                        </p:attrNameLst>
                                      </p:cBhvr>
                                      <p:tavLst>
                                        <p:tav tm="0">
                                          <p:val>
                                            <p:fltVal val="0.000000"/>
                                          </p:val>
                                        </p:tav>
                                        <p:tav tm="100000">
                                          <p:val>
                                            <p:strVal val="#ppt_h"/>
                                          </p:val>
                                        </p:tav>
                                      </p:tavLst>
                                    </p:anim>
                                    <p:animEffect transition="in" filter="fade">
                                      <p:cBhvr>
                                        <p:cTn id="54" dur="500"/>
                                        <p:tgtEl>
                                          <p:spTgt spid="628771"/>
                                        </p:tgtEl>
                                      </p:cBhvr>
                                    </p:animEffect>
                                  </p:childTnLst>
                                </p:cTn>
                              </p:par>
                              <p:par>
                                <p:cTn id="55" presetID="53" presetClass="entr" presetSubtype="16" fill="hold" nodeType="withEffect">
                                  <p:stCondLst>
                                    <p:cond delay="0"/>
                                  </p:stCondLst>
                                  <p:childTnLst>
                                    <p:set>
                                      <p:cBhvr>
                                        <p:cTn id="56" dur="1" fill="hold">
                                          <p:stCondLst>
                                            <p:cond delay="0"/>
                                          </p:stCondLst>
                                        </p:cTn>
                                        <p:tgtEl>
                                          <p:spTgt spid="628769"/>
                                        </p:tgtEl>
                                        <p:attrNameLst>
                                          <p:attrName>style.visibility</p:attrName>
                                        </p:attrNameLst>
                                      </p:cBhvr>
                                      <p:to>
                                        <p:strVal val="visible"/>
                                      </p:to>
                                    </p:set>
                                    <p:anim calcmode="lin" valueType="num">
                                      <p:cBhvr>
                                        <p:cTn id="57" dur="500" fill="hold"/>
                                        <p:tgtEl>
                                          <p:spTgt spid="628769"/>
                                        </p:tgtEl>
                                        <p:attrNameLst>
                                          <p:attrName>ppt_w</p:attrName>
                                        </p:attrNameLst>
                                      </p:cBhvr>
                                      <p:tavLst>
                                        <p:tav tm="0">
                                          <p:val>
                                            <p:fltVal val="0.000000"/>
                                          </p:val>
                                        </p:tav>
                                        <p:tav tm="100000">
                                          <p:val>
                                            <p:strVal val="#ppt_w"/>
                                          </p:val>
                                        </p:tav>
                                      </p:tavLst>
                                    </p:anim>
                                    <p:anim calcmode="lin" valueType="num">
                                      <p:cBhvr>
                                        <p:cTn id="58" dur="500" fill="hold"/>
                                        <p:tgtEl>
                                          <p:spTgt spid="628769"/>
                                        </p:tgtEl>
                                        <p:attrNameLst>
                                          <p:attrName>ppt_h</p:attrName>
                                        </p:attrNameLst>
                                      </p:cBhvr>
                                      <p:tavLst>
                                        <p:tav tm="0">
                                          <p:val>
                                            <p:fltVal val="0.000000"/>
                                          </p:val>
                                        </p:tav>
                                        <p:tav tm="100000">
                                          <p:val>
                                            <p:strVal val="#ppt_h"/>
                                          </p:val>
                                        </p:tav>
                                      </p:tavLst>
                                    </p:anim>
                                    <p:animEffect transition="in" filter="fade">
                                      <p:cBhvr>
                                        <p:cTn id="59" dur="500"/>
                                        <p:tgtEl>
                                          <p:spTgt spid="628769"/>
                                        </p:tgtEl>
                                      </p:cBhvr>
                                    </p:animEffect>
                                  </p:childTnLst>
                                </p:cTn>
                              </p:par>
                              <p:par>
                                <p:cTn id="60" presetID="53" presetClass="entr" presetSubtype="16" fill="hold" nodeType="withEffect">
                                  <p:stCondLst>
                                    <p:cond delay="0"/>
                                  </p:stCondLst>
                                  <p:childTnLst>
                                    <p:set>
                                      <p:cBhvr>
                                        <p:cTn id="61" dur="1" fill="hold">
                                          <p:stCondLst>
                                            <p:cond delay="0"/>
                                          </p:stCondLst>
                                        </p:cTn>
                                        <p:tgtEl>
                                          <p:spTgt spid="628772"/>
                                        </p:tgtEl>
                                        <p:attrNameLst>
                                          <p:attrName>style.visibility</p:attrName>
                                        </p:attrNameLst>
                                      </p:cBhvr>
                                      <p:to>
                                        <p:strVal val="visible"/>
                                      </p:to>
                                    </p:set>
                                    <p:anim calcmode="lin" valueType="num">
                                      <p:cBhvr>
                                        <p:cTn id="62" dur="500" fill="hold"/>
                                        <p:tgtEl>
                                          <p:spTgt spid="628772"/>
                                        </p:tgtEl>
                                        <p:attrNameLst>
                                          <p:attrName>ppt_w</p:attrName>
                                        </p:attrNameLst>
                                      </p:cBhvr>
                                      <p:tavLst>
                                        <p:tav tm="0">
                                          <p:val>
                                            <p:fltVal val="0.000000"/>
                                          </p:val>
                                        </p:tav>
                                        <p:tav tm="100000">
                                          <p:val>
                                            <p:strVal val="#ppt_w"/>
                                          </p:val>
                                        </p:tav>
                                      </p:tavLst>
                                    </p:anim>
                                    <p:anim calcmode="lin" valueType="num">
                                      <p:cBhvr>
                                        <p:cTn id="63" dur="500" fill="hold"/>
                                        <p:tgtEl>
                                          <p:spTgt spid="628772"/>
                                        </p:tgtEl>
                                        <p:attrNameLst>
                                          <p:attrName>ppt_h</p:attrName>
                                        </p:attrNameLst>
                                      </p:cBhvr>
                                      <p:tavLst>
                                        <p:tav tm="0">
                                          <p:val>
                                            <p:fltVal val="0.000000"/>
                                          </p:val>
                                        </p:tav>
                                        <p:tav tm="100000">
                                          <p:val>
                                            <p:strVal val="#ppt_h"/>
                                          </p:val>
                                        </p:tav>
                                      </p:tavLst>
                                    </p:anim>
                                    <p:animEffect transition="in" filter="fade">
                                      <p:cBhvr>
                                        <p:cTn id="64" dur="500"/>
                                        <p:tgtEl>
                                          <p:spTgt spid="628772"/>
                                        </p:tgtEl>
                                      </p:cBhvr>
                                    </p:animEffect>
                                  </p:childTnLst>
                                </p:cTn>
                              </p:par>
                              <p:par>
                                <p:cTn id="65" presetID="53" presetClass="entr" presetSubtype="16" fill="hold" nodeType="withEffect">
                                  <p:stCondLst>
                                    <p:cond delay="0"/>
                                  </p:stCondLst>
                                  <p:childTnLst>
                                    <p:set>
                                      <p:cBhvr>
                                        <p:cTn id="66" dur="1" fill="hold">
                                          <p:stCondLst>
                                            <p:cond delay="0"/>
                                          </p:stCondLst>
                                        </p:cTn>
                                        <p:tgtEl>
                                          <p:spTgt spid="628770"/>
                                        </p:tgtEl>
                                        <p:attrNameLst>
                                          <p:attrName>style.visibility</p:attrName>
                                        </p:attrNameLst>
                                      </p:cBhvr>
                                      <p:to>
                                        <p:strVal val="visible"/>
                                      </p:to>
                                    </p:set>
                                    <p:anim calcmode="lin" valueType="num">
                                      <p:cBhvr>
                                        <p:cTn id="67" dur="500" fill="hold"/>
                                        <p:tgtEl>
                                          <p:spTgt spid="628770"/>
                                        </p:tgtEl>
                                        <p:attrNameLst>
                                          <p:attrName>ppt_w</p:attrName>
                                        </p:attrNameLst>
                                      </p:cBhvr>
                                      <p:tavLst>
                                        <p:tav tm="0">
                                          <p:val>
                                            <p:fltVal val="0.000000"/>
                                          </p:val>
                                        </p:tav>
                                        <p:tav tm="100000">
                                          <p:val>
                                            <p:strVal val="#ppt_w"/>
                                          </p:val>
                                        </p:tav>
                                      </p:tavLst>
                                    </p:anim>
                                    <p:anim calcmode="lin" valueType="num">
                                      <p:cBhvr>
                                        <p:cTn id="68" dur="500" fill="hold"/>
                                        <p:tgtEl>
                                          <p:spTgt spid="628770"/>
                                        </p:tgtEl>
                                        <p:attrNameLst>
                                          <p:attrName>ppt_h</p:attrName>
                                        </p:attrNameLst>
                                      </p:cBhvr>
                                      <p:tavLst>
                                        <p:tav tm="0">
                                          <p:val>
                                            <p:fltVal val="0.000000"/>
                                          </p:val>
                                        </p:tav>
                                        <p:tav tm="100000">
                                          <p:val>
                                            <p:strVal val="#ppt_h"/>
                                          </p:val>
                                        </p:tav>
                                      </p:tavLst>
                                    </p:anim>
                                    <p:animEffect transition="in" filter="fade">
                                      <p:cBhvr>
                                        <p:cTn id="69" dur="500"/>
                                        <p:tgtEl>
                                          <p:spTgt spid="628770"/>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628867"/>
                                        </p:tgtEl>
                                        <p:attrNameLst>
                                          <p:attrName>style.visibility</p:attrName>
                                        </p:attrNameLst>
                                      </p:cBhvr>
                                      <p:to>
                                        <p:strVal val="visible"/>
                                      </p:to>
                                    </p:set>
                                    <p:anim calcmode="lin" valueType="num">
                                      <p:cBhvr>
                                        <p:cTn id="74" dur="500" fill="hold"/>
                                        <p:tgtEl>
                                          <p:spTgt spid="628867"/>
                                        </p:tgtEl>
                                        <p:attrNameLst>
                                          <p:attrName>ppt_w</p:attrName>
                                        </p:attrNameLst>
                                      </p:cBhvr>
                                      <p:tavLst>
                                        <p:tav tm="0">
                                          <p:val>
                                            <p:fltVal val="0.000000"/>
                                          </p:val>
                                        </p:tav>
                                        <p:tav tm="100000">
                                          <p:val>
                                            <p:strVal val="#ppt_w"/>
                                          </p:val>
                                        </p:tav>
                                      </p:tavLst>
                                    </p:anim>
                                    <p:anim calcmode="lin" valueType="num">
                                      <p:cBhvr>
                                        <p:cTn id="75" dur="500" fill="hold"/>
                                        <p:tgtEl>
                                          <p:spTgt spid="628867"/>
                                        </p:tgtEl>
                                        <p:attrNameLst>
                                          <p:attrName>ppt_h</p:attrName>
                                        </p:attrNameLst>
                                      </p:cBhvr>
                                      <p:tavLst>
                                        <p:tav tm="0">
                                          <p:val>
                                            <p:fltVal val="0.000000"/>
                                          </p:val>
                                        </p:tav>
                                        <p:tav tm="100000">
                                          <p:val>
                                            <p:strVal val="#ppt_h"/>
                                          </p:val>
                                        </p:tav>
                                      </p:tavLst>
                                    </p:anim>
                                    <p:animEffect transition="in" filter="fade">
                                      <p:cBhvr>
                                        <p:cTn id="76" dur="500"/>
                                        <p:tgtEl>
                                          <p:spTgt spid="628867"/>
                                        </p:tgtEl>
                                      </p:cBhvr>
                                    </p:animEffect>
                                  </p:childTnLst>
                                </p:cTn>
                              </p:par>
                            </p:childTnLst>
                          </p:cTn>
                        </p:par>
                      </p:childTnLst>
                    </p:cTn>
                  </p:par>
                  <p:par>
                    <p:cTn id="77" fill="hold">
                      <p:stCondLst>
                        <p:cond delay="indefinite"/>
                      </p:stCondLst>
                      <p:childTnLst>
                        <p:par>
                          <p:cTn id="78" fill="hold">
                            <p:stCondLst>
                              <p:cond delay="0"/>
                            </p:stCondLst>
                            <p:childTnLst>
                              <p:par>
                                <p:cTn id="79" presetID="53" presetClass="entr" presetSubtype="16" fill="hold" grpId="0" nodeType="clickEffect">
                                  <p:stCondLst>
                                    <p:cond delay="0"/>
                                  </p:stCondLst>
                                  <p:childTnLst>
                                    <p:set>
                                      <p:cBhvr>
                                        <p:cTn id="80" dur="1" fill="hold">
                                          <p:stCondLst>
                                            <p:cond delay="0"/>
                                          </p:stCondLst>
                                        </p:cTn>
                                        <p:tgtEl>
                                          <p:spTgt spid="628866"/>
                                        </p:tgtEl>
                                        <p:attrNameLst>
                                          <p:attrName>style.visibility</p:attrName>
                                        </p:attrNameLst>
                                      </p:cBhvr>
                                      <p:to>
                                        <p:strVal val="visible"/>
                                      </p:to>
                                    </p:set>
                                    <p:anim calcmode="lin" valueType="num">
                                      <p:cBhvr>
                                        <p:cTn id="81" dur="500" fill="hold"/>
                                        <p:tgtEl>
                                          <p:spTgt spid="628866"/>
                                        </p:tgtEl>
                                        <p:attrNameLst>
                                          <p:attrName>ppt_w</p:attrName>
                                        </p:attrNameLst>
                                      </p:cBhvr>
                                      <p:tavLst>
                                        <p:tav tm="0">
                                          <p:val>
                                            <p:fltVal val="0.000000"/>
                                          </p:val>
                                        </p:tav>
                                        <p:tav tm="100000">
                                          <p:val>
                                            <p:strVal val="#ppt_w"/>
                                          </p:val>
                                        </p:tav>
                                      </p:tavLst>
                                    </p:anim>
                                    <p:anim calcmode="lin" valueType="num">
                                      <p:cBhvr>
                                        <p:cTn id="82" dur="500" fill="hold"/>
                                        <p:tgtEl>
                                          <p:spTgt spid="628866"/>
                                        </p:tgtEl>
                                        <p:attrNameLst>
                                          <p:attrName>ppt_h</p:attrName>
                                        </p:attrNameLst>
                                      </p:cBhvr>
                                      <p:tavLst>
                                        <p:tav tm="0">
                                          <p:val>
                                            <p:fltVal val="0.000000"/>
                                          </p:val>
                                        </p:tav>
                                        <p:tav tm="100000">
                                          <p:val>
                                            <p:strVal val="#ppt_h"/>
                                          </p:val>
                                        </p:tav>
                                      </p:tavLst>
                                    </p:anim>
                                    <p:animEffect transition="in" filter="fade">
                                      <p:cBhvr>
                                        <p:cTn id="83" dur="500"/>
                                        <p:tgtEl>
                                          <p:spTgt spid="628866"/>
                                        </p:tgtEl>
                                      </p:cBhvr>
                                    </p:animEffect>
                                  </p:childTnLst>
                                </p:cTn>
                              </p:par>
                            </p:childTnLst>
                          </p:cTn>
                        </p:par>
                      </p:childTnLst>
                    </p:cTn>
                  </p:par>
                  <p:par>
                    <p:cTn id="84" fill="hold">
                      <p:stCondLst>
                        <p:cond delay="indefinite"/>
                      </p:stCondLst>
                      <p:childTnLst>
                        <p:par>
                          <p:cTn id="85" fill="hold">
                            <p:stCondLst>
                              <p:cond delay="0"/>
                            </p:stCondLst>
                            <p:childTnLst>
                              <p:par>
                                <p:cTn id="86" presetID="53" presetClass="entr" presetSubtype="16" fill="hold" grpId="0" nodeType="clickEffect">
                                  <p:stCondLst>
                                    <p:cond delay="0"/>
                                  </p:stCondLst>
                                  <p:childTnLst>
                                    <p:set>
                                      <p:cBhvr>
                                        <p:cTn id="87" dur="1" fill="hold">
                                          <p:stCondLst>
                                            <p:cond delay="0"/>
                                          </p:stCondLst>
                                        </p:cTn>
                                        <p:tgtEl>
                                          <p:spTgt spid="628865"/>
                                        </p:tgtEl>
                                        <p:attrNameLst>
                                          <p:attrName>style.visibility</p:attrName>
                                        </p:attrNameLst>
                                      </p:cBhvr>
                                      <p:to>
                                        <p:strVal val="visible"/>
                                      </p:to>
                                    </p:set>
                                    <p:anim calcmode="lin" valueType="num">
                                      <p:cBhvr>
                                        <p:cTn id="88" dur="500" fill="hold"/>
                                        <p:tgtEl>
                                          <p:spTgt spid="628865"/>
                                        </p:tgtEl>
                                        <p:attrNameLst>
                                          <p:attrName>ppt_w</p:attrName>
                                        </p:attrNameLst>
                                      </p:cBhvr>
                                      <p:tavLst>
                                        <p:tav tm="0">
                                          <p:val>
                                            <p:fltVal val="0.000000"/>
                                          </p:val>
                                        </p:tav>
                                        <p:tav tm="100000">
                                          <p:val>
                                            <p:strVal val="#ppt_w"/>
                                          </p:val>
                                        </p:tav>
                                      </p:tavLst>
                                    </p:anim>
                                    <p:anim calcmode="lin" valueType="num">
                                      <p:cBhvr>
                                        <p:cTn id="89" dur="500" fill="hold"/>
                                        <p:tgtEl>
                                          <p:spTgt spid="628865"/>
                                        </p:tgtEl>
                                        <p:attrNameLst>
                                          <p:attrName>ppt_h</p:attrName>
                                        </p:attrNameLst>
                                      </p:cBhvr>
                                      <p:tavLst>
                                        <p:tav tm="0">
                                          <p:val>
                                            <p:fltVal val="0.000000"/>
                                          </p:val>
                                        </p:tav>
                                        <p:tav tm="100000">
                                          <p:val>
                                            <p:strVal val="#ppt_h"/>
                                          </p:val>
                                        </p:tav>
                                      </p:tavLst>
                                    </p:anim>
                                    <p:animEffect transition="in" filter="fade">
                                      <p:cBhvr>
                                        <p:cTn id="90" dur="500"/>
                                        <p:tgtEl>
                                          <p:spTgt spid="628865"/>
                                        </p:tgtEl>
                                      </p:cBhvr>
                                    </p:animEffect>
                                  </p:childTnLst>
                                </p:cTn>
                              </p:par>
                            </p:childTnLst>
                          </p:cTn>
                        </p:par>
                      </p:childTnLst>
                    </p:cTn>
                  </p:par>
                  <p:par>
                    <p:cTn id="91" fill="hold">
                      <p:stCondLst>
                        <p:cond delay="indefinite"/>
                      </p:stCondLst>
                      <p:childTnLst>
                        <p:par>
                          <p:cTn id="92" fill="hold">
                            <p:stCondLst>
                              <p:cond delay="0"/>
                            </p:stCondLst>
                            <p:childTnLst>
                              <p:par>
                                <p:cTn id="93" presetID="53" presetClass="entr" presetSubtype="16" fill="hold" grpId="0" nodeType="clickEffect">
                                  <p:stCondLst>
                                    <p:cond delay="0"/>
                                  </p:stCondLst>
                                  <p:childTnLst>
                                    <p:set>
                                      <p:cBhvr>
                                        <p:cTn id="94" dur="1" fill="hold">
                                          <p:stCondLst>
                                            <p:cond delay="0"/>
                                          </p:stCondLst>
                                        </p:cTn>
                                        <p:tgtEl>
                                          <p:spTgt spid="628864"/>
                                        </p:tgtEl>
                                        <p:attrNameLst>
                                          <p:attrName>style.visibility</p:attrName>
                                        </p:attrNameLst>
                                      </p:cBhvr>
                                      <p:to>
                                        <p:strVal val="visible"/>
                                      </p:to>
                                    </p:set>
                                    <p:anim calcmode="lin" valueType="num">
                                      <p:cBhvr>
                                        <p:cTn id="95" dur="500" fill="hold"/>
                                        <p:tgtEl>
                                          <p:spTgt spid="628864"/>
                                        </p:tgtEl>
                                        <p:attrNameLst>
                                          <p:attrName>ppt_w</p:attrName>
                                        </p:attrNameLst>
                                      </p:cBhvr>
                                      <p:tavLst>
                                        <p:tav tm="0">
                                          <p:val>
                                            <p:fltVal val="0.000000"/>
                                          </p:val>
                                        </p:tav>
                                        <p:tav tm="100000">
                                          <p:val>
                                            <p:strVal val="#ppt_w"/>
                                          </p:val>
                                        </p:tav>
                                      </p:tavLst>
                                    </p:anim>
                                    <p:anim calcmode="lin" valueType="num">
                                      <p:cBhvr>
                                        <p:cTn id="96" dur="500" fill="hold"/>
                                        <p:tgtEl>
                                          <p:spTgt spid="628864"/>
                                        </p:tgtEl>
                                        <p:attrNameLst>
                                          <p:attrName>ppt_h</p:attrName>
                                        </p:attrNameLst>
                                      </p:cBhvr>
                                      <p:tavLst>
                                        <p:tav tm="0">
                                          <p:val>
                                            <p:fltVal val="0.000000"/>
                                          </p:val>
                                        </p:tav>
                                        <p:tav tm="100000">
                                          <p:val>
                                            <p:strVal val="#ppt_h"/>
                                          </p:val>
                                        </p:tav>
                                      </p:tavLst>
                                    </p:anim>
                                    <p:animEffect transition="in" filter="fade">
                                      <p:cBhvr>
                                        <p:cTn id="97" dur="500"/>
                                        <p:tgtEl>
                                          <p:spTgt spid="628864"/>
                                        </p:tgtEl>
                                      </p:cBhvr>
                                    </p:animEffect>
                                  </p:childTnLst>
                                </p:cTn>
                              </p:par>
                            </p:childTnLst>
                          </p:cTn>
                        </p:par>
                      </p:childTnLst>
                    </p:cTn>
                  </p:par>
                  <p:par>
                    <p:cTn id="98" fill="hold">
                      <p:stCondLst>
                        <p:cond delay="indefinite"/>
                      </p:stCondLst>
                      <p:childTnLst>
                        <p:par>
                          <p:cTn id="99" fill="hold">
                            <p:stCondLst>
                              <p:cond delay="0"/>
                            </p:stCondLst>
                            <p:childTnLst>
                              <p:par>
                                <p:cTn id="100" presetID="53" presetClass="entr" presetSubtype="16" fill="hold" grpId="0" nodeType="clickEffect">
                                  <p:stCondLst>
                                    <p:cond delay="0"/>
                                  </p:stCondLst>
                                  <p:childTnLst>
                                    <p:set>
                                      <p:cBhvr>
                                        <p:cTn id="101" dur="1" fill="hold">
                                          <p:stCondLst>
                                            <p:cond delay="0"/>
                                          </p:stCondLst>
                                        </p:cTn>
                                        <p:tgtEl>
                                          <p:spTgt spid="628863"/>
                                        </p:tgtEl>
                                        <p:attrNameLst>
                                          <p:attrName>style.visibility</p:attrName>
                                        </p:attrNameLst>
                                      </p:cBhvr>
                                      <p:to>
                                        <p:strVal val="visible"/>
                                      </p:to>
                                    </p:set>
                                    <p:anim calcmode="lin" valueType="num">
                                      <p:cBhvr>
                                        <p:cTn id="102" dur="500" fill="hold"/>
                                        <p:tgtEl>
                                          <p:spTgt spid="628863"/>
                                        </p:tgtEl>
                                        <p:attrNameLst>
                                          <p:attrName>ppt_w</p:attrName>
                                        </p:attrNameLst>
                                      </p:cBhvr>
                                      <p:tavLst>
                                        <p:tav tm="0">
                                          <p:val>
                                            <p:fltVal val="0.000000"/>
                                          </p:val>
                                        </p:tav>
                                        <p:tav tm="100000">
                                          <p:val>
                                            <p:strVal val="#ppt_w"/>
                                          </p:val>
                                        </p:tav>
                                      </p:tavLst>
                                    </p:anim>
                                    <p:anim calcmode="lin" valueType="num">
                                      <p:cBhvr>
                                        <p:cTn id="103" dur="500" fill="hold"/>
                                        <p:tgtEl>
                                          <p:spTgt spid="628863"/>
                                        </p:tgtEl>
                                        <p:attrNameLst>
                                          <p:attrName>ppt_h</p:attrName>
                                        </p:attrNameLst>
                                      </p:cBhvr>
                                      <p:tavLst>
                                        <p:tav tm="0">
                                          <p:val>
                                            <p:fltVal val="0.000000"/>
                                          </p:val>
                                        </p:tav>
                                        <p:tav tm="100000">
                                          <p:val>
                                            <p:strVal val="#ppt_h"/>
                                          </p:val>
                                        </p:tav>
                                      </p:tavLst>
                                    </p:anim>
                                    <p:animEffect transition="in" filter="fade">
                                      <p:cBhvr>
                                        <p:cTn id="104" dur="500"/>
                                        <p:tgtEl>
                                          <p:spTgt spid="628863"/>
                                        </p:tgtEl>
                                      </p:cBhvr>
                                    </p:animEffect>
                                  </p:childTnLst>
                                </p:cTn>
                              </p:par>
                            </p:childTnLst>
                          </p:cTn>
                        </p:par>
                      </p:childTnLst>
                    </p:cTn>
                  </p:par>
                  <p:par>
                    <p:cTn id="105" fill="hold">
                      <p:stCondLst>
                        <p:cond delay="indefinite"/>
                      </p:stCondLst>
                      <p:childTnLst>
                        <p:par>
                          <p:cTn id="106" fill="hold">
                            <p:stCondLst>
                              <p:cond delay="0"/>
                            </p:stCondLst>
                            <p:childTnLst>
                              <p:par>
                                <p:cTn id="107" presetID="53" presetClass="entr" presetSubtype="16" fill="hold" grpId="0" nodeType="clickEffect">
                                  <p:stCondLst>
                                    <p:cond delay="0"/>
                                  </p:stCondLst>
                                  <p:childTnLst>
                                    <p:set>
                                      <p:cBhvr>
                                        <p:cTn id="108" dur="1" fill="hold">
                                          <p:stCondLst>
                                            <p:cond delay="0"/>
                                          </p:stCondLst>
                                        </p:cTn>
                                        <p:tgtEl>
                                          <p:spTgt spid="628862"/>
                                        </p:tgtEl>
                                        <p:attrNameLst>
                                          <p:attrName>style.visibility</p:attrName>
                                        </p:attrNameLst>
                                      </p:cBhvr>
                                      <p:to>
                                        <p:strVal val="visible"/>
                                      </p:to>
                                    </p:set>
                                    <p:anim calcmode="lin" valueType="num">
                                      <p:cBhvr>
                                        <p:cTn id="109" dur="500" fill="hold"/>
                                        <p:tgtEl>
                                          <p:spTgt spid="628862"/>
                                        </p:tgtEl>
                                        <p:attrNameLst>
                                          <p:attrName>ppt_w</p:attrName>
                                        </p:attrNameLst>
                                      </p:cBhvr>
                                      <p:tavLst>
                                        <p:tav tm="0">
                                          <p:val>
                                            <p:fltVal val="0.000000"/>
                                          </p:val>
                                        </p:tav>
                                        <p:tav tm="100000">
                                          <p:val>
                                            <p:strVal val="#ppt_w"/>
                                          </p:val>
                                        </p:tav>
                                      </p:tavLst>
                                    </p:anim>
                                    <p:anim calcmode="lin" valueType="num">
                                      <p:cBhvr>
                                        <p:cTn id="110" dur="500" fill="hold"/>
                                        <p:tgtEl>
                                          <p:spTgt spid="628862"/>
                                        </p:tgtEl>
                                        <p:attrNameLst>
                                          <p:attrName>ppt_h</p:attrName>
                                        </p:attrNameLst>
                                      </p:cBhvr>
                                      <p:tavLst>
                                        <p:tav tm="0">
                                          <p:val>
                                            <p:fltVal val="0.000000"/>
                                          </p:val>
                                        </p:tav>
                                        <p:tav tm="100000">
                                          <p:val>
                                            <p:strVal val="#ppt_h"/>
                                          </p:val>
                                        </p:tav>
                                      </p:tavLst>
                                    </p:anim>
                                    <p:animEffect transition="in" filter="fade">
                                      <p:cBhvr>
                                        <p:cTn id="111" dur="500"/>
                                        <p:tgtEl>
                                          <p:spTgt spid="628862"/>
                                        </p:tgtEl>
                                      </p:cBhvr>
                                    </p:animEffect>
                                  </p:childTnLst>
                                </p:cTn>
                              </p:par>
                            </p:childTnLst>
                          </p:cTn>
                        </p:par>
                      </p:childTnLst>
                    </p:cTn>
                  </p:par>
                  <p:par>
                    <p:cTn id="112" fill="hold">
                      <p:stCondLst>
                        <p:cond delay="indefinite"/>
                      </p:stCondLst>
                      <p:childTnLst>
                        <p:par>
                          <p:cTn id="113" fill="hold">
                            <p:stCondLst>
                              <p:cond delay="0"/>
                            </p:stCondLst>
                            <p:childTnLst>
                              <p:par>
                                <p:cTn id="114" presetID="53" presetClass="entr" presetSubtype="16" fill="hold" grpId="0" nodeType="clickEffect">
                                  <p:stCondLst>
                                    <p:cond delay="0"/>
                                  </p:stCondLst>
                                  <p:childTnLst>
                                    <p:set>
                                      <p:cBhvr>
                                        <p:cTn id="115" dur="1" fill="hold">
                                          <p:stCondLst>
                                            <p:cond delay="0"/>
                                          </p:stCondLst>
                                        </p:cTn>
                                        <p:tgtEl>
                                          <p:spTgt spid="628861"/>
                                        </p:tgtEl>
                                        <p:attrNameLst>
                                          <p:attrName>style.visibility</p:attrName>
                                        </p:attrNameLst>
                                      </p:cBhvr>
                                      <p:to>
                                        <p:strVal val="visible"/>
                                      </p:to>
                                    </p:set>
                                    <p:anim calcmode="lin" valueType="num">
                                      <p:cBhvr>
                                        <p:cTn id="116" dur="500" fill="hold"/>
                                        <p:tgtEl>
                                          <p:spTgt spid="628861"/>
                                        </p:tgtEl>
                                        <p:attrNameLst>
                                          <p:attrName>ppt_w</p:attrName>
                                        </p:attrNameLst>
                                      </p:cBhvr>
                                      <p:tavLst>
                                        <p:tav tm="0">
                                          <p:val>
                                            <p:fltVal val="0.000000"/>
                                          </p:val>
                                        </p:tav>
                                        <p:tav tm="100000">
                                          <p:val>
                                            <p:strVal val="#ppt_w"/>
                                          </p:val>
                                        </p:tav>
                                      </p:tavLst>
                                    </p:anim>
                                    <p:anim calcmode="lin" valueType="num">
                                      <p:cBhvr>
                                        <p:cTn id="117" dur="500" fill="hold"/>
                                        <p:tgtEl>
                                          <p:spTgt spid="628861"/>
                                        </p:tgtEl>
                                        <p:attrNameLst>
                                          <p:attrName>ppt_h</p:attrName>
                                        </p:attrNameLst>
                                      </p:cBhvr>
                                      <p:tavLst>
                                        <p:tav tm="0">
                                          <p:val>
                                            <p:fltVal val="0.000000"/>
                                          </p:val>
                                        </p:tav>
                                        <p:tav tm="100000">
                                          <p:val>
                                            <p:strVal val="#ppt_h"/>
                                          </p:val>
                                        </p:tav>
                                      </p:tavLst>
                                    </p:anim>
                                    <p:animEffect transition="in" filter="fade">
                                      <p:cBhvr>
                                        <p:cTn id="118" dur="500"/>
                                        <p:tgtEl>
                                          <p:spTgt spid="628861"/>
                                        </p:tgtEl>
                                      </p:cBhvr>
                                    </p:animEffect>
                                  </p:childTnLst>
                                </p:cTn>
                              </p:par>
                            </p:childTnLst>
                          </p:cTn>
                        </p:par>
                      </p:childTnLst>
                    </p:cTn>
                  </p:par>
                  <p:par>
                    <p:cTn id="119" fill="hold">
                      <p:stCondLst>
                        <p:cond delay="indefinite"/>
                      </p:stCondLst>
                      <p:childTnLst>
                        <p:par>
                          <p:cTn id="120" fill="hold">
                            <p:stCondLst>
                              <p:cond delay="0"/>
                            </p:stCondLst>
                            <p:childTnLst>
                              <p:par>
                                <p:cTn id="121" presetID="53" presetClass="entr" presetSubtype="16" fill="hold" grpId="0" nodeType="clickEffect">
                                  <p:stCondLst>
                                    <p:cond delay="0"/>
                                  </p:stCondLst>
                                  <p:childTnLst>
                                    <p:set>
                                      <p:cBhvr>
                                        <p:cTn id="122" dur="1" fill="hold">
                                          <p:stCondLst>
                                            <p:cond delay="0"/>
                                          </p:stCondLst>
                                        </p:cTn>
                                        <p:tgtEl>
                                          <p:spTgt spid="628860"/>
                                        </p:tgtEl>
                                        <p:attrNameLst>
                                          <p:attrName>style.visibility</p:attrName>
                                        </p:attrNameLst>
                                      </p:cBhvr>
                                      <p:to>
                                        <p:strVal val="visible"/>
                                      </p:to>
                                    </p:set>
                                    <p:anim calcmode="lin" valueType="num">
                                      <p:cBhvr>
                                        <p:cTn id="123" dur="500" fill="hold"/>
                                        <p:tgtEl>
                                          <p:spTgt spid="628860"/>
                                        </p:tgtEl>
                                        <p:attrNameLst>
                                          <p:attrName>ppt_w</p:attrName>
                                        </p:attrNameLst>
                                      </p:cBhvr>
                                      <p:tavLst>
                                        <p:tav tm="0">
                                          <p:val>
                                            <p:fltVal val="0.000000"/>
                                          </p:val>
                                        </p:tav>
                                        <p:tav tm="100000">
                                          <p:val>
                                            <p:strVal val="#ppt_w"/>
                                          </p:val>
                                        </p:tav>
                                      </p:tavLst>
                                    </p:anim>
                                    <p:anim calcmode="lin" valueType="num">
                                      <p:cBhvr>
                                        <p:cTn id="124" dur="500" fill="hold"/>
                                        <p:tgtEl>
                                          <p:spTgt spid="628860"/>
                                        </p:tgtEl>
                                        <p:attrNameLst>
                                          <p:attrName>ppt_h</p:attrName>
                                        </p:attrNameLst>
                                      </p:cBhvr>
                                      <p:tavLst>
                                        <p:tav tm="0">
                                          <p:val>
                                            <p:fltVal val="0.000000"/>
                                          </p:val>
                                        </p:tav>
                                        <p:tav tm="100000">
                                          <p:val>
                                            <p:strVal val="#ppt_h"/>
                                          </p:val>
                                        </p:tav>
                                      </p:tavLst>
                                    </p:anim>
                                    <p:animEffect transition="in" filter="fade">
                                      <p:cBhvr>
                                        <p:cTn id="125" dur="500"/>
                                        <p:tgtEl>
                                          <p:spTgt spid="628860"/>
                                        </p:tgtEl>
                                      </p:cBhvr>
                                    </p:animEffect>
                                  </p:childTnLst>
                                </p:cTn>
                              </p:par>
                            </p:childTnLst>
                          </p:cTn>
                        </p:par>
                      </p:childTnLst>
                    </p:cTn>
                  </p:par>
                  <p:par>
                    <p:cTn id="126" fill="hold">
                      <p:stCondLst>
                        <p:cond delay="indefinite"/>
                      </p:stCondLst>
                      <p:childTnLst>
                        <p:par>
                          <p:cTn id="127" fill="hold">
                            <p:stCondLst>
                              <p:cond delay="0"/>
                            </p:stCondLst>
                            <p:childTnLst>
                              <p:par>
                                <p:cTn id="128" presetID="53" presetClass="entr" presetSubtype="16" fill="hold" grpId="0" nodeType="clickEffect">
                                  <p:stCondLst>
                                    <p:cond delay="0"/>
                                  </p:stCondLst>
                                  <p:childTnLst>
                                    <p:set>
                                      <p:cBhvr>
                                        <p:cTn id="129" dur="1" fill="hold">
                                          <p:stCondLst>
                                            <p:cond delay="0"/>
                                          </p:stCondLst>
                                        </p:cTn>
                                        <p:tgtEl>
                                          <p:spTgt spid="628859"/>
                                        </p:tgtEl>
                                        <p:attrNameLst>
                                          <p:attrName>style.visibility</p:attrName>
                                        </p:attrNameLst>
                                      </p:cBhvr>
                                      <p:to>
                                        <p:strVal val="visible"/>
                                      </p:to>
                                    </p:set>
                                    <p:anim calcmode="lin" valueType="num">
                                      <p:cBhvr>
                                        <p:cTn id="130" dur="500" fill="hold"/>
                                        <p:tgtEl>
                                          <p:spTgt spid="628859"/>
                                        </p:tgtEl>
                                        <p:attrNameLst>
                                          <p:attrName>ppt_w</p:attrName>
                                        </p:attrNameLst>
                                      </p:cBhvr>
                                      <p:tavLst>
                                        <p:tav tm="0">
                                          <p:val>
                                            <p:fltVal val="0.000000"/>
                                          </p:val>
                                        </p:tav>
                                        <p:tav tm="100000">
                                          <p:val>
                                            <p:strVal val="#ppt_w"/>
                                          </p:val>
                                        </p:tav>
                                      </p:tavLst>
                                    </p:anim>
                                    <p:anim calcmode="lin" valueType="num">
                                      <p:cBhvr>
                                        <p:cTn id="131" dur="500" fill="hold"/>
                                        <p:tgtEl>
                                          <p:spTgt spid="628859"/>
                                        </p:tgtEl>
                                        <p:attrNameLst>
                                          <p:attrName>ppt_h</p:attrName>
                                        </p:attrNameLst>
                                      </p:cBhvr>
                                      <p:tavLst>
                                        <p:tav tm="0">
                                          <p:val>
                                            <p:fltVal val="0.000000"/>
                                          </p:val>
                                        </p:tav>
                                        <p:tav tm="100000">
                                          <p:val>
                                            <p:strVal val="#ppt_h"/>
                                          </p:val>
                                        </p:tav>
                                      </p:tavLst>
                                    </p:anim>
                                    <p:animEffect transition="in" filter="fade">
                                      <p:cBhvr>
                                        <p:cTn id="132" dur="500"/>
                                        <p:tgtEl>
                                          <p:spTgt spid="6288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8756" grpId="0"/>
      <p:bldP spid="628755" grpId="0"/>
      <p:bldP spid="628754" grpId="0"/>
      <p:bldP spid="628859" grpId="0"/>
      <p:bldP spid="628860" grpId="0"/>
      <p:bldP spid="628861" grpId="0"/>
      <p:bldP spid="628862" grpId="0"/>
      <p:bldP spid="628863" grpId="0"/>
      <p:bldP spid="628864" grpId="0"/>
      <p:bldP spid="628865" grpId="0"/>
      <p:bldP spid="628866" grpId="0"/>
      <p:bldP spid="62886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9787" name="矩形 629786"/>
          <p:cNvSpPr/>
          <p:nvPr/>
        </p:nvSpPr>
        <p:spPr>
          <a:xfrm>
            <a:off x="5516563" y="4267200"/>
            <a:ext cx="3311525" cy="2282825"/>
          </a:xfrm>
          <a:prstGeom prst="rect">
            <a:avLst/>
          </a:prstGeom>
          <a:noFill/>
          <a:ln w="19050">
            <a:noFill/>
          </a:ln>
        </p:spPr>
        <p:txBody>
          <a:bodyPr lIns="90000" tIns="46800" rIns="90000" bIns="46800" anchor="ctr"/>
          <a:p>
            <a:pPr algn="l"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美国进入侵华的新阶段，扩大了在华影响；缓和了列强在华争夺激烈的矛盾。</a:t>
            </a:r>
            <a:endParaRPr lang="zh-CN" altLang="en-US" b="0" dirty="0">
              <a:latin typeface="Arial" panose="020B0604020202020204" pitchFamily="34" charset="0"/>
              <a:ea typeface="宋体" panose="02010600030101010101" pitchFamily="2" charset="-122"/>
            </a:endParaRPr>
          </a:p>
        </p:txBody>
      </p:sp>
      <p:sp>
        <p:nvSpPr>
          <p:cNvPr id="629786" name="矩形 629785"/>
          <p:cNvSpPr/>
          <p:nvPr/>
        </p:nvSpPr>
        <p:spPr>
          <a:xfrm>
            <a:off x="1555750" y="4267200"/>
            <a:ext cx="3960813" cy="2282825"/>
          </a:xfrm>
          <a:prstGeom prst="rect">
            <a:avLst/>
          </a:prstGeom>
          <a:noFill/>
          <a:ln w="19050">
            <a:noFill/>
          </a:ln>
        </p:spPr>
        <p:txBody>
          <a:bodyPr lIns="90000" tIns="46800" rIns="90000" bIns="46800" anchor="ctr"/>
          <a:p>
            <a:pPr algn="l">
              <a:lnSpc>
                <a:spcPct val="120000"/>
              </a:lnSpc>
              <a:spcBef>
                <a:spcPct val="50000"/>
              </a:spcBef>
            </a:pPr>
            <a:r>
              <a:rPr lang="en-US" altLang="zh-CN" sz="2400" dirty="0">
                <a:latin typeface="Times New Roman" panose="02020603050405020304" pitchFamily="18" charset="0"/>
                <a:ea typeface="楷体_GB2312" pitchFamily="49" charset="-122"/>
                <a:sym typeface="+mn-ea"/>
              </a:rPr>
              <a:t> </a:t>
            </a:r>
            <a:r>
              <a:rPr lang="zh-CN" altLang="en-US" sz="2400" dirty="0">
                <a:latin typeface="Times New Roman" panose="02020603050405020304" pitchFamily="18" charset="0"/>
                <a:ea typeface="楷体_GB2312" pitchFamily="49" charset="-122"/>
                <a:sym typeface="+mn-ea"/>
              </a:rPr>
              <a:t>承认各国在中国的</a:t>
            </a:r>
            <a:r>
              <a:rPr lang="en-US" altLang="zh-CN" sz="2400" dirty="0">
                <a:latin typeface="Times New Roman" panose="02020603050405020304" pitchFamily="18" charset="0"/>
                <a:ea typeface="楷体_GB2312" pitchFamily="49" charset="-122"/>
                <a:sym typeface="+mn-ea"/>
              </a:rPr>
              <a:t>“</a:t>
            </a:r>
            <a:r>
              <a:rPr lang="zh-CN" altLang="en-US" sz="2400" dirty="0">
                <a:latin typeface="Times New Roman" panose="02020603050405020304" pitchFamily="18" charset="0"/>
                <a:ea typeface="楷体_GB2312" pitchFamily="49" charset="-122"/>
                <a:sym typeface="+mn-ea"/>
              </a:rPr>
              <a:t>势力范围</a:t>
            </a:r>
            <a:r>
              <a:rPr lang="en-US" altLang="zh-CN" sz="2400" dirty="0">
                <a:latin typeface="Times New Roman" panose="02020603050405020304" pitchFamily="18" charset="0"/>
                <a:ea typeface="楷体_GB2312" pitchFamily="49" charset="-122"/>
                <a:sym typeface="+mn-ea"/>
              </a:rPr>
              <a:t>”</a:t>
            </a:r>
            <a:r>
              <a:rPr lang="zh-CN" altLang="en-US" sz="2400" dirty="0">
                <a:latin typeface="Times New Roman" panose="02020603050405020304" pitchFamily="18" charset="0"/>
                <a:ea typeface="楷体_GB2312" pitchFamily="49" charset="-122"/>
                <a:sym typeface="+mn-ea"/>
              </a:rPr>
              <a:t>和既得特权，同时要求在各国租借地和</a:t>
            </a:r>
            <a:r>
              <a:rPr lang="en-US" altLang="zh-CN" sz="2400" dirty="0">
                <a:latin typeface="Times New Roman" panose="02020603050405020304" pitchFamily="18" charset="0"/>
                <a:ea typeface="楷体_GB2312" pitchFamily="49" charset="-122"/>
                <a:sym typeface="+mn-ea"/>
              </a:rPr>
              <a:t>“</a:t>
            </a:r>
            <a:r>
              <a:rPr lang="zh-CN" altLang="en-US" sz="2400" dirty="0">
                <a:latin typeface="Times New Roman" panose="02020603050405020304" pitchFamily="18" charset="0"/>
                <a:ea typeface="楷体_GB2312" pitchFamily="49" charset="-122"/>
                <a:sym typeface="+mn-ea"/>
              </a:rPr>
              <a:t>势力范围</a:t>
            </a:r>
            <a:r>
              <a:rPr lang="en-US" altLang="zh-CN" sz="2400" dirty="0">
                <a:latin typeface="Times New Roman" panose="02020603050405020304" pitchFamily="18" charset="0"/>
                <a:ea typeface="楷体_GB2312" pitchFamily="49" charset="-122"/>
                <a:sym typeface="+mn-ea"/>
              </a:rPr>
              <a:t>”</a:t>
            </a:r>
            <a:r>
              <a:rPr lang="zh-CN" altLang="en-US" sz="2400" dirty="0">
                <a:latin typeface="Times New Roman" panose="02020603050405020304" pitchFamily="18" charset="0"/>
                <a:ea typeface="楷体_GB2312" pitchFamily="49" charset="-122"/>
                <a:sym typeface="+mn-ea"/>
              </a:rPr>
              <a:t>享有均等贸易的机会。</a:t>
            </a:r>
            <a:endParaRPr lang="zh-CN" altLang="en-US" b="0" dirty="0">
              <a:latin typeface="Arial" panose="020B0604020202020204" pitchFamily="34" charset="0"/>
              <a:ea typeface="宋体" panose="02010600030101010101" pitchFamily="2" charset="-122"/>
            </a:endParaRPr>
          </a:p>
        </p:txBody>
      </p:sp>
      <p:sp>
        <p:nvSpPr>
          <p:cNvPr id="629785" name="矩形 629784"/>
          <p:cNvSpPr/>
          <p:nvPr/>
        </p:nvSpPr>
        <p:spPr>
          <a:xfrm>
            <a:off x="333375" y="4267200"/>
            <a:ext cx="1222375" cy="2282825"/>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美国</a:t>
            </a:r>
            <a:r>
              <a:rPr lang="zh-CN" altLang="en-US" sz="2400" dirty="0">
                <a:latin typeface="宋体" panose="02010600030101010101" pitchFamily="2" charset="-122"/>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门户开放</a:t>
            </a:r>
            <a:r>
              <a:rPr lang="zh-CN" altLang="en-US" sz="2400" dirty="0">
                <a:latin typeface="宋体" panose="02010600030101010101" pitchFamily="2" charset="-122"/>
                <a:ea typeface="宋体" panose="02010600030101010101" pitchFamily="2" charset="-122"/>
                <a:cs typeface="Times New Roman" panose="02020603050405020304" pitchFamily="18" charset="0"/>
              </a:rPr>
              <a:t>”</a:t>
            </a:r>
            <a:endParaRPr lang="zh-CN" altLang="en-US" b="0" dirty="0">
              <a:latin typeface="Arial" panose="020B0604020202020204" pitchFamily="34" charset="0"/>
              <a:ea typeface="宋体" panose="02010600030101010101" pitchFamily="2" charset="-122"/>
            </a:endParaRPr>
          </a:p>
        </p:txBody>
      </p:sp>
      <p:sp>
        <p:nvSpPr>
          <p:cNvPr id="629783" name="矩形 629782"/>
          <p:cNvSpPr/>
          <p:nvPr/>
        </p:nvSpPr>
        <p:spPr>
          <a:xfrm>
            <a:off x="1555750" y="2422525"/>
            <a:ext cx="3960813" cy="184467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德国：山东；俄国：长城以北和新疆；法国：广东、广西和云南；英国：长江流域；日本：福建</a:t>
            </a:r>
            <a:endParaRPr lang="zh-CN" altLang="en-US" b="0" dirty="0">
              <a:latin typeface="Arial" panose="020B0604020202020204" pitchFamily="34" charset="0"/>
              <a:ea typeface="宋体" panose="02010600030101010101" pitchFamily="2" charset="-122"/>
            </a:endParaRPr>
          </a:p>
        </p:txBody>
      </p:sp>
      <p:sp>
        <p:nvSpPr>
          <p:cNvPr id="629782" name="矩形 629781"/>
          <p:cNvSpPr/>
          <p:nvPr/>
        </p:nvSpPr>
        <p:spPr>
          <a:xfrm>
            <a:off x="333375" y="2422525"/>
            <a:ext cx="1222375" cy="1844675"/>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划分势</a:t>
            </a:r>
            <a:endParaRPr lang="zh-CN" altLang="en-US" sz="1000" dirty="0">
              <a:latin typeface="Arial" panose="020B0604020202020204" pitchFamily="34" charset="0"/>
              <a:ea typeface="宋体" panose="02010600030101010101" pitchFamily="2" charset="-122"/>
              <a:cs typeface="Times New Roman" panose="02020603050405020304" pitchFamily="18" charset="0"/>
            </a:endParaRPr>
          </a:p>
          <a:p>
            <a:pPr defTabSz="0" eaLnBrk="0" hangingPunct="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力范围</a:t>
            </a:r>
            <a:endParaRPr lang="zh-CN" altLang="en-US" b="0" dirty="0">
              <a:latin typeface="Arial" panose="020B0604020202020204" pitchFamily="34" charset="0"/>
              <a:ea typeface="宋体" panose="02010600030101010101" pitchFamily="2" charset="-122"/>
            </a:endParaRPr>
          </a:p>
        </p:txBody>
      </p:sp>
      <p:sp>
        <p:nvSpPr>
          <p:cNvPr id="629781" name="矩形 629780"/>
          <p:cNvSpPr/>
          <p:nvPr/>
        </p:nvSpPr>
        <p:spPr>
          <a:xfrm>
            <a:off x="5516563" y="1016000"/>
            <a:ext cx="3311525" cy="3251200"/>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中华民族陷入从半殖民地沦为殖民地的严重危机之中</a:t>
            </a:r>
            <a:endParaRPr lang="zh-CN" altLang="en-US" b="0" dirty="0">
              <a:latin typeface="Arial" panose="020B0604020202020204" pitchFamily="34" charset="0"/>
              <a:ea typeface="宋体" panose="02010600030101010101" pitchFamily="2" charset="-122"/>
            </a:endParaRPr>
          </a:p>
        </p:txBody>
      </p:sp>
      <p:sp>
        <p:nvSpPr>
          <p:cNvPr id="629780" name="矩形 629779"/>
          <p:cNvSpPr/>
          <p:nvPr/>
        </p:nvSpPr>
        <p:spPr>
          <a:xfrm>
            <a:off x="1555750" y="1016000"/>
            <a:ext cx="3960813" cy="1406525"/>
          </a:xfrm>
          <a:prstGeom prst="rect">
            <a:avLst/>
          </a:prstGeom>
          <a:noFill/>
          <a:ln w="19050">
            <a:noFill/>
          </a:ln>
        </p:spPr>
        <p:txBody>
          <a:bodyPr lIns="90000" tIns="46800" rIns="90000" bIns="46800" anchor="ctr"/>
          <a:p>
            <a:pPr algn="just"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胶州湾</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楷体_GB2312" pitchFamily="49" charset="-122"/>
              </a:rPr>
              <a:t>德</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、旅顺和大连</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楷体_GB2312" pitchFamily="49" charset="-122"/>
              </a:rPr>
              <a:t>俄</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、广州湾</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楷体_GB2312" pitchFamily="49" charset="-122"/>
              </a:rPr>
              <a:t>法</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、新界和威海卫</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楷体_GB2312" pitchFamily="49" charset="-122"/>
              </a:rPr>
              <a:t>英</a:t>
            </a:r>
            <a:r>
              <a:rPr lang="en-US" altLang="zh-CN" sz="2400">
                <a:latin typeface="Times New Roman" panose="02020603050405020304" pitchFamily="18" charset="0"/>
                <a:ea typeface="宋体" panose="02010600030101010101" pitchFamily="2" charset="-122"/>
                <a:cs typeface="Times New Roman" panose="02020603050405020304" pitchFamily="18" charset="0"/>
              </a:rPr>
              <a:t>)</a:t>
            </a:r>
            <a:endParaRPr lang="en-US" altLang="zh-CN" b="0">
              <a:latin typeface="Arial" panose="020B0604020202020204" pitchFamily="34" charset="0"/>
              <a:ea typeface="宋体" panose="02010600030101010101" pitchFamily="2" charset="-122"/>
            </a:endParaRPr>
          </a:p>
        </p:txBody>
      </p:sp>
      <p:sp>
        <p:nvSpPr>
          <p:cNvPr id="629779" name="矩形 629778"/>
          <p:cNvSpPr/>
          <p:nvPr/>
        </p:nvSpPr>
        <p:spPr>
          <a:xfrm>
            <a:off x="333375" y="1016000"/>
            <a:ext cx="1222375" cy="1406525"/>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强占租借地</a:t>
            </a:r>
            <a:endParaRPr lang="zh-CN" altLang="en-US" b="0" dirty="0">
              <a:latin typeface="Arial" panose="020B0604020202020204" pitchFamily="34" charset="0"/>
              <a:ea typeface="宋体" panose="02010600030101010101" pitchFamily="2" charset="-122"/>
            </a:endParaRPr>
          </a:p>
        </p:txBody>
      </p:sp>
      <p:sp>
        <p:nvSpPr>
          <p:cNvPr id="629778" name="矩形 629777"/>
          <p:cNvSpPr/>
          <p:nvPr/>
        </p:nvSpPr>
        <p:spPr>
          <a:xfrm>
            <a:off x="5516563" y="485775"/>
            <a:ext cx="3311525" cy="530225"/>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危害</a:t>
            </a:r>
            <a:endParaRPr lang="zh-CN" altLang="en-US" b="0" dirty="0">
              <a:latin typeface="Arial" panose="020B0604020202020204" pitchFamily="34" charset="0"/>
              <a:ea typeface="宋体" panose="02010600030101010101" pitchFamily="2" charset="-122"/>
            </a:endParaRPr>
          </a:p>
        </p:txBody>
      </p:sp>
      <p:sp>
        <p:nvSpPr>
          <p:cNvPr id="629777" name="矩形 629776"/>
          <p:cNvSpPr/>
          <p:nvPr/>
        </p:nvSpPr>
        <p:spPr>
          <a:xfrm>
            <a:off x="1555750" y="485775"/>
            <a:ext cx="3960813" cy="530225"/>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表现</a:t>
            </a:r>
            <a:endParaRPr lang="zh-CN" altLang="en-US" b="0" dirty="0">
              <a:latin typeface="Arial" panose="020B0604020202020204" pitchFamily="34" charset="0"/>
              <a:ea typeface="宋体" panose="02010600030101010101" pitchFamily="2" charset="-122"/>
            </a:endParaRPr>
          </a:p>
        </p:txBody>
      </p:sp>
      <p:sp>
        <p:nvSpPr>
          <p:cNvPr id="629776" name="矩形 629775"/>
          <p:cNvSpPr/>
          <p:nvPr/>
        </p:nvSpPr>
        <p:spPr>
          <a:xfrm>
            <a:off x="333375" y="485775"/>
            <a:ext cx="1222375" cy="530225"/>
          </a:xfrm>
          <a:prstGeom prst="rect">
            <a:avLst/>
          </a:prstGeom>
          <a:noFill/>
          <a:ln w="19050">
            <a:noFill/>
          </a:ln>
        </p:spPr>
        <p:txBody>
          <a:bodyPr lIns="90000" tIns="46800" rIns="90000" bIns="46800" anchor="ctr"/>
          <a:p>
            <a:pPr defTabSz="0">
              <a:lnSpc>
                <a:spcPct val="120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方式</a:t>
            </a:r>
            <a:endParaRPr lang="zh-CN" altLang="en-US" b="0" dirty="0">
              <a:latin typeface="Arial" panose="020B0604020202020204" pitchFamily="34" charset="0"/>
              <a:ea typeface="宋体" panose="02010600030101010101" pitchFamily="2" charset="-122"/>
            </a:endParaRPr>
          </a:p>
        </p:txBody>
      </p:sp>
      <p:sp>
        <p:nvSpPr>
          <p:cNvPr id="629794" name="直接连接符 629793"/>
          <p:cNvSpPr/>
          <p:nvPr/>
        </p:nvSpPr>
        <p:spPr>
          <a:xfrm>
            <a:off x="333375" y="1016000"/>
            <a:ext cx="8494713" cy="0"/>
          </a:xfrm>
          <a:prstGeom prst="line">
            <a:avLst/>
          </a:prstGeom>
          <a:ln w="19050" cap="flat" cmpd="sng">
            <a:solidFill>
              <a:schemeClr val="tx1"/>
            </a:solidFill>
            <a:prstDash val="solid"/>
            <a:headEnd type="none" w="med" len="med"/>
            <a:tailEnd type="none" w="med" len="med"/>
          </a:ln>
        </p:spPr>
      </p:sp>
      <p:sp>
        <p:nvSpPr>
          <p:cNvPr id="629796" name="直接连接符 629795"/>
          <p:cNvSpPr/>
          <p:nvPr/>
        </p:nvSpPr>
        <p:spPr>
          <a:xfrm>
            <a:off x="1555750" y="485775"/>
            <a:ext cx="0" cy="6064250"/>
          </a:xfrm>
          <a:prstGeom prst="line">
            <a:avLst/>
          </a:prstGeom>
          <a:ln w="19050" cap="flat" cmpd="sng">
            <a:solidFill>
              <a:schemeClr val="tx1"/>
            </a:solidFill>
            <a:prstDash val="solid"/>
            <a:headEnd type="none" w="med" len="med"/>
            <a:tailEnd type="none" w="med" len="med"/>
          </a:ln>
        </p:spPr>
      </p:sp>
      <p:sp>
        <p:nvSpPr>
          <p:cNvPr id="629799" name="直接连接符 629798"/>
          <p:cNvSpPr/>
          <p:nvPr/>
        </p:nvSpPr>
        <p:spPr>
          <a:xfrm>
            <a:off x="5516563" y="485775"/>
            <a:ext cx="0" cy="6064250"/>
          </a:xfrm>
          <a:prstGeom prst="line">
            <a:avLst/>
          </a:prstGeom>
          <a:ln w="19050" cap="flat" cmpd="sng">
            <a:solidFill>
              <a:schemeClr val="tx1"/>
            </a:solidFill>
            <a:prstDash val="solid"/>
            <a:headEnd type="none" w="med" len="med"/>
            <a:tailEnd type="none" w="med" len="med"/>
          </a:ln>
        </p:spPr>
      </p:sp>
      <p:sp>
        <p:nvSpPr>
          <p:cNvPr id="629803" name="直接连接符 629802"/>
          <p:cNvSpPr/>
          <p:nvPr/>
        </p:nvSpPr>
        <p:spPr>
          <a:xfrm>
            <a:off x="333375" y="2422525"/>
            <a:ext cx="5183188" cy="0"/>
          </a:xfrm>
          <a:prstGeom prst="line">
            <a:avLst/>
          </a:prstGeom>
          <a:ln w="19050" cap="flat" cmpd="sng">
            <a:solidFill>
              <a:schemeClr val="tx1"/>
            </a:solidFill>
            <a:prstDash val="solid"/>
            <a:headEnd type="none" w="med" len="med"/>
            <a:tailEnd type="none" w="med" len="med"/>
          </a:ln>
        </p:spPr>
      </p:sp>
      <p:sp>
        <p:nvSpPr>
          <p:cNvPr id="629818" name="直接连接符 629817"/>
          <p:cNvSpPr/>
          <p:nvPr/>
        </p:nvSpPr>
        <p:spPr>
          <a:xfrm>
            <a:off x="333375" y="4267200"/>
            <a:ext cx="8494713" cy="0"/>
          </a:xfrm>
          <a:prstGeom prst="line">
            <a:avLst/>
          </a:prstGeom>
          <a:ln w="19050" cap="flat" cmpd="sng">
            <a:solidFill>
              <a:schemeClr val="tx1"/>
            </a:solidFill>
            <a:prstDash val="solid"/>
            <a:headEnd type="none" w="med" len="med"/>
            <a:tailEnd type="none" w="med" len="med"/>
          </a:ln>
        </p:spPr>
      </p:sp>
      <p:sp>
        <p:nvSpPr>
          <p:cNvPr id="629788" name="直接连接符 629787"/>
          <p:cNvSpPr/>
          <p:nvPr/>
        </p:nvSpPr>
        <p:spPr>
          <a:xfrm>
            <a:off x="333375" y="485775"/>
            <a:ext cx="8494713" cy="0"/>
          </a:xfrm>
          <a:prstGeom prst="line">
            <a:avLst/>
          </a:prstGeom>
          <a:ln w="19050" cap="sq" cmpd="sng">
            <a:solidFill>
              <a:schemeClr val="tx1"/>
            </a:solidFill>
            <a:prstDash val="solid"/>
            <a:headEnd type="none" w="med" len="med"/>
            <a:tailEnd type="none" w="med" len="med"/>
          </a:ln>
        </p:spPr>
      </p:sp>
      <p:sp>
        <p:nvSpPr>
          <p:cNvPr id="629791" name="直接连接符 629790"/>
          <p:cNvSpPr/>
          <p:nvPr/>
        </p:nvSpPr>
        <p:spPr>
          <a:xfrm>
            <a:off x="8828088" y="485775"/>
            <a:ext cx="0" cy="6064250"/>
          </a:xfrm>
          <a:prstGeom prst="line">
            <a:avLst/>
          </a:prstGeom>
          <a:ln w="19050" cap="sq" cmpd="sng">
            <a:solidFill>
              <a:schemeClr val="tx1"/>
            </a:solidFill>
            <a:prstDash val="solid"/>
            <a:headEnd type="none" w="med" len="med"/>
            <a:tailEnd type="none" w="med" len="med"/>
          </a:ln>
        </p:spPr>
      </p:sp>
      <p:sp>
        <p:nvSpPr>
          <p:cNvPr id="629790" name="直接连接符 629789"/>
          <p:cNvSpPr/>
          <p:nvPr/>
        </p:nvSpPr>
        <p:spPr>
          <a:xfrm>
            <a:off x="333375" y="485775"/>
            <a:ext cx="0" cy="6064250"/>
          </a:xfrm>
          <a:prstGeom prst="line">
            <a:avLst/>
          </a:prstGeom>
          <a:ln w="19050" cap="sq" cmpd="sng">
            <a:solidFill>
              <a:schemeClr val="tx1"/>
            </a:solidFill>
            <a:prstDash val="solid"/>
            <a:headEnd type="none" w="med" len="med"/>
            <a:tailEnd type="none" w="med" len="med"/>
          </a:ln>
        </p:spPr>
      </p:sp>
      <p:sp>
        <p:nvSpPr>
          <p:cNvPr id="629789" name="直接连接符 629788"/>
          <p:cNvSpPr/>
          <p:nvPr/>
        </p:nvSpPr>
        <p:spPr>
          <a:xfrm>
            <a:off x="333375" y="6550025"/>
            <a:ext cx="8494713" cy="0"/>
          </a:xfrm>
          <a:prstGeom prst="line">
            <a:avLst/>
          </a:prstGeom>
          <a:ln w="19050" cap="sq" cmpd="sng">
            <a:solidFill>
              <a:schemeClr val="tx1"/>
            </a:solidFill>
            <a:prstDash val="solid"/>
            <a:headEnd type="none" w="med" len="med"/>
            <a:tailEnd type="none" w="med" len="med"/>
          </a:ln>
        </p:spPr>
      </p:sp>
      <p:pic>
        <p:nvPicPr>
          <p:cNvPr id="153603" name="图片 153602" descr="时局图"/>
          <p:cNvPicPr>
            <a:picLocks noChangeAspect="1"/>
          </p:cNvPicPr>
          <p:nvPr/>
        </p:nvPicPr>
        <p:blipFill>
          <a:blip r:embed="rId1"/>
          <a:stretch>
            <a:fillRect/>
          </a:stretch>
        </p:blipFill>
        <p:spPr>
          <a:xfrm>
            <a:off x="1652270" y="146050"/>
            <a:ext cx="3768090" cy="4107815"/>
          </a:xfrm>
          <a:prstGeom prst="rect">
            <a:avLst/>
          </a:prstGeom>
          <a:noFill/>
          <a:ln w="9525">
            <a:noFill/>
          </a:ln>
        </p:spPr>
      </p:pic>
      <p:sp>
        <p:nvSpPr>
          <p:cNvPr id="4" name="文本框 3"/>
          <p:cNvSpPr txBox="1"/>
          <p:nvPr/>
        </p:nvSpPr>
        <p:spPr>
          <a:xfrm>
            <a:off x="7835266" y="52705"/>
            <a:ext cx="1097280" cy="460375"/>
          </a:xfrm>
          <a:prstGeom prst="rect">
            <a:avLst/>
          </a:prstGeom>
          <a:solidFill>
            <a:srgbClr val="FFFFCD"/>
          </a:solidFill>
        </p:spPr>
        <p:txBody>
          <a:bodyPr wrap="none" rtlCol="0" anchor="t">
            <a:spAutoFit/>
          </a:bodyPr>
          <a:p>
            <a:r>
              <a:rPr lang="zh-CN" altLang="en-US" sz="2400">
                <a:solidFill>
                  <a:srgbClr val="FF0000"/>
                </a:solidFill>
                <a:latin typeface="微软雅黑" panose="020B0503020204020204" charset="-122"/>
                <a:ea typeface="微软雅黑" panose="020B0503020204020204" charset="-122"/>
              </a:rPr>
              <a:t>需补充</a:t>
            </a:r>
            <a:endParaRPr lang="zh-CN" altLang="en-US" sz="2400">
              <a:solidFill>
                <a:srgbClr val="FF0000"/>
              </a:solidFill>
              <a:latin typeface="微软雅黑" panose="020B0503020204020204" charset="-122"/>
              <a:ea typeface="微软雅黑" panose="020B0503020204020204"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29779"/>
                                        </p:tgtEl>
                                        <p:attrNameLst>
                                          <p:attrName>style.visibility</p:attrName>
                                        </p:attrNameLst>
                                      </p:cBhvr>
                                      <p:to>
                                        <p:strVal val="visible"/>
                                      </p:to>
                                    </p:set>
                                    <p:anim calcmode="lin" valueType="num">
                                      <p:cBhvr>
                                        <p:cTn id="7" dur="500" fill="hold"/>
                                        <p:tgtEl>
                                          <p:spTgt spid="629779"/>
                                        </p:tgtEl>
                                        <p:attrNameLst>
                                          <p:attrName>ppt_w</p:attrName>
                                        </p:attrNameLst>
                                      </p:cBhvr>
                                      <p:tavLst>
                                        <p:tav tm="0">
                                          <p:val>
                                            <p:fltVal val="0.000000"/>
                                          </p:val>
                                        </p:tav>
                                        <p:tav tm="100000">
                                          <p:val>
                                            <p:strVal val="#ppt_w"/>
                                          </p:val>
                                        </p:tav>
                                      </p:tavLst>
                                    </p:anim>
                                    <p:anim calcmode="lin" valueType="num">
                                      <p:cBhvr>
                                        <p:cTn id="8" dur="500" fill="hold"/>
                                        <p:tgtEl>
                                          <p:spTgt spid="629779"/>
                                        </p:tgtEl>
                                        <p:attrNameLst>
                                          <p:attrName>ppt_h</p:attrName>
                                        </p:attrNameLst>
                                      </p:cBhvr>
                                      <p:tavLst>
                                        <p:tav tm="0">
                                          <p:val>
                                            <p:fltVal val="0.000000"/>
                                          </p:val>
                                        </p:tav>
                                        <p:tav tm="100000">
                                          <p:val>
                                            <p:strVal val="#ppt_h"/>
                                          </p:val>
                                        </p:tav>
                                      </p:tavLst>
                                    </p:anim>
                                    <p:animEffect transition="in" filter="fade">
                                      <p:cBhvr>
                                        <p:cTn id="9" dur="500"/>
                                        <p:tgtEl>
                                          <p:spTgt spid="62977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29780"/>
                                        </p:tgtEl>
                                        <p:attrNameLst>
                                          <p:attrName>style.visibility</p:attrName>
                                        </p:attrNameLst>
                                      </p:cBhvr>
                                      <p:to>
                                        <p:strVal val="visible"/>
                                      </p:to>
                                    </p:set>
                                    <p:anim calcmode="lin" valueType="num">
                                      <p:cBhvr>
                                        <p:cTn id="14" dur="500" fill="hold"/>
                                        <p:tgtEl>
                                          <p:spTgt spid="629780"/>
                                        </p:tgtEl>
                                        <p:attrNameLst>
                                          <p:attrName>ppt_w</p:attrName>
                                        </p:attrNameLst>
                                      </p:cBhvr>
                                      <p:tavLst>
                                        <p:tav tm="0">
                                          <p:val>
                                            <p:fltVal val="0.000000"/>
                                          </p:val>
                                        </p:tav>
                                        <p:tav tm="100000">
                                          <p:val>
                                            <p:strVal val="#ppt_w"/>
                                          </p:val>
                                        </p:tav>
                                      </p:tavLst>
                                    </p:anim>
                                    <p:anim calcmode="lin" valueType="num">
                                      <p:cBhvr>
                                        <p:cTn id="15" dur="500" fill="hold"/>
                                        <p:tgtEl>
                                          <p:spTgt spid="629780"/>
                                        </p:tgtEl>
                                        <p:attrNameLst>
                                          <p:attrName>ppt_h</p:attrName>
                                        </p:attrNameLst>
                                      </p:cBhvr>
                                      <p:tavLst>
                                        <p:tav tm="0">
                                          <p:val>
                                            <p:fltVal val="0.000000"/>
                                          </p:val>
                                        </p:tav>
                                        <p:tav tm="100000">
                                          <p:val>
                                            <p:strVal val="#ppt_h"/>
                                          </p:val>
                                        </p:tav>
                                      </p:tavLst>
                                    </p:anim>
                                    <p:animEffect transition="in" filter="fade">
                                      <p:cBhvr>
                                        <p:cTn id="16" dur="500"/>
                                        <p:tgtEl>
                                          <p:spTgt spid="62978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29782"/>
                                        </p:tgtEl>
                                        <p:attrNameLst>
                                          <p:attrName>style.visibility</p:attrName>
                                        </p:attrNameLst>
                                      </p:cBhvr>
                                      <p:to>
                                        <p:strVal val="visible"/>
                                      </p:to>
                                    </p:set>
                                    <p:anim calcmode="lin" valueType="num">
                                      <p:cBhvr>
                                        <p:cTn id="21" dur="500" fill="hold"/>
                                        <p:tgtEl>
                                          <p:spTgt spid="629782"/>
                                        </p:tgtEl>
                                        <p:attrNameLst>
                                          <p:attrName>ppt_w</p:attrName>
                                        </p:attrNameLst>
                                      </p:cBhvr>
                                      <p:tavLst>
                                        <p:tav tm="0">
                                          <p:val>
                                            <p:fltVal val="0.000000"/>
                                          </p:val>
                                        </p:tav>
                                        <p:tav tm="100000">
                                          <p:val>
                                            <p:strVal val="#ppt_w"/>
                                          </p:val>
                                        </p:tav>
                                      </p:tavLst>
                                    </p:anim>
                                    <p:anim calcmode="lin" valueType="num">
                                      <p:cBhvr>
                                        <p:cTn id="22" dur="500" fill="hold"/>
                                        <p:tgtEl>
                                          <p:spTgt spid="629782"/>
                                        </p:tgtEl>
                                        <p:attrNameLst>
                                          <p:attrName>ppt_h</p:attrName>
                                        </p:attrNameLst>
                                      </p:cBhvr>
                                      <p:tavLst>
                                        <p:tav tm="0">
                                          <p:val>
                                            <p:fltVal val="0.000000"/>
                                          </p:val>
                                        </p:tav>
                                        <p:tav tm="100000">
                                          <p:val>
                                            <p:strVal val="#ppt_h"/>
                                          </p:val>
                                        </p:tav>
                                      </p:tavLst>
                                    </p:anim>
                                    <p:animEffect transition="in" filter="fade">
                                      <p:cBhvr>
                                        <p:cTn id="23" dur="500"/>
                                        <p:tgtEl>
                                          <p:spTgt spid="629782"/>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629783"/>
                                        </p:tgtEl>
                                        <p:attrNameLst>
                                          <p:attrName>style.visibility</p:attrName>
                                        </p:attrNameLst>
                                      </p:cBhvr>
                                      <p:to>
                                        <p:strVal val="visible"/>
                                      </p:to>
                                    </p:set>
                                    <p:anim calcmode="lin" valueType="num">
                                      <p:cBhvr>
                                        <p:cTn id="28" dur="500" fill="hold"/>
                                        <p:tgtEl>
                                          <p:spTgt spid="629783"/>
                                        </p:tgtEl>
                                        <p:attrNameLst>
                                          <p:attrName>ppt_w</p:attrName>
                                        </p:attrNameLst>
                                      </p:cBhvr>
                                      <p:tavLst>
                                        <p:tav tm="0">
                                          <p:val>
                                            <p:fltVal val="0.000000"/>
                                          </p:val>
                                        </p:tav>
                                        <p:tav tm="100000">
                                          <p:val>
                                            <p:strVal val="#ppt_w"/>
                                          </p:val>
                                        </p:tav>
                                      </p:tavLst>
                                    </p:anim>
                                    <p:anim calcmode="lin" valueType="num">
                                      <p:cBhvr>
                                        <p:cTn id="29" dur="500" fill="hold"/>
                                        <p:tgtEl>
                                          <p:spTgt spid="629783"/>
                                        </p:tgtEl>
                                        <p:attrNameLst>
                                          <p:attrName>ppt_h</p:attrName>
                                        </p:attrNameLst>
                                      </p:cBhvr>
                                      <p:tavLst>
                                        <p:tav tm="0">
                                          <p:val>
                                            <p:fltVal val="0.000000"/>
                                          </p:val>
                                        </p:tav>
                                        <p:tav tm="100000">
                                          <p:val>
                                            <p:strVal val="#ppt_h"/>
                                          </p:val>
                                        </p:tav>
                                      </p:tavLst>
                                    </p:anim>
                                    <p:animEffect transition="in" filter="fade">
                                      <p:cBhvr>
                                        <p:cTn id="30" dur="500"/>
                                        <p:tgtEl>
                                          <p:spTgt spid="629783"/>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629781"/>
                                        </p:tgtEl>
                                        <p:attrNameLst>
                                          <p:attrName>style.visibility</p:attrName>
                                        </p:attrNameLst>
                                      </p:cBhvr>
                                      <p:to>
                                        <p:strVal val="visible"/>
                                      </p:to>
                                    </p:set>
                                    <p:anim calcmode="lin" valueType="num">
                                      <p:cBhvr>
                                        <p:cTn id="35" dur="500" fill="hold"/>
                                        <p:tgtEl>
                                          <p:spTgt spid="629781"/>
                                        </p:tgtEl>
                                        <p:attrNameLst>
                                          <p:attrName>ppt_w</p:attrName>
                                        </p:attrNameLst>
                                      </p:cBhvr>
                                      <p:tavLst>
                                        <p:tav tm="0">
                                          <p:val>
                                            <p:fltVal val="0.000000"/>
                                          </p:val>
                                        </p:tav>
                                        <p:tav tm="100000">
                                          <p:val>
                                            <p:strVal val="#ppt_w"/>
                                          </p:val>
                                        </p:tav>
                                      </p:tavLst>
                                    </p:anim>
                                    <p:anim calcmode="lin" valueType="num">
                                      <p:cBhvr>
                                        <p:cTn id="36" dur="500" fill="hold"/>
                                        <p:tgtEl>
                                          <p:spTgt spid="629781"/>
                                        </p:tgtEl>
                                        <p:attrNameLst>
                                          <p:attrName>ppt_h</p:attrName>
                                        </p:attrNameLst>
                                      </p:cBhvr>
                                      <p:tavLst>
                                        <p:tav tm="0">
                                          <p:val>
                                            <p:fltVal val="0.000000"/>
                                          </p:val>
                                        </p:tav>
                                        <p:tav tm="100000">
                                          <p:val>
                                            <p:strVal val="#ppt_h"/>
                                          </p:val>
                                        </p:tav>
                                      </p:tavLst>
                                    </p:anim>
                                    <p:animEffect transition="in" filter="fade">
                                      <p:cBhvr>
                                        <p:cTn id="37" dur="500"/>
                                        <p:tgtEl>
                                          <p:spTgt spid="629781"/>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53603"/>
                                        </p:tgtEl>
                                        <p:attrNameLst>
                                          <p:attrName>style.visibility</p:attrName>
                                        </p:attrNameLst>
                                      </p:cBhvr>
                                      <p:to>
                                        <p:strVal val="visible"/>
                                      </p:to>
                                    </p:set>
                                    <p:anim calcmode="lin" valueType="num">
                                      <p:cBhvr additive="base">
                                        <p:cTn id="42" dur="500" fill="hold"/>
                                        <p:tgtEl>
                                          <p:spTgt spid="153603"/>
                                        </p:tgtEl>
                                        <p:attrNameLst>
                                          <p:attrName>ppt_x</p:attrName>
                                        </p:attrNameLst>
                                      </p:cBhvr>
                                      <p:tavLst>
                                        <p:tav tm="0">
                                          <p:val>
                                            <p:strVal val="#ppt_x"/>
                                          </p:val>
                                        </p:tav>
                                        <p:tav tm="100000">
                                          <p:val>
                                            <p:strVal val="#ppt_x"/>
                                          </p:val>
                                        </p:tav>
                                      </p:tavLst>
                                    </p:anim>
                                    <p:anim calcmode="lin" valueType="num">
                                      <p:cBhvr additive="base">
                                        <p:cTn id="43" dur="500" fill="hold"/>
                                        <p:tgtEl>
                                          <p:spTgt spid="15360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xit" presetSubtype="4" fill="hold" nodeType="clickEffect">
                                  <p:stCondLst>
                                    <p:cond delay="0"/>
                                  </p:stCondLst>
                                  <p:childTnLst>
                                    <p:anim calcmode="lin" valueType="num">
                                      <p:cBhvr additive="base">
                                        <p:cTn id="47" dur="500"/>
                                        <p:tgtEl>
                                          <p:spTgt spid="153603"/>
                                        </p:tgtEl>
                                        <p:attrNameLst>
                                          <p:attrName>ppt_x</p:attrName>
                                        </p:attrNameLst>
                                      </p:cBhvr>
                                      <p:tavLst>
                                        <p:tav tm="0">
                                          <p:val>
                                            <p:strVal val="ppt_x"/>
                                          </p:val>
                                        </p:tav>
                                        <p:tav tm="100000">
                                          <p:val>
                                            <p:strVal val="ppt_x"/>
                                          </p:val>
                                        </p:tav>
                                      </p:tavLst>
                                    </p:anim>
                                    <p:anim calcmode="lin" valueType="num">
                                      <p:cBhvr additive="base">
                                        <p:cTn id="48" dur="500"/>
                                        <p:tgtEl>
                                          <p:spTgt spid="153603"/>
                                        </p:tgtEl>
                                        <p:attrNameLst>
                                          <p:attrName>ppt_y</p:attrName>
                                        </p:attrNameLst>
                                      </p:cBhvr>
                                      <p:tavLst>
                                        <p:tav tm="0">
                                          <p:val>
                                            <p:strVal val="ppt_y"/>
                                          </p:val>
                                        </p:tav>
                                        <p:tav tm="100000">
                                          <p:val>
                                            <p:strVal val="1+ppt_h/2"/>
                                          </p:val>
                                        </p:tav>
                                      </p:tavLst>
                                    </p:anim>
                                    <p:set>
                                      <p:cBhvr>
                                        <p:cTn id="49" dur="1" fill="hold">
                                          <p:stCondLst>
                                            <p:cond delay="499"/>
                                          </p:stCondLst>
                                        </p:cTn>
                                        <p:tgtEl>
                                          <p:spTgt spid="153603"/>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629785"/>
                                        </p:tgtEl>
                                        <p:attrNameLst>
                                          <p:attrName>style.visibility</p:attrName>
                                        </p:attrNameLst>
                                      </p:cBhvr>
                                      <p:to>
                                        <p:strVal val="visible"/>
                                      </p:to>
                                    </p:set>
                                    <p:anim calcmode="lin" valueType="num">
                                      <p:cBhvr>
                                        <p:cTn id="54" dur="500" fill="hold"/>
                                        <p:tgtEl>
                                          <p:spTgt spid="629785"/>
                                        </p:tgtEl>
                                        <p:attrNameLst>
                                          <p:attrName>ppt_w</p:attrName>
                                        </p:attrNameLst>
                                      </p:cBhvr>
                                      <p:tavLst>
                                        <p:tav tm="0">
                                          <p:val>
                                            <p:fltVal val="0.000000"/>
                                          </p:val>
                                        </p:tav>
                                        <p:tav tm="100000">
                                          <p:val>
                                            <p:strVal val="#ppt_w"/>
                                          </p:val>
                                        </p:tav>
                                      </p:tavLst>
                                    </p:anim>
                                    <p:anim calcmode="lin" valueType="num">
                                      <p:cBhvr>
                                        <p:cTn id="55" dur="500" fill="hold"/>
                                        <p:tgtEl>
                                          <p:spTgt spid="629785"/>
                                        </p:tgtEl>
                                        <p:attrNameLst>
                                          <p:attrName>ppt_h</p:attrName>
                                        </p:attrNameLst>
                                      </p:cBhvr>
                                      <p:tavLst>
                                        <p:tav tm="0">
                                          <p:val>
                                            <p:fltVal val="0.000000"/>
                                          </p:val>
                                        </p:tav>
                                        <p:tav tm="100000">
                                          <p:val>
                                            <p:strVal val="#ppt_h"/>
                                          </p:val>
                                        </p:tav>
                                      </p:tavLst>
                                    </p:anim>
                                    <p:animEffect transition="in" filter="fade">
                                      <p:cBhvr>
                                        <p:cTn id="56" dur="500"/>
                                        <p:tgtEl>
                                          <p:spTgt spid="62978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629786"/>
                                        </p:tgtEl>
                                        <p:attrNameLst>
                                          <p:attrName>style.visibility</p:attrName>
                                        </p:attrNameLst>
                                      </p:cBhvr>
                                      <p:to>
                                        <p:strVal val="visible"/>
                                      </p:to>
                                    </p:set>
                                    <p:anim calcmode="lin" valueType="num">
                                      <p:cBhvr>
                                        <p:cTn id="61" dur="500" fill="hold"/>
                                        <p:tgtEl>
                                          <p:spTgt spid="629786"/>
                                        </p:tgtEl>
                                        <p:attrNameLst>
                                          <p:attrName>ppt_w</p:attrName>
                                        </p:attrNameLst>
                                      </p:cBhvr>
                                      <p:tavLst>
                                        <p:tav tm="0">
                                          <p:val>
                                            <p:fltVal val="0.000000"/>
                                          </p:val>
                                        </p:tav>
                                        <p:tav tm="100000">
                                          <p:val>
                                            <p:strVal val="#ppt_w"/>
                                          </p:val>
                                        </p:tav>
                                      </p:tavLst>
                                    </p:anim>
                                    <p:anim calcmode="lin" valueType="num">
                                      <p:cBhvr>
                                        <p:cTn id="62" dur="500" fill="hold"/>
                                        <p:tgtEl>
                                          <p:spTgt spid="629786"/>
                                        </p:tgtEl>
                                        <p:attrNameLst>
                                          <p:attrName>ppt_h</p:attrName>
                                        </p:attrNameLst>
                                      </p:cBhvr>
                                      <p:tavLst>
                                        <p:tav tm="0">
                                          <p:val>
                                            <p:fltVal val="0.000000"/>
                                          </p:val>
                                        </p:tav>
                                        <p:tav tm="100000">
                                          <p:val>
                                            <p:strVal val="#ppt_h"/>
                                          </p:val>
                                        </p:tav>
                                      </p:tavLst>
                                    </p:anim>
                                    <p:animEffect transition="in" filter="fade">
                                      <p:cBhvr>
                                        <p:cTn id="63" dur="500"/>
                                        <p:tgtEl>
                                          <p:spTgt spid="629786"/>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childTnLst>
                                    <p:set>
                                      <p:cBhvr>
                                        <p:cTn id="67" dur="1" fill="hold">
                                          <p:stCondLst>
                                            <p:cond delay="0"/>
                                          </p:stCondLst>
                                        </p:cTn>
                                        <p:tgtEl>
                                          <p:spTgt spid="629787"/>
                                        </p:tgtEl>
                                        <p:attrNameLst>
                                          <p:attrName>style.visibility</p:attrName>
                                        </p:attrNameLst>
                                      </p:cBhvr>
                                      <p:to>
                                        <p:strVal val="visible"/>
                                      </p:to>
                                    </p:set>
                                    <p:anim calcmode="lin" valueType="num">
                                      <p:cBhvr>
                                        <p:cTn id="68" dur="500" fill="hold"/>
                                        <p:tgtEl>
                                          <p:spTgt spid="629787"/>
                                        </p:tgtEl>
                                        <p:attrNameLst>
                                          <p:attrName>ppt_w</p:attrName>
                                        </p:attrNameLst>
                                      </p:cBhvr>
                                      <p:tavLst>
                                        <p:tav tm="0">
                                          <p:val>
                                            <p:fltVal val="0.000000"/>
                                          </p:val>
                                        </p:tav>
                                        <p:tav tm="100000">
                                          <p:val>
                                            <p:strVal val="#ppt_w"/>
                                          </p:val>
                                        </p:tav>
                                      </p:tavLst>
                                    </p:anim>
                                    <p:anim calcmode="lin" valueType="num">
                                      <p:cBhvr>
                                        <p:cTn id="69" dur="500" fill="hold"/>
                                        <p:tgtEl>
                                          <p:spTgt spid="629787"/>
                                        </p:tgtEl>
                                        <p:attrNameLst>
                                          <p:attrName>ppt_h</p:attrName>
                                        </p:attrNameLst>
                                      </p:cBhvr>
                                      <p:tavLst>
                                        <p:tav tm="0">
                                          <p:val>
                                            <p:fltVal val="0.000000"/>
                                          </p:val>
                                        </p:tav>
                                        <p:tav tm="100000">
                                          <p:val>
                                            <p:strVal val="#ppt_h"/>
                                          </p:val>
                                        </p:tav>
                                      </p:tavLst>
                                    </p:anim>
                                    <p:animEffect transition="in" filter="fade">
                                      <p:cBhvr>
                                        <p:cTn id="70" dur="500"/>
                                        <p:tgtEl>
                                          <p:spTgt spid="6297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9787" grpId="0"/>
      <p:bldP spid="629786" grpId="0"/>
      <p:bldP spid="629785" grpId="0"/>
      <p:bldP spid="629783" grpId="0"/>
      <p:bldP spid="629782" grpId="0"/>
      <p:bldP spid="629781" grpId="0"/>
      <p:bldP spid="629780" grpId="0"/>
      <p:bldP spid="629779"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622596" name="图片 622595"/>
          <p:cNvPicPr>
            <a:picLocks noChangeAspect="1"/>
          </p:cNvPicPr>
          <p:nvPr/>
        </p:nvPicPr>
        <p:blipFill>
          <a:blip r:embed="rId1"/>
          <a:stretch>
            <a:fillRect/>
          </a:stretch>
        </p:blipFill>
        <p:spPr>
          <a:xfrm>
            <a:off x="534988" y="765175"/>
            <a:ext cx="5819775" cy="1163638"/>
          </a:xfrm>
          <a:prstGeom prst="rect">
            <a:avLst/>
          </a:prstGeom>
          <a:noFill/>
          <a:ln w="19050">
            <a:noFill/>
          </a:ln>
        </p:spPr>
      </p:pic>
      <p:pic>
        <p:nvPicPr>
          <p:cNvPr id="622597" name="图片 622596"/>
          <p:cNvPicPr>
            <a:picLocks noChangeAspect="1"/>
          </p:cNvPicPr>
          <p:nvPr/>
        </p:nvPicPr>
        <p:blipFill>
          <a:blip r:embed="rId2"/>
          <a:stretch>
            <a:fillRect/>
          </a:stretch>
        </p:blipFill>
        <p:spPr>
          <a:xfrm>
            <a:off x="527050" y="1263650"/>
            <a:ext cx="6999288" cy="2011363"/>
          </a:xfrm>
          <a:prstGeom prst="rect">
            <a:avLst/>
          </a:prstGeom>
          <a:noFill/>
          <a:ln w="19050">
            <a:noFill/>
          </a:ln>
        </p:spPr>
      </p:pic>
      <p:pic>
        <p:nvPicPr>
          <p:cNvPr id="622598" name="图片 622597"/>
          <p:cNvPicPr>
            <a:picLocks noChangeAspect="1"/>
          </p:cNvPicPr>
          <p:nvPr/>
        </p:nvPicPr>
        <p:blipFill>
          <a:blip r:embed="rId3"/>
          <a:stretch>
            <a:fillRect/>
          </a:stretch>
        </p:blipFill>
        <p:spPr>
          <a:xfrm>
            <a:off x="501650" y="1787525"/>
            <a:ext cx="7381875" cy="1919288"/>
          </a:xfrm>
          <a:prstGeom prst="rect">
            <a:avLst/>
          </a:prstGeom>
          <a:noFill/>
          <a:ln w="19050">
            <a:noFill/>
          </a:ln>
        </p:spPr>
      </p:pic>
      <p:pic>
        <p:nvPicPr>
          <p:cNvPr id="622599" name="图片 622598"/>
          <p:cNvPicPr>
            <a:picLocks noChangeAspect="1"/>
          </p:cNvPicPr>
          <p:nvPr/>
        </p:nvPicPr>
        <p:blipFill>
          <a:blip r:embed="rId4"/>
          <a:stretch>
            <a:fillRect/>
          </a:stretch>
        </p:blipFill>
        <p:spPr>
          <a:xfrm>
            <a:off x="684213" y="2352675"/>
            <a:ext cx="7797800" cy="1155700"/>
          </a:xfrm>
          <a:prstGeom prst="rect">
            <a:avLst/>
          </a:prstGeom>
          <a:noFill/>
          <a:ln w="19050">
            <a:noFill/>
          </a:ln>
        </p:spPr>
      </p:pic>
      <p:pic>
        <p:nvPicPr>
          <p:cNvPr id="622600" name="图片 622599"/>
          <p:cNvPicPr>
            <a:picLocks noChangeAspect="1"/>
          </p:cNvPicPr>
          <p:nvPr/>
        </p:nvPicPr>
        <p:blipFill>
          <a:blip r:embed="rId5"/>
          <a:stretch>
            <a:fillRect/>
          </a:stretch>
        </p:blipFill>
        <p:spPr>
          <a:xfrm>
            <a:off x="681038" y="3452813"/>
            <a:ext cx="6492875" cy="1055687"/>
          </a:xfrm>
          <a:prstGeom prst="rect">
            <a:avLst/>
          </a:prstGeom>
          <a:noFill/>
          <a:ln w="19050">
            <a:noFill/>
          </a:ln>
        </p:spPr>
      </p:pic>
      <p:pic>
        <p:nvPicPr>
          <p:cNvPr id="622601" name="图片 622600"/>
          <p:cNvPicPr>
            <a:picLocks noChangeAspect="1"/>
          </p:cNvPicPr>
          <p:nvPr/>
        </p:nvPicPr>
        <p:blipFill>
          <a:blip r:embed="rId6"/>
          <a:stretch>
            <a:fillRect/>
          </a:stretch>
        </p:blipFill>
        <p:spPr>
          <a:xfrm>
            <a:off x="452438" y="4081463"/>
            <a:ext cx="8013700" cy="1181100"/>
          </a:xfrm>
          <a:prstGeom prst="rect">
            <a:avLst/>
          </a:prstGeom>
          <a:noFill/>
          <a:ln w="19050">
            <a:noFill/>
          </a:ln>
        </p:spPr>
      </p:pic>
      <p:pic>
        <p:nvPicPr>
          <p:cNvPr id="622602" name="图片 622601"/>
          <p:cNvPicPr>
            <a:picLocks noChangeAspect="1"/>
          </p:cNvPicPr>
          <p:nvPr/>
        </p:nvPicPr>
        <p:blipFill>
          <a:blip r:embed="rId7"/>
          <a:stretch>
            <a:fillRect/>
          </a:stretch>
        </p:blipFill>
        <p:spPr>
          <a:xfrm>
            <a:off x="5272088" y="5237163"/>
            <a:ext cx="3251200" cy="1196975"/>
          </a:xfrm>
          <a:prstGeom prst="rect">
            <a:avLst/>
          </a:prstGeom>
          <a:noFill/>
          <a:ln w="19050">
            <a:noFill/>
          </a:ln>
        </p:spPr>
      </p:pic>
      <p:sp>
        <p:nvSpPr>
          <p:cNvPr id="622603" name="圆角矩形标注 622602"/>
          <p:cNvSpPr/>
          <p:nvPr/>
        </p:nvSpPr>
        <p:spPr>
          <a:xfrm>
            <a:off x="5075238" y="5156200"/>
            <a:ext cx="3311525" cy="1152525"/>
          </a:xfrm>
          <a:prstGeom prst="wedgeRoundRectCallout">
            <a:avLst>
              <a:gd name="adj1" fmla="val 1005"/>
              <a:gd name="adj2" fmla="val -117356"/>
              <a:gd name="adj3" fmla="val 16667"/>
            </a:avLst>
          </a:prstGeom>
          <a:noFill/>
          <a:ln w="19050" cap="flat" cmpd="sng">
            <a:solidFill>
              <a:srgbClr val="008000"/>
            </a:solidFill>
            <a:prstDash val="dash"/>
            <a:miter/>
            <a:headEnd type="none" w="med" len="med"/>
            <a:tailEnd type="none" w="med" len="med"/>
          </a:ln>
        </p:spPr>
        <p:txBody>
          <a:bodyPr lIns="90000" tIns="46800" rIns="90000" bIns="46800"/>
          <a:p>
            <a:endParaRPr lang="zh-CN" altLang="en-US" dirty="0">
              <a:latin typeface="Arial" panose="020B0604020202020204" pitchFamily="34" charset="0"/>
              <a:ea typeface="方正楷体简体" pitchFamily="65"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22597"/>
                                        </p:tgtEl>
                                        <p:attrNameLst>
                                          <p:attrName>style.visibility</p:attrName>
                                        </p:attrNameLst>
                                      </p:cBhvr>
                                      <p:to>
                                        <p:strVal val="visible"/>
                                      </p:to>
                                    </p:set>
                                    <p:anim calcmode="lin" valueType="num">
                                      <p:cBhvr>
                                        <p:cTn id="7" dur="500" fill="hold"/>
                                        <p:tgtEl>
                                          <p:spTgt spid="622597"/>
                                        </p:tgtEl>
                                        <p:attrNameLst>
                                          <p:attrName>ppt_w</p:attrName>
                                        </p:attrNameLst>
                                      </p:cBhvr>
                                      <p:tavLst>
                                        <p:tav tm="0">
                                          <p:val>
                                            <p:fltVal val="0.000000"/>
                                          </p:val>
                                        </p:tav>
                                        <p:tav tm="100000">
                                          <p:val>
                                            <p:strVal val="#ppt_w"/>
                                          </p:val>
                                        </p:tav>
                                      </p:tavLst>
                                    </p:anim>
                                    <p:anim calcmode="lin" valueType="num">
                                      <p:cBhvr>
                                        <p:cTn id="8" dur="500" fill="hold"/>
                                        <p:tgtEl>
                                          <p:spTgt spid="622597"/>
                                        </p:tgtEl>
                                        <p:attrNameLst>
                                          <p:attrName>ppt_h</p:attrName>
                                        </p:attrNameLst>
                                      </p:cBhvr>
                                      <p:tavLst>
                                        <p:tav tm="0">
                                          <p:val>
                                            <p:fltVal val="0.000000"/>
                                          </p:val>
                                        </p:tav>
                                        <p:tav tm="100000">
                                          <p:val>
                                            <p:strVal val="#ppt_h"/>
                                          </p:val>
                                        </p:tav>
                                      </p:tavLst>
                                    </p:anim>
                                    <p:animEffect transition="in" filter="fade">
                                      <p:cBhvr>
                                        <p:cTn id="9" dur="500"/>
                                        <p:tgtEl>
                                          <p:spTgt spid="62259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22598"/>
                                        </p:tgtEl>
                                        <p:attrNameLst>
                                          <p:attrName>style.visibility</p:attrName>
                                        </p:attrNameLst>
                                      </p:cBhvr>
                                      <p:to>
                                        <p:strVal val="visible"/>
                                      </p:to>
                                    </p:set>
                                    <p:anim calcmode="lin" valueType="num">
                                      <p:cBhvr>
                                        <p:cTn id="14" dur="500" fill="hold"/>
                                        <p:tgtEl>
                                          <p:spTgt spid="622598"/>
                                        </p:tgtEl>
                                        <p:attrNameLst>
                                          <p:attrName>ppt_w</p:attrName>
                                        </p:attrNameLst>
                                      </p:cBhvr>
                                      <p:tavLst>
                                        <p:tav tm="0">
                                          <p:val>
                                            <p:fltVal val="0.000000"/>
                                          </p:val>
                                        </p:tav>
                                        <p:tav tm="100000">
                                          <p:val>
                                            <p:strVal val="#ppt_w"/>
                                          </p:val>
                                        </p:tav>
                                      </p:tavLst>
                                    </p:anim>
                                    <p:anim calcmode="lin" valueType="num">
                                      <p:cBhvr>
                                        <p:cTn id="15" dur="500" fill="hold"/>
                                        <p:tgtEl>
                                          <p:spTgt spid="622598"/>
                                        </p:tgtEl>
                                        <p:attrNameLst>
                                          <p:attrName>ppt_h</p:attrName>
                                        </p:attrNameLst>
                                      </p:cBhvr>
                                      <p:tavLst>
                                        <p:tav tm="0">
                                          <p:val>
                                            <p:fltVal val="0.000000"/>
                                          </p:val>
                                        </p:tav>
                                        <p:tav tm="100000">
                                          <p:val>
                                            <p:strVal val="#ppt_h"/>
                                          </p:val>
                                        </p:tav>
                                      </p:tavLst>
                                    </p:anim>
                                    <p:animEffect transition="in" filter="fade">
                                      <p:cBhvr>
                                        <p:cTn id="16" dur="500"/>
                                        <p:tgtEl>
                                          <p:spTgt spid="62259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22599"/>
                                        </p:tgtEl>
                                        <p:attrNameLst>
                                          <p:attrName>style.visibility</p:attrName>
                                        </p:attrNameLst>
                                      </p:cBhvr>
                                      <p:to>
                                        <p:strVal val="visible"/>
                                      </p:to>
                                    </p:set>
                                    <p:anim calcmode="lin" valueType="num">
                                      <p:cBhvr>
                                        <p:cTn id="21" dur="500" fill="hold"/>
                                        <p:tgtEl>
                                          <p:spTgt spid="622599"/>
                                        </p:tgtEl>
                                        <p:attrNameLst>
                                          <p:attrName>ppt_w</p:attrName>
                                        </p:attrNameLst>
                                      </p:cBhvr>
                                      <p:tavLst>
                                        <p:tav tm="0">
                                          <p:val>
                                            <p:fltVal val="0.000000"/>
                                          </p:val>
                                        </p:tav>
                                        <p:tav tm="100000">
                                          <p:val>
                                            <p:strVal val="#ppt_w"/>
                                          </p:val>
                                        </p:tav>
                                      </p:tavLst>
                                    </p:anim>
                                    <p:anim calcmode="lin" valueType="num">
                                      <p:cBhvr>
                                        <p:cTn id="22" dur="500" fill="hold"/>
                                        <p:tgtEl>
                                          <p:spTgt spid="622599"/>
                                        </p:tgtEl>
                                        <p:attrNameLst>
                                          <p:attrName>ppt_h</p:attrName>
                                        </p:attrNameLst>
                                      </p:cBhvr>
                                      <p:tavLst>
                                        <p:tav tm="0">
                                          <p:val>
                                            <p:fltVal val="0.000000"/>
                                          </p:val>
                                        </p:tav>
                                        <p:tav tm="100000">
                                          <p:val>
                                            <p:strVal val="#ppt_h"/>
                                          </p:val>
                                        </p:tav>
                                      </p:tavLst>
                                    </p:anim>
                                    <p:animEffect transition="in" filter="fade">
                                      <p:cBhvr>
                                        <p:cTn id="23" dur="500"/>
                                        <p:tgtEl>
                                          <p:spTgt spid="62259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622600"/>
                                        </p:tgtEl>
                                        <p:attrNameLst>
                                          <p:attrName>style.visibility</p:attrName>
                                        </p:attrNameLst>
                                      </p:cBhvr>
                                      <p:to>
                                        <p:strVal val="visible"/>
                                      </p:to>
                                    </p:set>
                                    <p:anim calcmode="lin" valueType="num">
                                      <p:cBhvr>
                                        <p:cTn id="28" dur="500" fill="hold"/>
                                        <p:tgtEl>
                                          <p:spTgt spid="622600"/>
                                        </p:tgtEl>
                                        <p:attrNameLst>
                                          <p:attrName>ppt_w</p:attrName>
                                        </p:attrNameLst>
                                      </p:cBhvr>
                                      <p:tavLst>
                                        <p:tav tm="0">
                                          <p:val>
                                            <p:fltVal val="0.000000"/>
                                          </p:val>
                                        </p:tav>
                                        <p:tav tm="100000">
                                          <p:val>
                                            <p:strVal val="#ppt_w"/>
                                          </p:val>
                                        </p:tav>
                                      </p:tavLst>
                                    </p:anim>
                                    <p:anim calcmode="lin" valueType="num">
                                      <p:cBhvr>
                                        <p:cTn id="29" dur="500" fill="hold"/>
                                        <p:tgtEl>
                                          <p:spTgt spid="622600"/>
                                        </p:tgtEl>
                                        <p:attrNameLst>
                                          <p:attrName>ppt_h</p:attrName>
                                        </p:attrNameLst>
                                      </p:cBhvr>
                                      <p:tavLst>
                                        <p:tav tm="0">
                                          <p:val>
                                            <p:fltVal val="0.000000"/>
                                          </p:val>
                                        </p:tav>
                                        <p:tav tm="100000">
                                          <p:val>
                                            <p:strVal val="#ppt_h"/>
                                          </p:val>
                                        </p:tav>
                                      </p:tavLst>
                                    </p:anim>
                                    <p:animEffect transition="in" filter="fade">
                                      <p:cBhvr>
                                        <p:cTn id="30" dur="500"/>
                                        <p:tgtEl>
                                          <p:spTgt spid="62260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622601"/>
                                        </p:tgtEl>
                                        <p:attrNameLst>
                                          <p:attrName>style.visibility</p:attrName>
                                        </p:attrNameLst>
                                      </p:cBhvr>
                                      <p:to>
                                        <p:strVal val="visible"/>
                                      </p:to>
                                    </p:set>
                                    <p:anim calcmode="lin" valueType="num">
                                      <p:cBhvr>
                                        <p:cTn id="35" dur="500" fill="hold"/>
                                        <p:tgtEl>
                                          <p:spTgt spid="622601"/>
                                        </p:tgtEl>
                                        <p:attrNameLst>
                                          <p:attrName>ppt_w</p:attrName>
                                        </p:attrNameLst>
                                      </p:cBhvr>
                                      <p:tavLst>
                                        <p:tav tm="0">
                                          <p:val>
                                            <p:fltVal val="0.000000"/>
                                          </p:val>
                                        </p:tav>
                                        <p:tav tm="100000">
                                          <p:val>
                                            <p:strVal val="#ppt_w"/>
                                          </p:val>
                                        </p:tav>
                                      </p:tavLst>
                                    </p:anim>
                                    <p:anim calcmode="lin" valueType="num">
                                      <p:cBhvr>
                                        <p:cTn id="36" dur="500" fill="hold"/>
                                        <p:tgtEl>
                                          <p:spTgt spid="622601"/>
                                        </p:tgtEl>
                                        <p:attrNameLst>
                                          <p:attrName>ppt_h</p:attrName>
                                        </p:attrNameLst>
                                      </p:cBhvr>
                                      <p:tavLst>
                                        <p:tav tm="0">
                                          <p:val>
                                            <p:fltVal val="0.000000"/>
                                          </p:val>
                                        </p:tav>
                                        <p:tav tm="100000">
                                          <p:val>
                                            <p:strVal val="#ppt_h"/>
                                          </p:val>
                                        </p:tav>
                                      </p:tavLst>
                                    </p:anim>
                                    <p:animEffect transition="in" filter="fade">
                                      <p:cBhvr>
                                        <p:cTn id="37" dur="500"/>
                                        <p:tgtEl>
                                          <p:spTgt spid="62260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622602"/>
                                        </p:tgtEl>
                                        <p:attrNameLst>
                                          <p:attrName>style.visibility</p:attrName>
                                        </p:attrNameLst>
                                      </p:cBhvr>
                                      <p:to>
                                        <p:strVal val="visible"/>
                                      </p:to>
                                    </p:set>
                                    <p:animEffect transition="in" filter="wipe(down)">
                                      <p:cBhvr>
                                        <p:cTn id="42" dur="500"/>
                                        <p:tgtEl>
                                          <p:spTgt spid="622602"/>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622603"/>
                                        </p:tgtEl>
                                        <p:attrNameLst>
                                          <p:attrName>style.visibility</p:attrName>
                                        </p:attrNameLst>
                                      </p:cBhvr>
                                      <p:to>
                                        <p:strVal val="visible"/>
                                      </p:to>
                                    </p:set>
                                    <p:animEffect transition="in" filter="wipe(down)">
                                      <p:cBhvr>
                                        <p:cTn id="45" dur="500"/>
                                        <p:tgtEl>
                                          <p:spTgt spid="622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2603"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623620" name="图片 623619"/>
          <p:cNvPicPr>
            <a:picLocks noChangeAspect="1"/>
          </p:cNvPicPr>
          <p:nvPr/>
        </p:nvPicPr>
        <p:blipFill>
          <a:blip r:embed="rId1"/>
          <a:stretch>
            <a:fillRect/>
          </a:stretch>
        </p:blipFill>
        <p:spPr>
          <a:xfrm>
            <a:off x="474663" y="363538"/>
            <a:ext cx="3948112" cy="1703387"/>
          </a:xfrm>
          <a:prstGeom prst="rect">
            <a:avLst/>
          </a:prstGeom>
          <a:noFill/>
          <a:ln w="19050">
            <a:noFill/>
          </a:ln>
        </p:spPr>
      </p:pic>
      <p:pic>
        <p:nvPicPr>
          <p:cNvPr id="623621" name="图片 623620"/>
          <p:cNvPicPr>
            <a:picLocks noChangeAspect="1"/>
          </p:cNvPicPr>
          <p:nvPr/>
        </p:nvPicPr>
        <p:blipFill>
          <a:blip r:embed="rId2"/>
          <a:stretch>
            <a:fillRect/>
          </a:stretch>
        </p:blipFill>
        <p:spPr>
          <a:xfrm>
            <a:off x="411163" y="820738"/>
            <a:ext cx="6434137" cy="1927225"/>
          </a:xfrm>
          <a:prstGeom prst="rect">
            <a:avLst/>
          </a:prstGeom>
          <a:noFill/>
          <a:ln w="19050">
            <a:noFill/>
          </a:ln>
        </p:spPr>
      </p:pic>
      <p:pic>
        <p:nvPicPr>
          <p:cNvPr id="623622" name="图片 623621"/>
          <p:cNvPicPr>
            <a:picLocks noChangeAspect="1"/>
          </p:cNvPicPr>
          <p:nvPr/>
        </p:nvPicPr>
        <p:blipFill>
          <a:blip r:embed="rId3"/>
          <a:stretch>
            <a:fillRect/>
          </a:stretch>
        </p:blipFill>
        <p:spPr>
          <a:xfrm>
            <a:off x="411163" y="1385888"/>
            <a:ext cx="8553450" cy="1114425"/>
          </a:xfrm>
          <a:prstGeom prst="rect">
            <a:avLst/>
          </a:prstGeom>
          <a:noFill/>
          <a:ln w="19050">
            <a:noFill/>
          </a:ln>
        </p:spPr>
      </p:pic>
      <p:pic>
        <p:nvPicPr>
          <p:cNvPr id="623623" name="图片 623622"/>
          <p:cNvPicPr>
            <a:picLocks noChangeAspect="1"/>
          </p:cNvPicPr>
          <p:nvPr/>
        </p:nvPicPr>
        <p:blipFill>
          <a:blip r:embed="rId4"/>
          <a:stretch>
            <a:fillRect/>
          </a:stretch>
        </p:blipFill>
        <p:spPr>
          <a:xfrm>
            <a:off x="377825" y="1908175"/>
            <a:ext cx="7081838" cy="1911350"/>
          </a:xfrm>
          <a:prstGeom prst="rect">
            <a:avLst/>
          </a:prstGeom>
          <a:noFill/>
          <a:ln w="19050">
            <a:noFill/>
          </a:ln>
        </p:spPr>
      </p:pic>
      <p:pic>
        <p:nvPicPr>
          <p:cNvPr id="623624" name="图片 623623"/>
          <p:cNvPicPr>
            <a:picLocks noChangeAspect="1"/>
          </p:cNvPicPr>
          <p:nvPr/>
        </p:nvPicPr>
        <p:blipFill>
          <a:blip r:embed="rId5"/>
          <a:stretch>
            <a:fillRect/>
          </a:stretch>
        </p:blipFill>
        <p:spPr>
          <a:xfrm>
            <a:off x="403225" y="2446338"/>
            <a:ext cx="8553450" cy="1355725"/>
          </a:xfrm>
          <a:prstGeom prst="rect">
            <a:avLst/>
          </a:prstGeom>
          <a:noFill/>
          <a:ln w="19050">
            <a:noFill/>
          </a:ln>
        </p:spPr>
      </p:pic>
      <p:pic>
        <p:nvPicPr>
          <p:cNvPr id="623625" name="图片 623624"/>
          <p:cNvPicPr>
            <a:picLocks noChangeAspect="1"/>
          </p:cNvPicPr>
          <p:nvPr/>
        </p:nvPicPr>
        <p:blipFill>
          <a:blip r:embed="rId6"/>
          <a:stretch>
            <a:fillRect/>
          </a:stretch>
        </p:blipFill>
        <p:spPr>
          <a:xfrm>
            <a:off x="357188" y="2962275"/>
            <a:ext cx="6035675" cy="873125"/>
          </a:xfrm>
          <a:prstGeom prst="rect">
            <a:avLst/>
          </a:prstGeom>
          <a:noFill/>
          <a:ln w="19050">
            <a:noFill/>
          </a:ln>
        </p:spPr>
      </p:pic>
      <p:pic>
        <p:nvPicPr>
          <p:cNvPr id="623626" name="图片 623625"/>
          <p:cNvPicPr>
            <a:picLocks noChangeAspect="1"/>
          </p:cNvPicPr>
          <p:nvPr/>
        </p:nvPicPr>
        <p:blipFill>
          <a:blip r:embed="rId7"/>
          <a:stretch>
            <a:fillRect/>
          </a:stretch>
        </p:blipFill>
        <p:spPr>
          <a:xfrm>
            <a:off x="369888" y="3521075"/>
            <a:ext cx="8555037" cy="1554163"/>
          </a:xfrm>
          <a:prstGeom prst="rect">
            <a:avLst/>
          </a:prstGeom>
          <a:noFill/>
          <a:ln w="19050">
            <a:noFill/>
          </a:ln>
        </p:spPr>
      </p:pic>
      <p:pic>
        <p:nvPicPr>
          <p:cNvPr id="623627" name="图片 623626"/>
          <p:cNvPicPr>
            <a:picLocks noChangeAspect="1"/>
          </p:cNvPicPr>
          <p:nvPr/>
        </p:nvPicPr>
        <p:blipFill>
          <a:blip r:embed="rId8"/>
          <a:stretch>
            <a:fillRect/>
          </a:stretch>
        </p:blipFill>
        <p:spPr>
          <a:xfrm>
            <a:off x="328613" y="4694238"/>
            <a:ext cx="8537575" cy="1204912"/>
          </a:xfrm>
          <a:prstGeom prst="rect">
            <a:avLst/>
          </a:prstGeom>
          <a:noFill/>
          <a:ln w="19050">
            <a:noFill/>
          </a:ln>
        </p:spPr>
      </p:pic>
      <p:pic>
        <p:nvPicPr>
          <p:cNvPr id="623628" name="图片 623627"/>
          <p:cNvPicPr>
            <a:picLocks noChangeAspect="1"/>
          </p:cNvPicPr>
          <p:nvPr/>
        </p:nvPicPr>
        <p:blipFill>
          <a:blip r:embed="rId9"/>
          <a:stretch>
            <a:fillRect/>
          </a:stretch>
        </p:blipFill>
        <p:spPr>
          <a:xfrm>
            <a:off x="328613" y="5267325"/>
            <a:ext cx="8599487" cy="1185863"/>
          </a:xfrm>
          <a:prstGeom prst="rect">
            <a:avLst/>
          </a:prstGeom>
          <a:noFill/>
          <a:ln w="19050">
            <a:noFill/>
          </a:ln>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23621"/>
                                        </p:tgtEl>
                                        <p:attrNameLst>
                                          <p:attrName>style.visibility</p:attrName>
                                        </p:attrNameLst>
                                      </p:cBhvr>
                                      <p:to>
                                        <p:strVal val="visible"/>
                                      </p:to>
                                    </p:set>
                                    <p:anim calcmode="lin" valueType="num">
                                      <p:cBhvr>
                                        <p:cTn id="7" dur="500" fill="hold"/>
                                        <p:tgtEl>
                                          <p:spTgt spid="623621"/>
                                        </p:tgtEl>
                                        <p:attrNameLst>
                                          <p:attrName>ppt_w</p:attrName>
                                        </p:attrNameLst>
                                      </p:cBhvr>
                                      <p:tavLst>
                                        <p:tav tm="0">
                                          <p:val>
                                            <p:fltVal val="0.000000"/>
                                          </p:val>
                                        </p:tav>
                                        <p:tav tm="100000">
                                          <p:val>
                                            <p:strVal val="#ppt_w"/>
                                          </p:val>
                                        </p:tav>
                                      </p:tavLst>
                                    </p:anim>
                                    <p:anim calcmode="lin" valueType="num">
                                      <p:cBhvr>
                                        <p:cTn id="8" dur="500" fill="hold"/>
                                        <p:tgtEl>
                                          <p:spTgt spid="623621"/>
                                        </p:tgtEl>
                                        <p:attrNameLst>
                                          <p:attrName>ppt_h</p:attrName>
                                        </p:attrNameLst>
                                      </p:cBhvr>
                                      <p:tavLst>
                                        <p:tav tm="0">
                                          <p:val>
                                            <p:fltVal val="0.000000"/>
                                          </p:val>
                                        </p:tav>
                                        <p:tav tm="100000">
                                          <p:val>
                                            <p:strVal val="#ppt_h"/>
                                          </p:val>
                                        </p:tav>
                                      </p:tavLst>
                                    </p:anim>
                                    <p:animEffect transition="in" filter="fade">
                                      <p:cBhvr>
                                        <p:cTn id="9" dur="500"/>
                                        <p:tgtEl>
                                          <p:spTgt spid="623621"/>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23622"/>
                                        </p:tgtEl>
                                        <p:attrNameLst>
                                          <p:attrName>style.visibility</p:attrName>
                                        </p:attrNameLst>
                                      </p:cBhvr>
                                      <p:to>
                                        <p:strVal val="visible"/>
                                      </p:to>
                                    </p:set>
                                    <p:anim calcmode="lin" valueType="num">
                                      <p:cBhvr>
                                        <p:cTn id="14" dur="500" fill="hold"/>
                                        <p:tgtEl>
                                          <p:spTgt spid="623622"/>
                                        </p:tgtEl>
                                        <p:attrNameLst>
                                          <p:attrName>ppt_w</p:attrName>
                                        </p:attrNameLst>
                                      </p:cBhvr>
                                      <p:tavLst>
                                        <p:tav tm="0">
                                          <p:val>
                                            <p:fltVal val="0.000000"/>
                                          </p:val>
                                        </p:tav>
                                        <p:tav tm="100000">
                                          <p:val>
                                            <p:strVal val="#ppt_w"/>
                                          </p:val>
                                        </p:tav>
                                      </p:tavLst>
                                    </p:anim>
                                    <p:anim calcmode="lin" valueType="num">
                                      <p:cBhvr>
                                        <p:cTn id="15" dur="500" fill="hold"/>
                                        <p:tgtEl>
                                          <p:spTgt spid="623622"/>
                                        </p:tgtEl>
                                        <p:attrNameLst>
                                          <p:attrName>ppt_h</p:attrName>
                                        </p:attrNameLst>
                                      </p:cBhvr>
                                      <p:tavLst>
                                        <p:tav tm="0">
                                          <p:val>
                                            <p:fltVal val="0.000000"/>
                                          </p:val>
                                        </p:tav>
                                        <p:tav tm="100000">
                                          <p:val>
                                            <p:strVal val="#ppt_h"/>
                                          </p:val>
                                        </p:tav>
                                      </p:tavLst>
                                    </p:anim>
                                    <p:animEffect transition="in" filter="fade">
                                      <p:cBhvr>
                                        <p:cTn id="16" dur="500"/>
                                        <p:tgtEl>
                                          <p:spTgt spid="62362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23623"/>
                                        </p:tgtEl>
                                        <p:attrNameLst>
                                          <p:attrName>style.visibility</p:attrName>
                                        </p:attrNameLst>
                                      </p:cBhvr>
                                      <p:to>
                                        <p:strVal val="visible"/>
                                      </p:to>
                                    </p:set>
                                    <p:anim calcmode="lin" valueType="num">
                                      <p:cBhvr>
                                        <p:cTn id="21" dur="500" fill="hold"/>
                                        <p:tgtEl>
                                          <p:spTgt spid="623623"/>
                                        </p:tgtEl>
                                        <p:attrNameLst>
                                          <p:attrName>ppt_w</p:attrName>
                                        </p:attrNameLst>
                                      </p:cBhvr>
                                      <p:tavLst>
                                        <p:tav tm="0">
                                          <p:val>
                                            <p:fltVal val="0.000000"/>
                                          </p:val>
                                        </p:tav>
                                        <p:tav tm="100000">
                                          <p:val>
                                            <p:strVal val="#ppt_w"/>
                                          </p:val>
                                        </p:tav>
                                      </p:tavLst>
                                    </p:anim>
                                    <p:anim calcmode="lin" valueType="num">
                                      <p:cBhvr>
                                        <p:cTn id="22" dur="500" fill="hold"/>
                                        <p:tgtEl>
                                          <p:spTgt spid="623623"/>
                                        </p:tgtEl>
                                        <p:attrNameLst>
                                          <p:attrName>ppt_h</p:attrName>
                                        </p:attrNameLst>
                                      </p:cBhvr>
                                      <p:tavLst>
                                        <p:tav tm="0">
                                          <p:val>
                                            <p:fltVal val="0.000000"/>
                                          </p:val>
                                        </p:tav>
                                        <p:tav tm="100000">
                                          <p:val>
                                            <p:strVal val="#ppt_h"/>
                                          </p:val>
                                        </p:tav>
                                      </p:tavLst>
                                    </p:anim>
                                    <p:animEffect transition="in" filter="fade">
                                      <p:cBhvr>
                                        <p:cTn id="23" dur="500"/>
                                        <p:tgtEl>
                                          <p:spTgt spid="62362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623624"/>
                                        </p:tgtEl>
                                        <p:attrNameLst>
                                          <p:attrName>style.visibility</p:attrName>
                                        </p:attrNameLst>
                                      </p:cBhvr>
                                      <p:to>
                                        <p:strVal val="visible"/>
                                      </p:to>
                                    </p:set>
                                    <p:anim calcmode="lin" valueType="num">
                                      <p:cBhvr>
                                        <p:cTn id="28" dur="500" fill="hold"/>
                                        <p:tgtEl>
                                          <p:spTgt spid="623624"/>
                                        </p:tgtEl>
                                        <p:attrNameLst>
                                          <p:attrName>ppt_w</p:attrName>
                                        </p:attrNameLst>
                                      </p:cBhvr>
                                      <p:tavLst>
                                        <p:tav tm="0">
                                          <p:val>
                                            <p:fltVal val="0.000000"/>
                                          </p:val>
                                        </p:tav>
                                        <p:tav tm="100000">
                                          <p:val>
                                            <p:strVal val="#ppt_w"/>
                                          </p:val>
                                        </p:tav>
                                      </p:tavLst>
                                    </p:anim>
                                    <p:anim calcmode="lin" valueType="num">
                                      <p:cBhvr>
                                        <p:cTn id="29" dur="500" fill="hold"/>
                                        <p:tgtEl>
                                          <p:spTgt spid="623624"/>
                                        </p:tgtEl>
                                        <p:attrNameLst>
                                          <p:attrName>ppt_h</p:attrName>
                                        </p:attrNameLst>
                                      </p:cBhvr>
                                      <p:tavLst>
                                        <p:tav tm="0">
                                          <p:val>
                                            <p:fltVal val="0.000000"/>
                                          </p:val>
                                        </p:tav>
                                        <p:tav tm="100000">
                                          <p:val>
                                            <p:strVal val="#ppt_h"/>
                                          </p:val>
                                        </p:tav>
                                      </p:tavLst>
                                    </p:anim>
                                    <p:animEffect transition="in" filter="fade">
                                      <p:cBhvr>
                                        <p:cTn id="30" dur="500"/>
                                        <p:tgtEl>
                                          <p:spTgt spid="623624"/>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623625"/>
                                        </p:tgtEl>
                                        <p:attrNameLst>
                                          <p:attrName>style.visibility</p:attrName>
                                        </p:attrNameLst>
                                      </p:cBhvr>
                                      <p:to>
                                        <p:strVal val="visible"/>
                                      </p:to>
                                    </p:set>
                                    <p:anim calcmode="lin" valueType="num">
                                      <p:cBhvr>
                                        <p:cTn id="35" dur="500" fill="hold"/>
                                        <p:tgtEl>
                                          <p:spTgt spid="623625"/>
                                        </p:tgtEl>
                                        <p:attrNameLst>
                                          <p:attrName>ppt_w</p:attrName>
                                        </p:attrNameLst>
                                      </p:cBhvr>
                                      <p:tavLst>
                                        <p:tav tm="0">
                                          <p:val>
                                            <p:fltVal val="0.000000"/>
                                          </p:val>
                                        </p:tav>
                                        <p:tav tm="100000">
                                          <p:val>
                                            <p:strVal val="#ppt_w"/>
                                          </p:val>
                                        </p:tav>
                                      </p:tavLst>
                                    </p:anim>
                                    <p:anim calcmode="lin" valueType="num">
                                      <p:cBhvr>
                                        <p:cTn id="36" dur="500" fill="hold"/>
                                        <p:tgtEl>
                                          <p:spTgt spid="623625"/>
                                        </p:tgtEl>
                                        <p:attrNameLst>
                                          <p:attrName>ppt_h</p:attrName>
                                        </p:attrNameLst>
                                      </p:cBhvr>
                                      <p:tavLst>
                                        <p:tav tm="0">
                                          <p:val>
                                            <p:fltVal val="0.000000"/>
                                          </p:val>
                                        </p:tav>
                                        <p:tav tm="100000">
                                          <p:val>
                                            <p:strVal val="#ppt_h"/>
                                          </p:val>
                                        </p:tav>
                                      </p:tavLst>
                                    </p:anim>
                                    <p:animEffect transition="in" filter="fade">
                                      <p:cBhvr>
                                        <p:cTn id="37" dur="500"/>
                                        <p:tgtEl>
                                          <p:spTgt spid="62362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623626"/>
                                        </p:tgtEl>
                                        <p:attrNameLst>
                                          <p:attrName>style.visibility</p:attrName>
                                        </p:attrNameLst>
                                      </p:cBhvr>
                                      <p:to>
                                        <p:strVal val="visible"/>
                                      </p:to>
                                    </p:set>
                                    <p:anim calcmode="lin" valueType="num">
                                      <p:cBhvr>
                                        <p:cTn id="42" dur="500" fill="hold"/>
                                        <p:tgtEl>
                                          <p:spTgt spid="623626"/>
                                        </p:tgtEl>
                                        <p:attrNameLst>
                                          <p:attrName>ppt_w</p:attrName>
                                        </p:attrNameLst>
                                      </p:cBhvr>
                                      <p:tavLst>
                                        <p:tav tm="0">
                                          <p:val>
                                            <p:fltVal val="0.000000"/>
                                          </p:val>
                                        </p:tav>
                                        <p:tav tm="100000">
                                          <p:val>
                                            <p:strVal val="#ppt_w"/>
                                          </p:val>
                                        </p:tav>
                                      </p:tavLst>
                                    </p:anim>
                                    <p:anim calcmode="lin" valueType="num">
                                      <p:cBhvr>
                                        <p:cTn id="43" dur="500" fill="hold"/>
                                        <p:tgtEl>
                                          <p:spTgt spid="623626"/>
                                        </p:tgtEl>
                                        <p:attrNameLst>
                                          <p:attrName>ppt_h</p:attrName>
                                        </p:attrNameLst>
                                      </p:cBhvr>
                                      <p:tavLst>
                                        <p:tav tm="0">
                                          <p:val>
                                            <p:fltVal val="0.000000"/>
                                          </p:val>
                                        </p:tav>
                                        <p:tav tm="100000">
                                          <p:val>
                                            <p:strVal val="#ppt_h"/>
                                          </p:val>
                                        </p:tav>
                                      </p:tavLst>
                                    </p:anim>
                                    <p:animEffect transition="in" filter="fade">
                                      <p:cBhvr>
                                        <p:cTn id="44" dur="500"/>
                                        <p:tgtEl>
                                          <p:spTgt spid="623626"/>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623627"/>
                                        </p:tgtEl>
                                        <p:attrNameLst>
                                          <p:attrName>style.visibility</p:attrName>
                                        </p:attrNameLst>
                                      </p:cBhvr>
                                      <p:to>
                                        <p:strVal val="visible"/>
                                      </p:to>
                                    </p:set>
                                    <p:anim calcmode="lin" valueType="num">
                                      <p:cBhvr>
                                        <p:cTn id="49" dur="500" fill="hold"/>
                                        <p:tgtEl>
                                          <p:spTgt spid="623627"/>
                                        </p:tgtEl>
                                        <p:attrNameLst>
                                          <p:attrName>ppt_w</p:attrName>
                                        </p:attrNameLst>
                                      </p:cBhvr>
                                      <p:tavLst>
                                        <p:tav tm="0">
                                          <p:val>
                                            <p:fltVal val="0.000000"/>
                                          </p:val>
                                        </p:tav>
                                        <p:tav tm="100000">
                                          <p:val>
                                            <p:strVal val="#ppt_w"/>
                                          </p:val>
                                        </p:tav>
                                      </p:tavLst>
                                    </p:anim>
                                    <p:anim calcmode="lin" valueType="num">
                                      <p:cBhvr>
                                        <p:cTn id="50" dur="500" fill="hold"/>
                                        <p:tgtEl>
                                          <p:spTgt spid="623627"/>
                                        </p:tgtEl>
                                        <p:attrNameLst>
                                          <p:attrName>ppt_h</p:attrName>
                                        </p:attrNameLst>
                                      </p:cBhvr>
                                      <p:tavLst>
                                        <p:tav tm="0">
                                          <p:val>
                                            <p:fltVal val="0.000000"/>
                                          </p:val>
                                        </p:tav>
                                        <p:tav tm="100000">
                                          <p:val>
                                            <p:strVal val="#ppt_h"/>
                                          </p:val>
                                        </p:tav>
                                      </p:tavLst>
                                    </p:anim>
                                    <p:animEffect transition="in" filter="fade">
                                      <p:cBhvr>
                                        <p:cTn id="51" dur="500"/>
                                        <p:tgtEl>
                                          <p:spTgt spid="623627"/>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623628"/>
                                        </p:tgtEl>
                                        <p:attrNameLst>
                                          <p:attrName>style.visibility</p:attrName>
                                        </p:attrNameLst>
                                      </p:cBhvr>
                                      <p:to>
                                        <p:strVal val="visible"/>
                                      </p:to>
                                    </p:set>
                                    <p:anim calcmode="lin" valueType="num">
                                      <p:cBhvr>
                                        <p:cTn id="56" dur="500" fill="hold"/>
                                        <p:tgtEl>
                                          <p:spTgt spid="623628"/>
                                        </p:tgtEl>
                                        <p:attrNameLst>
                                          <p:attrName>ppt_w</p:attrName>
                                        </p:attrNameLst>
                                      </p:cBhvr>
                                      <p:tavLst>
                                        <p:tav tm="0">
                                          <p:val>
                                            <p:fltVal val="0.000000"/>
                                          </p:val>
                                        </p:tav>
                                        <p:tav tm="100000">
                                          <p:val>
                                            <p:strVal val="#ppt_w"/>
                                          </p:val>
                                        </p:tav>
                                      </p:tavLst>
                                    </p:anim>
                                    <p:anim calcmode="lin" valueType="num">
                                      <p:cBhvr>
                                        <p:cTn id="57" dur="500" fill="hold"/>
                                        <p:tgtEl>
                                          <p:spTgt spid="623628"/>
                                        </p:tgtEl>
                                        <p:attrNameLst>
                                          <p:attrName>ppt_h</p:attrName>
                                        </p:attrNameLst>
                                      </p:cBhvr>
                                      <p:tavLst>
                                        <p:tav tm="0">
                                          <p:val>
                                            <p:fltVal val="0.000000"/>
                                          </p:val>
                                        </p:tav>
                                        <p:tav tm="100000">
                                          <p:val>
                                            <p:strVal val="#ppt_h"/>
                                          </p:val>
                                        </p:tav>
                                      </p:tavLst>
                                    </p:anim>
                                    <p:animEffect transition="in" filter="fade">
                                      <p:cBhvr>
                                        <p:cTn id="58" dur="500"/>
                                        <p:tgtEl>
                                          <p:spTgt spid="623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20" name="Rectangle 12"/>
          <p:cNvSpPr/>
          <p:nvPr/>
        </p:nvSpPr>
        <p:spPr>
          <a:xfrm>
            <a:off x="1756966" y="5900698"/>
            <a:ext cx="1906905" cy="577850"/>
          </a:xfrm>
          <a:prstGeom prst="rect">
            <a:avLst/>
          </a:prstGeom>
          <a:noFill/>
          <a:ln w="9525">
            <a:noFill/>
          </a:ln>
        </p:spPr>
        <p:txBody>
          <a:bodyPr wrap="none" lIns="94499" tIns="49139" rIns="94499" bIns="49139" anchor="ctr">
            <a:spAutoFit/>
          </a:bodyPr>
          <a:p>
            <a:pPr lvl="0"/>
            <a:r>
              <a:rPr lang="zh-CN" altLang="en-US" sz="3150" b="1" dirty="0">
                <a:solidFill>
                  <a:schemeClr val="tx1"/>
                </a:solidFill>
                <a:latin typeface="微软雅黑" panose="020B0503020204020204" charset="-122"/>
                <a:ea typeface="微软雅黑" panose="020B0503020204020204" charset="-122"/>
              </a:rPr>
              <a:t>攻陷天津 </a:t>
            </a:r>
            <a:endParaRPr lang="zh-CN" altLang="en-US" sz="3150" b="1" dirty="0">
              <a:solidFill>
                <a:schemeClr val="tx1"/>
              </a:solidFill>
              <a:latin typeface="微软雅黑" panose="020B0503020204020204" charset="-122"/>
              <a:ea typeface="微软雅黑" panose="020B0503020204020204" charset="-122"/>
            </a:endParaRPr>
          </a:p>
        </p:txBody>
      </p:sp>
      <p:sp>
        <p:nvSpPr>
          <p:cNvPr id="38922" name="Rectangle 16"/>
          <p:cNvSpPr/>
          <p:nvPr/>
        </p:nvSpPr>
        <p:spPr>
          <a:xfrm>
            <a:off x="3962241" y="5858749"/>
            <a:ext cx="1783080" cy="605790"/>
          </a:xfrm>
          <a:prstGeom prst="rect">
            <a:avLst/>
          </a:prstGeom>
          <a:noFill/>
          <a:ln w="9525">
            <a:noFill/>
          </a:ln>
        </p:spPr>
        <p:txBody>
          <a:bodyPr wrap="none">
            <a:spAutoFit/>
          </a:bodyPr>
          <a:p>
            <a:pPr lvl="0"/>
            <a:r>
              <a:rPr lang="zh-CN" altLang="en-US" sz="3150" b="1" dirty="0">
                <a:solidFill>
                  <a:schemeClr val="tx1"/>
                </a:solidFill>
                <a:latin typeface="微软雅黑" panose="020B0503020204020204" charset="-122"/>
                <a:ea typeface="微软雅黑" panose="020B0503020204020204" charset="-122"/>
              </a:rPr>
              <a:t>侵占北京</a:t>
            </a:r>
            <a:endParaRPr lang="zh-CN" altLang="en-US" sz="3150" b="1" dirty="0">
              <a:solidFill>
                <a:schemeClr val="tx1"/>
              </a:solidFill>
              <a:latin typeface="微软雅黑" panose="020B0503020204020204" charset="-122"/>
              <a:ea typeface="微软雅黑" panose="020B0503020204020204" charset="-122"/>
            </a:endParaRPr>
          </a:p>
        </p:txBody>
      </p:sp>
      <p:sp>
        <p:nvSpPr>
          <p:cNvPr id="38924" name="Text Box 20"/>
          <p:cNvSpPr txBox="1"/>
          <p:nvPr/>
        </p:nvSpPr>
        <p:spPr>
          <a:xfrm>
            <a:off x="6142514" y="5858749"/>
            <a:ext cx="1916906" cy="605790"/>
          </a:xfrm>
          <a:prstGeom prst="rect">
            <a:avLst/>
          </a:prstGeom>
          <a:noFill/>
          <a:ln w="9525">
            <a:noFill/>
          </a:ln>
        </p:spPr>
        <p:txBody>
          <a:bodyPr>
            <a:spAutoFit/>
          </a:bodyPr>
          <a:p>
            <a:pPr lvl="0">
              <a:spcBef>
                <a:spcPct val="50000"/>
              </a:spcBef>
            </a:pPr>
            <a:r>
              <a:rPr lang="zh-CN" altLang="en-US" sz="3150" b="1" dirty="0">
                <a:solidFill>
                  <a:schemeClr val="tx1"/>
                </a:solidFill>
                <a:latin typeface="微软雅黑" panose="020B0503020204020204" charset="-122"/>
                <a:ea typeface="微软雅黑" panose="020B0503020204020204" charset="-122"/>
              </a:rPr>
              <a:t>慈禧西逃</a:t>
            </a:r>
            <a:endParaRPr lang="zh-CN" altLang="en-US" sz="3150" b="1" dirty="0">
              <a:solidFill>
                <a:schemeClr val="tx1"/>
              </a:solidFill>
              <a:latin typeface="微软雅黑" panose="020B0503020204020204" charset="-122"/>
              <a:ea typeface="微软雅黑" panose="020B0503020204020204" charset="-122"/>
            </a:endParaRPr>
          </a:p>
        </p:txBody>
      </p:sp>
      <p:sp>
        <p:nvSpPr>
          <p:cNvPr id="11270" name="Text Box 23"/>
          <p:cNvSpPr txBox="1"/>
          <p:nvPr/>
        </p:nvSpPr>
        <p:spPr>
          <a:xfrm>
            <a:off x="2823766" y="5867083"/>
            <a:ext cx="309880" cy="427990"/>
          </a:xfrm>
          <a:prstGeom prst="rect">
            <a:avLst/>
          </a:prstGeom>
          <a:noFill/>
          <a:ln w="9525">
            <a:noFill/>
          </a:ln>
        </p:spPr>
        <p:txBody>
          <a:bodyPr wrap="none">
            <a:spAutoFit/>
          </a:bodyPr>
          <a:p>
            <a:pPr lvl="0"/>
            <a:endParaRPr lang="zh-CN" altLang="en-US" sz="2205" b="1" dirty="0">
              <a:solidFill>
                <a:schemeClr val="tx1"/>
              </a:solidFill>
              <a:latin typeface="微软雅黑" panose="020B0503020204020204" charset="-122"/>
              <a:ea typeface="微软雅黑" panose="020B0503020204020204" charset="-122"/>
            </a:endParaRPr>
          </a:p>
        </p:txBody>
      </p:sp>
      <p:sp>
        <p:nvSpPr>
          <p:cNvPr id="38929" name="Text Box 27"/>
          <p:cNvSpPr txBox="1"/>
          <p:nvPr/>
        </p:nvSpPr>
        <p:spPr>
          <a:xfrm>
            <a:off x="167640" y="5887085"/>
            <a:ext cx="986790" cy="570865"/>
          </a:xfrm>
          <a:prstGeom prst="rect">
            <a:avLst/>
          </a:prstGeom>
          <a:noFill/>
          <a:ln w="9525" cap="flat" cmpd="sng">
            <a:noFill/>
            <a:prstDash val="solid"/>
            <a:miter/>
            <a:headEnd type="none" w="med" len="med"/>
            <a:tailEnd type="none" w="med" len="med"/>
          </a:ln>
        </p:spPr>
        <p:txBody>
          <a:bodyPr wrap="square">
            <a:spAutoFit/>
          </a:bodyPr>
          <a:p>
            <a:pPr lvl="0" algn="ctr">
              <a:spcBef>
                <a:spcPct val="50000"/>
              </a:spcBef>
            </a:pPr>
            <a:r>
              <a:rPr lang="zh-CN" altLang="en-US" sz="2940" b="1" dirty="0">
                <a:solidFill>
                  <a:schemeClr val="tx1"/>
                </a:solidFill>
                <a:latin typeface="微软雅黑" panose="020B0503020204020204" charset="-122"/>
                <a:ea typeface="微软雅黑" panose="020B0503020204020204" charset="-122"/>
              </a:rPr>
              <a:t>大沽</a:t>
            </a:r>
            <a:endParaRPr lang="zh-CN" altLang="en-US" sz="2940" b="1" dirty="0">
              <a:solidFill>
                <a:schemeClr val="tx1"/>
              </a:solidFill>
              <a:latin typeface="微软雅黑" panose="020B0503020204020204" charset="-122"/>
              <a:ea typeface="微软雅黑" panose="020B0503020204020204" charset="-122"/>
            </a:endParaRPr>
          </a:p>
        </p:txBody>
      </p:sp>
      <p:sp>
        <p:nvSpPr>
          <p:cNvPr id="38931" name="Line 29"/>
          <p:cNvSpPr/>
          <p:nvPr/>
        </p:nvSpPr>
        <p:spPr>
          <a:xfrm>
            <a:off x="1283574" y="6190456"/>
            <a:ext cx="605075" cy="0"/>
          </a:xfrm>
          <a:prstGeom prst="line">
            <a:avLst/>
          </a:prstGeom>
          <a:ln w="76200" cap="flat" cmpd="sng">
            <a:solidFill>
              <a:srgbClr val="FF0000"/>
            </a:solidFill>
            <a:prstDash val="solid"/>
            <a:headEnd type="none" w="med" len="med"/>
            <a:tailEnd type="triangle" w="med" len="med"/>
          </a:ln>
        </p:spPr>
      </p:sp>
      <p:sp>
        <p:nvSpPr>
          <p:cNvPr id="4" name="Line 29"/>
          <p:cNvSpPr/>
          <p:nvPr/>
        </p:nvSpPr>
        <p:spPr>
          <a:xfrm>
            <a:off x="3477181" y="6157119"/>
            <a:ext cx="605075" cy="0"/>
          </a:xfrm>
          <a:prstGeom prst="line">
            <a:avLst/>
          </a:prstGeom>
          <a:ln w="76200" cap="flat" cmpd="sng">
            <a:solidFill>
              <a:srgbClr val="FF0000"/>
            </a:solidFill>
            <a:prstDash val="solid"/>
            <a:headEnd type="none" w="med" len="med"/>
            <a:tailEnd type="triangle" w="med" len="med"/>
          </a:ln>
        </p:spPr>
      </p:sp>
      <p:sp>
        <p:nvSpPr>
          <p:cNvPr id="5" name="Line 29"/>
          <p:cNvSpPr/>
          <p:nvPr/>
        </p:nvSpPr>
        <p:spPr>
          <a:xfrm>
            <a:off x="5640785" y="6167120"/>
            <a:ext cx="605075" cy="0"/>
          </a:xfrm>
          <a:prstGeom prst="line">
            <a:avLst/>
          </a:prstGeom>
          <a:ln w="76200" cap="flat" cmpd="sng">
            <a:solidFill>
              <a:srgbClr val="FF0000"/>
            </a:solidFill>
            <a:prstDash val="solid"/>
            <a:headEnd type="none" w="med" len="med"/>
            <a:tailEnd type="triangle" w="med" len="med"/>
          </a:ln>
        </p:spPr>
      </p:sp>
      <p:sp>
        <p:nvSpPr>
          <p:cNvPr id="6" name="直角上箭头 5"/>
          <p:cNvSpPr/>
          <p:nvPr/>
        </p:nvSpPr>
        <p:spPr>
          <a:xfrm>
            <a:off x="7941945" y="4828540"/>
            <a:ext cx="622300" cy="1466850"/>
          </a:xfrm>
          <a:prstGeom prst="bentUpArrow">
            <a:avLst>
              <a:gd name="adj1" fmla="val 25000"/>
              <a:gd name="adj2" fmla="val 31530"/>
              <a:gd name="adj3" fmla="val 2500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z="2205" strike="noStrike" noProof="1"/>
          </a:p>
        </p:txBody>
      </p:sp>
      <p:sp>
        <p:nvSpPr>
          <p:cNvPr id="7" name="矩形 6"/>
          <p:cNvSpPr/>
          <p:nvPr/>
        </p:nvSpPr>
        <p:spPr>
          <a:xfrm>
            <a:off x="6563995" y="1907540"/>
            <a:ext cx="2345690" cy="2527935"/>
          </a:xfrm>
          <a:prstGeom prst="rect">
            <a:avLst/>
          </a:prstGeom>
          <a:noFill/>
          <a:ln>
            <a:noFill/>
          </a:ln>
        </p:spPr>
        <p:txBody>
          <a:bodyPr wrap="square" rtlCol="0" anchor="t">
            <a:spAutoFit/>
          </a:bodyPr>
          <a:p>
            <a:pPr algn="ctr" fontAlgn="base">
              <a:lnSpc>
                <a:spcPct val="110000"/>
              </a:lnSpc>
            </a:pPr>
            <a:r>
              <a:rPr lang="zh-CN" altLang="en-US" sz="3600" b="1" strike="noStrike" noProof="1">
                <a:solidFill>
                  <a:schemeClr val="tx1"/>
                </a:solidFill>
                <a:effectLst/>
                <a:latin typeface="微软雅黑" panose="020B0503020204020204" charset="-122"/>
                <a:ea typeface="微软雅黑" panose="020B0503020204020204" charset="-122"/>
                <a:cs typeface="文鼎CS中黑" charset="0"/>
              </a:rPr>
              <a:t>义和团在</a:t>
            </a:r>
            <a:r>
              <a:rPr lang="zh-CN" altLang="en-US" sz="3600" b="1" strike="noStrike" noProof="1">
                <a:solidFill>
                  <a:srgbClr val="FF0000"/>
                </a:solidFill>
                <a:effectLst/>
                <a:latin typeface="微软雅黑" panose="020B0503020204020204" charset="-122"/>
                <a:ea typeface="微软雅黑" panose="020B0503020204020204" charset="-122"/>
                <a:cs typeface="文鼎CS中黑" charset="0"/>
              </a:rPr>
              <a:t>中外反动势力</a:t>
            </a:r>
            <a:r>
              <a:rPr lang="zh-CN" altLang="en-US" sz="3600" b="1" strike="noStrike" noProof="1">
                <a:solidFill>
                  <a:schemeClr val="tx1"/>
                </a:solidFill>
                <a:effectLst/>
                <a:latin typeface="微软雅黑" panose="020B0503020204020204" charset="-122"/>
                <a:ea typeface="微软雅黑" panose="020B0503020204020204" charset="-122"/>
                <a:cs typeface="文鼎CS中黑" charset="0"/>
              </a:rPr>
              <a:t>的镇压下</a:t>
            </a:r>
            <a:r>
              <a:rPr lang="zh-CN" altLang="en-US" sz="3600" b="1" strike="noStrike" noProof="1">
                <a:solidFill>
                  <a:srgbClr val="FF0000"/>
                </a:solidFill>
                <a:effectLst/>
                <a:latin typeface="微软雅黑" panose="020B0503020204020204" charset="-122"/>
                <a:ea typeface="微软雅黑" panose="020B0503020204020204" charset="-122"/>
                <a:cs typeface="文鼎CS中黑" charset="0"/>
              </a:rPr>
              <a:t>失败</a:t>
            </a:r>
            <a:endParaRPr lang="zh-CN" altLang="en-US" sz="3600" b="1" strike="noStrike" noProof="1">
              <a:solidFill>
                <a:srgbClr val="FF0000"/>
              </a:solidFill>
              <a:effectLst/>
              <a:latin typeface="微软雅黑" panose="020B0503020204020204" charset="-122"/>
              <a:ea typeface="微软雅黑" panose="020B0503020204020204" charset="-122"/>
              <a:cs typeface="文鼎CS中黑" charset="0"/>
            </a:endParaRPr>
          </a:p>
        </p:txBody>
      </p:sp>
      <p:pic>
        <p:nvPicPr>
          <p:cNvPr id="12289" name="图片 1"/>
          <p:cNvPicPr>
            <a:picLocks noChangeAspect="1"/>
          </p:cNvPicPr>
          <p:nvPr/>
        </p:nvPicPr>
        <p:blipFill>
          <a:blip r:embed="rId1"/>
          <a:stretch>
            <a:fillRect/>
          </a:stretch>
        </p:blipFill>
        <p:spPr>
          <a:xfrm>
            <a:off x="167640" y="747395"/>
            <a:ext cx="6205855" cy="4847590"/>
          </a:xfrm>
          <a:prstGeom prst="rect">
            <a:avLst/>
          </a:prstGeom>
          <a:noFill/>
          <a:ln w="9525">
            <a:noFill/>
          </a:ln>
        </p:spPr>
      </p:pic>
      <p:sp>
        <p:nvSpPr>
          <p:cNvPr id="32777" name="矩形 32776"/>
          <p:cNvSpPr/>
          <p:nvPr/>
        </p:nvSpPr>
        <p:spPr>
          <a:xfrm>
            <a:off x="2266315" y="101918"/>
            <a:ext cx="4297680" cy="645160"/>
          </a:xfrm>
          <a:prstGeom prst="rect">
            <a:avLst/>
          </a:prstGeom>
          <a:noFill/>
          <a:ln w="9525">
            <a:noFill/>
          </a:ln>
        </p:spPr>
        <p:txBody>
          <a:bodyPr wrap="none" anchor="t">
            <a:spAutoFit/>
          </a:bodyPr>
          <a:p>
            <a:r>
              <a:rPr lang="zh-CN" altLang="en-US" sz="3600" b="1" dirty="0">
                <a:latin typeface="微软雅黑" panose="020B0503020204020204" charset="-122"/>
                <a:ea typeface="微软雅黑" panose="020B0503020204020204" charset="-122"/>
              </a:rPr>
              <a:t>八国联军侵华的过程</a:t>
            </a:r>
            <a:endParaRPr lang="zh-CN" altLang="en-US" sz="3600" b="1" dirty="0">
              <a:latin typeface="微软雅黑" panose="020B0503020204020204" charset="-122"/>
              <a:ea typeface="微软雅黑" panose="020B0503020204020204"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929"/>
                                        </p:tgtEl>
                                        <p:attrNameLst>
                                          <p:attrName>style.visibility</p:attrName>
                                        </p:attrNameLst>
                                      </p:cBhvr>
                                      <p:to>
                                        <p:strVal val="visible"/>
                                      </p:to>
                                    </p:set>
                                    <p:animEffect transition="in" filter="blinds(horizontal)">
                                      <p:cBhvr>
                                        <p:cTn id="7" dur="500"/>
                                        <p:tgtEl>
                                          <p:spTgt spid="3892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8931"/>
                                        </p:tgtEl>
                                        <p:attrNameLst>
                                          <p:attrName>style.visibility</p:attrName>
                                        </p:attrNameLst>
                                      </p:cBhvr>
                                      <p:to>
                                        <p:strVal val="visible"/>
                                      </p:to>
                                    </p:set>
                                    <p:anim calcmode="lin" valueType="num">
                                      <p:cBhvr>
                                        <p:cTn id="12" dur="500" fill="hold"/>
                                        <p:tgtEl>
                                          <p:spTgt spid="38931"/>
                                        </p:tgtEl>
                                        <p:attrNameLst>
                                          <p:attrName>ppt_x</p:attrName>
                                        </p:attrNameLst>
                                      </p:cBhvr>
                                      <p:tavLst>
                                        <p:tav tm="0">
                                          <p:val>
                                            <p:strVal val="#ppt_x"/>
                                          </p:val>
                                        </p:tav>
                                        <p:tav tm="100000">
                                          <p:val>
                                            <p:strVal val="#ppt_x"/>
                                          </p:val>
                                        </p:tav>
                                      </p:tavLst>
                                    </p:anim>
                                    <p:anim calcmode="lin" valueType="num">
                                      <p:cBhvr>
                                        <p:cTn id="13" dur="500" fill="hold"/>
                                        <p:tgtEl>
                                          <p:spTgt spid="3893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38920"/>
                                        </p:tgtEl>
                                        <p:attrNameLst>
                                          <p:attrName>style.visibility</p:attrName>
                                        </p:attrNameLst>
                                      </p:cBhvr>
                                      <p:to>
                                        <p:strVal val="visible"/>
                                      </p:to>
                                    </p:set>
                                    <p:animEffect transition="in" filter="box(in)">
                                      <p:cBhvr>
                                        <p:cTn id="18" dur="500"/>
                                        <p:tgtEl>
                                          <p:spTgt spid="3892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ppt_x</p:attrName>
                                        </p:attrNameLst>
                                      </p:cBhvr>
                                      <p:tavLst>
                                        <p:tav tm="0">
                                          <p:val>
                                            <p:strVal val="#ppt_x"/>
                                          </p:val>
                                        </p:tav>
                                        <p:tav tm="100000">
                                          <p:val>
                                            <p:strVal val="#ppt_x"/>
                                          </p:val>
                                        </p:tav>
                                      </p:tavLst>
                                    </p:anim>
                                    <p:anim calcmode="lin" valueType="num">
                                      <p:cBhvr>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38922"/>
                                        </p:tgtEl>
                                        <p:attrNameLst>
                                          <p:attrName>style.visibility</p:attrName>
                                        </p:attrNameLst>
                                      </p:cBhvr>
                                      <p:to>
                                        <p:strVal val="visible"/>
                                      </p:to>
                                    </p:set>
                                    <p:animEffect transition="in" filter="diamond(in)">
                                      <p:cBhvr>
                                        <p:cTn id="29" dur="2000"/>
                                        <p:tgtEl>
                                          <p:spTgt spid="38922"/>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500" fill="hold"/>
                                        <p:tgtEl>
                                          <p:spTgt spid="5"/>
                                        </p:tgtEl>
                                        <p:attrNameLst>
                                          <p:attrName>ppt_x</p:attrName>
                                        </p:attrNameLst>
                                      </p:cBhvr>
                                      <p:tavLst>
                                        <p:tav tm="0">
                                          <p:val>
                                            <p:strVal val="#ppt_x"/>
                                          </p:val>
                                        </p:tav>
                                        <p:tav tm="100000">
                                          <p:val>
                                            <p:strVal val="#ppt_x"/>
                                          </p:val>
                                        </p:tav>
                                      </p:tavLst>
                                    </p:anim>
                                    <p:anim calcmode="lin" valueType="num">
                                      <p:cBhvr>
                                        <p:cTn id="3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grpId="0" nodeType="clickEffect">
                                  <p:stCondLst>
                                    <p:cond delay="0"/>
                                  </p:stCondLst>
                                  <p:childTnLst>
                                    <p:set>
                                      <p:cBhvr>
                                        <p:cTn id="39" dur="1" fill="hold">
                                          <p:stCondLst>
                                            <p:cond delay="0"/>
                                          </p:stCondLst>
                                        </p:cTn>
                                        <p:tgtEl>
                                          <p:spTgt spid="38924"/>
                                        </p:tgtEl>
                                        <p:attrNameLst>
                                          <p:attrName>style.visibility</p:attrName>
                                        </p:attrNameLst>
                                      </p:cBhvr>
                                      <p:to>
                                        <p:strVal val="visible"/>
                                      </p:to>
                                    </p:set>
                                    <p:animEffect transition="in" filter="box(in)">
                                      <p:cBhvr>
                                        <p:cTn id="40" dur="500"/>
                                        <p:tgtEl>
                                          <p:spTgt spid="38924"/>
                                        </p:tgtEl>
                                      </p:cBhvr>
                                    </p:animEffect>
                                  </p:childTnLst>
                                </p:cTn>
                              </p:par>
                            </p:childTnLst>
                          </p:cTn>
                        </p:par>
                      </p:childTnLst>
                    </p:cTn>
                  </p:par>
                  <p:par>
                    <p:cTn id="41" fill="hold">
                      <p:stCondLst>
                        <p:cond delay="indefinite"/>
                      </p:stCondLst>
                      <p:childTnLst>
                        <p:par>
                          <p:cTn id="42" fill="hold">
                            <p:stCondLst>
                              <p:cond delay="0"/>
                            </p:stCondLst>
                            <p:childTnLst>
                              <p:par>
                                <p:cTn id="43" presetID="30"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800" decel="100000"/>
                                        <p:tgtEl>
                                          <p:spTgt spid="6"/>
                                        </p:tgtEl>
                                      </p:cBhvr>
                                    </p:animEffect>
                                    <p:anim calcmode="lin" valueType="num">
                                      <p:cBhvr>
                                        <p:cTn id="46" dur="800" decel="100000" fill="hold"/>
                                        <p:tgtEl>
                                          <p:spTgt spid="6"/>
                                        </p:tgtEl>
                                        <p:attrNameLst>
                                          <p:attrName>style.rotation</p:attrName>
                                        </p:attrNameLst>
                                      </p:cBhvr>
                                      <p:tavLst>
                                        <p:tav tm="0">
                                          <p:val>
                                            <p:fltVal val="-90.000000"/>
                                          </p:val>
                                        </p:tav>
                                        <p:tav tm="100000">
                                          <p:val>
                                            <p:fltVal val="0.000000"/>
                                          </p:val>
                                        </p:tav>
                                      </p:tavLst>
                                    </p:anim>
                                    <p:anim calcmode="lin" valueType="num">
                                      <p:cBhvr>
                                        <p:cTn id="47" dur="800" decel="100000" fill="hold"/>
                                        <p:tgtEl>
                                          <p:spTgt spid="6"/>
                                        </p:tgtEl>
                                        <p:attrNameLst>
                                          <p:attrName>ppt_x</p:attrName>
                                        </p:attrNameLst>
                                      </p:cBhvr>
                                      <p:tavLst>
                                        <p:tav tm="0">
                                          <p:val>
                                            <p:strVal val="#ppt_x+0.4"/>
                                          </p:val>
                                        </p:tav>
                                        <p:tav tm="100000">
                                          <p:val>
                                            <p:strVal val="#ppt_x-0.05"/>
                                          </p:val>
                                        </p:tav>
                                      </p:tavLst>
                                    </p:anim>
                                    <p:anim calcmode="lin" valueType="num">
                                      <p:cBhvr>
                                        <p:cTn id="48" dur="800" decel="100000" fill="hold"/>
                                        <p:tgtEl>
                                          <p:spTgt spid="6"/>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grpId="0" nodeType="clickEffect">
                                  <p:stCondLst>
                                    <p:cond delay="0"/>
                                  </p:stCondLst>
                                  <p:iterate type="lt">
                                    <p:tmPct val="50000"/>
                                  </p:iterate>
                                  <p:childTnLst>
                                    <p:set>
                                      <p:cBhvr>
                                        <p:cTn id="54" dur="1" fill="hold">
                                          <p:stCondLst>
                                            <p:cond delay="0"/>
                                          </p:stCondLst>
                                        </p:cTn>
                                        <p:tgtEl>
                                          <p:spTgt spid="7"/>
                                        </p:tgtEl>
                                        <p:attrNameLst>
                                          <p:attrName>style.visibility</p:attrName>
                                        </p:attrNameLst>
                                      </p:cBhvr>
                                      <p:to>
                                        <p:strVal val="visible"/>
                                      </p:to>
                                    </p:set>
                                    <p:anim calcmode="discrete" valueType="clr">
                                      <p:cBhvr override="childStyle">
                                        <p:cTn id="55"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7"/>
                                        </p:tgtEl>
                                        <p:attrNameLst>
                                          <p:attrName>fillcolor</p:attrName>
                                        </p:attrNameLst>
                                      </p:cBhvr>
                                      <p:tavLst>
                                        <p:tav tm="0">
                                          <p:val>
                                            <p:clrVal>
                                              <a:schemeClr val="accent2"/>
                                            </p:clrVal>
                                          </p:val>
                                        </p:tav>
                                        <p:tav tm="50000">
                                          <p:val>
                                            <p:clrVal>
                                              <a:schemeClr val="hlink"/>
                                            </p:clrVal>
                                          </p:val>
                                        </p:tav>
                                      </p:tavLst>
                                    </p:anim>
                                    <p:set>
                                      <p:cBhvr>
                                        <p:cTn id="57" dur="80"/>
                                        <p:tgtEl>
                                          <p:spTgt spid="7"/>
                                        </p:tgtEl>
                                        <p:attrNameLst>
                                          <p:attrName>fill.type</p:attrName>
                                        </p:attrNameLst>
                                      </p:cBhvr>
                                      <p:to>
                                        <p:strVal val="solid"/>
                                      </p:to>
                                    </p:set>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500" fill="hold">
                                          <p:stCondLst>
                                            <p:cond delay="0"/>
                                          </p:stCondLst>
                                        </p:cTn>
                                        <p:tgtEl>
                                          <p:spTgt spid="32777"/>
                                        </p:tgtEl>
                                        <p:attrNameLst>
                                          <p:attrName>style.visibility</p:attrName>
                                        </p:attrNameLst>
                                      </p:cBhvr>
                                      <p:to>
                                        <p:strVal val="visible"/>
                                      </p:to>
                                    </p:set>
                                    <p:anim calcmode="lin" valueType="num">
                                      <p:cBhvr additive="base">
                                        <p:cTn id="62" dur="500" fill="hold"/>
                                        <p:tgtEl>
                                          <p:spTgt spid="32777"/>
                                        </p:tgtEl>
                                        <p:attrNameLst>
                                          <p:attrName>ppt_x</p:attrName>
                                        </p:attrNameLst>
                                      </p:cBhvr>
                                      <p:tavLst>
                                        <p:tav tm="0">
                                          <p:val>
                                            <p:strVal val="#ppt_x"/>
                                          </p:val>
                                        </p:tav>
                                        <p:tav tm="100000">
                                          <p:val>
                                            <p:strVal val="#ppt_x"/>
                                          </p:val>
                                        </p:tav>
                                      </p:tavLst>
                                    </p:anim>
                                    <p:anim calcmode="lin" valueType="num">
                                      <p:cBhvr additive="base">
                                        <p:cTn id="63" dur="500" fill="hold"/>
                                        <p:tgtEl>
                                          <p:spTgt spid="327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0" grpId="0"/>
      <p:bldP spid="38922" grpId="0"/>
      <p:bldP spid="38924" grpId="0"/>
      <p:bldP spid="38929" grpId="0" bldLvl="0" animBg="1"/>
      <p:bldP spid="6" grpId="0" bldLvl="0" animBg="1"/>
      <p:bldP spid="7" grpId="0"/>
      <p:bldP spid="327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0130" name="文本框 560129"/>
          <p:cNvSpPr txBox="1"/>
          <p:nvPr/>
        </p:nvSpPr>
        <p:spPr>
          <a:xfrm>
            <a:off x="202883" y="216853"/>
            <a:ext cx="8928100" cy="4521835"/>
          </a:xfrm>
          <a:prstGeom prst="rect">
            <a:avLst/>
          </a:prstGeom>
          <a:noFill/>
          <a:ln w="9525">
            <a:noFill/>
          </a:ln>
        </p:spPr>
        <p:txBody>
          <a:bodyPr>
            <a:spAutoFit/>
          </a:bodyPr>
          <a:p>
            <a:pPr algn="ctr" defTabSz="685800">
              <a:lnSpc>
                <a:spcPct val="120000"/>
              </a:lnSpc>
            </a:pPr>
            <a:r>
              <a:rPr lang="zh-CN" altLang="en-US" sz="2400">
                <a:latin typeface="宋体" panose="02010600030101010101" pitchFamily="2" charset="-122"/>
              </a:rPr>
              <a:t>组卷网</a:t>
            </a:r>
            <a:endParaRPr lang="en-US" altLang="zh-CN" sz="2400">
              <a:latin typeface="宋体" panose="02010600030101010101" pitchFamily="2" charset="-122"/>
            </a:endParaRPr>
          </a:p>
          <a:p>
            <a:pPr algn="l" defTabSz="685800">
              <a:lnSpc>
                <a:spcPct val="120000"/>
              </a:lnSpc>
            </a:pPr>
            <a:r>
              <a:rPr lang="en-US" altLang="zh-CN" sz="2400">
                <a:latin typeface="宋体" panose="02010600030101010101" pitchFamily="2" charset="-122"/>
              </a:rPr>
              <a:t>(</a:t>
            </a:r>
            <a:r>
              <a:rPr lang="en-US" altLang="zh-CN" sz="2400">
                <a:latin typeface="楷体_GB2312" pitchFamily="49" charset="-122"/>
                <a:ea typeface="楷体_GB2312" pitchFamily="49" charset="-122"/>
              </a:rPr>
              <a:t>2011</a:t>
            </a:r>
            <a:r>
              <a:rPr lang="en-US" altLang="zh-CN" sz="2400">
                <a:latin typeface="宋体" panose="02010600030101010101" pitchFamily="2" charset="-122"/>
                <a:ea typeface="楷体_GB2312" pitchFamily="49" charset="-122"/>
              </a:rPr>
              <a:t>·</a:t>
            </a:r>
            <a:r>
              <a:rPr lang="zh-CN" altLang="en-US" sz="2400" dirty="0">
                <a:latin typeface="楷体_GB2312" pitchFamily="49" charset="-122"/>
                <a:ea typeface="楷体_GB2312" pitchFamily="49" charset="-122"/>
              </a:rPr>
              <a:t>课标卷</a:t>
            </a:r>
            <a:r>
              <a:rPr lang="en-US" altLang="zh-CN" sz="2400">
                <a:latin typeface="楷体_GB2312" pitchFamily="49" charset="-122"/>
                <a:ea typeface="楷体_GB2312" pitchFamily="49" charset="-122"/>
              </a:rPr>
              <a:t>，31</a:t>
            </a:r>
            <a:r>
              <a:rPr lang="en-US" altLang="zh-CN" sz="2400">
                <a:latin typeface="宋体" panose="02010600030101010101" pitchFamily="2" charset="-122"/>
              </a:rPr>
              <a:t>)1900</a:t>
            </a:r>
            <a:r>
              <a:rPr lang="zh-CN" altLang="en-US" sz="2400" dirty="0">
                <a:latin typeface="宋体" panose="02010600030101010101" pitchFamily="2" charset="-122"/>
              </a:rPr>
              <a:t>年</a:t>
            </a:r>
            <a:r>
              <a:rPr lang="en-US" altLang="zh-CN" sz="2400">
                <a:latin typeface="宋体" panose="02010600030101010101" pitchFamily="2" charset="-122"/>
              </a:rPr>
              <a:t>6</a:t>
            </a:r>
            <a:r>
              <a:rPr lang="zh-CN" altLang="en-US" sz="2400" dirty="0">
                <a:latin typeface="宋体" panose="02010600030101010101" pitchFamily="2" charset="-122"/>
              </a:rPr>
              <a:t>月</a:t>
            </a:r>
            <a:r>
              <a:rPr lang="en-US" altLang="zh-CN" sz="2400">
                <a:latin typeface="宋体" panose="02010600030101010101" pitchFamily="2" charset="-122"/>
              </a:rPr>
              <a:t>21</a:t>
            </a:r>
            <a:r>
              <a:rPr lang="zh-CN" altLang="en-US" sz="2400" dirty="0">
                <a:latin typeface="宋体" panose="02010600030101010101" pitchFamily="2" charset="-122"/>
              </a:rPr>
              <a:t>日</a:t>
            </a:r>
            <a:r>
              <a:rPr lang="en-US" altLang="zh-CN" sz="2400">
                <a:latin typeface="宋体" panose="02010600030101010101" pitchFamily="2" charset="-122"/>
              </a:rPr>
              <a:t>，</a:t>
            </a:r>
            <a:r>
              <a:rPr lang="zh-CN" altLang="en-US" sz="2400" dirty="0">
                <a:latin typeface="宋体" panose="02010600030101010101" pitchFamily="2" charset="-122"/>
              </a:rPr>
              <a:t>清政府颁布“向各国宣战懿旨”。</a:t>
            </a:r>
            <a:r>
              <a:rPr lang="en-US" altLang="zh-CN" sz="2400">
                <a:latin typeface="宋体" panose="02010600030101010101" pitchFamily="2" charset="-122"/>
              </a:rPr>
              <a:t>6</a:t>
            </a:r>
            <a:r>
              <a:rPr lang="zh-CN" altLang="en-US" sz="2400" dirty="0">
                <a:latin typeface="宋体" panose="02010600030101010101" pitchFamily="2" charset="-122"/>
              </a:rPr>
              <a:t>月</a:t>
            </a:r>
            <a:r>
              <a:rPr lang="en-US" altLang="zh-CN" sz="2400">
                <a:latin typeface="宋体" panose="02010600030101010101" pitchFamily="2" charset="-122"/>
              </a:rPr>
              <a:t>26</a:t>
            </a:r>
            <a:r>
              <a:rPr lang="zh-CN" altLang="en-US" sz="2400" dirty="0">
                <a:latin typeface="宋体" panose="02010600030101010101" pitchFamily="2" charset="-122"/>
              </a:rPr>
              <a:t>日</a:t>
            </a:r>
            <a:r>
              <a:rPr lang="en-US" altLang="zh-CN" sz="2400">
                <a:latin typeface="宋体" panose="02010600030101010101" pitchFamily="2" charset="-122"/>
              </a:rPr>
              <a:t>，</a:t>
            </a:r>
            <a:r>
              <a:rPr lang="zh-CN" altLang="en-US" sz="2400" dirty="0">
                <a:latin typeface="宋体" panose="02010600030101010101" pitchFamily="2" charset="-122"/>
              </a:rPr>
              <a:t>两江总督刘坤一、湖广总督张之洞等与列强驻上海领事商定</a:t>
            </a:r>
            <a:r>
              <a:rPr lang="en-US" altLang="zh-CN" sz="2400">
                <a:latin typeface="宋体" panose="02010600030101010101" pitchFamily="2" charset="-122"/>
              </a:rPr>
              <a:t>《</a:t>
            </a:r>
            <a:r>
              <a:rPr lang="zh-CN" altLang="en-US" sz="2400" dirty="0">
                <a:latin typeface="宋体" panose="02010600030101010101" pitchFamily="2" charset="-122"/>
              </a:rPr>
              <a:t>东南保护约款</a:t>
            </a:r>
            <a:r>
              <a:rPr lang="en-US" altLang="zh-CN" sz="2400">
                <a:latin typeface="宋体" panose="02010600030101010101" pitchFamily="2" charset="-122"/>
              </a:rPr>
              <a:t>》，</a:t>
            </a:r>
            <a:r>
              <a:rPr lang="zh-CN" altLang="en-US" sz="2400" dirty="0">
                <a:latin typeface="宋体" panose="02010600030101010101" pitchFamily="2" charset="-122"/>
              </a:rPr>
              <a:t>规定“上海租界归各国公同保护</a:t>
            </a:r>
            <a:r>
              <a:rPr lang="en-US" altLang="zh-CN" sz="2400">
                <a:latin typeface="宋体" panose="02010600030101010101" pitchFamily="2" charset="-122"/>
              </a:rPr>
              <a:t>，</a:t>
            </a:r>
            <a:r>
              <a:rPr lang="zh-CN" altLang="en-US" sz="2400" dirty="0">
                <a:latin typeface="宋体" panose="02010600030101010101" pitchFamily="2" charset="-122"/>
              </a:rPr>
              <a:t>长江及苏、杭内地均归各督抚保护</a:t>
            </a:r>
            <a:r>
              <a:rPr lang="en-US" altLang="zh-CN" sz="2400">
                <a:latin typeface="宋体" panose="02010600030101010101" pitchFamily="2" charset="-122"/>
              </a:rPr>
              <a:t>，</a:t>
            </a:r>
            <a:r>
              <a:rPr lang="zh-CN" altLang="en-US" sz="2400" dirty="0">
                <a:latin typeface="宋体" panose="02010600030101010101" pitchFamily="2" charset="-122"/>
              </a:rPr>
              <a:t>两不相扰</a:t>
            </a:r>
            <a:r>
              <a:rPr lang="en-US" altLang="zh-CN" sz="2400">
                <a:latin typeface="宋体" panose="02010600030101010101" pitchFamily="2" charset="-122"/>
              </a:rPr>
              <a:t>，</a:t>
            </a:r>
            <a:r>
              <a:rPr lang="zh-CN" altLang="en-US" sz="2400" dirty="0">
                <a:latin typeface="宋体" panose="02010600030101010101" pitchFamily="2" charset="-122"/>
              </a:rPr>
              <a:t>以保中外商民人民产业为主”。这表明</a:t>
            </a:r>
            <a:r>
              <a:rPr lang="en-US" altLang="zh-CN" sz="2400">
                <a:latin typeface="宋体" panose="02010600030101010101" pitchFamily="2" charset="-122"/>
              </a:rPr>
              <a:t>(</a:t>
            </a:r>
            <a:r>
              <a:rPr lang="zh-CN" altLang="en-US" sz="2400" dirty="0">
                <a:latin typeface="宋体" panose="02010600030101010101" pitchFamily="2" charset="-122"/>
              </a:rPr>
              <a:t>　　</a:t>
            </a:r>
            <a:r>
              <a:rPr lang="en-US" altLang="zh-CN" sz="2400">
                <a:latin typeface="宋体" panose="02010600030101010101" pitchFamily="2" charset="-122"/>
              </a:rPr>
              <a:t>)</a:t>
            </a:r>
            <a:endParaRPr lang="en-US" altLang="zh-CN" sz="2400">
              <a:latin typeface="宋体" panose="02010600030101010101" pitchFamily="2" charset="-122"/>
            </a:endParaRPr>
          </a:p>
          <a:p>
            <a:pPr algn="l" defTabSz="685800">
              <a:lnSpc>
                <a:spcPct val="120000"/>
              </a:lnSpc>
            </a:pPr>
            <a:r>
              <a:rPr lang="en-US" altLang="zh-CN" sz="2400">
                <a:latin typeface="宋体" panose="02010600030101010101" pitchFamily="2" charset="-122"/>
              </a:rPr>
              <a:t>A.</a:t>
            </a:r>
            <a:r>
              <a:rPr lang="zh-CN" altLang="en-US" sz="2400" dirty="0">
                <a:latin typeface="宋体" panose="02010600030101010101" pitchFamily="2" charset="-122"/>
              </a:rPr>
              <a:t>列强在华势力受到有效遏制</a:t>
            </a:r>
            <a:endParaRPr lang="zh-CN" altLang="en-US" sz="2400" dirty="0">
              <a:latin typeface="宋体" panose="02010600030101010101" pitchFamily="2" charset="-122"/>
            </a:endParaRPr>
          </a:p>
          <a:p>
            <a:pPr algn="l" defTabSz="685800">
              <a:lnSpc>
                <a:spcPct val="120000"/>
              </a:lnSpc>
            </a:pPr>
            <a:r>
              <a:rPr lang="en-US" altLang="zh-CN" sz="2400">
                <a:latin typeface="宋体" panose="02010600030101010101" pitchFamily="2" charset="-122"/>
              </a:rPr>
              <a:t>B.</a:t>
            </a:r>
            <a:r>
              <a:rPr lang="zh-CN" altLang="en-US" sz="2400" dirty="0">
                <a:latin typeface="宋体" panose="02010600030101010101" pitchFamily="2" charset="-122"/>
              </a:rPr>
              <a:t>清政府中央集权面临危机</a:t>
            </a:r>
            <a:endParaRPr lang="zh-CN" altLang="en-US" sz="2400" dirty="0">
              <a:latin typeface="宋体" panose="02010600030101010101" pitchFamily="2" charset="-122"/>
            </a:endParaRPr>
          </a:p>
          <a:p>
            <a:pPr algn="l" defTabSz="685800">
              <a:lnSpc>
                <a:spcPct val="120000"/>
              </a:lnSpc>
            </a:pPr>
            <a:r>
              <a:rPr lang="en-US" altLang="zh-CN" sz="2400">
                <a:latin typeface="宋体" panose="02010600030101010101" pitchFamily="2" charset="-122"/>
              </a:rPr>
              <a:t>C.</a:t>
            </a:r>
            <a:r>
              <a:rPr lang="zh-CN" altLang="en-US" sz="2400" dirty="0">
                <a:latin typeface="宋体" panose="02010600030101010101" pitchFamily="2" charset="-122"/>
              </a:rPr>
              <a:t>地方实力派成为列强代理人</a:t>
            </a:r>
            <a:endParaRPr lang="zh-CN" altLang="en-US" sz="2400" dirty="0">
              <a:latin typeface="宋体" panose="02010600030101010101" pitchFamily="2" charset="-122"/>
            </a:endParaRPr>
          </a:p>
          <a:p>
            <a:pPr algn="l" defTabSz="685800">
              <a:lnSpc>
                <a:spcPct val="120000"/>
              </a:lnSpc>
            </a:pPr>
            <a:r>
              <a:rPr lang="en-US" altLang="zh-CN" sz="2400">
                <a:latin typeface="宋体" panose="02010600030101010101" pitchFamily="2" charset="-122"/>
              </a:rPr>
              <a:t>D.</a:t>
            </a:r>
            <a:r>
              <a:rPr lang="zh-CN" altLang="en-US" sz="2400" dirty="0">
                <a:latin typeface="宋体" panose="02010600030101010101" pitchFamily="2" charset="-122"/>
              </a:rPr>
              <a:t>地方势力与朝廷分庭抗礼</a:t>
            </a:r>
            <a:endParaRPr lang="zh-CN" altLang="en-US" sz="2400" dirty="0">
              <a:latin typeface="宋体" panose="02010600030101010101" pitchFamily="2" charset="-122"/>
            </a:endParaRPr>
          </a:p>
        </p:txBody>
      </p:sp>
      <p:sp>
        <p:nvSpPr>
          <p:cNvPr id="562197" name="文本框 562196"/>
          <p:cNvSpPr txBox="1"/>
          <p:nvPr/>
        </p:nvSpPr>
        <p:spPr>
          <a:xfrm>
            <a:off x="252413" y="4713923"/>
            <a:ext cx="8640762" cy="1512570"/>
          </a:xfrm>
          <a:prstGeom prst="rect">
            <a:avLst/>
          </a:prstGeom>
          <a:noFill/>
          <a:ln w="9525">
            <a:noFill/>
          </a:ln>
        </p:spPr>
        <p:txBody>
          <a:bodyPr>
            <a:spAutoFit/>
          </a:bodyPr>
          <a:p>
            <a:pPr algn="l" defTabSz="685800">
              <a:lnSpc>
                <a:spcPct val="110000"/>
              </a:lnSpc>
              <a:spcBef>
                <a:spcPct val="50000"/>
              </a:spcBef>
            </a:pPr>
            <a:r>
              <a:rPr lang="en-US" altLang="zh-CN" sz="2000">
                <a:solidFill>
                  <a:srgbClr val="FF0000"/>
                </a:solidFill>
                <a:latin typeface="黑体" panose="02010609060101010101" charset="-122"/>
                <a:ea typeface="黑体" panose="02010609060101010101" charset="-122"/>
              </a:rPr>
              <a:t>【</a:t>
            </a:r>
            <a:r>
              <a:rPr lang="zh-CN" altLang="en-US" sz="2000" dirty="0">
                <a:solidFill>
                  <a:srgbClr val="FF0000"/>
                </a:solidFill>
                <a:latin typeface="黑体" panose="02010609060101010101" charset="-122"/>
                <a:ea typeface="黑体" panose="02010609060101010101" charset="-122"/>
              </a:rPr>
              <a:t>试题分析</a:t>
            </a:r>
            <a:r>
              <a:rPr lang="en-US" altLang="zh-CN" sz="2000">
                <a:solidFill>
                  <a:srgbClr val="FF0000"/>
                </a:solidFill>
                <a:latin typeface="黑体" panose="02010609060101010101" charset="-122"/>
                <a:ea typeface="黑体" panose="02010609060101010101" charset="-122"/>
              </a:rPr>
              <a:t>】</a:t>
            </a:r>
            <a:r>
              <a:rPr lang="zh-CN" altLang="en-US" sz="2000" dirty="0">
                <a:latin typeface="楷体_GB2312" pitchFamily="49" charset="-122"/>
                <a:ea typeface="楷体_GB2312" pitchFamily="49" charset="-122"/>
              </a:rPr>
              <a:t>从题干来看</a:t>
            </a:r>
            <a:r>
              <a:rPr lang="en-US" altLang="zh-CN" sz="2000">
                <a:latin typeface="楷体_GB2312" pitchFamily="49" charset="-122"/>
                <a:ea typeface="楷体_GB2312" pitchFamily="49" charset="-122"/>
              </a:rPr>
              <a:t>，</a:t>
            </a:r>
            <a:r>
              <a:rPr lang="zh-CN" altLang="en-US" sz="2000" dirty="0">
                <a:latin typeface="楷体_GB2312" pitchFamily="49" charset="-122"/>
                <a:ea typeface="楷体_GB2312" pitchFamily="49" charset="-122"/>
              </a:rPr>
              <a:t>清政府已经对各国宣战</a:t>
            </a:r>
            <a:r>
              <a:rPr lang="en-US" altLang="zh-CN" sz="2000">
                <a:latin typeface="楷体_GB2312" pitchFamily="49" charset="-122"/>
                <a:ea typeface="楷体_GB2312" pitchFamily="49" charset="-122"/>
              </a:rPr>
              <a:t>，</a:t>
            </a:r>
            <a:r>
              <a:rPr lang="zh-CN" altLang="en-US" sz="2000" dirty="0">
                <a:latin typeface="楷体_GB2312" pitchFamily="49" charset="-122"/>
                <a:ea typeface="楷体_GB2312" pitchFamily="49" charset="-122"/>
              </a:rPr>
              <a:t>而作为清政府的</a:t>
            </a:r>
            <a:r>
              <a:rPr lang="zh-CN" altLang="en-US" sz="2000" dirty="0">
                <a:solidFill>
                  <a:srgbClr val="FF0000"/>
                </a:solidFill>
                <a:latin typeface="楷体_GB2312" pitchFamily="49" charset="-122"/>
                <a:ea typeface="楷体_GB2312" pitchFamily="49" charset="-122"/>
              </a:rPr>
              <a:t>地方总督</a:t>
            </a:r>
            <a:r>
              <a:rPr lang="zh-CN" altLang="en-US" sz="2000" dirty="0">
                <a:latin typeface="楷体_GB2312" pitchFamily="49" charset="-122"/>
                <a:ea typeface="楷体_GB2312" pitchFamily="49" charset="-122"/>
              </a:rPr>
              <a:t>张之洞等人</a:t>
            </a:r>
            <a:r>
              <a:rPr lang="en-US" altLang="zh-CN" sz="2000">
                <a:latin typeface="楷体_GB2312" pitchFamily="49" charset="-122"/>
                <a:ea typeface="楷体_GB2312" pitchFamily="49" charset="-122"/>
              </a:rPr>
              <a:t>，</a:t>
            </a:r>
            <a:r>
              <a:rPr lang="zh-CN" altLang="en-US" sz="2000" dirty="0">
                <a:latin typeface="楷体_GB2312" pitchFamily="49" charset="-122"/>
                <a:ea typeface="楷体_GB2312" pitchFamily="49" charset="-122"/>
              </a:rPr>
              <a:t>却</a:t>
            </a:r>
            <a:r>
              <a:rPr lang="zh-CN" altLang="en-US" sz="2000" dirty="0">
                <a:solidFill>
                  <a:srgbClr val="FF0000"/>
                </a:solidFill>
                <a:latin typeface="楷体_GB2312" pitchFamily="49" charset="-122"/>
                <a:ea typeface="楷体_GB2312" pitchFamily="49" charset="-122"/>
              </a:rPr>
              <a:t>与列强商定“两不相扰”</a:t>
            </a:r>
            <a:r>
              <a:rPr lang="zh-CN" altLang="en-US" sz="2000" dirty="0">
                <a:latin typeface="楷体_GB2312" pitchFamily="49" charset="-122"/>
                <a:ea typeface="楷体_GB2312" pitchFamily="49" charset="-122"/>
              </a:rPr>
              <a:t>。这显然与清朝</a:t>
            </a:r>
            <a:r>
              <a:rPr lang="zh-CN" altLang="en-US" sz="2000" dirty="0">
                <a:solidFill>
                  <a:srgbClr val="FF0000"/>
                </a:solidFill>
                <a:latin typeface="楷体_GB2312" pitchFamily="49" charset="-122"/>
                <a:ea typeface="楷体_GB2312" pitchFamily="49" charset="-122"/>
              </a:rPr>
              <a:t>中央政府对外宣战</a:t>
            </a:r>
            <a:r>
              <a:rPr lang="zh-CN" altLang="en-US" sz="2000" dirty="0">
                <a:latin typeface="楷体_GB2312" pitchFamily="49" charset="-122"/>
                <a:ea typeface="楷体_GB2312" pitchFamily="49" charset="-122"/>
              </a:rPr>
              <a:t>的态度相悖</a:t>
            </a:r>
            <a:r>
              <a:rPr lang="en-US" altLang="zh-CN" sz="2000">
                <a:latin typeface="楷体_GB2312" pitchFamily="49" charset="-122"/>
                <a:ea typeface="楷体_GB2312" pitchFamily="49" charset="-122"/>
              </a:rPr>
              <a:t>，</a:t>
            </a:r>
            <a:r>
              <a:rPr lang="zh-CN" altLang="en-US" sz="2000" dirty="0">
                <a:latin typeface="楷体_GB2312" pitchFamily="49" charset="-122"/>
                <a:ea typeface="楷体_GB2312" pitchFamily="49" charset="-122"/>
              </a:rPr>
              <a:t>表明</a:t>
            </a:r>
            <a:r>
              <a:rPr lang="zh-CN" altLang="en-US" sz="2400" dirty="0">
                <a:solidFill>
                  <a:srgbClr val="FF0000"/>
                </a:solidFill>
                <a:latin typeface="楷体_GB2312" pitchFamily="49" charset="-122"/>
                <a:ea typeface="楷体_GB2312" pitchFamily="49" charset="-122"/>
              </a:rPr>
              <a:t>中央政府的权威正逐渐丧失</a:t>
            </a:r>
            <a:r>
              <a:rPr lang="zh-CN" altLang="en-US" sz="2000" dirty="0">
                <a:latin typeface="楷体_GB2312" pitchFamily="49" charset="-122"/>
                <a:ea typeface="楷体_GB2312" pitchFamily="49" charset="-122"/>
              </a:rPr>
              <a:t>。</a:t>
            </a:r>
            <a:r>
              <a:rPr lang="en-US" altLang="zh-CN" sz="2000">
                <a:latin typeface="楷体_GB2312" pitchFamily="49" charset="-122"/>
                <a:ea typeface="楷体_GB2312" pitchFamily="49" charset="-122"/>
              </a:rPr>
              <a:t>A</a:t>
            </a:r>
            <a:r>
              <a:rPr lang="zh-CN" altLang="en-US" sz="2000" dirty="0">
                <a:latin typeface="楷体_GB2312" pitchFamily="49" charset="-122"/>
                <a:ea typeface="楷体_GB2312" pitchFamily="49" charset="-122"/>
              </a:rPr>
              <a:t>、</a:t>
            </a:r>
            <a:r>
              <a:rPr lang="en-US" altLang="zh-CN" sz="2000">
                <a:latin typeface="楷体_GB2312" pitchFamily="49" charset="-122"/>
                <a:ea typeface="楷体_GB2312" pitchFamily="49" charset="-122"/>
              </a:rPr>
              <a:t>C</a:t>
            </a:r>
            <a:r>
              <a:rPr lang="zh-CN" altLang="en-US" sz="2000" dirty="0">
                <a:latin typeface="楷体_GB2312" pitchFamily="49" charset="-122"/>
                <a:ea typeface="楷体_GB2312" pitchFamily="49" charset="-122"/>
              </a:rPr>
              <a:t>两项与史实不符</a:t>
            </a:r>
            <a:r>
              <a:rPr lang="en-US" altLang="zh-CN" sz="2000">
                <a:latin typeface="楷体_GB2312" pitchFamily="49" charset="-122"/>
                <a:ea typeface="楷体_GB2312" pitchFamily="49" charset="-122"/>
              </a:rPr>
              <a:t>;</a:t>
            </a:r>
            <a:r>
              <a:rPr lang="zh-CN" altLang="en-US" sz="2000" dirty="0">
                <a:latin typeface="楷体_GB2312" pitchFamily="49" charset="-122"/>
                <a:ea typeface="楷体_GB2312" pitchFamily="49" charset="-122"/>
              </a:rPr>
              <a:t>地方势力与朝廷分庭抗礼</a:t>
            </a:r>
            <a:r>
              <a:rPr lang="en-US" altLang="zh-CN" sz="2000">
                <a:latin typeface="楷体_GB2312" pitchFamily="49" charset="-122"/>
                <a:ea typeface="楷体_GB2312" pitchFamily="49" charset="-122"/>
              </a:rPr>
              <a:t>，</a:t>
            </a:r>
            <a:r>
              <a:rPr lang="zh-CN" altLang="en-US" sz="2000" dirty="0">
                <a:latin typeface="楷体_GB2312" pitchFamily="49" charset="-122"/>
                <a:ea typeface="楷体_GB2312" pitchFamily="49" charset="-122"/>
              </a:rPr>
              <a:t>言过其实</a:t>
            </a:r>
            <a:r>
              <a:rPr lang="en-US" altLang="zh-CN" sz="2000">
                <a:latin typeface="楷体_GB2312" pitchFamily="49" charset="-122"/>
                <a:ea typeface="楷体_GB2312" pitchFamily="49" charset="-122"/>
              </a:rPr>
              <a:t>，D</a:t>
            </a:r>
            <a:r>
              <a:rPr lang="zh-CN" altLang="en-US" sz="2000" dirty="0">
                <a:latin typeface="楷体_GB2312" pitchFamily="49" charset="-122"/>
                <a:ea typeface="楷体_GB2312" pitchFamily="49" charset="-122"/>
              </a:rPr>
              <a:t>项错误。</a:t>
            </a:r>
            <a:endParaRPr lang="zh-CN" altLang="en-US" sz="2000" dirty="0">
              <a:latin typeface="楷体_GB2312" pitchFamily="49" charset="-122"/>
              <a:ea typeface="楷体_GB2312" pitchFamily="49" charset="-122"/>
            </a:endParaRPr>
          </a:p>
        </p:txBody>
      </p:sp>
      <p:sp>
        <p:nvSpPr>
          <p:cNvPr id="562198" name="文本框 562197"/>
          <p:cNvSpPr txBox="1"/>
          <p:nvPr/>
        </p:nvSpPr>
        <p:spPr>
          <a:xfrm>
            <a:off x="342583" y="6166168"/>
            <a:ext cx="8640762" cy="398780"/>
          </a:xfrm>
          <a:prstGeom prst="rect">
            <a:avLst/>
          </a:prstGeom>
          <a:noFill/>
          <a:ln w="9525">
            <a:noFill/>
          </a:ln>
        </p:spPr>
        <p:txBody>
          <a:bodyPr>
            <a:spAutoFit/>
          </a:bodyPr>
          <a:p>
            <a:pPr algn="l" defTabSz="685800">
              <a:spcBef>
                <a:spcPct val="50000"/>
              </a:spcBef>
            </a:pPr>
            <a:r>
              <a:rPr lang="zh-CN" altLang="en-US" sz="2000" dirty="0">
                <a:solidFill>
                  <a:srgbClr val="FF0000"/>
                </a:solidFill>
                <a:latin typeface="黑体" panose="02010609060101010101" charset="-122"/>
                <a:ea typeface="黑体" panose="02010609060101010101" charset="-122"/>
              </a:rPr>
              <a:t>答案</a:t>
            </a:r>
            <a:r>
              <a:rPr lang="en-US" altLang="zh-CN" sz="2000">
                <a:solidFill>
                  <a:srgbClr val="FF0000"/>
                </a:solidFill>
                <a:latin typeface="黑体" panose="02010609060101010101" charset="-122"/>
                <a:ea typeface="黑体" panose="02010609060101010101" charset="-122"/>
              </a:rPr>
              <a:t>:</a:t>
            </a:r>
            <a:r>
              <a:rPr lang="en-US" altLang="zh-CN" sz="2000">
                <a:latin typeface="宋体" panose="02010600030101010101" pitchFamily="2" charset="-122"/>
              </a:rPr>
              <a:t>B</a:t>
            </a:r>
            <a:endParaRPr lang="en-US" altLang="zh-CN" sz="2000" dirty="0">
              <a:latin typeface="宋体" panose="02010600030101010101" pitchFamily="2" charset="-122"/>
            </a:endParaRPr>
          </a:p>
        </p:txBody>
      </p:sp>
      <p:sp>
        <p:nvSpPr>
          <p:cNvPr id="5" name="文本框 4"/>
          <p:cNvSpPr txBox="1"/>
          <p:nvPr/>
        </p:nvSpPr>
        <p:spPr>
          <a:xfrm>
            <a:off x="7835266" y="52705"/>
            <a:ext cx="1097280" cy="460375"/>
          </a:xfrm>
          <a:prstGeom prst="rect">
            <a:avLst/>
          </a:prstGeom>
          <a:solidFill>
            <a:srgbClr val="FFFFCD"/>
          </a:solidFill>
        </p:spPr>
        <p:txBody>
          <a:bodyPr wrap="none" rtlCol="0" anchor="t">
            <a:spAutoFit/>
          </a:bodyPr>
          <a:p>
            <a:r>
              <a:rPr lang="zh-CN" altLang="en-US" sz="2400">
                <a:solidFill>
                  <a:srgbClr val="FF0000"/>
                </a:solidFill>
                <a:latin typeface="微软雅黑" panose="020B0503020204020204" charset="-122"/>
                <a:ea typeface="微软雅黑" panose="020B0503020204020204" charset="-122"/>
              </a:rPr>
              <a:t>需补充</a:t>
            </a:r>
            <a:endParaRPr lang="zh-CN" altLang="en-US" sz="2400">
              <a:solidFill>
                <a:srgbClr val="FF0000"/>
              </a:solidFill>
              <a:latin typeface="微软雅黑" panose="020B0503020204020204" charset="-122"/>
              <a:ea typeface="微软雅黑" panose="020B0503020204020204"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62197"/>
                                        </p:tgtEl>
                                        <p:attrNameLst>
                                          <p:attrName>style.visibility</p:attrName>
                                        </p:attrNameLst>
                                      </p:cBhvr>
                                      <p:to>
                                        <p:strVal val="visible"/>
                                      </p:to>
                                    </p:set>
                                    <p:anim calcmode="lin" valueType="num">
                                      <p:cBhvr additive="base">
                                        <p:cTn id="7" dur="500" fill="hold"/>
                                        <p:tgtEl>
                                          <p:spTgt spid="562197"/>
                                        </p:tgtEl>
                                        <p:attrNameLst>
                                          <p:attrName>ppt_x</p:attrName>
                                        </p:attrNameLst>
                                      </p:cBhvr>
                                      <p:tavLst>
                                        <p:tav tm="0">
                                          <p:val>
                                            <p:strVal val="#ppt_x"/>
                                          </p:val>
                                        </p:tav>
                                        <p:tav tm="100000">
                                          <p:val>
                                            <p:strVal val="#ppt_x"/>
                                          </p:val>
                                        </p:tav>
                                      </p:tavLst>
                                    </p:anim>
                                    <p:anim calcmode="lin" valueType="num">
                                      <p:cBhvr additive="base">
                                        <p:cTn id="8" dur="500" fill="hold"/>
                                        <p:tgtEl>
                                          <p:spTgt spid="56219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8" presetClass="entr" presetSubtype="3" fill="hold" grpId="0" nodeType="clickEffect">
                                  <p:stCondLst>
                                    <p:cond delay="0"/>
                                  </p:stCondLst>
                                  <p:childTnLst>
                                    <p:set>
                                      <p:cBhvr>
                                        <p:cTn id="12" dur="1" fill="hold">
                                          <p:stCondLst>
                                            <p:cond delay="0"/>
                                          </p:stCondLst>
                                        </p:cTn>
                                        <p:tgtEl>
                                          <p:spTgt spid="562198"/>
                                        </p:tgtEl>
                                        <p:attrNameLst>
                                          <p:attrName>style.visibility</p:attrName>
                                        </p:attrNameLst>
                                      </p:cBhvr>
                                      <p:to>
                                        <p:strVal val="visible"/>
                                      </p:to>
                                    </p:set>
                                    <p:animEffect transition="in" filter="strips(upRight)">
                                      <p:cBhvr>
                                        <p:cTn id="13" dur="500"/>
                                        <p:tgtEl>
                                          <p:spTgt spid="562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2198" grpId="0"/>
      <p:bldP spid="56219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76866" name="文本框 676865"/>
          <p:cNvSpPr txBox="1"/>
          <p:nvPr/>
        </p:nvSpPr>
        <p:spPr>
          <a:xfrm>
            <a:off x="200660" y="282575"/>
            <a:ext cx="8856663" cy="6292850"/>
          </a:xfrm>
          <a:prstGeom prst="rect">
            <a:avLst/>
          </a:prstGeom>
          <a:noFill/>
          <a:ln w="9525">
            <a:noFill/>
          </a:ln>
        </p:spPr>
        <p:txBody>
          <a:bodyPr>
            <a:spAutoFit/>
          </a:bodyPr>
          <a:p>
            <a:pPr algn="l" defTabSz="685800">
              <a:lnSpc>
                <a:spcPct val="140000"/>
              </a:lnSpc>
            </a:pPr>
            <a:r>
              <a:rPr lang="en-US" altLang="zh-CN" sz="2400">
                <a:latin typeface="黑体" panose="02010609060101010101" charset="-122"/>
                <a:ea typeface="黑体" panose="02010609060101010101" charset="-122"/>
              </a:rPr>
              <a:t>  【</a:t>
            </a:r>
            <a:r>
              <a:rPr lang="zh-CN" altLang="en-US" sz="2400" dirty="0">
                <a:latin typeface="黑体" panose="02010609060101010101" charset="-122"/>
                <a:ea typeface="黑体" panose="02010609060101010101" charset="-122"/>
              </a:rPr>
              <a:t>教材补缺</a:t>
            </a:r>
            <a:r>
              <a:rPr lang="en-US" altLang="zh-CN" sz="2400">
                <a:latin typeface="黑体" panose="02010609060101010101" charset="-122"/>
                <a:ea typeface="黑体" panose="02010609060101010101" charset="-122"/>
              </a:rPr>
              <a:t>】 </a:t>
            </a:r>
            <a:r>
              <a:rPr lang="zh-CN" altLang="en-US" sz="2400" dirty="0">
                <a:latin typeface="黑体" panose="02010609060101010101" charset="-122"/>
                <a:ea typeface="黑体" panose="02010609060101010101" charset="-122"/>
              </a:rPr>
              <a:t>东南互保与晚清政府中央集权危机</a:t>
            </a:r>
            <a:endParaRPr lang="zh-CN" altLang="en-US" sz="2400" dirty="0">
              <a:latin typeface="黑体" panose="02010609060101010101" charset="-122"/>
              <a:ea typeface="黑体" panose="02010609060101010101" charset="-122"/>
            </a:endParaRPr>
          </a:p>
          <a:p>
            <a:pPr algn="l" defTabSz="685800">
              <a:lnSpc>
                <a:spcPct val="140000"/>
              </a:lnSpc>
            </a:pPr>
            <a:r>
              <a:rPr lang="zh-CN" altLang="en-US" sz="2400" dirty="0">
                <a:latin typeface="宋体" panose="02010600030101010101" pitchFamily="2" charset="-122"/>
              </a:rPr>
              <a:t>在义和团反帝运动进入高潮和列强组成联军进行武装干涉的历史形势下</a:t>
            </a:r>
            <a:r>
              <a:rPr lang="en-US" altLang="zh-CN" sz="2400">
                <a:latin typeface="宋体" panose="02010600030101010101" pitchFamily="2" charset="-122"/>
              </a:rPr>
              <a:t>，</a:t>
            </a:r>
            <a:r>
              <a:rPr lang="zh-CN" altLang="en-US" sz="2400" dirty="0">
                <a:solidFill>
                  <a:srgbClr val="FF0000"/>
                </a:solidFill>
                <a:latin typeface="宋体" panose="02010600030101010101" pitchFamily="2" charset="-122"/>
              </a:rPr>
              <a:t>以英国为首的西方列强</a:t>
            </a:r>
            <a:r>
              <a:rPr lang="zh-CN" altLang="en-US" sz="2400" dirty="0">
                <a:latin typeface="宋体" panose="02010600030101010101" pitchFamily="2" charset="-122"/>
              </a:rPr>
              <a:t>与</a:t>
            </a:r>
            <a:r>
              <a:rPr lang="zh-CN" altLang="en-US" sz="2400" dirty="0">
                <a:solidFill>
                  <a:srgbClr val="FF0000"/>
                </a:solidFill>
                <a:latin typeface="宋体" panose="02010600030101010101" pitchFamily="2" charset="-122"/>
              </a:rPr>
              <a:t>东南督抚</a:t>
            </a:r>
            <a:r>
              <a:rPr lang="zh-CN" altLang="en-US" sz="2400" dirty="0">
                <a:latin typeface="宋体" panose="02010600030101010101" pitchFamily="2" charset="-122"/>
              </a:rPr>
              <a:t>出于各自的利益而达成的一种谅解和承诺。</a:t>
            </a:r>
            <a:r>
              <a:rPr lang="en-US" altLang="zh-CN" sz="2400">
                <a:latin typeface="宋体" panose="02010600030101010101" pitchFamily="2" charset="-122"/>
              </a:rPr>
              <a:t>1900</a:t>
            </a:r>
            <a:r>
              <a:rPr lang="zh-CN" altLang="en-US" sz="2400" dirty="0">
                <a:latin typeface="宋体" panose="02010600030101010101" pitchFamily="2" charset="-122"/>
              </a:rPr>
              <a:t>年</a:t>
            </a:r>
            <a:r>
              <a:rPr lang="en-US" altLang="zh-CN" sz="2400">
                <a:latin typeface="宋体" panose="02010600030101010101" pitchFamily="2" charset="-122"/>
              </a:rPr>
              <a:t>6</a:t>
            </a:r>
            <a:r>
              <a:rPr lang="zh-CN" altLang="en-US" sz="2400" dirty="0">
                <a:latin typeface="宋体" panose="02010600030101010101" pitchFamily="2" charset="-122"/>
              </a:rPr>
              <a:t>月</a:t>
            </a:r>
            <a:r>
              <a:rPr lang="en-US" altLang="zh-CN" sz="2400">
                <a:latin typeface="宋体" panose="02010600030101010101" pitchFamily="2" charset="-122"/>
              </a:rPr>
              <a:t>，</a:t>
            </a:r>
            <a:r>
              <a:rPr lang="zh-CN" altLang="en-US" sz="2400" dirty="0">
                <a:latin typeface="宋体" panose="02010600030101010101" pitchFamily="2" charset="-122"/>
              </a:rPr>
              <a:t>清政府对列强宣战</a:t>
            </a:r>
            <a:r>
              <a:rPr lang="en-US" altLang="zh-CN" sz="2400">
                <a:latin typeface="宋体" panose="02010600030101010101" pitchFamily="2" charset="-122"/>
              </a:rPr>
              <a:t>，</a:t>
            </a:r>
            <a:r>
              <a:rPr lang="zh-CN" altLang="en-US" sz="2400" dirty="0">
                <a:latin typeface="宋体" panose="02010600030101010101" pitchFamily="2" charset="-122"/>
              </a:rPr>
              <a:t>两江总督刘坤一、湖广总督张之洞拒不执行</a:t>
            </a:r>
            <a:r>
              <a:rPr lang="en-US" altLang="zh-CN" sz="2400">
                <a:latin typeface="宋体" panose="02010600030101010101" pitchFamily="2" charset="-122"/>
              </a:rPr>
              <a:t>，</a:t>
            </a:r>
            <a:r>
              <a:rPr lang="zh-CN" altLang="en-US" sz="2400" dirty="0">
                <a:latin typeface="宋体" panose="02010600030101010101" pitchFamily="2" charset="-122"/>
              </a:rPr>
              <a:t>并与西方列强达成</a:t>
            </a:r>
            <a:r>
              <a:rPr lang="en-US" altLang="zh-CN" sz="2400">
                <a:latin typeface="宋体" panose="02010600030101010101" pitchFamily="2" charset="-122"/>
              </a:rPr>
              <a:t>《</a:t>
            </a:r>
            <a:r>
              <a:rPr lang="zh-CN" altLang="en-US" sz="2400" dirty="0">
                <a:latin typeface="宋体" panose="02010600030101010101" pitchFamily="2" charset="-122"/>
              </a:rPr>
              <a:t>东南保护约款</a:t>
            </a:r>
            <a:r>
              <a:rPr lang="en-US" altLang="zh-CN" sz="2400">
                <a:latin typeface="宋体" panose="02010600030101010101" pitchFamily="2" charset="-122"/>
              </a:rPr>
              <a:t>》，</a:t>
            </a:r>
            <a:r>
              <a:rPr lang="zh-CN" altLang="en-US" sz="2400" dirty="0">
                <a:latin typeface="宋体" panose="02010600030101010101" pitchFamily="2" charset="-122"/>
              </a:rPr>
              <a:t>规定</a:t>
            </a:r>
            <a:r>
              <a:rPr lang="en-US" altLang="zh-CN" sz="2400">
                <a:latin typeface="宋体" panose="02010600030101010101" pitchFamily="2" charset="-122"/>
              </a:rPr>
              <a:t>:“</a:t>
            </a:r>
            <a:r>
              <a:rPr lang="zh-CN" altLang="en-US" sz="2400" dirty="0">
                <a:latin typeface="宋体" panose="02010600030101010101" pitchFamily="2" charset="-122"/>
              </a:rPr>
              <a:t>上海租界归各国公同保护</a:t>
            </a:r>
            <a:r>
              <a:rPr lang="en-US" altLang="zh-CN" sz="2400">
                <a:latin typeface="宋体" panose="02010600030101010101" pitchFamily="2" charset="-122"/>
              </a:rPr>
              <a:t>，</a:t>
            </a:r>
            <a:r>
              <a:rPr lang="zh-CN" altLang="en-US" sz="2400" dirty="0">
                <a:latin typeface="宋体" panose="02010600030101010101" pitchFamily="2" charset="-122"/>
              </a:rPr>
              <a:t>长江及苏、杭内地均归各督抚保护</a:t>
            </a:r>
            <a:r>
              <a:rPr lang="en-US" altLang="zh-CN" sz="2400">
                <a:latin typeface="宋体" panose="02010600030101010101" pitchFamily="2" charset="-122"/>
              </a:rPr>
              <a:t>，</a:t>
            </a:r>
            <a:r>
              <a:rPr lang="zh-CN" altLang="en-US" sz="2400" dirty="0">
                <a:latin typeface="宋体" panose="02010600030101010101" pitchFamily="2" charset="-122"/>
              </a:rPr>
              <a:t>两不相扰”。此后两广总督李鸿章、山东巡抚袁世凯等均对“东南互保”表示支持。该协议</a:t>
            </a:r>
            <a:r>
              <a:rPr lang="zh-CN" altLang="en-US" sz="2400" dirty="0">
                <a:solidFill>
                  <a:srgbClr val="FF0000"/>
                </a:solidFill>
                <a:latin typeface="宋体" panose="02010600030101010101" pitchFamily="2" charset="-122"/>
              </a:rPr>
              <a:t>保全了西方列强在长江流域和华南的利益</a:t>
            </a:r>
            <a:r>
              <a:rPr lang="en-US" altLang="zh-CN" sz="2400">
                <a:solidFill>
                  <a:srgbClr val="FF0000"/>
                </a:solidFill>
                <a:latin typeface="宋体" panose="02010600030101010101" pitchFamily="2" charset="-122"/>
              </a:rPr>
              <a:t>，</a:t>
            </a:r>
            <a:r>
              <a:rPr lang="zh-CN" altLang="en-US" sz="2400" dirty="0">
                <a:solidFill>
                  <a:srgbClr val="FF0000"/>
                </a:solidFill>
                <a:latin typeface="宋体" panose="02010600030101010101" pitchFamily="2" charset="-122"/>
              </a:rPr>
              <a:t>也避免了南方社会经济遭到战争破坏。地方督抚势力扩大</a:t>
            </a:r>
            <a:r>
              <a:rPr lang="en-US" altLang="zh-CN" sz="2400">
                <a:solidFill>
                  <a:srgbClr val="FF0000"/>
                </a:solidFill>
                <a:latin typeface="宋体" panose="02010600030101010101" pitchFamily="2" charset="-122"/>
              </a:rPr>
              <a:t>，</a:t>
            </a:r>
            <a:r>
              <a:rPr lang="zh-CN" altLang="en-US" sz="2400" dirty="0">
                <a:solidFill>
                  <a:srgbClr val="FF0000"/>
                </a:solidFill>
                <a:latin typeface="宋体" panose="02010600030101010101" pitchFamily="2" charset="-122"/>
              </a:rPr>
              <a:t>清政府中央集权面临危机。</a:t>
            </a:r>
            <a:r>
              <a:rPr lang="zh-CN" altLang="en-US" sz="2400" dirty="0">
                <a:latin typeface="宋体" panose="02010600030101010101" pitchFamily="2" charset="-122"/>
              </a:rPr>
              <a:t>之后</a:t>
            </a:r>
            <a:r>
              <a:rPr lang="en-US" altLang="zh-CN" sz="2400">
                <a:latin typeface="宋体" panose="02010600030101010101" pitchFamily="2" charset="-122"/>
              </a:rPr>
              <a:t>1911</a:t>
            </a:r>
            <a:r>
              <a:rPr lang="zh-CN" altLang="en-US" sz="2400" dirty="0">
                <a:latin typeface="宋体" panose="02010600030101010101" pitchFamily="2" charset="-122"/>
              </a:rPr>
              <a:t>年辛亥革命各省在武昌起义后相继宣告独立</a:t>
            </a:r>
            <a:r>
              <a:rPr lang="en-US" altLang="zh-CN" sz="2400">
                <a:latin typeface="宋体" panose="02010600030101010101" pitchFamily="2" charset="-122"/>
              </a:rPr>
              <a:t>，</a:t>
            </a:r>
            <a:r>
              <a:rPr lang="zh-CN" altLang="en-US" sz="2400" dirty="0">
                <a:latin typeface="宋体" panose="02010600030101010101" pitchFamily="2" charset="-122"/>
              </a:rPr>
              <a:t>与地方势力崛起、中央权力式微关系密切。</a:t>
            </a:r>
            <a:endParaRPr lang="zh-CN" altLang="en-US" sz="2400" dirty="0">
              <a:latin typeface="宋体" panose="02010600030101010101" pitchFamily="2" charset="-122"/>
            </a:endParaRPr>
          </a:p>
        </p:txBody>
      </p:sp>
      <p:sp>
        <p:nvSpPr>
          <p:cNvPr id="5" name="文本框 4"/>
          <p:cNvSpPr txBox="1"/>
          <p:nvPr/>
        </p:nvSpPr>
        <p:spPr>
          <a:xfrm>
            <a:off x="7835266" y="52705"/>
            <a:ext cx="1097280" cy="460375"/>
          </a:xfrm>
          <a:prstGeom prst="rect">
            <a:avLst/>
          </a:prstGeom>
          <a:solidFill>
            <a:srgbClr val="FFFFCD"/>
          </a:solidFill>
        </p:spPr>
        <p:txBody>
          <a:bodyPr wrap="none" rtlCol="0" anchor="t">
            <a:spAutoFit/>
          </a:bodyPr>
          <a:p>
            <a:r>
              <a:rPr lang="zh-CN" altLang="en-US" sz="2400">
                <a:solidFill>
                  <a:srgbClr val="FF0000"/>
                </a:solidFill>
                <a:latin typeface="微软雅黑" panose="020B0503020204020204" charset="-122"/>
                <a:ea typeface="微软雅黑" panose="020B0503020204020204" charset="-122"/>
              </a:rPr>
              <a:t>需补充</a:t>
            </a:r>
            <a:endParaRPr lang="zh-CN" altLang="en-US" sz="2400">
              <a:solidFill>
                <a:srgbClr val="FF0000"/>
              </a:solidFill>
              <a:latin typeface="微软雅黑" panose="020B0503020204020204" charset="-122"/>
              <a:ea typeface="微软雅黑" panose="020B0503020204020204" charset="-122"/>
            </a:endParaRPr>
          </a:p>
        </p:txBody>
      </p:sp>
    </p:spTree>
  </p:cSld>
  <p:clrMapOvr>
    <a:masterClrMapping/>
  </p:clrMapOvr>
  <p:transition>
    <p:circle/>
  </p:transition>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25692" name="矩形 625691"/>
          <p:cNvSpPr/>
          <p:nvPr/>
        </p:nvSpPr>
        <p:spPr>
          <a:xfrm>
            <a:off x="4589463" y="5871528"/>
            <a:ext cx="4246562" cy="860425"/>
          </a:xfrm>
          <a:prstGeom prst="rect">
            <a:avLst/>
          </a:prstGeom>
          <a:noFill/>
          <a:ln w="19050">
            <a:noFill/>
          </a:ln>
        </p:spPr>
        <p:txBody>
          <a:bodyPr lIns="90000" tIns="46800" rIns="90000" bIns="46800" anchor="ctr"/>
          <a:p>
            <a:pPr algn="l"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列强通过外交途径加强了对清政府的控制</a:t>
            </a:r>
            <a:endParaRPr lang="zh-CN" altLang="en-US" b="0" dirty="0">
              <a:latin typeface="Arial" panose="020B0604020202020204" pitchFamily="34" charset="0"/>
              <a:ea typeface="宋体" panose="02010600030101010101" pitchFamily="2" charset="-122"/>
            </a:endParaRPr>
          </a:p>
        </p:txBody>
      </p:sp>
      <p:sp>
        <p:nvSpPr>
          <p:cNvPr id="625691" name="矩形 625690"/>
          <p:cNvSpPr/>
          <p:nvPr/>
        </p:nvSpPr>
        <p:spPr>
          <a:xfrm>
            <a:off x="268288" y="5871528"/>
            <a:ext cx="4321175" cy="860425"/>
          </a:xfrm>
          <a:prstGeom prst="rect">
            <a:avLst/>
          </a:prstGeom>
          <a:noFill/>
          <a:ln w="19050">
            <a:noFill/>
          </a:ln>
        </p:spPr>
        <p:txBody>
          <a:bodyPr lIns="90000" tIns="46800" rIns="90000" bIns="46800" anchor="ctr"/>
          <a:p>
            <a:pPr algn="l" defTabSz="0">
              <a:lnSpc>
                <a:spcPct val="95000"/>
              </a:lnSpc>
              <a:tabLst>
                <a:tab pos="2514600" algn="l"/>
              </a:tabLst>
            </a:pP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改总理衙门为外务部</a:t>
            </a:r>
            <a:r>
              <a:rPr lang="zh-CN" altLang="en-US" sz="1600">
                <a:sym typeface="+mn-ea"/>
              </a:rPr>
              <a:t>（</a:t>
            </a:r>
            <a:r>
              <a:rPr lang="zh-CN" altLang="en-US" sz="1800">
                <a:solidFill>
                  <a:srgbClr val="FF0000"/>
                </a:solidFill>
                <a:sym typeface="+mn-ea"/>
              </a:rPr>
              <a:t>标志近代中国外交体制的正式确立</a:t>
            </a:r>
            <a:r>
              <a:rPr lang="zh-CN" altLang="en-US" sz="1600">
                <a:sym typeface="+mn-ea"/>
              </a:rPr>
              <a:t>）</a:t>
            </a:r>
            <a:r>
              <a:rPr lang="zh-CN" altLang="en-US" sz="2000" dirty="0">
                <a:latin typeface="Times New Roman" panose="02020603050405020304" pitchFamily="18" charset="0"/>
                <a:ea typeface="宋体" panose="02010600030101010101" pitchFamily="2" charset="-122"/>
                <a:cs typeface="Times New Roman" panose="02020603050405020304" pitchFamily="18" charset="0"/>
              </a:rPr>
              <a:t>，位居六部之上</a:t>
            </a:r>
            <a:endParaRPr lang="zh-CN" altLang="en-US" sz="2000" b="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625690" name="矩形 625689"/>
          <p:cNvSpPr/>
          <p:nvPr/>
        </p:nvSpPr>
        <p:spPr>
          <a:xfrm>
            <a:off x="4589463" y="4626928"/>
            <a:ext cx="4246562" cy="1244600"/>
          </a:xfrm>
          <a:prstGeom prst="rect">
            <a:avLst/>
          </a:prstGeom>
          <a:noFill/>
          <a:ln w="19050">
            <a:noFill/>
          </a:ln>
        </p:spPr>
        <p:txBody>
          <a:bodyPr lIns="90000" tIns="46800" rIns="90000" bIns="46800" anchor="ctr"/>
          <a:p>
            <a:pPr algn="l"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标志着清政府成为帝国主义统治中国的工具</a:t>
            </a:r>
            <a:endParaRPr lang="zh-CN" altLang="en-US" b="0" dirty="0">
              <a:latin typeface="Arial" panose="020B0604020202020204" pitchFamily="34" charset="0"/>
              <a:ea typeface="宋体" panose="02010600030101010101" pitchFamily="2" charset="-122"/>
            </a:endParaRPr>
          </a:p>
        </p:txBody>
      </p:sp>
      <p:sp>
        <p:nvSpPr>
          <p:cNvPr id="625689" name="矩形 625688"/>
          <p:cNvSpPr/>
          <p:nvPr/>
        </p:nvSpPr>
        <p:spPr>
          <a:xfrm>
            <a:off x="268288" y="4626928"/>
            <a:ext cx="4321175" cy="1244600"/>
          </a:xfrm>
          <a:prstGeom prst="rect">
            <a:avLst/>
          </a:prstGeom>
          <a:noFill/>
          <a:ln w="19050">
            <a:noFill/>
          </a:ln>
        </p:spPr>
        <p:txBody>
          <a:bodyPr lIns="90000" tIns="46800" rIns="90000" bIns="46800" anchor="ctr"/>
          <a:p>
            <a:pPr algn="l"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惩办义和团运动中参加反帝斗争的官员，永远禁止中国人成立或参加反帝性质的组织</a:t>
            </a:r>
            <a:endParaRPr lang="zh-CN" altLang="en-US" b="0" dirty="0">
              <a:latin typeface="Arial" panose="020B0604020202020204" pitchFamily="34" charset="0"/>
              <a:ea typeface="宋体" panose="02010600030101010101" pitchFamily="2" charset="-122"/>
            </a:endParaRPr>
          </a:p>
        </p:txBody>
      </p:sp>
      <p:sp>
        <p:nvSpPr>
          <p:cNvPr id="625688" name="矩形 625687"/>
          <p:cNvSpPr/>
          <p:nvPr/>
        </p:nvSpPr>
        <p:spPr>
          <a:xfrm>
            <a:off x="4589463" y="3382328"/>
            <a:ext cx="4246562" cy="1244600"/>
          </a:xfrm>
          <a:prstGeom prst="rect">
            <a:avLst/>
          </a:prstGeom>
          <a:noFill/>
          <a:ln w="19050">
            <a:noFill/>
          </a:ln>
        </p:spPr>
        <p:txBody>
          <a:bodyPr lIns="90000" tIns="46800" rIns="90000" bIns="46800" anchor="ctr"/>
          <a:p>
            <a:pPr algn="l"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清朝腹地京津至山海关广大地区，置于列强武装控制之下</a:t>
            </a:r>
            <a:endParaRPr lang="zh-CN" altLang="en-US" b="0" dirty="0">
              <a:latin typeface="Arial" panose="020B0604020202020204" pitchFamily="34" charset="0"/>
              <a:ea typeface="宋体" panose="02010600030101010101" pitchFamily="2" charset="-122"/>
            </a:endParaRPr>
          </a:p>
        </p:txBody>
      </p:sp>
      <p:sp>
        <p:nvSpPr>
          <p:cNvPr id="625687" name="矩形 625686"/>
          <p:cNvSpPr/>
          <p:nvPr/>
        </p:nvSpPr>
        <p:spPr>
          <a:xfrm>
            <a:off x="268288" y="3382328"/>
            <a:ext cx="4321175" cy="1244600"/>
          </a:xfrm>
          <a:prstGeom prst="rect">
            <a:avLst/>
          </a:prstGeom>
          <a:noFill/>
          <a:ln w="19050">
            <a:noFill/>
          </a:ln>
        </p:spPr>
        <p:txBody>
          <a:bodyPr lIns="90000" tIns="46800" rIns="90000" bIns="46800" anchor="ctr"/>
          <a:p>
            <a:pPr algn="l"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拆毁北京至大沽炮台，准许各国派兵驻守北京至山海关铁路沿线战略要地</a:t>
            </a:r>
            <a:endParaRPr lang="zh-CN" altLang="en-US" b="0" dirty="0">
              <a:latin typeface="Arial" panose="020B0604020202020204" pitchFamily="34" charset="0"/>
              <a:ea typeface="宋体" panose="02010600030101010101" pitchFamily="2" charset="-122"/>
            </a:endParaRPr>
          </a:p>
        </p:txBody>
      </p:sp>
      <p:sp>
        <p:nvSpPr>
          <p:cNvPr id="625686" name="矩形 625685"/>
          <p:cNvSpPr/>
          <p:nvPr/>
        </p:nvSpPr>
        <p:spPr>
          <a:xfrm>
            <a:off x="4589463" y="2137728"/>
            <a:ext cx="4246562" cy="1244600"/>
          </a:xfrm>
          <a:prstGeom prst="rect">
            <a:avLst/>
          </a:prstGeom>
          <a:noFill/>
          <a:ln w="19050">
            <a:noFill/>
          </a:ln>
        </p:spPr>
        <p:txBody>
          <a:bodyPr lIns="90000" tIns="46800" rIns="90000" bIns="46800" anchor="ctr"/>
          <a:p>
            <a:pPr algn="l" defTabSz="0">
              <a:lnSpc>
                <a:spcPct val="105000"/>
              </a:lnSpc>
              <a:tabLst>
                <a:tab pos="2514600" algn="l"/>
              </a:tabLst>
            </a:pPr>
            <a:r>
              <a:rPr lang="zh-CN" altLang="en-US" sz="2400" dirty="0">
                <a:latin typeface="宋体" panose="02010600030101010101" pitchFamily="2" charset="-122"/>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使馆界</a:t>
            </a:r>
            <a:r>
              <a:rPr lang="zh-CN" altLang="en-US" sz="2400" dirty="0">
                <a:latin typeface="宋体" panose="02010600030101010101" pitchFamily="2" charset="-122"/>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成为</a:t>
            </a:r>
            <a:r>
              <a:rPr lang="zh-CN" altLang="en-US" sz="2400" dirty="0">
                <a:latin typeface="宋体" panose="02010600030101010101" pitchFamily="2" charset="-122"/>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国中之国</a:t>
            </a:r>
            <a:r>
              <a:rPr lang="zh-CN" altLang="en-US" sz="2400" dirty="0">
                <a:latin typeface="宋体" panose="02010600030101010101" pitchFamily="2" charset="-122"/>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，成为列强策划侵略中国的大本营</a:t>
            </a:r>
            <a:endParaRPr lang="zh-CN" altLang="en-US" b="0" dirty="0">
              <a:latin typeface="Arial" panose="020B0604020202020204" pitchFamily="34" charset="0"/>
              <a:ea typeface="宋体" panose="02010600030101010101" pitchFamily="2" charset="-122"/>
            </a:endParaRPr>
          </a:p>
        </p:txBody>
      </p:sp>
      <p:sp>
        <p:nvSpPr>
          <p:cNvPr id="625685" name="矩形 625684"/>
          <p:cNvSpPr/>
          <p:nvPr/>
        </p:nvSpPr>
        <p:spPr>
          <a:xfrm>
            <a:off x="268288" y="2137728"/>
            <a:ext cx="4321175" cy="1244600"/>
          </a:xfrm>
          <a:prstGeom prst="rect">
            <a:avLst/>
          </a:prstGeom>
          <a:noFill/>
          <a:ln w="19050">
            <a:noFill/>
          </a:ln>
        </p:spPr>
        <p:txBody>
          <a:bodyPr lIns="90000" tIns="46800" rIns="90000" bIns="46800" anchor="ctr"/>
          <a:p>
            <a:pPr algn="l"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在东交民巷设立</a:t>
            </a:r>
            <a:r>
              <a:rPr lang="zh-CN" altLang="en-US" sz="2400" dirty="0">
                <a:latin typeface="宋体" panose="02010600030101010101" pitchFamily="2" charset="-122"/>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使馆界</a:t>
            </a:r>
            <a:r>
              <a:rPr lang="zh-CN" altLang="en-US" sz="2400" dirty="0">
                <a:latin typeface="宋体" panose="02010600030101010101" pitchFamily="2" charset="-122"/>
                <a:ea typeface="宋体" panose="02010600030101010101" pitchFamily="2" charset="-122"/>
                <a:cs typeface="Times New Roman" panose="02020603050405020304" pitchFamily="18" charset="0"/>
              </a:rPr>
              <a:t>”</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，界内不许中国人居住，各国驻兵保护</a:t>
            </a:r>
            <a:endParaRPr lang="zh-CN" altLang="en-US" b="0" dirty="0">
              <a:latin typeface="Arial" panose="020B0604020202020204" pitchFamily="34" charset="0"/>
              <a:ea typeface="宋体" panose="02010600030101010101" pitchFamily="2" charset="-122"/>
            </a:endParaRPr>
          </a:p>
        </p:txBody>
      </p:sp>
      <p:sp>
        <p:nvSpPr>
          <p:cNvPr id="625684" name="矩形 625683"/>
          <p:cNvSpPr/>
          <p:nvPr/>
        </p:nvSpPr>
        <p:spPr>
          <a:xfrm>
            <a:off x="4589463" y="1277303"/>
            <a:ext cx="4246562" cy="860425"/>
          </a:xfrm>
          <a:prstGeom prst="rect">
            <a:avLst/>
          </a:prstGeom>
          <a:noFill/>
          <a:ln w="19050">
            <a:noFill/>
          </a:ln>
        </p:spPr>
        <p:txBody>
          <a:bodyPr lIns="90000" tIns="46800" rIns="90000" bIns="46800" anchor="ctr"/>
          <a:p>
            <a:pPr algn="l"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加重了中国人民负担，使中国税收受到列强控制</a:t>
            </a:r>
            <a:endParaRPr lang="zh-CN" altLang="en-US" b="0" dirty="0">
              <a:latin typeface="Arial" panose="020B0604020202020204" pitchFamily="34" charset="0"/>
              <a:ea typeface="宋体" panose="02010600030101010101" pitchFamily="2" charset="-122"/>
            </a:endParaRPr>
          </a:p>
        </p:txBody>
      </p:sp>
      <p:sp>
        <p:nvSpPr>
          <p:cNvPr id="625683" name="矩形 625682"/>
          <p:cNvSpPr/>
          <p:nvPr/>
        </p:nvSpPr>
        <p:spPr>
          <a:xfrm>
            <a:off x="268288" y="1277303"/>
            <a:ext cx="4321175" cy="860425"/>
          </a:xfrm>
          <a:prstGeom prst="rect">
            <a:avLst/>
          </a:prstGeom>
          <a:noFill/>
          <a:ln w="19050">
            <a:noFill/>
          </a:ln>
        </p:spPr>
        <p:txBody>
          <a:bodyPr lIns="90000" tIns="46800" rIns="90000" bIns="46800" anchor="ctr"/>
          <a:p>
            <a:pPr algn="l"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清政府赔偿各国白银本息合计</a:t>
            </a:r>
            <a:r>
              <a:rPr lang="en-US" altLang="zh-CN" sz="2400">
                <a:latin typeface="Times New Roman" panose="02020603050405020304" pitchFamily="18" charset="0"/>
                <a:ea typeface="宋体" panose="02010600030101010101" pitchFamily="2" charset="-122"/>
                <a:cs typeface="Times New Roman" panose="02020603050405020304" pitchFamily="18" charset="0"/>
              </a:rPr>
              <a:t>9.8</a:t>
            </a: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亿两，以关税、盐税作抵押</a:t>
            </a:r>
            <a:endParaRPr lang="zh-CN" altLang="en-US" b="0" dirty="0">
              <a:latin typeface="Arial" panose="020B0604020202020204" pitchFamily="34" charset="0"/>
              <a:ea typeface="宋体" panose="02010600030101010101" pitchFamily="2" charset="-122"/>
            </a:endParaRPr>
          </a:p>
        </p:txBody>
      </p:sp>
      <p:sp>
        <p:nvSpPr>
          <p:cNvPr id="625682" name="矩形 625681"/>
          <p:cNvSpPr/>
          <p:nvPr/>
        </p:nvSpPr>
        <p:spPr>
          <a:xfrm>
            <a:off x="4589463" y="801053"/>
            <a:ext cx="4246562" cy="476250"/>
          </a:xfrm>
          <a:prstGeom prst="rect">
            <a:avLst/>
          </a:prstGeom>
          <a:noFill/>
          <a:ln w="19050">
            <a:noFill/>
          </a:ln>
        </p:spPr>
        <p:txBody>
          <a:bodyPr lIns="90000" tIns="46800" rIns="90000" bIns="46800" anchor="ctr"/>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主要危害</a:t>
            </a:r>
            <a:endParaRPr lang="zh-CN" altLang="en-US" b="0" dirty="0">
              <a:latin typeface="Arial" panose="020B0604020202020204" pitchFamily="34" charset="0"/>
              <a:ea typeface="宋体" panose="02010600030101010101" pitchFamily="2" charset="-122"/>
            </a:endParaRPr>
          </a:p>
        </p:txBody>
      </p:sp>
      <p:sp>
        <p:nvSpPr>
          <p:cNvPr id="625681" name="矩形 625680"/>
          <p:cNvSpPr/>
          <p:nvPr/>
        </p:nvSpPr>
        <p:spPr>
          <a:xfrm>
            <a:off x="268288" y="801053"/>
            <a:ext cx="4321175" cy="476250"/>
          </a:xfrm>
          <a:prstGeom prst="rect">
            <a:avLst/>
          </a:prstGeom>
          <a:noFill/>
          <a:ln w="19050">
            <a:noFill/>
          </a:ln>
        </p:spPr>
        <p:txBody>
          <a:bodyPr lIns="90000" tIns="46800" rIns="90000" bIns="46800" anchor="ctr"/>
          <a:p>
            <a:pPr defTabSz="0">
              <a:lnSpc>
                <a:spcPct val="105000"/>
              </a:lnSpc>
              <a:tabLst>
                <a:tab pos="2514600" algn="l"/>
              </a:tabLst>
            </a:pPr>
            <a:r>
              <a:rPr lang="zh-CN" altLang="en-US" sz="2400" dirty="0">
                <a:latin typeface="Times New Roman" panose="02020603050405020304" pitchFamily="18" charset="0"/>
                <a:ea typeface="宋体" panose="02010600030101010101" pitchFamily="2" charset="-122"/>
                <a:cs typeface="Times New Roman" panose="02020603050405020304" pitchFamily="18" charset="0"/>
              </a:rPr>
              <a:t>条约内容</a:t>
            </a:r>
            <a:endParaRPr lang="zh-CN" altLang="en-US" b="0" dirty="0">
              <a:latin typeface="Arial" panose="020B0604020202020204" pitchFamily="34" charset="0"/>
              <a:ea typeface="宋体" panose="02010600030101010101" pitchFamily="2" charset="-122"/>
            </a:endParaRPr>
          </a:p>
        </p:txBody>
      </p:sp>
      <p:sp>
        <p:nvSpPr>
          <p:cNvPr id="625699" name="直接连接符 625698"/>
          <p:cNvSpPr/>
          <p:nvPr/>
        </p:nvSpPr>
        <p:spPr>
          <a:xfrm>
            <a:off x="268288" y="1277303"/>
            <a:ext cx="8567737" cy="0"/>
          </a:xfrm>
          <a:prstGeom prst="line">
            <a:avLst/>
          </a:prstGeom>
          <a:ln w="19050" cap="flat" cmpd="sng">
            <a:solidFill>
              <a:schemeClr val="tx1"/>
            </a:solidFill>
            <a:prstDash val="solid"/>
            <a:headEnd type="none" w="med" len="med"/>
            <a:tailEnd type="none" w="med" len="med"/>
          </a:ln>
        </p:spPr>
      </p:sp>
      <p:sp>
        <p:nvSpPr>
          <p:cNvPr id="625701" name="直接连接符 625700"/>
          <p:cNvSpPr/>
          <p:nvPr/>
        </p:nvSpPr>
        <p:spPr>
          <a:xfrm>
            <a:off x="4589463" y="801053"/>
            <a:ext cx="0" cy="5930900"/>
          </a:xfrm>
          <a:prstGeom prst="line">
            <a:avLst/>
          </a:prstGeom>
          <a:ln w="19050" cap="flat" cmpd="sng">
            <a:solidFill>
              <a:schemeClr val="tx1"/>
            </a:solidFill>
            <a:prstDash val="solid"/>
            <a:headEnd type="none" w="med" len="med"/>
            <a:tailEnd type="none" w="med" len="med"/>
          </a:ln>
        </p:spPr>
      </p:sp>
      <p:sp>
        <p:nvSpPr>
          <p:cNvPr id="625705" name="直接连接符 625704"/>
          <p:cNvSpPr/>
          <p:nvPr/>
        </p:nvSpPr>
        <p:spPr>
          <a:xfrm>
            <a:off x="268288" y="2137728"/>
            <a:ext cx="8567737" cy="0"/>
          </a:xfrm>
          <a:prstGeom prst="line">
            <a:avLst/>
          </a:prstGeom>
          <a:ln w="19050" cap="flat" cmpd="sng">
            <a:solidFill>
              <a:schemeClr val="tx1"/>
            </a:solidFill>
            <a:prstDash val="solid"/>
            <a:headEnd type="none" w="med" len="med"/>
            <a:tailEnd type="none" w="med" len="med"/>
          </a:ln>
        </p:spPr>
      </p:sp>
      <p:sp>
        <p:nvSpPr>
          <p:cNvPr id="625713" name="直接连接符 625712"/>
          <p:cNvSpPr/>
          <p:nvPr/>
        </p:nvSpPr>
        <p:spPr>
          <a:xfrm>
            <a:off x="268288" y="3382328"/>
            <a:ext cx="8567737" cy="0"/>
          </a:xfrm>
          <a:prstGeom prst="line">
            <a:avLst/>
          </a:prstGeom>
          <a:ln w="19050" cap="flat" cmpd="sng">
            <a:solidFill>
              <a:schemeClr val="tx1"/>
            </a:solidFill>
            <a:prstDash val="solid"/>
            <a:headEnd type="none" w="med" len="med"/>
            <a:tailEnd type="none" w="med" len="med"/>
          </a:ln>
        </p:spPr>
      </p:sp>
      <p:sp>
        <p:nvSpPr>
          <p:cNvPr id="625721" name="直接连接符 625720"/>
          <p:cNvSpPr/>
          <p:nvPr/>
        </p:nvSpPr>
        <p:spPr>
          <a:xfrm>
            <a:off x="268288" y="4626928"/>
            <a:ext cx="8567737" cy="0"/>
          </a:xfrm>
          <a:prstGeom prst="line">
            <a:avLst/>
          </a:prstGeom>
          <a:ln w="19050" cap="flat" cmpd="sng">
            <a:solidFill>
              <a:schemeClr val="tx1"/>
            </a:solidFill>
            <a:prstDash val="solid"/>
            <a:headEnd type="none" w="med" len="med"/>
            <a:tailEnd type="none" w="med" len="med"/>
          </a:ln>
        </p:spPr>
      </p:sp>
      <p:sp>
        <p:nvSpPr>
          <p:cNvPr id="625729" name="直接连接符 625728"/>
          <p:cNvSpPr/>
          <p:nvPr/>
        </p:nvSpPr>
        <p:spPr>
          <a:xfrm>
            <a:off x="268288" y="5871528"/>
            <a:ext cx="8567737" cy="0"/>
          </a:xfrm>
          <a:prstGeom prst="line">
            <a:avLst/>
          </a:prstGeom>
          <a:ln w="19050" cap="flat" cmpd="sng">
            <a:solidFill>
              <a:schemeClr val="tx1"/>
            </a:solidFill>
            <a:prstDash val="solid"/>
            <a:headEnd type="none" w="med" len="med"/>
            <a:tailEnd type="none" w="med" len="med"/>
          </a:ln>
        </p:spPr>
      </p:sp>
      <p:sp>
        <p:nvSpPr>
          <p:cNvPr id="625693" name="直接连接符 625692"/>
          <p:cNvSpPr/>
          <p:nvPr/>
        </p:nvSpPr>
        <p:spPr>
          <a:xfrm>
            <a:off x="268288" y="801053"/>
            <a:ext cx="8567737" cy="0"/>
          </a:xfrm>
          <a:prstGeom prst="line">
            <a:avLst/>
          </a:prstGeom>
          <a:ln w="19050" cap="sq" cmpd="sng">
            <a:solidFill>
              <a:schemeClr val="tx1"/>
            </a:solidFill>
            <a:prstDash val="solid"/>
            <a:headEnd type="none" w="med" len="med"/>
            <a:tailEnd type="none" w="med" len="med"/>
          </a:ln>
        </p:spPr>
      </p:sp>
      <p:sp>
        <p:nvSpPr>
          <p:cNvPr id="625695" name="直接连接符 625694"/>
          <p:cNvSpPr/>
          <p:nvPr/>
        </p:nvSpPr>
        <p:spPr>
          <a:xfrm>
            <a:off x="268288" y="801053"/>
            <a:ext cx="0" cy="5930900"/>
          </a:xfrm>
          <a:prstGeom prst="line">
            <a:avLst/>
          </a:prstGeom>
          <a:ln w="19050" cap="sq" cmpd="sng">
            <a:solidFill>
              <a:schemeClr val="tx1"/>
            </a:solidFill>
            <a:prstDash val="solid"/>
            <a:headEnd type="none" w="med" len="med"/>
            <a:tailEnd type="none" w="med" len="med"/>
          </a:ln>
        </p:spPr>
      </p:sp>
      <p:sp>
        <p:nvSpPr>
          <p:cNvPr id="625696" name="直接连接符 625695"/>
          <p:cNvSpPr/>
          <p:nvPr/>
        </p:nvSpPr>
        <p:spPr>
          <a:xfrm>
            <a:off x="8836025" y="801053"/>
            <a:ext cx="0" cy="5930900"/>
          </a:xfrm>
          <a:prstGeom prst="line">
            <a:avLst/>
          </a:prstGeom>
          <a:ln w="19050" cap="sq" cmpd="sng">
            <a:solidFill>
              <a:schemeClr val="tx1"/>
            </a:solidFill>
            <a:prstDash val="solid"/>
            <a:headEnd type="none" w="med" len="med"/>
            <a:tailEnd type="none" w="med" len="med"/>
          </a:ln>
        </p:spPr>
      </p:sp>
      <p:sp>
        <p:nvSpPr>
          <p:cNvPr id="625694" name="直接连接符 625693"/>
          <p:cNvSpPr/>
          <p:nvPr/>
        </p:nvSpPr>
        <p:spPr>
          <a:xfrm>
            <a:off x="268288" y="6731953"/>
            <a:ext cx="8567737" cy="0"/>
          </a:xfrm>
          <a:prstGeom prst="line">
            <a:avLst/>
          </a:prstGeom>
          <a:ln w="19050" cap="sq" cmpd="sng">
            <a:solidFill>
              <a:schemeClr val="tx1"/>
            </a:solidFill>
            <a:prstDash val="solid"/>
            <a:headEnd type="none" w="med" len="med"/>
            <a:tailEnd type="none" w="med" len="med"/>
          </a:ln>
        </p:spPr>
      </p:sp>
      <p:pic>
        <p:nvPicPr>
          <p:cNvPr id="624649" name="图片 624648"/>
          <p:cNvPicPr>
            <a:picLocks noChangeAspect="1"/>
          </p:cNvPicPr>
          <p:nvPr/>
        </p:nvPicPr>
        <p:blipFill>
          <a:blip r:embed="rId1"/>
          <a:stretch>
            <a:fillRect/>
          </a:stretch>
        </p:blipFill>
        <p:spPr>
          <a:xfrm>
            <a:off x="268605" y="228600"/>
            <a:ext cx="5575300" cy="714375"/>
          </a:xfrm>
          <a:prstGeom prst="rect">
            <a:avLst/>
          </a:prstGeom>
          <a:noFill/>
          <a:ln w="19050">
            <a:noFill/>
          </a:ln>
        </p:spPr>
      </p:pic>
      <p:grpSp>
        <p:nvGrpSpPr>
          <p:cNvPr id="4" name="组合 3"/>
          <p:cNvGrpSpPr/>
          <p:nvPr/>
        </p:nvGrpSpPr>
        <p:grpSpPr>
          <a:xfrm>
            <a:off x="1633855" y="228600"/>
            <a:ext cx="5052695" cy="1579245"/>
            <a:chOff x="2573" y="360"/>
            <a:chExt cx="7957" cy="2487"/>
          </a:xfrm>
        </p:grpSpPr>
        <p:sp>
          <p:nvSpPr>
            <p:cNvPr id="620555" name="直接连接符 620554"/>
            <p:cNvSpPr/>
            <p:nvPr/>
          </p:nvSpPr>
          <p:spPr>
            <a:xfrm rot="16200000" flipH="1" flipV="1">
              <a:off x="4377" y="-845"/>
              <a:ext cx="1888" cy="5496"/>
            </a:xfrm>
            <a:prstGeom prst="line">
              <a:avLst/>
            </a:prstGeom>
            <a:ln w="19050" cap="flat" cmpd="sng">
              <a:solidFill>
                <a:srgbClr val="0000FF"/>
              </a:solidFill>
              <a:prstDash val="dash"/>
              <a:headEnd type="none" w="med" len="med"/>
              <a:tailEnd type="triangle" w="med" len="med"/>
            </a:ln>
          </p:spPr>
        </p:sp>
        <p:grpSp>
          <p:nvGrpSpPr>
            <p:cNvPr id="3" name="组合 2"/>
            <p:cNvGrpSpPr/>
            <p:nvPr/>
          </p:nvGrpSpPr>
          <p:grpSpPr>
            <a:xfrm>
              <a:off x="8069" y="360"/>
              <a:ext cx="2461" cy="805"/>
              <a:chOff x="8069" y="360"/>
              <a:chExt cx="2461" cy="805"/>
            </a:xfrm>
          </p:grpSpPr>
          <p:sp>
            <p:nvSpPr>
              <p:cNvPr id="620554" name="矩形 620553"/>
              <p:cNvSpPr/>
              <p:nvPr/>
            </p:nvSpPr>
            <p:spPr>
              <a:xfrm>
                <a:off x="8069" y="360"/>
                <a:ext cx="2461" cy="805"/>
              </a:xfrm>
              <a:prstGeom prst="rect">
                <a:avLst/>
              </a:prstGeom>
              <a:noFill/>
              <a:ln w="19050" cap="flat" cmpd="sng">
                <a:solidFill>
                  <a:srgbClr val="0000FF"/>
                </a:solidFill>
                <a:prstDash val="dash"/>
                <a:miter/>
                <a:headEnd type="none" w="med" len="med"/>
                <a:tailEnd type="none" w="med" len="med"/>
              </a:ln>
            </p:spPr>
            <p:txBody>
              <a:bodyPr/>
              <a:p>
                <a:endParaRPr lang="zh-CN" altLang="en-US"/>
              </a:p>
            </p:txBody>
          </p:sp>
          <p:sp>
            <p:nvSpPr>
              <p:cNvPr id="2" name="文本框 1"/>
              <p:cNvSpPr txBox="1"/>
              <p:nvPr/>
            </p:nvSpPr>
            <p:spPr>
              <a:xfrm>
                <a:off x="8246" y="400"/>
                <a:ext cx="2283" cy="725"/>
              </a:xfrm>
              <a:prstGeom prst="rect">
                <a:avLst/>
              </a:prstGeom>
              <a:solidFill>
                <a:srgbClr val="FFFFCD"/>
              </a:solidFill>
            </p:spPr>
            <p:txBody>
              <a:bodyPr wrap="square" rtlCol="0">
                <a:spAutoFit/>
              </a:bodyPr>
              <a:p>
                <a:pPr algn="l"/>
                <a:r>
                  <a:rPr lang="zh-CN" altLang="en-US" sz="2400">
                    <a:solidFill>
                      <a:srgbClr val="FF0000"/>
                    </a:solidFill>
                  </a:rPr>
                  <a:t>庚子赔款</a:t>
                </a:r>
                <a:endParaRPr lang="zh-CN" altLang="en-US" sz="2400">
                  <a:solidFill>
                    <a:srgbClr val="FF0000"/>
                  </a:solidFill>
                </a:endParaRPr>
              </a:p>
            </p:txBody>
          </p:sp>
        </p:grpSp>
      </p:grpSp>
      <p:sp>
        <p:nvSpPr>
          <p:cNvPr id="5" name="文本框 4"/>
          <p:cNvSpPr txBox="1"/>
          <p:nvPr/>
        </p:nvSpPr>
        <p:spPr>
          <a:xfrm>
            <a:off x="7835266" y="52705"/>
            <a:ext cx="1097280" cy="460375"/>
          </a:xfrm>
          <a:prstGeom prst="rect">
            <a:avLst/>
          </a:prstGeom>
          <a:solidFill>
            <a:srgbClr val="FFFFCD"/>
          </a:solidFill>
        </p:spPr>
        <p:txBody>
          <a:bodyPr wrap="none" rtlCol="0" anchor="t">
            <a:spAutoFit/>
          </a:bodyPr>
          <a:p>
            <a:r>
              <a:rPr lang="zh-CN" altLang="en-US" sz="2400">
                <a:solidFill>
                  <a:srgbClr val="FF0000"/>
                </a:solidFill>
                <a:latin typeface="微软雅黑" panose="020B0503020204020204" charset="-122"/>
                <a:ea typeface="微软雅黑" panose="020B0503020204020204" charset="-122"/>
              </a:rPr>
              <a:t>需补充</a:t>
            </a:r>
            <a:endParaRPr lang="zh-CN" altLang="en-US" sz="2400">
              <a:solidFill>
                <a:srgbClr val="FF0000"/>
              </a:solidFill>
              <a:latin typeface="微软雅黑" panose="020B0503020204020204" charset="-122"/>
              <a:ea typeface="微软雅黑" panose="020B0503020204020204"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25683"/>
                                        </p:tgtEl>
                                        <p:attrNameLst>
                                          <p:attrName>style.visibility</p:attrName>
                                        </p:attrNameLst>
                                      </p:cBhvr>
                                      <p:to>
                                        <p:strVal val="visible"/>
                                      </p:to>
                                    </p:set>
                                    <p:anim calcmode="lin" valueType="num">
                                      <p:cBhvr>
                                        <p:cTn id="7" dur="500" fill="hold"/>
                                        <p:tgtEl>
                                          <p:spTgt spid="625683"/>
                                        </p:tgtEl>
                                        <p:attrNameLst>
                                          <p:attrName>ppt_w</p:attrName>
                                        </p:attrNameLst>
                                      </p:cBhvr>
                                      <p:tavLst>
                                        <p:tav tm="0">
                                          <p:val>
                                            <p:fltVal val="0.000000"/>
                                          </p:val>
                                        </p:tav>
                                        <p:tav tm="100000">
                                          <p:val>
                                            <p:strVal val="#ppt_w"/>
                                          </p:val>
                                        </p:tav>
                                      </p:tavLst>
                                    </p:anim>
                                    <p:anim calcmode="lin" valueType="num">
                                      <p:cBhvr>
                                        <p:cTn id="8" dur="500" fill="hold"/>
                                        <p:tgtEl>
                                          <p:spTgt spid="625683"/>
                                        </p:tgtEl>
                                        <p:attrNameLst>
                                          <p:attrName>ppt_h</p:attrName>
                                        </p:attrNameLst>
                                      </p:cBhvr>
                                      <p:tavLst>
                                        <p:tav tm="0">
                                          <p:val>
                                            <p:fltVal val="0.000000"/>
                                          </p:val>
                                        </p:tav>
                                        <p:tav tm="100000">
                                          <p:val>
                                            <p:strVal val="#ppt_h"/>
                                          </p:val>
                                        </p:tav>
                                      </p:tavLst>
                                    </p:anim>
                                    <p:animEffect transition="in" filter="fade">
                                      <p:cBhvr>
                                        <p:cTn id="9" dur="500"/>
                                        <p:tgtEl>
                                          <p:spTgt spid="625683"/>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625684"/>
                                        </p:tgtEl>
                                        <p:attrNameLst>
                                          <p:attrName>style.visibility</p:attrName>
                                        </p:attrNameLst>
                                      </p:cBhvr>
                                      <p:to>
                                        <p:strVal val="visible"/>
                                      </p:to>
                                    </p:set>
                                    <p:anim calcmode="lin" valueType="num">
                                      <p:cBhvr>
                                        <p:cTn id="20" dur="500" fill="hold"/>
                                        <p:tgtEl>
                                          <p:spTgt spid="625684"/>
                                        </p:tgtEl>
                                        <p:attrNameLst>
                                          <p:attrName>ppt_w</p:attrName>
                                        </p:attrNameLst>
                                      </p:cBhvr>
                                      <p:tavLst>
                                        <p:tav tm="0">
                                          <p:val>
                                            <p:fltVal val="0.000000"/>
                                          </p:val>
                                        </p:tav>
                                        <p:tav tm="100000">
                                          <p:val>
                                            <p:strVal val="#ppt_w"/>
                                          </p:val>
                                        </p:tav>
                                      </p:tavLst>
                                    </p:anim>
                                    <p:anim calcmode="lin" valueType="num">
                                      <p:cBhvr>
                                        <p:cTn id="21" dur="500" fill="hold"/>
                                        <p:tgtEl>
                                          <p:spTgt spid="625684"/>
                                        </p:tgtEl>
                                        <p:attrNameLst>
                                          <p:attrName>ppt_h</p:attrName>
                                        </p:attrNameLst>
                                      </p:cBhvr>
                                      <p:tavLst>
                                        <p:tav tm="0">
                                          <p:val>
                                            <p:fltVal val="0.000000"/>
                                          </p:val>
                                        </p:tav>
                                        <p:tav tm="100000">
                                          <p:val>
                                            <p:strVal val="#ppt_h"/>
                                          </p:val>
                                        </p:tav>
                                      </p:tavLst>
                                    </p:anim>
                                    <p:animEffect transition="in" filter="fade">
                                      <p:cBhvr>
                                        <p:cTn id="22" dur="500"/>
                                        <p:tgtEl>
                                          <p:spTgt spid="625684"/>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25685"/>
                                        </p:tgtEl>
                                        <p:attrNameLst>
                                          <p:attrName>style.visibility</p:attrName>
                                        </p:attrNameLst>
                                      </p:cBhvr>
                                      <p:to>
                                        <p:strVal val="visible"/>
                                      </p:to>
                                    </p:set>
                                    <p:anim calcmode="lin" valueType="num">
                                      <p:cBhvr>
                                        <p:cTn id="27" dur="500" fill="hold"/>
                                        <p:tgtEl>
                                          <p:spTgt spid="625685"/>
                                        </p:tgtEl>
                                        <p:attrNameLst>
                                          <p:attrName>ppt_w</p:attrName>
                                        </p:attrNameLst>
                                      </p:cBhvr>
                                      <p:tavLst>
                                        <p:tav tm="0">
                                          <p:val>
                                            <p:fltVal val="0.000000"/>
                                          </p:val>
                                        </p:tav>
                                        <p:tav tm="100000">
                                          <p:val>
                                            <p:strVal val="#ppt_w"/>
                                          </p:val>
                                        </p:tav>
                                      </p:tavLst>
                                    </p:anim>
                                    <p:anim calcmode="lin" valueType="num">
                                      <p:cBhvr>
                                        <p:cTn id="28" dur="500" fill="hold"/>
                                        <p:tgtEl>
                                          <p:spTgt spid="625685"/>
                                        </p:tgtEl>
                                        <p:attrNameLst>
                                          <p:attrName>ppt_h</p:attrName>
                                        </p:attrNameLst>
                                      </p:cBhvr>
                                      <p:tavLst>
                                        <p:tav tm="0">
                                          <p:val>
                                            <p:fltVal val="0.000000"/>
                                          </p:val>
                                        </p:tav>
                                        <p:tav tm="100000">
                                          <p:val>
                                            <p:strVal val="#ppt_h"/>
                                          </p:val>
                                        </p:tav>
                                      </p:tavLst>
                                    </p:anim>
                                    <p:animEffect transition="in" filter="fade">
                                      <p:cBhvr>
                                        <p:cTn id="29" dur="500"/>
                                        <p:tgtEl>
                                          <p:spTgt spid="625685"/>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625686"/>
                                        </p:tgtEl>
                                        <p:attrNameLst>
                                          <p:attrName>style.visibility</p:attrName>
                                        </p:attrNameLst>
                                      </p:cBhvr>
                                      <p:to>
                                        <p:strVal val="visible"/>
                                      </p:to>
                                    </p:set>
                                    <p:anim calcmode="lin" valueType="num">
                                      <p:cBhvr>
                                        <p:cTn id="34" dur="500" fill="hold"/>
                                        <p:tgtEl>
                                          <p:spTgt spid="625686"/>
                                        </p:tgtEl>
                                        <p:attrNameLst>
                                          <p:attrName>ppt_w</p:attrName>
                                        </p:attrNameLst>
                                      </p:cBhvr>
                                      <p:tavLst>
                                        <p:tav tm="0">
                                          <p:val>
                                            <p:fltVal val="0.000000"/>
                                          </p:val>
                                        </p:tav>
                                        <p:tav tm="100000">
                                          <p:val>
                                            <p:strVal val="#ppt_w"/>
                                          </p:val>
                                        </p:tav>
                                      </p:tavLst>
                                    </p:anim>
                                    <p:anim calcmode="lin" valueType="num">
                                      <p:cBhvr>
                                        <p:cTn id="35" dur="500" fill="hold"/>
                                        <p:tgtEl>
                                          <p:spTgt spid="625686"/>
                                        </p:tgtEl>
                                        <p:attrNameLst>
                                          <p:attrName>ppt_h</p:attrName>
                                        </p:attrNameLst>
                                      </p:cBhvr>
                                      <p:tavLst>
                                        <p:tav tm="0">
                                          <p:val>
                                            <p:fltVal val="0.000000"/>
                                          </p:val>
                                        </p:tav>
                                        <p:tav tm="100000">
                                          <p:val>
                                            <p:strVal val="#ppt_h"/>
                                          </p:val>
                                        </p:tav>
                                      </p:tavLst>
                                    </p:anim>
                                    <p:animEffect transition="in" filter="fade">
                                      <p:cBhvr>
                                        <p:cTn id="36" dur="500"/>
                                        <p:tgtEl>
                                          <p:spTgt spid="62568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625687"/>
                                        </p:tgtEl>
                                        <p:attrNameLst>
                                          <p:attrName>style.visibility</p:attrName>
                                        </p:attrNameLst>
                                      </p:cBhvr>
                                      <p:to>
                                        <p:strVal val="visible"/>
                                      </p:to>
                                    </p:set>
                                    <p:anim calcmode="lin" valueType="num">
                                      <p:cBhvr>
                                        <p:cTn id="41" dur="500" fill="hold"/>
                                        <p:tgtEl>
                                          <p:spTgt spid="625687"/>
                                        </p:tgtEl>
                                        <p:attrNameLst>
                                          <p:attrName>ppt_w</p:attrName>
                                        </p:attrNameLst>
                                      </p:cBhvr>
                                      <p:tavLst>
                                        <p:tav tm="0">
                                          <p:val>
                                            <p:fltVal val="0.000000"/>
                                          </p:val>
                                        </p:tav>
                                        <p:tav tm="100000">
                                          <p:val>
                                            <p:strVal val="#ppt_w"/>
                                          </p:val>
                                        </p:tav>
                                      </p:tavLst>
                                    </p:anim>
                                    <p:anim calcmode="lin" valueType="num">
                                      <p:cBhvr>
                                        <p:cTn id="42" dur="500" fill="hold"/>
                                        <p:tgtEl>
                                          <p:spTgt spid="625687"/>
                                        </p:tgtEl>
                                        <p:attrNameLst>
                                          <p:attrName>ppt_h</p:attrName>
                                        </p:attrNameLst>
                                      </p:cBhvr>
                                      <p:tavLst>
                                        <p:tav tm="0">
                                          <p:val>
                                            <p:fltVal val="0.000000"/>
                                          </p:val>
                                        </p:tav>
                                        <p:tav tm="100000">
                                          <p:val>
                                            <p:strVal val="#ppt_h"/>
                                          </p:val>
                                        </p:tav>
                                      </p:tavLst>
                                    </p:anim>
                                    <p:animEffect transition="in" filter="fade">
                                      <p:cBhvr>
                                        <p:cTn id="43" dur="500"/>
                                        <p:tgtEl>
                                          <p:spTgt spid="62568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625688"/>
                                        </p:tgtEl>
                                        <p:attrNameLst>
                                          <p:attrName>style.visibility</p:attrName>
                                        </p:attrNameLst>
                                      </p:cBhvr>
                                      <p:to>
                                        <p:strVal val="visible"/>
                                      </p:to>
                                    </p:set>
                                    <p:anim calcmode="lin" valueType="num">
                                      <p:cBhvr>
                                        <p:cTn id="48" dur="500" fill="hold"/>
                                        <p:tgtEl>
                                          <p:spTgt spid="625688"/>
                                        </p:tgtEl>
                                        <p:attrNameLst>
                                          <p:attrName>ppt_w</p:attrName>
                                        </p:attrNameLst>
                                      </p:cBhvr>
                                      <p:tavLst>
                                        <p:tav tm="0">
                                          <p:val>
                                            <p:fltVal val="0.000000"/>
                                          </p:val>
                                        </p:tav>
                                        <p:tav tm="100000">
                                          <p:val>
                                            <p:strVal val="#ppt_w"/>
                                          </p:val>
                                        </p:tav>
                                      </p:tavLst>
                                    </p:anim>
                                    <p:anim calcmode="lin" valueType="num">
                                      <p:cBhvr>
                                        <p:cTn id="49" dur="500" fill="hold"/>
                                        <p:tgtEl>
                                          <p:spTgt spid="625688"/>
                                        </p:tgtEl>
                                        <p:attrNameLst>
                                          <p:attrName>ppt_h</p:attrName>
                                        </p:attrNameLst>
                                      </p:cBhvr>
                                      <p:tavLst>
                                        <p:tav tm="0">
                                          <p:val>
                                            <p:fltVal val="0.000000"/>
                                          </p:val>
                                        </p:tav>
                                        <p:tav tm="100000">
                                          <p:val>
                                            <p:strVal val="#ppt_h"/>
                                          </p:val>
                                        </p:tav>
                                      </p:tavLst>
                                    </p:anim>
                                    <p:animEffect transition="in" filter="fade">
                                      <p:cBhvr>
                                        <p:cTn id="50" dur="500"/>
                                        <p:tgtEl>
                                          <p:spTgt spid="625688"/>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625689"/>
                                        </p:tgtEl>
                                        <p:attrNameLst>
                                          <p:attrName>style.visibility</p:attrName>
                                        </p:attrNameLst>
                                      </p:cBhvr>
                                      <p:to>
                                        <p:strVal val="visible"/>
                                      </p:to>
                                    </p:set>
                                    <p:anim calcmode="lin" valueType="num">
                                      <p:cBhvr>
                                        <p:cTn id="55" dur="500" fill="hold"/>
                                        <p:tgtEl>
                                          <p:spTgt spid="625689"/>
                                        </p:tgtEl>
                                        <p:attrNameLst>
                                          <p:attrName>ppt_w</p:attrName>
                                        </p:attrNameLst>
                                      </p:cBhvr>
                                      <p:tavLst>
                                        <p:tav tm="0">
                                          <p:val>
                                            <p:fltVal val="0.000000"/>
                                          </p:val>
                                        </p:tav>
                                        <p:tav tm="100000">
                                          <p:val>
                                            <p:strVal val="#ppt_w"/>
                                          </p:val>
                                        </p:tav>
                                      </p:tavLst>
                                    </p:anim>
                                    <p:anim calcmode="lin" valueType="num">
                                      <p:cBhvr>
                                        <p:cTn id="56" dur="500" fill="hold"/>
                                        <p:tgtEl>
                                          <p:spTgt spid="625689"/>
                                        </p:tgtEl>
                                        <p:attrNameLst>
                                          <p:attrName>ppt_h</p:attrName>
                                        </p:attrNameLst>
                                      </p:cBhvr>
                                      <p:tavLst>
                                        <p:tav tm="0">
                                          <p:val>
                                            <p:fltVal val="0.000000"/>
                                          </p:val>
                                        </p:tav>
                                        <p:tav tm="100000">
                                          <p:val>
                                            <p:strVal val="#ppt_h"/>
                                          </p:val>
                                        </p:tav>
                                      </p:tavLst>
                                    </p:anim>
                                    <p:animEffect transition="in" filter="fade">
                                      <p:cBhvr>
                                        <p:cTn id="57" dur="500"/>
                                        <p:tgtEl>
                                          <p:spTgt spid="625689"/>
                                        </p:tgtEl>
                                      </p:cBhvr>
                                    </p:animEffect>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625690"/>
                                        </p:tgtEl>
                                        <p:attrNameLst>
                                          <p:attrName>style.visibility</p:attrName>
                                        </p:attrNameLst>
                                      </p:cBhvr>
                                      <p:to>
                                        <p:strVal val="visible"/>
                                      </p:to>
                                    </p:set>
                                    <p:anim calcmode="lin" valueType="num">
                                      <p:cBhvr>
                                        <p:cTn id="62" dur="500" fill="hold"/>
                                        <p:tgtEl>
                                          <p:spTgt spid="625690"/>
                                        </p:tgtEl>
                                        <p:attrNameLst>
                                          <p:attrName>ppt_w</p:attrName>
                                        </p:attrNameLst>
                                      </p:cBhvr>
                                      <p:tavLst>
                                        <p:tav tm="0">
                                          <p:val>
                                            <p:fltVal val="0.000000"/>
                                          </p:val>
                                        </p:tav>
                                        <p:tav tm="100000">
                                          <p:val>
                                            <p:strVal val="#ppt_w"/>
                                          </p:val>
                                        </p:tav>
                                      </p:tavLst>
                                    </p:anim>
                                    <p:anim calcmode="lin" valueType="num">
                                      <p:cBhvr>
                                        <p:cTn id="63" dur="500" fill="hold"/>
                                        <p:tgtEl>
                                          <p:spTgt spid="625690"/>
                                        </p:tgtEl>
                                        <p:attrNameLst>
                                          <p:attrName>ppt_h</p:attrName>
                                        </p:attrNameLst>
                                      </p:cBhvr>
                                      <p:tavLst>
                                        <p:tav tm="0">
                                          <p:val>
                                            <p:fltVal val="0.000000"/>
                                          </p:val>
                                        </p:tav>
                                        <p:tav tm="100000">
                                          <p:val>
                                            <p:strVal val="#ppt_h"/>
                                          </p:val>
                                        </p:tav>
                                      </p:tavLst>
                                    </p:anim>
                                    <p:animEffect transition="in" filter="fade">
                                      <p:cBhvr>
                                        <p:cTn id="64" dur="500"/>
                                        <p:tgtEl>
                                          <p:spTgt spid="625690"/>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grpId="0" nodeType="clickEffect">
                                  <p:stCondLst>
                                    <p:cond delay="0"/>
                                  </p:stCondLst>
                                  <p:childTnLst>
                                    <p:set>
                                      <p:cBhvr>
                                        <p:cTn id="68" dur="1" fill="hold">
                                          <p:stCondLst>
                                            <p:cond delay="0"/>
                                          </p:stCondLst>
                                        </p:cTn>
                                        <p:tgtEl>
                                          <p:spTgt spid="625691"/>
                                        </p:tgtEl>
                                        <p:attrNameLst>
                                          <p:attrName>style.visibility</p:attrName>
                                        </p:attrNameLst>
                                      </p:cBhvr>
                                      <p:to>
                                        <p:strVal val="visible"/>
                                      </p:to>
                                    </p:set>
                                    <p:anim calcmode="lin" valueType="num">
                                      <p:cBhvr>
                                        <p:cTn id="69" dur="500" fill="hold"/>
                                        <p:tgtEl>
                                          <p:spTgt spid="625691"/>
                                        </p:tgtEl>
                                        <p:attrNameLst>
                                          <p:attrName>ppt_w</p:attrName>
                                        </p:attrNameLst>
                                      </p:cBhvr>
                                      <p:tavLst>
                                        <p:tav tm="0">
                                          <p:val>
                                            <p:fltVal val="0.000000"/>
                                          </p:val>
                                        </p:tav>
                                        <p:tav tm="100000">
                                          <p:val>
                                            <p:strVal val="#ppt_w"/>
                                          </p:val>
                                        </p:tav>
                                      </p:tavLst>
                                    </p:anim>
                                    <p:anim calcmode="lin" valueType="num">
                                      <p:cBhvr>
                                        <p:cTn id="70" dur="500" fill="hold"/>
                                        <p:tgtEl>
                                          <p:spTgt spid="625691"/>
                                        </p:tgtEl>
                                        <p:attrNameLst>
                                          <p:attrName>ppt_h</p:attrName>
                                        </p:attrNameLst>
                                      </p:cBhvr>
                                      <p:tavLst>
                                        <p:tav tm="0">
                                          <p:val>
                                            <p:fltVal val="0.000000"/>
                                          </p:val>
                                        </p:tav>
                                        <p:tav tm="100000">
                                          <p:val>
                                            <p:strVal val="#ppt_h"/>
                                          </p:val>
                                        </p:tav>
                                      </p:tavLst>
                                    </p:anim>
                                    <p:animEffect transition="in" filter="fade">
                                      <p:cBhvr>
                                        <p:cTn id="71" dur="500"/>
                                        <p:tgtEl>
                                          <p:spTgt spid="625691"/>
                                        </p:tgtEl>
                                      </p:cBhvr>
                                    </p:animEffect>
                                  </p:childTnLst>
                                </p:cTn>
                              </p:par>
                            </p:childTnLst>
                          </p:cTn>
                        </p:par>
                      </p:childTnLst>
                    </p:cTn>
                  </p:par>
                  <p:par>
                    <p:cTn id="72" fill="hold">
                      <p:stCondLst>
                        <p:cond delay="indefinite"/>
                      </p:stCondLst>
                      <p:childTnLst>
                        <p:par>
                          <p:cTn id="73" fill="hold">
                            <p:stCondLst>
                              <p:cond delay="0"/>
                            </p:stCondLst>
                            <p:childTnLst>
                              <p:par>
                                <p:cTn id="74" presetID="53" presetClass="entr" presetSubtype="16" fill="hold" grpId="0" nodeType="clickEffect">
                                  <p:stCondLst>
                                    <p:cond delay="0"/>
                                  </p:stCondLst>
                                  <p:childTnLst>
                                    <p:set>
                                      <p:cBhvr>
                                        <p:cTn id="75" dur="1" fill="hold">
                                          <p:stCondLst>
                                            <p:cond delay="0"/>
                                          </p:stCondLst>
                                        </p:cTn>
                                        <p:tgtEl>
                                          <p:spTgt spid="625692"/>
                                        </p:tgtEl>
                                        <p:attrNameLst>
                                          <p:attrName>style.visibility</p:attrName>
                                        </p:attrNameLst>
                                      </p:cBhvr>
                                      <p:to>
                                        <p:strVal val="visible"/>
                                      </p:to>
                                    </p:set>
                                    <p:anim calcmode="lin" valueType="num">
                                      <p:cBhvr>
                                        <p:cTn id="76" dur="500" fill="hold"/>
                                        <p:tgtEl>
                                          <p:spTgt spid="625692"/>
                                        </p:tgtEl>
                                        <p:attrNameLst>
                                          <p:attrName>ppt_w</p:attrName>
                                        </p:attrNameLst>
                                      </p:cBhvr>
                                      <p:tavLst>
                                        <p:tav tm="0">
                                          <p:val>
                                            <p:fltVal val="0.000000"/>
                                          </p:val>
                                        </p:tav>
                                        <p:tav tm="100000">
                                          <p:val>
                                            <p:strVal val="#ppt_w"/>
                                          </p:val>
                                        </p:tav>
                                      </p:tavLst>
                                    </p:anim>
                                    <p:anim calcmode="lin" valueType="num">
                                      <p:cBhvr>
                                        <p:cTn id="77" dur="500" fill="hold"/>
                                        <p:tgtEl>
                                          <p:spTgt spid="625692"/>
                                        </p:tgtEl>
                                        <p:attrNameLst>
                                          <p:attrName>ppt_h</p:attrName>
                                        </p:attrNameLst>
                                      </p:cBhvr>
                                      <p:tavLst>
                                        <p:tav tm="0">
                                          <p:val>
                                            <p:fltVal val="0.000000"/>
                                          </p:val>
                                        </p:tav>
                                        <p:tav tm="100000">
                                          <p:val>
                                            <p:strVal val="#ppt_h"/>
                                          </p:val>
                                        </p:tav>
                                      </p:tavLst>
                                    </p:anim>
                                    <p:animEffect transition="in" filter="fade">
                                      <p:cBhvr>
                                        <p:cTn id="78" dur="500"/>
                                        <p:tgtEl>
                                          <p:spTgt spid="6256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5692" grpId="0"/>
      <p:bldP spid="625691" grpId="0"/>
      <p:bldP spid="625690" grpId="0"/>
      <p:bldP spid="625689" grpId="0"/>
      <p:bldP spid="625688" grpId="0"/>
      <p:bldP spid="625687" grpId="0"/>
      <p:bldP spid="625686" grpId="0"/>
      <p:bldP spid="625685" grpId="0"/>
      <p:bldP spid="625684" grpId="0"/>
      <p:bldP spid="625683"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useBgFill="1">
        <p:nvSpPr>
          <p:cNvPr id="555010" name="文本框 555009"/>
          <p:cNvSpPr txBox="1"/>
          <p:nvPr/>
        </p:nvSpPr>
        <p:spPr>
          <a:xfrm>
            <a:off x="144119" y="258880"/>
            <a:ext cx="8854818" cy="6591300"/>
          </a:xfrm>
          <a:prstGeom prst="rect">
            <a:avLst/>
          </a:prstGeom>
          <a:ln w="9525">
            <a:noFill/>
          </a:ln>
        </p:spPr>
        <p:txBody>
          <a:bodyPr>
            <a:spAutoFit/>
          </a:bodyPr>
          <a:p>
            <a:pPr algn="l" defTabSz="685800">
              <a:lnSpc>
                <a:spcPct val="160000"/>
              </a:lnSpc>
            </a:pPr>
            <a:r>
              <a:rPr lang="en-US" altLang="zh-CN" sz="2400">
                <a:latin typeface="黑体" panose="02010609060101010101" charset="-122"/>
                <a:ea typeface="黑体" panose="02010609060101010101" charset="-122"/>
              </a:rPr>
              <a:t>【</a:t>
            </a:r>
            <a:r>
              <a:rPr lang="zh-CN" altLang="en-US" sz="2400" dirty="0">
                <a:latin typeface="黑体" panose="02010609060101010101" charset="-122"/>
                <a:ea typeface="黑体" panose="02010609060101010101" charset="-122"/>
              </a:rPr>
              <a:t>教材补缺</a:t>
            </a:r>
            <a:r>
              <a:rPr lang="en-US" altLang="zh-CN" sz="2400">
                <a:latin typeface="黑体" panose="02010609060101010101" charset="-122"/>
                <a:ea typeface="黑体" panose="02010609060101010101" charset="-122"/>
              </a:rPr>
              <a:t>】 </a:t>
            </a:r>
            <a:r>
              <a:rPr lang="zh-CN" altLang="en-US" sz="2400" dirty="0">
                <a:latin typeface="黑体" panose="02010609060101010101" charset="-122"/>
                <a:ea typeface="黑体" panose="02010609060101010101" charset="-122"/>
              </a:rPr>
              <a:t>中国外交近代化及外交体制、观念的变化</a:t>
            </a:r>
            <a:endParaRPr lang="zh-CN" altLang="en-US" sz="2000" dirty="0">
              <a:latin typeface="黑体" panose="02010609060101010101" charset="-122"/>
              <a:ea typeface="黑体" panose="02010609060101010101" charset="-122"/>
            </a:endParaRPr>
          </a:p>
          <a:p>
            <a:pPr algn="just" defTabSz="685800">
              <a:lnSpc>
                <a:spcPct val="160000"/>
              </a:lnSpc>
            </a:pPr>
            <a:r>
              <a:rPr lang="en-US" altLang="zh-CN" sz="2000" dirty="0">
                <a:latin typeface="宋体" panose="02010600030101010101" pitchFamily="2" charset="-122"/>
              </a:rPr>
              <a:t>1</a:t>
            </a:r>
            <a:r>
              <a:rPr lang="zh-CN" altLang="en-US" sz="2000" dirty="0">
                <a:latin typeface="宋体" panose="02010600030101010101" pitchFamily="2" charset="-122"/>
              </a:rPr>
              <a:t>、中国外交近代化是指在沦为半殖民地半封建社会的过程中</a:t>
            </a:r>
            <a:r>
              <a:rPr lang="en-US" altLang="zh-CN" sz="2000">
                <a:latin typeface="宋体" panose="02010600030101010101" pitchFamily="2" charset="-122"/>
              </a:rPr>
              <a:t>，</a:t>
            </a:r>
            <a:r>
              <a:rPr lang="zh-CN" altLang="en-US" sz="2000" dirty="0">
                <a:latin typeface="宋体" panose="02010600030101010101" pitchFamily="2" charset="-122"/>
              </a:rPr>
              <a:t>中国一方面试图通过自身的力量赶走外国侵略者获取独立</a:t>
            </a:r>
            <a:r>
              <a:rPr lang="en-US" altLang="zh-CN" sz="2000">
                <a:latin typeface="宋体" panose="02010600030101010101" pitchFamily="2" charset="-122"/>
              </a:rPr>
              <a:t>，</a:t>
            </a:r>
            <a:r>
              <a:rPr lang="zh-CN" altLang="en-US" sz="2000" dirty="0">
                <a:latin typeface="宋体" panose="02010600030101010101" pitchFamily="2" charset="-122"/>
              </a:rPr>
              <a:t>另一方面认同接受西方文明</a:t>
            </a:r>
            <a:r>
              <a:rPr lang="en-US" altLang="zh-CN" sz="2000">
                <a:solidFill>
                  <a:srgbClr val="FF0000"/>
                </a:solidFill>
                <a:latin typeface="宋体" panose="02010600030101010101" pitchFamily="2" charset="-122"/>
              </a:rPr>
              <a:t>，</a:t>
            </a:r>
            <a:r>
              <a:rPr lang="zh-CN" altLang="en-US" sz="2000" dirty="0">
                <a:solidFill>
                  <a:srgbClr val="FF0000"/>
                </a:solidFill>
                <a:latin typeface="宋体" panose="02010600030101010101" pitchFamily="2" charset="-122"/>
              </a:rPr>
              <a:t>外交上经历了从消极排斥与抵抗、蒙昧无知中丧失主权</a:t>
            </a:r>
            <a:r>
              <a:rPr lang="en-US" altLang="zh-CN" sz="2000">
                <a:solidFill>
                  <a:srgbClr val="FF0000"/>
                </a:solidFill>
                <a:latin typeface="宋体" panose="02010600030101010101" pitchFamily="2" charset="-122"/>
              </a:rPr>
              <a:t>，</a:t>
            </a:r>
            <a:r>
              <a:rPr lang="zh-CN" altLang="en-US" sz="2000" dirty="0">
                <a:solidFill>
                  <a:schemeClr val="tx1"/>
                </a:solidFill>
                <a:latin typeface="宋体" panose="02010600030101010101" pitchFamily="2" charset="-122"/>
              </a:rPr>
              <a:t>转变为</a:t>
            </a:r>
            <a:r>
              <a:rPr lang="zh-CN" altLang="en-US" sz="2000" dirty="0">
                <a:solidFill>
                  <a:srgbClr val="FF0000"/>
                </a:solidFill>
                <a:latin typeface="宋体" panose="02010600030101010101" pitchFamily="2" charset="-122"/>
              </a:rPr>
              <a:t>接触与适应、尝试改变弱势处境</a:t>
            </a:r>
            <a:r>
              <a:rPr lang="en-US" altLang="zh-CN" sz="2000">
                <a:solidFill>
                  <a:srgbClr val="FF0000"/>
                </a:solidFill>
                <a:latin typeface="宋体" panose="02010600030101010101" pitchFamily="2" charset="-122"/>
              </a:rPr>
              <a:t>，</a:t>
            </a:r>
            <a:r>
              <a:rPr lang="zh-CN" altLang="en-US" sz="2000" dirty="0">
                <a:solidFill>
                  <a:schemeClr val="tx1"/>
                </a:solidFill>
                <a:latin typeface="宋体" panose="02010600030101010101" pitchFamily="2" charset="-122"/>
              </a:rPr>
              <a:t>再到</a:t>
            </a:r>
            <a:r>
              <a:rPr lang="zh-CN" altLang="en-US" sz="2000" dirty="0">
                <a:solidFill>
                  <a:srgbClr val="FF0000"/>
                </a:solidFill>
                <a:latin typeface="宋体" panose="02010600030101010101" pitchFamily="2" charset="-122"/>
              </a:rPr>
              <a:t>主动争取国际社会主体权资格、追求建立平等新型外交的历史演变过程。</a:t>
            </a:r>
            <a:endParaRPr lang="zh-CN" altLang="en-US" sz="2000" dirty="0">
              <a:solidFill>
                <a:srgbClr val="FF0000"/>
              </a:solidFill>
              <a:latin typeface="宋体" panose="02010600030101010101" pitchFamily="2" charset="-122"/>
            </a:endParaRPr>
          </a:p>
          <a:p>
            <a:pPr algn="just" defTabSz="685800">
              <a:lnSpc>
                <a:spcPct val="160000"/>
              </a:lnSpc>
            </a:pPr>
            <a:r>
              <a:rPr lang="en-US" altLang="zh-CN" sz="2000" dirty="0">
                <a:latin typeface="宋体" panose="02010600030101010101" pitchFamily="2" charset="-122"/>
              </a:rPr>
              <a:t>2</a:t>
            </a:r>
            <a:r>
              <a:rPr lang="zh-CN" altLang="en-US" sz="2000" dirty="0">
                <a:latin typeface="宋体" panose="02010600030101010101" pitchFamily="2" charset="-122"/>
              </a:rPr>
              <a:t>、</a:t>
            </a:r>
            <a:r>
              <a:rPr lang="zh-CN" altLang="en-US" sz="2000" dirty="0">
                <a:latin typeface="宋体" panose="02010600030101010101" pitchFamily="2" charset="-122"/>
                <a:sym typeface="+mn-ea"/>
              </a:rPr>
              <a:t>外交体制的变化</a:t>
            </a:r>
            <a:r>
              <a:rPr lang="en-US" altLang="zh-CN" sz="2000">
                <a:latin typeface="宋体" panose="02010600030101010101" pitchFamily="2" charset="-122"/>
                <a:sym typeface="+mn-ea"/>
              </a:rPr>
              <a:t>:</a:t>
            </a:r>
            <a:r>
              <a:rPr lang="zh-CN" altLang="en-US" sz="2000">
                <a:sym typeface="+mn-ea"/>
              </a:rPr>
              <a:t>鸦片战争后设立五口通商大臣（负责管理五处通商口岸的对外事务）</a:t>
            </a:r>
            <a:r>
              <a:rPr lang="zh-CN" altLang="en-US" sz="2000">
                <a:cs typeface="Arial" panose="020B0604020202020204" pitchFamily="34" charset="0"/>
                <a:sym typeface="+mn-ea"/>
              </a:rPr>
              <a:t>→ </a:t>
            </a:r>
            <a:r>
              <a:rPr lang="zh-CN" altLang="en-US" sz="2000">
                <a:sym typeface="+mn-ea"/>
              </a:rPr>
              <a:t>第二次鸦片战争后总理衙门（清政府处理外交的中枢机构）</a:t>
            </a:r>
            <a:r>
              <a:rPr lang="zh-CN" altLang="en-US" sz="2000">
                <a:cs typeface="Arial" panose="020B0604020202020204" pitchFamily="34" charset="0"/>
                <a:sym typeface="+mn-ea"/>
              </a:rPr>
              <a:t>→ </a:t>
            </a:r>
            <a:r>
              <a:rPr lang="zh-CN" altLang="en-US" sz="2000">
                <a:sym typeface="+mn-ea"/>
              </a:rPr>
              <a:t>八国联军侵华后设立外务部（</a:t>
            </a:r>
            <a:r>
              <a:rPr lang="zh-CN" altLang="en-US" sz="2000">
                <a:solidFill>
                  <a:srgbClr val="FF0000"/>
                </a:solidFill>
                <a:sym typeface="+mn-ea"/>
              </a:rPr>
              <a:t>标志近代中国外交体制的正式确立</a:t>
            </a:r>
            <a:r>
              <a:rPr lang="zh-CN" altLang="en-US" sz="2000">
                <a:sym typeface="+mn-ea"/>
              </a:rPr>
              <a:t>）。</a:t>
            </a:r>
            <a:endParaRPr lang="zh-CN" altLang="en-US" sz="2000" dirty="0">
              <a:latin typeface="宋体" panose="02010600030101010101" pitchFamily="2" charset="-122"/>
            </a:endParaRPr>
          </a:p>
          <a:p>
            <a:pPr algn="just" defTabSz="685800">
              <a:lnSpc>
                <a:spcPct val="160000"/>
              </a:lnSpc>
            </a:pPr>
            <a:r>
              <a:rPr lang="en-US" altLang="zh-CN" sz="2000" dirty="0">
                <a:latin typeface="宋体" panose="02010600030101010101" pitchFamily="2" charset="-122"/>
              </a:rPr>
              <a:t>3</a:t>
            </a:r>
            <a:r>
              <a:rPr lang="zh-CN" altLang="en-US" sz="2000" dirty="0">
                <a:latin typeface="宋体" panose="02010600030101010101" pitchFamily="2" charset="-122"/>
              </a:rPr>
              <a:t>、</a:t>
            </a:r>
            <a:r>
              <a:rPr lang="zh-CN" altLang="en-US" sz="2000" dirty="0">
                <a:latin typeface="宋体" panose="02010600030101010101" pitchFamily="2" charset="-122"/>
                <a:sym typeface="+mn-ea"/>
              </a:rPr>
              <a:t>外交观念的变化</a:t>
            </a:r>
            <a:r>
              <a:rPr lang="en-US" altLang="zh-CN" sz="2000">
                <a:latin typeface="宋体" panose="02010600030101010101" pitchFamily="2" charset="-122"/>
                <a:sym typeface="+mn-ea"/>
              </a:rPr>
              <a:t>:</a:t>
            </a:r>
            <a:r>
              <a:rPr lang="zh-CN" altLang="en-US" sz="2000" dirty="0">
                <a:latin typeface="宋体" panose="02010600030101010101" pitchFamily="2" charset="-122"/>
                <a:sym typeface="+mn-ea"/>
              </a:rPr>
              <a:t>第一</a:t>
            </a:r>
            <a:r>
              <a:rPr lang="en-US" altLang="zh-CN" sz="2000">
                <a:latin typeface="宋体" panose="02010600030101010101" pitchFamily="2" charset="-122"/>
                <a:sym typeface="+mn-ea"/>
              </a:rPr>
              <a:t>，</a:t>
            </a:r>
            <a:r>
              <a:rPr lang="zh-CN" altLang="en-US" sz="2000" dirty="0">
                <a:latin typeface="宋体" panose="02010600030101010101" pitchFamily="2" charset="-122"/>
                <a:sym typeface="+mn-ea"/>
              </a:rPr>
              <a:t>表现在中西交往中的文书格式的变化。放弃“谕” “批”等居高临下的字眼</a:t>
            </a:r>
            <a:r>
              <a:rPr lang="en-US" altLang="zh-CN" sz="2000">
                <a:latin typeface="宋体" panose="02010600030101010101" pitchFamily="2" charset="-122"/>
                <a:sym typeface="+mn-ea"/>
              </a:rPr>
              <a:t>，</a:t>
            </a:r>
            <a:r>
              <a:rPr lang="zh-CN" altLang="en-US" sz="2000" dirty="0">
                <a:latin typeface="宋体" panose="02010600030101010101" pitchFamily="2" charset="-122"/>
                <a:sym typeface="+mn-ea"/>
              </a:rPr>
              <a:t>改用“照会”样式。第二</a:t>
            </a:r>
            <a:r>
              <a:rPr lang="en-US" altLang="zh-CN" sz="2000">
                <a:latin typeface="宋体" panose="02010600030101010101" pitchFamily="2" charset="-122"/>
                <a:sym typeface="+mn-ea"/>
              </a:rPr>
              <a:t>，</a:t>
            </a:r>
            <a:r>
              <a:rPr lang="zh-CN" altLang="en-US" sz="2000" dirty="0">
                <a:latin typeface="宋体" panose="02010600030101010101" pitchFamily="2" charset="-122"/>
                <a:sym typeface="+mn-ea"/>
              </a:rPr>
              <a:t>中西方官方之间的平等往来</a:t>
            </a:r>
            <a:r>
              <a:rPr lang="en-US" altLang="zh-CN" sz="2000">
                <a:latin typeface="宋体" panose="02010600030101010101" pitchFamily="2" charset="-122"/>
                <a:sym typeface="+mn-ea"/>
              </a:rPr>
              <a:t>，</a:t>
            </a:r>
            <a:r>
              <a:rPr lang="zh-CN" altLang="en-US" sz="2000" dirty="0">
                <a:latin typeface="宋体" panose="02010600030101010101" pitchFamily="2" charset="-122"/>
                <a:sym typeface="+mn-ea"/>
              </a:rPr>
              <a:t>也以条约的形式固定下来。第三</a:t>
            </a:r>
            <a:r>
              <a:rPr lang="en-US" altLang="zh-CN" sz="2000">
                <a:latin typeface="宋体" panose="02010600030101010101" pitchFamily="2" charset="-122"/>
                <a:sym typeface="+mn-ea"/>
              </a:rPr>
              <a:t>，</a:t>
            </a:r>
            <a:r>
              <a:rPr lang="zh-CN" altLang="en-US" sz="2000" dirty="0">
                <a:latin typeface="宋体" panose="02010600030101010101" pitchFamily="2" charset="-122"/>
                <a:sym typeface="+mn-ea"/>
              </a:rPr>
              <a:t>清政府向国外派遣常驻使节。第四</a:t>
            </a:r>
            <a:r>
              <a:rPr lang="en-US" altLang="zh-CN" sz="2000">
                <a:latin typeface="宋体" panose="02010600030101010101" pitchFamily="2" charset="-122"/>
                <a:sym typeface="+mn-ea"/>
              </a:rPr>
              <a:t>，</a:t>
            </a:r>
            <a:r>
              <a:rPr lang="zh-CN" altLang="en-US" sz="2000" dirty="0">
                <a:latin typeface="宋体" panose="02010600030101010101" pitchFamily="2" charset="-122"/>
                <a:sym typeface="+mn-ea"/>
              </a:rPr>
              <a:t>开始运用国际法等国际通用律例、通用做法处理外交纠纷。</a:t>
            </a:r>
            <a:endParaRPr lang="zh-CN" altLang="en-US" sz="2000" dirty="0">
              <a:latin typeface="宋体" panose="02010600030101010101" pitchFamily="2" charset="-122"/>
            </a:endParaRPr>
          </a:p>
        </p:txBody>
      </p:sp>
      <p:sp>
        <p:nvSpPr>
          <p:cNvPr id="2" name="文本框 1"/>
          <p:cNvSpPr txBox="1"/>
          <p:nvPr/>
        </p:nvSpPr>
        <p:spPr>
          <a:xfrm>
            <a:off x="7901941" y="99060"/>
            <a:ext cx="1097280" cy="460375"/>
          </a:xfrm>
          <a:prstGeom prst="rect">
            <a:avLst/>
          </a:prstGeom>
          <a:solidFill>
            <a:srgbClr val="FFFFCD"/>
          </a:solidFill>
        </p:spPr>
        <p:txBody>
          <a:bodyPr wrap="none" rtlCol="0" anchor="t">
            <a:spAutoFit/>
          </a:bodyPr>
          <a:p>
            <a:r>
              <a:rPr lang="zh-CN" altLang="en-US" sz="2400">
                <a:solidFill>
                  <a:srgbClr val="FF0000"/>
                </a:solidFill>
                <a:latin typeface="微软雅黑" panose="020B0503020204020204" charset="-122"/>
                <a:ea typeface="微软雅黑" panose="020B0503020204020204" charset="-122"/>
              </a:rPr>
              <a:t>需补充</a:t>
            </a:r>
            <a:endParaRPr lang="zh-CN" altLang="en-US" sz="2400">
              <a:solidFill>
                <a:srgbClr val="FF0000"/>
              </a:solidFill>
              <a:latin typeface="微软雅黑" panose="020B0503020204020204" charset="-122"/>
              <a:ea typeface="微软雅黑" panose="020B0503020204020204" charset="-122"/>
            </a:endParaRPr>
          </a:p>
        </p:txBody>
      </p:sp>
    </p:spTree>
  </p:cSld>
  <p:clrMapOvr>
    <a:masterClrMapping/>
  </p:clrMapOvr>
  <p:transition>
    <p:cover dir="ru"/>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624649" name="图片 624648"/>
          <p:cNvPicPr>
            <a:picLocks noChangeAspect="1"/>
          </p:cNvPicPr>
          <p:nvPr/>
        </p:nvPicPr>
        <p:blipFill>
          <a:blip r:embed="rId1"/>
          <a:stretch>
            <a:fillRect/>
          </a:stretch>
        </p:blipFill>
        <p:spPr>
          <a:xfrm>
            <a:off x="421005" y="497205"/>
            <a:ext cx="5635625" cy="714375"/>
          </a:xfrm>
          <a:prstGeom prst="rect">
            <a:avLst/>
          </a:prstGeom>
          <a:noFill/>
          <a:ln w="19050">
            <a:noFill/>
          </a:ln>
        </p:spPr>
      </p:pic>
      <p:pic>
        <p:nvPicPr>
          <p:cNvPr id="624650" name="图片 624649"/>
          <p:cNvPicPr>
            <a:picLocks noChangeAspect="1"/>
          </p:cNvPicPr>
          <p:nvPr/>
        </p:nvPicPr>
        <p:blipFill>
          <a:blip r:embed="rId2"/>
          <a:stretch>
            <a:fillRect/>
          </a:stretch>
        </p:blipFill>
        <p:spPr>
          <a:xfrm>
            <a:off x="1898968" y="1457643"/>
            <a:ext cx="6334125" cy="1985962"/>
          </a:xfrm>
          <a:prstGeom prst="rect">
            <a:avLst/>
          </a:prstGeom>
          <a:noFill/>
          <a:ln w="19050">
            <a:noFill/>
          </a:ln>
        </p:spPr>
      </p:pic>
      <p:sp>
        <p:nvSpPr>
          <p:cNvPr id="624651" name="圆角矩形标注 624650"/>
          <p:cNvSpPr/>
          <p:nvPr/>
        </p:nvSpPr>
        <p:spPr>
          <a:xfrm>
            <a:off x="1802130" y="1344930"/>
            <a:ext cx="6551613" cy="1944688"/>
          </a:xfrm>
          <a:prstGeom prst="wedgeRoundRectCallout">
            <a:avLst>
              <a:gd name="adj1" fmla="val -12056"/>
              <a:gd name="adj2" fmla="val -76120"/>
              <a:gd name="adj3" fmla="val 16667"/>
            </a:avLst>
          </a:prstGeom>
          <a:noFill/>
          <a:ln w="19050" cap="flat" cmpd="sng">
            <a:solidFill>
              <a:srgbClr val="0000FF"/>
            </a:solidFill>
            <a:prstDash val="dash"/>
            <a:miter/>
            <a:headEnd type="none" w="med" len="med"/>
            <a:tailEnd type="none" w="med" len="med"/>
          </a:ln>
        </p:spPr>
        <p:txBody>
          <a:bodyPr lIns="90000" tIns="46800" rIns="90000" bIns="46800"/>
          <a:p>
            <a:endParaRPr lang="zh-CN" altLang="en-US" dirty="0">
              <a:latin typeface="Arial" panose="020B0604020202020204" pitchFamily="34" charset="0"/>
              <a:ea typeface="方正楷体简体" pitchFamily="65" charset="-122"/>
            </a:endParaRPr>
          </a:p>
        </p:txBody>
      </p:sp>
      <p:pic>
        <p:nvPicPr>
          <p:cNvPr id="626693" name="图片 626692"/>
          <p:cNvPicPr>
            <a:picLocks noChangeAspect="1"/>
          </p:cNvPicPr>
          <p:nvPr/>
        </p:nvPicPr>
        <p:blipFill>
          <a:blip r:embed="rId3"/>
          <a:stretch>
            <a:fillRect/>
          </a:stretch>
        </p:blipFill>
        <p:spPr>
          <a:xfrm>
            <a:off x="421005" y="3687445"/>
            <a:ext cx="8062913" cy="1171575"/>
          </a:xfrm>
          <a:prstGeom prst="rect">
            <a:avLst/>
          </a:prstGeom>
          <a:noFill/>
          <a:ln w="19050">
            <a:noFill/>
          </a:ln>
        </p:spPr>
      </p:pic>
      <p:sp>
        <p:nvSpPr>
          <p:cNvPr id="5" name="文本框 4"/>
          <p:cNvSpPr txBox="1"/>
          <p:nvPr/>
        </p:nvSpPr>
        <p:spPr>
          <a:xfrm>
            <a:off x="7835266" y="52705"/>
            <a:ext cx="1097280" cy="460375"/>
          </a:xfrm>
          <a:prstGeom prst="rect">
            <a:avLst/>
          </a:prstGeom>
          <a:solidFill>
            <a:srgbClr val="FFFFCD"/>
          </a:solidFill>
        </p:spPr>
        <p:txBody>
          <a:bodyPr wrap="none" rtlCol="0" anchor="t">
            <a:spAutoFit/>
          </a:bodyPr>
          <a:p>
            <a:r>
              <a:rPr lang="zh-CN" altLang="en-US" sz="2400">
                <a:solidFill>
                  <a:srgbClr val="FF0000"/>
                </a:solidFill>
                <a:latin typeface="微软雅黑" panose="020B0503020204020204" charset="-122"/>
                <a:ea typeface="微软雅黑" panose="020B0503020204020204" charset="-122"/>
              </a:rPr>
              <a:t>需补充</a:t>
            </a:r>
            <a:endParaRPr lang="zh-CN" altLang="en-US" sz="2400">
              <a:solidFill>
                <a:srgbClr val="FF0000"/>
              </a:solidFill>
              <a:latin typeface="微软雅黑" panose="020B0503020204020204" charset="-122"/>
              <a:ea typeface="微软雅黑" panose="020B0503020204020204"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24651"/>
                                        </p:tgtEl>
                                        <p:attrNameLst>
                                          <p:attrName>style.visibility</p:attrName>
                                        </p:attrNameLst>
                                      </p:cBhvr>
                                      <p:to>
                                        <p:strVal val="visible"/>
                                      </p:to>
                                    </p:set>
                                    <p:animEffect transition="in" filter="wipe(down)">
                                      <p:cBhvr>
                                        <p:cTn id="7" dur="500"/>
                                        <p:tgtEl>
                                          <p:spTgt spid="624651"/>
                                        </p:tgtEl>
                                      </p:cBhvr>
                                    </p:animEffect>
                                  </p:childTnLst>
                                </p:cTn>
                              </p:par>
                              <p:par>
                                <p:cTn id="8" presetID="22" presetClass="entr" presetSubtype="4" fill="hold" nodeType="withEffect">
                                  <p:stCondLst>
                                    <p:cond delay="0"/>
                                  </p:stCondLst>
                                  <p:childTnLst>
                                    <p:set>
                                      <p:cBhvr>
                                        <p:cTn id="9" dur="1" fill="hold">
                                          <p:stCondLst>
                                            <p:cond delay="0"/>
                                          </p:stCondLst>
                                        </p:cTn>
                                        <p:tgtEl>
                                          <p:spTgt spid="624650"/>
                                        </p:tgtEl>
                                        <p:attrNameLst>
                                          <p:attrName>style.visibility</p:attrName>
                                        </p:attrNameLst>
                                      </p:cBhvr>
                                      <p:to>
                                        <p:strVal val="visible"/>
                                      </p:to>
                                    </p:set>
                                    <p:animEffect transition="in" filter="wipe(down)">
                                      <p:cBhvr>
                                        <p:cTn id="10" dur="500"/>
                                        <p:tgtEl>
                                          <p:spTgt spid="624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5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629011" name="表格 629010"/>
          <p:cNvGraphicFramePr/>
          <p:nvPr/>
        </p:nvGraphicFramePr>
        <p:xfrm>
          <a:off x="1068705" y="1849120"/>
          <a:ext cx="7328535" cy="3943350"/>
        </p:xfrm>
        <a:graphic>
          <a:graphicData uri="http://schemas.openxmlformats.org/drawingml/2006/table">
            <a:tbl>
              <a:tblPr/>
              <a:tblGrid>
                <a:gridCol w="2031365"/>
                <a:gridCol w="5297170"/>
              </a:tblGrid>
              <a:tr h="677545">
                <a:tc>
                  <a:txBody>
                    <a:bodyPr/>
                    <a:p>
                      <a:pPr marL="0" lvl="0" indent="0" algn="ctr" defTabSz="0">
                        <a:spcBef>
                          <a:spcPct val="0"/>
                        </a:spcBef>
                        <a:buClrTx/>
                        <a:buSzPct val="100000"/>
                        <a:buFont typeface="Arial" panose="020B0604020202020204" pitchFamily="34" charset="0"/>
                        <a:buNone/>
                        <a:tabLst>
                          <a:tab pos="2514600" algn="l"/>
                        </a:tabLst>
                      </a:pPr>
                      <a:r>
                        <a:rPr lang="zh-CN" altLang="en-US" sz="2800" b="1" dirty="0">
                          <a:solidFill>
                            <a:schemeClr val="tx1"/>
                          </a:solidFill>
                          <a:latin typeface="Times New Roman" panose="02020603050405020304" pitchFamily="18" charset="0"/>
                          <a:ea typeface="楷体_GB2312" pitchFamily="49" charset="-122"/>
                        </a:rPr>
                        <a:t>赔款数量</a:t>
                      </a:r>
                      <a:endParaRPr lang="zh-CN" altLang="en-US" sz="2800" b="1" dirty="0">
                        <a:solidFill>
                          <a:schemeClr val="tx1"/>
                        </a:solidFill>
                        <a:latin typeface="Times New Roman" panose="02020603050405020304" pitchFamily="18" charset="0"/>
                        <a:ea typeface="楷体_GB2312" pitchFamily="49" charset="-122"/>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c>
                  <a:txBody>
                    <a:bodyPr/>
                    <a:p>
                      <a:pPr marL="0" lvl="0" indent="0" algn="ctr" defTabSz="0">
                        <a:spcBef>
                          <a:spcPct val="0"/>
                        </a:spcBef>
                        <a:buClrTx/>
                        <a:buSzPct val="100000"/>
                        <a:buFont typeface="Arial" panose="020B0604020202020204" pitchFamily="34" charset="0"/>
                        <a:buNone/>
                        <a:tabLst>
                          <a:tab pos="2514600" algn="l"/>
                        </a:tabLst>
                      </a:pPr>
                      <a:endParaRPr lang="zh-CN" altLang="en-US" sz="2800" b="1" dirty="0">
                        <a:solidFill>
                          <a:schemeClr val="tx1"/>
                        </a:solidFill>
                        <a:latin typeface="Times New Roman" panose="02020603050405020304" pitchFamily="18" charset="0"/>
                        <a:ea typeface="楷体_GB2312" pitchFamily="49" charset="-122"/>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r>
              <a:tr h="677545">
                <a:tc>
                  <a:txBody>
                    <a:bodyPr/>
                    <a:p>
                      <a:pPr marL="0" lvl="0" indent="0" algn="ctr" defTabSz="0">
                        <a:spcBef>
                          <a:spcPct val="0"/>
                        </a:spcBef>
                        <a:buClrTx/>
                        <a:buSzPct val="100000"/>
                        <a:buFont typeface="Arial" panose="020B0604020202020204" pitchFamily="34" charset="0"/>
                        <a:buNone/>
                        <a:tabLst>
                          <a:tab pos="2514600" algn="l"/>
                        </a:tabLst>
                      </a:pPr>
                      <a:r>
                        <a:rPr lang="zh-CN" altLang="en-US" sz="2800" b="1" dirty="0">
                          <a:solidFill>
                            <a:schemeClr val="tx1"/>
                          </a:solidFill>
                          <a:latin typeface="Times New Roman" panose="02020603050405020304" pitchFamily="18" charset="0"/>
                          <a:ea typeface="楷体_GB2312" pitchFamily="49" charset="-122"/>
                        </a:rPr>
                        <a:t>割地面积</a:t>
                      </a:r>
                      <a:endParaRPr lang="zh-CN" altLang="en-US" sz="2800" b="1" dirty="0">
                        <a:solidFill>
                          <a:schemeClr val="tx1"/>
                        </a:solidFill>
                        <a:latin typeface="Times New Roman" panose="02020603050405020304" pitchFamily="18" charset="0"/>
                        <a:ea typeface="楷体_GB2312" pitchFamily="49" charset="-122"/>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c>
                  <a:txBody>
                    <a:bodyPr/>
                    <a:p>
                      <a:pPr marL="0" lvl="0" indent="0" algn="ctr" defTabSz="0">
                        <a:spcBef>
                          <a:spcPct val="0"/>
                        </a:spcBef>
                        <a:buClrTx/>
                        <a:buSzPct val="100000"/>
                        <a:buFont typeface="Arial" panose="020B0604020202020204" pitchFamily="34" charset="0"/>
                        <a:buNone/>
                        <a:tabLst>
                          <a:tab pos="2514600" algn="l"/>
                        </a:tabLst>
                      </a:pPr>
                      <a:endParaRPr lang="zh-CN" altLang="en-US" sz="2800" b="1" dirty="0">
                        <a:solidFill>
                          <a:schemeClr val="tx1"/>
                        </a:solidFill>
                        <a:latin typeface="Times New Roman" panose="02020603050405020304" pitchFamily="18" charset="0"/>
                        <a:ea typeface="楷体_GB2312" pitchFamily="49" charset="-122"/>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r>
              <a:tr h="677545">
                <a:tc>
                  <a:txBody>
                    <a:bodyPr/>
                    <a:p>
                      <a:pPr marL="0" lvl="0" indent="0" algn="ctr" defTabSz="0">
                        <a:spcBef>
                          <a:spcPct val="0"/>
                        </a:spcBef>
                        <a:buClrTx/>
                        <a:buSzPct val="100000"/>
                        <a:buFont typeface="Arial" panose="020B0604020202020204" pitchFamily="34" charset="0"/>
                        <a:buNone/>
                        <a:tabLst>
                          <a:tab pos="2514600" algn="l"/>
                        </a:tabLst>
                      </a:pPr>
                      <a:r>
                        <a:rPr lang="zh-CN" altLang="en-US" sz="2800" b="1" dirty="0">
                          <a:solidFill>
                            <a:schemeClr val="tx1"/>
                          </a:solidFill>
                          <a:latin typeface="Times New Roman" panose="02020603050405020304" pitchFamily="18" charset="0"/>
                          <a:ea typeface="楷体_GB2312" pitchFamily="49" charset="-122"/>
                        </a:rPr>
                        <a:t>通商口岸</a:t>
                      </a:r>
                      <a:endParaRPr lang="zh-CN" altLang="en-US" sz="2800" b="1" dirty="0">
                        <a:solidFill>
                          <a:schemeClr val="tx1"/>
                        </a:solidFill>
                        <a:latin typeface="Times New Roman" panose="02020603050405020304" pitchFamily="18" charset="0"/>
                        <a:ea typeface="楷体_GB2312" pitchFamily="49" charset="-122"/>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c>
                  <a:txBody>
                    <a:bodyPr/>
                    <a:p>
                      <a:pPr marL="0" lvl="0" indent="0" algn="ctr" defTabSz="0">
                        <a:spcBef>
                          <a:spcPct val="0"/>
                        </a:spcBef>
                        <a:buClrTx/>
                        <a:buSzPct val="100000"/>
                        <a:buFont typeface="Arial" panose="020B0604020202020204" pitchFamily="34" charset="0"/>
                        <a:buNone/>
                        <a:tabLst>
                          <a:tab pos="2514600" algn="l"/>
                        </a:tabLst>
                      </a:pPr>
                      <a:endParaRPr lang="zh-CN" altLang="en-US" sz="2800" b="1" dirty="0">
                        <a:solidFill>
                          <a:schemeClr val="tx1"/>
                        </a:solidFill>
                        <a:latin typeface="Times New Roman" panose="02020603050405020304" pitchFamily="18" charset="0"/>
                        <a:ea typeface="楷体_GB2312" pitchFamily="49" charset="-122"/>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r>
              <a:tr h="1233170">
                <a:tc>
                  <a:txBody>
                    <a:bodyPr/>
                    <a:p>
                      <a:pPr marL="0" lvl="0" indent="0" algn="ctr" defTabSz="0">
                        <a:spcBef>
                          <a:spcPct val="0"/>
                        </a:spcBef>
                        <a:buClrTx/>
                        <a:buSzPct val="100000"/>
                        <a:buFont typeface="Arial" panose="020B0604020202020204" pitchFamily="34" charset="0"/>
                        <a:buNone/>
                        <a:tabLst>
                          <a:tab pos="2514600" algn="l"/>
                        </a:tabLst>
                      </a:pPr>
                      <a:r>
                        <a:rPr lang="zh-CN" altLang="en-US" sz="2800" b="1" dirty="0">
                          <a:solidFill>
                            <a:schemeClr val="tx1"/>
                          </a:solidFill>
                          <a:latin typeface="Times New Roman" panose="02020603050405020304" pitchFamily="18" charset="0"/>
                          <a:ea typeface="楷体_GB2312" pitchFamily="49" charset="-122"/>
                        </a:rPr>
                        <a:t>经济侵略</a:t>
                      </a:r>
                      <a:endParaRPr lang="zh-CN" altLang="en-US" sz="2800" b="1" dirty="0">
                        <a:solidFill>
                          <a:schemeClr val="tx1"/>
                        </a:solidFill>
                        <a:latin typeface="Times New Roman" panose="02020603050405020304" pitchFamily="18" charset="0"/>
                        <a:ea typeface="楷体_GB2312" pitchFamily="49" charset="-122"/>
                      </a:endParaRPr>
                    </a:p>
                    <a:p>
                      <a:pPr marL="0" lvl="0" indent="0" algn="ctr" defTabSz="0">
                        <a:spcBef>
                          <a:spcPct val="0"/>
                        </a:spcBef>
                        <a:buClrTx/>
                        <a:buSzPct val="100000"/>
                        <a:buFont typeface="Arial" panose="020B0604020202020204" pitchFamily="34" charset="0"/>
                        <a:buNone/>
                        <a:tabLst>
                          <a:tab pos="2514600" algn="l"/>
                        </a:tabLst>
                      </a:pPr>
                      <a:r>
                        <a:rPr lang="zh-CN" altLang="en-US" sz="2800" b="1" dirty="0">
                          <a:solidFill>
                            <a:schemeClr val="tx1"/>
                          </a:solidFill>
                          <a:latin typeface="Times New Roman" panose="02020603050405020304" pitchFamily="18" charset="0"/>
                          <a:ea typeface="楷体_GB2312" pitchFamily="49" charset="-122"/>
                        </a:rPr>
                        <a:t>方式</a:t>
                      </a:r>
                      <a:endParaRPr lang="zh-CN" altLang="en-US" sz="2800" b="1" dirty="0">
                        <a:solidFill>
                          <a:schemeClr val="tx1"/>
                        </a:solidFill>
                        <a:latin typeface="Times New Roman" panose="02020603050405020304" pitchFamily="18" charset="0"/>
                        <a:ea typeface="楷体_GB2312" pitchFamily="49" charset="-122"/>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c>
                  <a:txBody>
                    <a:bodyPr/>
                    <a:p>
                      <a:pPr marL="0" lvl="0" indent="0" algn="ctr" defTabSz="0">
                        <a:spcBef>
                          <a:spcPct val="0"/>
                        </a:spcBef>
                        <a:buClrTx/>
                        <a:buSzPct val="100000"/>
                        <a:buFont typeface="Arial" panose="020B0604020202020204" pitchFamily="34" charset="0"/>
                        <a:buNone/>
                        <a:tabLst>
                          <a:tab pos="2514600" algn="l"/>
                        </a:tabLst>
                      </a:pPr>
                      <a:endParaRPr lang="zh-CN" altLang="en-US" sz="2800" b="1" dirty="0">
                        <a:solidFill>
                          <a:schemeClr val="tx1"/>
                        </a:solidFill>
                        <a:latin typeface="Times New Roman" panose="02020603050405020304" pitchFamily="18" charset="0"/>
                        <a:ea typeface="楷体_GB2312" pitchFamily="49" charset="-122"/>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r>
              <a:tr h="677545">
                <a:tc>
                  <a:txBody>
                    <a:bodyPr/>
                    <a:p>
                      <a:pPr marL="0" lvl="0" indent="0" algn="ctr" defTabSz="0">
                        <a:spcBef>
                          <a:spcPct val="0"/>
                        </a:spcBef>
                        <a:buClrTx/>
                        <a:buSzPct val="100000"/>
                        <a:buFont typeface="Arial" panose="020B0604020202020204" pitchFamily="34" charset="0"/>
                        <a:buNone/>
                        <a:tabLst>
                          <a:tab pos="2514600" algn="l"/>
                        </a:tabLst>
                      </a:pPr>
                      <a:r>
                        <a:rPr lang="zh-CN" altLang="en-US" sz="2800" b="1" dirty="0">
                          <a:solidFill>
                            <a:schemeClr val="tx1"/>
                          </a:solidFill>
                          <a:latin typeface="Times New Roman" panose="02020603050405020304" pitchFamily="18" charset="0"/>
                          <a:ea typeface="楷体_GB2312" pitchFamily="49" charset="-122"/>
                        </a:rPr>
                        <a:t>侵华方式</a:t>
                      </a:r>
                      <a:endParaRPr lang="zh-CN" altLang="en-US" sz="2800" b="1" dirty="0">
                        <a:solidFill>
                          <a:schemeClr val="tx1"/>
                        </a:solidFill>
                        <a:latin typeface="Times New Roman" panose="02020603050405020304" pitchFamily="18" charset="0"/>
                        <a:ea typeface="楷体_GB2312" pitchFamily="49" charset="-122"/>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c>
                  <a:txBody>
                    <a:bodyPr/>
                    <a:p>
                      <a:pPr marL="0" lvl="0" indent="0" algn="ctr" defTabSz="0">
                        <a:spcBef>
                          <a:spcPct val="0"/>
                        </a:spcBef>
                        <a:buClrTx/>
                        <a:buSzPct val="100000"/>
                        <a:buFont typeface="Arial" panose="020B0604020202020204" pitchFamily="34" charset="0"/>
                        <a:buNone/>
                        <a:tabLst>
                          <a:tab pos="2514600" algn="l"/>
                        </a:tabLst>
                      </a:pPr>
                      <a:endParaRPr lang="zh-CN" altLang="en-US" sz="2800" b="1" dirty="0">
                        <a:solidFill>
                          <a:schemeClr val="tx1"/>
                        </a:solidFill>
                        <a:latin typeface="宋体" panose="02010600030101010101" pitchFamily="2" charset="-122"/>
                        <a:cs typeface="Times New Roman" panose="02020603050405020304" pitchFamily="18" charset="0"/>
                      </a:endParaRPr>
                    </a:p>
                  </a:txBody>
                  <a:tcPr marL="90000" marR="90000" marT="46800" marB="46800" anchor="ctr">
                    <a:lnL w="19050" cap="flat" cmpd="sng">
                      <a:solidFill>
                        <a:srgbClr val="993366"/>
                      </a:solidFill>
                      <a:prstDash val="solid"/>
                      <a:headEnd type="none" w="med" len="med"/>
                      <a:tailEnd type="none" w="med" len="med"/>
                    </a:lnL>
                    <a:lnR w="19050" cap="flat" cmpd="sng">
                      <a:solidFill>
                        <a:srgbClr val="993366"/>
                      </a:solidFill>
                      <a:prstDash val="solid"/>
                      <a:headEnd type="none" w="med" len="med"/>
                      <a:tailEnd type="none" w="med" len="med"/>
                    </a:lnR>
                    <a:lnT w="19050" cap="flat" cmpd="sng">
                      <a:solidFill>
                        <a:srgbClr val="993366"/>
                      </a:solidFill>
                      <a:prstDash val="solid"/>
                      <a:headEnd type="none" w="med" len="med"/>
                      <a:tailEnd type="none" w="med" len="med"/>
                    </a:lnT>
                    <a:lnB w="19050" cap="flat" cmpd="sng">
                      <a:solidFill>
                        <a:srgbClr val="993366"/>
                      </a:solidFill>
                      <a:prstDash val="solid"/>
                      <a:headEnd type="none" w="med" len="med"/>
                      <a:tailEnd type="none" w="med" len="med"/>
                    </a:lnB>
                    <a:lnTlToBr>
                      <a:noFill/>
                    </a:lnTlToBr>
                    <a:lnBlToTr>
                      <a:noFill/>
                    </a:lnBlToTr>
                    <a:noFill/>
                  </a:tcPr>
                </a:tc>
              </a:tr>
            </a:tbl>
          </a:graphicData>
        </a:graphic>
      </p:graphicFrame>
      <p:sp>
        <p:nvSpPr>
          <p:cNvPr id="5" name="文本框 4"/>
          <p:cNvSpPr txBox="1"/>
          <p:nvPr/>
        </p:nvSpPr>
        <p:spPr>
          <a:xfrm>
            <a:off x="1267460" y="438150"/>
            <a:ext cx="6520815" cy="521970"/>
          </a:xfrm>
          <a:prstGeom prst="rect">
            <a:avLst/>
          </a:prstGeom>
          <a:noFill/>
        </p:spPr>
        <p:txBody>
          <a:bodyPr wrap="square" rtlCol="0">
            <a:spAutoFit/>
          </a:bodyPr>
          <a:p>
            <a:r>
              <a:rPr lang="zh-CN" altLang="en-US" sz="2800"/>
              <a:t>【教材补充】列强侵华的五大趋向</a:t>
            </a:r>
            <a:endParaRPr lang="zh-CN" altLang="en-US" sz="2800"/>
          </a:p>
        </p:txBody>
      </p:sp>
      <p:sp>
        <p:nvSpPr>
          <p:cNvPr id="6" name="文本框 5"/>
          <p:cNvSpPr txBox="1"/>
          <p:nvPr/>
        </p:nvSpPr>
        <p:spPr>
          <a:xfrm>
            <a:off x="4860290" y="1952625"/>
            <a:ext cx="1612900" cy="521970"/>
          </a:xfrm>
          <a:prstGeom prst="rect">
            <a:avLst/>
          </a:prstGeom>
          <a:noFill/>
        </p:spPr>
        <p:txBody>
          <a:bodyPr wrap="none" rtlCol="0" anchor="t">
            <a:spAutoFit/>
          </a:bodyPr>
          <a:p>
            <a:pPr algn="ctr"/>
            <a:r>
              <a:rPr lang="zh-CN" altLang="en-US" sz="2800" dirty="0">
                <a:latin typeface="Times New Roman" panose="02020603050405020304" pitchFamily="18" charset="0"/>
                <a:ea typeface="楷体_GB2312" pitchFamily="49" charset="-122"/>
                <a:sym typeface="+mn-ea"/>
              </a:rPr>
              <a:t>越来越多</a:t>
            </a:r>
            <a:endParaRPr lang="zh-CN" altLang="en-US" sz="2800" dirty="0">
              <a:latin typeface="Times New Roman" panose="02020603050405020304" pitchFamily="18" charset="0"/>
              <a:ea typeface="楷体_GB2312" pitchFamily="49" charset="-122"/>
              <a:sym typeface="+mn-ea"/>
            </a:endParaRPr>
          </a:p>
        </p:txBody>
      </p:sp>
      <p:sp>
        <p:nvSpPr>
          <p:cNvPr id="7" name="文本框 6"/>
          <p:cNvSpPr txBox="1"/>
          <p:nvPr/>
        </p:nvSpPr>
        <p:spPr>
          <a:xfrm>
            <a:off x="4860290" y="2621915"/>
            <a:ext cx="1612900" cy="521970"/>
          </a:xfrm>
          <a:prstGeom prst="rect">
            <a:avLst/>
          </a:prstGeom>
          <a:noFill/>
        </p:spPr>
        <p:txBody>
          <a:bodyPr wrap="none" rtlCol="0" anchor="t">
            <a:spAutoFit/>
          </a:bodyPr>
          <a:p>
            <a:pPr marL="0" lvl="0" indent="0" algn="ctr" defTabSz="0">
              <a:spcBef>
                <a:spcPct val="0"/>
              </a:spcBef>
              <a:buClrTx/>
              <a:buSzPct val="100000"/>
              <a:buFont typeface="Arial" panose="020B0604020202020204" pitchFamily="34" charset="0"/>
              <a:buNone/>
              <a:tabLst>
                <a:tab pos="2514600" algn="l"/>
              </a:tabLst>
            </a:pPr>
            <a:r>
              <a:rPr lang="zh-CN" altLang="en-US" sz="2800" dirty="0">
                <a:latin typeface="Times New Roman" panose="02020603050405020304" pitchFamily="18" charset="0"/>
                <a:ea typeface="楷体_GB2312" pitchFamily="49" charset="-122"/>
                <a:sym typeface="+mn-ea"/>
              </a:rPr>
              <a:t>越来越大</a:t>
            </a:r>
            <a:endParaRPr lang="zh-CN" altLang="en-US" sz="2800" dirty="0">
              <a:latin typeface="Times New Roman" panose="02020603050405020304" pitchFamily="18" charset="0"/>
              <a:ea typeface="楷体_GB2312" pitchFamily="49" charset="-122"/>
              <a:sym typeface="+mn-ea"/>
            </a:endParaRPr>
          </a:p>
        </p:txBody>
      </p:sp>
      <p:sp>
        <p:nvSpPr>
          <p:cNvPr id="8" name="文本框 7"/>
          <p:cNvSpPr txBox="1"/>
          <p:nvPr/>
        </p:nvSpPr>
        <p:spPr>
          <a:xfrm>
            <a:off x="4245610" y="3291840"/>
            <a:ext cx="3042920" cy="521970"/>
          </a:xfrm>
          <a:prstGeom prst="rect">
            <a:avLst/>
          </a:prstGeom>
          <a:noFill/>
        </p:spPr>
        <p:txBody>
          <a:bodyPr wrap="none" rtlCol="0" anchor="t">
            <a:spAutoFit/>
          </a:bodyPr>
          <a:p>
            <a:pPr marL="0" lvl="0" indent="0" algn="ctr" defTabSz="0">
              <a:spcBef>
                <a:spcPct val="0"/>
              </a:spcBef>
              <a:buClrTx/>
              <a:buSzPct val="100000"/>
              <a:buFont typeface="Arial" panose="020B0604020202020204" pitchFamily="34" charset="0"/>
              <a:buNone/>
              <a:tabLst>
                <a:tab pos="2514600" algn="l"/>
              </a:tabLst>
            </a:pPr>
            <a:r>
              <a:rPr lang="zh-CN" altLang="en-US" sz="2800" dirty="0">
                <a:latin typeface="Times New Roman" panose="02020603050405020304" pitchFamily="18" charset="0"/>
                <a:ea typeface="楷体_GB2312" pitchFamily="49" charset="-122"/>
                <a:sym typeface="+mn-ea"/>
              </a:rPr>
              <a:t>由沿海延伸到内地</a:t>
            </a:r>
            <a:endParaRPr lang="zh-CN" altLang="en-US" sz="2800" dirty="0">
              <a:latin typeface="Times New Roman" panose="02020603050405020304" pitchFamily="18" charset="0"/>
              <a:ea typeface="楷体_GB2312" pitchFamily="49" charset="-122"/>
              <a:sym typeface="+mn-ea"/>
            </a:endParaRPr>
          </a:p>
        </p:txBody>
      </p:sp>
      <p:sp>
        <p:nvSpPr>
          <p:cNvPr id="9" name="文本框 8"/>
          <p:cNvSpPr txBox="1"/>
          <p:nvPr/>
        </p:nvSpPr>
        <p:spPr>
          <a:xfrm>
            <a:off x="3173095" y="4297680"/>
            <a:ext cx="5187950" cy="521970"/>
          </a:xfrm>
          <a:prstGeom prst="rect">
            <a:avLst/>
          </a:prstGeom>
          <a:noFill/>
        </p:spPr>
        <p:txBody>
          <a:bodyPr wrap="none" rtlCol="0" anchor="t">
            <a:spAutoFit/>
          </a:bodyPr>
          <a:p>
            <a:pPr marL="0" lvl="0" indent="0" algn="ctr" defTabSz="0">
              <a:spcBef>
                <a:spcPct val="0"/>
              </a:spcBef>
              <a:buClrTx/>
              <a:buSzPct val="100000"/>
              <a:buFont typeface="Arial" panose="020B0604020202020204" pitchFamily="34" charset="0"/>
              <a:buNone/>
              <a:tabLst>
                <a:tab pos="2514600" algn="l"/>
              </a:tabLst>
            </a:pPr>
            <a:r>
              <a:rPr lang="zh-CN" altLang="en-US" sz="2800" dirty="0">
                <a:latin typeface="Times New Roman" panose="02020603050405020304" pitchFamily="18" charset="0"/>
                <a:ea typeface="楷体_GB2312" pitchFamily="49" charset="-122"/>
                <a:sym typeface="+mn-ea"/>
              </a:rPr>
              <a:t>由商品输出为主到资本输出为主</a:t>
            </a:r>
            <a:endParaRPr lang="zh-CN" altLang="en-US" sz="2800" dirty="0">
              <a:latin typeface="Times New Roman" panose="02020603050405020304" pitchFamily="18" charset="0"/>
              <a:ea typeface="楷体_GB2312" pitchFamily="49" charset="-122"/>
              <a:sym typeface="+mn-ea"/>
            </a:endParaRPr>
          </a:p>
        </p:txBody>
      </p:sp>
      <p:sp>
        <p:nvSpPr>
          <p:cNvPr id="10" name="文本框 9"/>
          <p:cNvSpPr txBox="1"/>
          <p:nvPr/>
        </p:nvSpPr>
        <p:spPr>
          <a:xfrm>
            <a:off x="3530600" y="5216525"/>
            <a:ext cx="4472940" cy="521970"/>
          </a:xfrm>
          <a:prstGeom prst="rect">
            <a:avLst/>
          </a:prstGeom>
          <a:noFill/>
        </p:spPr>
        <p:txBody>
          <a:bodyPr wrap="none" rtlCol="0" anchor="t">
            <a:spAutoFit/>
          </a:bodyPr>
          <a:p>
            <a:pPr marL="0" lvl="0" indent="0" algn="ctr" defTabSz="0">
              <a:spcBef>
                <a:spcPct val="0"/>
              </a:spcBef>
              <a:buClrTx/>
              <a:buSzPct val="100000"/>
              <a:buFont typeface="Arial" panose="020B0604020202020204" pitchFamily="34" charset="0"/>
              <a:buNone/>
              <a:tabLst>
                <a:tab pos="2514600" algn="l"/>
              </a:tabLst>
            </a:pPr>
            <a:r>
              <a:rPr lang="zh-CN" altLang="en-US" sz="2800" dirty="0">
                <a:latin typeface="Times New Roman" panose="02020603050405020304" pitchFamily="18" charset="0"/>
                <a:ea typeface="楷体_GB2312" pitchFamily="49" charset="-122"/>
                <a:sym typeface="+mn-ea"/>
              </a:rPr>
              <a:t>由直接侵华到</a:t>
            </a:r>
            <a:r>
              <a:rPr lang="zh-CN" altLang="en-US" sz="2800" dirty="0">
                <a:latin typeface="宋体" panose="02010600030101010101" pitchFamily="2" charset="-122"/>
                <a:ea typeface="楷体_GB2312" pitchFamily="49" charset="-122"/>
                <a:sym typeface="+mn-ea"/>
              </a:rPr>
              <a:t>“</a:t>
            </a:r>
            <a:r>
              <a:rPr lang="zh-CN" altLang="en-US" sz="2800" dirty="0">
                <a:latin typeface="Times New Roman" panose="02020603050405020304" pitchFamily="18" charset="0"/>
                <a:ea typeface="楷体_GB2312" pitchFamily="49" charset="-122"/>
                <a:sym typeface="+mn-ea"/>
              </a:rPr>
              <a:t>以华治华</a:t>
            </a:r>
            <a:r>
              <a:rPr lang="zh-CN" altLang="en-US" sz="2800" dirty="0">
                <a:latin typeface="宋体" panose="02010600030101010101" pitchFamily="2" charset="-122"/>
                <a:cs typeface="Times New Roman" panose="02020603050405020304" pitchFamily="18" charset="0"/>
                <a:sym typeface="+mn-ea"/>
              </a:rPr>
              <a:t>”</a:t>
            </a:r>
            <a:endParaRPr lang="zh-CN" altLang="en-US" sz="2800" dirty="0">
              <a:latin typeface="Times New Roman" panose="02020603050405020304" pitchFamily="18" charset="0"/>
              <a:ea typeface="楷体_GB2312" pitchFamily="49" charset="-122"/>
              <a:sym typeface="+mn-ea"/>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3" name="文本框 2"/>
          <p:cNvSpPr txBox="1"/>
          <p:nvPr/>
        </p:nvSpPr>
        <p:spPr>
          <a:xfrm>
            <a:off x="971550" y="2564130"/>
            <a:ext cx="7272338" cy="1692275"/>
          </a:xfrm>
          <a:prstGeom prst="rect">
            <a:avLst/>
          </a:prstGeom>
          <a:noFill/>
          <a:ln w="9525">
            <a:noFill/>
          </a:ln>
        </p:spPr>
        <p:txBody>
          <a:bodyPr>
            <a:spAutoFit/>
          </a:bodyPr>
          <a:p>
            <a:pPr algn="just">
              <a:lnSpc>
                <a:spcPct val="150000"/>
              </a:lnSpc>
            </a:pPr>
            <a:r>
              <a:rPr lang="en-US" altLang="en-US" sz="3500">
                <a:solidFill>
                  <a:srgbClr val="333399"/>
                </a:solidFill>
                <a:latin typeface="微软雅黑" panose="020B0503020204020204" charset="-122"/>
                <a:ea typeface="微软雅黑" panose="020B0503020204020204" charset="-122"/>
              </a:rPr>
              <a:t>重</a:t>
            </a:r>
            <a:r>
              <a:rPr lang="en-US" altLang="zh-CN" sz="3500">
                <a:solidFill>
                  <a:srgbClr val="333399"/>
                </a:solidFill>
                <a:latin typeface="微软雅黑" panose="020B0503020204020204" charset="-122"/>
                <a:ea typeface="微软雅黑" panose="020B0503020204020204" charset="-122"/>
              </a:rPr>
              <a:t>  </a:t>
            </a:r>
            <a:r>
              <a:rPr lang="en-US" altLang="en-US" sz="3500">
                <a:solidFill>
                  <a:srgbClr val="333399"/>
                </a:solidFill>
                <a:latin typeface="微软雅黑" panose="020B0503020204020204" charset="-122"/>
                <a:ea typeface="微软雅黑" panose="020B0503020204020204" charset="-122"/>
              </a:rPr>
              <a:t>难</a:t>
            </a:r>
            <a:r>
              <a:rPr lang="en-US" altLang="zh-CN" sz="3500">
                <a:solidFill>
                  <a:srgbClr val="333399"/>
                </a:solidFill>
                <a:latin typeface="微软雅黑" panose="020B0503020204020204" charset="-122"/>
                <a:ea typeface="微软雅黑" panose="020B0503020204020204" charset="-122"/>
              </a:rPr>
              <a:t>  </a:t>
            </a:r>
            <a:r>
              <a:rPr lang="en-US" altLang="en-US" sz="3500">
                <a:solidFill>
                  <a:srgbClr val="333399"/>
                </a:solidFill>
                <a:latin typeface="微软雅黑" panose="020B0503020204020204" charset="-122"/>
                <a:ea typeface="微软雅黑" panose="020B0503020204020204" charset="-122"/>
              </a:rPr>
              <a:t>点</a:t>
            </a:r>
            <a:r>
              <a:rPr lang="en-US" altLang="zh-CN" sz="3500">
                <a:solidFill>
                  <a:srgbClr val="333399"/>
                </a:solidFill>
                <a:latin typeface="微软雅黑" panose="020B0503020204020204" charset="-122"/>
                <a:ea typeface="微软雅黑" panose="020B0503020204020204" charset="-122"/>
              </a:rPr>
              <a:t>  </a:t>
            </a:r>
            <a:r>
              <a:rPr lang="en-US" altLang="en-US" sz="3500">
                <a:solidFill>
                  <a:srgbClr val="333399"/>
                </a:solidFill>
                <a:latin typeface="微软雅黑" panose="020B0503020204020204" charset="-122"/>
                <a:ea typeface="微软雅黑" panose="020B0503020204020204" charset="-122"/>
              </a:rPr>
              <a:t>一</a:t>
            </a:r>
            <a:endParaRPr lang="zh-CN" altLang="en-US" sz="3500" dirty="0">
              <a:solidFill>
                <a:srgbClr val="333399"/>
              </a:solidFill>
              <a:latin typeface="微软雅黑" panose="020B0503020204020204" charset="-122"/>
              <a:ea typeface="微软雅黑" panose="020B0503020204020204" charset="-122"/>
            </a:endParaRPr>
          </a:p>
          <a:p>
            <a:pPr algn="r">
              <a:lnSpc>
                <a:spcPct val="150000"/>
              </a:lnSpc>
            </a:pPr>
            <a:r>
              <a:rPr lang="en-US" altLang="zh-CN" sz="3500" err="1">
                <a:solidFill>
                  <a:srgbClr val="FF6600"/>
                </a:solidFill>
                <a:latin typeface="汉仪粗圆简" pitchFamily="49" charset="-122"/>
                <a:ea typeface="汉仪粗圆简" pitchFamily="49" charset="-122"/>
              </a:rPr>
              <a:t>两次鸦片战争</a:t>
            </a:r>
            <a:r>
              <a:rPr lang="en-US" altLang="zh-CN" sz="3500">
                <a:solidFill>
                  <a:srgbClr val="FF6600"/>
                </a:solidFill>
                <a:latin typeface="汉仪粗圆简" pitchFamily="49" charset="-122"/>
                <a:ea typeface="汉仪粗圆简" pitchFamily="49" charset="-122"/>
              </a:rPr>
              <a:t>   </a:t>
            </a:r>
            <a:endParaRPr lang="zh-CN" altLang="en-US" sz="3500" dirty="0">
              <a:solidFill>
                <a:srgbClr val="FF6600"/>
              </a:solidFill>
              <a:latin typeface="汉仪粗圆简" pitchFamily="49" charset="-122"/>
              <a:ea typeface="汉仪粗圆简" pitchFamily="49" charset="-122"/>
            </a:endParaRPr>
          </a:p>
        </p:txBody>
      </p:sp>
      <p:sp>
        <p:nvSpPr>
          <p:cNvPr id="422949" name="矩形 422948"/>
          <p:cNvSpPr/>
          <p:nvPr/>
        </p:nvSpPr>
        <p:spPr>
          <a:xfrm rot="3419336">
            <a:off x="1401128" y="932498"/>
            <a:ext cx="923925" cy="1003300"/>
          </a:xfrm>
          <a:prstGeom prst="rect">
            <a:avLst/>
          </a:prstGeom>
          <a:solidFill>
            <a:srgbClr val="99A0B3"/>
          </a:solidFill>
          <a:ln w="9525" cap="flat" cmpd="sng">
            <a:prstDash val="solid"/>
            <a:miter/>
            <a:headEnd type="none" w="med" len="med"/>
            <a:tailEnd type="none" w="med" len="med"/>
          </a:ln>
          <a:scene3d>
            <a:camera prst="legacyPerspectiveFront">
              <a:rot lat="0" lon="1500000" rev="0"/>
            </a:camera>
            <a:lightRig rig="legacyFlat4" dir="b"/>
          </a:scene3d>
          <a:sp3d extrusionH="887400" prstMaterial="legacyMatte">
            <a:bevelT w="13500" h="13500" prst="angle"/>
            <a:bevelB w="13500" h="13500" prst="angle"/>
            <a:extrusionClr>
              <a:srgbClr val="99A0B3"/>
            </a:extrusionClr>
          </a:sp3d>
        </p:spPr>
        <p:txBody>
          <a:bodyPr/>
          <a:p>
            <a:endParaRPr lang="zh-CN" altLang="en-US"/>
          </a:p>
        </p:txBody>
      </p:sp>
      <p:grpSp>
        <p:nvGrpSpPr>
          <p:cNvPr id="422950" name="组合 422949"/>
          <p:cNvGrpSpPr/>
          <p:nvPr/>
        </p:nvGrpSpPr>
        <p:grpSpPr>
          <a:xfrm>
            <a:off x="2364740" y="1103948"/>
            <a:ext cx="933450" cy="131762"/>
            <a:chOff x="2003" y="3439"/>
            <a:chExt cx="468" cy="244"/>
          </a:xfrm>
        </p:grpSpPr>
        <p:sp>
          <p:nvSpPr>
            <p:cNvPr id="422951" name="椭圆 422950"/>
            <p:cNvSpPr/>
            <p:nvPr/>
          </p:nvSpPr>
          <p:spPr>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9525">
              <a:noFill/>
            </a:ln>
          </p:spPr>
          <p:txBody>
            <a:bodyPr/>
            <a:p>
              <a:endParaRPr lang="zh-CN" altLang="en-US"/>
            </a:p>
          </p:txBody>
        </p:sp>
        <p:sp>
          <p:nvSpPr>
            <p:cNvPr id="422952" name="矩形 422951"/>
            <p:cNvSpPr/>
            <p:nvPr/>
          </p:nvSpPr>
          <p:spPr>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9525">
              <a:noFill/>
            </a:ln>
          </p:spPr>
          <p:txBody>
            <a:bodyPr/>
            <a:p>
              <a:endParaRPr lang="zh-CN" altLang="en-US"/>
            </a:p>
          </p:txBody>
        </p:sp>
        <p:sp>
          <p:nvSpPr>
            <p:cNvPr id="422953" name="椭圆 422952"/>
            <p:cNvSpPr/>
            <p:nvPr/>
          </p:nvSpPr>
          <p:spPr>
            <a:xfrm>
              <a:off x="2400" y="3443"/>
              <a:ext cx="71" cy="234"/>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12700" cap="flat" cmpd="sng">
              <a:solidFill>
                <a:srgbClr val="FFFFFF"/>
              </a:solidFill>
              <a:prstDash val="solid"/>
              <a:headEnd type="none" w="med" len="med"/>
              <a:tailEnd type="none" w="med" len="med"/>
            </a:ln>
          </p:spPr>
          <p:txBody>
            <a:bodyPr/>
            <a:p>
              <a:endParaRPr lang="zh-CN" altLang="en-US"/>
            </a:p>
          </p:txBody>
        </p:sp>
        <p:sp>
          <p:nvSpPr>
            <p:cNvPr id="422954" name="椭圆 422953"/>
            <p:cNvSpPr/>
            <p:nvPr/>
          </p:nvSpPr>
          <p:spPr>
            <a:xfrm>
              <a:off x="2438" y="3519"/>
              <a:ext cx="20" cy="69"/>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9525">
              <a:noFill/>
            </a:ln>
          </p:spPr>
          <p:txBody>
            <a:bodyPr/>
            <a:p>
              <a:endParaRPr lang="zh-CN" altLang="en-US"/>
            </a:p>
          </p:txBody>
        </p:sp>
      </p:grpSp>
      <p:sp>
        <p:nvSpPr>
          <p:cNvPr id="422955" name="矩形 422954"/>
          <p:cNvSpPr/>
          <p:nvPr/>
        </p:nvSpPr>
        <p:spPr>
          <a:xfrm rot="3419336">
            <a:off x="3121978" y="864235"/>
            <a:ext cx="923925" cy="1004888"/>
          </a:xfrm>
          <a:prstGeom prst="rect">
            <a:avLst/>
          </a:prstGeom>
          <a:solidFill>
            <a:srgbClr val="2C3764"/>
          </a:solidFill>
          <a:ln w="9525" cap="flat" cmpd="sng">
            <a:prstDash val="solid"/>
            <a:miter/>
            <a:headEnd type="none" w="med" len="med"/>
            <a:tailEnd type="none" w="med" len="med"/>
          </a:ln>
          <a:scene3d>
            <a:camera prst="legacyPerspectiveFront">
              <a:rot lat="0" lon="1500000" rev="0"/>
            </a:camera>
            <a:lightRig rig="legacyFlat4" dir="b"/>
          </a:scene3d>
          <a:sp3d extrusionH="887400" prstMaterial="legacyMatte">
            <a:bevelT w="13500" h="13500" prst="angle"/>
            <a:bevelB w="13500" h="13500" prst="angle"/>
            <a:extrusionClr>
              <a:srgbClr val="2C3764"/>
            </a:extrusionClr>
          </a:sp3d>
        </p:spPr>
        <p:txBody>
          <a:bodyPr/>
          <a:p>
            <a:endParaRPr lang="zh-CN" altLang="en-US"/>
          </a:p>
        </p:txBody>
      </p:sp>
      <p:grpSp>
        <p:nvGrpSpPr>
          <p:cNvPr id="422956" name="组合 422955"/>
          <p:cNvGrpSpPr/>
          <p:nvPr/>
        </p:nvGrpSpPr>
        <p:grpSpPr>
          <a:xfrm>
            <a:off x="4087178" y="1103948"/>
            <a:ext cx="931862" cy="131762"/>
            <a:chOff x="2003" y="3439"/>
            <a:chExt cx="468" cy="244"/>
          </a:xfrm>
        </p:grpSpPr>
        <p:sp>
          <p:nvSpPr>
            <p:cNvPr id="422957" name="椭圆 422956"/>
            <p:cNvSpPr/>
            <p:nvPr/>
          </p:nvSpPr>
          <p:spPr>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9525">
              <a:noFill/>
            </a:ln>
          </p:spPr>
          <p:txBody>
            <a:bodyPr/>
            <a:p>
              <a:endParaRPr lang="zh-CN" altLang="en-US"/>
            </a:p>
          </p:txBody>
        </p:sp>
        <p:sp>
          <p:nvSpPr>
            <p:cNvPr id="422958" name="矩形 422957"/>
            <p:cNvSpPr/>
            <p:nvPr/>
          </p:nvSpPr>
          <p:spPr>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9525">
              <a:noFill/>
            </a:ln>
          </p:spPr>
          <p:txBody>
            <a:bodyPr/>
            <a:p>
              <a:endParaRPr lang="zh-CN" altLang="en-US"/>
            </a:p>
          </p:txBody>
        </p:sp>
        <p:sp>
          <p:nvSpPr>
            <p:cNvPr id="422959" name="椭圆 422958"/>
            <p:cNvSpPr/>
            <p:nvPr/>
          </p:nvSpPr>
          <p:spPr>
            <a:xfrm>
              <a:off x="2400" y="3443"/>
              <a:ext cx="71" cy="234"/>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12700" cap="flat" cmpd="sng">
              <a:solidFill>
                <a:srgbClr val="FFFFFF"/>
              </a:solidFill>
              <a:prstDash val="solid"/>
              <a:headEnd type="none" w="med" len="med"/>
              <a:tailEnd type="none" w="med" len="med"/>
            </a:ln>
          </p:spPr>
          <p:txBody>
            <a:bodyPr/>
            <a:p>
              <a:endParaRPr lang="zh-CN" altLang="en-US"/>
            </a:p>
          </p:txBody>
        </p:sp>
        <p:sp>
          <p:nvSpPr>
            <p:cNvPr id="422960" name="椭圆 422959"/>
            <p:cNvSpPr/>
            <p:nvPr/>
          </p:nvSpPr>
          <p:spPr>
            <a:xfrm>
              <a:off x="2438" y="3519"/>
              <a:ext cx="20" cy="69"/>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9525">
              <a:noFill/>
            </a:ln>
          </p:spPr>
          <p:txBody>
            <a:bodyPr/>
            <a:p>
              <a:endParaRPr lang="zh-CN" altLang="en-US"/>
            </a:p>
          </p:txBody>
        </p:sp>
      </p:grpSp>
      <p:sp>
        <p:nvSpPr>
          <p:cNvPr id="422961" name="矩形 422960"/>
          <p:cNvSpPr/>
          <p:nvPr/>
        </p:nvSpPr>
        <p:spPr>
          <a:xfrm rot="3419336">
            <a:off x="4771390" y="864235"/>
            <a:ext cx="923925" cy="1004888"/>
          </a:xfrm>
          <a:prstGeom prst="rect">
            <a:avLst/>
          </a:prstGeom>
          <a:solidFill>
            <a:srgbClr val="99A0B3"/>
          </a:solidFill>
          <a:ln w="9525" cap="flat" cmpd="sng">
            <a:prstDash val="solid"/>
            <a:miter/>
            <a:headEnd type="none" w="med" len="med"/>
            <a:tailEnd type="none" w="med" len="med"/>
          </a:ln>
          <a:scene3d>
            <a:camera prst="legacyPerspectiveFront">
              <a:rot lat="0" lon="1500000" rev="0"/>
            </a:camera>
            <a:lightRig rig="legacyFlat4" dir="b"/>
          </a:scene3d>
          <a:sp3d extrusionH="887400" prstMaterial="legacyMatte">
            <a:bevelT w="13500" h="13500" prst="angle"/>
            <a:bevelB w="13500" h="13500" prst="angle"/>
            <a:extrusionClr>
              <a:srgbClr val="99A0B3"/>
            </a:extrusionClr>
          </a:sp3d>
        </p:spPr>
        <p:txBody>
          <a:bodyPr/>
          <a:p>
            <a:endParaRPr lang="zh-CN" altLang="en-US"/>
          </a:p>
        </p:txBody>
      </p:sp>
      <p:grpSp>
        <p:nvGrpSpPr>
          <p:cNvPr id="422962" name="组合 422961"/>
          <p:cNvGrpSpPr/>
          <p:nvPr/>
        </p:nvGrpSpPr>
        <p:grpSpPr>
          <a:xfrm>
            <a:off x="5808028" y="1103948"/>
            <a:ext cx="1219200" cy="131762"/>
            <a:chOff x="2003" y="3439"/>
            <a:chExt cx="468" cy="244"/>
          </a:xfrm>
        </p:grpSpPr>
        <p:sp>
          <p:nvSpPr>
            <p:cNvPr id="422963" name="椭圆 422962"/>
            <p:cNvSpPr/>
            <p:nvPr/>
          </p:nvSpPr>
          <p:spPr>
            <a:xfrm>
              <a:off x="2003" y="3439"/>
              <a:ext cx="79" cy="242"/>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9525">
              <a:noFill/>
            </a:ln>
          </p:spPr>
          <p:txBody>
            <a:bodyPr/>
            <a:p>
              <a:endParaRPr lang="zh-CN" altLang="en-US"/>
            </a:p>
          </p:txBody>
        </p:sp>
        <p:sp>
          <p:nvSpPr>
            <p:cNvPr id="422964" name="矩形 422963"/>
            <p:cNvSpPr/>
            <p:nvPr/>
          </p:nvSpPr>
          <p:spPr>
            <a:xfrm>
              <a:off x="2048" y="3441"/>
              <a:ext cx="388" cy="242"/>
            </a:xfrm>
            <a:prstGeom prst="rect">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9525">
              <a:noFill/>
            </a:ln>
          </p:spPr>
          <p:txBody>
            <a:bodyPr/>
            <a:p>
              <a:endParaRPr lang="zh-CN" altLang="en-US"/>
            </a:p>
          </p:txBody>
        </p:sp>
        <p:sp>
          <p:nvSpPr>
            <p:cNvPr id="422965" name="椭圆 422964"/>
            <p:cNvSpPr/>
            <p:nvPr/>
          </p:nvSpPr>
          <p:spPr>
            <a:xfrm>
              <a:off x="2400" y="3443"/>
              <a:ext cx="71" cy="234"/>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12700" cap="flat" cmpd="sng">
              <a:solidFill>
                <a:srgbClr val="FFFFFF"/>
              </a:solidFill>
              <a:prstDash val="solid"/>
              <a:headEnd type="none" w="med" len="med"/>
              <a:tailEnd type="none" w="med" len="med"/>
            </a:ln>
          </p:spPr>
          <p:txBody>
            <a:bodyPr/>
            <a:p>
              <a:endParaRPr lang="zh-CN" altLang="en-US"/>
            </a:p>
          </p:txBody>
        </p:sp>
        <p:sp>
          <p:nvSpPr>
            <p:cNvPr id="422966" name="椭圆 422965"/>
            <p:cNvSpPr/>
            <p:nvPr/>
          </p:nvSpPr>
          <p:spPr>
            <a:xfrm>
              <a:off x="2438" y="3519"/>
              <a:ext cx="20" cy="69"/>
            </a:xfrm>
            <a:prstGeom prst="ellipse">
              <a:avLst/>
            </a:prstGeom>
            <a:gradFill rotWithShape="0">
              <a:gsLst>
                <a:gs pos="0">
                  <a:srgbClr val="FFFFFF">
                    <a:gamma/>
                    <a:shade val="46275"/>
                    <a:invGamma/>
                  </a:srgbClr>
                </a:gs>
                <a:gs pos="50000">
                  <a:srgbClr val="FFFFFF"/>
                </a:gs>
                <a:gs pos="100000">
                  <a:srgbClr val="FFFFFF">
                    <a:gamma/>
                    <a:shade val="46275"/>
                    <a:invGamma/>
                  </a:srgbClr>
                </a:gs>
              </a:gsLst>
              <a:lin ang="5400000" scaled="1"/>
              <a:tileRect/>
            </a:gradFill>
            <a:ln w="9525">
              <a:noFill/>
            </a:ln>
          </p:spPr>
          <p:txBody>
            <a:bodyPr/>
            <a:p>
              <a:endParaRPr lang="zh-CN" altLang="en-US"/>
            </a:p>
          </p:txBody>
        </p:sp>
      </p:grpSp>
      <p:sp>
        <p:nvSpPr>
          <p:cNvPr id="422967" name="矩形 422966"/>
          <p:cNvSpPr/>
          <p:nvPr/>
        </p:nvSpPr>
        <p:spPr>
          <a:xfrm rot="3419336">
            <a:off x="6493828" y="865823"/>
            <a:ext cx="923925" cy="1003300"/>
          </a:xfrm>
          <a:prstGeom prst="rect">
            <a:avLst/>
          </a:prstGeom>
          <a:solidFill>
            <a:srgbClr val="2C3764"/>
          </a:solidFill>
          <a:ln w="9525" cap="flat" cmpd="sng">
            <a:prstDash val="solid"/>
            <a:miter/>
            <a:headEnd type="none" w="med" len="med"/>
            <a:tailEnd type="none" w="med" len="med"/>
          </a:ln>
          <a:scene3d>
            <a:camera prst="legacyPerspectiveFront">
              <a:rot lat="0" lon="1500000" rev="0"/>
            </a:camera>
            <a:lightRig rig="legacyFlat4" dir="b"/>
          </a:scene3d>
          <a:sp3d extrusionH="887400" prstMaterial="legacyMatte">
            <a:bevelT w="13500" h="13500" prst="angle"/>
            <a:bevelB w="13500" h="13500" prst="angle"/>
            <a:extrusionClr>
              <a:srgbClr val="2C3764"/>
            </a:extrusionClr>
          </a:sp3d>
        </p:spPr>
        <p:txBody>
          <a:bodyPr/>
          <a:p>
            <a:endParaRPr lang="zh-CN" altLang="en-US"/>
          </a:p>
        </p:txBody>
      </p:sp>
      <p:sp>
        <p:nvSpPr>
          <p:cNvPr id="422973" name="矩形 422972"/>
          <p:cNvSpPr/>
          <p:nvPr/>
        </p:nvSpPr>
        <p:spPr>
          <a:xfrm>
            <a:off x="1556703" y="1180148"/>
            <a:ext cx="846137" cy="549275"/>
          </a:xfrm>
          <a:prstGeom prst="rect">
            <a:avLst/>
          </a:prstGeom>
          <a:noFill/>
          <a:ln w="9525">
            <a:noFill/>
          </a:ln>
        </p:spPr>
        <p:txBody>
          <a:bodyPr>
            <a:spAutoFit/>
          </a:bodyPr>
          <a:p>
            <a:pPr algn="l"/>
            <a:r>
              <a:rPr lang="zh-CN" altLang="en-US" sz="3000" dirty="0">
                <a:solidFill>
                  <a:srgbClr val="FFFFFF"/>
                </a:solidFill>
                <a:latin typeface="Arial" panose="020B0604020202020204" pitchFamily="34" charset="0"/>
                <a:ea typeface="方正少儿简体" pitchFamily="65" charset="-122"/>
              </a:rPr>
              <a:t>核</a:t>
            </a:r>
            <a:endParaRPr lang="zh-CN" altLang="en-US" sz="3000" dirty="0">
              <a:solidFill>
                <a:srgbClr val="FFFFFF"/>
              </a:solidFill>
              <a:latin typeface="Arial" panose="020B0604020202020204" pitchFamily="34" charset="0"/>
              <a:ea typeface="方正少儿简体" pitchFamily="65" charset="-122"/>
            </a:endParaRPr>
          </a:p>
        </p:txBody>
      </p:sp>
      <p:sp>
        <p:nvSpPr>
          <p:cNvPr id="422974" name="矩形 422973"/>
          <p:cNvSpPr/>
          <p:nvPr/>
        </p:nvSpPr>
        <p:spPr>
          <a:xfrm>
            <a:off x="3347403" y="1129348"/>
            <a:ext cx="566737" cy="549275"/>
          </a:xfrm>
          <a:prstGeom prst="rect">
            <a:avLst/>
          </a:prstGeom>
          <a:noFill/>
          <a:ln w="9525">
            <a:noFill/>
          </a:ln>
        </p:spPr>
        <p:txBody>
          <a:bodyPr wrap="none" anchor="t">
            <a:spAutoFit/>
          </a:bodyPr>
          <a:p>
            <a:pPr algn="l"/>
            <a:r>
              <a:rPr lang="zh-CN" altLang="en-US" sz="3000" dirty="0">
                <a:solidFill>
                  <a:srgbClr val="FFFFFF"/>
                </a:solidFill>
                <a:latin typeface="Arial" panose="020B0604020202020204" pitchFamily="34" charset="0"/>
                <a:ea typeface="方正少儿简体" pitchFamily="65" charset="-122"/>
              </a:rPr>
              <a:t>心</a:t>
            </a:r>
            <a:endParaRPr lang="zh-CN" altLang="en-US" sz="3000" dirty="0">
              <a:solidFill>
                <a:srgbClr val="FFFFFF"/>
              </a:solidFill>
              <a:latin typeface="Arial" panose="020B0604020202020204" pitchFamily="34" charset="0"/>
              <a:ea typeface="方正少儿简体" pitchFamily="65" charset="-122"/>
            </a:endParaRPr>
          </a:p>
        </p:txBody>
      </p:sp>
      <p:sp>
        <p:nvSpPr>
          <p:cNvPr id="422975" name="矩形 422974"/>
          <p:cNvSpPr/>
          <p:nvPr/>
        </p:nvSpPr>
        <p:spPr>
          <a:xfrm>
            <a:off x="5003165" y="1156335"/>
            <a:ext cx="566738" cy="549275"/>
          </a:xfrm>
          <a:prstGeom prst="rect">
            <a:avLst/>
          </a:prstGeom>
          <a:noFill/>
          <a:ln w="9525">
            <a:noFill/>
          </a:ln>
        </p:spPr>
        <p:txBody>
          <a:bodyPr wrap="none" anchor="t">
            <a:spAutoFit/>
          </a:bodyPr>
          <a:p>
            <a:pPr algn="l"/>
            <a:r>
              <a:rPr lang="zh-CN" altLang="en-US" sz="3000" dirty="0">
                <a:solidFill>
                  <a:srgbClr val="FFFFFF"/>
                </a:solidFill>
                <a:latin typeface="Arial" panose="020B0604020202020204" pitchFamily="34" charset="0"/>
                <a:ea typeface="方正少儿简体" pitchFamily="65" charset="-122"/>
              </a:rPr>
              <a:t>问</a:t>
            </a:r>
            <a:endParaRPr lang="zh-CN" altLang="en-US" sz="3000" dirty="0">
              <a:solidFill>
                <a:srgbClr val="FFFFFF"/>
              </a:solidFill>
              <a:latin typeface="Arial" panose="020B0604020202020204" pitchFamily="34" charset="0"/>
              <a:ea typeface="方正少儿简体" pitchFamily="65" charset="-122"/>
            </a:endParaRPr>
          </a:p>
        </p:txBody>
      </p:sp>
      <p:sp>
        <p:nvSpPr>
          <p:cNvPr id="422976" name="矩形 422975"/>
          <p:cNvSpPr/>
          <p:nvPr/>
        </p:nvSpPr>
        <p:spPr>
          <a:xfrm>
            <a:off x="6709728" y="1134110"/>
            <a:ext cx="1020762" cy="549275"/>
          </a:xfrm>
          <a:prstGeom prst="rect">
            <a:avLst/>
          </a:prstGeom>
          <a:noFill/>
          <a:ln w="9525">
            <a:noFill/>
          </a:ln>
        </p:spPr>
        <p:txBody>
          <a:bodyPr>
            <a:spAutoFit/>
          </a:bodyPr>
          <a:p>
            <a:pPr algn="l"/>
            <a:r>
              <a:rPr lang="zh-CN" altLang="en-US" sz="3000" dirty="0">
                <a:solidFill>
                  <a:srgbClr val="FFFFFF"/>
                </a:solidFill>
                <a:latin typeface="Arial" panose="020B0604020202020204" pitchFamily="34" charset="0"/>
                <a:ea typeface="方正少儿简体" pitchFamily="65" charset="-122"/>
              </a:rPr>
              <a:t>题</a:t>
            </a:r>
            <a:endParaRPr lang="zh-CN" altLang="en-US" sz="3000" dirty="0">
              <a:solidFill>
                <a:srgbClr val="FFFFFF"/>
              </a:solidFill>
              <a:latin typeface="Arial" panose="020B0604020202020204" pitchFamily="34" charset="0"/>
              <a:ea typeface="方正少儿简体" pitchFamily="65" charset="-122"/>
            </a:endParaRPr>
          </a:p>
        </p:txBody>
      </p:sp>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540747" name="图片 540746"/>
          <p:cNvPicPr>
            <a:picLocks noChangeAspect="1"/>
          </p:cNvPicPr>
          <p:nvPr/>
        </p:nvPicPr>
        <p:blipFill>
          <a:blip r:embed="rId1"/>
          <a:stretch>
            <a:fillRect/>
          </a:stretch>
        </p:blipFill>
        <p:spPr>
          <a:xfrm>
            <a:off x="581343" y="482283"/>
            <a:ext cx="6532562" cy="773112"/>
          </a:xfrm>
          <a:prstGeom prst="rect">
            <a:avLst/>
          </a:prstGeom>
          <a:noFill/>
          <a:ln w="19050">
            <a:noFill/>
          </a:ln>
        </p:spPr>
      </p:pic>
      <p:pic>
        <p:nvPicPr>
          <p:cNvPr id="540748" name="图片 540747" descr="C:/Users/lenovo/AppData/Local/Temp/Rar$DIa0.286/19YLZ-32.TIF"/>
          <p:cNvPicPr>
            <a:picLocks noChangeAspect="1"/>
          </p:cNvPicPr>
          <p:nvPr/>
        </p:nvPicPr>
        <p:blipFill>
          <a:blip r:embed="rId2" r:link="rId3"/>
          <a:stretch>
            <a:fillRect/>
          </a:stretch>
        </p:blipFill>
        <p:spPr>
          <a:xfrm>
            <a:off x="1017270" y="1099185"/>
            <a:ext cx="7339965" cy="2586355"/>
          </a:xfrm>
          <a:prstGeom prst="rect">
            <a:avLst/>
          </a:prstGeom>
          <a:noFill/>
          <a:ln w="9525">
            <a:noFill/>
          </a:ln>
        </p:spPr>
      </p:pic>
      <p:pic>
        <p:nvPicPr>
          <p:cNvPr id="540749" name="图片 540748" descr="C:/Users/lenovo/AppData/Local/Temp/Rar$DIa0.286/19YLZ-33.TIF"/>
          <p:cNvPicPr>
            <a:picLocks noChangeAspect="1"/>
          </p:cNvPicPr>
          <p:nvPr/>
        </p:nvPicPr>
        <p:blipFill>
          <a:blip r:embed="rId4" r:link="rId5"/>
          <a:stretch>
            <a:fillRect/>
          </a:stretch>
        </p:blipFill>
        <p:spPr>
          <a:xfrm>
            <a:off x="1017270" y="3749040"/>
            <a:ext cx="7340600" cy="2990215"/>
          </a:xfrm>
          <a:prstGeom prst="rect">
            <a:avLst/>
          </a:prstGeom>
          <a:noFill/>
          <a:ln w="9525">
            <a:noFill/>
          </a:ln>
        </p:spPr>
      </p:pic>
    </p:spTree>
  </p:cSld>
  <p:clrMapOvr>
    <a:masterClrMapping/>
  </p:clrMapOvr>
  <p:transition>
    <p:circle/>
  </p:transition>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aphicFrame>
        <p:nvGraphicFramePr>
          <p:cNvPr id="600254" name="表格 600253"/>
          <p:cNvGraphicFramePr/>
          <p:nvPr/>
        </p:nvGraphicFramePr>
        <p:xfrm>
          <a:off x="632460" y="1524635"/>
          <a:ext cx="8022590" cy="4586605"/>
        </p:xfrm>
        <a:graphic>
          <a:graphicData uri="http://schemas.openxmlformats.org/drawingml/2006/table">
            <a:tbl>
              <a:tblPr/>
              <a:tblGrid>
                <a:gridCol w="875030"/>
                <a:gridCol w="3500755"/>
                <a:gridCol w="3646805"/>
              </a:tblGrid>
              <a:tr h="667385">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15000"/>
                        </a:lnSpc>
                        <a:buNone/>
                      </a:pPr>
                      <a:endParaRPr lang="zh-CN" altLang="en-US" dirty="0"/>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w="19050" cap="rnd" cmpd="sng">
                      <a:solidFill>
                        <a:schemeClr val="tx1"/>
                      </a:solidFill>
                      <a:prstDash val="solid"/>
                      <a:headEnd type="none" w="med" len="med"/>
                      <a:tailEnd type="none" w="med" len="med"/>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15000"/>
                        </a:lnSpc>
                        <a:spcBef>
                          <a:spcPct val="0"/>
                        </a:spcBef>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中国</a:t>
                      </a:r>
                      <a:endParaRPr lang="zh-CN" altLang="en-US" sz="1800" dirty="0">
                        <a:ea typeface="Times New Roman" panose="02020603050405020304" pitchFamily="18" charset="0"/>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15000"/>
                        </a:lnSpc>
                        <a:spcBef>
                          <a:spcPct val="0"/>
                        </a:spcBef>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英国</a:t>
                      </a:r>
                      <a:endParaRPr lang="zh-CN" altLang="en-US" sz="1800" dirty="0">
                        <a:ea typeface="Times New Roman" panose="02020603050405020304" pitchFamily="18" charset="0"/>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1068070">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algn="ctr" defTabSz="0">
                        <a:lnSpc>
                          <a:spcPct val="115000"/>
                        </a:lnSpc>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sym typeface="+mn-ea"/>
                        </a:rPr>
                        <a:t>经济</a:t>
                      </a:r>
                      <a:endParaRPr lang="zh-CN" altLang="en-US" sz="2400" b="1" dirty="0">
                        <a:latin typeface="Times New Roman" panose="02020603050405020304" pitchFamily="18" charset="0"/>
                        <a:ea typeface="楷体_GB2312" pitchFamily="49" charset="-122"/>
                        <a:sym typeface="+mn-ea"/>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algn="l" defTabSz="0">
                        <a:lnSpc>
                          <a:spcPct val="115000"/>
                        </a:lnSpc>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sym typeface="+mn-ea"/>
                        </a:rPr>
                        <a:t>自然经济为主导；财政入不敷出</a:t>
                      </a:r>
                      <a:endParaRPr lang="zh-CN" altLang="en-US" sz="2400" b="1" dirty="0">
                        <a:latin typeface="Times New Roman" panose="02020603050405020304" pitchFamily="18" charset="0"/>
                        <a:ea typeface="楷体_GB2312" pitchFamily="49" charset="-122"/>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algn="l" defTabSz="0">
                        <a:lnSpc>
                          <a:spcPct val="115000"/>
                        </a:lnSpc>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sym typeface="+mn-ea"/>
                        </a:rPr>
                        <a:t>完成第一次工业革命，商品经济发达；</a:t>
                      </a:r>
                      <a:endParaRPr lang="zh-CN" altLang="en-US" sz="2400" b="1" dirty="0">
                        <a:latin typeface="Times New Roman" panose="02020603050405020304" pitchFamily="18" charset="0"/>
                        <a:ea typeface="楷体_GB2312" pitchFamily="49" charset="-122"/>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1088390">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algn="ctr" defTabSz="0">
                        <a:lnSpc>
                          <a:spcPct val="115000"/>
                        </a:lnSpc>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sym typeface="+mn-ea"/>
                        </a:rPr>
                        <a:t>政治</a:t>
                      </a:r>
                      <a:endParaRPr lang="zh-CN" altLang="en-US" sz="2400" b="1" dirty="0">
                        <a:latin typeface="Times New Roman" panose="02020603050405020304" pitchFamily="18" charset="0"/>
                        <a:ea typeface="楷体_GB2312" pitchFamily="49" charset="-122"/>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algn="l" defTabSz="0">
                        <a:lnSpc>
                          <a:spcPct val="115000"/>
                        </a:lnSpc>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sym typeface="+mn-ea"/>
                        </a:rPr>
                        <a:t>封建君主专制；朝政日益腐败</a:t>
                      </a:r>
                      <a:endParaRPr lang="zh-CN" altLang="en-US" sz="2400" b="1" dirty="0">
                        <a:latin typeface="Times New Roman" panose="02020603050405020304" pitchFamily="18" charset="0"/>
                        <a:ea typeface="楷体_GB2312" pitchFamily="49" charset="-122"/>
                        <a:sym typeface="+mn-ea"/>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algn="l" defTabSz="0">
                        <a:lnSpc>
                          <a:spcPct val="115000"/>
                        </a:lnSpc>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sym typeface="+mn-ea"/>
                        </a:rPr>
                        <a:t>君主立宪制，民主政治</a:t>
                      </a:r>
                      <a:endParaRPr lang="zh-CN" altLang="en-US" sz="2400" b="1" dirty="0">
                        <a:latin typeface="Times New Roman" panose="02020603050405020304" pitchFamily="18" charset="0"/>
                        <a:ea typeface="楷体_GB2312" pitchFamily="49" charset="-122"/>
                        <a:sym typeface="+mn-ea"/>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587375">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15000"/>
                        </a:lnSpc>
                        <a:spcBef>
                          <a:spcPct val="0"/>
                        </a:spcBef>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军事</a:t>
                      </a:r>
                      <a:endParaRPr lang="zh-CN" altLang="en-US" sz="1800" dirty="0">
                        <a:ea typeface="Times New Roman" panose="02020603050405020304" pitchFamily="18" charset="0"/>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15000"/>
                        </a:lnSpc>
                        <a:spcBef>
                          <a:spcPct val="0"/>
                        </a:spcBef>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军备废弛</a:t>
                      </a:r>
                      <a:endParaRPr lang="zh-CN" altLang="en-US" sz="1800" dirty="0">
                        <a:ea typeface="Times New Roman" panose="02020603050405020304" pitchFamily="18" charset="0"/>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15000"/>
                        </a:lnSpc>
                        <a:spcBef>
                          <a:spcPct val="0"/>
                        </a:spcBef>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船坚炮利</a:t>
                      </a:r>
                      <a:endParaRPr lang="zh-CN" altLang="en-US" sz="1800" dirty="0">
                        <a:ea typeface="Times New Roman" panose="02020603050405020304" pitchFamily="18" charset="0"/>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588010">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algn="ctr" defTabSz="0">
                        <a:lnSpc>
                          <a:spcPct val="115000"/>
                        </a:lnSpc>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对外</a:t>
                      </a:r>
                      <a:endParaRPr lang="zh-CN" altLang="en-US" sz="2400" b="1" dirty="0">
                        <a:latin typeface="Times New Roman" panose="02020603050405020304" pitchFamily="18" charset="0"/>
                        <a:ea typeface="楷体_GB2312" pitchFamily="49" charset="-122"/>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15000"/>
                        </a:lnSpc>
                        <a:spcBef>
                          <a:spcPct val="0"/>
                        </a:spcBef>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闭关锁国，愚昧无知</a:t>
                      </a:r>
                      <a:endParaRPr lang="zh-CN" altLang="en-US" sz="1800" dirty="0">
                        <a:ea typeface="Times New Roman" panose="02020603050405020304" pitchFamily="18" charset="0"/>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15000"/>
                        </a:lnSpc>
                        <a:spcBef>
                          <a:spcPct val="0"/>
                        </a:spcBef>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殖民扩张</a:t>
                      </a:r>
                      <a:endParaRPr lang="zh-CN" altLang="en-US" sz="1800" dirty="0">
                        <a:ea typeface="Times New Roman" panose="02020603050405020304" pitchFamily="18" charset="0"/>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r h="587375">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algn="ctr" defTabSz="0">
                        <a:lnSpc>
                          <a:spcPct val="115000"/>
                        </a:lnSpc>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综合</a:t>
                      </a:r>
                      <a:endParaRPr lang="zh-CN" altLang="en-US" sz="2400" b="1" dirty="0">
                        <a:latin typeface="Times New Roman" panose="02020603050405020304" pitchFamily="18" charset="0"/>
                        <a:ea typeface="楷体_GB2312" pitchFamily="49" charset="-122"/>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15000"/>
                        </a:lnSpc>
                        <a:spcBef>
                          <a:spcPct val="0"/>
                        </a:spcBef>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封建统治危机四伏</a:t>
                      </a:r>
                      <a:endParaRPr lang="zh-CN" altLang="en-US" sz="1800" dirty="0">
                        <a:ea typeface="Times New Roman" panose="02020603050405020304" pitchFamily="18" charset="0"/>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bg2"/>
                        </a:buClr>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defTabSz="0">
                        <a:lnSpc>
                          <a:spcPct val="115000"/>
                        </a:lnSpc>
                        <a:spcBef>
                          <a:spcPct val="0"/>
                        </a:spcBef>
                        <a:buClrTx/>
                        <a:buSzPct val="100000"/>
                        <a:buFont typeface="Arial" panose="020B0604020202020204" pitchFamily="34" charset="0"/>
                        <a:buNone/>
                        <a:tabLst>
                          <a:tab pos="2514600" algn="l"/>
                        </a:tabLst>
                      </a:pPr>
                      <a:r>
                        <a:rPr lang="zh-CN" altLang="en-US" sz="2400" b="1" dirty="0">
                          <a:latin typeface="Times New Roman" panose="02020603050405020304" pitchFamily="18" charset="0"/>
                          <a:ea typeface="楷体_GB2312" pitchFamily="49" charset="-122"/>
                        </a:rPr>
                        <a:t>资本主义强国，迅速崛起</a:t>
                      </a:r>
                      <a:endParaRPr lang="zh-CN" altLang="en-US" sz="1800" dirty="0">
                        <a:ea typeface="Times New Roman" panose="02020603050405020304" pitchFamily="18" charset="0"/>
                      </a:endParaRPr>
                    </a:p>
                  </a:txBody>
                  <a:tcPr marL="90000" marR="90000" marT="46800" marB="46800" anchor="ctr">
                    <a:lnL w="19050" cap="flat" cmpd="sng">
                      <a:solidFill>
                        <a:schemeClr val="tx1"/>
                      </a:solidFill>
                      <a:prstDash val="solid"/>
                      <a:headEnd type="none" w="med" len="med"/>
                      <a:tailEnd type="none" w="med" len="med"/>
                    </a:lnL>
                    <a:lnR w="1905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noFill/>
                  </a:tcPr>
                </a:tc>
              </a:tr>
            </a:tbl>
          </a:graphicData>
        </a:graphic>
      </p:graphicFrame>
      <p:pic>
        <p:nvPicPr>
          <p:cNvPr id="540747" name="图片 540746"/>
          <p:cNvPicPr>
            <a:picLocks noChangeAspect="1"/>
          </p:cNvPicPr>
          <p:nvPr/>
        </p:nvPicPr>
        <p:blipFill>
          <a:blip r:embed="rId1"/>
          <a:stretch>
            <a:fillRect/>
          </a:stretch>
        </p:blipFill>
        <p:spPr>
          <a:xfrm>
            <a:off x="632143" y="411163"/>
            <a:ext cx="6532562" cy="773112"/>
          </a:xfrm>
          <a:prstGeom prst="rect">
            <a:avLst/>
          </a:prstGeom>
          <a:noFill/>
          <a:ln w="19050">
            <a:noFill/>
          </a:ln>
        </p:spPr>
      </p:pic>
    </p:spTree>
  </p:cSld>
  <p:clrMapOvr>
    <a:masterClrMapping/>
  </p:clrMapOvr>
  <p:transition>
    <p:circle/>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601095" name="图片 601094"/>
          <p:cNvPicPr>
            <a:picLocks noChangeAspect="1"/>
          </p:cNvPicPr>
          <p:nvPr/>
        </p:nvPicPr>
        <p:blipFill>
          <a:blip r:embed="rId1"/>
          <a:stretch>
            <a:fillRect/>
          </a:stretch>
        </p:blipFill>
        <p:spPr>
          <a:xfrm>
            <a:off x="323850" y="333375"/>
            <a:ext cx="8353425" cy="781050"/>
          </a:xfrm>
          <a:prstGeom prst="rect">
            <a:avLst/>
          </a:prstGeom>
          <a:noFill/>
          <a:ln w="19050">
            <a:noFill/>
          </a:ln>
        </p:spPr>
      </p:pic>
      <p:pic>
        <p:nvPicPr>
          <p:cNvPr id="601096" name="图片 601095" descr="C:/Users/lenovo/AppData/Local/Temp/Rar$DIa0.286/19YLZ-34.TIF"/>
          <p:cNvPicPr>
            <a:picLocks noChangeAspect="1"/>
          </p:cNvPicPr>
          <p:nvPr/>
        </p:nvPicPr>
        <p:blipFill>
          <a:blip r:embed="rId2" r:link="rId3"/>
          <a:stretch>
            <a:fillRect/>
          </a:stretch>
        </p:blipFill>
        <p:spPr>
          <a:xfrm>
            <a:off x="1676400" y="709613"/>
            <a:ext cx="5688013" cy="4678362"/>
          </a:xfrm>
          <a:prstGeom prst="rect">
            <a:avLst/>
          </a:prstGeom>
          <a:noFill/>
          <a:ln w="9525">
            <a:noFill/>
          </a:ln>
        </p:spPr>
      </p:pic>
      <p:pic>
        <p:nvPicPr>
          <p:cNvPr id="601097" name="图片 601096"/>
          <p:cNvPicPr>
            <a:picLocks noChangeAspect="1"/>
          </p:cNvPicPr>
          <p:nvPr/>
        </p:nvPicPr>
        <p:blipFill>
          <a:blip r:embed="rId4"/>
          <a:stretch>
            <a:fillRect/>
          </a:stretch>
        </p:blipFill>
        <p:spPr>
          <a:xfrm>
            <a:off x="363538" y="5411788"/>
            <a:ext cx="8312150" cy="1320800"/>
          </a:xfrm>
          <a:prstGeom prst="rect">
            <a:avLst/>
          </a:prstGeom>
          <a:noFill/>
          <a:ln w="19050">
            <a:noFill/>
          </a:ln>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01097"/>
                                        </p:tgtEl>
                                        <p:attrNameLst>
                                          <p:attrName>style.visibility</p:attrName>
                                        </p:attrNameLst>
                                      </p:cBhvr>
                                      <p:to>
                                        <p:strVal val="visible"/>
                                      </p:to>
                                    </p:set>
                                    <p:anim calcmode="lin" valueType="num">
                                      <p:cBhvr>
                                        <p:cTn id="7" dur="500" fill="hold"/>
                                        <p:tgtEl>
                                          <p:spTgt spid="601097"/>
                                        </p:tgtEl>
                                        <p:attrNameLst>
                                          <p:attrName>ppt_w</p:attrName>
                                        </p:attrNameLst>
                                      </p:cBhvr>
                                      <p:tavLst>
                                        <p:tav tm="0">
                                          <p:val>
                                            <p:fltVal val="0.000000"/>
                                          </p:val>
                                        </p:tav>
                                        <p:tav tm="100000">
                                          <p:val>
                                            <p:strVal val="#ppt_w"/>
                                          </p:val>
                                        </p:tav>
                                      </p:tavLst>
                                    </p:anim>
                                    <p:anim calcmode="lin" valueType="num">
                                      <p:cBhvr>
                                        <p:cTn id="8" dur="500" fill="hold"/>
                                        <p:tgtEl>
                                          <p:spTgt spid="601097"/>
                                        </p:tgtEl>
                                        <p:attrNameLst>
                                          <p:attrName>ppt_h</p:attrName>
                                        </p:attrNameLst>
                                      </p:cBhvr>
                                      <p:tavLst>
                                        <p:tav tm="0">
                                          <p:val>
                                            <p:fltVal val="0.000000"/>
                                          </p:val>
                                        </p:tav>
                                        <p:tav tm="100000">
                                          <p:val>
                                            <p:strVal val="#ppt_h"/>
                                          </p:val>
                                        </p:tav>
                                      </p:tavLst>
                                    </p:anim>
                                    <p:animEffect transition="in" filter="fade">
                                      <p:cBhvr>
                                        <p:cTn id="9" dur="500"/>
                                        <p:tgtEl>
                                          <p:spTgt spid="6010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3_Pixel">
  <a:themeElements>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66"/>
        </a:lt1>
        <a:dk2>
          <a:srgbClr val="FFFFFF"/>
        </a:dk2>
        <a:lt2>
          <a:srgbClr val="0066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clrMap bg1="lt1" tx1="dk1" bg2="lt2" tx2="dk2" accent1="accent1" accent2="accent2" accent3="accent3" accent4="accent4" accent5="accent5" accent6="accent6" hlink="hlink" folHlink="folHlink"/>
    </a:extraClrScheme>
    <a:extraClrScheme>
      <a:clrScheme name="">
        <a:dk1>
          <a:srgbClr val="FFFFFF"/>
        </a:dk1>
        <a:lt1>
          <a:srgbClr val="334B49"/>
        </a:lt1>
        <a:dk2>
          <a:srgbClr val="FFFFFF"/>
        </a:dk2>
        <a:lt2>
          <a:srgbClr val="009999"/>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clrMap bg1="lt1" tx1="dk1" bg2="lt2" tx2="dk2" accent1="accent1" accent2="accent2" accent3="accent3" accent4="accent4" accent5="accent5" accent6="accent6" hlink="hlink" folHlink="folHlink"/>
    </a:extraClrScheme>
    <a:extraClrScheme>
      <a:clrScheme name="">
        <a:dk1>
          <a:srgbClr val="FFFFFF"/>
        </a:dk1>
        <a:lt1>
          <a:srgbClr val="333399"/>
        </a:lt1>
        <a:dk2>
          <a:srgbClr val="FFFFFF"/>
        </a:dk2>
        <a:lt2>
          <a:srgbClr val="006699"/>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clrMap bg1="lt1" tx1="dk1" bg2="lt2" tx2="dk2" accent1="accent1" accent2="accent2" accent3="accent3" accent4="accent4" accent5="accent5" accent6="accent6" hlink="hlink" folHlink="folHlink"/>
    </a:extraClrScheme>
    <a:extraClrScheme>
      <a:clrScheme name="">
        <a:dk1>
          <a:srgbClr val="FFFFFF"/>
        </a:dk1>
        <a:lt1>
          <a:srgbClr val="2F978D"/>
        </a:lt1>
        <a:dk2>
          <a:srgbClr val="FFFFFF"/>
        </a:dk2>
        <a:lt2>
          <a:srgbClr val="008080"/>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clrMap bg1="lt1" tx1="dk1" bg2="lt2" tx2="dk2" accent1="accent1" accent2="accent2" accent3="accent3" accent4="accent4" accent5="accent5" accent6="accent6" hlink="hlink" folHlink="folHlink"/>
    </a:extraClrScheme>
    <a:extraClrScheme>
      <a:clrScheme name="">
        <a:dk1>
          <a:srgbClr val="FFFFFF"/>
        </a:dk1>
        <a:lt1>
          <a:srgbClr val="330000"/>
        </a:lt1>
        <a:dk2>
          <a:srgbClr val="FFFFFF"/>
        </a:dk2>
        <a:lt2>
          <a:srgbClr val="822504"/>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clrMap bg1="lt1" tx1="dk1" bg2="lt2" tx2="dk2" accent1="accent1" accent2="accent2" accent3="accent3" accent4="accent4" accent5="accent5" accent6="accent6" hlink="hlink" folHlink="folHlink"/>
    </a:extraClrScheme>
    <a:extraClrScheme>
      <a:clrScheme name="">
        <a:dk1>
          <a:srgbClr val="FFFFFF"/>
        </a:dk1>
        <a:lt1>
          <a:srgbClr val="4A7911"/>
        </a:lt1>
        <a:dk2>
          <a:srgbClr val="FFFFFF"/>
        </a:dk2>
        <a:lt2>
          <a:srgbClr val="336600"/>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Pixel">
  <a:themeElements>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66"/>
        </a:lt1>
        <a:dk2>
          <a:srgbClr val="FFFFFF"/>
        </a:dk2>
        <a:lt2>
          <a:srgbClr val="0066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clrMap bg1="lt1" tx1="dk1" bg2="lt2" tx2="dk2" accent1="accent1" accent2="accent2" accent3="accent3" accent4="accent4" accent5="accent5" accent6="accent6" hlink="hlink" folHlink="folHlink"/>
    </a:extraClrScheme>
    <a:extraClrScheme>
      <a:clrScheme name="">
        <a:dk1>
          <a:srgbClr val="FFFFFF"/>
        </a:dk1>
        <a:lt1>
          <a:srgbClr val="334B49"/>
        </a:lt1>
        <a:dk2>
          <a:srgbClr val="FFFFFF"/>
        </a:dk2>
        <a:lt2>
          <a:srgbClr val="009999"/>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clrMap bg1="lt1" tx1="dk1" bg2="lt2" tx2="dk2" accent1="accent1" accent2="accent2" accent3="accent3" accent4="accent4" accent5="accent5" accent6="accent6" hlink="hlink" folHlink="folHlink"/>
    </a:extraClrScheme>
    <a:extraClrScheme>
      <a:clrScheme name="">
        <a:dk1>
          <a:srgbClr val="FFFFFF"/>
        </a:dk1>
        <a:lt1>
          <a:srgbClr val="333399"/>
        </a:lt1>
        <a:dk2>
          <a:srgbClr val="FFFFFF"/>
        </a:dk2>
        <a:lt2>
          <a:srgbClr val="006699"/>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clrMap bg1="lt1" tx1="dk1" bg2="lt2" tx2="dk2" accent1="accent1" accent2="accent2" accent3="accent3" accent4="accent4" accent5="accent5" accent6="accent6" hlink="hlink" folHlink="folHlink"/>
    </a:extraClrScheme>
    <a:extraClrScheme>
      <a:clrScheme name="">
        <a:dk1>
          <a:srgbClr val="FFFFFF"/>
        </a:dk1>
        <a:lt1>
          <a:srgbClr val="2F978D"/>
        </a:lt1>
        <a:dk2>
          <a:srgbClr val="FFFFFF"/>
        </a:dk2>
        <a:lt2>
          <a:srgbClr val="008080"/>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clrMap bg1="lt1" tx1="dk1" bg2="lt2" tx2="dk2" accent1="accent1" accent2="accent2" accent3="accent3" accent4="accent4" accent5="accent5" accent6="accent6" hlink="hlink" folHlink="folHlink"/>
    </a:extraClrScheme>
    <a:extraClrScheme>
      <a:clrScheme name="">
        <a:dk1>
          <a:srgbClr val="FFFFFF"/>
        </a:dk1>
        <a:lt1>
          <a:srgbClr val="330000"/>
        </a:lt1>
        <a:dk2>
          <a:srgbClr val="FFFFFF"/>
        </a:dk2>
        <a:lt2>
          <a:srgbClr val="822504"/>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clrMap bg1="lt1" tx1="dk1" bg2="lt2" tx2="dk2" accent1="accent1" accent2="accent2" accent3="accent3" accent4="accent4" accent5="accent5" accent6="accent6" hlink="hlink" folHlink="folHlink"/>
    </a:extraClrScheme>
    <a:extraClrScheme>
      <a:clrScheme name="">
        <a:dk1>
          <a:srgbClr val="FFFFFF"/>
        </a:dk1>
        <a:lt1>
          <a:srgbClr val="4A7911"/>
        </a:lt1>
        <a:dk2>
          <a:srgbClr val="FFFFFF"/>
        </a:dk2>
        <a:lt2>
          <a:srgbClr val="336600"/>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Pixel">
  <a:themeElements>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66"/>
        </a:lt1>
        <a:dk2>
          <a:srgbClr val="FFFFFF"/>
        </a:dk2>
        <a:lt2>
          <a:srgbClr val="0066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clrMap bg1="lt1" tx1="dk1" bg2="lt2" tx2="dk2" accent1="accent1" accent2="accent2" accent3="accent3" accent4="accent4" accent5="accent5" accent6="accent6" hlink="hlink" folHlink="folHlink"/>
    </a:extraClrScheme>
    <a:extraClrScheme>
      <a:clrScheme name="">
        <a:dk1>
          <a:srgbClr val="FFFFFF"/>
        </a:dk1>
        <a:lt1>
          <a:srgbClr val="334B49"/>
        </a:lt1>
        <a:dk2>
          <a:srgbClr val="FFFFFF"/>
        </a:dk2>
        <a:lt2>
          <a:srgbClr val="009999"/>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clrMap bg1="lt1" tx1="dk1" bg2="lt2" tx2="dk2" accent1="accent1" accent2="accent2" accent3="accent3" accent4="accent4" accent5="accent5" accent6="accent6" hlink="hlink" folHlink="folHlink"/>
    </a:extraClrScheme>
    <a:extraClrScheme>
      <a:clrScheme name="">
        <a:dk1>
          <a:srgbClr val="FFFFFF"/>
        </a:dk1>
        <a:lt1>
          <a:srgbClr val="333399"/>
        </a:lt1>
        <a:dk2>
          <a:srgbClr val="FFFFFF"/>
        </a:dk2>
        <a:lt2>
          <a:srgbClr val="006699"/>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clrMap bg1="lt1" tx1="dk1" bg2="lt2" tx2="dk2" accent1="accent1" accent2="accent2" accent3="accent3" accent4="accent4" accent5="accent5" accent6="accent6" hlink="hlink" folHlink="folHlink"/>
    </a:extraClrScheme>
    <a:extraClrScheme>
      <a:clrScheme name="">
        <a:dk1>
          <a:srgbClr val="FFFFFF"/>
        </a:dk1>
        <a:lt1>
          <a:srgbClr val="2F978D"/>
        </a:lt1>
        <a:dk2>
          <a:srgbClr val="FFFFFF"/>
        </a:dk2>
        <a:lt2>
          <a:srgbClr val="008080"/>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clrMap bg1="lt1" tx1="dk1" bg2="lt2" tx2="dk2" accent1="accent1" accent2="accent2" accent3="accent3" accent4="accent4" accent5="accent5" accent6="accent6" hlink="hlink" folHlink="folHlink"/>
    </a:extraClrScheme>
    <a:extraClrScheme>
      <a:clrScheme name="">
        <a:dk1>
          <a:srgbClr val="FFFFFF"/>
        </a:dk1>
        <a:lt1>
          <a:srgbClr val="330000"/>
        </a:lt1>
        <a:dk2>
          <a:srgbClr val="FFFFFF"/>
        </a:dk2>
        <a:lt2>
          <a:srgbClr val="822504"/>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clrMap bg1="lt1" tx1="dk1" bg2="lt2" tx2="dk2" accent1="accent1" accent2="accent2" accent3="accent3" accent4="accent4" accent5="accent5" accent6="accent6" hlink="hlink" folHlink="folHlink"/>
    </a:extraClrScheme>
    <a:extraClrScheme>
      <a:clrScheme name="">
        <a:dk1>
          <a:srgbClr val="FFFFFF"/>
        </a:dk1>
        <a:lt1>
          <a:srgbClr val="4A7911"/>
        </a:lt1>
        <a:dk2>
          <a:srgbClr val="FFFFFF"/>
        </a:dk2>
        <a:lt2>
          <a:srgbClr val="336600"/>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Pixel">
  <a:themeElements>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66"/>
        </a:lt1>
        <a:dk2>
          <a:srgbClr val="FFFFFF"/>
        </a:dk2>
        <a:lt2>
          <a:srgbClr val="0066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clrMap bg1="lt1" tx1="dk1" bg2="lt2" tx2="dk2" accent1="accent1" accent2="accent2" accent3="accent3" accent4="accent4" accent5="accent5" accent6="accent6" hlink="hlink" folHlink="folHlink"/>
    </a:extraClrScheme>
    <a:extraClrScheme>
      <a:clrScheme name="">
        <a:dk1>
          <a:srgbClr val="FFFFFF"/>
        </a:dk1>
        <a:lt1>
          <a:srgbClr val="334B49"/>
        </a:lt1>
        <a:dk2>
          <a:srgbClr val="FFFFFF"/>
        </a:dk2>
        <a:lt2>
          <a:srgbClr val="009999"/>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clrMap bg1="lt1" tx1="dk1" bg2="lt2" tx2="dk2" accent1="accent1" accent2="accent2" accent3="accent3" accent4="accent4" accent5="accent5" accent6="accent6" hlink="hlink" folHlink="folHlink"/>
    </a:extraClrScheme>
    <a:extraClrScheme>
      <a:clrScheme name="">
        <a:dk1>
          <a:srgbClr val="FFFFFF"/>
        </a:dk1>
        <a:lt1>
          <a:srgbClr val="333399"/>
        </a:lt1>
        <a:dk2>
          <a:srgbClr val="FFFFFF"/>
        </a:dk2>
        <a:lt2>
          <a:srgbClr val="006699"/>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clrMap bg1="lt1" tx1="dk1" bg2="lt2" tx2="dk2" accent1="accent1" accent2="accent2" accent3="accent3" accent4="accent4" accent5="accent5" accent6="accent6" hlink="hlink" folHlink="folHlink"/>
    </a:extraClrScheme>
    <a:extraClrScheme>
      <a:clrScheme name="">
        <a:dk1>
          <a:srgbClr val="FFFFFF"/>
        </a:dk1>
        <a:lt1>
          <a:srgbClr val="2F978D"/>
        </a:lt1>
        <a:dk2>
          <a:srgbClr val="FFFFFF"/>
        </a:dk2>
        <a:lt2>
          <a:srgbClr val="008080"/>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clrMap bg1="lt1" tx1="dk1" bg2="lt2" tx2="dk2" accent1="accent1" accent2="accent2" accent3="accent3" accent4="accent4" accent5="accent5" accent6="accent6" hlink="hlink" folHlink="folHlink"/>
    </a:extraClrScheme>
    <a:extraClrScheme>
      <a:clrScheme name="">
        <a:dk1>
          <a:srgbClr val="FFFFFF"/>
        </a:dk1>
        <a:lt1>
          <a:srgbClr val="330000"/>
        </a:lt1>
        <a:dk2>
          <a:srgbClr val="FFFFFF"/>
        </a:dk2>
        <a:lt2>
          <a:srgbClr val="822504"/>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clrMap bg1="lt1" tx1="dk1" bg2="lt2" tx2="dk2" accent1="accent1" accent2="accent2" accent3="accent3" accent4="accent4" accent5="accent5" accent6="accent6" hlink="hlink" folHlink="folHlink"/>
    </a:extraClrScheme>
    <a:extraClrScheme>
      <a:clrScheme name="">
        <a:dk1>
          <a:srgbClr val="FFFFFF"/>
        </a:dk1>
        <a:lt1>
          <a:srgbClr val="4A7911"/>
        </a:lt1>
        <a:dk2>
          <a:srgbClr val="FFFFFF"/>
        </a:dk2>
        <a:lt2>
          <a:srgbClr val="336600"/>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自定义设计方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自定义设计方案">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2361</Words>
  <Application>WPS 演示</Application>
  <PresentationFormat>在屏幕上显示</PresentationFormat>
  <Paragraphs>228</Paragraphs>
  <Slides>20</Slides>
  <Notes>0</Notes>
  <HiddenSlides>3</HiddenSlides>
  <MMClips>0</MMClips>
  <ScaleCrop>false</ScaleCrop>
  <HeadingPairs>
    <vt:vector size="6" baseType="variant">
      <vt:variant>
        <vt:lpstr>已用的字体</vt:lpstr>
      </vt:variant>
      <vt:variant>
        <vt:i4>17</vt:i4>
      </vt:variant>
      <vt:variant>
        <vt:lpstr>主题</vt:lpstr>
      </vt:variant>
      <vt:variant>
        <vt:i4>6</vt:i4>
      </vt:variant>
      <vt:variant>
        <vt:lpstr>幻灯片标题</vt:lpstr>
      </vt:variant>
      <vt:variant>
        <vt:i4>20</vt:i4>
      </vt:variant>
    </vt:vector>
  </HeadingPairs>
  <TitlesOfParts>
    <vt:vector size="43" baseType="lpstr">
      <vt:lpstr>Arial</vt:lpstr>
      <vt:lpstr>宋体</vt:lpstr>
      <vt:lpstr>Wingdings</vt:lpstr>
      <vt:lpstr>方正楷体简体</vt:lpstr>
      <vt:lpstr>黑体</vt:lpstr>
      <vt:lpstr>隶书</vt:lpstr>
      <vt:lpstr>微软雅黑</vt:lpstr>
      <vt:lpstr>文鼎CS大黑</vt:lpstr>
      <vt:lpstr>Times New Roman</vt:lpstr>
      <vt:lpstr>楷体_GB2312</vt:lpstr>
      <vt:lpstr>文鼎CS中黑</vt:lpstr>
      <vt:lpstr>Arial Unicode MS</vt:lpstr>
      <vt:lpstr>Calibri</vt:lpstr>
      <vt:lpstr>汉仪粗圆简</vt:lpstr>
      <vt:lpstr>方正少儿简体</vt:lpstr>
      <vt:lpstr>方正稚艺_GBK</vt:lpstr>
      <vt:lpstr>新宋体</vt:lpstr>
      <vt:lpstr>3_Pixel</vt:lpstr>
      <vt:lpstr>4_Pixel</vt:lpstr>
      <vt:lpstr>1_Pixel</vt:lpstr>
      <vt:lpstr>2_Pixel</vt:lpstr>
      <vt:lpstr>5_自定义设计方案</vt:lpstr>
      <vt:lpstr>1_自定义设计方案</vt:lpstr>
      <vt:lpstr>3.18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lenovo</cp:lastModifiedBy>
  <cp:revision>859</cp:revision>
  <dcterms:created xsi:type="dcterms:W3CDTF">2017-10-27T00:13:00Z</dcterms:created>
  <dcterms:modified xsi:type="dcterms:W3CDTF">2020-03-18T08:54:30Z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2052-10.1.0.7698</vt:lpwstr>
  </property>
  <property fmtid="{D5CDD505-2E9C-101B-9397-08002B2CF9AE}" pid="3" name="NXTAG2">
    <vt:lpwstr>00080010250000000000010250300207b74006b004c800</vt:lpwstr>
  </property>
</Properties>
</file>