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heme/theme5.xml" ContentType="application/vnd.openxmlformats-officedocument.theme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heme/theme6.xml" ContentType="application/vnd.openxmlformats-officedocument.theme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notesSlides/notesSlide1.xml" ContentType="application/vnd.openxmlformats-officedocument.presentationml.notesSlide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notesSlides/notesSlide2.xml" ContentType="application/vnd.openxmlformats-officedocument.presentationml.notesSlide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notesSlides/notesSlide3.xml" ContentType="application/vnd.openxmlformats-officedocument.presentationml.notesSlide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notesSlides/notesSlide4.xml" ContentType="application/vnd.openxmlformats-officedocument.presentationml.notesSlide+xml"/>
  <Override PartName="/ppt/tags/tag469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notesSlides/notesSlide5.xml" ContentType="application/vnd.openxmlformats-officedocument.presentationml.notesSlide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notesSlides/notesSlide6.xml" ContentType="application/vnd.openxmlformats-officedocument.presentationml.notesSlide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notesSlides/notesSlide7.xml" ContentType="application/vnd.openxmlformats-officedocument.presentationml.notesSlide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2"/>
    <p:sldMasterId id="2147483665" r:id="rId3"/>
    <p:sldMasterId id="2147483669" r:id="rId4"/>
  </p:sldMasterIdLst>
  <p:notesMasterIdLst>
    <p:notesMasterId r:id="rId24"/>
  </p:notesMasterIdLst>
  <p:handoutMasterIdLst>
    <p:handoutMasterId r:id="rId25"/>
  </p:handoutMasterIdLst>
  <p:sldIdLst>
    <p:sldId id="523" r:id="rId5"/>
    <p:sldId id="1857" r:id="rId6"/>
    <p:sldId id="1906" r:id="rId7"/>
    <p:sldId id="289" r:id="rId8"/>
    <p:sldId id="1904" r:id="rId9"/>
    <p:sldId id="302" r:id="rId10"/>
    <p:sldId id="1898" r:id="rId11"/>
    <p:sldId id="1907" r:id="rId12"/>
    <p:sldId id="1908" r:id="rId13"/>
    <p:sldId id="1909" r:id="rId14"/>
    <p:sldId id="1910" r:id="rId15"/>
    <p:sldId id="1858" r:id="rId16"/>
    <p:sldId id="319" r:id="rId17"/>
    <p:sldId id="515" r:id="rId18"/>
    <p:sldId id="534" r:id="rId19"/>
    <p:sldId id="332" r:id="rId20"/>
    <p:sldId id="320" r:id="rId21"/>
    <p:sldId id="1917" r:id="rId22"/>
    <p:sldId id="339" r:id="rId23"/>
  </p:sldIdLst>
  <p:sldSz cx="12192000" cy="6858000"/>
  <p:notesSz cx="7104063" cy="10234613"/>
  <p:custDataLst>
    <p:tags r:id="rId26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Calibri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78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lenovo" initials="l" lastIdx="0" clrIdx="0"/>
  <p:cmAuthor id="0" name="翟宏帅" initials="翟宏帅/运营科技" lastIdx="0" clrIdx="0"/>
  <p:cmAuthor id="1" name="Administrator" initials="A" lastIdx="0" clrIdx="0"/>
  <p:cmAuthor id="8" name="MING" initials="M" lastIdx="0" clrIdx="2"/>
  <p:cmAuthor id="2" name="作者" initials="A" lastIdx="0" clrIdx="1"/>
  <p:cmAuthor id="9" name="dongyu" initials="d" lastIdx="0" clrIdx="8"/>
  <p:cmAuthor id="3" name="CHINESE-BC06F90" initials="C" lastIdx="0" clrIdx="0"/>
  <p:cmAuthor id="4" name="马妍" initials="马" lastIdx="0" clrIdx="0"/>
  <p:cmAuthor id="5" name="xkb1.com" initials="x" lastIdx="0" clrIdx="0"/>
  <p:cmAuthor id="6" name="www.xkb1.com" initials="w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09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684" y="72"/>
      </p:cViewPr>
      <p:guideLst>
        <p:guide orient="horz" pos="2159"/>
        <p:guide pos="378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gs" Target="tags/tag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288.xml"/><Relationship Id="rId2" Type="http://schemas.openxmlformats.org/officeDocument/2006/relationships/tags" Target="../tags/tag287.xml"/><Relationship Id="rId1" Type="http://schemas.openxmlformats.org/officeDocument/2006/relationships/theme" Target="../theme/theme6.xml"/><Relationship Id="rId5" Type="http://schemas.openxmlformats.org/officeDocument/2006/relationships/tags" Target="../tags/tag290.xml"/><Relationship Id="rId4" Type="http://schemas.openxmlformats.org/officeDocument/2006/relationships/tags" Target="../tags/tag28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9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4167998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90"/>
            </a:lvl1pPr>
          </a:lstStyle>
          <a:p>
            <a:fld id="{0F9B84EA-7D68-4D60-9CB1-D50884785D1C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9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4167998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9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282.xml"/><Relationship Id="rId7" Type="http://schemas.openxmlformats.org/officeDocument/2006/relationships/tags" Target="../tags/tag286.xml"/><Relationship Id="rId2" Type="http://schemas.openxmlformats.org/officeDocument/2006/relationships/tags" Target="../tags/tag281.xml"/><Relationship Id="rId1" Type="http://schemas.openxmlformats.org/officeDocument/2006/relationships/theme" Target="../theme/theme5.xml"/><Relationship Id="rId6" Type="http://schemas.openxmlformats.org/officeDocument/2006/relationships/tags" Target="../tags/tag285.xml"/><Relationship Id="rId5" Type="http://schemas.openxmlformats.org/officeDocument/2006/relationships/tags" Target="../tags/tag284.xml"/><Relationship Id="rId4" Type="http://schemas.openxmlformats.org/officeDocument/2006/relationships/tags" Target="../tags/tag28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3078565" cy="51352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4024171" y="0"/>
            <a:ext cx="3078565" cy="51352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微软雅黑" panose="020B0503020204020204" charset="-122"/>
              </a:defRPr>
            </a:lvl1pPr>
          </a:lstStyle>
          <a:p>
            <a:fld id="{D2A48B96-639E-45A3-A0BA-2464DFDB1FAA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481711" y="1279366"/>
            <a:ext cx="6140958" cy="3454289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710438" y="4925560"/>
            <a:ext cx="5683504" cy="403000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9721407"/>
            <a:ext cx="3078565" cy="51352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4024171" y="9721407"/>
            <a:ext cx="3078565" cy="51352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微软雅黑" panose="020B0503020204020204" charset="-122"/>
              </a:defRPr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微软雅黑" panose="020B0503020204020204" charset="-12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微软雅黑" panose="020B0503020204020204" charset="-122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微软雅黑" panose="020B0503020204020204" charset="-122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微软雅黑" panose="020B0503020204020204" charset="-122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微软雅黑" panose="020B0503020204020204" charset="-12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35.xml"/><Relationship Id="rId2" Type="http://schemas.openxmlformats.org/officeDocument/2006/relationships/tags" Target="../tags/tag334.xml"/><Relationship Id="rId1" Type="http://schemas.openxmlformats.org/officeDocument/2006/relationships/tags" Target="../tags/tag333.xml"/><Relationship Id="rId5" Type="http://schemas.openxmlformats.org/officeDocument/2006/relationships/slide" Target="../slides/slide2.xml"/><Relationship Id="rId4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421.xml"/><Relationship Id="rId2" Type="http://schemas.openxmlformats.org/officeDocument/2006/relationships/tags" Target="../tags/tag420.xml"/><Relationship Id="rId1" Type="http://schemas.openxmlformats.org/officeDocument/2006/relationships/tags" Target="../tags/tag419.xml"/><Relationship Id="rId5" Type="http://schemas.openxmlformats.org/officeDocument/2006/relationships/slide" Target="../slides/slide6.xml"/><Relationship Id="rId4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62.xml"/><Relationship Id="rId2" Type="http://schemas.openxmlformats.org/officeDocument/2006/relationships/tags" Target="../tags/tag461.xml"/><Relationship Id="rId1" Type="http://schemas.openxmlformats.org/officeDocument/2006/relationships/tags" Target="../tags/tag460.xml"/><Relationship Id="rId5" Type="http://schemas.openxmlformats.org/officeDocument/2006/relationships/slide" Target="../slides/slide9.xml"/><Relationship Id="rId4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471.xml"/><Relationship Id="rId2" Type="http://schemas.openxmlformats.org/officeDocument/2006/relationships/tags" Target="../tags/tag470.xml"/><Relationship Id="rId1" Type="http://schemas.openxmlformats.org/officeDocument/2006/relationships/tags" Target="../tags/tag469.xml"/><Relationship Id="rId5" Type="http://schemas.openxmlformats.org/officeDocument/2006/relationships/slide" Target="../slides/slide10.xml"/><Relationship Id="rId4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77.xml"/><Relationship Id="rId1" Type="http://schemas.openxmlformats.org/officeDocument/2006/relationships/tags" Target="../tags/tag476.xml"/><Relationship Id="rId4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512.xml"/><Relationship Id="rId2" Type="http://schemas.openxmlformats.org/officeDocument/2006/relationships/tags" Target="../tags/tag511.xml"/><Relationship Id="rId1" Type="http://schemas.openxmlformats.org/officeDocument/2006/relationships/tags" Target="../tags/tag510.xml"/><Relationship Id="rId5" Type="http://schemas.openxmlformats.org/officeDocument/2006/relationships/slide" Target="../slides/slide12.xml"/><Relationship Id="rId4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575.xml"/><Relationship Id="rId1" Type="http://schemas.openxmlformats.org/officeDocument/2006/relationships/tags" Target="../tags/tag574.xml"/><Relationship Id="rId4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ChangeArrowheads="1" noTextEdit="1"/>
          </p:cNvSpPr>
          <p:nvPr>
            <p:ph type="sldImg"/>
            <p:custDataLst>
              <p:tags r:id="rId1"/>
            </p:custDataLst>
          </p:nvPr>
        </p:nvSpPr>
        <p:spPr bwMode="auto">
          <a:xfrm>
            <a:off x="481013" y="1279525"/>
            <a:ext cx="6142037" cy="34544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 noChangeArrowheads="1"/>
          </p:cNvSpPr>
          <p:nvPr>
            <p:ph type="body" idx="1"/>
            <p:custDataLst>
              <p:tags r:id="rId2"/>
            </p:custDataLst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 noChangeArrowheads="1"/>
          </p:cNvSpPr>
          <p:nvPr>
            <p:ph type="sldNum" sz="quarter" idx="5"/>
            <p:custDataLst>
              <p:tags r:id="rId3"/>
            </p:custDataLst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BDFCFF0-4768-43BD-96E0-A9B6CFAB5F6A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>
          <a:xfrm>
            <a:off x="481013" y="1279525"/>
            <a:ext cx="6142037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1CD010-A9A3-4117-BFBF-9C1583B3E14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幻灯片图像占位符 1"/>
          <p:cNvSpPr>
            <a:spLocks noGrp="1" noRot="1" noChangeAspect="1" noTextEdit="1"/>
          </p:cNvSpPr>
          <p:nvPr>
            <p:ph type="sldImg"/>
            <p:custDataLst>
              <p:tags r:id="rId1"/>
            </p:custDataLst>
          </p:nvPr>
        </p:nvSpPr>
        <p:spPr>
          <a:xfrm>
            <a:off x="481013" y="1279525"/>
            <a:ext cx="6142037" cy="3454400"/>
          </a:xfrm>
        </p:spPr>
      </p:sp>
      <p:sp>
        <p:nvSpPr>
          <p:cNvPr id="36867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wrap="square" lIns="91440" tIns="45720" rIns="91440" bIns="45720" anchor="t" anchorCtr="0"/>
          <a:lstStyle/>
          <a:p>
            <a: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 u="none" baseline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6868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marL="0" lvl="0" indent="0" algn="r" eaLnBrk="1" hangingPunct="1"/>
            <a:fld id="{9A0DB2DC-4C9A-4742-B13C-FB6460FD3503}" type="slidenum">
              <a:rPr lang="en-US" altLang="en-US" sz="1200">
                <a:latin typeface="Calibri" panose="020F0502020204030204" pitchFamily="34" charset="0"/>
                <a:ea typeface="宋体" panose="02010600030101010101" pitchFamily="2" charset="-122"/>
              </a:rPr>
              <a:t>9</a:t>
            </a:fld>
            <a:endParaRPr lang="en-US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  <p:custDataLst>
              <p:tags r:id="rId1"/>
            </p:custDataLst>
          </p:nvPr>
        </p:nvSpPr>
        <p:spPr>
          <a:xfrm>
            <a:off x="481013" y="1279525"/>
            <a:ext cx="6142037" cy="3454400"/>
          </a:xfrm>
        </p:spPr>
      </p:sp>
      <p:sp>
        <p:nvSpPr>
          <p:cNvPr id="37891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wrap="square" lIns="91440" tIns="45720" rIns="91440" bIns="45720" anchor="t" anchorCtr="0"/>
          <a:lstStyle/>
          <a:p>
            <a: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 u="none" baseline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marL="0" lvl="0" indent="0" algn="r" eaLnBrk="1" hangingPunct="1"/>
            <a:fld id="{9A0DB2DC-4C9A-4742-B13C-FB6460FD3503}" type="slidenum">
              <a:rPr lang="en-US" altLang="en-US" sz="1200">
                <a:latin typeface="Calibri" panose="020F0502020204030204" pitchFamily="34" charset="0"/>
                <a:ea typeface="宋体" panose="02010600030101010101" pitchFamily="2" charset="-122"/>
              </a:rPr>
              <a:t>10</a:t>
            </a:fld>
            <a:endParaRPr lang="en-US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>
          <a:xfrm>
            <a:off x="481013" y="1279525"/>
            <a:ext cx="6142037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1CD010-A9A3-4117-BFBF-9C1583B3E14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>
          <a:xfrm>
            <a:off x="481013" y="1279525"/>
            <a:ext cx="6142037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66.xml"/><Relationship Id="rId13" Type="http://schemas.openxmlformats.org/officeDocument/2006/relationships/tags" Target="../tags/tag71.xml"/><Relationship Id="rId18" Type="http://schemas.openxmlformats.org/officeDocument/2006/relationships/tags" Target="../tags/tag76.xml"/><Relationship Id="rId26" Type="http://schemas.openxmlformats.org/officeDocument/2006/relationships/tags" Target="../tags/tag84.xml"/><Relationship Id="rId3" Type="http://schemas.openxmlformats.org/officeDocument/2006/relationships/tags" Target="../tags/tag61.xml"/><Relationship Id="rId21" Type="http://schemas.openxmlformats.org/officeDocument/2006/relationships/tags" Target="../tags/tag79.xml"/><Relationship Id="rId34" Type="http://schemas.openxmlformats.org/officeDocument/2006/relationships/slideMaster" Target="../slideMasters/slideMaster2.xml"/><Relationship Id="rId7" Type="http://schemas.openxmlformats.org/officeDocument/2006/relationships/tags" Target="../tags/tag65.xml"/><Relationship Id="rId12" Type="http://schemas.openxmlformats.org/officeDocument/2006/relationships/tags" Target="../tags/tag70.xml"/><Relationship Id="rId17" Type="http://schemas.openxmlformats.org/officeDocument/2006/relationships/tags" Target="../tags/tag75.xml"/><Relationship Id="rId25" Type="http://schemas.openxmlformats.org/officeDocument/2006/relationships/tags" Target="../tags/tag83.xml"/><Relationship Id="rId33" Type="http://schemas.openxmlformats.org/officeDocument/2006/relationships/tags" Target="../tags/tag91.xml"/><Relationship Id="rId2" Type="http://schemas.openxmlformats.org/officeDocument/2006/relationships/tags" Target="../tags/tag60.xml"/><Relationship Id="rId16" Type="http://schemas.openxmlformats.org/officeDocument/2006/relationships/tags" Target="../tags/tag74.xml"/><Relationship Id="rId20" Type="http://schemas.openxmlformats.org/officeDocument/2006/relationships/tags" Target="../tags/tag78.xml"/><Relationship Id="rId29" Type="http://schemas.openxmlformats.org/officeDocument/2006/relationships/tags" Target="../tags/tag87.xml"/><Relationship Id="rId1" Type="http://schemas.openxmlformats.org/officeDocument/2006/relationships/tags" Target="../tags/tag59.xml"/><Relationship Id="rId6" Type="http://schemas.openxmlformats.org/officeDocument/2006/relationships/tags" Target="../tags/tag64.xml"/><Relationship Id="rId11" Type="http://schemas.openxmlformats.org/officeDocument/2006/relationships/tags" Target="../tags/tag69.xml"/><Relationship Id="rId24" Type="http://schemas.openxmlformats.org/officeDocument/2006/relationships/tags" Target="../tags/tag82.xml"/><Relationship Id="rId32" Type="http://schemas.openxmlformats.org/officeDocument/2006/relationships/tags" Target="../tags/tag90.xml"/><Relationship Id="rId5" Type="http://schemas.openxmlformats.org/officeDocument/2006/relationships/tags" Target="../tags/tag63.xml"/><Relationship Id="rId15" Type="http://schemas.openxmlformats.org/officeDocument/2006/relationships/tags" Target="../tags/tag73.xml"/><Relationship Id="rId23" Type="http://schemas.openxmlformats.org/officeDocument/2006/relationships/tags" Target="../tags/tag81.xml"/><Relationship Id="rId28" Type="http://schemas.openxmlformats.org/officeDocument/2006/relationships/tags" Target="../tags/tag86.xml"/><Relationship Id="rId10" Type="http://schemas.openxmlformats.org/officeDocument/2006/relationships/tags" Target="../tags/tag68.xml"/><Relationship Id="rId19" Type="http://schemas.openxmlformats.org/officeDocument/2006/relationships/tags" Target="../tags/tag77.xml"/><Relationship Id="rId31" Type="http://schemas.openxmlformats.org/officeDocument/2006/relationships/tags" Target="../tags/tag89.xml"/><Relationship Id="rId4" Type="http://schemas.openxmlformats.org/officeDocument/2006/relationships/tags" Target="../tags/tag62.xml"/><Relationship Id="rId9" Type="http://schemas.openxmlformats.org/officeDocument/2006/relationships/tags" Target="../tags/tag67.xml"/><Relationship Id="rId14" Type="http://schemas.openxmlformats.org/officeDocument/2006/relationships/tags" Target="../tags/tag72.xml"/><Relationship Id="rId22" Type="http://schemas.openxmlformats.org/officeDocument/2006/relationships/tags" Target="../tags/tag80.xml"/><Relationship Id="rId27" Type="http://schemas.openxmlformats.org/officeDocument/2006/relationships/tags" Target="../tags/tag85.xml"/><Relationship Id="rId30" Type="http://schemas.openxmlformats.org/officeDocument/2006/relationships/tags" Target="../tags/tag8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94.xml"/><Relationship Id="rId2" Type="http://schemas.openxmlformats.org/officeDocument/2006/relationships/tags" Target="../tags/tag93.xml"/><Relationship Id="rId1" Type="http://schemas.openxmlformats.org/officeDocument/2006/relationships/tags" Target="../tags/tag92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96.xml"/><Relationship Id="rId4" Type="http://schemas.openxmlformats.org/officeDocument/2006/relationships/tags" Target="../tags/tag95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99.xml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01.xml"/><Relationship Id="rId4" Type="http://schemas.openxmlformats.org/officeDocument/2006/relationships/tags" Target="../tags/tag10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109.xml"/><Relationship Id="rId13" Type="http://schemas.openxmlformats.org/officeDocument/2006/relationships/tags" Target="../tags/tag114.xml"/><Relationship Id="rId18" Type="http://schemas.openxmlformats.org/officeDocument/2006/relationships/tags" Target="../tags/tag119.xml"/><Relationship Id="rId26" Type="http://schemas.openxmlformats.org/officeDocument/2006/relationships/tags" Target="../tags/tag127.xml"/><Relationship Id="rId3" Type="http://schemas.openxmlformats.org/officeDocument/2006/relationships/tags" Target="../tags/tag104.xml"/><Relationship Id="rId21" Type="http://schemas.openxmlformats.org/officeDocument/2006/relationships/tags" Target="../tags/tag122.xml"/><Relationship Id="rId34" Type="http://schemas.openxmlformats.org/officeDocument/2006/relationships/slideMaster" Target="../slideMasters/slideMaster3.xml"/><Relationship Id="rId7" Type="http://schemas.openxmlformats.org/officeDocument/2006/relationships/tags" Target="../tags/tag108.xml"/><Relationship Id="rId12" Type="http://schemas.openxmlformats.org/officeDocument/2006/relationships/tags" Target="../tags/tag113.xml"/><Relationship Id="rId17" Type="http://schemas.openxmlformats.org/officeDocument/2006/relationships/tags" Target="../tags/tag118.xml"/><Relationship Id="rId25" Type="http://schemas.openxmlformats.org/officeDocument/2006/relationships/tags" Target="../tags/tag126.xml"/><Relationship Id="rId33" Type="http://schemas.openxmlformats.org/officeDocument/2006/relationships/tags" Target="../tags/tag134.xml"/><Relationship Id="rId2" Type="http://schemas.openxmlformats.org/officeDocument/2006/relationships/tags" Target="../tags/tag103.xml"/><Relationship Id="rId16" Type="http://schemas.openxmlformats.org/officeDocument/2006/relationships/tags" Target="../tags/tag117.xml"/><Relationship Id="rId20" Type="http://schemas.openxmlformats.org/officeDocument/2006/relationships/tags" Target="../tags/tag121.xml"/><Relationship Id="rId29" Type="http://schemas.openxmlformats.org/officeDocument/2006/relationships/tags" Target="../tags/tag130.xml"/><Relationship Id="rId1" Type="http://schemas.openxmlformats.org/officeDocument/2006/relationships/tags" Target="../tags/tag102.xml"/><Relationship Id="rId6" Type="http://schemas.openxmlformats.org/officeDocument/2006/relationships/tags" Target="../tags/tag107.xml"/><Relationship Id="rId11" Type="http://schemas.openxmlformats.org/officeDocument/2006/relationships/tags" Target="../tags/tag112.xml"/><Relationship Id="rId24" Type="http://schemas.openxmlformats.org/officeDocument/2006/relationships/tags" Target="../tags/tag125.xml"/><Relationship Id="rId32" Type="http://schemas.openxmlformats.org/officeDocument/2006/relationships/tags" Target="../tags/tag133.xml"/><Relationship Id="rId5" Type="http://schemas.openxmlformats.org/officeDocument/2006/relationships/tags" Target="../tags/tag106.xml"/><Relationship Id="rId15" Type="http://schemas.openxmlformats.org/officeDocument/2006/relationships/tags" Target="../tags/tag116.xml"/><Relationship Id="rId23" Type="http://schemas.openxmlformats.org/officeDocument/2006/relationships/tags" Target="../tags/tag124.xml"/><Relationship Id="rId28" Type="http://schemas.openxmlformats.org/officeDocument/2006/relationships/tags" Target="../tags/tag129.xml"/><Relationship Id="rId10" Type="http://schemas.openxmlformats.org/officeDocument/2006/relationships/tags" Target="../tags/tag111.xml"/><Relationship Id="rId19" Type="http://schemas.openxmlformats.org/officeDocument/2006/relationships/tags" Target="../tags/tag120.xml"/><Relationship Id="rId31" Type="http://schemas.openxmlformats.org/officeDocument/2006/relationships/tags" Target="../tags/tag132.xml"/><Relationship Id="rId4" Type="http://schemas.openxmlformats.org/officeDocument/2006/relationships/tags" Target="../tags/tag105.xml"/><Relationship Id="rId9" Type="http://schemas.openxmlformats.org/officeDocument/2006/relationships/tags" Target="../tags/tag110.xml"/><Relationship Id="rId14" Type="http://schemas.openxmlformats.org/officeDocument/2006/relationships/tags" Target="../tags/tag115.xml"/><Relationship Id="rId22" Type="http://schemas.openxmlformats.org/officeDocument/2006/relationships/tags" Target="../tags/tag123.xml"/><Relationship Id="rId27" Type="http://schemas.openxmlformats.org/officeDocument/2006/relationships/tags" Target="../tags/tag128.xml"/><Relationship Id="rId30" Type="http://schemas.openxmlformats.org/officeDocument/2006/relationships/tags" Target="../tags/tag13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137.xml"/><Relationship Id="rId2" Type="http://schemas.openxmlformats.org/officeDocument/2006/relationships/tags" Target="../tags/tag136.xml"/><Relationship Id="rId1" Type="http://schemas.openxmlformats.org/officeDocument/2006/relationships/tags" Target="../tags/tag135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39.xml"/><Relationship Id="rId4" Type="http://schemas.openxmlformats.org/officeDocument/2006/relationships/tags" Target="../tags/tag138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tags" Target="../tags/tag153.xml"/><Relationship Id="rId3" Type="http://schemas.openxmlformats.org/officeDocument/2006/relationships/tags" Target="../tags/tag148.xml"/><Relationship Id="rId7" Type="http://schemas.openxmlformats.org/officeDocument/2006/relationships/tags" Target="../tags/tag152.xml"/><Relationship Id="rId12" Type="http://schemas.openxmlformats.org/officeDocument/2006/relationships/image" Target="file:////Users/1V994W2/Documents/Tencent%20Files/574576071/FileRecv/&#25340;&#35013;&#32032;&#26448;/&#21345;&#36890;-33//31/subject_holdright_214,123,114_0_lively_full_0.png" TargetMode="External"/><Relationship Id="rId2" Type="http://schemas.openxmlformats.org/officeDocument/2006/relationships/tags" Target="../tags/tag147.xml"/><Relationship Id="rId1" Type="http://schemas.openxmlformats.org/officeDocument/2006/relationships/tags" Target="../tags/tag146.xml"/><Relationship Id="rId6" Type="http://schemas.openxmlformats.org/officeDocument/2006/relationships/tags" Target="../tags/tag151.xml"/><Relationship Id="rId11" Type="http://schemas.openxmlformats.org/officeDocument/2006/relationships/image" Target="../media/image4.png"/><Relationship Id="rId5" Type="http://schemas.openxmlformats.org/officeDocument/2006/relationships/tags" Target="../tags/tag150.xml"/><Relationship Id="rId10" Type="http://schemas.openxmlformats.org/officeDocument/2006/relationships/slideMaster" Target="../slideMasters/slideMaster4.xml"/><Relationship Id="rId4" Type="http://schemas.openxmlformats.org/officeDocument/2006/relationships/tags" Target="../tags/tag149.xml"/><Relationship Id="rId9" Type="http://schemas.openxmlformats.org/officeDocument/2006/relationships/tags" Target="../tags/tag154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4.xml"/><Relationship Id="rId3" Type="http://schemas.openxmlformats.org/officeDocument/2006/relationships/tags" Target="../tags/tag157.xml"/><Relationship Id="rId7" Type="http://schemas.openxmlformats.org/officeDocument/2006/relationships/tags" Target="../tags/tag161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156.xml"/><Relationship Id="rId1" Type="http://schemas.openxmlformats.org/officeDocument/2006/relationships/tags" Target="../tags/tag155.xml"/><Relationship Id="rId6" Type="http://schemas.openxmlformats.org/officeDocument/2006/relationships/tags" Target="../tags/tag160.xml"/><Relationship Id="rId11" Type="http://schemas.openxmlformats.org/officeDocument/2006/relationships/image" Target="../media/image6.png"/><Relationship Id="rId5" Type="http://schemas.openxmlformats.org/officeDocument/2006/relationships/tags" Target="../tags/tag159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158.xml"/><Relationship Id="rId9" Type="http://schemas.openxmlformats.org/officeDocument/2006/relationships/image" Target="../media/image5.png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file:///C:\Users\1V994W2\PycharmProjects\PPT_Background_Generation/pic_temp/pic_half_top.png" TargetMode="External"/><Relationship Id="rId3" Type="http://schemas.openxmlformats.org/officeDocument/2006/relationships/tags" Target="../tags/tag164.xml"/><Relationship Id="rId7" Type="http://schemas.openxmlformats.org/officeDocument/2006/relationships/image" Target="../media/image7.png"/><Relationship Id="rId2" Type="http://schemas.openxmlformats.org/officeDocument/2006/relationships/tags" Target="../tags/tag163.xml"/><Relationship Id="rId1" Type="http://schemas.openxmlformats.org/officeDocument/2006/relationships/tags" Target="../tags/tag162.xml"/><Relationship Id="rId6" Type="http://schemas.openxmlformats.org/officeDocument/2006/relationships/slideMaster" Target="../slideMasters/slideMaster4.xml"/><Relationship Id="rId5" Type="http://schemas.openxmlformats.org/officeDocument/2006/relationships/tags" Target="../tags/tag166.xml"/><Relationship Id="rId4" Type="http://schemas.openxmlformats.org/officeDocument/2006/relationships/tags" Target="../tags/tag165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tags" Target="../tags/tag174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69.xml"/><Relationship Id="rId7" Type="http://schemas.openxmlformats.org/officeDocument/2006/relationships/tags" Target="../tags/tag173.xml"/><Relationship Id="rId12" Type="http://schemas.openxmlformats.org/officeDocument/2006/relationships/image" Target="../media/image6.png"/><Relationship Id="rId2" Type="http://schemas.openxmlformats.org/officeDocument/2006/relationships/tags" Target="../tags/tag168.xml"/><Relationship Id="rId1" Type="http://schemas.openxmlformats.org/officeDocument/2006/relationships/tags" Target="../tags/tag167.xml"/><Relationship Id="rId6" Type="http://schemas.openxmlformats.org/officeDocument/2006/relationships/tags" Target="../tags/tag172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71.xml"/><Relationship Id="rId10" Type="http://schemas.openxmlformats.org/officeDocument/2006/relationships/image" Target="../media/image5.png"/><Relationship Id="rId4" Type="http://schemas.openxmlformats.org/officeDocument/2006/relationships/tags" Target="../tags/tag170.xml"/><Relationship Id="rId9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tags" Target="../tags/tag182.xml"/><Relationship Id="rId13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tags" Target="../tags/tag177.xml"/><Relationship Id="rId7" Type="http://schemas.openxmlformats.org/officeDocument/2006/relationships/tags" Target="../tags/tag181.xml"/><Relationship Id="rId12" Type="http://schemas.openxmlformats.org/officeDocument/2006/relationships/image" Target="../media/image5.png"/><Relationship Id="rId2" Type="http://schemas.openxmlformats.org/officeDocument/2006/relationships/tags" Target="../tags/tag176.xml"/><Relationship Id="rId1" Type="http://schemas.openxmlformats.org/officeDocument/2006/relationships/tags" Target="../tags/tag175.xml"/><Relationship Id="rId6" Type="http://schemas.openxmlformats.org/officeDocument/2006/relationships/tags" Target="../tags/tag180.xml"/><Relationship Id="rId11" Type="http://schemas.openxmlformats.org/officeDocument/2006/relationships/slideMaster" Target="../slideMasters/slideMaster4.xml"/><Relationship Id="rId5" Type="http://schemas.openxmlformats.org/officeDocument/2006/relationships/tags" Target="../tags/tag179.xml"/><Relationship Id="rId15" Type="http://schemas.openxmlformats.org/officeDocument/2006/relationships/image" Target="file:///C:\Users\1V994W2\PycharmProjects\PPT_Background_Generation/pic_temp/1_pic_quater_left_down.png" TargetMode="External"/><Relationship Id="rId10" Type="http://schemas.openxmlformats.org/officeDocument/2006/relationships/tags" Target="../tags/tag184.xml"/><Relationship Id="rId4" Type="http://schemas.openxmlformats.org/officeDocument/2006/relationships/tags" Target="../tags/tag178.xml"/><Relationship Id="rId9" Type="http://schemas.openxmlformats.org/officeDocument/2006/relationships/tags" Target="../tags/tag183.xml"/><Relationship Id="rId14" Type="http://schemas.openxmlformats.org/officeDocument/2006/relationships/image" Target="../media/image6.png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187.xml"/><Relationship Id="rId7" Type="http://schemas.openxmlformats.org/officeDocument/2006/relationships/slideMaster" Target="../slideMasters/slideMaster4.xml"/><Relationship Id="rId2" Type="http://schemas.openxmlformats.org/officeDocument/2006/relationships/tags" Target="../tags/tag186.xml"/><Relationship Id="rId1" Type="http://schemas.openxmlformats.org/officeDocument/2006/relationships/tags" Target="../tags/tag185.xml"/><Relationship Id="rId6" Type="http://schemas.openxmlformats.org/officeDocument/2006/relationships/tags" Target="../tags/tag190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189.xml"/><Relationship Id="rId10" Type="http://schemas.openxmlformats.org/officeDocument/2006/relationships/image" Target="../media/image6.png"/><Relationship Id="rId4" Type="http://schemas.openxmlformats.org/officeDocument/2006/relationships/tags" Target="../tags/tag188.xml"/><Relationship Id="rId9" Type="http://schemas.openxmlformats.org/officeDocument/2006/relationships/image" Target="file:////Users/1V994W2/Documents/Tencent%20Files/574576071/FileRecv/&#25340;&#35013;&#32032;&#26448;/&#21345;&#36890;-33//31/subject_holdright_214,123,114_0_lively_full_0.png" TargetMode="Externa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193.xml"/><Relationship Id="rId2" Type="http://schemas.openxmlformats.org/officeDocument/2006/relationships/tags" Target="../tags/tag192.xml"/><Relationship Id="rId1" Type="http://schemas.openxmlformats.org/officeDocument/2006/relationships/tags" Target="../tags/tag191.xml"/><Relationship Id="rId4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201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96.xml"/><Relationship Id="rId7" Type="http://schemas.openxmlformats.org/officeDocument/2006/relationships/tags" Target="../tags/tag200.xml"/><Relationship Id="rId12" Type="http://schemas.openxmlformats.org/officeDocument/2006/relationships/image" Target="../media/image6.png"/><Relationship Id="rId2" Type="http://schemas.openxmlformats.org/officeDocument/2006/relationships/tags" Target="../tags/tag195.xml"/><Relationship Id="rId1" Type="http://schemas.openxmlformats.org/officeDocument/2006/relationships/tags" Target="../tags/tag194.xml"/><Relationship Id="rId6" Type="http://schemas.openxmlformats.org/officeDocument/2006/relationships/tags" Target="../tags/tag199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98.xml"/><Relationship Id="rId10" Type="http://schemas.openxmlformats.org/officeDocument/2006/relationships/image" Target="../media/image5.png"/><Relationship Id="rId4" Type="http://schemas.openxmlformats.org/officeDocument/2006/relationships/tags" Target="../tags/tag197.xml"/><Relationship Id="rId9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4.xml"/><Relationship Id="rId3" Type="http://schemas.openxmlformats.org/officeDocument/2006/relationships/tags" Target="../tags/tag204.xml"/><Relationship Id="rId7" Type="http://schemas.openxmlformats.org/officeDocument/2006/relationships/tags" Target="../tags/tag208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203.xml"/><Relationship Id="rId1" Type="http://schemas.openxmlformats.org/officeDocument/2006/relationships/tags" Target="../tags/tag202.xml"/><Relationship Id="rId6" Type="http://schemas.openxmlformats.org/officeDocument/2006/relationships/tags" Target="../tags/tag207.xml"/><Relationship Id="rId11" Type="http://schemas.openxmlformats.org/officeDocument/2006/relationships/image" Target="../media/image6.png"/><Relationship Id="rId5" Type="http://schemas.openxmlformats.org/officeDocument/2006/relationships/tags" Target="../tags/tag206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205.xml"/><Relationship Id="rId9" Type="http://schemas.openxmlformats.org/officeDocument/2006/relationships/image" Target="../media/image5.png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211.xml"/><Relationship Id="rId7" Type="http://schemas.openxmlformats.org/officeDocument/2006/relationships/slideMaster" Target="../slideMasters/slideMaster4.xml"/><Relationship Id="rId2" Type="http://schemas.openxmlformats.org/officeDocument/2006/relationships/tags" Target="../tags/tag210.xml"/><Relationship Id="rId1" Type="http://schemas.openxmlformats.org/officeDocument/2006/relationships/tags" Target="../tags/tag209.xml"/><Relationship Id="rId6" Type="http://schemas.openxmlformats.org/officeDocument/2006/relationships/tags" Target="../tags/tag214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213.xml"/><Relationship Id="rId10" Type="http://schemas.openxmlformats.org/officeDocument/2006/relationships/image" Target="../media/image6.png"/><Relationship Id="rId4" Type="http://schemas.openxmlformats.org/officeDocument/2006/relationships/tags" Target="../tags/tag212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4.xml"/><Relationship Id="rId3" Type="http://schemas.openxmlformats.org/officeDocument/2006/relationships/tags" Target="../tags/tag217.xml"/><Relationship Id="rId7" Type="http://schemas.openxmlformats.org/officeDocument/2006/relationships/tags" Target="../tags/tag221.xml"/><Relationship Id="rId2" Type="http://schemas.openxmlformats.org/officeDocument/2006/relationships/tags" Target="../tags/tag216.xml"/><Relationship Id="rId1" Type="http://schemas.openxmlformats.org/officeDocument/2006/relationships/tags" Target="../tags/tag215.xml"/><Relationship Id="rId6" Type="http://schemas.openxmlformats.org/officeDocument/2006/relationships/tags" Target="../tags/tag220.xml"/><Relationship Id="rId5" Type="http://schemas.openxmlformats.org/officeDocument/2006/relationships/tags" Target="../tags/tag219.xml"/><Relationship Id="rId10" Type="http://schemas.openxmlformats.org/officeDocument/2006/relationships/image" Target="file:////Users/1V994W2/Documents/Tencent%20Files/574576071/FileRecv/&#25340;&#35013;&#32032;&#26448;/&#21345;&#36890;-33//31/subject_holdright_214,123,114_0_lively_full_0.png" TargetMode="External"/><Relationship Id="rId4" Type="http://schemas.openxmlformats.org/officeDocument/2006/relationships/tags" Target="../tags/tag218.xml"/><Relationship Id="rId9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224.xml"/><Relationship Id="rId7" Type="http://schemas.openxmlformats.org/officeDocument/2006/relationships/slideMaster" Target="../slideMasters/slideMaster4.xml"/><Relationship Id="rId2" Type="http://schemas.openxmlformats.org/officeDocument/2006/relationships/tags" Target="../tags/tag223.xml"/><Relationship Id="rId1" Type="http://schemas.openxmlformats.org/officeDocument/2006/relationships/tags" Target="../tags/tag222.xml"/><Relationship Id="rId6" Type="http://schemas.openxmlformats.org/officeDocument/2006/relationships/tags" Target="../tags/tag227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226.xml"/><Relationship Id="rId10" Type="http://schemas.openxmlformats.org/officeDocument/2006/relationships/image" Target="../media/image6.png"/><Relationship Id="rId4" Type="http://schemas.openxmlformats.org/officeDocument/2006/relationships/tags" Target="../tags/tag225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tags" Target="../tags/tag235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230.xml"/><Relationship Id="rId7" Type="http://schemas.openxmlformats.org/officeDocument/2006/relationships/tags" Target="../tags/tag234.xml"/><Relationship Id="rId12" Type="http://schemas.openxmlformats.org/officeDocument/2006/relationships/image" Target="../media/image6.png"/><Relationship Id="rId2" Type="http://schemas.openxmlformats.org/officeDocument/2006/relationships/tags" Target="../tags/tag229.xml"/><Relationship Id="rId1" Type="http://schemas.openxmlformats.org/officeDocument/2006/relationships/tags" Target="../tags/tag228.xml"/><Relationship Id="rId6" Type="http://schemas.openxmlformats.org/officeDocument/2006/relationships/tags" Target="../tags/tag233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232.xml"/><Relationship Id="rId10" Type="http://schemas.openxmlformats.org/officeDocument/2006/relationships/image" Target="../media/image5.png"/><Relationship Id="rId4" Type="http://schemas.openxmlformats.org/officeDocument/2006/relationships/tags" Target="../tags/tag231.xml"/><Relationship Id="rId9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tags" Target="../tags/tag243.xml"/><Relationship Id="rId3" Type="http://schemas.openxmlformats.org/officeDocument/2006/relationships/tags" Target="../tags/tag238.xml"/><Relationship Id="rId7" Type="http://schemas.openxmlformats.org/officeDocument/2006/relationships/tags" Target="../tags/tag242.xml"/><Relationship Id="rId2" Type="http://schemas.openxmlformats.org/officeDocument/2006/relationships/tags" Target="../tags/tag237.xml"/><Relationship Id="rId1" Type="http://schemas.openxmlformats.org/officeDocument/2006/relationships/tags" Target="../tags/tag236.xml"/><Relationship Id="rId6" Type="http://schemas.openxmlformats.org/officeDocument/2006/relationships/tags" Target="../tags/tag241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240.xml"/><Relationship Id="rId10" Type="http://schemas.openxmlformats.org/officeDocument/2006/relationships/image" Target="../media/image5.png"/><Relationship Id="rId4" Type="http://schemas.openxmlformats.org/officeDocument/2006/relationships/tags" Target="../tags/tag239.xml"/><Relationship Id="rId9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tags" Target="../tags/tag251.xml"/><Relationship Id="rId13" Type="http://schemas.openxmlformats.org/officeDocument/2006/relationships/image" Target="../media/image6.png"/><Relationship Id="rId3" Type="http://schemas.openxmlformats.org/officeDocument/2006/relationships/tags" Target="../tags/tag246.xml"/><Relationship Id="rId7" Type="http://schemas.openxmlformats.org/officeDocument/2006/relationships/tags" Target="../tags/tag250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245.xml"/><Relationship Id="rId1" Type="http://schemas.openxmlformats.org/officeDocument/2006/relationships/tags" Target="../tags/tag244.xml"/><Relationship Id="rId6" Type="http://schemas.openxmlformats.org/officeDocument/2006/relationships/tags" Target="../tags/tag249.xml"/><Relationship Id="rId11" Type="http://schemas.openxmlformats.org/officeDocument/2006/relationships/image" Target="../media/image5.png"/><Relationship Id="rId5" Type="http://schemas.openxmlformats.org/officeDocument/2006/relationships/tags" Target="../tags/tag248.xml"/><Relationship Id="rId10" Type="http://schemas.openxmlformats.org/officeDocument/2006/relationships/slideMaster" Target="../slideMasters/slideMaster4.xml"/><Relationship Id="rId4" Type="http://schemas.openxmlformats.org/officeDocument/2006/relationships/tags" Target="../tags/tag247.xml"/><Relationship Id="rId9" Type="http://schemas.openxmlformats.org/officeDocument/2006/relationships/tags" Target="../tags/tag252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tags" Target="../tags/tag260.xml"/><Relationship Id="rId13" Type="http://schemas.openxmlformats.org/officeDocument/2006/relationships/image" Target="../media/image6.png"/><Relationship Id="rId3" Type="http://schemas.openxmlformats.org/officeDocument/2006/relationships/tags" Target="../tags/tag255.xml"/><Relationship Id="rId7" Type="http://schemas.openxmlformats.org/officeDocument/2006/relationships/tags" Target="../tags/tag259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254.xml"/><Relationship Id="rId1" Type="http://schemas.openxmlformats.org/officeDocument/2006/relationships/tags" Target="../tags/tag253.xml"/><Relationship Id="rId6" Type="http://schemas.openxmlformats.org/officeDocument/2006/relationships/tags" Target="../tags/tag258.xml"/><Relationship Id="rId11" Type="http://schemas.openxmlformats.org/officeDocument/2006/relationships/image" Target="../media/image5.png"/><Relationship Id="rId5" Type="http://schemas.openxmlformats.org/officeDocument/2006/relationships/tags" Target="../tags/tag257.xml"/><Relationship Id="rId10" Type="http://schemas.openxmlformats.org/officeDocument/2006/relationships/slideMaster" Target="../slideMasters/slideMaster4.xml"/><Relationship Id="rId4" Type="http://schemas.openxmlformats.org/officeDocument/2006/relationships/tags" Target="../tags/tag256.xml"/><Relationship Id="rId9" Type="http://schemas.openxmlformats.org/officeDocument/2006/relationships/tags" Target="../tags/tag261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tags" Target="../tags/tag269.xml"/><Relationship Id="rId13" Type="http://schemas.openxmlformats.org/officeDocument/2006/relationships/image" Target="../media/image5.png"/><Relationship Id="rId3" Type="http://schemas.openxmlformats.org/officeDocument/2006/relationships/tags" Target="../tags/tag264.xml"/><Relationship Id="rId7" Type="http://schemas.openxmlformats.org/officeDocument/2006/relationships/tags" Target="../tags/tag268.xml"/><Relationship Id="rId12" Type="http://schemas.openxmlformats.org/officeDocument/2006/relationships/slideMaster" Target="../slideMasters/slideMaster4.xml"/><Relationship Id="rId2" Type="http://schemas.openxmlformats.org/officeDocument/2006/relationships/tags" Target="../tags/tag263.xml"/><Relationship Id="rId16" Type="http://schemas.openxmlformats.org/officeDocument/2006/relationships/image" Target="file:///C:\Users\1V994W2\PycharmProjects\PPT_Background_Generation/pic_temp/1_pic_quater_left_down.png" TargetMode="External"/><Relationship Id="rId1" Type="http://schemas.openxmlformats.org/officeDocument/2006/relationships/tags" Target="../tags/tag262.xml"/><Relationship Id="rId6" Type="http://schemas.openxmlformats.org/officeDocument/2006/relationships/tags" Target="../tags/tag267.xml"/><Relationship Id="rId11" Type="http://schemas.openxmlformats.org/officeDocument/2006/relationships/tags" Target="../tags/tag272.xml"/><Relationship Id="rId5" Type="http://schemas.openxmlformats.org/officeDocument/2006/relationships/tags" Target="../tags/tag266.xml"/><Relationship Id="rId15" Type="http://schemas.openxmlformats.org/officeDocument/2006/relationships/image" Target="../media/image6.png"/><Relationship Id="rId10" Type="http://schemas.openxmlformats.org/officeDocument/2006/relationships/tags" Target="../tags/tag271.xml"/><Relationship Id="rId4" Type="http://schemas.openxmlformats.org/officeDocument/2006/relationships/tags" Target="../tags/tag265.xml"/><Relationship Id="rId9" Type="http://schemas.openxmlformats.org/officeDocument/2006/relationships/tags" Target="../tags/tag270.xml"/><Relationship Id="rId14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tags" Target="../tags/tag280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275.xml"/><Relationship Id="rId7" Type="http://schemas.openxmlformats.org/officeDocument/2006/relationships/tags" Target="../tags/tag279.xml"/><Relationship Id="rId12" Type="http://schemas.openxmlformats.org/officeDocument/2006/relationships/image" Target="../media/image10.png"/><Relationship Id="rId2" Type="http://schemas.openxmlformats.org/officeDocument/2006/relationships/tags" Target="../tags/tag274.xml"/><Relationship Id="rId1" Type="http://schemas.openxmlformats.org/officeDocument/2006/relationships/tags" Target="../tags/tag273.xml"/><Relationship Id="rId6" Type="http://schemas.openxmlformats.org/officeDocument/2006/relationships/tags" Target="../tags/tag278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277.xml"/><Relationship Id="rId10" Type="http://schemas.openxmlformats.org/officeDocument/2006/relationships/image" Target="../media/image9.png"/><Relationship Id="rId4" Type="http://schemas.openxmlformats.org/officeDocument/2006/relationships/tags" Target="../tags/tag276.xml"/><Relationship Id="rId9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82F288E0-7875-42C4-84C8-98DBBD3BF4D2}" type="datetimeFigureOut">
              <a:rPr lang="zh-CN" altLang="en-US" strike="noStrike" noProof="1" smtClean="0">
                <a:latin typeface="+mn-lt"/>
                <a:ea typeface="+mn-ea"/>
              </a:rPr>
              <a:t>2022/1/18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7D9BB5D0-35E4-459D-AEF3-FE4D7C45CC19}" type="slidenum">
              <a:rPr lang="zh-CN" altLang="en-US" strike="noStrike" noProof="1" smtClean="0">
                <a:latin typeface="+mn-lt"/>
                <a:ea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82F288E0-7875-42C4-84C8-98DBBD3BF4D2}" type="datetimeFigureOut">
              <a:rPr lang="zh-CN" altLang="en-US" strike="noStrike" noProof="1" smtClean="0">
                <a:latin typeface="+mn-lt"/>
                <a:ea typeface="+mn-ea"/>
              </a:rPr>
              <a:t>2022/1/18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7D9BB5D0-35E4-459D-AEF3-FE4D7C45CC19}" type="slidenum">
              <a:rPr lang="zh-CN" altLang="en-US" strike="noStrike" noProof="1" smtClean="0">
                <a:latin typeface="+mn-lt"/>
                <a:ea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82F288E0-7875-42C4-84C8-98DBBD3BF4D2}" type="datetimeFigureOut">
              <a:rPr lang="zh-CN" altLang="en-US" strike="noStrike" noProof="1" smtClean="0">
                <a:latin typeface="+mn-lt"/>
                <a:ea typeface="+mn-ea"/>
              </a:rPr>
              <a:t>2022/1/18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7D9BB5D0-35E4-459D-AEF3-FE4D7C45CC19}" type="slidenum">
              <a:rPr lang="zh-CN" altLang="en-US" strike="noStrike" noProof="1" smtClean="0">
                <a:latin typeface="+mn-lt"/>
                <a:ea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82F288E0-7875-42C4-84C8-98DBBD3BF4D2}" type="datetimeFigureOut">
              <a:rPr lang="zh-CN" altLang="en-US" strike="noStrike" noProof="1" smtClean="0">
                <a:latin typeface="+mn-lt"/>
                <a:ea typeface="+mn-ea"/>
              </a:rPr>
              <a:t>2022/1/18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7D9BB5D0-35E4-459D-AEF3-FE4D7C45CC19}" type="slidenum">
              <a:rPr lang="zh-CN" altLang="en-US" strike="noStrike" noProof="1" smtClean="0">
                <a:latin typeface="+mn-lt"/>
                <a:ea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82F288E0-7875-42C4-84C8-98DBBD3BF4D2}" type="datetimeFigureOut">
              <a:rPr lang="zh-CN" altLang="en-US" strike="noStrike" noProof="1" smtClean="0">
                <a:latin typeface="+mn-lt"/>
                <a:ea typeface="+mn-ea"/>
              </a:rPr>
              <a:t>2022/1/18</a:t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7D9BB5D0-35E4-459D-AEF3-FE4D7C45CC19}" type="slidenum">
              <a:rPr lang="zh-CN" altLang="en-US" strike="noStrike" noProof="1" smtClean="0">
                <a:latin typeface="+mn-lt"/>
                <a:ea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82F288E0-7875-42C4-84C8-98DBBD3BF4D2}" type="datetimeFigureOut">
              <a:rPr lang="zh-CN" altLang="en-US" strike="noStrike" noProof="1" smtClean="0">
                <a:latin typeface="+mn-lt"/>
                <a:ea typeface="+mn-ea"/>
              </a:rPr>
              <a:t>2022/1/18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7D9BB5D0-35E4-459D-AEF3-FE4D7C45CC19}" type="slidenum">
              <a:rPr lang="zh-CN" altLang="en-US" strike="noStrike" noProof="1" smtClean="0">
                <a:latin typeface="+mn-lt"/>
                <a:ea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82F288E0-7875-42C4-84C8-98DBBD3BF4D2}" type="datetimeFigureOut">
              <a:rPr lang="zh-CN" altLang="en-US" strike="noStrike" noProof="1" smtClean="0">
                <a:latin typeface="+mn-lt"/>
                <a:ea typeface="+mn-ea"/>
              </a:rPr>
              <a:t>2022/1/18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7D9BB5D0-35E4-459D-AEF3-FE4D7C45CC19}" type="slidenum">
              <a:rPr lang="zh-CN" altLang="en-US" strike="noStrike" noProof="1" smtClean="0">
                <a:latin typeface="+mn-lt"/>
                <a:ea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82F288E0-7875-42C4-84C8-98DBBD3BF4D2}" type="datetimeFigureOut">
              <a:rPr lang="zh-CN" altLang="en-US" strike="noStrike" noProof="1" smtClean="0">
                <a:latin typeface="+mn-lt"/>
                <a:ea typeface="+mn-ea"/>
              </a:rPr>
              <a:t>2022/1/18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7D9BB5D0-35E4-459D-AEF3-FE4D7C45CC19}" type="slidenum">
              <a:rPr lang="zh-CN" altLang="en-US" strike="noStrike" noProof="1" smtClean="0">
                <a:latin typeface="+mn-lt"/>
                <a:ea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82F288E0-7875-42C4-84C8-98DBBD3BF4D2}" type="datetimeFigureOut">
              <a:rPr lang="zh-CN" altLang="en-US" strike="noStrike" noProof="1" smtClean="0">
                <a:latin typeface="+mn-lt"/>
                <a:ea typeface="+mn-ea"/>
              </a:rPr>
              <a:t>2022/1/18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7D9BB5D0-35E4-459D-AEF3-FE4D7C45CC19}" type="slidenum">
              <a:rPr lang="zh-CN" altLang="en-US" strike="noStrike" noProof="1" smtClean="0">
                <a:latin typeface="+mn-lt"/>
                <a:ea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  <p:custDataLst>
              <p:tags r:id="rId1"/>
            </p:custDataLst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82F288E0-7875-42C4-84C8-98DBBD3BF4D2}" type="datetimeFigureOut">
              <a:rPr lang="zh-CN" altLang="en-US" strike="noStrike" noProof="1" smtClean="0">
                <a:latin typeface="+mn-lt"/>
                <a:ea typeface="+mn-ea"/>
              </a:rPr>
              <a:t>2022/1/18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cs typeface="微软雅黑" panose="020B0503020204020204" charset="-122"/>
              </a:defRPr>
            </a:lvl1pPr>
          </a:lstStyle>
          <a:p>
            <a:pPr fontAlgn="auto"/>
            <a:fld id="{7D9BB5D0-35E4-459D-AEF3-FE4D7C45CC19}" type="slidenum">
              <a:rPr lang="zh-CN" altLang="en-US" strike="noStrike" noProof="1" smtClean="0">
                <a:latin typeface="+mn-lt"/>
                <a:ea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 userDrawn="1">
            <p:custDataLst>
              <p:tags r:id="rId1"/>
            </p:custDataLst>
          </p:nvPr>
        </p:nvGrpSpPr>
        <p:grpSpPr>
          <a:xfrm>
            <a:off x="10666366" y="5472803"/>
            <a:ext cx="1496284" cy="1524513"/>
            <a:chOff x="-46800" y="206536"/>
            <a:chExt cx="6530780" cy="6654858"/>
          </a:xfrm>
        </p:grpSpPr>
        <p:sp>
          <p:nvSpPr>
            <p:cNvPr id="16" name="AutoShape 2"/>
            <p:cNvSpPr/>
            <p:nvPr userDrawn="1">
              <p:custDataLst>
                <p:tags r:id="rId6"/>
              </p:custDataLst>
            </p:nvPr>
          </p:nvSpPr>
          <p:spPr bwMode="auto">
            <a:xfrm>
              <a:off x="1038879" y="1027357"/>
              <a:ext cx="4354650" cy="5834037"/>
            </a:xfrm>
            <a:custGeom>
              <a:avLst/>
              <a:gdLst>
                <a:gd name="T0" fmla="*/ 1048398 w 20607"/>
                <a:gd name="T1" fmla="*/ 3881437 h 21337"/>
                <a:gd name="T2" fmla="*/ 1133597 w 20607"/>
                <a:gd name="T3" fmla="*/ 2299356 h 21337"/>
                <a:gd name="T4" fmla="*/ 4077 w 20607"/>
                <a:gd name="T5" fmla="*/ 1625921 h 21337"/>
                <a:gd name="T6" fmla="*/ 1229481 w 20607"/>
                <a:gd name="T7" fmla="*/ 1901335 h 21337"/>
                <a:gd name="T8" fmla="*/ 1282765 w 20607"/>
                <a:gd name="T9" fmla="*/ 901188 h 21337"/>
                <a:gd name="T10" fmla="*/ 749920 w 20607"/>
                <a:gd name="T11" fmla="*/ 248127 h 21337"/>
                <a:gd name="T12" fmla="*/ 1346735 w 20607"/>
                <a:gd name="T13" fmla="*/ 574657 h 21337"/>
                <a:gd name="T14" fmla="*/ 1794240 w 20607"/>
                <a:gd name="T15" fmla="*/ 3092 h 21337"/>
                <a:gd name="T16" fmla="*/ 1527818 w 20607"/>
                <a:gd name="T17" fmla="*/ 758387 h 21337"/>
                <a:gd name="T18" fmla="*/ 1762185 w 20607"/>
                <a:gd name="T19" fmla="*/ 1952452 h 21337"/>
                <a:gd name="T20" fmla="*/ 2891705 w 20607"/>
                <a:gd name="T21" fmla="*/ 1472752 h 21337"/>
                <a:gd name="T22" fmla="*/ 1826155 w 20607"/>
                <a:gd name="T23" fmla="*/ 2278982 h 21337"/>
                <a:gd name="T24" fmla="*/ 1836840 w 20607"/>
                <a:gd name="T25" fmla="*/ 3881437 h 21337"/>
                <a:gd name="T26" fmla="*/ 1048398 w 20607"/>
                <a:gd name="T27" fmla="*/ 3881437 h 2133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0607" h="21337">
                  <a:moveTo>
                    <a:pt x="7457" y="21337"/>
                  </a:moveTo>
                  <a:cubicBezTo>
                    <a:pt x="7457" y="21337"/>
                    <a:pt x="10109" y="14324"/>
                    <a:pt x="8063" y="12640"/>
                  </a:cubicBezTo>
                  <a:cubicBezTo>
                    <a:pt x="4425" y="9779"/>
                    <a:pt x="-425" y="9050"/>
                    <a:pt x="29" y="8938"/>
                  </a:cubicBezTo>
                  <a:cubicBezTo>
                    <a:pt x="2909" y="8377"/>
                    <a:pt x="7532" y="11238"/>
                    <a:pt x="8745" y="10452"/>
                  </a:cubicBezTo>
                  <a:cubicBezTo>
                    <a:pt x="9730" y="9835"/>
                    <a:pt x="9882" y="6301"/>
                    <a:pt x="9124" y="4954"/>
                  </a:cubicBezTo>
                  <a:cubicBezTo>
                    <a:pt x="7684" y="2317"/>
                    <a:pt x="4122" y="1364"/>
                    <a:pt x="5334" y="1364"/>
                  </a:cubicBezTo>
                  <a:cubicBezTo>
                    <a:pt x="7002" y="1364"/>
                    <a:pt x="9276" y="3439"/>
                    <a:pt x="9579" y="3159"/>
                  </a:cubicBezTo>
                  <a:cubicBezTo>
                    <a:pt x="9958" y="2934"/>
                    <a:pt x="12004" y="-263"/>
                    <a:pt x="12762" y="17"/>
                  </a:cubicBezTo>
                  <a:cubicBezTo>
                    <a:pt x="12989" y="129"/>
                    <a:pt x="10867" y="1756"/>
                    <a:pt x="10867" y="4169"/>
                  </a:cubicBezTo>
                  <a:cubicBezTo>
                    <a:pt x="10867" y="6525"/>
                    <a:pt x="11246" y="11294"/>
                    <a:pt x="12534" y="10733"/>
                  </a:cubicBezTo>
                  <a:cubicBezTo>
                    <a:pt x="14732" y="9723"/>
                    <a:pt x="19052" y="7984"/>
                    <a:pt x="20568" y="8096"/>
                  </a:cubicBezTo>
                  <a:cubicBezTo>
                    <a:pt x="21175" y="8152"/>
                    <a:pt x="14429" y="10116"/>
                    <a:pt x="12989" y="12528"/>
                  </a:cubicBezTo>
                  <a:cubicBezTo>
                    <a:pt x="11777" y="14548"/>
                    <a:pt x="12459" y="20663"/>
                    <a:pt x="13065" y="21337"/>
                  </a:cubicBezTo>
                  <a:lnTo>
                    <a:pt x="7457" y="21337"/>
                  </a:lnTo>
                  <a:close/>
                </a:path>
              </a:pathLst>
            </a:custGeom>
            <a:solidFill>
              <a:srgbClr val="BECE37"/>
            </a:soli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AutoShape 3"/>
            <p:cNvSpPr/>
            <p:nvPr userDrawn="1">
              <p:custDataLst>
                <p:tags r:id="rId7"/>
              </p:custDataLst>
            </p:nvPr>
          </p:nvSpPr>
          <p:spPr bwMode="auto">
            <a:xfrm>
              <a:off x="3806766" y="2948175"/>
              <a:ext cx="417570" cy="598914"/>
            </a:xfrm>
            <a:custGeom>
              <a:avLst/>
              <a:gdLst>
                <a:gd name="T0" fmla="*/ 152974 w 9894"/>
                <a:gd name="T1" fmla="*/ 398445 h 21600"/>
                <a:gd name="T2" fmla="*/ 78481 w 9894"/>
                <a:gd name="T3" fmla="*/ 0 h 21600"/>
                <a:gd name="T4" fmla="*/ 152974 w 9894"/>
                <a:gd name="T5" fmla="*/ 398445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894" h="21600">
                  <a:moveTo>
                    <a:pt x="5448" y="21599"/>
                  </a:moveTo>
                  <a:cubicBezTo>
                    <a:pt x="5448" y="21599"/>
                    <a:pt x="-4783" y="19938"/>
                    <a:pt x="2795" y="0"/>
                  </a:cubicBezTo>
                  <a:cubicBezTo>
                    <a:pt x="2795" y="0"/>
                    <a:pt x="16817" y="14399"/>
                    <a:pt x="5448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AutoShape 4"/>
            <p:cNvSpPr/>
            <p:nvPr userDrawn="1">
              <p:custDataLst>
                <p:tags r:id="rId8"/>
              </p:custDataLst>
            </p:nvPr>
          </p:nvSpPr>
          <p:spPr bwMode="auto">
            <a:xfrm>
              <a:off x="4513054" y="2616506"/>
              <a:ext cx="393709" cy="615616"/>
            </a:xfrm>
            <a:custGeom>
              <a:avLst/>
              <a:gdLst>
                <a:gd name="T0" fmla="*/ 97733 w 9611"/>
                <a:gd name="T1" fmla="*/ 409556 h 21600"/>
                <a:gd name="T2" fmla="*/ 140549 w 9611"/>
                <a:gd name="T3" fmla="*/ 0 h 21600"/>
                <a:gd name="T4" fmla="*/ 97733 w 9611"/>
                <a:gd name="T5" fmla="*/ 409556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611" h="21600">
                  <a:moveTo>
                    <a:pt x="3586" y="21599"/>
                  </a:moveTo>
                  <a:cubicBezTo>
                    <a:pt x="3586" y="21599"/>
                    <a:pt x="-5446" y="17280"/>
                    <a:pt x="5157" y="0"/>
                  </a:cubicBezTo>
                  <a:cubicBezTo>
                    <a:pt x="5157" y="0"/>
                    <a:pt x="16153" y="18900"/>
                    <a:pt x="3586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AutoShape 5"/>
            <p:cNvSpPr/>
            <p:nvPr userDrawn="1">
              <p:custDataLst>
                <p:tags r:id="rId9"/>
              </p:custDataLst>
            </p:nvPr>
          </p:nvSpPr>
          <p:spPr bwMode="auto">
            <a:xfrm>
              <a:off x="5073790" y="2334945"/>
              <a:ext cx="465291" cy="722991"/>
            </a:xfrm>
            <a:custGeom>
              <a:avLst/>
              <a:gdLst>
                <a:gd name="T0" fmla="*/ 64632 w 10585"/>
                <a:gd name="T1" fmla="*/ 480990 h 21600"/>
                <a:gd name="T2" fmla="*/ 257359 w 10585"/>
                <a:gd name="T3" fmla="*/ 0 h 21600"/>
                <a:gd name="T4" fmla="*/ 64632 w 10585"/>
                <a:gd name="T5" fmla="*/ 48099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0585" h="21600">
                  <a:moveTo>
                    <a:pt x="2210" y="21599"/>
                  </a:moveTo>
                  <a:cubicBezTo>
                    <a:pt x="2210" y="21599"/>
                    <a:pt x="-5844" y="11489"/>
                    <a:pt x="8800" y="0"/>
                  </a:cubicBezTo>
                  <a:cubicBezTo>
                    <a:pt x="8800" y="0"/>
                    <a:pt x="15756" y="19761"/>
                    <a:pt x="2210" y="21599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" lastClr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AutoShape 6"/>
            <p:cNvSpPr/>
            <p:nvPr userDrawn="1">
              <p:custDataLst>
                <p:tags r:id="rId10"/>
              </p:custDataLst>
            </p:nvPr>
          </p:nvSpPr>
          <p:spPr bwMode="auto">
            <a:xfrm>
              <a:off x="5732356" y="2649912"/>
              <a:ext cx="751624" cy="405638"/>
            </a:xfrm>
            <a:custGeom>
              <a:avLst/>
              <a:gdLst>
                <a:gd name="T0" fmla="*/ 778 w 19937"/>
                <a:gd name="T1" fmla="*/ 168005 h 14258"/>
                <a:gd name="T2" fmla="*/ 500037 w 19937"/>
                <a:gd name="T3" fmla="*/ 24909 h 14258"/>
                <a:gd name="T4" fmla="*/ 372570 w 19937"/>
                <a:gd name="T5" fmla="*/ 178226 h 14258"/>
                <a:gd name="T6" fmla="*/ 778 w 19937"/>
                <a:gd name="T7" fmla="*/ 168005 h 1425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7" h="14258">
                  <a:moveTo>
                    <a:pt x="31" y="8876"/>
                  </a:moveTo>
                  <a:cubicBezTo>
                    <a:pt x="31" y="8876"/>
                    <a:pt x="-1663" y="-4084"/>
                    <a:pt x="19936" y="1316"/>
                  </a:cubicBezTo>
                  <a:cubicBezTo>
                    <a:pt x="19936" y="1316"/>
                    <a:pt x="17819" y="4016"/>
                    <a:pt x="14854" y="9416"/>
                  </a:cubicBezTo>
                  <a:cubicBezTo>
                    <a:pt x="11889" y="14276"/>
                    <a:pt x="2995" y="17515"/>
                    <a:pt x="31" y="8876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AutoShape 7"/>
            <p:cNvSpPr/>
            <p:nvPr userDrawn="1">
              <p:custDataLst>
                <p:tags r:id="rId11"/>
              </p:custDataLst>
            </p:nvPr>
          </p:nvSpPr>
          <p:spPr bwMode="auto">
            <a:xfrm>
              <a:off x="5488973" y="3346656"/>
              <a:ext cx="649021" cy="372233"/>
            </a:xfrm>
            <a:custGeom>
              <a:avLst/>
              <a:gdLst>
                <a:gd name="T0" fmla="*/ 101230 w 19438"/>
                <a:gd name="T1" fmla="*/ 0 h 16645"/>
                <a:gd name="T2" fmla="*/ 431800 w 19438"/>
                <a:gd name="T3" fmla="*/ 207330 h 16645"/>
                <a:gd name="T4" fmla="*/ 47916 w 19438"/>
                <a:gd name="T5" fmla="*/ 165864 h 16645"/>
                <a:gd name="T6" fmla="*/ 101230 w 19438"/>
                <a:gd name="T7" fmla="*/ 0 h 1664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438" h="16645">
                  <a:moveTo>
                    <a:pt x="4557" y="0"/>
                  </a:moveTo>
                  <a:cubicBezTo>
                    <a:pt x="4557" y="0"/>
                    <a:pt x="17038" y="2090"/>
                    <a:pt x="19438" y="13935"/>
                  </a:cubicBezTo>
                  <a:cubicBezTo>
                    <a:pt x="19438" y="13935"/>
                    <a:pt x="11277" y="21599"/>
                    <a:pt x="2157" y="11148"/>
                  </a:cubicBezTo>
                  <a:cubicBezTo>
                    <a:pt x="-2162" y="5574"/>
                    <a:pt x="717" y="696"/>
                    <a:pt x="4557" y="0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AutoShape 8"/>
            <p:cNvSpPr/>
            <p:nvPr userDrawn="1">
              <p:custDataLst>
                <p:tags r:id="rId12"/>
              </p:custDataLst>
            </p:nvPr>
          </p:nvSpPr>
          <p:spPr bwMode="auto">
            <a:xfrm>
              <a:off x="5042770" y="3675939"/>
              <a:ext cx="529716" cy="503469"/>
            </a:xfrm>
            <a:custGeom>
              <a:avLst/>
              <a:gdLst>
                <a:gd name="T0" fmla="*/ 36000 w 20049"/>
                <a:gd name="T1" fmla="*/ 28683 h 18650"/>
                <a:gd name="T2" fmla="*/ 257485 w 20049"/>
                <a:gd name="T3" fmla="*/ 59305 h 18650"/>
                <a:gd name="T4" fmla="*/ 352425 w 20049"/>
                <a:gd name="T5" fmla="*/ 334944 h 18650"/>
                <a:gd name="T6" fmla="*/ 25453 w 20049"/>
                <a:gd name="T7" fmla="*/ 181813 h 18650"/>
                <a:gd name="T8" fmla="*/ 36000 w 20049"/>
                <a:gd name="T9" fmla="*/ 28683 h 186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049" h="18650">
                  <a:moveTo>
                    <a:pt x="2048" y="1597"/>
                  </a:moveTo>
                  <a:cubicBezTo>
                    <a:pt x="2048" y="1597"/>
                    <a:pt x="8649" y="-2950"/>
                    <a:pt x="14648" y="3302"/>
                  </a:cubicBezTo>
                  <a:cubicBezTo>
                    <a:pt x="20049" y="8986"/>
                    <a:pt x="18848" y="15807"/>
                    <a:pt x="20049" y="18649"/>
                  </a:cubicBezTo>
                  <a:cubicBezTo>
                    <a:pt x="20049" y="18649"/>
                    <a:pt x="6848" y="16944"/>
                    <a:pt x="1448" y="10123"/>
                  </a:cubicBezTo>
                  <a:cubicBezTo>
                    <a:pt x="-1551" y="6144"/>
                    <a:pt x="848" y="3302"/>
                    <a:pt x="2048" y="1597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AutoShape 9"/>
            <p:cNvSpPr/>
            <p:nvPr userDrawn="1">
              <p:custDataLst>
                <p:tags r:id="rId13"/>
              </p:custDataLst>
            </p:nvPr>
          </p:nvSpPr>
          <p:spPr bwMode="auto">
            <a:xfrm>
              <a:off x="4577480" y="4007607"/>
              <a:ext cx="563121" cy="474837"/>
            </a:xfrm>
            <a:custGeom>
              <a:avLst/>
              <a:gdLst>
                <a:gd name="T0" fmla="*/ 31648 w 16064"/>
                <a:gd name="T1" fmla="*/ 10489 h 17680"/>
                <a:gd name="T2" fmla="*/ 288894 w 16064"/>
                <a:gd name="T3" fmla="*/ 81587 h 17680"/>
                <a:gd name="T4" fmla="*/ 374627 w 16064"/>
                <a:gd name="T5" fmla="*/ 315180 h 17680"/>
                <a:gd name="T6" fmla="*/ 31648 w 16064"/>
                <a:gd name="T7" fmla="*/ 10489 h 176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6064" h="17680">
                  <a:moveTo>
                    <a:pt x="1357" y="587"/>
                  </a:moveTo>
                  <a:cubicBezTo>
                    <a:pt x="1357" y="587"/>
                    <a:pt x="8710" y="-2255"/>
                    <a:pt x="12387" y="4566"/>
                  </a:cubicBezTo>
                  <a:cubicBezTo>
                    <a:pt x="16063" y="10818"/>
                    <a:pt x="14685" y="15366"/>
                    <a:pt x="16063" y="17639"/>
                  </a:cubicBezTo>
                  <a:cubicBezTo>
                    <a:pt x="16063" y="17639"/>
                    <a:pt x="-5536" y="19345"/>
                    <a:pt x="1357" y="587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" lastClr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AutoShape 10"/>
            <p:cNvSpPr/>
            <p:nvPr userDrawn="1">
              <p:custDataLst>
                <p:tags r:id="rId14"/>
              </p:custDataLst>
            </p:nvPr>
          </p:nvSpPr>
          <p:spPr bwMode="auto">
            <a:xfrm>
              <a:off x="1874018" y="2948175"/>
              <a:ext cx="393709" cy="553577"/>
            </a:xfrm>
            <a:custGeom>
              <a:avLst/>
              <a:gdLst>
                <a:gd name="T0" fmla="*/ 64765 w 12554"/>
                <a:gd name="T1" fmla="*/ 358088 h 19439"/>
                <a:gd name="T2" fmla="*/ 257911 w 12554"/>
                <a:gd name="T3" fmla="*/ 0 h 19439"/>
                <a:gd name="T4" fmla="*/ 257911 w 12554"/>
                <a:gd name="T5" fmla="*/ 173928 h 19439"/>
                <a:gd name="T6" fmla="*/ 64765 w 12554"/>
                <a:gd name="T7" fmla="*/ 358088 h 1943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554" h="19439">
                  <a:moveTo>
                    <a:pt x="3104" y="18900"/>
                  </a:moveTo>
                  <a:cubicBezTo>
                    <a:pt x="3104" y="18900"/>
                    <a:pt x="-8210" y="10260"/>
                    <a:pt x="12361" y="0"/>
                  </a:cubicBezTo>
                  <a:cubicBezTo>
                    <a:pt x="12361" y="0"/>
                    <a:pt x="11847" y="4320"/>
                    <a:pt x="12361" y="9180"/>
                  </a:cubicBezTo>
                  <a:cubicBezTo>
                    <a:pt x="13389" y="13500"/>
                    <a:pt x="10304" y="21599"/>
                    <a:pt x="3104" y="18900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AutoShape 11"/>
            <p:cNvSpPr/>
            <p:nvPr userDrawn="1">
              <p:custDataLst>
                <p:tags r:id="rId15"/>
              </p:custDataLst>
            </p:nvPr>
          </p:nvSpPr>
          <p:spPr bwMode="auto">
            <a:xfrm>
              <a:off x="1384866" y="2673773"/>
              <a:ext cx="391322" cy="627546"/>
            </a:xfrm>
            <a:custGeom>
              <a:avLst/>
              <a:gdLst>
                <a:gd name="T0" fmla="*/ 37685 w 13741"/>
                <a:gd name="T1" fmla="*/ 369406 h 20925"/>
                <a:gd name="T2" fmla="*/ 102314 w 13741"/>
                <a:gd name="T3" fmla="*/ 61554 h 20925"/>
                <a:gd name="T4" fmla="*/ 220770 w 13741"/>
                <a:gd name="T5" fmla="*/ 0 h 20925"/>
                <a:gd name="T6" fmla="*/ 188465 w 13741"/>
                <a:gd name="T7" fmla="*/ 400193 h 20925"/>
                <a:gd name="T8" fmla="*/ 37685 w 13741"/>
                <a:gd name="T9" fmla="*/ 369406 h 209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741" h="20925">
                  <a:moveTo>
                    <a:pt x="1989" y="18514"/>
                  </a:moveTo>
                  <a:cubicBezTo>
                    <a:pt x="1989" y="18514"/>
                    <a:pt x="-4263" y="10800"/>
                    <a:pt x="5400" y="3085"/>
                  </a:cubicBezTo>
                  <a:cubicBezTo>
                    <a:pt x="7673" y="1542"/>
                    <a:pt x="11652" y="0"/>
                    <a:pt x="11652" y="0"/>
                  </a:cubicBezTo>
                  <a:cubicBezTo>
                    <a:pt x="11652" y="0"/>
                    <a:pt x="17337" y="15942"/>
                    <a:pt x="9947" y="20057"/>
                  </a:cubicBezTo>
                  <a:cubicBezTo>
                    <a:pt x="7105" y="21599"/>
                    <a:pt x="3694" y="21085"/>
                    <a:pt x="1989" y="18514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AutoShape 12"/>
            <p:cNvSpPr/>
            <p:nvPr userDrawn="1">
              <p:custDataLst>
                <p:tags r:id="rId16"/>
              </p:custDataLst>
            </p:nvPr>
          </p:nvSpPr>
          <p:spPr bwMode="auto">
            <a:xfrm>
              <a:off x="740616" y="2583101"/>
              <a:ext cx="408024" cy="641863"/>
            </a:xfrm>
            <a:custGeom>
              <a:avLst/>
              <a:gdLst>
                <a:gd name="T0" fmla="*/ 147495 w 14722"/>
                <a:gd name="T1" fmla="*/ 426471 h 21125"/>
                <a:gd name="T2" fmla="*/ 39866 w 14722"/>
                <a:gd name="T3" fmla="*/ 152298 h 21125"/>
                <a:gd name="T4" fmla="*/ 125977 w 14722"/>
                <a:gd name="T5" fmla="*/ 0 h 21125"/>
                <a:gd name="T6" fmla="*/ 201319 w 14722"/>
                <a:gd name="T7" fmla="*/ 111687 h 21125"/>
                <a:gd name="T8" fmla="*/ 147495 w 14722"/>
                <a:gd name="T9" fmla="*/ 426471 h 211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722" h="21125">
                  <a:moveTo>
                    <a:pt x="7999" y="21097"/>
                  </a:moveTo>
                  <a:cubicBezTo>
                    <a:pt x="2162" y="21600"/>
                    <a:pt x="-3092" y="15069"/>
                    <a:pt x="2162" y="7534"/>
                  </a:cubicBezTo>
                  <a:cubicBezTo>
                    <a:pt x="6832" y="0"/>
                    <a:pt x="6832" y="0"/>
                    <a:pt x="6832" y="0"/>
                  </a:cubicBezTo>
                  <a:cubicBezTo>
                    <a:pt x="6832" y="0"/>
                    <a:pt x="9167" y="3516"/>
                    <a:pt x="10918" y="5525"/>
                  </a:cubicBezTo>
                  <a:cubicBezTo>
                    <a:pt x="14421" y="10046"/>
                    <a:pt x="18507" y="21097"/>
                    <a:pt x="7999" y="21097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AutoShape 13"/>
            <p:cNvSpPr/>
            <p:nvPr userDrawn="1">
              <p:custDataLst>
                <p:tags r:id="rId17"/>
              </p:custDataLst>
            </p:nvPr>
          </p:nvSpPr>
          <p:spPr bwMode="auto">
            <a:xfrm>
              <a:off x="-46800" y="3172469"/>
              <a:ext cx="782643" cy="379392"/>
            </a:xfrm>
            <a:custGeom>
              <a:avLst/>
              <a:gdLst>
                <a:gd name="T0" fmla="*/ 520184 w 21189"/>
                <a:gd name="T1" fmla="*/ 157142 h 15674"/>
                <a:gd name="T2" fmla="*/ 95544 w 21189"/>
                <a:gd name="T3" fmla="*/ 34366 h 15674"/>
                <a:gd name="T4" fmla="*/ 0 w 21189"/>
                <a:gd name="T5" fmla="*/ 105980 h 15674"/>
                <a:gd name="T6" fmla="*/ 244143 w 21189"/>
                <a:gd name="T7" fmla="*/ 249208 h 15674"/>
                <a:gd name="T8" fmla="*/ 520184 w 21189"/>
                <a:gd name="T9" fmla="*/ 157142 h 156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89" h="15673">
                  <a:moveTo>
                    <a:pt x="21168" y="9758"/>
                  </a:moveTo>
                  <a:cubicBezTo>
                    <a:pt x="21168" y="9758"/>
                    <a:pt x="12959" y="-5489"/>
                    <a:pt x="3888" y="2134"/>
                  </a:cubicBezTo>
                  <a:cubicBezTo>
                    <a:pt x="3888" y="2134"/>
                    <a:pt x="1296" y="5311"/>
                    <a:pt x="0" y="6581"/>
                  </a:cubicBezTo>
                  <a:cubicBezTo>
                    <a:pt x="0" y="6581"/>
                    <a:pt x="4320" y="14840"/>
                    <a:pt x="9935" y="15475"/>
                  </a:cubicBezTo>
                  <a:cubicBezTo>
                    <a:pt x="15119" y="16111"/>
                    <a:pt x="21599" y="15475"/>
                    <a:pt x="21168" y="9758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" lastClr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AutoShape 14"/>
            <p:cNvSpPr/>
            <p:nvPr userDrawn="1">
              <p:custDataLst>
                <p:tags r:id="rId18"/>
              </p:custDataLst>
            </p:nvPr>
          </p:nvSpPr>
          <p:spPr bwMode="auto">
            <a:xfrm>
              <a:off x="611766" y="3652078"/>
              <a:ext cx="613230" cy="560735"/>
            </a:xfrm>
            <a:custGeom>
              <a:avLst/>
              <a:gdLst>
                <a:gd name="T0" fmla="*/ 295532 w 20364"/>
                <a:gd name="T1" fmla="*/ 1467 h 21100"/>
                <a:gd name="T2" fmla="*/ 73868 w 20364"/>
                <a:gd name="T3" fmla="*/ 187256 h 21100"/>
                <a:gd name="T4" fmla="*/ 0 w 20364"/>
                <a:gd name="T5" fmla="*/ 373044 h 21100"/>
                <a:gd name="T6" fmla="*/ 401075 w 20364"/>
                <a:gd name="T7" fmla="*/ 197581 h 21100"/>
                <a:gd name="T8" fmla="*/ 295532 w 20364"/>
                <a:gd name="T9" fmla="*/ 1467 h 211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364" h="21100">
                  <a:moveTo>
                    <a:pt x="14751" y="83"/>
                  </a:moveTo>
                  <a:cubicBezTo>
                    <a:pt x="12117" y="83"/>
                    <a:pt x="4214" y="2418"/>
                    <a:pt x="3687" y="10591"/>
                  </a:cubicBezTo>
                  <a:cubicBezTo>
                    <a:pt x="2634" y="18181"/>
                    <a:pt x="0" y="21099"/>
                    <a:pt x="0" y="21099"/>
                  </a:cubicBezTo>
                  <a:cubicBezTo>
                    <a:pt x="0" y="21099"/>
                    <a:pt x="18439" y="19932"/>
                    <a:pt x="20019" y="11175"/>
                  </a:cubicBezTo>
                  <a:cubicBezTo>
                    <a:pt x="21599" y="1835"/>
                    <a:pt x="17385" y="-500"/>
                    <a:pt x="14751" y="83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AutoShape 15"/>
            <p:cNvSpPr/>
            <p:nvPr userDrawn="1">
              <p:custDataLst>
                <p:tags r:id="rId19"/>
              </p:custDataLst>
            </p:nvPr>
          </p:nvSpPr>
          <p:spPr bwMode="auto">
            <a:xfrm>
              <a:off x="1315667" y="3947955"/>
              <a:ext cx="529716" cy="596527"/>
            </a:xfrm>
            <a:custGeom>
              <a:avLst/>
              <a:gdLst>
                <a:gd name="T0" fmla="*/ 245334 w 11653"/>
                <a:gd name="T1" fmla="*/ 19646 h 19110"/>
                <a:gd name="T2" fmla="*/ 31151 w 11653"/>
                <a:gd name="T3" fmla="*/ 396875 h 19110"/>
                <a:gd name="T4" fmla="*/ 245334 w 11653"/>
                <a:gd name="T5" fmla="*/ 19646 h 1911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653" h="19110">
                  <a:moveTo>
                    <a:pt x="8112" y="946"/>
                  </a:moveTo>
                  <a:cubicBezTo>
                    <a:pt x="3863" y="-2490"/>
                    <a:pt x="-2510" y="3400"/>
                    <a:pt x="1030" y="19110"/>
                  </a:cubicBezTo>
                  <a:cubicBezTo>
                    <a:pt x="1030" y="19110"/>
                    <a:pt x="19090" y="10273"/>
                    <a:pt x="8112" y="946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" lastClr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AutoShape 16"/>
            <p:cNvSpPr/>
            <p:nvPr userDrawn="1">
              <p:custDataLst>
                <p:tags r:id="rId20"/>
              </p:custDataLst>
            </p:nvPr>
          </p:nvSpPr>
          <p:spPr bwMode="auto">
            <a:xfrm>
              <a:off x="3663600" y="206536"/>
              <a:ext cx="472449" cy="703902"/>
            </a:xfrm>
            <a:custGeom>
              <a:avLst/>
              <a:gdLst>
                <a:gd name="T0" fmla="*/ 67128 w 13523"/>
                <a:gd name="T1" fmla="*/ 449800 h 18670"/>
                <a:gd name="T2" fmla="*/ 270092 w 13523"/>
                <a:gd name="T3" fmla="*/ 0 h 18670"/>
                <a:gd name="T4" fmla="*/ 312814 w 13523"/>
                <a:gd name="T5" fmla="*/ 173780 h 18670"/>
                <a:gd name="T6" fmla="*/ 67128 w 13523"/>
                <a:gd name="T7" fmla="*/ 449800 h 1867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523" h="18670">
                  <a:moveTo>
                    <a:pt x="2888" y="17932"/>
                  </a:moveTo>
                  <a:cubicBezTo>
                    <a:pt x="2888" y="17932"/>
                    <a:pt x="-7682" y="8558"/>
                    <a:pt x="11620" y="0"/>
                  </a:cubicBezTo>
                  <a:cubicBezTo>
                    <a:pt x="11620" y="0"/>
                    <a:pt x="12998" y="3260"/>
                    <a:pt x="13458" y="6928"/>
                  </a:cubicBezTo>
                  <a:cubicBezTo>
                    <a:pt x="13917" y="10596"/>
                    <a:pt x="12079" y="21599"/>
                    <a:pt x="2888" y="17932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AutoShape 17"/>
            <p:cNvSpPr/>
            <p:nvPr userDrawn="1">
              <p:custDataLst>
                <p:tags r:id="rId21"/>
              </p:custDataLst>
            </p:nvPr>
          </p:nvSpPr>
          <p:spPr bwMode="auto">
            <a:xfrm>
              <a:off x="3083775" y="440375"/>
              <a:ext cx="424727" cy="665724"/>
            </a:xfrm>
            <a:custGeom>
              <a:avLst/>
              <a:gdLst>
                <a:gd name="T0" fmla="*/ 251649 w 16246"/>
                <a:gd name="T1" fmla="*/ 413107 h 20641"/>
                <a:gd name="T2" fmla="*/ 144297 w 16246"/>
                <a:gd name="T3" fmla="*/ 110830 h 20641"/>
                <a:gd name="T4" fmla="*/ 4766 w 16246"/>
                <a:gd name="T5" fmla="*/ 0 h 20641"/>
                <a:gd name="T6" fmla="*/ 4766 w 16246"/>
                <a:gd name="T7" fmla="*/ 191426 h 20641"/>
                <a:gd name="T8" fmla="*/ 101369 w 16246"/>
                <a:gd name="T9" fmla="*/ 433256 h 20641"/>
                <a:gd name="T10" fmla="*/ 251649 w 16246"/>
                <a:gd name="T11" fmla="*/ 413107 h 206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245" h="20641">
                  <a:moveTo>
                    <a:pt x="14468" y="19252"/>
                  </a:moveTo>
                  <a:cubicBezTo>
                    <a:pt x="14468" y="19252"/>
                    <a:pt x="21257" y="11739"/>
                    <a:pt x="8296" y="5165"/>
                  </a:cubicBezTo>
                  <a:cubicBezTo>
                    <a:pt x="1508" y="1408"/>
                    <a:pt x="274" y="0"/>
                    <a:pt x="274" y="0"/>
                  </a:cubicBezTo>
                  <a:cubicBezTo>
                    <a:pt x="274" y="0"/>
                    <a:pt x="-343" y="6573"/>
                    <a:pt x="274" y="8921"/>
                  </a:cubicBezTo>
                  <a:cubicBezTo>
                    <a:pt x="274" y="11269"/>
                    <a:pt x="-343" y="17843"/>
                    <a:pt x="5828" y="20191"/>
                  </a:cubicBezTo>
                  <a:cubicBezTo>
                    <a:pt x="10148" y="21600"/>
                    <a:pt x="14468" y="19252"/>
                    <a:pt x="14468" y="19252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AutoShape 18"/>
            <p:cNvSpPr/>
            <p:nvPr userDrawn="1">
              <p:custDataLst>
                <p:tags r:id="rId22"/>
              </p:custDataLst>
            </p:nvPr>
          </p:nvSpPr>
          <p:spPr bwMode="auto">
            <a:xfrm>
              <a:off x="3842558" y="1046446"/>
              <a:ext cx="689585" cy="377005"/>
            </a:xfrm>
            <a:custGeom>
              <a:avLst/>
              <a:gdLst>
                <a:gd name="T0" fmla="*/ 20914 w 19743"/>
                <a:gd name="T1" fmla="*/ 65328 h 11814"/>
                <a:gd name="T2" fmla="*/ 458764 w 19743"/>
                <a:gd name="T3" fmla="*/ 197832 h 11814"/>
                <a:gd name="T4" fmla="*/ 52959 w 19743"/>
                <a:gd name="T5" fmla="*/ 208023 h 11814"/>
                <a:gd name="T6" fmla="*/ 20914 w 19743"/>
                <a:gd name="T7" fmla="*/ 65328 h 118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743" h="11814">
                  <a:moveTo>
                    <a:pt x="900" y="3077"/>
                  </a:moveTo>
                  <a:cubicBezTo>
                    <a:pt x="900" y="3077"/>
                    <a:pt x="12389" y="-7002"/>
                    <a:pt x="19742" y="9318"/>
                  </a:cubicBezTo>
                  <a:cubicBezTo>
                    <a:pt x="19742" y="9318"/>
                    <a:pt x="11011" y="14598"/>
                    <a:pt x="2279" y="9798"/>
                  </a:cubicBezTo>
                  <a:cubicBezTo>
                    <a:pt x="-1857" y="7878"/>
                    <a:pt x="900" y="4038"/>
                    <a:pt x="900" y="3077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AutoShape 19"/>
            <p:cNvSpPr/>
            <p:nvPr userDrawn="1">
              <p:custDataLst>
                <p:tags r:id="rId23"/>
              </p:custDataLst>
            </p:nvPr>
          </p:nvSpPr>
          <p:spPr bwMode="auto">
            <a:xfrm>
              <a:off x="3506115" y="1638202"/>
              <a:ext cx="739693" cy="353144"/>
            </a:xfrm>
            <a:custGeom>
              <a:avLst/>
              <a:gdLst>
                <a:gd name="T0" fmla="*/ 767 w 21174"/>
                <a:gd name="T1" fmla="*/ 120504 h 12449"/>
                <a:gd name="T2" fmla="*/ 492102 w 21174"/>
                <a:gd name="T3" fmla="*/ 59337 h 12449"/>
                <a:gd name="T4" fmla="*/ 342563 w 21174"/>
                <a:gd name="T5" fmla="*/ 161251 h 12449"/>
                <a:gd name="T6" fmla="*/ 767 w 21174"/>
                <a:gd name="T7" fmla="*/ 120504 h 1244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74" h="12449">
                  <a:moveTo>
                    <a:pt x="33" y="6385"/>
                  </a:moveTo>
                  <a:cubicBezTo>
                    <a:pt x="-426" y="3685"/>
                    <a:pt x="3710" y="-4415"/>
                    <a:pt x="21173" y="3144"/>
                  </a:cubicBezTo>
                  <a:cubicBezTo>
                    <a:pt x="21173" y="3144"/>
                    <a:pt x="17037" y="6925"/>
                    <a:pt x="14739" y="8544"/>
                  </a:cubicBezTo>
                  <a:cubicBezTo>
                    <a:pt x="12442" y="10704"/>
                    <a:pt x="493" y="17184"/>
                    <a:pt x="33" y="6385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AutoShape 20"/>
            <p:cNvSpPr/>
            <p:nvPr userDrawn="1">
              <p:custDataLst>
                <p:tags r:id="rId24"/>
              </p:custDataLst>
            </p:nvPr>
          </p:nvSpPr>
          <p:spPr bwMode="auto">
            <a:xfrm>
              <a:off x="3539521" y="2201323"/>
              <a:ext cx="653794" cy="508241"/>
            </a:xfrm>
            <a:custGeom>
              <a:avLst/>
              <a:gdLst>
                <a:gd name="T0" fmla="*/ 1930 w 21180"/>
                <a:gd name="T1" fmla="*/ 193334 h 18889"/>
                <a:gd name="T2" fmla="*/ 361042 w 21180"/>
                <a:gd name="T3" fmla="*/ 0 h 18889"/>
                <a:gd name="T4" fmla="*/ 434954 w 21180"/>
                <a:gd name="T5" fmla="*/ 0 h 18889"/>
                <a:gd name="T6" fmla="*/ 244843 w 21180"/>
                <a:gd name="T7" fmla="*/ 315438 h 18889"/>
                <a:gd name="T8" fmla="*/ 1930 w 21180"/>
                <a:gd name="T9" fmla="*/ 193334 h 188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80" h="18889">
                  <a:moveTo>
                    <a:pt x="94" y="10800"/>
                  </a:moveTo>
                  <a:cubicBezTo>
                    <a:pt x="-420" y="7957"/>
                    <a:pt x="608" y="0"/>
                    <a:pt x="17580" y="0"/>
                  </a:cubicBezTo>
                  <a:cubicBezTo>
                    <a:pt x="17580" y="0"/>
                    <a:pt x="20151" y="568"/>
                    <a:pt x="21179" y="0"/>
                  </a:cubicBezTo>
                  <a:cubicBezTo>
                    <a:pt x="21179" y="0"/>
                    <a:pt x="18094" y="13073"/>
                    <a:pt x="11922" y="17621"/>
                  </a:cubicBezTo>
                  <a:cubicBezTo>
                    <a:pt x="5751" y="21599"/>
                    <a:pt x="608" y="15347"/>
                    <a:pt x="94" y="10800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AutoShape 21"/>
            <p:cNvSpPr/>
            <p:nvPr userDrawn="1">
              <p:custDataLst>
                <p:tags r:id="rId25"/>
              </p:custDataLst>
            </p:nvPr>
          </p:nvSpPr>
          <p:spPr bwMode="auto">
            <a:xfrm>
              <a:off x="2165123" y="2473340"/>
              <a:ext cx="734921" cy="427113"/>
            </a:xfrm>
            <a:custGeom>
              <a:avLst/>
              <a:gdLst>
                <a:gd name="T0" fmla="*/ 486225 w 20815"/>
                <a:gd name="T1" fmla="*/ 156920 h 18748"/>
                <a:gd name="T2" fmla="*/ 158536 w 20815"/>
                <a:gd name="T3" fmla="*/ 3441 h 18748"/>
                <a:gd name="T4" fmla="*/ 0 w 20815"/>
                <a:gd name="T5" fmla="*/ 23902 h 18748"/>
                <a:gd name="T6" fmla="*/ 253695 w 20815"/>
                <a:gd name="T7" fmla="*/ 279691 h 18748"/>
                <a:gd name="T8" fmla="*/ 486225 w 20815"/>
                <a:gd name="T9" fmla="*/ 156920 h 187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815" h="18748">
                  <a:moveTo>
                    <a:pt x="20699" y="10353"/>
                  </a:moveTo>
                  <a:cubicBezTo>
                    <a:pt x="20699" y="10353"/>
                    <a:pt x="19799" y="-1797"/>
                    <a:pt x="6749" y="227"/>
                  </a:cubicBezTo>
                  <a:cubicBezTo>
                    <a:pt x="6749" y="227"/>
                    <a:pt x="899" y="2252"/>
                    <a:pt x="0" y="1577"/>
                  </a:cubicBezTo>
                  <a:cubicBezTo>
                    <a:pt x="0" y="1577"/>
                    <a:pt x="4499" y="16428"/>
                    <a:pt x="10800" y="18453"/>
                  </a:cubicBezTo>
                  <a:cubicBezTo>
                    <a:pt x="17099" y="19803"/>
                    <a:pt x="21600" y="16428"/>
                    <a:pt x="20699" y="10353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AutoShape 22"/>
            <p:cNvSpPr/>
            <p:nvPr userDrawn="1">
              <p:custDataLst>
                <p:tags r:id="rId26"/>
              </p:custDataLst>
            </p:nvPr>
          </p:nvSpPr>
          <p:spPr bwMode="auto">
            <a:xfrm>
              <a:off x="1826296" y="1860109"/>
              <a:ext cx="668110" cy="331670"/>
            </a:xfrm>
            <a:custGeom>
              <a:avLst/>
              <a:gdLst>
                <a:gd name="T0" fmla="*/ 436645 w 20033"/>
                <a:gd name="T1" fmla="*/ 72419 h 15680"/>
                <a:gd name="T2" fmla="*/ 74531 w 20033"/>
                <a:gd name="T3" fmla="*/ 42022 h 15680"/>
                <a:gd name="T4" fmla="*/ 0 w 20033"/>
                <a:gd name="T5" fmla="*/ 143361 h 15680"/>
                <a:gd name="T6" fmla="*/ 202336 w 20033"/>
                <a:gd name="T7" fmla="*/ 204155 h 15680"/>
                <a:gd name="T8" fmla="*/ 436645 w 20033"/>
                <a:gd name="T9" fmla="*/ 72419 h 156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033" h="15680">
                  <a:moveTo>
                    <a:pt x="19679" y="5146"/>
                  </a:moveTo>
                  <a:cubicBezTo>
                    <a:pt x="17760" y="826"/>
                    <a:pt x="10559" y="-2773"/>
                    <a:pt x="3359" y="2986"/>
                  </a:cubicBezTo>
                  <a:cubicBezTo>
                    <a:pt x="479" y="5866"/>
                    <a:pt x="0" y="10187"/>
                    <a:pt x="0" y="10187"/>
                  </a:cubicBezTo>
                  <a:cubicBezTo>
                    <a:pt x="0" y="10187"/>
                    <a:pt x="6239" y="12346"/>
                    <a:pt x="9119" y="14507"/>
                  </a:cubicBezTo>
                  <a:cubicBezTo>
                    <a:pt x="15360" y="18827"/>
                    <a:pt x="21600" y="10187"/>
                    <a:pt x="19679" y="5146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AutoShape 23"/>
            <p:cNvSpPr/>
            <p:nvPr userDrawn="1">
              <p:custDataLst>
                <p:tags r:id="rId27"/>
              </p:custDataLst>
            </p:nvPr>
          </p:nvSpPr>
          <p:spPr bwMode="auto">
            <a:xfrm>
              <a:off x="1642565" y="822152"/>
              <a:ext cx="458133" cy="544033"/>
            </a:xfrm>
            <a:custGeom>
              <a:avLst/>
              <a:gdLst>
                <a:gd name="T0" fmla="*/ 269324 w 15070"/>
                <a:gd name="T1" fmla="*/ 347181 h 19631"/>
                <a:gd name="T2" fmla="*/ 194752 w 15070"/>
                <a:gd name="T3" fmla="*/ 91893 h 19631"/>
                <a:gd name="T4" fmla="*/ 34909 w 15070"/>
                <a:gd name="T5" fmla="*/ 0 h 19631"/>
                <a:gd name="T6" fmla="*/ 45568 w 15070"/>
                <a:gd name="T7" fmla="*/ 275699 h 19631"/>
                <a:gd name="T8" fmla="*/ 269324 w 15070"/>
                <a:gd name="T9" fmla="*/ 347181 h 196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070" h="19631">
                  <a:moveTo>
                    <a:pt x="13316" y="18830"/>
                  </a:moveTo>
                  <a:cubicBezTo>
                    <a:pt x="13316" y="18830"/>
                    <a:pt x="19111" y="9415"/>
                    <a:pt x="9629" y="4984"/>
                  </a:cubicBezTo>
                  <a:cubicBezTo>
                    <a:pt x="2780" y="1661"/>
                    <a:pt x="1726" y="0"/>
                    <a:pt x="1726" y="0"/>
                  </a:cubicBezTo>
                  <a:cubicBezTo>
                    <a:pt x="1726" y="0"/>
                    <a:pt x="-2488" y="8307"/>
                    <a:pt x="2253" y="14953"/>
                  </a:cubicBezTo>
                  <a:cubicBezTo>
                    <a:pt x="6994" y="21599"/>
                    <a:pt x="11736" y="19384"/>
                    <a:pt x="13316" y="1883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" lastClr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AutoShape 24"/>
            <p:cNvSpPr/>
            <p:nvPr userDrawn="1">
              <p:custDataLst>
                <p:tags r:id="rId28"/>
              </p:custDataLst>
            </p:nvPr>
          </p:nvSpPr>
          <p:spPr bwMode="auto">
            <a:xfrm>
              <a:off x="2356011" y="755341"/>
              <a:ext cx="489153" cy="670496"/>
            </a:xfrm>
            <a:custGeom>
              <a:avLst/>
              <a:gdLst>
                <a:gd name="T0" fmla="*/ 72915 w 15376"/>
                <a:gd name="T1" fmla="*/ 419155 h 20489"/>
                <a:gd name="T2" fmla="*/ 51643 w 15376"/>
                <a:gd name="T3" fmla="*/ 173784 h 20489"/>
                <a:gd name="T4" fmla="*/ 253666 w 15376"/>
                <a:gd name="T5" fmla="*/ 0 h 20489"/>
                <a:gd name="T6" fmla="*/ 296188 w 15376"/>
                <a:gd name="T7" fmla="*/ 388478 h 20489"/>
                <a:gd name="T8" fmla="*/ 72915 w 15376"/>
                <a:gd name="T9" fmla="*/ 419155 h 204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76" h="20489">
                  <a:moveTo>
                    <a:pt x="3445" y="19252"/>
                  </a:moveTo>
                  <a:cubicBezTo>
                    <a:pt x="3445" y="19252"/>
                    <a:pt x="-3587" y="13147"/>
                    <a:pt x="2440" y="7982"/>
                  </a:cubicBezTo>
                  <a:cubicBezTo>
                    <a:pt x="8468" y="2347"/>
                    <a:pt x="11985" y="1878"/>
                    <a:pt x="11985" y="0"/>
                  </a:cubicBezTo>
                  <a:cubicBezTo>
                    <a:pt x="11985" y="0"/>
                    <a:pt x="18013" y="14086"/>
                    <a:pt x="13994" y="17843"/>
                  </a:cubicBezTo>
                  <a:cubicBezTo>
                    <a:pt x="10478" y="21599"/>
                    <a:pt x="5957" y="20660"/>
                    <a:pt x="3445" y="19252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AutoShape 25"/>
            <p:cNvSpPr/>
            <p:nvPr userDrawn="1">
              <p:custDataLst>
                <p:tags r:id="rId29"/>
              </p:custDataLst>
            </p:nvPr>
          </p:nvSpPr>
          <p:spPr bwMode="auto">
            <a:xfrm>
              <a:off x="4567936" y="1602409"/>
              <a:ext cx="541646" cy="672882"/>
            </a:xfrm>
            <a:custGeom>
              <a:avLst/>
              <a:gdLst>
                <a:gd name="T0" fmla="*/ 21227 w 16671"/>
                <a:gd name="T1" fmla="*/ 388836 h 20543"/>
                <a:gd name="T2" fmla="*/ 106113 w 16671"/>
                <a:gd name="T3" fmla="*/ 122777 h 20543"/>
                <a:gd name="T4" fmla="*/ 339567 w 16671"/>
                <a:gd name="T5" fmla="*/ 0 h 20543"/>
                <a:gd name="T6" fmla="*/ 307727 w 16671"/>
                <a:gd name="T7" fmla="*/ 399079 h 20543"/>
                <a:gd name="T8" fmla="*/ 21227 w 16671"/>
                <a:gd name="T9" fmla="*/ 388836 h 205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671" h="20543">
                  <a:moveTo>
                    <a:pt x="982" y="17843"/>
                  </a:moveTo>
                  <a:cubicBezTo>
                    <a:pt x="982" y="17843"/>
                    <a:pt x="-2945" y="8921"/>
                    <a:pt x="4909" y="5634"/>
                  </a:cubicBezTo>
                  <a:cubicBezTo>
                    <a:pt x="13255" y="2347"/>
                    <a:pt x="15709" y="0"/>
                    <a:pt x="15709" y="0"/>
                  </a:cubicBezTo>
                  <a:cubicBezTo>
                    <a:pt x="15709" y="0"/>
                    <a:pt x="18654" y="15026"/>
                    <a:pt x="14236" y="18313"/>
                  </a:cubicBezTo>
                  <a:cubicBezTo>
                    <a:pt x="9327" y="21130"/>
                    <a:pt x="3436" y="21599"/>
                    <a:pt x="982" y="17843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AutoShape 26"/>
            <p:cNvSpPr/>
            <p:nvPr userDrawn="1">
              <p:custDataLst>
                <p:tags r:id="rId30"/>
              </p:custDataLst>
            </p:nvPr>
          </p:nvSpPr>
          <p:spPr bwMode="auto">
            <a:xfrm>
              <a:off x="4577480" y="647966"/>
              <a:ext cx="410411" cy="629933"/>
            </a:xfrm>
            <a:custGeom>
              <a:avLst/>
              <a:gdLst>
                <a:gd name="T0" fmla="*/ 128757 w 19262"/>
                <a:gd name="T1" fmla="*/ 419100 h 21600"/>
                <a:gd name="T2" fmla="*/ 2055 w 19262"/>
                <a:gd name="T3" fmla="*/ 214653 h 21600"/>
                <a:gd name="T4" fmla="*/ 139318 w 19262"/>
                <a:gd name="T5" fmla="*/ 0 h 21600"/>
                <a:gd name="T6" fmla="*/ 266019 w 19262"/>
                <a:gd name="T7" fmla="*/ 204428 h 21600"/>
                <a:gd name="T8" fmla="*/ 128757 w 19262"/>
                <a:gd name="T9" fmla="*/ 41910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262" h="21600">
                  <a:moveTo>
                    <a:pt x="9083" y="21600"/>
                  </a:moveTo>
                  <a:cubicBezTo>
                    <a:pt x="9083" y="21600"/>
                    <a:pt x="-1344" y="16331"/>
                    <a:pt x="145" y="11063"/>
                  </a:cubicBezTo>
                  <a:cubicBezTo>
                    <a:pt x="1635" y="5795"/>
                    <a:pt x="9828" y="1580"/>
                    <a:pt x="9828" y="0"/>
                  </a:cubicBezTo>
                  <a:cubicBezTo>
                    <a:pt x="9828" y="0"/>
                    <a:pt x="18021" y="6848"/>
                    <a:pt x="18766" y="10536"/>
                  </a:cubicBezTo>
                  <a:cubicBezTo>
                    <a:pt x="20256" y="13697"/>
                    <a:pt x="18766" y="21073"/>
                    <a:pt x="9083" y="21600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AutoShape 27"/>
            <p:cNvSpPr/>
            <p:nvPr userDrawn="1">
              <p:custDataLst>
                <p:tags r:id="rId31"/>
              </p:custDataLst>
            </p:nvPr>
          </p:nvSpPr>
          <p:spPr bwMode="auto">
            <a:xfrm>
              <a:off x="1000701" y="1836248"/>
              <a:ext cx="436659" cy="639477"/>
            </a:xfrm>
            <a:custGeom>
              <a:avLst/>
              <a:gdLst>
                <a:gd name="T0" fmla="*/ 177114 w 12174"/>
                <a:gd name="T1" fmla="*/ 425430 h 21600"/>
                <a:gd name="T2" fmla="*/ 91182 w 12174"/>
                <a:gd name="T3" fmla="*/ 0 h 21600"/>
                <a:gd name="T4" fmla="*/ 209330 w 12174"/>
                <a:gd name="T5" fmla="*/ 111425 h 21600"/>
                <a:gd name="T6" fmla="*/ 177114 w 12174"/>
                <a:gd name="T7" fmla="*/ 42543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174" h="21600">
                  <a:moveTo>
                    <a:pt x="7422" y="21599"/>
                  </a:moveTo>
                  <a:cubicBezTo>
                    <a:pt x="7422" y="21599"/>
                    <a:pt x="-6528" y="17485"/>
                    <a:pt x="3821" y="0"/>
                  </a:cubicBezTo>
                  <a:cubicBezTo>
                    <a:pt x="3821" y="0"/>
                    <a:pt x="5622" y="3085"/>
                    <a:pt x="8772" y="5657"/>
                  </a:cubicBezTo>
                  <a:cubicBezTo>
                    <a:pt x="11921" y="8228"/>
                    <a:pt x="15071" y="21599"/>
                    <a:pt x="7422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AutoShape 28"/>
            <p:cNvSpPr/>
            <p:nvPr userDrawn="1">
              <p:custDataLst>
                <p:tags r:id="rId32"/>
              </p:custDataLst>
            </p:nvPr>
          </p:nvSpPr>
          <p:spPr bwMode="auto">
            <a:xfrm>
              <a:off x="167950" y="1967485"/>
              <a:ext cx="510627" cy="672882"/>
            </a:xfrm>
            <a:custGeom>
              <a:avLst/>
              <a:gdLst>
                <a:gd name="T0" fmla="*/ 144509 w 11872"/>
                <a:gd name="T1" fmla="*/ 447654 h 21600"/>
                <a:gd name="T2" fmla="*/ 80582 w 11872"/>
                <a:gd name="T3" fmla="*/ 0 h 21600"/>
                <a:gd name="T4" fmla="*/ 165828 w 11872"/>
                <a:gd name="T5" fmla="*/ 71213 h 21600"/>
                <a:gd name="T6" fmla="*/ 144509 w 11872"/>
                <a:gd name="T7" fmla="*/ 44765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872" h="21600">
                  <a:moveTo>
                    <a:pt x="5050" y="21599"/>
                  </a:moveTo>
                  <a:cubicBezTo>
                    <a:pt x="5050" y="21599"/>
                    <a:pt x="-4632" y="15218"/>
                    <a:pt x="2816" y="0"/>
                  </a:cubicBezTo>
                  <a:cubicBezTo>
                    <a:pt x="2816" y="0"/>
                    <a:pt x="4305" y="2454"/>
                    <a:pt x="5795" y="3436"/>
                  </a:cubicBezTo>
                  <a:cubicBezTo>
                    <a:pt x="10636" y="7363"/>
                    <a:pt x="16968" y="17181"/>
                    <a:pt x="5050" y="21599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AutoShape 29"/>
            <p:cNvSpPr/>
            <p:nvPr userDrawn="1">
              <p:custDataLst>
                <p:tags r:id="rId33"/>
              </p:custDataLst>
            </p:nvPr>
          </p:nvSpPr>
          <p:spPr bwMode="auto">
            <a:xfrm>
              <a:off x="1077057" y="1036903"/>
              <a:ext cx="422342" cy="582210"/>
            </a:xfrm>
            <a:custGeom>
              <a:avLst/>
              <a:gdLst>
                <a:gd name="T0" fmla="*/ 188209 w 11448"/>
                <a:gd name="T1" fmla="*/ 387332 h 21600"/>
                <a:gd name="T2" fmla="*/ 60994 w 11448"/>
                <a:gd name="T3" fmla="*/ 0 h 21600"/>
                <a:gd name="T4" fmla="*/ 145796 w 11448"/>
                <a:gd name="T5" fmla="*/ 91727 h 21600"/>
                <a:gd name="T6" fmla="*/ 188209 w 11448"/>
                <a:gd name="T7" fmla="*/ 3873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448" h="21600">
                  <a:moveTo>
                    <a:pt x="7668" y="21599"/>
                  </a:moveTo>
                  <a:cubicBezTo>
                    <a:pt x="7668" y="21599"/>
                    <a:pt x="-5291" y="21599"/>
                    <a:pt x="2485" y="0"/>
                  </a:cubicBezTo>
                  <a:cubicBezTo>
                    <a:pt x="2485" y="0"/>
                    <a:pt x="4212" y="3978"/>
                    <a:pt x="5940" y="5115"/>
                  </a:cubicBezTo>
                  <a:cubicBezTo>
                    <a:pt x="7668" y="6252"/>
                    <a:pt x="16308" y="17621"/>
                    <a:pt x="7668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46" name="AutoShape 16"/>
          <p:cNvSpPr/>
          <p:nvPr userDrawn="1">
            <p:custDataLst>
              <p:tags r:id="rId2"/>
            </p:custDataLst>
          </p:nvPr>
        </p:nvSpPr>
        <p:spPr bwMode="auto">
          <a:xfrm>
            <a:off x="637740" y="235082"/>
            <a:ext cx="220042" cy="327798"/>
          </a:xfrm>
          <a:custGeom>
            <a:avLst/>
            <a:gdLst>
              <a:gd name="T0" fmla="*/ 67128 w 13523"/>
              <a:gd name="T1" fmla="*/ 449800 h 18670"/>
              <a:gd name="T2" fmla="*/ 270092 w 13523"/>
              <a:gd name="T3" fmla="*/ 0 h 18670"/>
              <a:gd name="T4" fmla="*/ 312814 w 13523"/>
              <a:gd name="T5" fmla="*/ 173780 h 18670"/>
              <a:gd name="T6" fmla="*/ 67128 w 13523"/>
              <a:gd name="T7" fmla="*/ 449800 h 1867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3523" h="18670">
                <a:moveTo>
                  <a:pt x="2888" y="17932"/>
                </a:moveTo>
                <a:cubicBezTo>
                  <a:pt x="2888" y="17932"/>
                  <a:pt x="-7682" y="8558"/>
                  <a:pt x="11620" y="0"/>
                </a:cubicBezTo>
                <a:cubicBezTo>
                  <a:pt x="11620" y="0"/>
                  <a:pt x="12998" y="3260"/>
                  <a:pt x="13458" y="6928"/>
                </a:cubicBezTo>
                <a:cubicBezTo>
                  <a:pt x="13917" y="10596"/>
                  <a:pt x="12079" y="21599"/>
                  <a:pt x="2888" y="17932"/>
                </a:cubicBez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7" name="AutoShape 17"/>
          <p:cNvSpPr/>
          <p:nvPr userDrawn="1">
            <p:custDataLst>
              <p:tags r:id="rId3"/>
            </p:custDataLst>
          </p:nvPr>
        </p:nvSpPr>
        <p:spPr bwMode="auto">
          <a:xfrm>
            <a:off x="367688" y="343979"/>
            <a:ext cx="197816" cy="310019"/>
          </a:xfrm>
          <a:custGeom>
            <a:avLst/>
            <a:gdLst>
              <a:gd name="T0" fmla="*/ 251649 w 16246"/>
              <a:gd name="T1" fmla="*/ 413107 h 20641"/>
              <a:gd name="T2" fmla="*/ 144297 w 16246"/>
              <a:gd name="T3" fmla="*/ 110830 h 20641"/>
              <a:gd name="T4" fmla="*/ 4766 w 16246"/>
              <a:gd name="T5" fmla="*/ 0 h 20641"/>
              <a:gd name="T6" fmla="*/ 4766 w 16246"/>
              <a:gd name="T7" fmla="*/ 191426 h 20641"/>
              <a:gd name="T8" fmla="*/ 101369 w 16246"/>
              <a:gd name="T9" fmla="*/ 433256 h 20641"/>
              <a:gd name="T10" fmla="*/ 251649 w 16246"/>
              <a:gd name="T11" fmla="*/ 413107 h 2064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6245" h="20641">
                <a:moveTo>
                  <a:pt x="14468" y="19252"/>
                </a:moveTo>
                <a:cubicBezTo>
                  <a:pt x="14468" y="19252"/>
                  <a:pt x="21257" y="11739"/>
                  <a:pt x="8296" y="5165"/>
                </a:cubicBezTo>
                <a:cubicBezTo>
                  <a:pt x="1508" y="1408"/>
                  <a:pt x="274" y="0"/>
                  <a:pt x="274" y="0"/>
                </a:cubicBezTo>
                <a:cubicBezTo>
                  <a:pt x="274" y="0"/>
                  <a:pt x="-343" y="6573"/>
                  <a:pt x="274" y="8921"/>
                </a:cubicBezTo>
                <a:cubicBezTo>
                  <a:pt x="274" y="11269"/>
                  <a:pt x="-343" y="17843"/>
                  <a:pt x="5828" y="20191"/>
                </a:cubicBezTo>
                <a:cubicBezTo>
                  <a:pt x="10148" y="21600"/>
                  <a:pt x="14468" y="19252"/>
                  <a:pt x="14468" y="19252"/>
                </a:cubicBezTo>
                <a:close/>
              </a:path>
            </a:pathLst>
          </a:custGeom>
          <a:solidFill>
            <a:srgbClr val="02B3C5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8" name="AutoShape 18"/>
          <p:cNvSpPr/>
          <p:nvPr userDrawn="1">
            <p:custDataLst>
              <p:tags r:id="rId4"/>
            </p:custDataLst>
          </p:nvPr>
        </p:nvSpPr>
        <p:spPr bwMode="auto">
          <a:xfrm>
            <a:off x="721089" y="626217"/>
            <a:ext cx="321173" cy="175566"/>
          </a:xfrm>
          <a:custGeom>
            <a:avLst/>
            <a:gdLst>
              <a:gd name="T0" fmla="*/ 20914 w 19743"/>
              <a:gd name="T1" fmla="*/ 65328 h 11814"/>
              <a:gd name="T2" fmla="*/ 458764 w 19743"/>
              <a:gd name="T3" fmla="*/ 197832 h 11814"/>
              <a:gd name="T4" fmla="*/ 52959 w 19743"/>
              <a:gd name="T5" fmla="*/ 208023 h 11814"/>
              <a:gd name="T6" fmla="*/ 20914 w 19743"/>
              <a:gd name="T7" fmla="*/ 65328 h 1181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743" h="11814">
                <a:moveTo>
                  <a:pt x="900" y="3077"/>
                </a:moveTo>
                <a:cubicBezTo>
                  <a:pt x="900" y="3077"/>
                  <a:pt x="12389" y="-7002"/>
                  <a:pt x="19742" y="9318"/>
                </a:cubicBezTo>
                <a:cubicBezTo>
                  <a:pt x="19742" y="9318"/>
                  <a:pt x="11011" y="14598"/>
                  <a:pt x="2279" y="9798"/>
                </a:cubicBezTo>
                <a:cubicBezTo>
                  <a:pt x="-1857" y="7878"/>
                  <a:pt x="900" y="4038"/>
                  <a:pt x="900" y="3077"/>
                </a:cubicBezTo>
                <a:close/>
              </a:path>
            </a:pathLst>
          </a:custGeom>
          <a:solidFill>
            <a:srgbClr val="FFBF53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9" name="AutoShape 15"/>
          <p:cNvSpPr/>
          <p:nvPr userDrawn="1">
            <p:custDataLst>
              <p:tags r:id="rId5"/>
            </p:custDataLst>
          </p:nvPr>
        </p:nvSpPr>
        <p:spPr bwMode="auto">
          <a:xfrm>
            <a:off x="1097710" y="196939"/>
            <a:ext cx="179436" cy="202042"/>
          </a:xfrm>
          <a:custGeom>
            <a:avLst/>
            <a:gdLst>
              <a:gd name="T0" fmla="*/ 245334 w 11653"/>
              <a:gd name="T1" fmla="*/ 19646 h 19110"/>
              <a:gd name="T2" fmla="*/ 31151 w 11653"/>
              <a:gd name="T3" fmla="*/ 396875 h 19110"/>
              <a:gd name="T4" fmla="*/ 245334 w 11653"/>
              <a:gd name="T5" fmla="*/ 19646 h 1911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1653" h="19110">
                <a:moveTo>
                  <a:pt x="8112" y="946"/>
                </a:moveTo>
                <a:cubicBezTo>
                  <a:pt x="3863" y="-2490"/>
                  <a:pt x="-2510" y="3400"/>
                  <a:pt x="1030" y="19110"/>
                </a:cubicBezTo>
                <a:cubicBezTo>
                  <a:pt x="1030" y="19110"/>
                  <a:pt x="19090" y="10273"/>
                  <a:pt x="8112" y="946"/>
                </a:cubicBezTo>
                <a:close/>
              </a:path>
            </a:pathLst>
          </a:custGeom>
          <a:gradFill rotWithShape="1">
            <a:gsLst>
              <a:gs pos="0">
                <a:sysClr val="window" lastClr="FFFFFF"/>
              </a:gs>
              <a:gs pos="100000">
                <a:srgbClr val="D9D9D9"/>
              </a:gs>
            </a:gsLst>
            <a:lin ang="5400000" scaled="1"/>
          </a:gradFill>
          <a:ln w="12700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pattFill prst="pct20">
          <a:fgClr>
            <a:srgbClr val="FFCF37"/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914400" y="2130426"/>
            <a:ext cx="10363200" cy="646331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09600" y="6356350"/>
            <a:ext cx="2844800" cy="365125"/>
          </a:xfrm>
        </p:spPr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601A2EB-C153-411B-B3D7-147F6A61D62D}" type="datetime1">
              <a:rPr kumimoji="0" lang="ko-KR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2022-01-18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65600" y="6356350"/>
            <a:ext cx="3860800" cy="365125"/>
          </a:xfrm>
        </p:spPr>
        <p:txBody>
          <a:bodyPr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978900" y="6415088"/>
            <a:ext cx="2844800" cy="365125"/>
          </a:xfrm>
        </p:spPr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E5B3192-99FC-4EC7-B7BB-CB9F498551DB}" type="slidenum">
              <a:rPr kumimoji="0" lang="ko-KR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algun Gothic" panose="020B0503020000020004" charset="-127"/>
                <a:ea typeface="Malgun Gothic" panose="020B0503020000020004" charset="-127"/>
                <a:cs typeface="+mn-cs"/>
              </a:r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algun Gothic" panose="020B0503020000020004" charset="-127"/>
              <a:ea typeface="Malgun Gothic" panose="020B0503020000020004" charset="-127"/>
              <a:cs typeface="+mn-cs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>
            <p:custDataLst>
              <p:tags r:id="rId1"/>
            </p:custDataLst>
          </p:nvPr>
        </p:nvGrpSpPr>
        <p:grpSpPr>
          <a:xfrm>
            <a:off x="10666214" y="5472114"/>
            <a:ext cx="1497208" cy="1525587"/>
            <a:chOff x="-46800" y="206536"/>
            <a:chExt cx="6530780" cy="6654858"/>
          </a:xfrm>
        </p:grpSpPr>
        <p:sp>
          <p:nvSpPr>
            <p:cNvPr id="3" name="AutoShape 2"/>
            <p:cNvSpPr/>
            <p:nvPr userDrawn="1">
              <p:custDataLst>
                <p:tags r:id="rId6"/>
              </p:custDataLst>
            </p:nvPr>
          </p:nvSpPr>
          <p:spPr bwMode="auto">
            <a:xfrm>
              <a:off x="1038879" y="1027357"/>
              <a:ext cx="4354650" cy="5834037"/>
            </a:xfrm>
            <a:custGeom>
              <a:avLst/>
              <a:gdLst>
                <a:gd name="T0" fmla="*/ 2147483646 w 20607"/>
                <a:gd name="T1" fmla="*/ 2147483646 h 21337"/>
                <a:gd name="T2" fmla="*/ 2147483646 w 20607"/>
                <a:gd name="T3" fmla="*/ 2147483646 h 21337"/>
                <a:gd name="T4" fmla="*/ 2147483646 w 20607"/>
                <a:gd name="T5" fmla="*/ 2147483646 h 21337"/>
                <a:gd name="T6" fmla="*/ 2147483646 w 20607"/>
                <a:gd name="T7" fmla="*/ 2147483646 h 21337"/>
                <a:gd name="T8" fmla="*/ 2147483646 w 20607"/>
                <a:gd name="T9" fmla="*/ 2147483646 h 21337"/>
                <a:gd name="T10" fmla="*/ 2147483646 w 20607"/>
                <a:gd name="T11" fmla="*/ 2147483646 h 21337"/>
                <a:gd name="T12" fmla="*/ 2147483646 w 20607"/>
                <a:gd name="T13" fmla="*/ 2147483646 h 21337"/>
                <a:gd name="T14" fmla="*/ 2147483646 w 20607"/>
                <a:gd name="T15" fmla="*/ 2147483646 h 21337"/>
                <a:gd name="T16" fmla="*/ 2147483646 w 20607"/>
                <a:gd name="T17" fmla="*/ 2147483646 h 21337"/>
                <a:gd name="T18" fmla="*/ 2147483646 w 20607"/>
                <a:gd name="T19" fmla="*/ 2147483646 h 21337"/>
                <a:gd name="T20" fmla="*/ 2147483646 w 20607"/>
                <a:gd name="T21" fmla="*/ 2147483646 h 21337"/>
                <a:gd name="T22" fmla="*/ 2147483646 w 20607"/>
                <a:gd name="T23" fmla="*/ 2147483646 h 21337"/>
                <a:gd name="T24" fmla="*/ 2147483646 w 20607"/>
                <a:gd name="T25" fmla="*/ 2147483646 h 21337"/>
                <a:gd name="T26" fmla="*/ 2147483646 w 20607"/>
                <a:gd name="T27" fmla="*/ 2147483646 h 2133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0607" h="21337">
                  <a:moveTo>
                    <a:pt x="7457" y="21337"/>
                  </a:moveTo>
                  <a:cubicBezTo>
                    <a:pt x="7457" y="21337"/>
                    <a:pt x="10109" y="14324"/>
                    <a:pt x="8063" y="12640"/>
                  </a:cubicBezTo>
                  <a:cubicBezTo>
                    <a:pt x="4425" y="9779"/>
                    <a:pt x="-425" y="9050"/>
                    <a:pt x="29" y="8938"/>
                  </a:cubicBezTo>
                  <a:cubicBezTo>
                    <a:pt x="2909" y="8377"/>
                    <a:pt x="7532" y="11238"/>
                    <a:pt x="8745" y="10452"/>
                  </a:cubicBezTo>
                  <a:cubicBezTo>
                    <a:pt x="9730" y="9835"/>
                    <a:pt x="9882" y="6301"/>
                    <a:pt x="9124" y="4954"/>
                  </a:cubicBezTo>
                  <a:cubicBezTo>
                    <a:pt x="7684" y="2317"/>
                    <a:pt x="4122" y="1364"/>
                    <a:pt x="5334" y="1364"/>
                  </a:cubicBezTo>
                  <a:cubicBezTo>
                    <a:pt x="7002" y="1364"/>
                    <a:pt x="9276" y="3439"/>
                    <a:pt x="9579" y="3159"/>
                  </a:cubicBezTo>
                  <a:cubicBezTo>
                    <a:pt x="9958" y="2934"/>
                    <a:pt x="12004" y="-263"/>
                    <a:pt x="12762" y="17"/>
                  </a:cubicBezTo>
                  <a:cubicBezTo>
                    <a:pt x="12989" y="129"/>
                    <a:pt x="10867" y="1756"/>
                    <a:pt x="10867" y="4169"/>
                  </a:cubicBezTo>
                  <a:cubicBezTo>
                    <a:pt x="10867" y="6525"/>
                    <a:pt x="11246" y="11294"/>
                    <a:pt x="12534" y="10733"/>
                  </a:cubicBezTo>
                  <a:cubicBezTo>
                    <a:pt x="14732" y="9723"/>
                    <a:pt x="19052" y="7984"/>
                    <a:pt x="20568" y="8096"/>
                  </a:cubicBezTo>
                  <a:cubicBezTo>
                    <a:pt x="21175" y="8152"/>
                    <a:pt x="14429" y="10116"/>
                    <a:pt x="12989" y="12528"/>
                  </a:cubicBezTo>
                  <a:cubicBezTo>
                    <a:pt x="11777" y="14548"/>
                    <a:pt x="12459" y="20663"/>
                    <a:pt x="13065" y="21337"/>
                  </a:cubicBezTo>
                  <a:lnTo>
                    <a:pt x="7457" y="21337"/>
                  </a:lnTo>
                  <a:close/>
                </a:path>
              </a:pathLst>
            </a:custGeom>
            <a:solidFill>
              <a:srgbClr val="BECE37"/>
            </a:solidFill>
            <a:ln w="12700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4" name="AutoShape 3"/>
            <p:cNvSpPr/>
            <p:nvPr userDrawn="1">
              <p:custDataLst>
                <p:tags r:id="rId7"/>
              </p:custDataLst>
            </p:nvPr>
          </p:nvSpPr>
          <p:spPr bwMode="auto">
            <a:xfrm>
              <a:off x="3806766" y="2948175"/>
              <a:ext cx="417570" cy="598914"/>
            </a:xfrm>
            <a:custGeom>
              <a:avLst/>
              <a:gdLst>
                <a:gd name="T0" fmla="*/ 2147483646 w 9894"/>
                <a:gd name="T1" fmla="*/ 2147483646 h 21600"/>
                <a:gd name="T2" fmla="*/ 2147483646 w 9894"/>
                <a:gd name="T3" fmla="*/ 0 h 21600"/>
                <a:gd name="T4" fmla="*/ 2147483646 w 9894"/>
                <a:gd name="T5" fmla="*/ 2147483646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894" h="21600">
                  <a:moveTo>
                    <a:pt x="5448" y="21599"/>
                  </a:moveTo>
                  <a:cubicBezTo>
                    <a:pt x="5448" y="21599"/>
                    <a:pt x="-4783" y="19938"/>
                    <a:pt x="2795" y="0"/>
                  </a:cubicBezTo>
                  <a:cubicBezTo>
                    <a:pt x="2795" y="0"/>
                    <a:pt x="16817" y="14399"/>
                    <a:pt x="5448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5" name="AutoShape 4"/>
            <p:cNvSpPr/>
            <p:nvPr userDrawn="1">
              <p:custDataLst>
                <p:tags r:id="rId8"/>
              </p:custDataLst>
            </p:nvPr>
          </p:nvSpPr>
          <p:spPr bwMode="auto">
            <a:xfrm>
              <a:off x="4513054" y="2616506"/>
              <a:ext cx="393709" cy="615616"/>
            </a:xfrm>
            <a:custGeom>
              <a:avLst/>
              <a:gdLst>
                <a:gd name="T0" fmla="*/ 2147483646 w 9611"/>
                <a:gd name="T1" fmla="*/ 2147483646 h 21600"/>
                <a:gd name="T2" fmla="*/ 2147483646 w 9611"/>
                <a:gd name="T3" fmla="*/ 0 h 21600"/>
                <a:gd name="T4" fmla="*/ 2147483646 w 9611"/>
                <a:gd name="T5" fmla="*/ 2147483646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611" h="21600">
                  <a:moveTo>
                    <a:pt x="3586" y="21599"/>
                  </a:moveTo>
                  <a:cubicBezTo>
                    <a:pt x="3586" y="21599"/>
                    <a:pt x="-5446" y="17280"/>
                    <a:pt x="5157" y="0"/>
                  </a:cubicBezTo>
                  <a:cubicBezTo>
                    <a:pt x="5157" y="0"/>
                    <a:pt x="16153" y="18900"/>
                    <a:pt x="3586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6" name="AutoShape 5"/>
            <p:cNvSpPr/>
            <p:nvPr userDrawn="1">
              <p:custDataLst>
                <p:tags r:id="rId9"/>
              </p:custDataLst>
            </p:nvPr>
          </p:nvSpPr>
          <p:spPr bwMode="auto">
            <a:xfrm>
              <a:off x="5073790" y="2334945"/>
              <a:ext cx="465291" cy="722991"/>
            </a:xfrm>
            <a:custGeom>
              <a:avLst/>
              <a:gdLst>
                <a:gd name="T0" fmla="*/ 2147483646 w 10585"/>
                <a:gd name="T1" fmla="*/ 2147483646 h 21600"/>
                <a:gd name="T2" fmla="*/ 2147483646 w 10585"/>
                <a:gd name="T3" fmla="*/ 0 h 21600"/>
                <a:gd name="T4" fmla="*/ 2147483646 w 10585"/>
                <a:gd name="T5" fmla="*/ 2147483646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0585" h="21600">
                  <a:moveTo>
                    <a:pt x="2210" y="21599"/>
                  </a:moveTo>
                  <a:cubicBezTo>
                    <a:pt x="2210" y="21599"/>
                    <a:pt x="-5844" y="11489"/>
                    <a:pt x="8800" y="0"/>
                  </a:cubicBezTo>
                  <a:cubicBezTo>
                    <a:pt x="8800" y="0"/>
                    <a:pt x="15756" y="19761"/>
                    <a:pt x="2210" y="21599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7" name="AutoShape 6"/>
            <p:cNvSpPr/>
            <p:nvPr userDrawn="1">
              <p:custDataLst>
                <p:tags r:id="rId10"/>
              </p:custDataLst>
            </p:nvPr>
          </p:nvSpPr>
          <p:spPr bwMode="auto">
            <a:xfrm>
              <a:off x="5732356" y="2649912"/>
              <a:ext cx="751624" cy="405638"/>
            </a:xfrm>
            <a:custGeom>
              <a:avLst/>
              <a:gdLst>
                <a:gd name="T0" fmla="*/ 41687743 w 19937"/>
                <a:gd name="T1" fmla="*/ 2147483646 h 14258"/>
                <a:gd name="T2" fmla="*/ 2147483646 w 19937"/>
                <a:gd name="T3" fmla="*/ 573582801 h 14258"/>
                <a:gd name="T4" fmla="*/ 2147483646 w 19937"/>
                <a:gd name="T5" fmla="*/ 2147483646 h 14258"/>
                <a:gd name="T6" fmla="*/ 41687743 w 19937"/>
                <a:gd name="T7" fmla="*/ 2147483646 h 1425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7" h="14258">
                  <a:moveTo>
                    <a:pt x="31" y="8876"/>
                  </a:moveTo>
                  <a:cubicBezTo>
                    <a:pt x="31" y="8876"/>
                    <a:pt x="-1663" y="-4084"/>
                    <a:pt x="19936" y="1316"/>
                  </a:cubicBezTo>
                  <a:cubicBezTo>
                    <a:pt x="19936" y="1316"/>
                    <a:pt x="17819" y="4016"/>
                    <a:pt x="14854" y="9416"/>
                  </a:cubicBezTo>
                  <a:cubicBezTo>
                    <a:pt x="11889" y="14276"/>
                    <a:pt x="2995" y="17515"/>
                    <a:pt x="31" y="8876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8" name="AutoShape 7"/>
            <p:cNvSpPr/>
            <p:nvPr userDrawn="1">
              <p:custDataLst>
                <p:tags r:id="rId11"/>
              </p:custDataLst>
            </p:nvPr>
          </p:nvSpPr>
          <p:spPr bwMode="auto">
            <a:xfrm>
              <a:off x="5488973" y="3346656"/>
              <a:ext cx="649021" cy="372233"/>
            </a:xfrm>
            <a:custGeom>
              <a:avLst/>
              <a:gdLst>
                <a:gd name="T0" fmla="*/ 2147483646 w 19438"/>
                <a:gd name="T1" fmla="*/ 0 h 16645"/>
                <a:gd name="T2" fmla="*/ 2147483646 w 19438"/>
                <a:gd name="T3" fmla="*/ 2147483646 h 16645"/>
                <a:gd name="T4" fmla="*/ 1783618724 w 19438"/>
                <a:gd name="T5" fmla="*/ 1855006014 h 16645"/>
                <a:gd name="T6" fmla="*/ 2147483646 w 19438"/>
                <a:gd name="T7" fmla="*/ 0 h 1664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438" h="16645">
                  <a:moveTo>
                    <a:pt x="4557" y="0"/>
                  </a:moveTo>
                  <a:cubicBezTo>
                    <a:pt x="4557" y="0"/>
                    <a:pt x="17038" y="2090"/>
                    <a:pt x="19438" y="13935"/>
                  </a:cubicBezTo>
                  <a:cubicBezTo>
                    <a:pt x="19438" y="13935"/>
                    <a:pt x="11277" y="21599"/>
                    <a:pt x="2157" y="11148"/>
                  </a:cubicBezTo>
                  <a:cubicBezTo>
                    <a:pt x="-2162" y="5574"/>
                    <a:pt x="717" y="696"/>
                    <a:pt x="4557" y="0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9" name="AutoShape 8"/>
            <p:cNvSpPr/>
            <p:nvPr userDrawn="1">
              <p:custDataLst>
                <p:tags r:id="rId12"/>
              </p:custDataLst>
            </p:nvPr>
          </p:nvSpPr>
          <p:spPr bwMode="auto">
            <a:xfrm>
              <a:off x="5042770" y="3675939"/>
              <a:ext cx="529716" cy="503469"/>
            </a:xfrm>
            <a:custGeom>
              <a:avLst/>
              <a:gdLst>
                <a:gd name="T0" fmla="*/ 663977592 w 20049"/>
                <a:gd name="T1" fmla="*/ 564294777 h 18650"/>
                <a:gd name="T2" fmla="*/ 2147483646 w 20049"/>
                <a:gd name="T3" fmla="*/ 1166736793 h 18650"/>
                <a:gd name="T4" fmla="*/ 2147483646 w 20049"/>
                <a:gd name="T5" fmla="*/ 2147483646 h 18650"/>
                <a:gd name="T6" fmla="*/ 469450494 w 20049"/>
                <a:gd name="T7" fmla="*/ 2147483646 h 18650"/>
                <a:gd name="T8" fmla="*/ 663977592 w 20049"/>
                <a:gd name="T9" fmla="*/ 564294777 h 186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049" h="18650">
                  <a:moveTo>
                    <a:pt x="2048" y="1597"/>
                  </a:moveTo>
                  <a:cubicBezTo>
                    <a:pt x="2048" y="1597"/>
                    <a:pt x="8649" y="-2950"/>
                    <a:pt x="14648" y="3302"/>
                  </a:cubicBezTo>
                  <a:cubicBezTo>
                    <a:pt x="20049" y="8986"/>
                    <a:pt x="18848" y="15807"/>
                    <a:pt x="20049" y="18649"/>
                  </a:cubicBezTo>
                  <a:cubicBezTo>
                    <a:pt x="20049" y="18649"/>
                    <a:pt x="6848" y="16944"/>
                    <a:pt x="1448" y="10123"/>
                  </a:cubicBezTo>
                  <a:cubicBezTo>
                    <a:pt x="-1551" y="6144"/>
                    <a:pt x="848" y="3302"/>
                    <a:pt x="2048" y="1597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10" name="AutoShape 9"/>
            <p:cNvSpPr/>
            <p:nvPr userDrawn="1">
              <p:custDataLst>
                <p:tags r:id="rId13"/>
              </p:custDataLst>
            </p:nvPr>
          </p:nvSpPr>
          <p:spPr bwMode="auto">
            <a:xfrm>
              <a:off x="4577480" y="4007607"/>
              <a:ext cx="563121" cy="474837"/>
            </a:xfrm>
            <a:custGeom>
              <a:avLst/>
              <a:gdLst>
                <a:gd name="T0" fmla="*/ 1363297011 w 16064"/>
                <a:gd name="T1" fmla="*/ 203198598 h 17680"/>
                <a:gd name="T2" fmla="*/ 2147483646 w 16064"/>
                <a:gd name="T3" fmla="*/ 1580548374 h 17680"/>
                <a:gd name="T4" fmla="*/ 2147483646 w 16064"/>
                <a:gd name="T5" fmla="*/ 2147483646 h 17680"/>
                <a:gd name="T6" fmla="*/ 1363297011 w 16064"/>
                <a:gd name="T7" fmla="*/ 203198598 h 176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6064" h="17680">
                  <a:moveTo>
                    <a:pt x="1357" y="587"/>
                  </a:moveTo>
                  <a:cubicBezTo>
                    <a:pt x="1357" y="587"/>
                    <a:pt x="8710" y="-2255"/>
                    <a:pt x="12387" y="4566"/>
                  </a:cubicBezTo>
                  <a:cubicBezTo>
                    <a:pt x="16063" y="10818"/>
                    <a:pt x="14685" y="15366"/>
                    <a:pt x="16063" y="17639"/>
                  </a:cubicBezTo>
                  <a:cubicBezTo>
                    <a:pt x="16063" y="17639"/>
                    <a:pt x="-5536" y="19345"/>
                    <a:pt x="1357" y="587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11" name="AutoShape 10"/>
            <p:cNvSpPr/>
            <p:nvPr userDrawn="1">
              <p:custDataLst>
                <p:tags r:id="rId14"/>
              </p:custDataLst>
            </p:nvPr>
          </p:nvSpPr>
          <p:spPr bwMode="auto">
            <a:xfrm>
              <a:off x="1874018" y="2948175"/>
              <a:ext cx="393709" cy="553577"/>
            </a:xfrm>
            <a:custGeom>
              <a:avLst/>
              <a:gdLst>
                <a:gd name="T0" fmla="*/ 1997653185 w 12554"/>
                <a:gd name="T1" fmla="*/ 2147483646 h 19439"/>
                <a:gd name="T2" fmla="*/ 2147483646 w 12554"/>
                <a:gd name="T3" fmla="*/ 0 h 19439"/>
                <a:gd name="T4" fmla="*/ 2147483646 w 12554"/>
                <a:gd name="T5" fmla="*/ 2147483646 h 19439"/>
                <a:gd name="T6" fmla="*/ 1997653185 w 12554"/>
                <a:gd name="T7" fmla="*/ 2147483646 h 1943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554" h="19439">
                  <a:moveTo>
                    <a:pt x="3104" y="18900"/>
                  </a:moveTo>
                  <a:cubicBezTo>
                    <a:pt x="3104" y="18900"/>
                    <a:pt x="-8210" y="10260"/>
                    <a:pt x="12361" y="0"/>
                  </a:cubicBezTo>
                  <a:cubicBezTo>
                    <a:pt x="12361" y="0"/>
                    <a:pt x="11847" y="4320"/>
                    <a:pt x="12361" y="9180"/>
                  </a:cubicBezTo>
                  <a:cubicBezTo>
                    <a:pt x="13389" y="13500"/>
                    <a:pt x="10304" y="21599"/>
                    <a:pt x="3104" y="18900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12" name="AutoShape 11"/>
            <p:cNvSpPr/>
            <p:nvPr userDrawn="1">
              <p:custDataLst>
                <p:tags r:id="rId15"/>
              </p:custDataLst>
            </p:nvPr>
          </p:nvSpPr>
          <p:spPr bwMode="auto">
            <a:xfrm>
              <a:off x="1384866" y="2673773"/>
              <a:ext cx="391322" cy="627546"/>
            </a:xfrm>
            <a:custGeom>
              <a:avLst/>
              <a:gdLst>
                <a:gd name="T0" fmla="*/ 870394534 w 13741"/>
                <a:gd name="T1" fmla="*/ 2147483646 h 20925"/>
                <a:gd name="T2" fmla="*/ 2147483646 w 13741"/>
                <a:gd name="T3" fmla="*/ 1660338354 h 20925"/>
                <a:gd name="T4" fmla="*/ 2147483646 w 13741"/>
                <a:gd name="T5" fmla="*/ 0 h 20925"/>
                <a:gd name="T6" fmla="*/ 2147483646 w 13741"/>
                <a:gd name="T7" fmla="*/ 2147483646 h 20925"/>
                <a:gd name="T8" fmla="*/ 870394534 w 13741"/>
                <a:gd name="T9" fmla="*/ 2147483646 h 209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741" h="20925">
                  <a:moveTo>
                    <a:pt x="1989" y="18514"/>
                  </a:moveTo>
                  <a:cubicBezTo>
                    <a:pt x="1989" y="18514"/>
                    <a:pt x="-4263" y="10800"/>
                    <a:pt x="5400" y="3085"/>
                  </a:cubicBezTo>
                  <a:cubicBezTo>
                    <a:pt x="7673" y="1542"/>
                    <a:pt x="11652" y="0"/>
                    <a:pt x="11652" y="0"/>
                  </a:cubicBezTo>
                  <a:cubicBezTo>
                    <a:pt x="11652" y="0"/>
                    <a:pt x="17337" y="15942"/>
                    <a:pt x="9947" y="20057"/>
                  </a:cubicBezTo>
                  <a:cubicBezTo>
                    <a:pt x="7105" y="21599"/>
                    <a:pt x="3694" y="21085"/>
                    <a:pt x="1989" y="18514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13" name="AutoShape 12"/>
            <p:cNvSpPr/>
            <p:nvPr userDrawn="1">
              <p:custDataLst>
                <p:tags r:id="rId16"/>
              </p:custDataLst>
            </p:nvPr>
          </p:nvSpPr>
          <p:spPr bwMode="auto">
            <a:xfrm>
              <a:off x="740616" y="2583101"/>
              <a:ext cx="408024" cy="641863"/>
            </a:xfrm>
            <a:custGeom>
              <a:avLst/>
              <a:gdLst>
                <a:gd name="T0" fmla="*/ 2147483646 w 14722"/>
                <a:gd name="T1" fmla="*/ 2147483646 h 21125"/>
                <a:gd name="T2" fmla="*/ 848709764 w 14722"/>
                <a:gd name="T3" fmla="*/ 2147483646 h 21125"/>
                <a:gd name="T4" fmla="*/ 2147483646 w 14722"/>
                <a:gd name="T5" fmla="*/ 0 h 21125"/>
                <a:gd name="T6" fmla="*/ 2147483646 w 14722"/>
                <a:gd name="T7" fmla="*/ 2147483646 h 21125"/>
                <a:gd name="T8" fmla="*/ 2147483646 w 14722"/>
                <a:gd name="T9" fmla="*/ 2147483646 h 211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722" h="21125">
                  <a:moveTo>
                    <a:pt x="7999" y="21097"/>
                  </a:moveTo>
                  <a:cubicBezTo>
                    <a:pt x="2162" y="21600"/>
                    <a:pt x="-3092" y="15069"/>
                    <a:pt x="2162" y="7534"/>
                  </a:cubicBezTo>
                  <a:cubicBezTo>
                    <a:pt x="6832" y="0"/>
                    <a:pt x="6832" y="0"/>
                    <a:pt x="6832" y="0"/>
                  </a:cubicBezTo>
                  <a:cubicBezTo>
                    <a:pt x="6832" y="0"/>
                    <a:pt x="9167" y="3516"/>
                    <a:pt x="10918" y="5525"/>
                  </a:cubicBezTo>
                  <a:cubicBezTo>
                    <a:pt x="14421" y="10046"/>
                    <a:pt x="18507" y="21097"/>
                    <a:pt x="7999" y="21097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14" name="AutoShape 13"/>
            <p:cNvSpPr/>
            <p:nvPr userDrawn="1">
              <p:custDataLst>
                <p:tags r:id="rId17"/>
              </p:custDataLst>
            </p:nvPr>
          </p:nvSpPr>
          <p:spPr bwMode="auto">
            <a:xfrm>
              <a:off x="-46800" y="3172469"/>
              <a:ext cx="782643" cy="379392"/>
            </a:xfrm>
            <a:custGeom>
              <a:avLst/>
              <a:gdLst>
                <a:gd name="T0" fmla="*/ 2147483646 w 21189"/>
                <a:gd name="T1" fmla="*/ 2147483646 h 15674"/>
                <a:gd name="T2" fmla="*/ 2147483646 w 21189"/>
                <a:gd name="T3" fmla="*/ 487364436 h 15674"/>
                <a:gd name="T4" fmla="*/ 0 w 21189"/>
                <a:gd name="T5" fmla="*/ 1502965063 h 15674"/>
                <a:gd name="T6" fmla="*/ 2147483646 w 21189"/>
                <a:gd name="T7" fmla="*/ 2147483646 h 15674"/>
                <a:gd name="T8" fmla="*/ 2147483646 w 21189"/>
                <a:gd name="T9" fmla="*/ 2147483646 h 156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89" h="15673">
                  <a:moveTo>
                    <a:pt x="21168" y="9758"/>
                  </a:moveTo>
                  <a:cubicBezTo>
                    <a:pt x="21168" y="9758"/>
                    <a:pt x="12959" y="-5489"/>
                    <a:pt x="3888" y="2134"/>
                  </a:cubicBezTo>
                  <a:cubicBezTo>
                    <a:pt x="3888" y="2134"/>
                    <a:pt x="1296" y="5311"/>
                    <a:pt x="0" y="6581"/>
                  </a:cubicBezTo>
                  <a:cubicBezTo>
                    <a:pt x="0" y="6581"/>
                    <a:pt x="4320" y="14840"/>
                    <a:pt x="9935" y="15475"/>
                  </a:cubicBezTo>
                  <a:cubicBezTo>
                    <a:pt x="15119" y="16111"/>
                    <a:pt x="21599" y="15475"/>
                    <a:pt x="21168" y="9758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15" name="AutoShape 14"/>
            <p:cNvSpPr/>
            <p:nvPr userDrawn="1">
              <p:custDataLst>
                <p:tags r:id="rId18"/>
              </p:custDataLst>
            </p:nvPr>
          </p:nvSpPr>
          <p:spPr bwMode="auto">
            <a:xfrm>
              <a:off x="611766" y="3652078"/>
              <a:ext cx="613230" cy="560735"/>
            </a:xfrm>
            <a:custGeom>
              <a:avLst/>
              <a:gdLst>
                <a:gd name="T0" fmla="*/ 2147483646 w 20364"/>
                <a:gd name="T1" fmla="*/ 27533364 h 21100"/>
                <a:gd name="T2" fmla="*/ 2017145404 w 20364"/>
                <a:gd name="T3" fmla="*/ 2147483646 h 21100"/>
                <a:gd name="T4" fmla="*/ 0 w 20364"/>
                <a:gd name="T5" fmla="*/ 2147483646 h 21100"/>
                <a:gd name="T6" fmla="*/ 2147483646 w 20364"/>
                <a:gd name="T7" fmla="*/ 2147483646 h 21100"/>
                <a:gd name="T8" fmla="*/ 2147483646 w 20364"/>
                <a:gd name="T9" fmla="*/ 27533364 h 211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364" h="21100">
                  <a:moveTo>
                    <a:pt x="14751" y="83"/>
                  </a:moveTo>
                  <a:cubicBezTo>
                    <a:pt x="12117" y="83"/>
                    <a:pt x="4214" y="2418"/>
                    <a:pt x="3687" y="10591"/>
                  </a:cubicBezTo>
                  <a:cubicBezTo>
                    <a:pt x="2634" y="18181"/>
                    <a:pt x="0" y="21099"/>
                    <a:pt x="0" y="21099"/>
                  </a:cubicBezTo>
                  <a:cubicBezTo>
                    <a:pt x="0" y="21099"/>
                    <a:pt x="18439" y="19932"/>
                    <a:pt x="20019" y="11175"/>
                  </a:cubicBezTo>
                  <a:cubicBezTo>
                    <a:pt x="21599" y="1835"/>
                    <a:pt x="17385" y="-500"/>
                    <a:pt x="14751" y="83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16" name="AutoShape 15"/>
            <p:cNvSpPr/>
            <p:nvPr userDrawn="1">
              <p:custDataLst>
                <p:tags r:id="rId19"/>
              </p:custDataLst>
            </p:nvPr>
          </p:nvSpPr>
          <p:spPr bwMode="auto">
            <a:xfrm>
              <a:off x="1315667" y="3947955"/>
              <a:ext cx="529716" cy="596527"/>
            </a:xfrm>
            <a:custGeom>
              <a:avLst/>
              <a:gdLst>
                <a:gd name="T0" fmla="*/ 2147483646 w 11653"/>
                <a:gd name="T1" fmla="*/ 597560730 h 19110"/>
                <a:gd name="T2" fmla="*/ 2147483646 w 11653"/>
                <a:gd name="T3" fmla="*/ 2147483646 h 19110"/>
                <a:gd name="T4" fmla="*/ 2147483646 w 11653"/>
                <a:gd name="T5" fmla="*/ 597560730 h 1911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653" h="19110">
                  <a:moveTo>
                    <a:pt x="8112" y="946"/>
                  </a:moveTo>
                  <a:cubicBezTo>
                    <a:pt x="3863" y="-2490"/>
                    <a:pt x="-2510" y="3400"/>
                    <a:pt x="1030" y="19110"/>
                  </a:cubicBezTo>
                  <a:cubicBezTo>
                    <a:pt x="1030" y="19110"/>
                    <a:pt x="19090" y="10273"/>
                    <a:pt x="8112" y="946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17" name="AutoShape 16"/>
            <p:cNvSpPr/>
            <p:nvPr userDrawn="1">
              <p:custDataLst>
                <p:tags r:id="rId20"/>
              </p:custDataLst>
            </p:nvPr>
          </p:nvSpPr>
          <p:spPr bwMode="auto">
            <a:xfrm>
              <a:off x="3663600" y="206536"/>
              <a:ext cx="472449" cy="703902"/>
            </a:xfrm>
            <a:custGeom>
              <a:avLst/>
              <a:gdLst>
                <a:gd name="T0" fmla="*/ 2147483646 w 13523"/>
                <a:gd name="T1" fmla="*/ 2147483646 h 18670"/>
                <a:gd name="T2" fmla="*/ 2147483646 w 13523"/>
                <a:gd name="T3" fmla="*/ 0 h 18670"/>
                <a:gd name="T4" fmla="*/ 2147483646 w 13523"/>
                <a:gd name="T5" fmla="*/ 2147483646 h 18670"/>
                <a:gd name="T6" fmla="*/ 2147483646 w 13523"/>
                <a:gd name="T7" fmla="*/ 2147483646 h 1867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523" h="18670">
                  <a:moveTo>
                    <a:pt x="2888" y="17932"/>
                  </a:moveTo>
                  <a:cubicBezTo>
                    <a:pt x="2888" y="17932"/>
                    <a:pt x="-7682" y="8558"/>
                    <a:pt x="11620" y="0"/>
                  </a:cubicBezTo>
                  <a:cubicBezTo>
                    <a:pt x="11620" y="0"/>
                    <a:pt x="12998" y="3260"/>
                    <a:pt x="13458" y="6928"/>
                  </a:cubicBezTo>
                  <a:cubicBezTo>
                    <a:pt x="13917" y="10596"/>
                    <a:pt x="12079" y="21599"/>
                    <a:pt x="2888" y="17932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18" name="AutoShape 17"/>
            <p:cNvSpPr/>
            <p:nvPr userDrawn="1">
              <p:custDataLst>
                <p:tags r:id="rId21"/>
              </p:custDataLst>
            </p:nvPr>
          </p:nvSpPr>
          <p:spPr bwMode="auto">
            <a:xfrm>
              <a:off x="3083775" y="440375"/>
              <a:ext cx="424727" cy="665724"/>
            </a:xfrm>
            <a:custGeom>
              <a:avLst/>
              <a:gdLst>
                <a:gd name="T0" fmla="*/ 2147483646 w 16246"/>
                <a:gd name="T1" fmla="*/ 2147483646 h 20641"/>
                <a:gd name="T2" fmla="*/ 2147483646 w 16246"/>
                <a:gd name="T3" fmla="*/ 2147483646 h 20641"/>
                <a:gd name="T4" fmla="*/ 85161816 w 16246"/>
                <a:gd name="T5" fmla="*/ 0 h 20641"/>
                <a:gd name="T6" fmla="*/ 85161816 w 16246"/>
                <a:gd name="T7" fmla="*/ 2147483646 h 20641"/>
                <a:gd name="T8" fmla="*/ 1811321310 w 16246"/>
                <a:gd name="T9" fmla="*/ 2147483646 h 20641"/>
                <a:gd name="T10" fmla="*/ 2147483646 w 16246"/>
                <a:gd name="T11" fmla="*/ 2147483646 h 206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245" h="20641">
                  <a:moveTo>
                    <a:pt x="14468" y="19252"/>
                  </a:moveTo>
                  <a:cubicBezTo>
                    <a:pt x="14468" y="19252"/>
                    <a:pt x="21257" y="11739"/>
                    <a:pt x="8296" y="5165"/>
                  </a:cubicBezTo>
                  <a:cubicBezTo>
                    <a:pt x="1508" y="1408"/>
                    <a:pt x="274" y="0"/>
                    <a:pt x="274" y="0"/>
                  </a:cubicBezTo>
                  <a:cubicBezTo>
                    <a:pt x="274" y="0"/>
                    <a:pt x="-343" y="6573"/>
                    <a:pt x="274" y="8921"/>
                  </a:cubicBezTo>
                  <a:cubicBezTo>
                    <a:pt x="274" y="11269"/>
                    <a:pt x="-343" y="17843"/>
                    <a:pt x="5828" y="20191"/>
                  </a:cubicBezTo>
                  <a:cubicBezTo>
                    <a:pt x="10148" y="21600"/>
                    <a:pt x="14468" y="19252"/>
                    <a:pt x="14468" y="19252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19" name="AutoShape 18"/>
            <p:cNvSpPr/>
            <p:nvPr userDrawn="1">
              <p:custDataLst>
                <p:tags r:id="rId22"/>
              </p:custDataLst>
            </p:nvPr>
          </p:nvSpPr>
          <p:spPr bwMode="auto">
            <a:xfrm>
              <a:off x="3842558" y="1046446"/>
              <a:ext cx="689585" cy="377005"/>
            </a:xfrm>
            <a:custGeom>
              <a:avLst/>
              <a:gdLst>
                <a:gd name="T0" fmla="*/ 891171341 w 19743"/>
                <a:gd name="T1" fmla="*/ 2122999530 h 11814"/>
                <a:gd name="T2" fmla="*/ 2147483646 w 19743"/>
                <a:gd name="T3" fmla="*/ 2147483646 h 11814"/>
                <a:gd name="T4" fmla="*/ 2147483646 w 19743"/>
                <a:gd name="T5" fmla="*/ 2147483646 h 11814"/>
                <a:gd name="T6" fmla="*/ 891171341 w 19743"/>
                <a:gd name="T7" fmla="*/ 2122999530 h 118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743" h="11814">
                  <a:moveTo>
                    <a:pt x="900" y="3077"/>
                  </a:moveTo>
                  <a:cubicBezTo>
                    <a:pt x="900" y="3077"/>
                    <a:pt x="12389" y="-7002"/>
                    <a:pt x="19742" y="9318"/>
                  </a:cubicBezTo>
                  <a:cubicBezTo>
                    <a:pt x="19742" y="9318"/>
                    <a:pt x="11011" y="14598"/>
                    <a:pt x="2279" y="9798"/>
                  </a:cubicBezTo>
                  <a:cubicBezTo>
                    <a:pt x="-1857" y="7878"/>
                    <a:pt x="900" y="4038"/>
                    <a:pt x="900" y="3077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20" name="AutoShape 19"/>
            <p:cNvSpPr/>
            <p:nvPr userDrawn="1">
              <p:custDataLst>
                <p:tags r:id="rId23"/>
              </p:custDataLst>
            </p:nvPr>
          </p:nvSpPr>
          <p:spPr bwMode="auto">
            <a:xfrm>
              <a:off x="3506115" y="1638202"/>
              <a:ext cx="739693" cy="353144"/>
            </a:xfrm>
            <a:custGeom>
              <a:avLst/>
              <a:gdLst>
                <a:gd name="T0" fmla="*/ 32699014 w 21174"/>
                <a:gd name="T1" fmla="*/ 2147483646 h 12449"/>
                <a:gd name="T2" fmla="*/ 2147483646 w 21174"/>
                <a:gd name="T3" fmla="*/ 1354495854 h 12449"/>
                <a:gd name="T4" fmla="*/ 2147483646 w 21174"/>
                <a:gd name="T5" fmla="*/ 2147483646 h 12449"/>
                <a:gd name="T6" fmla="*/ 32699014 w 21174"/>
                <a:gd name="T7" fmla="*/ 2147483646 h 1244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74" h="12449">
                  <a:moveTo>
                    <a:pt x="33" y="6385"/>
                  </a:moveTo>
                  <a:cubicBezTo>
                    <a:pt x="-426" y="3685"/>
                    <a:pt x="3710" y="-4415"/>
                    <a:pt x="21173" y="3144"/>
                  </a:cubicBezTo>
                  <a:cubicBezTo>
                    <a:pt x="21173" y="3144"/>
                    <a:pt x="17037" y="6925"/>
                    <a:pt x="14739" y="8544"/>
                  </a:cubicBezTo>
                  <a:cubicBezTo>
                    <a:pt x="12442" y="10704"/>
                    <a:pt x="493" y="17184"/>
                    <a:pt x="33" y="6385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21" name="AutoShape 20"/>
            <p:cNvSpPr/>
            <p:nvPr userDrawn="1">
              <p:custDataLst>
                <p:tags r:id="rId24"/>
              </p:custDataLst>
            </p:nvPr>
          </p:nvSpPr>
          <p:spPr bwMode="auto">
            <a:xfrm>
              <a:off x="3539521" y="2201323"/>
              <a:ext cx="653794" cy="508241"/>
            </a:xfrm>
            <a:custGeom>
              <a:avLst/>
              <a:gdLst>
                <a:gd name="T0" fmla="*/ 56767686 w 21180"/>
                <a:gd name="T1" fmla="*/ 2147483646 h 18889"/>
                <a:gd name="T2" fmla="*/ 2147483646 w 21180"/>
                <a:gd name="T3" fmla="*/ 0 h 18889"/>
                <a:gd name="T4" fmla="*/ 2147483646 w 21180"/>
                <a:gd name="T5" fmla="*/ 0 h 18889"/>
                <a:gd name="T6" fmla="*/ 2147483646 w 21180"/>
                <a:gd name="T7" fmla="*/ 2147483646 h 18889"/>
                <a:gd name="T8" fmla="*/ 56767686 w 21180"/>
                <a:gd name="T9" fmla="*/ 2147483646 h 188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80" h="18889">
                  <a:moveTo>
                    <a:pt x="94" y="10800"/>
                  </a:moveTo>
                  <a:cubicBezTo>
                    <a:pt x="-420" y="7957"/>
                    <a:pt x="608" y="0"/>
                    <a:pt x="17580" y="0"/>
                  </a:cubicBezTo>
                  <a:cubicBezTo>
                    <a:pt x="17580" y="0"/>
                    <a:pt x="20151" y="568"/>
                    <a:pt x="21179" y="0"/>
                  </a:cubicBezTo>
                  <a:cubicBezTo>
                    <a:pt x="21179" y="0"/>
                    <a:pt x="18094" y="13073"/>
                    <a:pt x="11922" y="17621"/>
                  </a:cubicBezTo>
                  <a:cubicBezTo>
                    <a:pt x="5751" y="21599"/>
                    <a:pt x="608" y="15347"/>
                    <a:pt x="94" y="10800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22" name="AutoShape 21"/>
            <p:cNvSpPr/>
            <p:nvPr userDrawn="1">
              <p:custDataLst>
                <p:tags r:id="rId25"/>
              </p:custDataLst>
            </p:nvPr>
          </p:nvSpPr>
          <p:spPr bwMode="auto">
            <a:xfrm>
              <a:off x="2165123" y="2473340"/>
              <a:ext cx="734921" cy="427113"/>
            </a:xfrm>
            <a:custGeom>
              <a:avLst/>
              <a:gdLst>
                <a:gd name="T0" fmla="*/ 2147483646 w 20815"/>
                <a:gd name="T1" fmla="*/ 1855418034 h 18748"/>
                <a:gd name="T2" fmla="*/ 2147483646 w 20815"/>
                <a:gd name="T3" fmla="*/ 40686227 h 18748"/>
                <a:gd name="T4" fmla="*/ 0 w 20815"/>
                <a:gd name="T5" fmla="*/ 282616489 h 18748"/>
                <a:gd name="T6" fmla="*/ 2147483646 w 20815"/>
                <a:gd name="T7" fmla="*/ 2147483646 h 18748"/>
                <a:gd name="T8" fmla="*/ 2147483646 w 20815"/>
                <a:gd name="T9" fmla="*/ 1855418034 h 187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815" h="18748">
                  <a:moveTo>
                    <a:pt x="20699" y="10353"/>
                  </a:moveTo>
                  <a:cubicBezTo>
                    <a:pt x="20699" y="10353"/>
                    <a:pt x="19799" y="-1797"/>
                    <a:pt x="6749" y="227"/>
                  </a:cubicBezTo>
                  <a:cubicBezTo>
                    <a:pt x="6749" y="227"/>
                    <a:pt x="899" y="2252"/>
                    <a:pt x="0" y="1577"/>
                  </a:cubicBezTo>
                  <a:cubicBezTo>
                    <a:pt x="0" y="1577"/>
                    <a:pt x="4499" y="16428"/>
                    <a:pt x="10800" y="18453"/>
                  </a:cubicBezTo>
                  <a:cubicBezTo>
                    <a:pt x="17099" y="19803"/>
                    <a:pt x="21600" y="16428"/>
                    <a:pt x="20699" y="10353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23" name="AutoShape 22"/>
            <p:cNvSpPr/>
            <p:nvPr userDrawn="1">
              <p:custDataLst>
                <p:tags r:id="rId26"/>
              </p:custDataLst>
            </p:nvPr>
          </p:nvSpPr>
          <p:spPr bwMode="auto">
            <a:xfrm>
              <a:off x="1826296" y="1860109"/>
              <a:ext cx="668110" cy="331670"/>
            </a:xfrm>
            <a:custGeom>
              <a:avLst/>
              <a:gdLst>
                <a:gd name="T0" fmla="*/ 2147483646 w 20033"/>
                <a:gd name="T1" fmla="*/ 685382200 h 15680"/>
                <a:gd name="T2" fmla="*/ 2147483646 w 20033"/>
                <a:gd name="T3" fmla="*/ 397701330 h 15680"/>
                <a:gd name="T4" fmla="*/ 0 w 20033"/>
                <a:gd name="T5" fmla="*/ 1356786392 h 15680"/>
                <a:gd name="T6" fmla="*/ 2147483646 w 20033"/>
                <a:gd name="T7" fmla="*/ 1932148112 h 15680"/>
                <a:gd name="T8" fmla="*/ 2147483646 w 20033"/>
                <a:gd name="T9" fmla="*/ 685382200 h 156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033" h="15680">
                  <a:moveTo>
                    <a:pt x="19679" y="5146"/>
                  </a:moveTo>
                  <a:cubicBezTo>
                    <a:pt x="17760" y="826"/>
                    <a:pt x="10559" y="-2773"/>
                    <a:pt x="3359" y="2986"/>
                  </a:cubicBezTo>
                  <a:cubicBezTo>
                    <a:pt x="479" y="5866"/>
                    <a:pt x="0" y="10187"/>
                    <a:pt x="0" y="10187"/>
                  </a:cubicBezTo>
                  <a:cubicBezTo>
                    <a:pt x="0" y="10187"/>
                    <a:pt x="6239" y="12346"/>
                    <a:pt x="9119" y="14507"/>
                  </a:cubicBezTo>
                  <a:cubicBezTo>
                    <a:pt x="15360" y="18827"/>
                    <a:pt x="21600" y="10187"/>
                    <a:pt x="19679" y="5146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24" name="AutoShape 23"/>
            <p:cNvSpPr/>
            <p:nvPr userDrawn="1">
              <p:custDataLst>
                <p:tags r:id="rId27"/>
              </p:custDataLst>
            </p:nvPr>
          </p:nvSpPr>
          <p:spPr bwMode="auto">
            <a:xfrm>
              <a:off x="1642565" y="822152"/>
              <a:ext cx="458133" cy="544033"/>
            </a:xfrm>
            <a:custGeom>
              <a:avLst/>
              <a:gdLst>
                <a:gd name="T0" fmla="*/ 2147483646 w 15070"/>
                <a:gd name="T1" fmla="*/ 2147483646 h 19631"/>
                <a:gd name="T2" fmla="*/ 2147483646 w 15070"/>
                <a:gd name="T3" fmla="*/ 1955828676 h 19631"/>
                <a:gd name="T4" fmla="*/ 980781584 w 15070"/>
                <a:gd name="T5" fmla="*/ 0 h 19631"/>
                <a:gd name="T6" fmla="*/ 1280250145 w 15070"/>
                <a:gd name="T7" fmla="*/ 2147483646 h 19631"/>
                <a:gd name="T8" fmla="*/ 2147483646 w 15070"/>
                <a:gd name="T9" fmla="*/ 2147483646 h 196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070" h="19631">
                  <a:moveTo>
                    <a:pt x="13316" y="18830"/>
                  </a:moveTo>
                  <a:cubicBezTo>
                    <a:pt x="13316" y="18830"/>
                    <a:pt x="19111" y="9415"/>
                    <a:pt x="9629" y="4984"/>
                  </a:cubicBezTo>
                  <a:cubicBezTo>
                    <a:pt x="2780" y="1661"/>
                    <a:pt x="1726" y="0"/>
                    <a:pt x="1726" y="0"/>
                  </a:cubicBezTo>
                  <a:cubicBezTo>
                    <a:pt x="1726" y="0"/>
                    <a:pt x="-2488" y="8307"/>
                    <a:pt x="2253" y="14953"/>
                  </a:cubicBezTo>
                  <a:cubicBezTo>
                    <a:pt x="6994" y="21599"/>
                    <a:pt x="11736" y="19384"/>
                    <a:pt x="13316" y="1883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25" name="AutoShape 24"/>
            <p:cNvSpPr/>
            <p:nvPr userDrawn="1">
              <p:custDataLst>
                <p:tags r:id="rId28"/>
              </p:custDataLst>
            </p:nvPr>
          </p:nvSpPr>
          <p:spPr bwMode="auto">
            <a:xfrm>
              <a:off x="2356011" y="755341"/>
              <a:ext cx="489153" cy="670496"/>
            </a:xfrm>
            <a:custGeom>
              <a:avLst/>
              <a:gdLst>
                <a:gd name="T0" fmla="*/ 2147483646 w 15376"/>
                <a:gd name="T1" fmla="*/ 2147483646 h 20489"/>
                <a:gd name="T2" fmla="*/ 1662705839 w 15376"/>
                <a:gd name="T3" fmla="*/ 2147483646 h 20489"/>
                <a:gd name="T4" fmla="*/ 2147483646 w 15376"/>
                <a:gd name="T5" fmla="*/ 0 h 20489"/>
                <a:gd name="T6" fmla="*/ 2147483646 w 15376"/>
                <a:gd name="T7" fmla="*/ 2147483646 h 20489"/>
                <a:gd name="T8" fmla="*/ 2147483646 w 15376"/>
                <a:gd name="T9" fmla="*/ 2147483646 h 204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76" h="20489">
                  <a:moveTo>
                    <a:pt x="3445" y="19252"/>
                  </a:moveTo>
                  <a:cubicBezTo>
                    <a:pt x="3445" y="19252"/>
                    <a:pt x="-3587" y="13147"/>
                    <a:pt x="2440" y="7982"/>
                  </a:cubicBezTo>
                  <a:cubicBezTo>
                    <a:pt x="8468" y="2347"/>
                    <a:pt x="11985" y="1878"/>
                    <a:pt x="11985" y="0"/>
                  </a:cubicBezTo>
                  <a:cubicBezTo>
                    <a:pt x="11985" y="0"/>
                    <a:pt x="18013" y="14086"/>
                    <a:pt x="13994" y="17843"/>
                  </a:cubicBezTo>
                  <a:cubicBezTo>
                    <a:pt x="10478" y="21599"/>
                    <a:pt x="5957" y="20660"/>
                    <a:pt x="3445" y="19252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26" name="AutoShape 25"/>
            <p:cNvSpPr/>
            <p:nvPr userDrawn="1">
              <p:custDataLst>
                <p:tags r:id="rId29"/>
              </p:custDataLst>
            </p:nvPr>
          </p:nvSpPr>
          <p:spPr bwMode="auto">
            <a:xfrm>
              <a:off x="4567936" y="1602409"/>
              <a:ext cx="541646" cy="672882"/>
            </a:xfrm>
            <a:custGeom>
              <a:avLst/>
              <a:gdLst>
                <a:gd name="T0" fmla="*/ 728031844 w 16671"/>
                <a:gd name="T1" fmla="*/ 2147483646 h 20543"/>
                <a:gd name="T2" fmla="*/ 2147483646 w 16671"/>
                <a:gd name="T3" fmla="*/ 2147483646 h 20543"/>
                <a:gd name="T4" fmla="*/ 2147483646 w 16671"/>
                <a:gd name="T5" fmla="*/ 0 h 20543"/>
                <a:gd name="T6" fmla="*/ 2147483646 w 16671"/>
                <a:gd name="T7" fmla="*/ 2147483646 h 20543"/>
                <a:gd name="T8" fmla="*/ 728031844 w 16671"/>
                <a:gd name="T9" fmla="*/ 2147483646 h 205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671" h="20543">
                  <a:moveTo>
                    <a:pt x="982" y="17843"/>
                  </a:moveTo>
                  <a:cubicBezTo>
                    <a:pt x="982" y="17843"/>
                    <a:pt x="-2945" y="8921"/>
                    <a:pt x="4909" y="5634"/>
                  </a:cubicBezTo>
                  <a:cubicBezTo>
                    <a:pt x="13255" y="2347"/>
                    <a:pt x="15709" y="0"/>
                    <a:pt x="15709" y="0"/>
                  </a:cubicBezTo>
                  <a:cubicBezTo>
                    <a:pt x="15709" y="0"/>
                    <a:pt x="18654" y="15026"/>
                    <a:pt x="14236" y="18313"/>
                  </a:cubicBezTo>
                  <a:cubicBezTo>
                    <a:pt x="9327" y="21130"/>
                    <a:pt x="3436" y="21599"/>
                    <a:pt x="982" y="17843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27" name="AutoShape 26"/>
            <p:cNvSpPr/>
            <p:nvPr userDrawn="1">
              <p:custDataLst>
                <p:tags r:id="rId30"/>
              </p:custDataLst>
            </p:nvPr>
          </p:nvSpPr>
          <p:spPr bwMode="auto">
            <a:xfrm>
              <a:off x="4577480" y="647966"/>
              <a:ext cx="410411" cy="629933"/>
            </a:xfrm>
            <a:custGeom>
              <a:avLst/>
              <a:gdLst>
                <a:gd name="T0" fmla="*/ 1245442634 w 19262"/>
                <a:gd name="T1" fmla="*/ 2147483646 h 21600"/>
                <a:gd name="T2" fmla="*/ 19877448 w 19262"/>
                <a:gd name="T3" fmla="*/ 2147483646 h 21600"/>
                <a:gd name="T4" fmla="*/ 1347597324 w 19262"/>
                <a:gd name="T5" fmla="*/ 0 h 21600"/>
                <a:gd name="T6" fmla="*/ 2147483646 w 19262"/>
                <a:gd name="T7" fmla="*/ 2147483646 h 21600"/>
                <a:gd name="T8" fmla="*/ 1245442634 w 19262"/>
                <a:gd name="T9" fmla="*/ 2147483646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262" h="21600">
                  <a:moveTo>
                    <a:pt x="9083" y="21600"/>
                  </a:moveTo>
                  <a:cubicBezTo>
                    <a:pt x="9083" y="21600"/>
                    <a:pt x="-1344" y="16331"/>
                    <a:pt x="145" y="11063"/>
                  </a:cubicBezTo>
                  <a:cubicBezTo>
                    <a:pt x="1635" y="5795"/>
                    <a:pt x="9828" y="1580"/>
                    <a:pt x="9828" y="0"/>
                  </a:cubicBezTo>
                  <a:cubicBezTo>
                    <a:pt x="9828" y="0"/>
                    <a:pt x="18021" y="6848"/>
                    <a:pt x="18766" y="10536"/>
                  </a:cubicBezTo>
                  <a:cubicBezTo>
                    <a:pt x="20256" y="13697"/>
                    <a:pt x="18766" y="21073"/>
                    <a:pt x="9083" y="21600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28" name="AutoShape 27"/>
            <p:cNvSpPr/>
            <p:nvPr userDrawn="1">
              <p:custDataLst>
                <p:tags r:id="rId31"/>
              </p:custDataLst>
            </p:nvPr>
          </p:nvSpPr>
          <p:spPr bwMode="auto">
            <a:xfrm>
              <a:off x="1000701" y="1836248"/>
              <a:ext cx="436659" cy="639477"/>
            </a:xfrm>
            <a:custGeom>
              <a:avLst/>
              <a:gdLst>
                <a:gd name="T0" fmla="*/ 2147483646 w 12174"/>
                <a:gd name="T1" fmla="*/ 2147483646 h 21600"/>
                <a:gd name="T2" fmla="*/ 2147483646 w 12174"/>
                <a:gd name="T3" fmla="*/ 0 h 21600"/>
                <a:gd name="T4" fmla="*/ 2147483646 w 12174"/>
                <a:gd name="T5" fmla="*/ 2147483646 h 21600"/>
                <a:gd name="T6" fmla="*/ 2147483646 w 12174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174" h="21600">
                  <a:moveTo>
                    <a:pt x="7422" y="21599"/>
                  </a:moveTo>
                  <a:cubicBezTo>
                    <a:pt x="7422" y="21599"/>
                    <a:pt x="-6528" y="17485"/>
                    <a:pt x="3821" y="0"/>
                  </a:cubicBezTo>
                  <a:cubicBezTo>
                    <a:pt x="3821" y="0"/>
                    <a:pt x="5622" y="3085"/>
                    <a:pt x="8772" y="5657"/>
                  </a:cubicBezTo>
                  <a:cubicBezTo>
                    <a:pt x="11921" y="8228"/>
                    <a:pt x="15071" y="21599"/>
                    <a:pt x="7422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29" name="AutoShape 28"/>
            <p:cNvSpPr/>
            <p:nvPr userDrawn="1">
              <p:custDataLst>
                <p:tags r:id="rId32"/>
              </p:custDataLst>
            </p:nvPr>
          </p:nvSpPr>
          <p:spPr bwMode="auto">
            <a:xfrm>
              <a:off x="167950" y="1967485"/>
              <a:ext cx="510627" cy="672882"/>
            </a:xfrm>
            <a:custGeom>
              <a:avLst/>
              <a:gdLst>
                <a:gd name="T0" fmla="*/ 2147483646 w 11872"/>
                <a:gd name="T1" fmla="*/ 2147483646 h 21600"/>
                <a:gd name="T2" fmla="*/ 2147483646 w 11872"/>
                <a:gd name="T3" fmla="*/ 0 h 21600"/>
                <a:gd name="T4" fmla="*/ 2147483646 w 11872"/>
                <a:gd name="T5" fmla="*/ 2147483646 h 21600"/>
                <a:gd name="T6" fmla="*/ 2147483646 w 11872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872" h="21600">
                  <a:moveTo>
                    <a:pt x="5050" y="21599"/>
                  </a:moveTo>
                  <a:cubicBezTo>
                    <a:pt x="5050" y="21599"/>
                    <a:pt x="-4632" y="15218"/>
                    <a:pt x="2816" y="0"/>
                  </a:cubicBezTo>
                  <a:cubicBezTo>
                    <a:pt x="2816" y="0"/>
                    <a:pt x="4305" y="2454"/>
                    <a:pt x="5795" y="3436"/>
                  </a:cubicBezTo>
                  <a:cubicBezTo>
                    <a:pt x="10636" y="7363"/>
                    <a:pt x="16968" y="17181"/>
                    <a:pt x="5050" y="21599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30" name="AutoShape 29"/>
            <p:cNvSpPr/>
            <p:nvPr userDrawn="1">
              <p:custDataLst>
                <p:tags r:id="rId33"/>
              </p:custDataLst>
            </p:nvPr>
          </p:nvSpPr>
          <p:spPr bwMode="auto">
            <a:xfrm>
              <a:off x="1077057" y="1036903"/>
              <a:ext cx="422342" cy="582210"/>
            </a:xfrm>
            <a:custGeom>
              <a:avLst/>
              <a:gdLst>
                <a:gd name="T0" fmla="*/ 2147483646 w 11448"/>
                <a:gd name="T1" fmla="*/ 2147483646 h 21600"/>
                <a:gd name="T2" fmla="*/ 2147483646 w 11448"/>
                <a:gd name="T3" fmla="*/ 0 h 21600"/>
                <a:gd name="T4" fmla="*/ 2147483646 w 11448"/>
                <a:gd name="T5" fmla="*/ 1796283780 h 21600"/>
                <a:gd name="T6" fmla="*/ 2147483646 w 11448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448" h="21600">
                  <a:moveTo>
                    <a:pt x="7668" y="21599"/>
                  </a:moveTo>
                  <a:cubicBezTo>
                    <a:pt x="7668" y="21599"/>
                    <a:pt x="-5291" y="21599"/>
                    <a:pt x="2485" y="0"/>
                  </a:cubicBezTo>
                  <a:cubicBezTo>
                    <a:pt x="2485" y="0"/>
                    <a:pt x="4212" y="3978"/>
                    <a:pt x="5940" y="5115"/>
                  </a:cubicBezTo>
                  <a:cubicBezTo>
                    <a:pt x="7668" y="6252"/>
                    <a:pt x="16308" y="17621"/>
                    <a:pt x="7668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rgbClr val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 sz="1800"/>
            </a:p>
          </p:txBody>
        </p:sp>
      </p:grpSp>
      <p:sp>
        <p:nvSpPr>
          <p:cNvPr id="31" name="AutoShape 16"/>
          <p:cNvSpPr/>
          <p:nvPr userDrawn="1">
            <p:custDataLst>
              <p:tags r:id="rId2"/>
            </p:custDataLst>
          </p:nvPr>
        </p:nvSpPr>
        <p:spPr bwMode="auto">
          <a:xfrm>
            <a:off x="638258" y="234951"/>
            <a:ext cx="219104" cy="328613"/>
          </a:xfrm>
          <a:custGeom>
            <a:avLst/>
            <a:gdLst>
              <a:gd name="T0" fmla="*/ 286628023 w 13523"/>
              <a:gd name="T1" fmla="*/ 2147483646 h 18670"/>
              <a:gd name="T2" fmla="*/ 1153258267 w 13523"/>
              <a:gd name="T3" fmla="*/ 0 h 18670"/>
              <a:gd name="T4" fmla="*/ 1335675651 w 13523"/>
              <a:gd name="T5" fmla="*/ 945241002 h 18670"/>
              <a:gd name="T6" fmla="*/ 286628023 w 13523"/>
              <a:gd name="T7" fmla="*/ 2147483646 h 1867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3523" h="18670">
                <a:moveTo>
                  <a:pt x="2888" y="17932"/>
                </a:moveTo>
                <a:cubicBezTo>
                  <a:pt x="2888" y="17932"/>
                  <a:pt x="-7682" y="8558"/>
                  <a:pt x="11620" y="0"/>
                </a:cubicBezTo>
                <a:cubicBezTo>
                  <a:pt x="11620" y="0"/>
                  <a:pt x="12998" y="3260"/>
                  <a:pt x="13458" y="6928"/>
                </a:cubicBezTo>
                <a:cubicBezTo>
                  <a:pt x="13917" y="10596"/>
                  <a:pt x="12079" y="21599"/>
                  <a:pt x="2888" y="17932"/>
                </a:cubicBez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rgbClr val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endParaRPr lang="zh-CN" altLang="en-US" sz="1800"/>
          </a:p>
        </p:txBody>
      </p:sp>
      <p:sp>
        <p:nvSpPr>
          <p:cNvPr id="32" name="AutoShape 17"/>
          <p:cNvSpPr/>
          <p:nvPr userDrawn="1">
            <p:custDataLst>
              <p:tags r:id="rId3"/>
            </p:custDataLst>
          </p:nvPr>
        </p:nvSpPr>
        <p:spPr bwMode="auto">
          <a:xfrm>
            <a:off x="368348" y="344488"/>
            <a:ext cx="196876" cy="309562"/>
          </a:xfrm>
          <a:custGeom>
            <a:avLst/>
            <a:gdLst>
              <a:gd name="T0" fmla="*/ 449811943 w 16246"/>
              <a:gd name="T1" fmla="*/ 1395577559 h 20641"/>
              <a:gd name="T2" fmla="*/ 257924791 w 16246"/>
              <a:gd name="T3" fmla="*/ 374411062 h 20641"/>
              <a:gd name="T4" fmla="*/ 8519088 w 16246"/>
              <a:gd name="T5" fmla="*/ 0 h 20641"/>
              <a:gd name="T6" fmla="*/ 8519088 w 16246"/>
              <a:gd name="T7" fmla="*/ 646684361 h 20641"/>
              <a:gd name="T8" fmla="*/ 181192816 w 16246"/>
              <a:gd name="T9" fmla="*/ 1463645775 h 20641"/>
              <a:gd name="T10" fmla="*/ 449811943 w 16246"/>
              <a:gd name="T11" fmla="*/ 1395577559 h 2064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6245" h="20641">
                <a:moveTo>
                  <a:pt x="14468" y="19252"/>
                </a:moveTo>
                <a:cubicBezTo>
                  <a:pt x="14468" y="19252"/>
                  <a:pt x="21257" y="11739"/>
                  <a:pt x="8296" y="5165"/>
                </a:cubicBezTo>
                <a:cubicBezTo>
                  <a:pt x="1508" y="1408"/>
                  <a:pt x="274" y="0"/>
                  <a:pt x="274" y="0"/>
                </a:cubicBezTo>
                <a:cubicBezTo>
                  <a:pt x="274" y="0"/>
                  <a:pt x="-343" y="6573"/>
                  <a:pt x="274" y="8921"/>
                </a:cubicBezTo>
                <a:cubicBezTo>
                  <a:pt x="274" y="11269"/>
                  <a:pt x="-343" y="17843"/>
                  <a:pt x="5828" y="20191"/>
                </a:cubicBezTo>
                <a:cubicBezTo>
                  <a:pt x="10148" y="21600"/>
                  <a:pt x="14468" y="19252"/>
                  <a:pt x="14468" y="19252"/>
                </a:cubicBezTo>
                <a:close/>
              </a:path>
            </a:pathLst>
          </a:custGeom>
          <a:solidFill>
            <a:srgbClr val="02B3C5"/>
          </a:solidFill>
          <a:ln w="28575" cap="flat" cmpd="sng">
            <a:solidFill>
              <a:srgbClr val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endParaRPr lang="zh-CN" altLang="en-US" sz="1800"/>
          </a:p>
        </p:txBody>
      </p:sp>
      <p:sp>
        <p:nvSpPr>
          <p:cNvPr id="33" name="AutoShape 18"/>
          <p:cNvSpPr/>
          <p:nvPr userDrawn="1">
            <p:custDataLst>
              <p:tags r:id="rId4"/>
            </p:custDataLst>
          </p:nvPr>
        </p:nvSpPr>
        <p:spPr bwMode="auto">
          <a:xfrm>
            <a:off x="720819" y="625476"/>
            <a:ext cx="320717" cy="176213"/>
          </a:xfrm>
          <a:custGeom>
            <a:avLst/>
            <a:gdLst>
              <a:gd name="T0" fmla="*/ 89744967 w 19743"/>
              <a:gd name="T1" fmla="*/ 215985545 h 11814"/>
              <a:gd name="T2" fmla="*/ 1968622120 w 19743"/>
              <a:gd name="T3" fmla="*/ 654066501 h 11814"/>
              <a:gd name="T4" fmla="*/ 227254672 w 19743"/>
              <a:gd name="T5" fmla="*/ 687759727 h 11814"/>
              <a:gd name="T6" fmla="*/ 89744967 w 19743"/>
              <a:gd name="T7" fmla="*/ 215985545 h 1181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743" h="11814">
                <a:moveTo>
                  <a:pt x="900" y="3077"/>
                </a:moveTo>
                <a:cubicBezTo>
                  <a:pt x="900" y="3077"/>
                  <a:pt x="12389" y="-7002"/>
                  <a:pt x="19742" y="9318"/>
                </a:cubicBezTo>
                <a:cubicBezTo>
                  <a:pt x="19742" y="9318"/>
                  <a:pt x="11011" y="14598"/>
                  <a:pt x="2279" y="9798"/>
                </a:cubicBezTo>
                <a:cubicBezTo>
                  <a:pt x="-1857" y="7878"/>
                  <a:pt x="900" y="4038"/>
                  <a:pt x="900" y="3077"/>
                </a:cubicBezTo>
                <a:close/>
              </a:path>
            </a:pathLst>
          </a:custGeom>
          <a:solidFill>
            <a:srgbClr val="FFBF53"/>
          </a:solidFill>
          <a:ln w="28575" cap="flat" cmpd="sng">
            <a:solidFill>
              <a:srgbClr val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endParaRPr lang="zh-CN" altLang="en-US" sz="1800"/>
          </a:p>
        </p:txBody>
      </p:sp>
      <p:sp>
        <p:nvSpPr>
          <p:cNvPr id="34" name="AutoShape 15"/>
          <p:cNvSpPr/>
          <p:nvPr userDrawn="1">
            <p:custDataLst>
              <p:tags r:id="rId5"/>
            </p:custDataLst>
          </p:nvPr>
        </p:nvSpPr>
        <p:spPr bwMode="auto">
          <a:xfrm>
            <a:off x="1097106" y="196851"/>
            <a:ext cx="179410" cy="201613"/>
          </a:xfrm>
          <a:custGeom>
            <a:avLst/>
            <a:gdLst>
              <a:gd name="T0" fmla="*/ 895118085 w 11653"/>
              <a:gd name="T1" fmla="*/ 23119103 h 19110"/>
              <a:gd name="T2" fmla="*/ 113656604 w 11653"/>
              <a:gd name="T3" fmla="*/ 467036092 h 19110"/>
              <a:gd name="T4" fmla="*/ 895118085 w 11653"/>
              <a:gd name="T5" fmla="*/ 23119103 h 1911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1653" h="19110">
                <a:moveTo>
                  <a:pt x="8112" y="946"/>
                </a:moveTo>
                <a:cubicBezTo>
                  <a:pt x="3863" y="-2490"/>
                  <a:pt x="-2510" y="3400"/>
                  <a:pt x="1030" y="19110"/>
                </a:cubicBezTo>
                <a:cubicBezTo>
                  <a:pt x="1030" y="19110"/>
                  <a:pt x="19090" y="10273"/>
                  <a:pt x="8112" y="946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D9D9D9"/>
              </a:gs>
            </a:gsLst>
            <a:lin ang="5400000" scaled="1"/>
          </a:gradFill>
          <a:ln w="12700" cap="flat" cmpd="sng">
            <a:solidFill>
              <a:srgbClr val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endParaRPr lang="zh-CN" altLang="en-US" sz="1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>
            <p:custDataLst>
              <p:tags r:id="rId1"/>
            </p:custDataLst>
          </p:nvPr>
        </p:nvPicPr>
        <p:blipFill>
          <a:blip r:embed="rId11" r:link="rId12"/>
          <a:stretch>
            <a:fillRect/>
          </a:stretch>
        </p:blipFill>
        <p:spPr>
          <a:xfrm>
            <a:off x="6096000" y="685800"/>
            <a:ext cx="5486400" cy="54864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5"/>
            </p:custDataLst>
          </p:nvPr>
        </p:nvSpPr>
        <p:spPr>
          <a:xfrm>
            <a:off x="740431" y="1832403"/>
            <a:ext cx="4825365" cy="970915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algn="l">
              <a:defRPr lang="zh-CN" altLang="en-US" sz="5400" b="0" spc="6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90204" pitchFamily="34" charset="0"/>
                <a:ea typeface="汉仪乐喵体W" panose="00020600040101010101" pitchFamily="18" charset="-122"/>
              </a:defRPr>
            </a:lvl1pPr>
          </a:lstStyle>
          <a:p>
            <a:pPr marL="0" lvl="0">
              <a:spcAft>
                <a:spcPct val="0"/>
              </a:spcAft>
              <a:buClrTx/>
              <a:buSzTx/>
              <a:buFontTx/>
            </a:pPr>
            <a:r>
              <a:rPr lang="zh-CN" altLang="en-US"/>
              <a:t>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6"/>
            </p:custDataLst>
          </p:nvPr>
        </p:nvSpPr>
        <p:spPr>
          <a:xfrm>
            <a:off x="740431" y="3147124"/>
            <a:ext cx="4825365" cy="494431"/>
          </a:xfrm>
        </p:spPr>
        <p:txBody>
          <a:bodyPr vert="horz" wrap="square" lIns="91440" tIns="45720" rIns="91440" bIns="45720" rtlCol="0" anchor="ctr">
            <a:normAutofit/>
          </a:bodyPr>
          <a:lstStyle>
            <a:lvl1pPr marL="0" indent="0" algn="l">
              <a:buNone/>
              <a:defRPr lang="zh-CN" altLang="en-US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latin typeface="Arial" panose="020B0604020202090204" pitchFamily="34" charset="0"/>
                <a:ea typeface="幼圆" panose="02010509060101010101" pitchFamily="49" charset="-122"/>
                <a:cs typeface="微软雅黑" panose="020B0503020204020204" pitchFamily="34" charset="-122"/>
              </a:defRPr>
            </a:lvl1pPr>
          </a:lstStyle>
          <a:p>
            <a:pPr marL="228600" lvl="0" indent="-228600">
              <a:lnSpc>
                <a:spcPct val="120000"/>
              </a:lnSpc>
              <a:spcBef>
                <a:spcPts val="600"/>
              </a:spcBef>
              <a:spcAft>
                <a:spcPct val="0"/>
              </a:spcAft>
              <a:buClrTx/>
              <a:buSzTx/>
            </a:pPr>
            <a:r>
              <a:rPr lang="zh-CN" altLang="en-US"/>
              <a:t>单击此处编辑副标题</a:t>
            </a:r>
          </a:p>
        </p:txBody>
      </p:sp>
      <p:cxnSp>
        <p:nvCxnSpPr>
          <p:cNvPr id="10" name="直接连接符 9"/>
          <p:cNvCxnSpPr/>
          <p:nvPr>
            <p:custDataLst>
              <p:tags r:id="rId7"/>
            </p:custDataLst>
          </p:nvPr>
        </p:nvCxnSpPr>
        <p:spPr>
          <a:xfrm>
            <a:off x="740430" y="3004612"/>
            <a:ext cx="435229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占位符 5"/>
          <p:cNvSpPr>
            <a:spLocks noGrp="1"/>
          </p:cNvSpPr>
          <p:nvPr>
            <p:ph type="body" sz="quarter" idx="15" hasCustomPrompt="1"/>
            <p:custDataLst>
              <p:tags r:id="rId8"/>
            </p:custDataLst>
          </p:nvPr>
        </p:nvSpPr>
        <p:spPr>
          <a:xfrm>
            <a:off x="740430" y="3750761"/>
            <a:ext cx="1972800" cy="55375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/>
              <a:t>编辑文本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6" hasCustomPrompt="1"/>
            <p:custDataLst>
              <p:tags r:id="rId9"/>
            </p:custDataLst>
          </p:nvPr>
        </p:nvSpPr>
        <p:spPr>
          <a:xfrm>
            <a:off x="3762196" y="3750759"/>
            <a:ext cx="1803600" cy="553751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/>
              <a:t>编辑文本</a:t>
            </a:r>
          </a:p>
        </p:txBody>
      </p:sp>
    </p:spTree>
    <p:extLst>
      <p:ext uri="{BB962C8B-B14F-4D97-AF65-F5344CB8AC3E}">
        <p14:creationId xmlns:p14="http://schemas.microsoft.com/office/powerpoint/2010/main" val="2975999036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>
            <p:custDataLst>
              <p:tags r:id="rId1"/>
            </p:custDataLst>
          </p:nvPr>
        </p:nvPicPr>
        <p:blipFill>
          <a:blip r:embed="rId9" r:link="rId10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2"/>
            </p:custDataLst>
          </p:nvPr>
        </p:nvPicPr>
        <p:blipFill>
          <a:blip r:embed="rId11" r:link="rId12"/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6363805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>
            <p:custDataLst>
              <p:tags r:id="rId1"/>
            </p:custDataLst>
          </p:nvPr>
        </p:nvPicPr>
        <p:blipFill>
          <a:blip r:embed="rId7" r:link="rId8"/>
          <a:stretch>
            <a:fillRect/>
          </a:stretch>
        </p:blipFill>
        <p:spPr>
          <a:xfrm>
            <a:off x="4064000" y="4826000"/>
            <a:ext cx="4064000" cy="203200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 hasCustomPrompt="1"/>
            <p:custDataLst>
              <p:tags r:id="rId5"/>
            </p:custDataLst>
          </p:nvPr>
        </p:nvSpPr>
        <p:spPr>
          <a:xfrm>
            <a:off x="2859600" y="3429000"/>
            <a:ext cx="6472800" cy="49329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/>
              <a:t>单击此处编辑标题</a:t>
            </a:r>
          </a:p>
        </p:txBody>
      </p:sp>
    </p:spTree>
    <p:extLst>
      <p:ext uri="{BB962C8B-B14F-4D97-AF65-F5344CB8AC3E}">
        <p14:creationId xmlns:p14="http://schemas.microsoft.com/office/powerpoint/2010/main" val="66520249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>
            <p:custDataLst>
              <p:tags r:id="rId1"/>
            </p:custDataLst>
          </p:nvPr>
        </p:nvPicPr>
        <p:blipFill>
          <a:blip r:embed="rId10" r:link="rId11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2"/>
            </p:custDataLst>
          </p:nvPr>
        </p:nvPicPr>
        <p:blipFill>
          <a:blip r:embed="rId12" r:link="rId13"/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4878648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>
            <p:custDataLst>
              <p:tags r:id="rId1"/>
            </p:custDataLst>
          </p:nvPr>
        </p:nvPicPr>
        <p:blipFill>
          <a:blip r:embed="rId12" r:link="rId13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10" name="图片 9"/>
          <p:cNvPicPr/>
          <p:nvPr>
            <p:custDataLst>
              <p:tags r:id="rId2"/>
            </p:custDataLst>
          </p:nvPr>
        </p:nvPicPr>
        <p:blipFill>
          <a:blip r:embed="rId14" r:link="rId15"/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ctr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90204" pitchFamily="34" charset="0"/>
              <a:buNone/>
              <a:defRPr kumimoji="0" lang="zh-CN" altLang="en-US" sz="20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288905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>
            <p:custDataLst>
              <p:tags r:id="rId1"/>
            </p:custDataLst>
          </p:nvPr>
        </p:nvPicPr>
        <p:blipFill>
          <a:blip r:embed="rId8" r:link="rId9"/>
          <a:stretch>
            <a:fillRect/>
          </a:stretch>
        </p:blipFill>
        <p:spPr>
          <a:xfrm>
            <a:off x="7498080" y="1234440"/>
            <a:ext cx="4389120" cy="4389120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2"/>
            </p:custDataLst>
          </p:nvPr>
        </p:nvPicPr>
        <p:blipFill>
          <a:blip r:embed="rId10" r:link="rId11"/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汉仪乐喵体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767943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503968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>
            <p:custDataLst>
              <p:tags r:id="rId1"/>
            </p:custDataLst>
          </p:nvPr>
        </p:nvPicPr>
        <p:blipFill>
          <a:blip r:embed="rId10" r:link="rId11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2"/>
            </p:custDataLst>
          </p:nvPr>
        </p:nvPicPr>
        <p:blipFill>
          <a:blip r:embed="rId12" r:link="rId13"/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9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5745618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>
            <p:custDataLst>
              <p:tags r:id="rId1"/>
            </p:custDataLst>
          </p:nvPr>
        </p:nvPicPr>
        <p:blipFill>
          <a:blip r:embed="rId9" r:link="rId10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2"/>
            </p:custDataLst>
          </p:nvPr>
        </p:nvPicPr>
        <p:blipFill>
          <a:blip r:embed="rId11" r:link="rId12"/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3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9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4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287594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>
            <p:custDataLst>
              <p:tags r:id="rId1"/>
            </p:custDataLst>
          </p:nvPr>
        </p:nvPicPr>
        <p:blipFill>
          <a:blip r:embed="rId8" r:link="rId9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2"/>
            </p:custDataLst>
          </p:nvPr>
        </p:nvPicPr>
        <p:blipFill>
          <a:blip r:embed="rId10" r:link="rId11"/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155817976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>
            <p:custDataLst>
              <p:tags r:id="rId1"/>
            </p:custDataLst>
          </p:nvPr>
        </p:nvPicPr>
        <p:blipFill>
          <a:blip r:embed="rId9" r:link="rId10"/>
          <a:stretch>
            <a:fillRect/>
          </a:stretch>
        </p:blipFill>
        <p:spPr>
          <a:xfrm>
            <a:off x="705853" y="685800"/>
            <a:ext cx="5486400" cy="54864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5"/>
            </p:custDataLst>
          </p:nvPr>
        </p:nvSpPr>
        <p:spPr>
          <a:xfrm>
            <a:off x="6738564" y="2256790"/>
            <a:ext cx="4572036" cy="1172210"/>
          </a:xfr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lang="zh-CN" altLang="en-US" sz="6600" b="0" spc="7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90204" pitchFamily="34" charset="0"/>
                <a:ea typeface="汉仪乐喵体W" panose="00020600040101010101" pitchFamily="18" charset="-122"/>
              </a:defRPr>
            </a:lvl1pPr>
          </a:lstStyle>
          <a:p>
            <a:pPr marL="0" lvl="0">
              <a:spcAft>
                <a:spcPct val="0"/>
              </a:spcAft>
              <a:buClrTx/>
              <a:buSzTx/>
              <a:buFontTx/>
            </a:pPr>
            <a:r>
              <a:rPr lang="zh-CN" altLang="en-US"/>
              <a:t>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idx="14" hasCustomPrompt="1"/>
            <p:custDataLst>
              <p:tags r:id="rId6"/>
            </p:custDataLst>
          </p:nvPr>
        </p:nvSpPr>
        <p:spPr>
          <a:xfrm>
            <a:off x="6738564" y="3633470"/>
            <a:ext cx="4572036" cy="487115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kumimoji="0" lang="zh-CN" altLang="en-US" sz="2000" b="0" i="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pPr marL="228600" marR="0" lvl="0" indent="-228600">
              <a:lnSpc>
                <a:spcPct val="100000"/>
              </a:lnSpc>
              <a:spcAft>
                <a:spcPct val="0"/>
              </a:spcAft>
              <a:buClrTx/>
              <a:buSzTx/>
            </a:pPr>
            <a:r>
              <a:rPr lang="zh-CN" altLang="en-US"/>
              <a:t>单击此处编辑文本</a:t>
            </a:r>
          </a:p>
        </p:txBody>
      </p:sp>
      <p:cxnSp>
        <p:nvCxnSpPr>
          <p:cNvPr id="8" name="直接连接符 7"/>
          <p:cNvCxnSpPr/>
          <p:nvPr>
            <p:custDataLst>
              <p:tags r:id="rId7"/>
            </p:custDataLst>
          </p:nvPr>
        </p:nvCxnSpPr>
        <p:spPr>
          <a:xfrm>
            <a:off x="6738564" y="3515243"/>
            <a:ext cx="4352290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9280419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>
            <p:custDataLst>
              <p:tags r:id="rId1"/>
            </p:custDataLst>
          </p:nvPr>
        </p:nvPicPr>
        <p:blipFill>
          <a:blip r:embed="rId8" r:link="rId9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2"/>
            </p:custDataLst>
          </p:nvPr>
        </p:nvPicPr>
        <p:blipFill>
          <a:blip r:embed="rId10" r:link="rId11"/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/>
          <a:lstStyle>
            <a:lvl1pPr>
              <a:defRPr b="0"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521149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>
            <p:custDataLst>
              <p:tags r:id="rId2"/>
            </p:custDataLst>
          </p:nvPr>
        </p:nvPicPr>
        <p:blipFill>
          <a:blip r:embed="rId10" r:link="rId11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12" r:link="rId13"/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="0"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992296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>
            <p:custDataLst>
              <p:tags r:id="rId2"/>
            </p:custDataLst>
          </p:nvPr>
        </p:nvPicPr>
        <p:blipFill>
          <a:blip r:embed="rId10" r:link="rId11"/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 anchorCtr="0"/>
          <a:lstStyle>
            <a:lvl1pPr>
              <a:defRPr sz="3600" b="0"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008988993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>
            <p:custDataLst>
              <p:tags r:id="rId2"/>
            </p:custDataLst>
          </p:nvPr>
        </p:nvPicPr>
        <p:blipFill>
          <a:blip r:embed="rId11" r:link="rId12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13" r:link="rId14"/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="0"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302729835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1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>
            <p:custDataLst>
              <p:tags r:id="rId2"/>
            </p:custDataLst>
          </p:nvPr>
        </p:nvPicPr>
        <p:blipFill>
          <a:blip r:embed="rId11" r:link="rId12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13" r:link="rId14"/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 anchorCtr="0"/>
          <a:lstStyle>
            <a:lvl1pPr algn="ctr">
              <a:defRPr sz="3200" b="0"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1370138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>
            <p:custDataLst>
              <p:tags r:id="rId2"/>
            </p:custDataLst>
          </p:nvPr>
        </p:nvPicPr>
        <p:blipFill>
          <a:blip r:embed="rId13" r:link="rId14"/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pic>
        <p:nvPicPr>
          <p:cNvPr id="10" name="图片 9"/>
          <p:cNvPicPr/>
          <p:nvPr>
            <p:custDataLst>
              <p:tags r:id="rId3"/>
            </p:custDataLst>
          </p:nvPr>
        </p:nvPicPr>
        <p:blipFill>
          <a:blip r:embed="rId15" r:link="rId16"/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="0"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288125089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>
            <p:custDataLst>
              <p:tags r:id="rId2"/>
            </p:custDataLst>
          </p:nvPr>
        </p:nvPicPr>
        <p:blipFill>
          <a:blip r:embed="rId10" r:link="rId11"/>
          <a:stretch>
            <a:fillRect/>
          </a:stretch>
        </p:blipFill>
        <p:spPr>
          <a:xfrm>
            <a:off x="10571797" y="5237797"/>
            <a:ext cx="1620202" cy="1620202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12" r:link="rId13"/>
          <a:stretch>
            <a:fillRect/>
          </a:stretch>
        </p:blipFill>
        <p:spPr>
          <a:xfrm>
            <a:off x="0" y="5237797"/>
            <a:ext cx="1620202" cy="162020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="0"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621069245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6035971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359169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2.xml"/><Relationship Id="rId17" Type="http://schemas.openxmlformats.org/officeDocument/2006/relationships/tags" Target="../tags/tag7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jpe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26" Type="http://schemas.openxmlformats.org/officeDocument/2006/relationships/tags" Target="../tags/tag144.xml"/><Relationship Id="rId3" Type="http://schemas.openxmlformats.org/officeDocument/2006/relationships/slideLayout" Target="../slideLayouts/slideLayout21.xml"/><Relationship Id="rId21" Type="http://schemas.openxmlformats.org/officeDocument/2006/relationships/theme" Target="../theme/theme4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5" Type="http://schemas.openxmlformats.org/officeDocument/2006/relationships/tags" Target="../tags/tag143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slideLayout" Target="../slideLayouts/slideLayout38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24" Type="http://schemas.openxmlformats.org/officeDocument/2006/relationships/tags" Target="../tags/tag142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23" Type="http://schemas.openxmlformats.org/officeDocument/2006/relationships/tags" Target="../tags/tag141.xml"/><Relationship Id="rId10" Type="http://schemas.openxmlformats.org/officeDocument/2006/relationships/slideLayout" Target="../slideLayouts/slideLayout28.xml"/><Relationship Id="rId19" Type="http://schemas.openxmlformats.org/officeDocument/2006/relationships/slideLayout" Target="../slideLayouts/slideLayout37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Relationship Id="rId22" Type="http://schemas.openxmlformats.org/officeDocument/2006/relationships/tags" Target="../tags/tag140.xml"/><Relationship Id="rId27" Type="http://schemas.openxmlformats.org/officeDocument/2006/relationships/tags" Target="../tags/tag1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6" descr="六中图片2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-4233" y="-22225"/>
            <a:ext cx="12204700" cy="6873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5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lvl="0" indent="-228600"/>
            <a:r>
              <a:rPr lang="zh-CN" altLang="en-US"/>
              <a:t>单击此处编辑母版文本样式</a:t>
            </a:r>
          </a:p>
          <a:p>
            <a:pPr lvl="0" indent="-228600"/>
            <a:r>
              <a:rPr lang="zh-CN" altLang="en-US"/>
              <a:t>第二级</a:t>
            </a:r>
          </a:p>
          <a:p>
            <a:pPr lvl="0" indent="-228600"/>
            <a:r>
              <a:rPr lang="zh-CN" altLang="en-US"/>
              <a:t>第三级</a:t>
            </a:r>
          </a:p>
          <a:p>
            <a:pPr lvl="0" indent="-228600"/>
            <a:r>
              <a:rPr lang="zh-CN" altLang="en-US"/>
              <a:t>第四级</a:t>
            </a:r>
          </a:p>
          <a:p>
            <a:pPr lvl="0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cs typeface="微软雅黑" panose="020B0503020204020204" charset="-122"/>
              </a:defRPr>
            </a:lvl1pPr>
          </a:lstStyle>
          <a:p>
            <a:pPr fontAlgn="auto"/>
            <a:fld id="{44226BF9-B0EE-439C-8B88-E875CFD0F28A}" type="datetimeFigureOut">
              <a:rPr lang="zh-CN" altLang="en-US" strike="noStrike" noProof="1" smtClean="0">
                <a:latin typeface="+mn-lt"/>
                <a:ea typeface="+mn-ea"/>
              </a:rPr>
              <a:t>2022/1/18</a:t>
            </a:fld>
            <a:endParaRPr lang="zh-CN" altLang="en-US" strike="noStrike" noProof="1">
              <a:latin typeface="+mn-lt"/>
              <a:ea typeface="+mn-ea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cs typeface="微软雅黑" panose="020B0503020204020204" charset="-122"/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cs typeface="微软雅黑" panose="020B0503020204020204" charset="-122"/>
              </a:defRPr>
            </a:lvl1pPr>
          </a:lstStyle>
          <a:p>
            <a:pPr fontAlgn="auto"/>
            <a:fld id="{FEB7910B-B957-441C-BA05-114D4820550C}" type="slidenum">
              <a:rPr lang="zh-CN" altLang="en-US" strike="noStrike" noProof="1" smtClean="0">
                <a:latin typeface="+mn-lt"/>
                <a:ea typeface="+mn-ea"/>
              </a:rPr>
              <a:t>‹#›</a:t>
            </a:fld>
            <a:endParaRPr lang="zh-CN" altLang="en-US" strike="noStrike" noProof="1">
              <a:latin typeface="+mn-lt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微软雅黑" panose="020B0503020204020204" charset="-122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微软雅黑" panose="020B0503020204020204" charset="-12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微软雅黑" panose="020B0503020204020204" charset="-122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微软雅黑" panose="020B0503020204020204" charset="-122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微软雅黑" panose="020B0503020204020204" charset="-122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微软雅黑" panose="020B0503020204020204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alphaModFix amt="40000"/>
            <a:lum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Impact" panose="020B0806030902050204" pitchFamily="34" charset="0"/>
          <a:ea typeface="微软雅黑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Impact" panose="020B0806030902050204" pitchFamily="34" charset="0"/>
          <a:ea typeface="微软雅黑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Impact" panose="020B0806030902050204" pitchFamily="34" charset="0"/>
          <a:ea typeface="微软雅黑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Impact" panose="020B0806030902050204" pitchFamily="34" charset="0"/>
          <a:ea typeface="微软雅黑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Impact" panose="020B0806030902050204" pitchFamily="34" charset="0"/>
          <a:ea typeface="微软雅黑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Impact" panose="020B0806030902050204" pitchFamily="34" charset="0"/>
          <a:ea typeface="微软雅黑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Impact" panose="020B0806030902050204" pitchFamily="34" charset="0"/>
          <a:ea typeface="微软雅黑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Impact" panose="020B0806030902050204" pitchFamily="34" charset="0"/>
          <a:ea typeface="微软雅黑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2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3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90204" pitchFamily="34" charset="0"/>
                <a:ea typeface="幼圆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2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712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  <p:sldLayoutId id="2147483688" r:id="rId19"/>
    <p:sldLayoutId id="2147483689" r:id="rId20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0" u="none" strike="noStrike" kern="1200" cap="none" spc="200" normalizeH="0">
          <a:solidFill>
            <a:schemeClr val="tx1"/>
          </a:solidFill>
          <a:uFillTx/>
          <a:latin typeface="Arial" panose="020B0604020202090204" pitchFamily="34" charset="0"/>
          <a:ea typeface="幼圆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9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90204" pitchFamily="34" charset="0"/>
          <a:ea typeface="幼圆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9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90204" pitchFamily="34" charset="0"/>
          <a:ea typeface="幼圆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9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90204" pitchFamily="34" charset="0"/>
          <a:ea typeface="幼圆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9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90204" pitchFamily="34" charset="0"/>
          <a:ea typeface="幼圆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9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90204" pitchFamily="34" charset="0"/>
          <a:ea typeface="幼圆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298.xml"/><Relationship Id="rId13" Type="http://schemas.openxmlformats.org/officeDocument/2006/relationships/tags" Target="../tags/tag303.xml"/><Relationship Id="rId18" Type="http://schemas.openxmlformats.org/officeDocument/2006/relationships/tags" Target="../tags/tag308.xml"/><Relationship Id="rId26" Type="http://schemas.openxmlformats.org/officeDocument/2006/relationships/tags" Target="../tags/tag316.xml"/><Relationship Id="rId39" Type="http://schemas.openxmlformats.org/officeDocument/2006/relationships/tags" Target="../tags/tag329.xml"/><Relationship Id="rId3" Type="http://schemas.openxmlformats.org/officeDocument/2006/relationships/tags" Target="../tags/tag293.xml"/><Relationship Id="rId21" Type="http://schemas.openxmlformats.org/officeDocument/2006/relationships/tags" Target="../tags/tag311.xml"/><Relationship Id="rId34" Type="http://schemas.openxmlformats.org/officeDocument/2006/relationships/tags" Target="../tags/tag324.xml"/><Relationship Id="rId42" Type="http://schemas.openxmlformats.org/officeDocument/2006/relationships/tags" Target="../tags/tag332.xml"/><Relationship Id="rId47" Type="http://schemas.openxmlformats.org/officeDocument/2006/relationships/hyperlink" Target="file:///\\192.168.2.254\share\&#25919;&#27835;&#31185;\fu\&#21516;&#23398;&#26379;&#21451;ok\&#26379;&#21451;.wma" TargetMode="External"/><Relationship Id="rId7" Type="http://schemas.openxmlformats.org/officeDocument/2006/relationships/tags" Target="../tags/tag297.xml"/><Relationship Id="rId12" Type="http://schemas.openxmlformats.org/officeDocument/2006/relationships/tags" Target="../tags/tag302.xml"/><Relationship Id="rId17" Type="http://schemas.openxmlformats.org/officeDocument/2006/relationships/tags" Target="../tags/tag307.xml"/><Relationship Id="rId25" Type="http://schemas.openxmlformats.org/officeDocument/2006/relationships/tags" Target="../tags/tag315.xml"/><Relationship Id="rId33" Type="http://schemas.openxmlformats.org/officeDocument/2006/relationships/tags" Target="../tags/tag323.xml"/><Relationship Id="rId38" Type="http://schemas.openxmlformats.org/officeDocument/2006/relationships/tags" Target="../tags/tag328.xml"/><Relationship Id="rId46" Type="http://schemas.openxmlformats.org/officeDocument/2006/relationships/image" Target="../media/image14.png"/><Relationship Id="rId2" Type="http://schemas.openxmlformats.org/officeDocument/2006/relationships/tags" Target="../tags/tag292.xml"/><Relationship Id="rId16" Type="http://schemas.openxmlformats.org/officeDocument/2006/relationships/tags" Target="../tags/tag306.xml"/><Relationship Id="rId20" Type="http://schemas.openxmlformats.org/officeDocument/2006/relationships/tags" Target="../tags/tag310.xml"/><Relationship Id="rId29" Type="http://schemas.openxmlformats.org/officeDocument/2006/relationships/tags" Target="../tags/tag319.xml"/><Relationship Id="rId41" Type="http://schemas.openxmlformats.org/officeDocument/2006/relationships/tags" Target="../tags/tag331.xml"/><Relationship Id="rId1" Type="http://schemas.openxmlformats.org/officeDocument/2006/relationships/tags" Target="../tags/tag291.xml"/><Relationship Id="rId6" Type="http://schemas.openxmlformats.org/officeDocument/2006/relationships/tags" Target="../tags/tag296.xml"/><Relationship Id="rId11" Type="http://schemas.openxmlformats.org/officeDocument/2006/relationships/tags" Target="../tags/tag301.xml"/><Relationship Id="rId24" Type="http://schemas.openxmlformats.org/officeDocument/2006/relationships/tags" Target="../tags/tag314.xml"/><Relationship Id="rId32" Type="http://schemas.openxmlformats.org/officeDocument/2006/relationships/tags" Target="../tags/tag322.xml"/><Relationship Id="rId37" Type="http://schemas.openxmlformats.org/officeDocument/2006/relationships/tags" Target="../tags/tag327.xml"/><Relationship Id="rId40" Type="http://schemas.openxmlformats.org/officeDocument/2006/relationships/tags" Target="../tags/tag330.xml"/><Relationship Id="rId45" Type="http://schemas.openxmlformats.org/officeDocument/2006/relationships/image" Target="../media/image13.png"/><Relationship Id="rId5" Type="http://schemas.openxmlformats.org/officeDocument/2006/relationships/tags" Target="../tags/tag295.xml"/><Relationship Id="rId15" Type="http://schemas.openxmlformats.org/officeDocument/2006/relationships/tags" Target="../tags/tag305.xml"/><Relationship Id="rId23" Type="http://schemas.openxmlformats.org/officeDocument/2006/relationships/tags" Target="../tags/tag313.xml"/><Relationship Id="rId28" Type="http://schemas.openxmlformats.org/officeDocument/2006/relationships/tags" Target="../tags/tag318.xml"/><Relationship Id="rId36" Type="http://schemas.openxmlformats.org/officeDocument/2006/relationships/tags" Target="../tags/tag326.xml"/><Relationship Id="rId10" Type="http://schemas.openxmlformats.org/officeDocument/2006/relationships/tags" Target="../tags/tag300.xml"/><Relationship Id="rId19" Type="http://schemas.openxmlformats.org/officeDocument/2006/relationships/tags" Target="../tags/tag309.xml"/><Relationship Id="rId31" Type="http://schemas.openxmlformats.org/officeDocument/2006/relationships/tags" Target="../tags/tag321.xml"/><Relationship Id="rId44" Type="http://schemas.openxmlformats.org/officeDocument/2006/relationships/notesSlide" Target="../notesSlides/notesSlide1.xml"/><Relationship Id="rId4" Type="http://schemas.openxmlformats.org/officeDocument/2006/relationships/tags" Target="../tags/tag294.xml"/><Relationship Id="rId9" Type="http://schemas.openxmlformats.org/officeDocument/2006/relationships/tags" Target="../tags/tag299.xml"/><Relationship Id="rId14" Type="http://schemas.openxmlformats.org/officeDocument/2006/relationships/tags" Target="../tags/tag304.xml"/><Relationship Id="rId22" Type="http://schemas.openxmlformats.org/officeDocument/2006/relationships/tags" Target="../tags/tag312.xml"/><Relationship Id="rId27" Type="http://schemas.openxmlformats.org/officeDocument/2006/relationships/tags" Target="../tags/tag317.xml"/><Relationship Id="rId30" Type="http://schemas.openxmlformats.org/officeDocument/2006/relationships/tags" Target="../tags/tag320.xml"/><Relationship Id="rId35" Type="http://schemas.openxmlformats.org/officeDocument/2006/relationships/tags" Target="../tags/tag325.xml"/><Relationship Id="rId43" Type="http://schemas.openxmlformats.org/officeDocument/2006/relationships/slideLayout" Target="../slideLayouts/slideLayout16.xml"/><Relationship Id="rId48" Type="http://schemas.openxmlformats.org/officeDocument/2006/relationships/image" Target="../media/image1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338.xml"/><Relationship Id="rId2" Type="http://schemas.openxmlformats.org/officeDocument/2006/relationships/tags" Target="../tags/tag337.xml"/><Relationship Id="rId1" Type="http://schemas.openxmlformats.org/officeDocument/2006/relationships/tags" Target="../tags/tag336.xml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346.xml"/><Relationship Id="rId3" Type="http://schemas.openxmlformats.org/officeDocument/2006/relationships/tags" Target="../tags/tag341.xml"/><Relationship Id="rId7" Type="http://schemas.openxmlformats.org/officeDocument/2006/relationships/tags" Target="../tags/tag345.xml"/><Relationship Id="rId2" Type="http://schemas.openxmlformats.org/officeDocument/2006/relationships/tags" Target="../tags/tag340.xml"/><Relationship Id="rId1" Type="http://schemas.openxmlformats.org/officeDocument/2006/relationships/tags" Target="../tags/tag339.xml"/><Relationship Id="rId6" Type="http://schemas.openxmlformats.org/officeDocument/2006/relationships/tags" Target="../tags/tag344.xml"/><Relationship Id="rId5" Type="http://schemas.openxmlformats.org/officeDocument/2006/relationships/tags" Target="../tags/tag343.xml"/><Relationship Id="rId4" Type="http://schemas.openxmlformats.org/officeDocument/2006/relationships/tags" Target="../tags/tag342.xml"/><Relationship Id="rId9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354.xml"/><Relationship Id="rId13" Type="http://schemas.openxmlformats.org/officeDocument/2006/relationships/tags" Target="../tags/tag359.xml"/><Relationship Id="rId18" Type="http://schemas.openxmlformats.org/officeDocument/2006/relationships/tags" Target="../tags/tag364.xml"/><Relationship Id="rId26" Type="http://schemas.openxmlformats.org/officeDocument/2006/relationships/tags" Target="../tags/tag372.xml"/><Relationship Id="rId39" Type="http://schemas.openxmlformats.org/officeDocument/2006/relationships/tags" Target="../tags/tag385.xml"/><Relationship Id="rId3" Type="http://schemas.openxmlformats.org/officeDocument/2006/relationships/tags" Target="../tags/tag349.xml"/><Relationship Id="rId21" Type="http://schemas.openxmlformats.org/officeDocument/2006/relationships/tags" Target="../tags/tag367.xml"/><Relationship Id="rId34" Type="http://schemas.openxmlformats.org/officeDocument/2006/relationships/tags" Target="../tags/tag380.xml"/><Relationship Id="rId42" Type="http://schemas.openxmlformats.org/officeDocument/2006/relationships/image" Target="../media/image17.jpeg"/><Relationship Id="rId7" Type="http://schemas.openxmlformats.org/officeDocument/2006/relationships/tags" Target="../tags/tag353.xml"/><Relationship Id="rId12" Type="http://schemas.openxmlformats.org/officeDocument/2006/relationships/tags" Target="../tags/tag358.xml"/><Relationship Id="rId17" Type="http://schemas.openxmlformats.org/officeDocument/2006/relationships/tags" Target="../tags/tag363.xml"/><Relationship Id="rId25" Type="http://schemas.openxmlformats.org/officeDocument/2006/relationships/tags" Target="../tags/tag371.xml"/><Relationship Id="rId33" Type="http://schemas.openxmlformats.org/officeDocument/2006/relationships/tags" Target="../tags/tag379.xml"/><Relationship Id="rId38" Type="http://schemas.openxmlformats.org/officeDocument/2006/relationships/tags" Target="../tags/tag384.xml"/><Relationship Id="rId46" Type="http://schemas.openxmlformats.org/officeDocument/2006/relationships/image" Target="../media/image21.png"/><Relationship Id="rId2" Type="http://schemas.openxmlformats.org/officeDocument/2006/relationships/tags" Target="../tags/tag348.xml"/><Relationship Id="rId16" Type="http://schemas.openxmlformats.org/officeDocument/2006/relationships/tags" Target="../tags/tag362.xml"/><Relationship Id="rId20" Type="http://schemas.openxmlformats.org/officeDocument/2006/relationships/tags" Target="../tags/tag366.xml"/><Relationship Id="rId29" Type="http://schemas.openxmlformats.org/officeDocument/2006/relationships/tags" Target="../tags/tag375.xml"/><Relationship Id="rId41" Type="http://schemas.openxmlformats.org/officeDocument/2006/relationships/slideLayout" Target="../slideLayouts/slideLayout18.xml"/><Relationship Id="rId1" Type="http://schemas.openxmlformats.org/officeDocument/2006/relationships/tags" Target="../tags/tag347.xml"/><Relationship Id="rId6" Type="http://schemas.openxmlformats.org/officeDocument/2006/relationships/tags" Target="../tags/tag352.xml"/><Relationship Id="rId11" Type="http://schemas.openxmlformats.org/officeDocument/2006/relationships/tags" Target="../tags/tag357.xml"/><Relationship Id="rId24" Type="http://schemas.openxmlformats.org/officeDocument/2006/relationships/tags" Target="../tags/tag370.xml"/><Relationship Id="rId32" Type="http://schemas.openxmlformats.org/officeDocument/2006/relationships/tags" Target="../tags/tag378.xml"/><Relationship Id="rId37" Type="http://schemas.openxmlformats.org/officeDocument/2006/relationships/tags" Target="../tags/tag383.xml"/><Relationship Id="rId40" Type="http://schemas.openxmlformats.org/officeDocument/2006/relationships/tags" Target="../tags/tag386.xml"/><Relationship Id="rId45" Type="http://schemas.openxmlformats.org/officeDocument/2006/relationships/image" Target="../media/image20.png"/><Relationship Id="rId5" Type="http://schemas.openxmlformats.org/officeDocument/2006/relationships/tags" Target="../tags/tag351.xml"/><Relationship Id="rId15" Type="http://schemas.openxmlformats.org/officeDocument/2006/relationships/tags" Target="../tags/tag361.xml"/><Relationship Id="rId23" Type="http://schemas.openxmlformats.org/officeDocument/2006/relationships/tags" Target="../tags/tag369.xml"/><Relationship Id="rId28" Type="http://schemas.openxmlformats.org/officeDocument/2006/relationships/tags" Target="../tags/tag374.xml"/><Relationship Id="rId36" Type="http://schemas.openxmlformats.org/officeDocument/2006/relationships/tags" Target="../tags/tag382.xml"/><Relationship Id="rId10" Type="http://schemas.openxmlformats.org/officeDocument/2006/relationships/tags" Target="../tags/tag356.xml"/><Relationship Id="rId19" Type="http://schemas.openxmlformats.org/officeDocument/2006/relationships/tags" Target="../tags/tag365.xml"/><Relationship Id="rId31" Type="http://schemas.openxmlformats.org/officeDocument/2006/relationships/tags" Target="../tags/tag377.xml"/><Relationship Id="rId44" Type="http://schemas.openxmlformats.org/officeDocument/2006/relationships/image" Target="../media/image19.png"/><Relationship Id="rId4" Type="http://schemas.openxmlformats.org/officeDocument/2006/relationships/tags" Target="../tags/tag350.xml"/><Relationship Id="rId9" Type="http://schemas.openxmlformats.org/officeDocument/2006/relationships/tags" Target="../tags/tag355.xml"/><Relationship Id="rId14" Type="http://schemas.openxmlformats.org/officeDocument/2006/relationships/tags" Target="../tags/tag360.xml"/><Relationship Id="rId22" Type="http://schemas.openxmlformats.org/officeDocument/2006/relationships/tags" Target="../tags/tag368.xml"/><Relationship Id="rId27" Type="http://schemas.openxmlformats.org/officeDocument/2006/relationships/tags" Target="../tags/tag373.xml"/><Relationship Id="rId30" Type="http://schemas.openxmlformats.org/officeDocument/2006/relationships/tags" Target="../tags/tag376.xml"/><Relationship Id="rId35" Type="http://schemas.openxmlformats.org/officeDocument/2006/relationships/tags" Target="../tags/tag381.xml"/><Relationship Id="rId43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394.xml"/><Relationship Id="rId13" Type="http://schemas.openxmlformats.org/officeDocument/2006/relationships/tags" Target="../tags/tag399.xml"/><Relationship Id="rId18" Type="http://schemas.openxmlformats.org/officeDocument/2006/relationships/tags" Target="../tags/tag404.xml"/><Relationship Id="rId26" Type="http://schemas.openxmlformats.org/officeDocument/2006/relationships/tags" Target="../tags/tag412.xml"/><Relationship Id="rId3" Type="http://schemas.openxmlformats.org/officeDocument/2006/relationships/tags" Target="../tags/tag389.xml"/><Relationship Id="rId21" Type="http://schemas.openxmlformats.org/officeDocument/2006/relationships/tags" Target="../tags/tag407.xml"/><Relationship Id="rId34" Type="http://schemas.openxmlformats.org/officeDocument/2006/relationships/notesSlide" Target="../notesSlides/notesSlide2.xml"/><Relationship Id="rId7" Type="http://schemas.openxmlformats.org/officeDocument/2006/relationships/tags" Target="../tags/tag393.xml"/><Relationship Id="rId12" Type="http://schemas.openxmlformats.org/officeDocument/2006/relationships/tags" Target="../tags/tag398.xml"/><Relationship Id="rId17" Type="http://schemas.openxmlformats.org/officeDocument/2006/relationships/tags" Target="../tags/tag403.xml"/><Relationship Id="rId25" Type="http://schemas.openxmlformats.org/officeDocument/2006/relationships/tags" Target="../tags/tag411.xml"/><Relationship Id="rId33" Type="http://schemas.openxmlformats.org/officeDocument/2006/relationships/slideLayout" Target="../slideLayouts/slideLayout11.xml"/><Relationship Id="rId2" Type="http://schemas.openxmlformats.org/officeDocument/2006/relationships/tags" Target="../tags/tag388.xml"/><Relationship Id="rId16" Type="http://schemas.openxmlformats.org/officeDocument/2006/relationships/tags" Target="../tags/tag402.xml"/><Relationship Id="rId20" Type="http://schemas.openxmlformats.org/officeDocument/2006/relationships/tags" Target="../tags/tag406.xml"/><Relationship Id="rId29" Type="http://schemas.openxmlformats.org/officeDocument/2006/relationships/tags" Target="../tags/tag415.xml"/><Relationship Id="rId1" Type="http://schemas.openxmlformats.org/officeDocument/2006/relationships/tags" Target="../tags/tag387.xml"/><Relationship Id="rId6" Type="http://schemas.openxmlformats.org/officeDocument/2006/relationships/tags" Target="../tags/tag392.xml"/><Relationship Id="rId11" Type="http://schemas.openxmlformats.org/officeDocument/2006/relationships/tags" Target="../tags/tag397.xml"/><Relationship Id="rId24" Type="http://schemas.openxmlformats.org/officeDocument/2006/relationships/tags" Target="../tags/tag410.xml"/><Relationship Id="rId32" Type="http://schemas.openxmlformats.org/officeDocument/2006/relationships/tags" Target="../tags/tag418.xml"/><Relationship Id="rId5" Type="http://schemas.openxmlformats.org/officeDocument/2006/relationships/tags" Target="../tags/tag391.xml"/><Relationship Id="rId15" Type="http://schemas.openxmlformats.org/officeDocument/2006/relationships/tags" Target="../tags/tag401.xml"/><Relationship Id="rId23" Type="http://schemas.openxmlformats.org/officeDocument/2006/relationships/tags" Target="../tags/tag409.xml"/><Relationship Id="rId28" Type="http://schemas.openxmlformats.org/officeDocument/2006/relationships/tags" Target="../tags/tag414.xml"/><Relationship Id="rId10" Type="http://schemas.openxmlformats.org/officeDocument/2006/relationships/tags" Target="../tags/tag396.xml"/><Relationship Id="rId19" Type="http://schemas.openxmlformats.org/officeDocument/2006/relationships/tags" Target="../tags/tag405.xml"/><Relationship Id="rId31" Type="http://schemas.openxmlformats.org/officeDocument/2006/relationships/tags" Target="../tags/tag417.xml"/><Relationship Id="rId4" Type="http://schemas.openxmlformats.org/officeDocument/2006/relationships/tags" Target="../tags/tag390.xml"/><Relationship Id="rId9" Type="http://schemas.openxmlformats.org/officeDocument/2006/relationships/tags" Target="../tags/tag395.xml"/><Relationship Id="rId14" Type="http://schemas.openxmlformats.org/officeDocument/2006/relationships/tags" Target="../tags/tag400.xml"/><Relationship Id="rId22" Type="http://schemas.openxmlformats.org/officeDocument/2006/relationships/tags" Target="../tags/tag408.xml"/><Relationship Id="rId27" Type="http://schemas.openxmlformats.org/officeDocument/2006/relationships/tags" Target="../tags/tag413.xml"/><Relationship Id="rId30" Type="http://schemas.openxmlformats.org/officeDocument/2006/relationships/tags" Target="../tags/tag416.xml"/><Relationship Id="rId35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429.xml"/><Relationship Id="rId13" Type="http://schemas.openxmlformats.org/officeDocument/2006/relationships/tags" Target="../tags/tag434.xml"/><Relationship Id="rId18" Type="http://schemas.openxmlformats.org/officeDocument/2006/relationships/image" Target="../media/image23.png"/><Relationship Id="rId3" Type="http://schemas.openxmlformats.org/officeDocument/2006/relationships/tags" Target="../tags/tag424.xml"/><Relationship Id="rId7" Type="http://schemas.openxmlformats.org/officeDocument/2006/relationships/tags" Target="../tags/tag428.xml"/><Relationship Id="rId12" Type="http://schemas.openxmlformats.org/officeDocument/2006/relationships/tags" Target="../tags/tag433.xml"/><Relationship Id="rId17" Type="http://schemas.openxmlformats.org/officeDocument/2006/relationships/slideLayout" Target="../slideLayouts/slideLayout13.xml"/><Relationship Id="rId2" Type="http://schemas.openxmlformats.org/officeDocument/2006/relationships/tags" Target="../tags/tag423.xml"/><Relationship Id="rId16" Type="http://schemas.openxmlformats.org/officeDocument/2006/relationships/tags" Target="../tags/tag437.xml"/><Relationship Id="rId1" Type="http://schemas.openxmlformats.org/officeDocument/2006/relationships/tags" Target="../tags/tag422.xml"/><Relationship Id="rId6" Type="http://schemas.openxmlformats.org/officeDocument/2006/relationships/tags" Target="../tags/tag427.xml"/><Relationship Id="rId11" Type="http://schemas.openxmlformats.org/officeDocument/2006/relationships/tags" Target="../tags/tag432.xml"/><Relationship Id="rId5" Type="http://schemas.openxmlformats.org/officeDocument/2006/relationships/tags" Target="../tags/tag426.xml"/><Relationship Id="rId15" Type="http://schemas.openxmlformats.org/officeDocument/2006/relationships/tags" Target="../tags/tag436.xml"/><Relationship Id="rId10" Type="http://schemas.openxmlformats.org/officeDocument/2006/relationships/tags" Target="../tags/tag431.xml"/><Relationship Id="rId4" Type="http://schemas.openxmlformats.org/officeDocument/2006/relationships/tags" Target="../tags/tag425.xml"/><Relationship Id="rId9" Type="http://schemas.openxmlformats.org/officeDocument/2006/relationships/tags" Target="../tags/tag430.xml"/><Relationship Id="rId14" Type="http://schemas.openxmlformats.org/officeDocument/2006/relationships/tags" Target="../tags/tag43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445.xml"/><Relationship Id="rId13" Type="http://schemas.openxmlformats.org/officeDocument/2006/relationships/tags" Target="../tags/tag450.xml"/><Relationship Id="rId3" Type="http://schemas.openxmlformats.org/officeDocument/2006/relationships/tags" Target="../tags/tag440.xml"/><Relationship Id="rId7" Type="http://schemas.openxmlformats.org/officeDocument/2006/relationships/tags" Target="../tags/tag444.xml"/><Relationship Id="rId12" Type="http://schemas.openxmlformats.org/officeDocument/2006/relationships/tags" Target="../tags/tag449.xml"/><Relationship Id="rId2" Type="http://schemas.openxmlformats.org/officeDocument/2006/relationships/tags" Target="../tags/tag439.xml"/><Relationship Id="rId1" Type="http://schemas.openxmlformats.org/officeDocument/2006/relationships/tags" Target="../tags/tag438.xml"/><Relationship Id="rId6" Type="http://schemas.openxmlformats.org/officeDocument/2006/relationships/tags" Target="../tags/tag443.xml"/><Relationship Id="rId11" Type="http://schemas.openxmlformats.org/officeDocument/2006/relationships/tags" Target="../tags/tag448.xml"/><Relationship Id="rId5" Type="http://schemas.openxmlformats.org/officeDocument/2006/relationships/tags" Target="../tags/tag442.xml"/><Relationship Id="rId15" Type="http://schemas.openxmlformats.org/officeDocument/2006/relationships/slideLayout" Target="../slideLayouts/slideLayout14.xml"/><Relationship Id="rId10" Type="http://schemas.openxmlformats.org/officeDocument/2006/relationships/tags" Target="../tags/tag447.xml"/><Relationship Id="rId4" Type="http://schemas.openxmlformats.org/officeDocument/2006/relationships/tags" Target="../tags/tag441.xml"/><Relationship Id="rId9" Type="http://schemas.openxmlformats.org/officeDocument/2006/relationships/tags" Target="../tags/tag446.xml"/><Relationship Id="rId14" Type="http://schemas.openxmlformats.org/officeDocument/2006/relationships/tags" Target="../tags/tag45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459.xml"/><Relationship Id="rId13" Type="http://schemas.openxmlformats.org/officeDocument/2006/relationships/image" Target="../media/image26.png"/><Relationship Id="rId3" Type="http://schemas.openxmlformats.org/officeDocument/2006/relationships/tags" Target="../tags/tag454.xml"/><Relationship Id="rId7" Type="http://schemas.openxmlformats.org/officeDocument/2006/relationships/tags" Target="../tags/tag458.xml"/><Relationship Id="rId12" Type="http://schemas.openxmlformats.org/officeDocument/2006/relationships/image" Target="../media/image25.png"/><Relationship Id="rId2" Type="http://schemas.openxmlformats.org/officeDocument/2006/relationships/tags" Target="../tags/tag453.xml"/><Relationship Id="rId1" Type="http://schemas.openxmlformats.org/officeDocument/2006/relationships/tags" Target="../tags/tag452.xml"/><Relationship Id="rId6" Type="http://schemas.openxmlformats.org/officeDocument/2006/relationships/tags" Target="../tags/tag457.xml"/><Relationship Id="rId11" Type="http://schemas.openxmlformats.org/officeDocument/2006/relationships/image" Target="../media/image24.png"/><Relationship Id="rId5" Type="http://schemas.openxmlformats.org/officeDocument/2006/relationships/tags" Target="../tags/tag456.xml"/><Relationship Id="rId10" Type="http://schemas.openxmlformats.org/officeDocument/2006/relationships/notesSlide" Target="../notesSlides/notesSlide3.xml"/><Relationship Id="rId4" Type="http://schemas.openxmlformats.org/officeDocument/2006/relationships/tags" Target="../tags/tag455.xml"/><Relationship Id="rId9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openxmlformats.org/officeDocument/2006/relationships/tags" Target="../tags/tag465.xml"/><Relationship Id="rId7" Type="http://schemas.openxmlformats.org/officeDocument/2006/relationships/slideLayout" Target="../slideLayouts/slideLayout14.xml"/><Relationship Id="rId2" Type="http://schemas.openxmlformats.org/officeDocument/2006/relationships/tags" Target="../tags/tag464.xml"/><Relationship Id="rId1" Type="http://schemas.openxmlformats.org/officeDocument/2006/relationships/tags" Target="../tags/tag463.xml"/><Relationship Id="rId6" Type="http://schemas.openxmlformats.org/officeDocument/2006/relationships/tags" Target="../tags/tag468.xml"/><Relationship Id="rId5" Type="http://schemas.openxmlformats.org/officeDocument/2006/relationships/tags" Target="../tags/tag467.xml"/><Relationship Id="rId4" Type="http://schemas.openxmlformats.org/officeDocument/2006/relationships/tags" Target="../tags/tag46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474.xml"/><Relationship Id="rId2" Type="http://schemas.openxmlformats.org/officeDocument/2006/relationships/tags" Target="../tags/tag473.xml"/><Relationship Id="rId1" Type="http://schemas.openxmlformats.org/officeDocument/2006/relationships/tags" Target="../tags/tag472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14.xml"/><Relationship Id="rId4" Type="http://schemas.openxmlformats.org/officeDocument/2006/relationships/tags" Target="../tags/tag47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485.xml"/><Relationship Id="rId13" Type="http://schemas.openxmlformats.org/officeDocument/2006/relationships/tags" Target="../tags/tag490.xml"/><Relationship Id="rId18" Type="http://schemas.openxmlformats.org/officeDocument/2006/relationships/tags" Target="../tags/tag495.xml"/><Relationship Id="rId26" Type="http://schemas.openxmlformats.org/officeDocument/2006/relationships/tags" Target="../tags/tag503.xml"/><Relationship Id="rId3" Type="http://schemas.openxmlformats.org/officeDocument/2006/relationships/tags" Target="../tags/tag480.xml"/><Relationship Id="rId21" Type="http://schemas.openxmlformats.org/officeDocument/2006/relationships/tags" Target="../tags/tag498.xml"/><Relationship Id="rId34" Type="http://schemas.openxmlformats.org/officeDocument/2006/relationships/notesSlide" Target="../notesSlides/notesSlide6.xml"/><Relationship Id="rId7" Type="http://schemas.openxmlformats.org/officeDocument/2006/relationships/tags" Target="../tags/tag484.xml"/><Relationship Id="rId12" Type="http://schemas.openxmlformats.org/officeDocument/2006/relationships/tags" Target="../tags/tag489.xml"/><Relationship Id="rId17" Type="http://schemas.openxmlformats.org/officeDocument/2006/relationships/tags" Target="../tags/tag494.xml"/><Relationship Id="rId25" Type="http://schemas.openxmlformats.org/officeDocument/2006/relationships/tags" Target="../tags/tag502.xml"/><Relationship Id="rId33" Type="http://schemas.openxmlformats.org/officeDocument/2006/relationships/slideLayout" Target="../slideLayouts/slideLayout11.xml"/><Relationship Id="rId2" Type="http://schemas.openxmlformats.org/officeDocument/2006/relationships/tags" Target="../tags/tag479.xml"/><Relationship Id="rId16" Type="http://schemas.openxmlformats.org/officeDocument/2006/relationships/tags" Target="../tags/tag493.xml"/><Relationship Id="rId20" Type="http://schemas.openxmlformats.org/officeDocument/2006/relationships/tags" Target="../tags/tag497.xml"/><Relationship Id="rId29" Type="http://schemas.openxmlformats.org/officeDocument/2006/relationships/tags" Target="../tags/tag506.xml"/><Relationship Id="rId1" Type="http://schemas.openxmlformats.org/officeDocument/2006/relationships/tags" Target="../tags/tag478.xml"/><Relationship Id="rId6" Type="http://schemas.openxmlformats.org/officeDocument/2006/relationships/tags" Target="../tags/tag483.xml"/><Relationship Id="rId11" Type="http://schemas.openxmlformats.org/officeDocument/2006/relationships/tags" Target="../tags/tag488.xml"/><Relationship Id="rId24" Type="http://schemas.openxmlformats.org/officeDocument/2006/relationships/tags" Target="../tags/tag501.xml"/><Relationship Id="rId32" Type="http://schemas.openxmlformats.org/officeDocument/2006/relationships/tags" Target="../tags/tag509.xml"/><Relationship Id="rId5" Type="http://schemas.openxmlformats.org/officeDocument/2006/relationships/tags" Target="../tags/tag482.xml"/><Relationship Id="rId15" Type="http://schemas.openxmlformats.org/officeDocument/2006/relationships/tags" Target="../tags/tag492.xml"/><Relationship Id="rId23" Type="http://schemas.openxmlformats.org/officeDocument/2006/relationships/tags" Target="../tags/tag500.xml"/><Relationship Id="rId28" Type="http://schemas.openxmlformats.org/officeDocument/2006/relationships/tags" Target="../tags/tag505.xml"/><Relationship Id="rId10" Type="http://schemas.openxmlformats.org/officeDocument/2006/relationships/tags" Target="../tags/tag487.xml"/><Relationship Id="rId19" Type="http://schemas.openxmlformats.org/officeDocument/2006/relationships/tags" Target="../tags/tag496.xml"/><Relationship Id="rId31" Type="http://schemas.openxmlformats.org/officeDocument/2006/relationships/tags" Target="../tags/tag508.xml"/><Relationship Id="rId4" Type="http://schemas.openxmlformats.org/officeDocument/2006/relationships/tags" Target="../tags/tag481.xml"/><Relationship Id="rId9" Type="http://schemas.openxmlformats.org/officeDocument/2006/relationships/tags" Target="../tags/tag486.xml"/><Relationship Id="rId14" Type="http://schemas.openxmlformats.org/officeDocument/2006/relationships/tags" Target="../tags/tag491.xml"/><Relationship Id="rId22" Type="http://schemas.openxmlformats.org/officeDocument/2006/relationships/tags" Target="../tags/tag499.xml"/><Relationship Id="rId27" Type="http://schemas.openxmlformats.org/officeDocument/2006/relationships/tags" Target="../tags/tag504.xml"/><Relationship Id="rId30" Type="http://schemas.openxmlformats.org/officeDocument/2006/relationships/tags" Target="../tags/tag507.xml"/><Relationship Id="rId35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520.xml"/><Relationship Id="rId13" Type="http://schemas.openxmlformats.org/officeDocument/2006/relationships/tags" Target="../tags/tag525.xml"/><Relationship Id="rId18" Type="http://schemas.openxmlformats.org/officeDocument/2006/relationships/tags" Target="../tags/tag530.xml"/><Relationship Id="rId26" Type="http://schemas.openxmlformats.org/officeDocument/2006/relationships/tags" Target="../tags/tag538.xml"/><Relationship Id="rId39" Type="http://schemas.openxmlformats.org/officeDocument/2006/relationships/tags" Target="../tags/tag551.xml"/><Relationship Id="rId3" Type="http://schemas.openxmlformats.org/officeDocument/2006/relationships/tags" Target="../tags/tag515.xml"/><Relationship Id="rId21" Type="http://schemas.openxmlformats.org/officeDocument/2006/relationships/tags" Target="../tags/tag533.xml"/><Relationship Id="rId34" Type="http://schemas.openxmlformats.org/officeDocument/2006/relationships/tags" Target="../tags/tag546.xml"/><Relationship Id="rId7" Type="http://schemas.openxmlformats.org/officeDocument/2006/relationships/tags" Target="../tags/tag519.xml"/><Relationship Id="rId12" Type="http://schemas.openxmlformats.org/officeDocument/2006/relationships/tags" Target="../tags/tag524.xml"/><Relationship Id="rId17" Type="http://schemas.openxmlformats.org/officeDocument/2006/relationships/tags" Target="../tags/tag529.xml"/><Relationship Id="rId25" Type="http://schemas.openxmlformats.org/officeDocument/2006/relationships/tags" Target="../tags/tag537.xml"/><Relationship Id="rId33" Type="http://schemas.openxmlformats.org/officeDocument/2006/relationships/tags" Target="../tags/tag545.xml"/><Relationship Id="rId38" Type="http://schemas.openxmlformats.org/officeDocument/2006/relationships/tags" Target="../tags/tag550.xml"/><Relationship Id="rId2" Type="http://schemas.openxmlformats.org/officeDocument/2006/relationships/tags" Target="../tags/tag514.xml"/><Relationship Id="rId16" Type="http://schemas.openxmlformats.org/officeDocument/2006/relationships/tags" Target="../tags/tag528.xml"/><Relationship Id="rId20" Type="http://schemas.openxmlformats.org/officeDocument/2006/relationships/tags" Target="../tags/tag532.xml"/><Relationship Id="rId29" Type="http://schemas.openxmlformats.org/officeDocument/2006/relationships/tags" Target="../tags/tag541.xml"/><Relationship Id="rId41" Type="http://schemas.openxmlformats.org/officeDocument/2006/relationships/slideLayout" Target="../slideLayouts/slideLayout12.xml"/><Relationship Id="rId1" Type="http://schemas.openxmlformats.org/officeDocument/2006/relationships/tags" Target="../tags/tag513.xml"/><Relationship Id="rId6" Type="http://schemas.openxmlformats.org/officeDocument/2006/relationships/tags" Target="../tags/tag518.xml"/><Relationship Id="rId11" Type="http://schemas.openxmlformats.org/officeDocument/2006/relationships/tags" Target="../tags/tag523.xml"/><Relationship Id="rId24" Type="http://schemas.openxmlformats.org/officeDocument/2006/relationships/tags" Target="../tags/tag536.xml"/><Relationship Id="rId32" Type="http://schemas.openxmlformats.org/officeDocument/2006/relationships/tags" Target="../tags/tag544.xml"/><Relationship Id="rId37" Type="http://schemas.openxmlformats.org/officeDocument/2006/relationships/tags" Target="../tags/tag549.xml"/><Relationship Id="rId40" Type="http://schemas.openxmlformats.org/officeDocument/2006/relationships/tags" Target="../tags/tag552.xml"/><Relationship Id="rId5" Type="http://schemas.openxmlformats.org/officeDocument/2006/relationships/tags" Target="../tags/tag517.xml"/><Relationship Id="rId15" Type="http://schemas.openxmlformats.org/officeDocument/2006/relationships/tags" Target="../tags/tag527.xml"/><Relationship Id="rId23" Type="http://schemas.openxmlformats.org/officeDocument/2006/relationships/tags" Target="../tags/tag535.xml"/><Relationship Id="rId28" Type="http://schemas.openxmlformats.org/officeDocument/2006/relationships/tags" Target="../tags/tag540.xml"/><Relationship Id="rId36" Type="http://schemas.openxmlformats.org/officeDocument/2006/relationships/tags" Target="../tags/tag548.xml"/><Relationship Id="rId10" Type="http://schemas.openxmlformats.org/officeDocument/2006/relationships/tags" Target="../tags/tag522.xml"/><Relationship Id="rId19" Type="http://schemas.openxmlformats.org/officeDocument/2006/relationships/tags" Target="../tags/tag531.xml"/><Relationship Id="rId31" Type="http://schemas.openxmlformats.org/officeDocument/2006/relationships/tags" Target="../tags/tag543.xml"/><Relationship Id="rId4" Type="http://schemas.openxmlformats.org/officeDocument/2006/relationships/tags" Target="../tags/tag516.xml"/><Relationship Id="rId9" Type="http://schemas.openxmlformats.org/officeDocument/2006/relationships/tags" Target="../tags/tag521.xml"/><Relationship Id="rId14" Type="http://schemas.openxmlformats.org/officeDocument/2006/relationships/tags" Target="../tags/tag526.xml"/><Relationship Id="rId22" Type="http://schemas.openxmlformats.org/officeDocument/2006/relationships/tags" Target="../tags/tag534.xml"/><Relationship Id="rId27" Type="http://schemas.openxmlformats.org/officeDocument/2006/relationships/tags" Target="../tags/tag539.xml"/><Relationship Id="rId30" Type="http://schemas.openxmlformats.org/officeDocument/2006/relationships/tags" Target="../tags/tag542.xml"/><Relationship Id="rId35" Type="http://schemas.openxmlformats.org/officeDocument/2006/relationships/tags" Target="../tags/tag54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555.xml"/><Relationship Id="rId2" Type="http://schemas.openxmlformats.org/officeDocument/2006/relationships/tags" Target="../tags/tag554.xml"/><Relationship Id="rId1" Type="http://schemas.openxmlformats.org/officeDocument/2006/relationships/tags" Target="../tags/tag553.xml"/><Relationship Id="rId4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563.xml"/><Relationship Id="rId13" Type="http://schemas.openxmlformats.org/officeDocument/2006/relationships/tags" Target="../tags/tag568.xml"/><Relationship Id="rId18" Type="http://schemas.openxmlformats.org/officeDocument/2006/relationships/tags" Target="../tags/tag573.xml"/><Relationship Id="rId3" Type="http://schemas.openxmlformats.org/officeDocument/2006/relationships/tags" Target="../tags/tag558.xml"/><Relationship Id="rId21" Type="http://schemas.openxmlformats.org/officeDocument/2006/relationships/image" Target="../media/image31.jpeg"/><Relationship Id="rId7" Type="http://schemas.openxmlformats.org/officeDocument/2006/relationships/tags" Target="../tags/tag562.xml"/><Relationship Id="rId12" Type="http://schemas.openxmlformats.org/officeDocument/2006/relationships/tags" Target="../tags/tag567.xml"/><Relationship Id="rId17" Type="http://schemas.openxmlformats.org/officeDocument/2006/relationships/tags" Target="../tags/tag572.xml"/><Relationship Id="rId2" Type="http://schemas.openxmlformats.org/officeDocument/2006/relationships/tags" Target="../tags/tag557.xml"/><Relationship Id="rId16" Type="http://schemas.openxmlformats.org/officeDocument/2006/relationships/tags" Target="../tags/tag571.xml"/><Relationship Id="rId20" Type="http://schemas.openxmlformats.org/officeDocument/2006/relationships/notesSlide" Target="../notesSlides/notesSlide7.xml"/><Relationship Id="rId1" Type="http://schemas.openxmlformats.org/officeDocument/2006/relationships/tags" Target="../tags/tag556.xml"/><Relationship Id="rId6" Type="http://schemas.openxmlformats.org/officeDocument/2006/relationships/tags" Target="../tags/tag561.xml"/><Relationship Id="rId11" Type="http://schemas.openxmlformats.org/officeDocument/2006/relationships/tags" Target="../tags/tag566.xml"/><Relationship Id="rId24" Type="http://schemas.openxmlformats.org/officeDocument/2006/relationships/image" Target="../media/image34.png"/><Relationship Id="rId5" Type="http://schemas.openxmlformats.org/officeDocument/2006/relationships/tags" Target="../tags/tag560.xml"/><Relationship Id="rId15" Type="http://schemas.openxmlformats.org/officeDocument/2006/relationships/tags" Target="../tags/tag570.xml"/><Relationship Id="rId23" Type="http://schemas.openxmlformats.org/officeDocument/2006/relationships/image" Target="../media/image33.png"/><Relationship Id="rId10" Type="http://schemas.openxmlformats.org/officeDocument/2006/relationships/tags" Target="../tags/tag565.xml"/><Relationship Id="rId19" Type="http://schemas.openxmlformats.org/officeDocument/2006/relationships/slideLayout" Target="../slideLayouts/slideLayout12.xml"/><Relationship Id="rId4" Type="http://schemas.openxmlformats.org/officeDocument/2006/relationships/tags" Target="../tags/tag559.xml"/><Relationship Id="rId9" Type="http://schemas.openxmlformats.org/officeDocument/2006/relationships/tags" Target="../tags/tag564.xml"/><Relationship Id="rId14" Type="http://schemas.openxmlformats.org/officeDocument/2006/relationships/tags" Target="../tags/tag569.xml"/><Relationship Id="rId22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577.xml"/><Relationship Id="rId1" Type="http://schemas.openxmlformats.org/officeDocument/2006/relationships/tags" Target="../tags/tag57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585.xml"/><Relationship Id="rId13" Type="http://schemas.openxmlformats.org/officeDocument/2006/relationships/tags" Target="../tags/tag590.xml"/><Relationship Id="rId18" Type="http://schemas.openxmlformats.org/officeDocument/2006/relationships/tags" Target="../tags/tag595.xml"/><Relationship Id="rId3" Type="http://schemas.openxmlformats.org/officeDocument/2006/relationships/tags" Target="../tags/tag580.xml"/><Relationship Id="rId7" Type="http://schemas.openxmlformats.org/officeDocument/2006/relationships/tags" Target="../tags/tag584.xml"/><Relationship Id="rId12" Type="http://schemas.openxmlformats.org/officeDocument/2006/relationships/tags" Target="../tags/tag589.xml"/><Relationship Id="rId17" Type="http://schemas.openxmlformats.org/officeDocument/2006/relationships/tags" Target="../tags/tag594.xml"/><Relationship Id="rId2" Type="http://schemas.openxmlformats.org/officeDocument/2006/relationships/tags" Target="../tags/tag579.xml"/><Relationship Id="rId16" Type="http://schemas.openxmlformats.org/officeDocument/2006/relationships/tags" Target="../tags/tag593.xml"/><Relationship Id="rId20" Type="http://schemas.openxmlformats.org/officeDocument/2006/relationships/slideLayout" Target="../slideLayouts/slideLayout21.xml"/><Relationship Id="rId1" Type="http://schemas.openxmlformats.org/officeDocument/2006/relationships/tags" Target="../tags/tag578.xml"/><Relationship Id="rId6" Type="http://schemas.openxmlformats.org/officeDocument/2006/relationships/tags" Target="../tags/tag583.xml"/><Relationship Id="rId11" Type="http://schemas.openxmlformats.org/officeDocument/2006/relationships/tags" Target="../tags/tag588.xml"/><Relationship Id="rId5" Type="http://schemas.openxmlformats.org/officeDocument/2006/relationships/tags" Target="../tags/tag582.xml"/><Relationship Id="rId15" Type="http://schemas.openxmlformats.org/officeDocument/2006/relationships/tags" Target="../tags/tag592.xml"/><Relationship Id="rId10" Type="http://schemas.openxmlformats.org/officeDocument/2006/relationships/tags" Target="../tags/tag587.xml"/><Relationship Id="rId19" Type="http://schemas.openxmlformats.org/officeDocument/2006/relationships/tags" Target="../tags/tag596.xml"/><Relationship Id="rId4" Type="http://schemas.openxmlformats.org/officeDocument/2006/relationships/tags" Target="../tags/tag581.xml"/><Relationship Id="rId9" Type="http://schemas.openxmlformats.org/officeDocument/2006/relationships/tags" Target="../tags/tag586.xml"/><Relationship Id="rId14" Type="http://schemas.openxmlformats.org/officeDocument/2006/relationships/tags" Target="../tags/tag59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4" name="Rectangle 3">
            <a:extLst>
              <a:ext uri="{FF2B5EF4-FFF2-40B4-BE49-F238E27FC236}">
                <a16:creationId xmlns:a16="http://schemas.microsoft.com/office/drawing/2014/main" id="{81437DF3-4C85-4BEA-BAE0-469AACFB24C3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250254" y="1358851"/>
            <a:ext cx="6317785" cy="1044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2000">
                <a:solidFill>
                  <a:srgbClr val="FF9933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 algn="l">
              <a:spcBef>
                <a:spcPct val="20000"/>
              </a:spcBef>
              <a:buChar char="–"/>
              <a:defRPr>
                <a:solidFill>
                  <a:srgbClr val="FF9933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 algn="l">
              <a:spcBef>
                <a:spcPct val="20000"/>
              </a:spcBef>
              <a:buChar char="•"/>
              <a:defRPr sz="1600">
                <a:solidFill>
                  <a:srgbClr val="FF9933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 algn="l">
              <a:spcBef>
                <a:spcPct val="20000"/>
              </a:spcBef>
              <a:buChar char="–"/>
              <a:defRPr sz="1400">
                <a:solidFill>
                  <a:srgbClr val="FF9933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 algn="l">
              <a:spcBef>
                <a:spcPct val="20000"/>
              </a:spcBef>
              <a:buChar char="»"/>
              <a:defRPr sz="1400">
                <a:solidFill>
                  <a:srgbClr val="FF9933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FF9933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FF9933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FF9933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FF9933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b="1" dirty="0"/>
              <a:t>  </a:t>
            </a:r>
            <a:r>
              <a:rPr lang="zh-CN" altLang="en-US" dirty="0"/>
              <a:t> </a:t>
            </a:r>
            <a:r>
              <a:rPr lang="zh-CN" altLang="en-US" sz="3200" dirty="0">
                <a:solidFill>
                  <a:schemeClr val="tx1"/>
                </a:solidFill>
              </a:rPr>
              <a:t>造字本义：</a:t>
            </a:r>
            <a:r>
              <a:rPr lang="zh-CN" altLang="en-US" sz="3200" u="sng" dirty="0">
                <a:solidFill>
                  <a:schemeClr val="tx1"/>
                </a:solidFill>
              </a:rPr>
              <a:t>系在一起的两挂玉串</a:t>
            </a:r>
            <a:r>
              <a:rPr lang="zh-CN" altLang="en-US" dirty="0"/>
              <a:t> </a:t>
            </a:r>
          </a:p>
        </p:txBody>
      </p:sp>
      <p:pic>
        <p:nvPicPr>
          <p:cNvPr id="87045" name="Picture 4">
            <a:extLst>
              <a:ext uri="{FF2B5EF4-FFF2-40B4-BE49-F238E27FC236}">
                <a16:creationId xmlns:a16="http://schemas.microsoft.com/office/drawing/2014/main" id="{28BBB54A-E573-4424-98F5-2C64E4E5BF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61" y="188913"/>
            <a:ext cx="4060581" cy="33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7046" name="Picture 5">
            <a:extLst>
              <a:ext uri="{FF2B5EF4-FFF2-40B4-BE49-F238E27FC236}">
                <a16:creationId xmlns:a16="http://schemas.microsoft.com/office/drawing/2014/main" id="{C81B2561-6709-4EBA-AB27-E6FB37A58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61" y="3979863"/>
            <a:ext cx="4060581" cy="287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7047" name="Rectangle 6">
            <a:extLst>
              <a:ext uri="{FF2B5EF4-FFF2-40B4-BE49-F238E27FC236}">
                <a16:creationId xmlns:a16="http://schemas.microsoft.com/office/drawing/2014/main" id="{9C8FFECF-7B9E-4C10-8E8B-B6583E8A23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1113" y="4715681"/>
            <a:ext cx="6478513" cy="14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3200" b="1" dirty="0">
                <a:ea typeface="楷体_GB2312" pitchFamily="49" charset="-122"/>
              </a:rPr>
              <a:t>   造字本义：</a:t>
            </a:r>
            <a:r>
              <a:rPr lang="zh-CN" altLang="en-US" sz="3200" b="1" u="sng" dirty="0">
                <a:ea typeface="楷体_GB2312" pitchFamily="49" charset="-122"/>
              </a:rPr>
              <a:t>两人结交，协力互助</a:t>
            </a:r>
            <a:r>
              <a:rPr lang="zh-CN" altLang="en-US" sz="3200" b="1" dirty="0">
                <a:ea typeface="楷体_GB2312" pitchFamily="49" charset="-122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4" grpId="0" build="p" autoUpdateAnimBg="0"/>
      <p:bldP spid="87047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-64294" y="-1588"/>
            <a:ext cx="12320588" cy="337185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5" name="AutoShape 2"/>
          <p:cNvSpPr/>
          <p:nvPr>
            <p:custDataLst>
              <p:tags r:id="rId2"/>
            </p:custDataLst>
          </p:nvPr>
        </p:nvSpPr>
        <p:spPr bwMode="auto">
          <a:xfrm>
            <a:off x="2474120" y="4146551"/>
            <a:ext cx="2035175" cy="2595563"/>
          </a:xfrm>
          <a:custGeom>
            <a:avLst/>
            <a:gdLst>
              <a:gd name="T0" fmla="*/ 1048398 w 20607"/>
              <a:gd name="T1" fmla="*/ 3881437 h 21337"/>
              <a:gd name="T2" fmla="*/ 1133597 w 20607"/>
              <a:gd name="T3" fmla="*/ 2299356 h 21337"/>
              <a:gd name="T4" fmla="*/ 4077 w 20607"/>
              <a:gd name="T5" fmla="*/ 1625921 h 21337"/>
              <a:gd name="T6" fmla="*/ 1229481 w 20607"/>
              <a:gd name="T7" fmla="*/ 1901335 h 21337"/>
              <a:gd name="T8" fmla="*/ 1282765 w 20607"/>
              <a:gd name="T9" fmla="*/ 901188 h 21337"/>
              <a:gd name="T10" fmla="*/ 749920 w 20607"/>
              <a:gd name="T11" fmla="*/ 248127 h 21337"/>
              <a:gd name="T12" fmla="*/ 1346735 w 20607"/>
              <a:gd name="T13" fmla="*/ 574657 h 21337"/>
              <a:gd name="T14" fmla="*/ 1794240 w 20607"/>
              <a:gd name="T15" fmla="*/ 3092 h 21337"/>
              <a:gd name="T16" fmla="*/ 1527818 w 20607"/>
              <a:gd name="T17" fmla="*/ 758387 h 21337"/>
              <a:gd name="T18" fmla="*/ 1762185 w 20607"/>
              <a:gd name="T19" fmla="*/ 1952452 h 21337"/>
              <a:gd name="T20" fmla="*/ 2891705 w 20607"/>
              <a:gd name="T21" fmla="*/ 1472752 h 21337"/>
              <a:gd name="T22" fmla="*/ 1826155 w 20607"/>
              <a:gd name="T23" fmla="*/ 2278982 h 21337"/>
              <a:gd name="T24" fmla="*/ 1836840 w 20607"/>
              <a:gd name="T25" fmla="*/ 3881437 h 21337"/>
              <a:gd name="T26" fmla="*/ 1048398 w 20607"/>
              <a:gd name="T27" fmla="*/ 3881437 h 21337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20607" h="21337">
                <a:moveTo>
                  <a:pt x="7457" y="21337"/>
                </a:moveTo>
                <a:cubicBezTo>
                  <a:pt x="7457" y="21337"/>
                  <a:pt x="10109" y="14324"/>
                  <a:pt x="8063" y="12640"/>
                </a:cubicBezTo>
                <a:cubicBezTo>
                  <a:pt x="4425" y="9779"/>
                  <a:pt x="-425" y="9050"/>
                  <a:pt x="29" y="8938"/>
                </a:cubicBezTo>
                <a:cubicBezTo>
                  <a:pt x="2909" y="8377"/>
                  <a:pt x="7532" y="11238"/>
                  <a:pt x="8745" y="10452"/>
                </a:cubicBezTo>
                <a:cubicBezTo>
                  <a:pt x="9730" y="9835"/>
                  <a:pt x="9882" y="6301"/>
                  <a:pt x="9124" y="4954"/>
                </a:cubicBezTo>
                <a:cubicBezTo>
                  <a:pt x="7684" y="2317"/>
                  <a:pt x="4122" y="1364"/>
                  <a:pt x="5334" y="1364"/>
                </a:cubicBezTo>
                <a:cubicBezTo>
                  <a:pt x="7002" y="1364"/>
                  <a:pt x="9276" y="3439"/>
                  <a:pt x="9579" y="3159"/>
                </a:cubicBezTo>
                <a:cubicBezTo>
                  <a:pt x="9958" y="2934"/>
                  <a:pt x="12004" y="-263"/>
                  <a:pt x="12762" y="17"/>
                </a:cubicBezTo>
                <a:cubicBezTo>
                  <a:pt x="12989" y="129"/>
                  <a:pt x="10867" y="1756"/>
                  <a:pt x="10867" y="4169"/>
                </a:cubicBezTo>
                <a:cubicBezTo>
                  <a:pt x="10867" y="6525"/>
                  <a:pt x="11246" y="11294"/>
                  <a:pt x="12534" y="10733"/>
                </a:cubicBezTo>
                <a:cubicBezTo>
                  <a:pt x="14732" y="9723"/>
                  <a:pt x="19052" y="7984"/>
                  <a:pt x="20568" y="8096"/>
                </a:cubicBezTo>
                <a:cubicBezTo>
                  <a:pt x="21175" y="8152"/>
                  <a:pt x="14429" y="10116"/>
                  <a:pt x="12989" y="12528"/>
                </a:cubicBezTo>
                <a:cubicBezTo>
                  <a:pt x="11777" y="14548"/>
                  <a:pt x="12459" y="20663"/>
                  <a:pt x="13065" y="21337"/>
                </a:cubicBezTo>
                <a:lnTo>
                  <a:pt x="7457" y="21337"/>
                </a:lnTo>
                <a:close/>
              </a:path>
            </a:pathLst>
          </a:custGeom>
          <a:solidFill>
            <a:srgbClr val="BECE37"/>
          </a:solidFill>
          <a:ln w="12700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6" name="AutoShape 3"/>
          <p:cNvSpPr/>
          <p:nvPr>
            <p:custDataLst>
              <p:tags r:id="rId3"/>
            </p:custDataLst>
          </p:nvPr>
        </p:nvSpPr>
        <p:spPr bwMode="auto">
          <a:xfrm>
            <a:off x="3847307" y="5030788"/>
            <a:ext cx="195262" cy="271462"/>
          </a:xfrm>
          <a:custGeom>
            <a:avLst/>
            <a:gdLst>
              <a:gd name="T0" fmla="*/ 152974 w 9894"/>
              <a:gd name="T1" fmla="*/ 398445 h 21600"/>
              <a:gd name="T2" fmla="*/ 78481 w 9894"/>
              <a:gd name="T3" fmla="*/ 0 h 21600"/>
              <a:gd name="T4" fmla="*/ 152974 w 9894"/>
              <a:gd name="T5" fmla="*/ 398445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894" h="21600">
                <a:moveTo>
                  <a:pt x="5448" y="21599"/>
                </a:moveTo>
                <a:cubicBezTo>
                  <a:pt x="5448" y="21599"/>
                  <a:pt x="-4783" y="19938"/>
                  <a:pt x="2795" y="0"/>
                </a:cubicBezTo>
                <a:cubicBezTo>
                  <a:pt x="2795" y="0"/>
                  <a:pt x="16817" y="14399"/>
                  <a:pt x="5448" y="21599"/>
                </a:cubicBez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7" name="AutoShape 4"/>
          <p:cNvSpPr/>
          <p:nvPr>
            <p:custDataLst>
              <p:tags r:id="rId4"/>
            </p:custDataLst>
          </p:nvPr>
        </p:nvSpPr>
        <p:spPr bwMode="auto">
          <a:xfrm>
            <a:off x="4193382" y="4868863"/>
            <a:ext cx="184150" cy="279400"/>
          </a:xfrm>
          <a:custGeom>
            <a:avLst/>
            <a:gdLst>
              <a:gd name="T0" fmla="*/ 97733 w 9611"/>
              <a:gd name="T1" fmla="*/ 409556 h 21600"/>
              <a:gd name="T2" fmla="*/ 140549 w 9611"/>
              <a:gd name="T3" fmla="*/ 0 h 21600"/>
              <a:gd name="T4" fmla="*/ 97733 w 9611"/>
              <a:gd name="T5" fmla="*/ 40955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611" h="21600">
                <a:moveTo>
                  <a:pt x="3586" y="21599"/>
                </a:moveTo>
                <a:cubicBezTo>
                  <a:pt x="3586" y="21599"/>
                  <a:pt x="-5446" y="17280"/>
                  <a:pt x="5157" y="0"/>
                </a:cubicBezTo>
                <a:cubicBezTo>
                  <a:pt x="5157" y="0"/>
                  <a:pt x="16153" y="18900"/>
                  <a:pt x="3586" y="21599"/>
                </a:cubicBez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8" name="AutoShape 5"/>
          <p:cNvSpPr/>
          <p:nvPr>
            <p:custDataLst>
              <p:tags r:id="rId5"/>
            </p:custDataLst>
          </p:nvPr>
        </p:nvSpPr>
        <p:spPr bwMode="auto">
          <a:xfrm>
            <a:off x="4469608" y="4729163"/>
            <a:ext cx="217487" cy="328612"/>
          </a:xfrm>
          <a:custGeom>
            <a:avLst/>
            <a:gdLst>
              <a:gd name="T0" fmla="*/ 64632 w 10585"/>
              <a:gd name="T1" fmla="*/ 480990 h 21600"/>
              <a:gd name="T2" fmla="*/ 257359 w 10585"/>
              <a:gd name="T3" fmla="*/ 0 h 21600"/>
              <a:gd name="T4" fmla="*/ 64632 w 10585"/>
              <a:gd name="T5" fmla="*/ 48099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585" h="21600">
                <a:moveTo>
                  <a:pt x="2210" y="21599"/>
                </a:moveTo>
                <a:cubicBezTo>
                  <a:pt x="2210" y="21599"/>
                  <a:pt x="-5844" y="11489"/>
                  <a:pt x="8800" y="0"/>
                </a:cubicBezTo>
                <a:cubicBezTo>
                  <a:pt x="8800" y="0"/>
                  <a:pt x="15756" y="19761"/>
                  <a:pt x="2210" y="21599"/>
                </a:cubicBezTo>
                <a:close/>
              </a:path>
            </a:pathLst>
          </a:custGeom>
          <a:gradFill rotWithShape="1">
            <a:gsLst>
              <a:gs pos="0">
                <a:sysClr val="window" lastClr="FFFFFF"/>
              </a:gs>
              <a:gs pos="100000">
                <a:srgbClr val="D9D9D9"/>
              </a:gs>
            </a:gsLst>
            <a:lin ang="5400000" scaled="1"/>
          </a:gradFill>
          <a:ln w="12700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9" name="AutoShape 6"/>
          <p:cNvSpPr/>
          <p:nvPr>
            <p:custDataLst>
              <p:tags r:id="rId6"/>
            </p:custDataLst>
          </p:nvPr>
        </p:nvSpPr>
        <p:spPr bwMode="auto">
          <a:xfrm>
            <a:off x="4793458" y="4884738"/>
            <a:ext cx="350837" cy="184150"/>
          </a:xfrm>
          <a:custGeom>
            <a:avLst/>
            <a:gdLst>
              <a:gd name="T0" fmla="*/ 778 w 19937"/>
              <a:gd name="T1" fmla="*/ 168005 h 14258"/>
              <a:gd name="T2" fmla="*/ 500037 w 19937"/>
              <a:gd name="T3" fmla="*/ 24909 h 14258"/>
              <a:gd name="T4" fmla="*/ 372570 w 19937"/>
              <a:gd name="T5" fmla="*/ 178226 h 14258"/>
              <a:gd name="T6" fmla="*/ 778 w 19937"/>
              <a:gd name="T7" fmla="*/ 168005 h 1425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937" h="14258">
                <a:moveTo>
                  <a:pt x="31" y="8876"/>
                </a:moveTo>
                <a:cubicBezTo>
                  <a:pt x="31" y="8876"/>
                  <a:pt x="-1663" y="-4084"/>
                  <a:pt x="19936" y="1316"/>
                </a:cubicBezTo>
                <a:cubicBezTo>
                  <a:pt x="19936" y="1316"/>
                  <a:pt x="17819" y="4016"/>
                  <a:pt x="14854" y="9416"/>
                </a:cubicBezTo>
                <a:cubicBezTo>
                  <a:pt x="11889" y="14276"/>
                  <a:pt x="2995" y="17515"/>
                  <a:pt x="31" y="8876"/>
                </a:cubicBez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10" name="AutoShape 7"/>
          <p:cNvSpPr/>
          <p:nvPr>
            <p:custDataLst>
              <p:tags r:id="rId7"/>
            </p:custDataLst>
          </p:nvPr>
        </p:nvSpPr>
        <p:spPr bwMode="auto">
          <a:xfrm>
            <a:off x="4674395" y="5227639"/>
            <a:ext cx="303213" cy="168275"/>
          </a:xfrm>
          <a:custGeom>
            <a:avLst/>
            <a:gdLst>
              <a:gd name="T0" fmla="*/ 101230 w 19438"/>
              <a:gd name="T1" fmla="*/ 0 h 16645"/>
              <a:gd name="T2" fmla="*/ 431800 w 19438"/>
              <a:gd name="T3" fmla="*/ 207330 h 16645"/>
              <a:gd name="T4" fmla="*/ 47916 w 19438"/>
              <a:gd name="T5" fmla="*/ 165864 h 16645"/>
              <a:gd name="T6" fmla="*/ 101230 w 19438"/>
              <a:gd name="T7" fmla="*/ 0 h 1664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438" h="16645">
                <a:moveTo>
                  <a:pt x="4557" y="0"/>
                </a:moveTo>
                <a:cubicBezTo>
                  <a:pt x="4557" y="0"/>
                  <a:pt x="17038" y="2090"/>
                  <a:pt x="19438" y="13935"/>
                </a:cubicBezTo>
                <a:cubicBezTo>
                  <a:pt x="19438" y="13935"/>
                  <a:pt x="11277" y="21599"/>
                  <a:pt x="2157" y="11148"/>
                </a:cubicBezTo>
                <a:cubicBezTo>
                  <a:pt x="-2162" y="5574"/>
                  <a:pt x="717" y="696"/>
                  <a:pt x="4557" y="0"/>
                </a:cubicBezTo>
                <a:close/>
              </a:path>
            </a:pathLst>
          </a:custGeom>
          <a:solidFill>
            <a:srgbClr val="FFBF53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11" name="AutoShape 8"/>
          <p:cNvSpPr/>
          <p:nvPr>
            <p:custDataLst>
              <p:tags r:id="rId8"/>
            </p:custDataLst>
          </p:nvPr>
        </p:nvSpPr>
        <p:spPr bwMode="auto">
          <a:xfrm>
            <a:off x="4453732" y="5389563"/>
            <a:ext cx="247650" cy="228600"/>
          </a:xfrm>
          <a:custGeom>
            <a:avLst/>
            <a:gdLst>
              <a:gd name="T0" fmla="*/ 36000 w 20049"/>
              <a:gd name="T1" fmla="*/ 28683 h 18650"/>
              <a:gd name="T2" fmla="*/ 257485 w 20049"/>
              <a:gd name="T3" fmla="*/ 59305 h 18650"/>
              <a:gd name="T4" fmla="*/ 352425 w 20049"/>
              <a:gd name="T5" fmla="*/ 334944 h 18650"/>
              <a:gd name="T6" fmla="*/ 25453 w 20049"/>
              <a:gd name="T7" fmla="*/ 181813 h 18650"/>
              <a:gd name="T8" fmla="*/ 36000 w 20049"/>
              <a:gd name="T9" fmla="*/ 28683 h 186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0049" h="18650">
                <a:moveTo>
                  <a:pt x="2048" y="1597"/>
                </a:moveTo>
                <a:cubicBezTo>
                  <a:pt x="2048" y="1597"/>
                  <a:pt x="8649" y="-2950"/>
                  <a:pt x="14648" y="3302"/>
                </a:cubicBezTo>
                <a:cubicBezTo>
                  <a:pt x="20049" y="8986"/>
                  <a:pt x="18848" y="15807"/>
                  <a:pt x="20049" y="18649"/>
                </a:cubicBezTo>
                <a:cubicBezTo>
                  <a:pt x="20049" y="18649"/>
                  <a:pt x="6848" y="16944"/>
                  <a:pt x="1448" y="10123"/>
                </a:cubicBezTo>
                <a:cubicBezTo>
                  <a:pt x="-1551" y="6144"/>
                  <a:pt x="848" y="3302"/>
                  <a:pt x="2048" y="1597"/>
                </a:cubicBezTo>
                <a:close/>
              </a:path>
            </a:pathLst>
          </a:custGeom>
          <a:solidFill>
            <a:srgbClr val="FFBF53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12" name="AutoShape 9"/>
          <p:cNvSpPr/>
          <p:nvPr>
            <p:custDataLst>
              <p:tags r:id="rId9"/>
            </p:custDataLst>
          </p:nvPr>
        </p:nvSpPr>
        <p:spPr bwMode="auto">
          <a:xfrm>
            <a:off x="4225133" y="5551488"/>
            <a:ext cx="263525" cy="215900"/>
          </a:xfrm>
          <a:custGeom>
            <a:avLst/>
            <a:gdLst>
              <a:gd name="T0" fmla="*/ 31648 w 16064"/>
              <a:gd name="T1" fmla="*/ 10489 h 17680"/>
              <a:gd name="T2" fmla="*/ 288894 w 16064"/>
              <a:gd name="T3" fmla="*/ 81587 h 17680"/>
              <a:gd name="T4" fmla="*/ 374627 w 16064"/>
              <a:gd name="T5" fmla="*/ 315180 h 17680"/>
              <a:gd name="T6" fmla="*/ 31648 w 16064"/>
              <a:gd name="T7" fmla="*/ 10489 h 1768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064" h="17680">
                <a:moveTo>
                  <a:pt x="1357" y="587"/>
                </a:moveTo>
                <a:cubicBezTo>
                  <a:pt x="1357" y="587"/>
                  <a:pt x="8710" y="-2255"/>
                  <a:pt x="12387" y="4566"/>
                </a:cubicBezTo>
                <a:cubicBezTo>
                  <a:pt x="16063" y="10818"/>
                  <a:pt x="14685" y="15366"/>
                  <a:pt x="16063" y="17639"/>
                </a:cubicBezTo>
                <a:cubicBezTo>
                  <a:pt x="16063" y="17639"/>
                  <a:pt x="-5536" y="19345"/>
                  <a:pt x="1357" y="587"/>
                </a:cubicBezTo>
                <a:close/>
              </a:path>
            </a:pathLst>
          </a:custGeom>
          <a:gradFill rotWithShape="1">
            <a:gsLst>
              <a:gs pos="0">
                <a:sysClr val="window" lastClr="FFFFFF"/>
              </a:gs>
              <a:gs pos="100000">
                <a:srgbClr val="D9D9D9"/>
              </a:gs>
            </a:gsLst>
            <a:lin ang="5400000" scaled="1"/>
          </a:gradFill>
          <a:ln w="12700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13" name="AutoShape 10"/>
          <p:cNvSpPr/>
          <p:nvPr>
            <p:custDataLst>
              <p:tags r:id="rId10"/>
            </p:custDataLst>
          </p:nvPr>
        </p:nvSpPr>
        <p:spPr bwMode="auto">
          <a:xfrm>
            <a:off x="2896394" y="5030788"/>
            <a:ext cx="184150" cy="252412"/>
          </a:xfrm>
          <a:custGeom>
            <a:avLst/>
            <a:gdLst>
              <a:gd name="T0" fmla="*/ 64765 w 12554"/>
              <a:gd name="T1" fmla="*/ 358088 h 19439"/>
              <a:gd name="T2" fmla="*/ 257911 w 12554"/>
              <a:gd name="T3" fmla="*/ 0 h 19439"/>
              <a:gd name="T4" fmla="*/ 257911 w 12554"/>
              <a:gd name="T5" fmla="*/ 173928 h 19439"/>
              <a:gd name="T6" fmla="*/ 64765 w 12554"/>
              <a:gd name="T7" fmla="*/ 358088 h 1943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554" h="19439">
                <a:moveTo>
                  <a:pt x="3104" y="18900"/>
                </a:moveTo>
                <a:cubicBezTo>
                  <a:pt x="3104" y="18900"/>
                  <a:pt x="-8210" y="10260"/>
                  <a:pt x="12361" y="0"/>
                </a:cubicBezTo>
                <a:cubicBezTo>
                  <a:pt x="12361" y="0"/>
                  <a:pt x="11847" y="4320"/>
                  <a:pt x="12361" y="9180"/>
                </a:cubicBezTo>
                <a:cubicBezTo>
                  <a:pt x="13389" y="13500"/>
                  <a:pt x="10304" y="21599"/>
                  <a:pt x="3104" y="18900"/>
                </a:cubicBez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14" name="AutoShape 11"/>
          <p:cNvSpPr/>
          <p:nvPr>
            <p:custDataLst>
              <p:tags r:id="rId11"/>
            </p:custDataLst>
          </p:nvPr>
        </p:nvSpPr>
        <p:spPr bwMode="auto">
          <a:xfrm>
            <a:off x="2656682" y="4895850"/>
            <a:ext cx="182562" cy="285750"/>
          </a:xfrm>
          <a:custGeom>
            <a:avLst/>
            <a:gdLst>
              <a:gd name="T0" fmla="*/ 37685 w 13741"/>
              <a:gd name="T1" fmla="*/ 369406 h 20925"/>
              <a:gd name="T2" fmla="*/ 102314 w 13741"/>
              <a:gd name="T3" fmla="*/ 61554 h 20925"/>
              <a:gd name="T4" fmla="*/ 220770 w 13741"/>
              <a:gd name="T5" fmla="*/ 0 h 20925"/>
              <a:gd name="T6" fmla="*/ 188465 w 13741"/>
              <a:gd name="T7" fmla="*/ 400193 h 20925"/>
              <a:gd name="T8" fmla="*/ 37685 w 13741"/>
              <a:gd name="T9" fmla="*/ 369406 h 209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741" h="20925">
                <a:moveTo>
                  <a:pt x="1989" y="18514"/>
                </a:moveTo>
                <a:cubicBezTo>
                  <a:pt x="1989" y="18514"/>
                  <a:pt x="-4263" y="10800"/>
                  <a:pt x="5400" y="3085"/>
                </a:cubicBezTo>
                <a:cubicBezTo>
                  <a:pt x="7673" y="1542"/>
                  <a:pt x="11652" y="0"/>
                  <a:pt x="11652" y="0"/>
                </a:cubicBezTo>
                <a:cubicBezTo>
                  <a:pt x="11652" y="0"/>
                  <a:pt x="17337" y="15942"/>
                  <a:pt x="9947" y="20057"/>
                </a:cubicBezTo>
                <a:cubicBezTo>
                  <a:pt x="7105" y="21599"/>
                  <a:pt x="3694" y="21085"/>
                  <a:pt x="1989" y="18514"/>
                </a:cubicBez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15" name="AutoShape 12"/>
          <p:cNvSpPr/>
          <p:nvPr>
            <p:custDataLst>
              <p:tags r:id="rId12"/>
            </p:custDataLst>
          </p:nvPr>
        </p:nvSpPr>
        <p:spPr bwMode="auto">
          <a:xfrm>
            <a:off x="2339183" y="4851400"/>
            <a:ext cx="192087" cy="292100"/>
          </a:xfrm>
          <a:custGeom>
            <a:avLst/>
            <a:gdLst>
              <a:gd name="T0" fmla="*/ 147495 w 14722"/>
              <a:gd name="T1" fmla="*/ 426471 h 21125"/>
              <a:gd name="T2" fmla="*/ 39866 w 14722"/>
              <a:gd name="T3" fmla="*/ 152298 h 21125"/>
              <a:gd name="T4" fmla="*/ 125977 w 14722"/>
              <a:gd name="T5" fmla="*/ 0 h 21125"/>
              <a:gd name="T6" fmla="*/ 201319 w 14722"/>
              <a:gd name="T7" fmla="*/ 111687 h 21125"/>
              <a:gd name="T8" fmla="*/ 147495 w 14722"/>
              <a:gd name="T9" fmla="*/ 426471 h 211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722" h="21125">
                <a:moveTo>
                  <a:pt x="7999" y="21097"/>
                </a:moveTo>
                <a:cubicBezTo>
                  <a:pt x="2162" y="21600"/>
                  <a:pt x="-3092" y="15069"/>
                  <a:pt x="2162" y="7534"/>
                </a:cubicBezTo>
                <a:cubicBezTo>
                  <a:pt x="6832" y="0"/>
                  <a:pt x="6832" y="0"/>
                  <a:pt x="6832" y="0"/>
                </a:cubicBezTo>
                <a:cubicBezTo>
                  <a:pt x="6832" y="0"/>
                  <a:pt x="9167" y="3516"/>
                  <a:pt x="10918" y="5525"/>
                </a:cubicBezTo>
                <a:cubicBezTo>
                  <a:pt x="14421" y="10046"/>
                  <a:pt x="18507" y="21097"/>
                  <a:pt x="7999" y="21097"/>
                </a:cubicBezTo>
                <a:close/>
              </a:path>
            </a:pathLst>
          </a:custGeom>
          <a:solidFill>
            <a:srgbClr val="FFBF53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16" name="AutoShape 13"/>
          <p:cNvSpPr/>
          <p:nvPr>
            <p:custDataLst>
              <p:tags r:id="rId13"/>
            </p:custDataLst>
          </p:nvPr>
        </p:nvSpPr>
        <p:spPr bwMode="auto">
          <a:xfrm>
            <a:off x="1991520" y="5154613"/>
            <a:ext cx="365125" cy="171450"/>
          </a:xfrm>
          <a:custGeom>
            <a:avLst/>
            <a:gdLst>
              <a:gd name="T0" fmla="*/ 520184 w 21189"/>
              <a:gd name="T1" fmla="*/ 157142 h 15674"/>
              <a:gd name="T2" fmla="*/ 95544 w 21189"/>
              <a:gd name="T3" fmla="*/ 34366 h 15674"/>
              <a:gd name="T4" fmla="*/ 0 w 21189"/>
              <a:gd name="T5" fmla="*/ 105980 h 15674"/>
              <a:gd name="T6" fmla="*/ 244143 w 21189"/>
              <a:gd name="T7" fmla="*/ 249208 h 15674"/>
              <a:gd name="T8" fmla="*/ 520184 w 21189"/>
              <a:gd name="T9" fmla="*/ 157142 h 1567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189" h="15673">
                <a:moveTo>
                  <a:pt x="21168" y="9758"/>
                </a:moveTo>
                <a:cubicBezTo>
                  <a:pt x="21168" y="9758"/>
                  <a:pt x="12959" y="-5489"/>
                  <a:pt x="3888" y="2134"/>
                </a:cubicBezTo>
                <a:cubicBezTo>
                  <a:pt x="3888" y="2134"/>
                  <a:pt x="1296" y="5311"/>
                  <a:pt x="0" y="6581"/>
                </a:cubicBezTo>
                <a:cubicBezTo>
                  <a:pt x="0" y="6581"/>
                  <a:pt x="4320" y="14840"/>
                  <a:pt x="9935" y="15475"/>
                </a:cubicBezTo>
                <a:cubicBezTo>
                  <a:pt x="15119" y="16111"/>
                  <a:pt x="21599" y="15475"/>
                  <a:pt x="21168" y="9758"/>
                </a:cubicBezTo>
                <a:close/>
              </a:path>
            </a:pathLst>
          </a:custGeom>
          <a:gradFill rotWithShape="1">
            <a:gsLst>
              <a:gs pos="0">
                <a:sysClr val="window" lastClr="FFFFFF"/>
              </a:gs>
              <a:gs pos="100000">
                <a:srgbClr val="D9D9D9"/>
              </a:gs>
            </a:gsLst>
            <a:lin ang="5400000" scaled="1"/>
          </a:gradFill>
          <a:ln w="12700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17" name="AutoShape 14"/>
          <p:cNvSpPr/>
          <p:nvPr>
            <p:custDataLst>
              <p:tags r:id="rId14"/>
            </p:custDataLst>
          </p:nvPr>
        </p:nvSpPr>
        <p:spPr bwMode="auto">
          <a:xfrm>
            <a:off x="2277269" y="5376864"/>
            <a:ext cx="285750" cy="255587"/>
          </a:xfrm>
          <a:custGeom>
            <a:avLst/>
            <a:gdLst>
              <a:gd name="T0" fmla="*/ 295532 w 20364"/>
              <a:gd name="T1" fmla="*/ 1467 h 21100"/>
              <a:gd name="T2" fmla="*/ 73868 w 20364"/>
              <a:gd name="T3" fmla="*/ 187256 h 21100"/>
              <a:gd name="T4" fmla="*/ 0 w 20364"/>
              <a:gd name="T5" fmla="*/ 373044 h 21100"/>
              <a:gd name="T6" fmla="*/ 401075 w 20364"/>
              <a:gd name="T7" fmla="*/ 197581 h 21100"/>
              <a:gd name="T8" fmla="*/ 295532 w 20364"/>
              <a:gd name="T9" fmla="*/ 1467 h 211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0364" h="21100">
                <a:moveTo>
                  <a:pt x="14751" y="83"/>
                </a:moveTo>
                <a:cubicBezTo>
                  <a:pt x="12117" y="83"/>
                  <a:pt x="4214" y="2418"/>
                  <a:pt x="3687" y="10591"/>
                </a:cubicBezTo>
                <a:cubicBezTo>
                  <a:pt x="2634" y="18181"/>
                  <a:pt x="0" y="21099"/>
                  <a:pt x="0" y="21099"/>
                </a:cubicBezTo>
                <a:cubicBezTo>
                  <a:pt x="0" y="21099"/>
                  <a:pt x="18439" y="19932"/>
                  <a:pt x="20019" y="11175"/>
                </a:cubicBezTo>
                <a:cubicBezTo>
                  <a:pt x="21599" y="1835"/>
                  <a:pt x="17385" y="-500"/>
                  <a:pt x="14751" y="83"/>
                </a:cubicBezTo>
                <a:close/>
              </a:path>
            </a:pathLst>
          </a:custGeom>
          <a:solidFill>
            <a:srgbClr val="FFBF53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18" name="AutoShape 15"/>
          <p:cNvSpPr/>
          <p:nvPr>
            <p:custDataLst>
              <p:tags r:id="rId15"/>
            </p:custDataLst>
          </p:nvPr>
        </p:nvSpPr>
        <p:spPr bwMode="auto">
          <a:xfrm>
            <a:off x="2621757" y="5522914"/>
            <a:ext cx="247650" cy="269875"/>
          </a:xfrm>
          <a:custGeom>
            <a:avLst/>
            <a:gdLst>
              <a:gd name="T0" fmla="*/ 245334 w 11653"/>
              <a:gd name="T1" fmla="*/ 19646 h 19110"/>
              <a:gd name="T2" fmla="*/ 31151 w 11653"/>
              <a:gd name="T3" fmla="*/ 396875 h 19110"/>
              <a:gd name="T4" fmla="*/ 245334 w 11653"/>
              <a:gd name="T5" fmla="*/ 19646 h 1911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1653" h="19110">
                <a:moveTo>
                  <a:pt x="8112" y="946"/>
                </a:moveTo>
                <a:cubicBezTo>
                  <a:pt x="3863" y="-2490"/>
                  <a:pt x="-2510" y="3400"/>
                  <a:pt x="1030" y="19110"/>
                </a:cubicBezTo>
                <a:cubicBezTo>
                  <a:pt x="1030" y="19110"/>
                  <a:pt x="19090" y="10273"/>
                  <a:pt x="8112" y="946"/>
                </a:cubicBezTo>
                <a:close/>
              </a:path>
            </a:pathLst>
          </a:custGeom>
          <a:gradFill rotWithShape="1">
            <a:gsLst>
              <a:gs pos="0">
                <a:sysClr val="window" lastClr="FFFFFF"/>
              </a:gs>
              <a:gs pos="100000">
                <a:srgbClr val="D9D9D9"/>
              </a:gs>
            </a:gsLst>
            <a:lin ang="5400000" scaled="1"/>
          </a:gradFill>
          <a:ln w="12700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19" name="AutoShape 16"/>
          <p:cNvSpPr/>
          <p:nvPr>
            <p:custDataLst>
              <p:tags r:id="rId16"/>
            </p:custDataLst>
          </p:nvPr>
        </p:nvSpPr>
        <p:spPr bwMode="auto">
          <a:xfrm>
            <a:off x="3734595" y="3670301"/>
            <a:ext cx="231775" cy="346075"/>
          </a:xfrm>
          <a:custGeom>
            <a:avLst/>
            <a:gdLst>
              <a:gd name="T0" fmla="*/ 67128 w 13523"/>
              <a:gd name="T1" fmla="*/ 449800 h 18670"/>
              <a:gd name="T2" fmla="*/ 270092 w 13523"/>
              <a:gd name="T3" fmla="*/ 0 h 18670"/>
              <a:gd name="T4" fmla="*/ 312814 w 13523"/>
              <a:gd name="T5" fmla="*/ 173780 h 18670"/>
              <a:gd name="T6" fmla="*/ 67128 w 13523"/>
              <a:gd name="T7" fmla="*/ 449800 h 1867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3523" h="18670">
                <a:moveTo>
                  <a:pt x="2888" y="17932"/>
                </a:moveTo>
                <a:cubicBezTo>
                  <a:pt x="2888" y="17932"/>
                  <a:pt x="-7682" y="8558"/>
                  <a:pt x="11620" y="0"/>
                </a:cubicBezTo>
                <a:cubicBezTo>
                  <a:pt x="11620" y="0"/>
                  <a:pt x="12998" y="3260"/>
                  <a:pt x="13458" y="6928"/>
                </a:cubicBezTo>
                <a:cubicBezTo>
                  <a:pt x="13917" y="10596"/>
                  <a:pt x="12079" y="21599"/>
                  <a:pt x="2888" y="17932"/>
                </a:cubicBez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20" name="AutoShape 17"/>
          <p:cNvSpPr/>
          <p:nvPr>
            <p:custDataLst>
              <p:tags r:id="rId17"/>
            </p:custDataLst>
          </p:nvPr>
        </p:nvSpPr>
        <p:spPr bwMode="auto">
          <a:xfrm>
            <a:off x="3415507" y="3751264"/>
            <a:ext cx="207962" cy="327025"/>
          </a:xfrm>
          <a:custGeom>
            <a:avLst/>
            <a:gdLst>
              <a:gd name="T0" fmla="*/ 251649 w 16246"/>
              <a:gd name="T1" fmla="*/ 413107 h 20641"/>
              <a:gd name="T2" fmla="*/ 144297 w 16246"/>
              <a:gd name="T3" fmla="*/ 110830 h 20641"/>
              <a:gd name="T4" fmla="*/ 4766 w 16246"/>
              <a:gd name="T5" fmla="*/ 0 h 20641"/>
              <a:gd name="T6" fmla="*/ 4766 w 16246"/>
              <a:gd name="T7" fmla="*/ 191426 h 20641"/>
              <a:gd name="T8" fmla="*/ 101369 w 16246"/>
              <a:gd name="T9" fmla="*/ 433256 h 20641"/>
              <a:gd name="T10" fmla="*/ 251649 w 16246"/>
              <a:gd name="T11" fmla="*/ 413107 h 2064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6245" h="20641">
                <a:moveTo>
                  <a:pt x="14468" y="19252"/>
                </a:moveTo>
                <a:cubicBezTo>
                  <a:pt x="14468" y="19252"/>
                  <a:pt x="21257" y="11739"/>
                  <a:pt x="8296" y="5165"/>
                </a:cubicBezTo>
                <a:cubicBezTo>
                  <a:pt x="1508" y="1408"/>
                  <a:pt x="274" y="0"/>
                  <a:pt x="274" y="0"/>
                </a:cubicBezTo>
                <a:cubicBezTo>
                  <a:pt x="274" y="0"/>
                  <a:pt x="-343" y="6573"/>
                  <a:pt x="274" y="8921"/>
                </a:cubicBezTo>
                <a:cubicBezTo>
                  <a:pt x="274" y="11269"/>
                  <a:pt x="-343" y="17843"/>
                  <a:pt x="5828" y="20191"/>
                </a:cubicBezTo>
                <a:cubicBezTo>
                  <a:pt x="10148" y="21600"/>
                  <a:pt x="14468" y="19252"/>
                  <a:pt x="14468" y="19252"/>
                </a:cubicBezTo>
                <a:close/>
              </a:path>
            </a:pathLst>
          </a:custGeom>
          <a:solidFill>
            <a:srgbClr val="02B3C5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21" name="AutoShape 18"/>
          <p:cNvSpPr/>
          <p:nvPr>
            <p:custDataLst>
              <p:tags r:id="rId18"/>
            </p:custDataLst>
          </p:nvPr>
        </p:nvSpPr>
        <p:spPr bwMode="auto">
          <a:xfrm>
            <a:off x="3864770" y="4095750"/>
            <a:ext cx="322263" cy="171450"/>
          </a:xfrm>
          <a:custGeom>
            <a:avLst/>
            <a:gdLst>
              <a:gd name="T0" fmla="*/ 20914 w 19743"/>
              <a:gd name="T1" fmla="*/ 65328 h 11814"/>
              <a:gd name="T2" fmla="*/ 458764 w 19743"/>
              <a:gd name="T3" fmla="*/ 197832 h 11814"/>
              <a:gd name="T4" fmla="*/ 52959 w 19743"/>
              <a:gd name="T5" fmla="*/ 208023 h 11814"/>
              <a:gd name="T6" fmla="*/ 20914 w 19743"/>
              <a:gd name="T7" fmla="*/ 65328 h 1181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743" h="11814">
                <a:moveTo>
                  <a:pt x="900" y="3077"/>
                </a:moveTo>
                <a:cubicBezTo>
                  <a:pt x="900" y="3077"/>
                  <a:pt x="12389" y="-7002"/>
                  <a:pt x="19742" y="9318"/>
                </a:cubicBezTo>
                <a:cubicBezTo>
                  <a:pt x="19742" y="9318"/>
                  <a:pt x="11011" y="14598"/>
                  <a:pt x="2279" y="9798"/>
                </a:cubicBezTo>
                <a:cubicBezTo>
                  <a:pt x="-1857" y="7878"/>
                  <a:pt x="900" y="4038"/>
                  <a:pt x="900" y="3077"/>
                </a:cubicBezTo>
                <a:close/>
              </a:path>
            </a:pathLst>
          </a:custGeom>
          <a:solidFill>
            <a:srgbClr val="FFBF53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22" name="AutoShape 19"/>
          <p:cNvSpPr/>
          <p:nvPr>
            <p:custDataLst>
              <p:tags r:id="rId19"/>
            </p:custDataLst>
          </p:nvPr>
        </p:nvSpPr>
        <p:spPr bwMode="auto">
          <a:xfrm>
            <a:off x="3699670" y="4387850"/>
            <a:ext cx="346075" cy="160338"/>
          </a:xfrm>
          <a:custGeom>
            <a:avLst/>
            <a:gdLst>
              <a:gd name="T0" fmla="*/ 767 w 21174"/>
              <a:gd name="T1" fmla="*/ 120504 h 12449"/>
              <a:gd name="T2" fmla="*/ 492102 w 21174"/>
              <a:gd name="T3" fmla="*/ 59337 h 12449"/>
              <a:gd name="T4" fmla="*/ 342563 w 21174"/>
              <a:gd name="T5" fmla="*/ 161251 h 12449"/>
              <a:gd name="T6" fmla="*/ 767 w 21174"/>
              <a:gd name="T7" fmla="*/ 120504 h 1244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174" h="12449">
                <a:moveTo>
                  <a:pt x="33" y="6385"/>
                </a:moveTo>
                <a:cubicBezTo>
                  <a:pt x="-426" y="3685"/>
                  <a:pt x="3710" y="-4415"/>
                  <a:pt x="21173" y="3144"/>
                </a:cubicBezTo>
                <a:cubicBezTo>
                  <a:pt x="21173" y="3144"/>
                  <a:pt x="17037" y="6925"/>
                  <a:pt x="14739" y="8544"/>
                </a:cubicBezTo>
                <a:cubicBezTo>
                  <a:pt x="12442" y="10704"/>
                  <a:pt x="493" y="17184"/>
                  <a:pt x="33" y="6385"/>
                </a:cubicBezTo>
                <a:close/>
              </a:path>
            </a:pathLst>
          </a:custGeom>
          <a:solidFill>
            <a:srgbClr val="02B3C5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23" name="AutoShape 20"/>
          <p:cNvSpPr/>
          <p:nvPr>
            <p:custDataLst>
              <p:tags r:id="rId20"/>
            </p:custDataLst>
          </p:nvPr>
        </p:nvSpPr>
        <p:spPr bwMode="auto">
          <a:xfrm>
            <a:off x="3715544" y="4664075"/>
            <a:ext cx="306388" cy="230188"/>
          </a:xfrm>
          <a:custGeom>
            <a:avLst/>
            <a:gdLst>
              <a:gd name="T0" fmla="*/ 1930 w 21180"/>
              <a:gd name="T1" fmla="*/ 193334 h 18889"/>
              <a:gd name="T2" fmla="*/ 361042 w 21180"/>
              <a:gd name="T3" fmla="*/ 0 h 18889"/>
              <a:gd name="T4" fmla="*/ 434954 w 21180"/>
              <a:gd name="T5" fmla="*/ 0 h 18889"/>
              <a:gd name="T6" fmla="*/ 244843 w 21180"/>
              <a:gd name="T7" fmla="*/ 315438 h 18889"/>
              <a:gd name="T8" fmla="*/ 1930 w 21180"/>
              <a:gd name="T9" fmla="*/ 193334 h 188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180" h="18889">
                <a:moveTo>
                  <a:pt x="94" y="10800"/>
                </a:moveTo>
                <a:cubicBezTo>
                  <a:pt x="-420" y="7957"/>
                  <a:pt x="608" y="0"/>
                  <a:pt x="17580" y="0"/>
                </a:cubicBezTo>
                <a:cubicBezTo>
                  <a:pt x="17580" y="0"/>
                  <a:pt x="20151" y="568"/>
                  <a:pt x="21179" y="0"/>
                </a:cubicBezTo>
                <a:cubicBezTo>
                  <a:pt x="21179" y="0"/>
                  <a:pt x="18094" y="13073"/>
                  <a:pt x="11922" y="17621"/>
                </a:cubicBezTo>
                <a:cubicBezTo>
                  <a:pt x="5751" y="21599"/>
                  <a:pt x="608" y="15347"/>
                  <a:pt x="94" y="10800"/>
                </a:cubicBez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24" name="AutoShape 21"/>
          <p:cNvSpPr/>
          <p:nvPr>
            <p:custDataLst>
              <p:tags r:id="rId21"/>
            </p:custDataLst>
          </p:nvPr>
        </p:nvSpPr>
        <p:spPr bwMode="auto">
          <a:xfrm>
            <a:off x="3074194" y="4611689"/>
            <a:ext cx="342900" cy="193675"/>
          </a:xfrm>
          <a:custGeom>
            <a:avLst/>
            <a:gdLst>
              <a:gd name="T0" fmla="*/ 486225 w 20815"/>
              <a:gd name="T1" fmla="*/ 156920 h 18748"/>
              <a:gd name="T2" fmla="*/ 158536 w 20815"/>
              <a:gd name="T3" fmla="*/ 3441 h 18748"/>
              <a:gd name="T4" fmla="*/ 0 w 20815"/>
              <a:gd name="T5" fmla="*/ 23902 h 18748"/>
              <a:gd name="T6" fmla="*/ 253695 w 20815"/>
              <a:gd name="T7" fmla="*/ 279691 h 18748"/>
              <a:gd name="T8" fmla="*/ 486225 w 20815"/>
              <a:gd name="T9" fmla="*/ 156920 h 1874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0815" h="18748">
                <a:moveTo>
                  <a:pt x="20699" y="10353"/>
                </a:moveTo>
                <a:cubicBezTo>
                  <a:pt x="20699" y="10353"/>
                  <a:pt x="19799" y="-1797"/>
                  <a:pt x="6749" y="227"/>
                </a:cubicBezTo>
                <a:cubicBezTo>
                  <a:pt x="6749" y="227"/>
                  <a:pt x="899" y="2252"/>
                  <a:pt x="0" y="1577"/>
                </a:cubicBezTo>
                <a:cubicBezTo>
                  <a:pt x="0" y="1577"/>
                  <a:pt x="4499" y="16428"/>
                  <a:pt x="10800" y="18453"/>
                </a:cubicBezTo>
                <a:cubicBezTo>
                  <a:pt x="17099" y="19803"/>
                  <a:pt x="21600" y="16428"/>
                  <a:pt x="20699" y="10353"/>
                </a:cubicBez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25" name="AutoShape 22"/>
          <p:cNvSpPr/>
          <p:nvPr>
            <p:custDataLst>
              <p:tags r:id="rId22"/>
            </p:custDataLst>
          </p:nvPr>
        </p:nvSpPr>
        <p:spPr bwMode="auto">
          <a:xfrm>
            <a:off x="2874169" y="4495801"/>
            <a:ext cx="311150" cy="150813"/>
          </a:xfrm>
          <a:custGeom>
            <a:avLst/>
            <a:gdLst>
              <a:gd name="T0" fmla="*/ 436645 w 20033"/>
              <a:gd name="T1" fmla="*/ 72419 h 15680"/>
              <a:gd name="T2" fmla="*/ 74531 w 20033"/>
              <a:gd name="T3" fmla="*/ 42022 h 15680"/>
              <a:gd name="T4" fmla="*/ 0 w 20033"/>
              <a:gd name="T5" fmla="*/ 143361 h 15680"/>
              <a:gd name="T6" fmla="*/ 202336 w 20033"/>
              <a:gd name="T7" fmla="*/ 204155 h 15680"/>
              <a:gd name="T8" fmla="*/ 436645 w 20033"/>
              <a:gd name="T9" fmla="*/ 72419 h 1568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0033" h="15680">
                <a:moveTo>
                  <a:pt x="19679" y="5146"/>
                </a:moveTo>
                <a:cubicBezTo>
                  <a:pt x="17760" y="826"/>
                  <a:pt x="10559" y="-2773"/>
                  <a:pt x="3359" y="2986"/>
                </a:cubicBezTo>
                <a:cubicBezTo>
                  <a:pt x="479" y="5866"/>
                  <a:pt x="0" y="10187"/>
                  <a:pt x="0" y="10187"/>
                </a:cubicBezTo>
                <a:cubicBezTo>
                  <a:pt x="0" y="10187"/>
                  <a:pt x="6239" y="12346"/>
                  <a:pt x="9119" y="14507"/>
                </a:cubicBezTo>
                <a:cubicBezTo>
                  <a:pt x="15360" y="18827"/>
                  <a:pt x="21600" y="10187"/>
                  <a:pt x="19679" y="5146"/>
                </a:cubicBezTo>
                <a:close/>
              </a:path>
            </a:pathLst>
          </a:custGeom>
          <a:solidFill>
            <a:srgbClr val="02B3C5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26" name="AutoShape 23"/>
          <p:cNvSpPr/>
          <p:nvPr>
            <p:custDataLst>
              <p:tags r:id="rId23"/>
            </p:custDataLst>
          </p:nvPr>
        </p:nvSpPr>
        <p:spPr bwMode="auto">
          <a:xfrm>
            <a:off x="2783682" y="3986213"/>
            <a:ext cx="214312" cy="247650"/>
          </a:xfrm>
          <a:custGeom>
            <a:avLst/>
            <a:gdLst>
              <a:gd name="T0" fmla="*/ 269324 w 15070"/>
              <a:gd name="T1" fmla="*/ 347181 h 19631"/>
              <a:gd name="T2" fmla="*/ 194752 w 15070"/>
              <a:gd name="T3" fmla="*/ 91893 h 19631"/>
              <a:gd name="T4" fmla="*/ 34909 w 15070"/>
              <a:gd name="T5" fmla="*/ 0 h 19631"/>
              <a:gd name="T6" fmla="*/ 45568 w 15070"/>
              <a:gd name="T7" fmla="*/ 275699 h 19631"/>
              <a:gd name="T8" fmla="*/ 269324 w 15070"/>
              <a:gd name="T9" fmla="*/ 347181 h 1963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070" h="19631">
                <a:moveTo>
                  <a:pt x="13316" y="18830"/>
                </a:moveTo>
                <a:cubicBezTo>
                  <a:pt x="13316" y="18830"/>
                  <a:pt x="19111" y="9415"/>
                  <a:pt x="9629" y="4984"/>
                </a:cubicBezTo>
                <a:cubicBezTo>
                  <a:pt x="2780" y="1661"/>
                  <a:pt x="1726" y="0"/>
                  <a:pt x="1726" y="0"/>
                </a:cubicBezTo>
                <a:cubicBezTo>
                  <a:pt x="1726" y="0"/>
                  <a:pt x="-2488" y="8307"/>
                  <a:pt x="2253" y="14953"/>
                </a:cubicBezTo>
                <a:cubicBezTo>
                  <a:pt x="6994" y="21599"/>
                  <a:pt x="11736" y="19384"/>
                  <a:pt x="13316" y="18830"/>
                </a:cubicBezTo>
                <a:close/>
              </a:path>
            </a:pathLst>
          </a:custGeom>
          <a:gradFill rotWithShape="1">
            <a:gsLst>
              <a:gs pos="0">
                <a:sysClr val="window" lastClr="FFFFFF"/>
              </a:gs>
              <a:gs pos="100000">
                <a:srgbClr val="D9D9D9"/>
              </a:gs>
            </a:gsLst>
            <a:lin ang="5400000" scaled="1"/>
          </a:gradFill>
          <a:ln w="12700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27" name="AutoShape 24"/>
          <p:cNvSpPr/>
          <p:nvPr>
            <p:custDataLst>
              <p:tags r:id="rId24"/>
            </p:custDataLst>
          </p:nvPr>
        </p:nvSpPr>
        <p:spPr bwMode="auto">
          <a:xfrm>
            <a:off x="3134519" y="3952875"/>
            <a:ext cx="228600" cy="304800"/>
          </a:xfrm>
          <a:custGeom>
            <a:avLst/>
            <a:gdLst>
              <a:gd name="T0" fmla="*/ 72915 w 15376"/>
              <a:gd name="T1" fmla="*/ 419155 h 20489"/>
              <a:gd name="T2" fmla="*/ 51643 w 15376"/>
              <a:gd name="T3" fmla="*/ 173784 h 20489"/>
              <a:gd name="T4" fmla="*/ 253666 w 15376"/>
              <a:gd name="T5" fmla="*/ 0 h 20489"/>
              <a:gd name="T6" fmla="*/ 296188 w 15376"/>
              <a:gd name="T7" fmla="*/ 388478 h 20489"/>
              <a:gd name="T8" fmla="*/ 72915 w 15376"/>
              <a:gd name="T9" fmla="*/ 419155 h 204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76" h="20489">
                <a:moveTo>
                  <a:pt x="3445" y="19252"/>
                </a:moveTo>
                <a:cubicBezTo>
                  <a:pt x="3445" y="19252"/>
                  <a:pt x="-3587" y="13147"/>
                  <a:pt x="2440" y="7982"/>
                </a:cubicBezTo>
                <a:cubicBezTo>
                  <a:pt x="8468" y="2347"/>
                  <a:pt x="11985" y="1878"/>
                  <a:pt x="11985" y="0"/>
                </a:cubicBezTo>
                <a:cubicBezTo>
                  <a:pt x="11985" y="0"/>
                  <a:pt x="18013" y="14086"/>
                  <a:pt x="13994" y="17843"/>
                </a:cubicBezTo>
                <a:cubicBezTo>
                  <a:pt x="10478" y="21599"/>
                  <a:pt x="5957" y="20660"/>
                  <a:pt x="3445" y="19252"/>
                </a:cubicBezTo>
                <a:close/>
              </a:path>
            </a:pathLst>
          </a:custGeom>
          <a:solidFill>
            <a:srgbClr val="FFBF53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28" name="AutoShape 25"/>
          <p:cNvSpPr/>
          <p:nvPr>
            <p:custDataLst>
              <p:tags r:id="rId25"/>
            </p:custDataLst>
          </p:nvPr>
        </p:nvSpPr>
        <p:spPr bwMode="auto">
          <a:xfrm>
            <a:off x="4220369" y="4370388"/>
            <a:ext cx="254000" cy="304800"/>
          </a:xfrm>
          <a:custGeom>
            <a:avLst/>
            <a:gdLst>
              <a:gd name="T0" fmla="*/ 21227 w 16671"/>
              <a:gd name="T1" fmla="*/ 388836 h 20543"/>
              <a:gd name="T2" fmla="*/ 106113 w 16671"/>
              <a:gd name="T3" fmla="*/ 122777 h 20543"/>
              <a:gd name="T4" fmla="*/ 339567 w 16671"/>
              <a:gd name="T5" fmla="*/ 0 h 20543"/>
              <a:gd name="T6" fmla="*/ 307727 w 16671"/>
              <a:gd name="T7" fmla="*/ 399079 h 20543"/>
              <a:gd name="T8" fmla="*/ 21227 w 16671"/>
              <a:gd name="T9" fmla="*/ 388836 h 2054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6671" h="20543">
                <a:moveTo>
                  <a:pt x="982" y="17843"/>
                </a:moveTo>
                <a:cubicBezTo>
                  <a:pt x="982" y="17843"/>
                  <a:pt x="-2945" y="8921"/>
                  <a:pt x="4909" y="5634"/>
                </a:cubicBezTo>
                <a:cubicBezTo>
                  <a:pt x="13255" y="2347"/>
                  <a:pt x="15709" y="0"/>
                  <a:pt x="15709" y="0"/>
                </a:cubicBezTo>
                <a:cubicBezTo>
                  <a:pt x="15709" y="0"/>
                  <a:pt x="18654" y="15026"/>
                  <a:pt x="14236" y="18313"/>
                </a:cubicBezTo>
                <a:cubicBezTo>
                  <a:pt x="9327" y="21130"/>
                  <a:pt x="3436" y="21599"/>
                  <a:pt x="982" y="17843"/>
                </a:cubicBez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29" name="AutoShape 26"/>
          <p:cNvSpPr/>
          <p:nvPr>
            <p:custDataLst>
              <p:tags r:id="rId26"/>
            </p:custDataLst>
          </p:nvPr>
        </p:nvSpPr>
        <p:spPr bwMode="auto">
          <a:xfrm>
            <a:off x="4225133" y="3900488"/>
            <a:ext cx="192087" cy="285750"/>
          </a:xfrm>
          <a:custGeom>
            <a:avLst/>
            <a:gdLst>
              <a:gd name="T0" fmla="*/ 128757 w 19262"/>
              <a:gd name="T1" fmla="*/ 419100 h 21600"/>
              <a:gd name="T2" fmla="*/ 2055 w 19262"/>
              <a:gd name="T3" fmla="*/ 214653 h 21600"/>
              <a:gd name="T4" fmla="*/ 139318 w 19262"/>
              <a:gd name="T5" fmla="*/ 0 h 21600"/>
              <a:gd name="T6" fmla="*/ 266019 w 19262"/>
              <a:gd name="T7" fmla="*/ 204428 h 21600"/>
              <a:gd name="T8" fmla="*/ 128757 w 19262"/>
              <a:gd name="T9" fmla="*/ 41910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262" h="21600">
                <a:moveTo>
                  <a:pt x="9083" y="21600"/>
                </a:moveTo>
                <a:cubicBezTo>
                  <a:pt x="9083" y="21600"/>
                  <a:pt x="-1344" y="16331"/>
                  <a:pt x="145" y="11063"/>
                </a:cubicBezTo>
                <a:cubicBezTo>
                  <a:pt x="1635" y="5795"/>
                  <a:pt x="9828" y="1580"/>
                  <a:pt x="9828" y="0"/>
                </a:cubicBezTo>
                <a:cubicBezTo>
                  <a:pt x="9828" y="0"/>
                  <a:pt x="18021" y="6848"/>
                  <a:pt x="18766" y="10536"/>
                </a:cubicBezTo>
                <a:cubicBezTo>
                  <a:pt x="20256" y="13697"/>
                  <a:pt x="18766" y="21073"/>
                  <a:pt x="9083" y="21600"/>
                </a:cubicBezTo>
                <a:close/>
              </a:path>
            </a:pathLst>
          </a:custGeom>
          <a:solidFill>
            <a:srgbClr val="02B3C5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30" name="AutoShape 27"/>
          <p:cNvSpPr/>
          <p:nvPr>
            <p:custDataLst>
              <p:tags r:id="rId27"/>
            </p:custDataLst>
          </p:nvPr>
        </p:nvSpPr>
        <p:spPr bwMode="auto">
          <a:xfrm>
            <a:off x="2467769" y="4484688"/>
            <a:ext cx="204788" cy="290512"/>
          </a:xfrm>
          <a:custGeom>
            <a:avLst/>
            <a:gdLst>
              <a:gd name="T0" fmla="*/ 177114 w 12174"/>
              <a:gd name="T1" fmla="*/ 425430 h 21600"/>
              <a:gd name="T2" fmla="*/ 91182 w 12174"/>
              <a:gd name="T3" fmla="*/ 0 h 21600"/>
              <a:gd name="T4" fmla="*/ 209330 w 12174"/>
              <a:gd name="T5" fmla="*/ 111425 h 21600"/>
              <a:gd name="T6" fmla="*/ 177114 w 12174"/>
              <a:gd name="T7" fmla="*/ 42543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174" h="21600">
                <a:moveTo>
                  <a:pt x="7422" y="21599"/>
                </a:moveTo>
                <a:cubicBezTo>
                  <a:pt x="7422" y="21599"/>
                  <a:pt x="-6528" y="17485"/>
                  <a:pt x="3821" y="0"/>
                </a:cubicBezTo>
                <a:cubicBezTo>
                  <a:pt x="3821" y="0"/>
                  <a:pt x="5622" y="3085"/>
                  <a:pt x="8772" y="5657"/>
                </a:cubicBezTo>
                <a:cubicBezTo>
                  <a:pt x="11921" y="8228"/>
                  <a:pt x="15071" y="21599"/>
                  <a:pt x="7422" y="21599"/>
                </a:cubicBez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31" name="AutoShape 28"/>
          <p:cNvSpPr/>
          <p:nvPr>
            <p:custDataLst>
              <p:tags r:id="rId28"/>
            </p:custDataLst>
          </p:nvPr>
        </p:nvSpPr>
        <p:spPr bwMode="auto">
          <a:xfrm>
            <a:off x="2058195" y="4549775"/>
            <a:ext cx="238125" cy="304800"/>
          </a:xfrm>
          <a:custGeom>
            <a:avLst/>
            <a:gdLst>
              <a:gd name="T0" fmla="*/ 144509 w 11872"/>
              <a:gd name="T1" fmla="*/ 447654 h 21600"/>
              <a:gd name="T2" fmla="*/ 80582 w 11872"/>
              <a:gd name="T3" fmla="*/ 0 h 21600"/>
              <a:gd name="T4" fmla="*/ 165828 w 11872"/>
              <a:gd name="T5" fmla="*/ 71213 h 21600"/>
              <a:gd name="T6" fmla="*/ 144509 w 11872"/>
              <a:gd name="T7" fmla="*/ 44765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1872" h="21600">
                <a:moveTo>
                  <a:pt x="5050" y="21599"/>
                </a:moveTo>
                <a:cubicBezTo>
                  <a:pt x="5050" y="21599"/>
                  <a:pt x="-4632" y="15218"/>
                  <a:pt x="2816" y="0"/>
                </a:cubicBezTo>
                <a:cubicBezTo>
                  <a:pt x="2816" y="0"/>
                  <a:pt x="4305" y="2454"/>
                  <a:pt x="5795" y="3436"/>
                </a:cubicBezTo>
                <a:cubicBezTo>
                  <a:pt x="10636" y="7363"/>
                  <a:pt x="16968" y="17181"/>
                  <a:pt x="5050" y="21599"/>
                </a:cubicBezTo>
                <a:close/>
              </a:path>
            </a:pathLst>
          </a:custGeom>
          <a:solidFill>
            <a:srgbClr val="02B3C5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sp>
        <p:nvSpPr>
          <p:cNvPr id="32" name="AutoShape 29"/>
          <p:cNvSpPr/>
          <p:nvPr>
            <p:custDataLst>
              <p:tags r:id="rId29"/>
            </p:custDataLst>
          </p:nvPr>
        </p:nvSpPr>
        <p:spPr bwMode="auto">
          <a:xfrm>
            <a:off x="2505869" y="4092576"/>
            <a:ext cx="196850" cy="263525"/>
          </a:xfrm>
          <a:custGeom>
            <a:avLst/>
            <a:gdLst>
              <a:gd name="T0" fmla="*/ 188209 w 11448"/>
              <a:gd name="T1" fmla="*/ 387332 h 21600"/>
              <a:gd name="T2" fmla="*/ 60994 w 11448"/>
              <a:gd name="T3" fmla="*/ 0 h 21600"/>
              <a:gd name="T4" fmla="*/ 145796 w 11448"/>
              <a:gd name="T5" fmla="*/ 91727 h 21600"/>
              <a:gd name="T6" fmla="*/ 188209 w 11448"/>
              <a:gd name="T7" fmla="*/ 3873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1448" h="21600">
                <a:moveTo>
                  <a:pt x="7668" y="21599"/>
                </a:moveTo>
                <a:cubicBezTo>
                  <a:pt x="7668" y="21599"/>
                  <a:pt x="-5291" y="21599"/>
                  <a:pt x="2485" y="0"/>
                </a:cubicBezTo>
                <a:cubicBezTo>
                  <a:pt x="2485" y="0"/>
                  <a:pt x="4212" y="3978"/>
                  <a:pt x="5940" y="5115"/>
                </a:cubicBezTo>
                <a:cubicBezTo>
                  <a:pt x="7668" y="6252"/>
                  <a:pt x="16308" y="17621"/>
                  <a:pt x="7668" y="21599"/>
                </a:cubicBez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ysClr val="window" lastClr="FFFFFF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pic>
        <p:nvPicPr>
          <p:cNvPr id="3113" name="Picture 9"/>
          <p:cNvPicPr>
            <a:picLocks noChangeAspect="1" noChangeArrowheads="1"/>
          </p:cNvPicPr>
          <p:nvPr>
            <p:custDataLst>
              <p:tags r:id="rId30"/>
            </p:custDataLst>
          </p:nvPr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920" y="1293813"/>
            <a:ext cx="3336925" cy="509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5" name="组合 54"/>
          <p:cNvGrpSpPr/>
          <p:nvPr>
            <p:custDataLst>
              <p:tags r:id="rId31"/>
            </p:custDataLst>
          </p:nvPr>
        </p:nvGrpSpPr>
        <p:grpSpPr>
          <a:xfrm>
            <a:off x="9017794" y="-677863"/>
            <a:ext cx="2387600" cy="2284413"/>
            <a:chOff x="9119219" y="-677906"/>
            <a:chExt cx="2387752" cy="2283679"/>
          </a:xfrm>
        </p:grpSpPr>
        <p:grpSp>
          <p:nvGrpSpPr>
            <p:cNvPr id="3131" name="组合 53"/>
            <p:cNvGrpSpPr/>
            <p:nvPr>
              <p:custDataLst>
                <p:tags r:id="rId34"/>
              </p:custDataLst>
            </p:nvPr>
          </p:nvGrpSpPr>
          <p:grpSpPr>
            <a:xfrm>
              <a:off x="9119219" y="-677906"/>
              <a:ext cx="2387752" cy="2283679"/>
              <a:chOff x="9564105" y="-488203"/>
              <a:chExt cx="1942865" cy="1858182"/>
            </a:xfrm>
          </p:grpSpPr>
          <p:sp>
            <p:nvSpPr>
              <p:cNvPr id="47" name="圆角矩形 46"/>
              <p:cNvSpPr/>
              <p:nvPr>
                <p:custDataLst>
                  <p:tags r:id="rId36"/>
                </p:custDataLst>
              </p:nvPr>
            </p:nvSpPr>
            <p:spPr>
              <a:xfrm>
                <a:off x="9564105" y="608112"/>
                <a:ext cx="1942865" cy="761867"/>
              </a:xfrm>
              <a:prstGeom prst="roundRect">
                <a:avLst>
                  <a:gd name="adj" fmla="val 9069"/>
                </a:avLst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微软雅黑"/>
                  <a:cs typeface="+mn-cs"/>
                </a:endParaRPr>
              </a:p>
            </p:txBody>
          </p:sp>
          <p:grpSp>
            <p:nvGrpSpPr>
              <p:cNvPr id="3134" name="组合 47"/>
              <p:cNvGrpSpPr/>
              <p:nvPr>
                <p:custDataLst>
                  <p:tags r:id="rId37"/>
                </p:custDataLst>
              </p:nvPr>
            </p:nvGrpSpPr>
            <p:grpSpPr>
              <a:xfrm>
                <a:off x="9932705" y="-488203"/>
                <a:ext cx="131459" cy="1142939"/>
                <a:chOff x="2258684" y="-496098"/>
                <a:chExt cx="303045" cy="2634752"/>
              </a:xfrm>
            </p:grpSpPr>
            <p:pic>
              <p:nvPicPr>
                <p:cNvPr id="52" name="图片 51"/>
                <p:cNvPicPr>
                  <a:picLocks noChangeAspect="1"/>
                </p:cNvPicPr>
                <p:nvPr>
                  <p:custDataLst>
                    <p:tags r:id="rId41"/>
                  </p:custDataLst>
                </p:nvPr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2257677" y="1778150"/>
                  <a:ext cx="303747" cy="360187"/>
                </a:xfrm>
                <a:prstGeom prst="rect">
                  <a:avLst/>
                </a:prstGeom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</p:pic>
            <p:cxnSp>
              <p:nvCxnSpPr>
                <p:cNvPr id="53" name="直接连接符 52"/>
                <p:cNvCxnSpPr/>
                <p:nvPr>
                  <p:custDataLst>
                    <p:tags r:id="rId42"/>
                  </p:custDataLst>
                </p:nvPr>
              </p:nvCxnSpPr>
              <p:spPr>
                <a:xfrm flipH="1">
                  <a:off x="2397637" y="-496098"/>
                  <a:ext cx="0" cy="2304015"/>
                </a:xfrm>
                <a:prstGeom prst="line">
                  <a:avLst/>
                </a:prstGeom>
                <a:ln w="6350">
                  <a:solidFill>
                    <a:srgbClr val="3C3B37"/>
                  </a:solidFill>
                </a:ln>
                <a:effectLst>
                  <a:outerShdw blurRad="508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135" name="组合 48"/>
              <p:cNvGrpSpPr/>
              <p:nvPr>
                <p:custDataLst>
                  <p:tags r:id="rId38"/>
                </p:custDataLst>
              </p:nvPr>
            </p:nvGrpSpPr>
            <p:grpSpPr>
              <a:xfrm>
                <a:off x="11076315" y="-488203"/>
                <a:ext cx="131459" cy="1142939"/>
                <a:chOff x="2279650" y="-496098"/>
                <a:chExt cx="303045" cy="2634752"/>
              </a:xfrm>
            </p:grpSpPr>
            <p:pic>
              <p:nvPicPr>
                <p:cNvPr id="50" name="图片 49"/>
                <p:cNvPicPr>
                  <a:picLocks noChangeAspect="1"/>
                </p:cNvPicPr>
                <p:nvPr>
                  <p:custDataLst>
                    <p:tags r:id="rId39"/>
                  </p:custDataLst>
                </p:nvPr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2280772" y="1778150"/>
                  <a:ext cx="300768" cy="360187"/>
                </a:xfrm>
                <a:prstGeom prst="rect">
                  <a:avLst/>
                </a:prstGeom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</p:pic>
            <p:cxnSp>
              <p:nvCxnSpPr>
                <p:cNvPr id="51" name="直接连接符 50"/>
                <p:cNvCxnSpPr/>
                <p:nvPr>
                  <p:custDataLst>
                    <p:tags r:id="rId40"/>
                  </p:custDataLst>
                </p:nvPr>
              </p:nvCxnSpPr>
              <p:spPr>
                <a:xfrm flipH="1">
                  <a:off x="2414777" y="-496098"/>
                  <a:ext cx="0" cy="2304015"/>
                </a:xfrm>
                <a:prstGeom prst="line">
                  <a:avLst/>
                </a:prstGeom>
                <a:ln w="6350">
                  <a:solidFill>
                    <a:srgbClr val="3C3B37"/>
                  </a:solidFill>
                </a:ln>
                <a:effectLst>
                  <a:outerShdw blurRad="508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132" name="TextBox 41"/>
            <p:cNvSpPr txBox="1"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02348" y="848187"/>
              <a:ext cx="2215021" cy="5789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ea typeface="微软雅黑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rgbClr val="595959"/>
                  </a:solidFill>
                  <a:effectLst/>
                  <a:uLnTx/>
                  <a:uFillTx/>
                  <a:latin typeface="微软雅黑" panose="020B0503020204020204" charset="-122"/>
                  <a:ea typeface="微软雅黑"/>
                  <a:cs typeface="+mn-cs"/>
                </a:rPr>
                <a:t>道德与法治</a:t>
              </a:r>
            </a:p>
          </p:txBody>
        </p:sp>
      </p:grpSp>
      <p:sp>
        <p:nvSpPr>
          <p:cNvPr id="3" name="文本框 2"/>
          <p:cNvSpPr txBox="1"/>
          <p:nvPr>
            <p:custDataLst>
              <p:tags r:id="rId32"/>
            </p:custDataLst>
          </p:nvPr>
        </p:nvSpPr>
        <p:spPr>
          <a:xfrm>
            <a:off x="5870724" y="3893526"/>
            <a:ext cx="5937568" cy="762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+mn-ea"/>
                <a:ea typeface="+mn-ea"/>
              </a:rPr>
              <a:t>第四课 友谊与成长同行</a:t>
            </a:r>
          </a:p>
        </p:txBody>
      </p:sp>
      <p:sp>
        <p:nvSpPr>
          <p:cNvPr id="4" name="文本框 3"/>
          <p:cNvSpPr txBox="1"/>
          <p:nvPr>
            <p:custDataLst>
              <p:tags r:id="rId33"/>
            </p:custDataLst>
          </p:nvPr>
        </p:nvSpPr>
        <p:spPr>
          <a:xfrm>
            <a:off x="6693848" y="5070570"/>
            <a:ext cx="4767580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>
                <a:latin typeface="+mn-ea"/>
                <a:ea typeface="+mn-ea"/>
              </a:rPr>
              <a:t>4.1和朋友在一起</a:t>
            </a:r>
          </a:p>
        </p:txBody>
      </p:sp>
      <p:pic>
        <p:nvPicPr>
          <p:cNvPr id="44" name="Picture 6">
            <a:hlinkClick r:id="rId47" action="ppaction://hlinkfile"/>
            <a:extLst>
              <a:ext uri="{FF2B5EF4-FFF2-40B4-BE49-F238E27FC236}">
                <a16:creationId xmlns:a16="http://schemas.microsoft.com/office/drawing/2014/main" id="{8338F1A1-12ED-4B43-873F-6C4FB45832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890" y="1"/>
            <a:ext cx="3432404" cy="3370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26" r="15385"/>
          <a:stretch>
            <a:fillRect/>
          </a:stretch>
        </p:blipFill>
        <p:spPr bwMode="auto">
          <a:xfrm>
            <a:off x="9544051" y="3801428"/>
            <a:ext cx="2309813" cy="2741612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0245" name="TextBox 3"/>
          <p:cNvSpPr txBox="1"/>
          <p:nvPr>
            <p:custDataLst>
              <p:tags r:id="rId2"/>
            </p:custDataLst>
          </p:nvPr>
        </p:nvSpPr>
        <p:spPr>
          <a:xfrm>
            <a:off x="338136" y="2588032"/>
            <a:ext cx="9990139" cy="16819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5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伙伴、同学、朋友，成为我们生命中越来越重要的部分。</a:t>
            </a:r>
          </a:p>
        </p:txBody>
      </p:sp>
      <p:sp>
        <p:nvSpPr>
          <p:cNvPr id="30725" name="文本框 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375313" y="440813"/>
            <a:ext cx="8776762" cy="89832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400" b="1" dirty="0">
                <a:solidFill>
                  <a:srgbClr val="C00000"/>
                </a:solidFill>
                <a:ea typeface="微软雅黑"/>
              </a:rPr>
              <a:t> </a:t>
            </a:r>
            <a:r>
              <a:rPr lang="en-US" altLang="zh-CN" sz="4400" b="1" dirty="0" err="1">
                <a:solidFill>
                  <a:srgbClr val="C00000"/>
                </a:solidFill>
                <a:ea typeface="微软雅黑"/>
              </a:rPr>
              <a:t>朋友，成为我们生命中的重要部分</a:t>
            </a:r>
            <a:endParaRPr lang="en-US" altLang="zh-CN" sz="4400" b="1" dirty="0">
              <a:solidFill>
                <a:srgbClr val="C00000"/>
              </a:solidFill>
              <a:ea typeface="微软雅黑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 7169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33773" y="243840"/>
            <a:ext cx="10972800" cy="1143000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ea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533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你知道哪些关于友谊的诗词呢？</a:t>
            </a:r>
          </a:p>
        </p:txBody>
      </p:sp>
      <p:sp>
        <p:nvSpPr>
          <p:cNvPr id="7171" name="文本占位符 7170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539328" y="1551728"/>
            <a:ext cx="11425767" cy="5183188"/>
          </a:xfrm>
          <a:prstGeom prst="rect">
            <a:avLst/>
          </a:prstGeom>
        </p:spPr>
        <p:txBody>
          <a:bodyPr vert="horz" lIns="121920" tIns="60960" rIns="121920" bIns="6096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2pPr>
            <a:lvl3pPr marL="685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3pPr>
            <a:lvl4pPr marL="914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4pPr>
            <a:lvl5pPr marL="11430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5pPr>
            <a:lvl6pPr marL="13716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zh-CN" sz="2665" b="1">
                <a:solidFill>
                  <a:srgbClr val="FF00FF"/>
                </a:solidFill>
              </a:rPr>
              <a:t>  </a:t>
            </a:r>
            <a:r>
              <a:rPr lang="zh-CN" altLang="en-US" sz="3200" b="1">
                <a:solidFill>
                  <a:srgbClr val="FF00FF"/>
                </a:solidFill>
              </a:rPr>
              <a:t>海内存知己，天涯若比邻。</a:t>
            </a:r>
            <a:endParaRPr lang="zh-CN" altLang="en-US" sz="2665" b="1">
              <a:solidFill>
                <a:srgbClr val="FF00FF"/>
              </a:solidFill>
            </a:endParaRPr>
          </a:p>
          <a:p>
            <a:pPr>
              <a:buNone/>
            </a:pPr>
            <a:r>
              <a:rPr lang="zh-CN" altLang="en-US" sz="2665" b="1"/>
              <a:t>                 </a:t>
            </a:r>
            <a:r>
              <a:rPr lang="en-US" altLang="zh-CN" sz="2665" b="1"/>
              <a:t>                        </a:t>
            </a:r>
            <a:r>
              <a:rPr lang="zh-CN" altLang="en-US" sz="3200" b="1">
                <a:solidFill>
                  <a:srgbClr val="0000FF"/>
                </a:solidFill>
              </a:rPr>
              <a:t>莫愁前路无知己，天下谁人不识君。</a:t>
            </a:r>
            <a:endParaRPr lang="zh-CN" altLang="en-US" sz="2665" b="1">
              <a:solidFill>
                <a:srgbClr val="0000FF"/>
              </a:solidFill>
            </a:endParaRPr>
          </a:p>
          <a:p>
            <a:endParaRPr lang="zh-CN" altLang="en-US" sz="2665"/>
          </a:p>
        </p:txBody>
      </p:sp>
      <p:sp>
        <p:nvSpPr>
          <p:cNvPr id="7172" name="矩形 7171"/>
          <p:cNvSpPr/>
          <p:nvPr>
            <p:custDataLst>
              <p:tags r:id="rId3"/>
            </p:custDataLst>
          </p:nvPr>
        </p:nvSpPr>
        <p:spPr>
          <a:xfrm>
            <a:off x="365337" y="4894739"/>
            <a:ext cx="8669867" cy="1969770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ctr">
            <a:spAutoFit/>
          </a:bodyPr>
          <a:lstStyle/>
          <a:p>
            <a:pPr algn="ctr"/>
            <a:endParaRPr lang="en-US" altLang="zh-CN" sz="4265" b="1"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algn="ctr"/>
            <a:br>
              <a:rPr lang="en-US" altLang="zh-CN" sz="4265">
                <a:latin typeface="Arial" panose="020B0604020202020204" pitchFamily="34" charset="0"/>
                <a:ea typeface="楷体" panose="02010609060101010101" pitchFamily="49" charset="-122"/>
              </a:rPr>
            </a:br>
            <a:r>
              <a:rPr lang="zh-CN" altLang="en-US" sz="4265" b="1">
                <a:latin typeface="Arial" panose="020B0604020202020204" pitchFamily="34" charset="0"/>
                <a:ea typeface="楷体" panose="02010609060101010101" pitchFamily="49" charset="-122"/>
              </a:rPr>
              <a:t> </a:t>
            </a:r>
          </a:p>
        </p:txBody>
      </p:sp>
      <p:sp>
        <p:nvSpPr>
          <p:cNvPr id="7173" name="矩形 7172"/>
          <p:cNvSpPr/>
          <p:nvPr>
            <p:custDataLst>
              <p:tags r:id="rId4"/>
            </p:custDataLst>
          </p:nvPr>
        </p:nvSpPr>
        <p:spPr>
          <a:xfrm>
            <a:off x="911860" y="2857237"/>
            <a:ext cx="6958965" cy="74803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劝君更尽一杯酒，西出阳关无故人。</a:t>
            </a:r>
            <a:r>
              <a:rPr lang="zh-CN" altLang="en-US" sz="4265" b="1">
                <a:solidFill>
                  <a:schemeClr val="hlin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sp>
        <p:nvSpPr>
          <p:cNvPr id="7174" name="矩形 7173"/>
          <p:cNvSpPr/>
          <p:nvPr>
            <p:custDataLst>
              <p:tags r:id="rId5"/>
            </p:custDataLst>
          </p:nvPr>
        </p:nvSpPr>
        <p:spPr>
          <a:xfrm>
            <a:off x="4909609" y="3605372"/>
            <a:ext cx="51796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浮云游子意，落日故人情。</a:t>
            </a:r>
            <a:r>
              <a:rPr lang="zh-CN" altLang="en-US" sz="3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</a:p>
        </p:txBody>
      </p:sp>
      <p:sp>
        <p:nvSpPr>
          <p:cNvPr id="7175" name="矩形 7174"/>
          <p:cNvSpPr/>
          <p:nvPr>
            <p:custDataLst>
              <p:tags r:id="rId6"/>
            </p:custDataLst>
          </p:nvPr>
        </p:nvSpPr>
        <p:spPr>
          <a:xfrm>
            <a:off x="911648" y="5446872"/>
            <a:ext cx="6958965" cy="74803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32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</a:rPr>
              <a:t>桃花潭水深千尺，不及汪伦送我情。</a:t>
            </a:r>
            <a:r>
              <a:rPr lang="zh-CN" altLang="en-US" sz="4265" b="1">
                <a:solidFill>
                  <a:srgbClr val="CC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sp>
        <p:nvSpPr>
          <p:cNvPr id="7176" name="矩形 7175"/>
          <p:cNvSpPr/>
          <p:nvPr>
            <p:custDataLst>
              <p:tags r:id="rId7"/>
            </p:custDataLst>
          </p:nvPr>
        </p:nvSpPr>
        <p:spPr>
          <a:xfrm>
            <a:off x="4910032" y="4575018"/>
            <a:ext cx="5333365" cy="74803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3200" b="1">
                <a:solidFill>
                  <a:schemeClr val="tx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故人入我梦，明我长相忆。</a:t>
            </a:r>
            <a:r>
              <a:rPr lang="zh-CN" altLang="en-US" sz="4265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sp>
        <p:nvSpPr>
          <p:cNvPr id="7177" name="矩形 7176"/>
          <p:cNvSpPr/>
          <p:nvPr>
            <p:custDataLst>
              <p:tags r:id="rId8"/>
            </p:custDataLst>
          </p:nvPr>
        </p:nvSpPr>
        <p:spPr>
          <a:xfrm>
            <a:off x="911648" y="4159409"/>
            <a:ext cx="518096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32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谁知江上酒，还与故人倾。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" fill="hold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组合 11"/>
          <p:cNvGrpSpPr/>
          <p:nvPr>
            <p:custDataLst>
              <p:tags r:id="rId1"/>
            </p:custDataLst>
          </p:nvPr>
        </p:nvGrpSpPr>
        <p:grpSpPr>
          <a:xfrm>
            <a:off x="136843" y="189231"/>
            <a:ext cx="1219200" cy="1238251"/>
            <a:chOff x="1571625" y="2057400"/>
            <a:chExt cx="914400" cy="930023"/>
          </a:xfrm>
        </p:grpSpPr>
        <p:sp>
          <p:nvSpPr>
            <p:cNvPr id="3" name="椭圆 2"/>
            <p:cNvSpPr/>
            <p:nvPr>
              <p:custDataLst>
                <p:tags r:id="rId31"/>
              </p:custDataLst>
            </p:nvPr>
          </p:nvSpPr>
          <p:spPr>
            <a:xfrm>
              <a:off x="1571625" y="2057400"/>
              <a:ext cx="914400" cy="90498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>
                <a:solidFill>
                  <a:srgbClr val="FFFFFF"/>
                </a:solidFill>
                <a:latin typeface="Corbel" panose="020B0503020204020204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4" name="矩形 3"/>
            <p:cNvSpPr/>
            <p:nvPr>
              <p:custDataLst>
                <p:tags r:id="rId32"/>
              </p:custDataLst>
            </p:nvPr>
          </p:nvSpPr>
          <p:spPr>
            <a:xfrm>
              <a:off x="1763315" y="2057400"/>
              <a:ext cx="198835" cy="1395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>
                <a:solidFill>
                  <a:srgbClr val="FFFFFF"/>
                </a:solidFill>
                <a:latin typeface="Corbel" panose="020B0503020204020204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5" name="矩形 4"/>
            <p:cNvSpPr/>
            <p:nvPr>
              <p:custDataLst>
                <p:tags r:id="rId33"/>
              </p:custDataLst>
            </p:nvPr>
          </p:nvSpPr>
          <p:spPr>
            <a:xfrm>
              <a:off x="2028825" y="2057400"/>
              <a:ext cx="198834" cy="1395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>
                <a:solidFill>
                  <a:srgbClr val="FFFFFF"/>
                </a:solidFill>
                <a:latin typeface="Corbel" panose="020B0503020204020204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6" name="矩形 5"/>
            <p:cNvSpPr/>
            <p:nvPr>
              <p:custDataLst>
                <p:tags r:id="rId34"/>
              </p:custDataLst>
            </p:nvPr>
          </p:nvSpPr>
          <p:spPr>
            <a:xfrm>
              <a:off x="1930003" y="2248174"/>
              <a:ext cx="178594" cy="120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>
                <a:solidFill>
                  <a:srgbClr val="FFFFFF"/>
                </a:solidFill>
                <a:latin typeface="Corbel" panose="020B0503020204020204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7" name="矩形 6"/>
            <p:cNvSpPr/>
            <p:nvPr>
              <p:custDataLst>
                <p:tags r:id="rId35"/>
              </p:custDataLst>
            </p:nvPr>
          </p:nvSpPr>
          <p:spPr>
            <a:xfrm>
              <a:off x="1656159" y="2248174"/>
              <a:ext cx="177404" cy="120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>
                <a:solidFill>
                  <a:srgbClr val="FFFFFF"/>
                </a:solidFill>
                <a:latin typeface="Corbel" panose="020B0503020204020204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8" name="矩形 7"/>
            <p:cNvSpPr/>
            <p:nvPr>
              <p:custDataLst>
                <p:tags r:id="rId36"/>
              </p:custDataLst>
            </p:nvPr>
          </p:nvSpPr>
          <p:spPr>
            <a:xfrm>
              <a:off x="2208609" y="2248174"/>
              <a:ext cx="177404" cy="120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>
                <a:solidFill>
                  <a:srgbClr val="FFFFFF"/>
                </a:solidFill>
                <a:latin typeface="Corbel" panose="020B0503020204020204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9" name="矩形 8"/>
            <p:cNvSpPr/>
            <p:nvPr>
              <p:custDataLst>
                <p:tags r:id="rId37"/>
              </p:custDataLst>
            </p:nvPr>
          </p:nvSpPr>
          <p:spPr>
            <a:xfrm>
              <a:off x="1815703" y="2429409"/>
              <a:ext cx="146447" cy="918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>
                <a:solidFill>
                  <a:srgbClr val="FFFFFF"/>
                </a:solidFill>
                <a:latin typeface="Corbel" panose="020B0503020204020204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10" name="矩形 9"/>
            <p:cNvSpPr/>
            <p:nvPr>
              <p:custDataLst>
                <p:tags r:id="rId38"/>
              </p:custDataLst>
            </p:nvPr>
          </p:nvSpPr>
          <p:spPr>
            <a:xfrm>
              <a:off x="2075259" y="2429409"/>
              <a:ext cx="145256" cy="918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>
                <a:solidFill>
                  <a:srgbClr val="FFFFFF"/>
                </a:solidFill>
                <a:latin typeface="Corbel" panose="020B0503020204020204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11" name="矩形 10"/>
            <p:cNvSpPr/>
            <p:nvPr>
              <p:custDataLst>
                <p:tags r:id="rId39"/>
              </p:custDataLst>
            </p:nvPr>
          </p:nvSpPr>
          <p:spPr>
            <a:xfrm>
              <a:off x="1971675" y="2578452"/>
              <a:ext cx="114300" cy="715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>
                <a:solidFill>
                  <a:srgbClr val="FFFFFF"/>
                </a:solidFill>
                <a:latin typeface="Corbel" panose="020B0503020204020204" pitchFamily="34" charset="0"/>
                <a:ea typeface="华文楷体" panose="02010600040101010101" pitchFamily="2" charset="-122"/>
              </a:endParaRPr>
            </a:p>
          </p:txBody>
        </p:sp>
        <p:pic>
          <p:nvPicPr>
            <p:cNvPr id="28713" name="Picture 4" descr="\\dz100\人七思上\图片\3.jpg"/>
            <p:cNvPicPr>
              <a:picLocks noChangeAspect="1"/>
            </p:cNvPicPr>
            <p:nvPr>
              <p:custDataLst>
                <p:tags r:id="rId40"/>
              </p:custDataLst>
            </p:nvPr>
          </p:nvPicPr>
          <p:blipFill>
            <a:blip r:embed="rId4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1764506" y="2632852"/>
              <a:ext cx="463149" cy="354571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sp>
        <p:nvSpPr>
          <p:cNvPr id="8196" name="TextBox 12"/>
          <p:cNvSpPr txBox="1"/>
          <p:nvPr>
            <p:custDataLst>
              <p:tags r:id="rId2"/>
            </p:custDataLst>
          </p:nvPr>
        </p:nvSpPr>
        <p:spPr>
          <a:xfrm>
            <a:off x="1475105" y="461645"/>
            <a:ext cx="3030855" cy="660654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5" b="1">
                <a:latin typeface="黑体" panose="02010609060101010101" pitchFamily="49" charset="-122"/>
                <a:ea typeface="黑体" panose="02010609060101010101" pitchFamily="49" charset="-122"/>
              </a:rPr>
              <a:t>运用你的经验</a:t>
            </a:r>
          </a:p>
        </p:txBody>
      </p:sp>
      <p:pic>
        <p:nvPicPr>
          <p:cNvPr id="8197" name="Picture 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3"/>
          <a:stretch>
            <a:fillRect/>
          </a:stretch>
        </p:blipFill>
        <p:spPr bwMode="auto">
          <a:xfrm>
            <a:off x="134304" y="1270929"/>
            <a:ext cx="2916237" cy="260032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8198" name="Picture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44"/>
          <a:stretch>
            <a:fillRect/>
          </a:stretch>
        </p:blipFill>
        <p:spPr bwMode="auto">
          <a:xfrm>
            <a:off x="3713225" y="1122299"/>
            <a:ext cx="2393951" cy="2165351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8199" name="Picture 8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5"/>
          <a:stretch>
            <a:fillRect/>
          </a:stretch>
        </p:blipFill>
        <p:spPr bwMode="auto">
          <a:xfrm>
            <a:off x="6941026" y="684531"/>
            <a:ext cx="2962275" cy="193357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8200" name="Picture 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6"/>
          <a:stretch>
            <a:fillRect/>
          </a:stretch>
        </p:blipFill>
        <p:spPr bwMode="auto">
          <a:xfrm>
            <a:off x="9329739" y="3498851"/>
            <a:ext cx="2493963" cy="1733551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8201" name="TextBox 13"/>
          <p:cNvSpPr txBox="1"/>
          <p:nvPr>
            <p:custDataLst>
              <p:tags r:id="rId7"/>
            </p:custDataLst>
          </p:nvPr>
        </p:nvSpPr>
        <p:spPr>
          <a:xfrm>
            <a:off x="578994" y="4570968"/>
            <a:ext cx="1132205" cy="660654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5" b="1" dirty="0">
                <a:latin typeface="黑体" panose="02010609060101010101" pitchFamily="49" charset="-122"/>
                <a:ea typeface="黑体" panose="02010609060101010101" pitchFamily="49" charset="-122"/>
              </a:rPr>
              <a:t>同伴</a:t>
            </a:r>
          </a:p>
        </p:txBody>
      </p:sp>
      <p:grpSp>
        <p:nvGrpSpPr>
          <p:cNvPr id="12" name="组合 11"/>
          <p:cNvGrpSpPr/>
          <p:nvPr>
            <p:custDataLst>
              <p:tags r:id="rId8"/>
            </p:custDataLst>
          </p:nvPr>
        </p:nvGrpSpPr>
        <p:grpSpPr>
          <a:xfrm>
            <a:off x="262891" y="3930359"/>
            <a:ext cx="2274887" cy="450851"/>
            <a:chOff x="441325" y="4191000"/>
            <a:chExt cx="1706563" cy="338138"/>
          </a:xfrm>
        </p:grpSpPr>
        <p:sp>
          <p:nvSpPr>
            <p:cNvPr id="15" name="五角星 14"/>
            <p:cNvSpPr/>
            <p:nvPr>
              <p:custDataLst>
                <p:tags r:id="rId27"/>
              </p:custDataLst>
            </p:nvPr>
          </p:nvSpPr>
          <p:spPr>
            <a:xfrm>
              <a:off x="441325" y="4191000"/>
              <a:ext cx="363225" cy="338138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  <p:sp>
          <p:nvSpPr>
            <p:cNvPr id="23" name="五角星 22"/>
            <p:cNvSpPr/>
            <p:nvPr>
              <p:custDataLst>
                <p:tags r:id="rId28"/>
              </p:custDataLst>
            </p:nvPr>
          </p:nvSpPr>
          <p:spPr>
            <a:xfrm>
              <a:off x="883149" y="4191000"/>
              <a:ext cx="362034" cy="338138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  <p:sp>
          <p:nvSpPr>
            <p:cNvPr id="24" name="五角星 23"/>
            <p:cNvSpPr/>
            <p:nvPr>
              <p:custDataLst>
                <p:tags r:id="rId29"/>
              </p:custDataLst>
            </p:nvPr>
          </p:nvSpPr>
          <p:spPr>
            <a:xfrm>
              <a:off x="1327357" y="4191000"/>
              <a:ext cx="363225" cy="338138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  <p:sp>
          <p:nvSpPr>
            <p:cNvPr id="25" name="五角星 24"/>
            <p:cNvSpPr/>
            <p:nvPr>
              <p:custDataLst>
                <p:tags r:id="rId30"/>
              </p:custDataLst>
            </p:nvPr>
          </p:nvSpPr>
          <p:spPr>
            <a:xfrm>
              <a:off x="1784663" y="4191000"/>
              <a:ext cx="363225" cy="338138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</p:grpSp>
      <p:sp>
        <p:nvSpPr>
          <p:cNvPr id="8206" name="TextBox 25"/>
          <p:cNvSpPr txBox="1"/>
          <p:nvPr>
            <p:custDataLst>
              <p:tags r:id="rId9"/>
            </p:custDataLst>
          </p:nvPr>
        </p:nvSpPr>
        <p:spPr>
          <a:xfrm>
            <a:off x="4156075" y="4135755"/>
            <a:ext cx="1132205" cy="660654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5" b="1">
                <a:latin typeface="黑体" panose="02010609060101010101" pitchFamily="49" charset="-122"/>
                <a:ea typeface="黑体" panose="02010609060101010101" pitchFamily="49" charset="-122"/>
              </a:rPr>
              <a:t>父母</a:t>
            </a:r>
          </a:p>
        </p:txBody>
      </p:sp>
      <p:grpSp>
        <p:nvGrpSpPr>
          <p:cNvPr id="13" name="组合 12"/>
          <p:cNvGrpSpPr/>
          <p:nvPr>
            <p:custDataLst>
              <p:tags r:id="rId10"/>
            </p:custDataLst>
          </p:nvPr>
        </p:nvGrpSpPr>
        <p:grpSpPr>
          <a:xfrm>
            <a:off x="3673475" y="3684905"/>
            <a:ext cx="2273300" cy="450851"/>
            <a:chOff x="2586038" y="3200400"/>
            <a:chExt cx="1704975" cy="338138"/>
          </a:xfrm>
        </p:grpSpPr>
        <p:sp>
          <p:nvSpPr>
            <p:cNvPr id="27" name="五角星 26"/>
            <p:cNvSpPr/>
            <p:nvPr>
              <p:custDataLst>
                <p:tags r:id="rId23"/>
              </p:custDataLst>
            </p:nvPr>
          </p:nvSpPr>
          <p:spPr>
            <a:xfrm>
              <a:off x="2586038" y="3200400"/>
              <a:ext cx="361950" cy="338138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  <p:sp>
          <p:nvSpPr>
            <p:cNvPr id="28" name="五角星 27"/>
            <p:cNvSpPr/>
            <p:nvPr>
              <p:custDataLst>
                <p:tags r:id="rId24"/>
              </p:custDataLst>
            </p:nvPr>
          </p:nvSpPr>
          <p:spPr>
            <a:xfrm>
              <a:off x="3027760" y="3200400"/>
              <a:ext cx="361950" cy="338138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  <p:sp>
          <p:nvSpPr>
            <p:cNvPr id="29" name="五角星 28"/>
            <p:cNvSpPr/>
            <p:nvPr>
              <p:custDataLst>
                <p:tags r:id="rId25"/>
              </p:custDataLst>
            </p:nvPr>
          </p:nvSpPr>
          <p:spPr>
            <a:xfrm>
              <a:off x="3471863" y="3200400"/>
              <a:ext cx="361950" cy="338138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  <p:sp>
          <p:nvSpPr>
            <p:cNvPr id="30" name="五角星 29"/>
            <p:cNvSpPr/>
            <p:nvPr>
              <p:custDataLst>
                <p:tags r:id="rId26"/>
              </p:custDataLst>
            </p:nvPr>
          </p:nvSpPr>
          <p:spPr>
            <a:xfrm>
              <a:off x="3929063" y="3200400"/>
              <a:ext cx="361950" cy="338138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</p:grpSp>
      <p:sp>
        <p:nvSpPr>
          <p:cNvPr id="8211" name="TextBox 30"/>
          <p:cNvSpPr txBox="1"/>
          <p:nvPr>
            <p:custDataLst>
              <p:tags r:id="rId11"/>
            </p:custDataLst>
          </p:nvPr>
        </p:nvSpPr>
        <p:spPr>
          <a:xfrm>
            <a:off x="7539039" y="3460001"/>
            <a:ext cx="1132205" cy="660654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5" b="1" dirty="0">
                <a:latin typeface="黑体" panose="02010609060101010101" pitchFamily="49" charset="-122"/>
                <a:ea typeface="黑体" panose="02010609060101010101" pitchFamily="49" charset="-122"/>
              </a:rPr>
              <a:t>老师</a:t>
            </a:r>
          </a:p>
        </p:txBody>
      </p:sp>
      <p:grpSp>
        <p:nvGrpSpPr>
          <p:cNvPr id="14" name="组合 13"/>
          <p:cNvGrpSpPr/>
          <p:nvPr>
            <p:custDataLst>
              <p:tags r:id="rId12"/>
            </p:custDataLst>
          </p:nvPr>
        </p:nvGrpSpPr>
        <p:grpSpPr>
          <a:xfrm>
            <a:off x="7327708" y="2877564"/>
            <a:ext cx="2273300" cy="450851"/>
            <a:chOff x="4846638" y="3078163"/>
            <a:chExt cx="1704975" cy="338137"/>
          </a:xfrm>
        </p:grpSpPr>
        <p:sp>
          <p:nvSpPr>
            <p:cNvPr id="32" name="五角星 31"/>
            <p:cNvSpPr/>
            <p:nvPr>
              <p:custDataLst>
                <p:tags r:id="rId19"/>
              </p:custDataLst>
            </p:nvPr>
          </p:nvSpPr>
          <p:spPr>
            <a:xfrm>
              <a:off x="4846638" y="3078163"/>
              <a:ext cx="361950" cy="338137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  <p:sp>
          <p:nvSpPr>
            <p:cNvPr id="33" name="五角星 32"/>
            <p:cNvSpPr/>
            <p:nvPr>
              <p:custDataLst>
                <p:tags r:id="rId20"/>
              </p:custDataLst>
            </p:nvPr>
          </p:nvSpPr>
          <p:spPr>
            <a:xfrm>
              <a:off x="5288360" y="3078163"/>
              <a:ext cx="361950" cy="338137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  <p:sp>
          <p:nvSpPr>
            <p:cNvPr id="34" name="五角星 33"/>
            <p:cNvSpPr/>
            <p:nvPr>
              <p:custDataLst>
                <p:tags r:id="rId21"/>
              </p:custDataLst>
            </p:nvPr>
          </p:nvSpPr>
          <p:spPr>
            <a:xfrm>
              <a:off x="5732463" y="3078163"/>
              <a:ext cx="361950" cy="338137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  <p:sp>
          <p:nvSpPr>
            <p:cNvPr id="35" name="五角星 34"/>
            <p:cNvSpPr/>
            <p:nvPr>
              <p:custDataLst>
                <p:tags r:id="rId22"/>
              </p:custDataLst>
            </p:nvPr>
          </p:nvSpPr>
          <p:spPr>
            <a:xfrm>
              <a:off x="6189663" y="3078163"/>
              <a:ext cx="361950" cy="338137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</p:grpSp>
      <p:sp>
        <p:nvSpPr>
          <p:cNvPr id="8216" name="TextBox 35"/>
          <p:cNvSpPr txBox="1"/>
          <p:nvPr>
            <p:custDataLst>
              <p:tags r:id="rId13"/>
            </p:custDataLst>
          </p:nvPr>
        </p:nvSpPr>
        <p:spPr>
          <a:xfrm>
            <a:off x="9974264" y="5708652"/>
            <a:ext cx="1606867" cy="660654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5" b="1">
                <a:latin typeface="黑体" panose="02010609060101010101" pitchFamily="49" charset="-122"/>
                <a:ea typeface="黑体" panose="02010609060101010101" pitchFamily="49" charset="-122"/>
              </a:rPr>
              <a:t>其他人</a:t>
            </a:r>
          </a:p>
        </p:txBody>
      </p:sp>
      <p:grpSp>
        <p:nvGrpSpPr>
          <p:cNvPr id="16" name="组合 15"/>
          <p:cNvGrpSpPr/>
          <p:nvPr>
            <p:custDataLst>
              <p:tags r:id="rId14"/>
            </p:custDataLst>
          </p:nvPr>
        </p:nvGrpSpPr>
        <p:grpSpPr>
          <a:xfrm>
            <a:off x="9440863" y="5256213"/>
            <a:ext cx="2273300" cy="452437"/>
            <a:chOff x="7080250" y="3941763"/>
            <a:chExt cx="1704975" cy="339725"/>
          </a:xfrm>
        </p:grpSpPr>
        <p:sp>
          <p:nvSpPr>
            <p:cNvPr id="37" name="五角星 36"/>
            <p:cNvSpPr/>
            <p:nvPr>
              <p:custDataLst>
                <p:tags r:id="rId15"/>
              </p:custDataLst>
            </p:nvPr>
          </p:nvSpPr>
          <p:spPr>
            <a:xfrm>
              <a:off x="7080250" y="3941763"/>
              <a:ext cx="361950" cy="339725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  <p:sp>
          <p:nvSpPr>
            <p:cNvPr id="38" name="五角星 37"/>
            <p:cNvSpPr/>
            <p:nvPr>
              <p:custDataLst>
                <p:tags r:id="rId16"/>
              </p:custDataLst>
            </p:nvPr>
          </p:nvSpPr>
          <p:spPr>
            <a:xfrm>
              <a:off x="7519590" y="3941763"/>
              <a:ext cx="364331" cy="339725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  <p:sp>
          <p:nvSpPr>
            <p:cNvPr id="39" name="五角星 38"/>
            <p:cNvSpPr/>
            <p:nvPr>
              <p:custDataLst>
                <p:tags r:id="rId17"/>
              </p:custDataLst>
            </p:nvPr>
          </p:nvSpPr>
          <p:spPr>
            <a:xfrm>
              <a:off x="7966075" y="3941763"/>
              <a:ext cx="361950" cy="339725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  <p:sp>
          <p:nvSpPr>
            <p:cNvPr id="40" name="五角星 39"/>
            <p:cNvSpPr/>
            <p:nvPr>
              <p:custDataLst>
                <p:tags r:id="rId18"/>
              </p:custDataLst>
            </p:nvPr>
          </p:nvSpPr>
          <p:spPr>
            <a:xfrm>
              <a:off x="8423275" y="3941763"/>
              <a:ext cx="361950" cy="339725"/>
            </a:xfrm>
            <a:prstGeom prst="star5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/>
            </a:p>
          </p:txBody>
        </p:sp>
      </p:grpSp>
      <p:sp>
        <p:nvSpPr>
          <p:cNvPr id="47" name="Text Box 7">
            <a:extLst>
              <a:ext uri="{FF2B5EF4-FFF2-40B4-BE49-F238E27FC236}">
                <a16:creationId xmlns:a16="http://schemas.microsoft.com/office/drawing/2014/main" id="{6775841F-C2E9-43D5-BADE-0C2C8EC46983}"/>
              </a:ext>
            </a:extLst>
          </p:cNvPr>
          <p:cNvSpPr/>
          <p:nvPr/>
        </p:nvSpPr>
        <p:spPr>
          <a:xfrm>
            <a:off x="2414115" y="4798592"/>
            <a:ext cx="6307454" cy="1863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en-US" altLang="zh-CN" sz="288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8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快乐的事，你最愿意与谁分享？</a:t>
            </a:r>
          </a:p>
          <a:p>
            <a:pPr lvl="0" eaLnBrk="0" hangingPunct="0"/>
            <a:r>
              <a:rPr lang="en-US" altLang="zh-CN" sz="288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8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心里的秘密，你最愿意向谁倾诉？</a:t>
            </a:r>
          </a:p>
          <a:p>
            <a:pPr lvl="0" eaLnBrk="0" hangingPunct="0"/>
            <a:r>
              <a:rPr lang="en-US" altLang="zh-CN" sz="288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8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遇到了困难，你最愿意向谁求助？</a:t>
            </a:r>
          </a:p>
          <a:p>
            <a:pPr lvl="0" eaLnBrk="0" hangingPunct="0"/>
            <a:r>
              <a:rPr lang="en-US" altLang="zh-CN" sz="288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288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你最愿意与谁一起外出游玩？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/>
      <p:bldP spid="8206" grpId="0"/>
      <p:bldP spid="8211" grpId="0"/>
      <p:bldP spid="82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1"/>
            </p:custDataLst>
          </p:nvPr>
        </p:nvSpPr>
        <p:spPr>
          <a:xfrm>
            <a:off x="-40771" y="2439964"/>
            <a:ext cx="12276000" cy="28126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grpSp>
        <p:nvGrpSpPr>
          <p:cNvPr id="12" name="组合 11"/>
          <p:cNvGrpSpPr/>
          <p:nvPr>
            <p:custDataLst>
              <p:tags r:id="rId2"/>
            </p:custDataLst>
          </p:nvPr>
        </p:nvGrpSpPr>
        <p:grpSpPr>
          <a:xfrm>
            <a:off x="209088" y="476672"/>
            <a:ext cx="4630365" cy="4693070"/>
            <a:chOff x="31941" y="206536"/>
            <a:chExt cx="6452039" cy="6539412"/>
          </a:xfrm>
        </p:grpSpPr>
        <p:sp>
          <p:nvSpPr>
            <p:cNvPr id="13" name="AutoShape 2"/>
            <p:cNvSpPr/>
            <p:nvPr>
              <p:custDataLst>
                <p:tags r:id="rId5"/>
              </p:custDataLst>
            </p:nvPr>
          </p:nvSpPr>
          <p:spPr bwMode="auto">
            <a:xfrm>
              <a:off x="1038879" y="1027357"/>
              <a:ext cx="4354651" cy="5718591"/>
            </a:xfrm>
            <a:custGeom>
              <a:avLst/>
              <a:gdLst>
                <a:gd name="T0" fmla="*/ 1048398 w 20607"/>
                <a:gd name="T1" fmla="*/ 3881437 h 21337"/>
                <a:gd name="T2" fmla="*/ 1133597 w 20607"/>
                <a:gd name="T3" fmla="*/ 2299356 h 21337"/>
                <a:gd name="T4" fmla="*/ 4077 w 20607"/>
                <a:gd name="T5" fmla="*/ 1625921 h 21337"/>
                <a:gd name="T6" fmla="*/ 1229481 w 20607"/>
                <a:gd name="T7" fmla="*/ 1901335 h 21337"/>
                <a:gd name="T8" fmla="*/ 1282765 w 20607"/>
                <a:gd name="T9" fmla="*/ 901188 h 21337"/>
                <a:gd name="T10" fmla="*/ 749920 w 20607"/>
                <a:gd name="T11" fmla="*/ 248127 h 21337"/>
                <a:gd name="T12" fmla="*/ 1346735 w 20607"/>
                <a:gd name="T13" fmla="*/ 574657 h 21337"/>
                <a:gd name="T14" fmla="*/ 1794240 w 20607"/>
                <a:gd name="T15" fmla="*/ 3092 h 21337"/>
                <a:gd name="T16" fmla="*/ 1527818 w 20607"/>
                <a:gd name="T17" fmla="*/ 758387 h 21337"/>
                <a:gd name="T18" fmla="*/ 1762185 w 20607"/>
                <a:gd name="T19" fmla="*/ 1952452 h 21337"/>
                <a:gd name="T20" fmla="*/ 2891705 w 20607"/>
                <a:gd name="T21" fmla="*/ 1472752 h 21337"/>
                <a:gd name="T22" fmla="*/ 1826155 w 20607"/>
                <a:gd name="T23" fmla="*/ 2278982 h 21337"/>
                <a:gd name="T24" fmla="*/ 1836840 w 20607"/>
                <a:gd name="T25" fmla="*/ 3881437 h 21337"/>
                <a:gd name="T26" fmla="*/ 1048398 w 20607"/>
                <a:gd name="T27" fmla="*/ 3881437 h 2133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0607" h="21337">
                  <a:moveTo>
                    <a:pt x="7457" y="21337"/>
                  </a:moveTo>
                  <a:cubicBezTo>
                    <a:pt x="7457" y="21337"/>
                    <a:pt x="10109" y="14324"/>
                    <a:pt x="8063" y="12640"/>
                  </a:cubicBezTo>
                  <a:cubicBezTo>
                    <a:pt x="4425" y="9779"/>
                    <a:pt x="-425" y="9050"/>
                    <a:pt x="29" y="8938"/>
                  </a:cubicBezTo>
                  <a:cubicBezTo>
                    <a:pt x="2909" y="8377"/>
                    <a:pt x="7532" y="11238"/>
                    <a:pt x="8745" y="10452"/>
                  </a:cubicBezTo>
                  <a:cubicBezTo>
                    <a:pt x="9730" y="9835"/>
                    <a:pt x="9882" y="6301"/>
                    <a:pt x="9124" y="4954"/>
                  </a:cubicBezTo>
                  <a:cubicBezTo>
                    <a:pt x="7684" y="2317"/>
                    <a:pt x="4122" y="1364"/>
                    <a:pt x="5334" y="1364"/>
                  </a:cubicBezTo>
                  <a:cubicBezTo>
                    <a:pt x="7002" y="1364"/>
                    <a:pt x="9276" y="3439"/>
                    <a:pt x="9579" y="3159"/>
                  </a:cubicBezTo>
                  <a:cubicBezTo>
                    <a:pt x="9958" y="2934"/>
                    <a:pt x="12004" y="-263"/>
                    <a:pt x="12762" y="17"/>
                  </a:cubicBezTo>
                  <a:cubicBezTo>
                    <a:pt x="12989" y="129"/>
                    <a:pt x="10867" y="1756"/>
                    <a:pt x="10867" y="4169"/>
                  </a:cubicBezTo>
                  <a:cubicBezTo>
                    <a:pt x="10867" y="6525"/>
                    <a:pt x="11246" y="11294"/>
                    <a:pt x="12534" y="10733"/>
                  </a:cubicBezTo>
                  <a:cubicBezTo>
                    <a:pt x="14732" y="9723"/>
                    <a:pt x="19052" y="7984"/>
                    <a:pt x="20568" y="8096"/>
                  </a:cubicBezTo>
                  <a:cubicBezTo>
                    <a:pt x="21175" y="8152"/>
                    <a:pt x="14429" y="10116"/>
                    <a:pt x="12989" y="12528"/>
                  </a:cubicBezTo>
                  <a:cubicBezTo>
                    <a:pt x="11777" y="14548"/>
                    <a:pt x="12459" y="20663"/>
                    <a:pt x="13065" y="21337"/>
                  </a:cubicBezTo>
                  <a:lnTo>
                    <a:pt x="7457" y="21337"/>
                  </a:lnTo>
                  <a:close/>
                </a:path>
              </a:pathLst>
            </a:custGeom>
            <a:solidFill>
              <a:srgbClr val="BECE37"/>
            </a:soli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14" name="AutoShape 3"/>
            <p:cNvSpPr/>
            <p:nvPr>
              <p:custDataLst>
                <p:tags r:id="rId6"/>
              </p:custDataLst>
            </p:nvPr>
          </p:nvSpPr>
          <p:spPr bwMode="auto">
            <a:xfrm>
              <a:off x="3806766" y="2948175"/>
              <a:ext cx="417570" cy="598914"/>
            </a:xfrm>
            <a:custGeom>
              <a:avLst/>
              <a:gdLst>
                <a:gd name="T0" fmla="*/ 152974 w 9894"/>
                <a:gd name="T1" fmla="*/ 398445 h 21600"/>
                <a:gd name="T2" fmla="*/ 78481 w 9894"/>
                <a:gd name="T3" fmla="*/ 0 h 21600"/>
                <a:gd name="T4" fmla="*/ 152974 w 9894"/>
                <a:gd name="T5" fmla="*/ 398445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894" h="21600">
                  <a:moveTo>
                    <a:pt x="5448" y="21599"/>
                  </a:moveTo>
                  <a:cubicBezTo>
                    <a:pt x="5448" y="21599"/>
                    <a:pt x="-4783" y="19938"/>
                    <a:pt x="2795" y="0"/>
                  </a:cubicBezTo>
                  <a:cubicBezTo>
                    <a:pt x="2795" y="0"/>
                    <a:pt x="16817" y="14399"/>
                    <a:pt x="5448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15" name="AutoShape 4"/>
            <p:cNvSpPr/>
            <p:nvPr>
              <p:custDataLst>
                <p:tags r:id="rId7"/>
              </p:custDataLst>
            </p:nvPr>
          </p:nvSpPr>
          <p:spPr bwMode="auto">
            <a:xfrm>
              <a:off x="4513054" y="2616506"/>
              <a:ext cx="393709" cy="615616"/>
            </a:xfrm>
            <a:custGeom>
              <a:avLst/>
              <a:gdLst>
                <a:gd name="T0" fmla="*/ 97733 w 9611"/>
                <a:gd name="T1" fmla="*/ 409556 h 21600"/>
                <a:gd name="T2" fmla="*/ 140549 w 9611"/>
                <a:gd name="T3" fmla="*/ 0 h 21600"/>
                <a:gd name="T4" fmla="*/ 97733 w 9611"/>
                <a:gd name="T5" fmla="*/ 409556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611" h="21600">
                  <a:moveTo>
                    <a:pt x="3586" y="21599"/>
                  </a:moveTo>
                  <a:cubicBezTo>
                    <a:pt x="3586" y="21599"/>
                    <a:pt x="-5446" y="17280"/>
                    <a:pt x="5157" y="0"/>
                  </a:cubicBezTo>
                  <a:cubicBezTo>
                    <a:pt x="5157" y="0"/>
                    <a:pt x="16153" y="18900"/>
                    <a:pt x="3586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16" name="AutoShape 5"/>
            <p:cNvSpPr/>
            <p:nvPr>
              <p:custDataLst>
                <p:tags r:id="rId8"/>
              </p:custDataLst>
            </p:nvPr>
          </p:nvSpPr>
          <p:spPr bwMode="auto">
            <a:xfrm>
              <a:off x="5073790" y="2334945"/>
              <a:ext cx="465291" cy="722991"/>
            </a:xfrm>
            <a:custGeom>
              <a:avLst/>
              <a:gdLst>
                <a:gd name="T0" fmla="*/ 64632 w 10585"/>
                <a:gd name="T1" fmla="*/ 480990 h 21600"/>
                <a:gd name="T2" fmla="*/ 257359 w 10585"/>
                <a:gd name="T3" fmla="*/ 0 h 21600"/>
                <a:gd name="T4" fmla="*/ 64632 w 10585"/>
                <a:gd name="T5" fmla="*/ 48099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0585" h="21600">
                  <a:moveTo>
                    <a:pt x="2210" y="21599"/>
                  </a:moveTo>
                  <a:cubicBezTo>
                    <a:pt x="2210" y="21599"/>
                    <a:pt x="-5844" y="11489"/>
                    <a:pt x="8800" y="0"/>
                  </a:cubicBezTo>
                  <a:cubicBezTo>
                    <a:pt x="8800" y="0"/>
                    <a:pt x="15756" y="19761"/>
                    <a:pt x="2210" y="21599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" lastClr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17" name="AutoShape 6"/>
            <p:cNvSpPr/>
            <p:nvPr>
              <p:custDataLst>
                <p:tags r:id="rId9"/>
              </p:custDataLst>
            </p:nvPr>
          </p:nvSpPr>
          <p:spPr bwMode="auto">
            <a:xfrm>
              <a:off x="5732356" y="2649912"/>
              <a:ext cx="751624" cy="405638"/>
            </a:xfrm>
            <a:custGeom>
              <a:avLst/>
              <a:gdLst>
                <a:gd name="T0" fmla="*/ 778 w 19937"/>
                <a:gd name="T1" fmla="*/ 168005 h 14258"/>
                <a:gd name="T2" fmla="*/ 500037 w 19937"/>
                <a:gd name="T3" fmla="*/ 24909 h 14258"/>
                <a:gd name="T4" fmla="*/ 372570 w 19937"/>
                <a:gd name="T5" fmla="*/ 178226 h 14258"/>
                <a:gd name="T6" fmla="*/ 778 w 19937"/>
                <a:gd name="T7" fmla="*/ 168005 h 1425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7" h="14258">
                  <a:moveTo>
                    <a:pt x="31" y="8876"/>
                  </a:moveTo>
                  <a:cubicBezTo>
                    <a:pt x="31" y="8876"/>
                    <a:pt x="-1663" y="-4084"/>
                    <a:pt x="19936" y="1316"/>
                  </a:cubicBezTo>
                  <a:cubicBezTo>
                    <a:pt x="19936" y="1316"/>
                    <a:pt x="17819" y="4016"/>
                    <a:pt x="14854" y="9416"/>
                  </a:cubicBezTo>
                  <a:cubicBezTo>
                    <a:pt x="11889" y="14276"/>
                    <a:pt x="2995" y="17515"/>
                    <a:pt x="31" y="8876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18" name="AutoShape 7"/>
            <p:cNvSpPr/>
            <p:nvPr>
              <p:custDataLst>
                <p:tags r:id="rId10"/>
              </p:custDataLst>
            </p:nvPr>
          </p:nvSpPr>
          <p:spPr bwMode="auto">
            <a:xfrm>
              <a:off x="5488973" y="3346656"/>
              <a:ext cx="649021" cy="372233"/>
            </a:xfrm>
            <a:custGeom>
              <a:avLst/>
              <a:gdLst>
                <a:gd name="T0" fmla="*/ 101230 w 19438"/>
                <a:gd name="T1" fmla="*/ 0 h 16645"/>
                <a:gd name="T2" fmla="*/ 431800 w 19438"/>
                <a:gd name="T3" fmla="*/ 207330 h 16645"/>
                <a:gd name="T4" fmla="*/ 47916 w 19438"/>
                <a:gd name="T5" fmla="*/ 165864 h 16645"/>
                <a:gd name="T6" fmla="*/ 101230 w 19438"/>
                <a:gd name="T7" fmla="*/ 0 h 1664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438" h="16645">
                  <a:moveTo>
                    <a:pt x="4557" y="0"/>
                  </a:moveTo>
                  <a:cubicBezTo>
                    <a:pt x="4557" y="0"/>
                    <a:pt x="17038" y="2090"/>
                    <a:pt x="19438" y="13935"/>
                  </a:cubicBezTo>
                  <a:cubicBezTo>
                    <a:pt x="19438" y="13935"/>
                    <a:pt x="11277" y="21599"/>
                    <a:pt x="2157" y="11148"/>
                  </a:cubicBezTo>
                  <a:cubicBezTo>
                    <a:pt x="-2162" y="5574"/>
                    <a:pt x="717" y="696"/>
                    <a:pt x="4557" y="0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19" name="AutoShape 8"/>
            <p:cNvSpPr/>
            <p:nvPr>
              <p:custDataLst>
                <p:tags r:id="rId11"/>
              </p:custDataLst>
            </p:nvPr>
          </p:nvSpPr>
          <p:spPr bwMode="auto">
            <a:xfrm>
              <a:off x="5042770" y="3675939"/>
              <a:ext cx="529716" cy="503469"/>
            </a:xfrm>
            <a:custGeom>
              <a:avLst/>
              <a:gdLst>
                <a:gd name="T0" fmla="*/ 36000 w 20049"/>
                <a:gd name="T1" fmla="*/ 28683 h 18650"/>
                <a:gd name="T2" fmla="*/ 257485 w 20049"/>
                <a:gd name="T3" fmla="*/ 59305 h 18650"/>
                <a:gd name="T4" fmla="*/ 352425 w 20049"/>
                <a:gd name="T5" fmla="*/ 334944 h 18650"/>
                <a:gd name="T6" fmla="*/ 25453 w 20049"/>
                <a:gd name="T7" fmla="*/ 181813 h 18650"/>
                <a:gd name="T8" fmla="*/ 36000 w 20049"/>
                <a:gd name="T9" fmla="*/ 28683 h 186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049" h="18650">
                  <a:moveTo>
                    <a:pt x="2048" y="1597"/>
                  </a:moveTo>
                  <a:cubicBezTo>
                    <a:pt x="2048" y="1597"/>
                    <a:pt x="8649" y="-2950"/>
                    <a:pt x="14648" y="3302"/>
                  </a:cubicBezTo>
                  <a:cubicBezTo>
                    <a:pt x="20049" y="8986"/>
                    <a:pt x="18848" y="15807"/>
                    <a:pt x="20049" y="18649"/>
                  </a:cubicBezTo>
                  <a:cubicBezTo>
                    <a:pt x="20049" y="18649"/>
                    <a:pt x="6848" y="16944"/>
                    <a:pt x="1448" y="10123"/>
                  </a:cubicBezTo>
                  <a:cubicBezTo>
                    <a:pt x="-1551" y="6144"/>
                    <a:pt x="848" y="3302"/>
                    <a:pt x="2048" y="1597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0" name="AutoShape 9"/>
            <p:cNvSpPr/>
            <p:nvPr>
              <p:custDataLst>
                <p:tags r:id="rId12"/>
              </p:custDataLst>
            </p:nvPr>
          </p:nvSpPr>
          <p:spPr bwMode="auto">
            <a:xfrm>
              <a:off x="4577480" y="4007607"/>
              <a:ext cx="563121" cy="474837"/>
            </a:xfrm>
            <a:custGeom>
              <a:avLst/>
              <a:gdLst>
                <a:gd name="T0" fmla="*/ 31648 w 16064"/>
                <a:gd name="T1" fmla="*/ 10489 h 17680"/>
                <a:gd name="T2" fmla="*/ 288894 w 16064"/>
                <a:gd name="T3" fmla="*/ 81587 h 17680"/>
                <a:gd name="T4" fmla="*/ 374627 w 16064"/>
                <a:gd name="T5" fmla="*/ 315180 h 17680"/>
                <a:gd name="T6" fmla="*/ 31648 w 16064"/>
                <a:gd name="T7" fmla="*/ 10489 h 176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6064" h="17680">
                  <a:moveTo>
                    <a:pt x="1357" y="587"/>
                  </a:moveTo>
                  <a:cubicBezTo>
                    <a:pt x="1357" y="587"/>
                    <a:pt x="8710" y="-2255"/>
                    <a:pt x="12387" y="4566"/>
                  </a:cubicBezTo>
                  <a:cubicBezTo>
                    <a:pt x="16063" y="10818"/>
                    <a:pt x="14685" y="15366"/>
                    <a:pt x="16063" y="17639"/>
                  </a:cubicBezTo>
                  <a:cubicBezTo>
                    <a:pt x="16063" y="17639"/>
                    <a:pt x="-5536" y="19345"/>
                    <a:pt x="1357" y="587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" lastClr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1" name="AutoShape 10"/>
            <p:cNvSpPr/>
            <p:nvPr>
              <p:custDataLst>
                <p:tags r:id="rId13"/>
              </p:custDataLst>
            </p:nvPr>
          </p:nvSpPr>
          <p:spPr bwMode="auto">
            <a:xfrm>
              <a:off x="1874018" y="2948175"/>
              <a:ext cx="393709" cy="553577"/>
            </a:xfrm>
            <a:custGeom>
              <a:avLst/>
              <a:gdLst>
                <a:gd name="T0" fmla="*/ 64765 w 12554"/>
                <a:gd name="T1" fmla="*/ 358088 h 19439"/>
                <a:gd name="T2" fmla="*/ 257911 w 12554"/>
                <a:gd name="T3" fmla="*/ 0 h 19439"/>
                <a:gd name="T4" fmla="*/ 257911 w 12554"/>
                <a:gd name="T5" fmla="*/ 173928 h 19439"/>
                <a:gd name="T6" fmla="*/ 64765 w 12554"/>
                <a:gd name="T7" fmla="*/ 358088 h 1943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554" h="19439">
                  <a:moveTo>
                    <a:pt x="3104" y="18900"/>
                  </a:moveTo>
                  <a:cubicBezTo>
                    <a:pt x="3104" y="18900"/>
                    <a:pt x="-8210" y="10260"/>
                    <a:pt x="12361" y="0"/>
                  </a:cubicBezTo>
                  <a:cubicBezTo>
                    <a:pt x="12361" y="0"/>
                    <a:pt x="11847" y="4320"/>
                    <a:pt x="12361" y="9180"/>
                  </a:cubicBezTo>
                  <a:cubicBezTo>
                    <a:pt x="13389" y="13500"/>
                    <a:pt x="10304" y="21599"/>
                    <a:pt x="3104" y="18900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2" name="AutoShape 11"/>
            <p:cNvSpPr/>
            <p:nvPr>
              <p:custDataLst>
                <p:tags r:id="rId14"/>
              </p:custDataLst>
            </p:nvPr>
          </p:nvSpPr>
          <p:spPr bwMode="auto">
            <a:xfrm>
              <a:off x="1384866" y="2673773"/>
              <a:ext cx="391322" cy="627546"/>
            </a:xfrm>
            <a:custGeom>
              <a:avLst/>
              <a:gdLst>
                <a:gd name="T0" fmla="*/ 37685 w 13741"/>
                <a:gd name="T1" fmla="*/ 369406 h 20925"/>
                <a:gd name="T2" fmla="*/ 102314 w 13741"/>
                <a:gd name="T3" fmla="*/ 61554 h 20925"/>
                <a:gd name="T4" fmla="*/ 220770 w 13741"/>
                <a:gd name="T5" fmla="*/ 0 h 20925"/>
                <a:gd name="T6" fmla="*/ 188465 w 13741"/>
                <a:gd name="T7" fmla="*/ 400193 h 20925"/>
                <a:gd name="T8" fmla="*/ 37685 w 13741"/>
                <a:gd name="T9" fmla="*/ 369406 h 209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741" h="20925">
                  <a:moveTo>
                    <a:pt x="1989" y="18514"/>
                  </a:moveTo>
                  <a:cubicBezTo>
                    <a:pt x="1989" y="18514"/>
                    <a:pt x="-4263" y="10800"/>
                    <a:pt x="5400" y="3085"/>
                  </a:cubicBezTo>
                  <a:cubicBezTo>
                    <a:pt x="7673" y="1542"/>
                    <a:pt x="11652" y="0"/>
                    <a:pt x="11652" y="0"/>
                  </a:cubicBezTo>
                  <a:cubicBezTo>
                    <a:pt x="11652" y="0"/>
                    <a:pt x="17337" y="15942"/>
                    <a:pt x="9947" y="20057"/>
                  </a:cubicBezTo>
                  <a:cubicBezTo>
                    <a:pt x="7105" y="21599"/>
                    <a:pt x="3694" y="21085"/>
                    <a:pt x="1989" y="18514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3" name="AutoShape 12"/>
            <p:cNvSpPr/>
            <p:nvPr>
              <p:custDataLst>
                <p:tags r:id="rId15"/>
              </p:custDataLst>
            </p:nvPr>
          </p:nvSpPr>
          <p:spPr bwMode="auto">
            <a:xfrm>
              <a:off x="740616" y="2583101"/>
              <a:ext cx="408024" cy="641863"/>
            </a:xfrm>
            <a:custGeom>
              <a:avLst/>
              <a:gdLst>
                <a:gd name="T0" fmla="*/ 147495 w 14722"/>
                <a:gd name="T1" fmla="*/ 426471 h 21125"/>
                <a:gd name="T2" fmla="*/ 39866 w 14722"/>
                <a:gd name="T3" fmla="*/ 152298 h 21125"/>
                <a:gd name="T4" fmla="*/ 125977 w 14722"/>
                <a:gd name="T5" fmla="*/ 0 h 21125"/>
                <a:gd name="T6" fmla="*/ 201319 w 14722"/>
                <a:gd name="T7" fmla="*/ 111687 h 21125"/>
                <a:gd name="T8" fmla="*/ 147495 w 14722"/>
                <a:gd name="T9" fmla="*/ 426471 h 211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722" h="21125">
                  <a:moveTo>
                    <a:pt x="7999" y="21097"/>
                  </a:moveTo>
                  <a:cubicBezTo>
                    <a:pt x="2162" y="21600"/>
                    <a:pt x="-3092" y="15069"/>
                    <a:pt x="2162" y="7534"/>
                  </a:cubicBezTo>
                  <a:cubicBezTo>
                    <a:pt x="6832" y="0"/>
                    <a:pt x="6832" y="0"/>
                    <a:pt x="6832" y="0"/>
                  </a:cubicBezTo>
                  <a:cubicBezTo>
                    <a:pt x="6832" y="0"/>
                    <a:pt x="9167" y="3516"/>
                    <a:pt x="10918" y="5525"/>
                  </a:cubicBezTo>
                  <a:cubicBezTo>
                    <a:pt x="14421" y="10046"/>
                    <a:pt x="18507" y="21097"/>
                    <a:pt x="7999" y="21097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4" name="AutoShape 13"/>
            <p:cNvSpPr/>
            <p:nvPr>
              <p:custDataLst>
                <p:tags r:id="rId16"/>
              </p:custDataLst>
            </p:nvPr>
          </p:nvSpPr>
          <p:spPr bwMode="auto">
            <a:xfrm>
              <a:off x="31941" y="3198940"/>
              <a:ext cx="782643" cy="379392"/>
            </a:xfrm>
            <a:custGeom>
              <a:avLst/>
              <a:gdLst>
                <a:gd name="T0" fmla="*/ 520184 w 21189"/>
                <a:gd name="T1" fmla="*/ 157142 h 15674"/>
                <a:gd name="T2" fmla="*/ 95544 w 21189"/>
                <a:gd name="T3" fmla="*/ 34366 h 15674"/>
                <a:gd name="T4" fmla="*/ 0 w 21189"/>
                <a:gd name="T5" fmla="*/ 105980 h 15674"/>
                <a:gd name="T6" fmla="*/ 244143 w 21189"/>
                <a:gd name="T7" fmla="*/ 249208 h 15674"/>
                <a:gd name="T8" fmla="*/ 520184 w 21189"/>
                <a:gd name="T9" fmla="*/ 157142 h 156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89" h="15673">
                  <a:moveTo>
                    <a:pt x="21168" y="9758"/>
                  </a:moveTo>
                  <a:cubicBezTo>
                    <a:pt x="21168" y="9758"/>
                    <a:pt x="12959" y="-5489"/>
                    <a:pt x="3888" y="2134"/>
                  </a:cubicBezTo>
                  <a:cubicBezTo>
                    <a:pt x="3888" y="2134"/>
                    <a:pt x="1296" y="5311"/>
                    <a:pt x="0" y="6581"/>
                  </a:cubicBezTo>
                  <a:cubicBezTo>
                    <a:pt x="0" y="6581"/>
                    <a:pt x="4320" y="14840"/>
                    <a:pt x="9935" y="15475"/>
                  </a:cubicBezTo>
                  <a:cubicBezTo>
                    <a:pt x="15119" y="16111"/>
                    <a:pt x="21599" y="15475"/>
                    <a:pt x="21168" y="9758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" lastClr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5" name="AutoShape 14"/>
            <p:cNvSpPr/>
            <p:nvPr>
              <p:custDataLst>
                <p:tags r:id="rId17"/>
              </p:custDataLst>
            </p:nvPr>
          </p:nvSpPr>
          <p:spPr bwMode="auto">
            <a:xfrm>
              <a:off x="611766" y="3652078"/>
              <a:ext cx="613230" cy="560735"/>
            </a:xfrm>
            <a:custGeom>
              <a:avLst/>
              <a:gdLst>
                <a:gd name="T0" fmla="*/ 295532 w 20364"/>
                <a:gd name="T1" fmla="*/ 1467 h 21100"/>
                <a:gd name="T2" fmla="*/ 73868 w 20364"/>
                <a:gd name="T3" fmla="*/ 187256 h 21100"/>
                <a:gd name="T4" fmla="*/ 0 w 20364"/>
                <a:gd name="T5" fmla="*/ 373044 h 21100"/>
                <a:gd name="T6" fmla="*/ 401075 w 20364"/>
                <a:gd name="T7" fmla="*/ 197581 h 21100"/>
                <a:gd name="T8" fmla="*/ 295532 w 20364"/>
                <a:gd name="T9" fmla="*/ 1467 h 211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364" h="21100">
                  <a:moveTo>
                    <a:pt x="14751" y="83"/>
                  </a:moveTo>
                  <a:cubicBezTo>
                    <a:pt x="12117" y="83"/>
                    <a:pt x="4214" y="2418"/>
                    <a:pt x="3687" y="10591"/>
                  </a:cubicBezTo>
                  <a:cubicBezTo>
                    <a:pt x="2634" y="18181"/>
                    <a:pt x="0" y="21099"/>
                    <a:pt x="0" y="21099"/>
                  </a:cubicBezTo>
                  <a:cubicBezTo>
                    <a:pt x="0" y="21099"/>
                    <a:pt x="18439" y="19932"/>
                    <a:pt x="20019" y="11175"/>
                  </a:cubicBezTo>
                  <a:cubicBezTo>
                    <a:pt x="21599" y="1835"/>
                    <a:pt x="17385" y="-500"/>
                    <a:pt x="14751" y="83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6" name="AutoShape 15"/>
            <p:cNvSpPr/>
            <p:nvPr>
              <p:custDataLst>
                <p:tags r:id="rId18"/>
              </p:custDataLst>
            </p:nvPr>
          </p:nvSpPr>
          <p:spPr bwMode="auto">
            <a:xfrm>
              <a:off x="1315667" y="3947955"/>
              <a:ext cx="529716" cy="596527"/>
            </a:xfrm>
            <a:custGeom>
              <a:avLst/>
              <a:gdLst>
                <a:gd name="T0" fmla="*/ 245334 w 11653"/>
                <a:gd name="T1" fmla="*/ 19646 h 19110"/>
                <a:gd name="T2" fmla="*/ 31151 w 11653"/>
                <a:gd name="T3" fmla="*/ 396875 h 19110"/>
                <a:gd name="T4" fmla="*/ 245334 w 11653"/>
                <a:gd name="T5" fmla="*/ 19646 h 1911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653" h="19110">
                  <a:moveTo>
                    <a:pt x="8112" y="946"/>
                  </a:moveTo>
                  <a:cubicBezTo>
                    <a:pt x="3863" y="-2490"/>
                    <a:pt x="-2510" y="3400"/>
                    <a:pt x="1030" y="19110"/>
                  </a:cubicBezTo>
                  <a:cubicBezTo>
                    <a:pt x="1030" y="19110"/>
                    <a:pt x="19090" y="10273"/>
                    <a:pt x="8112" y="946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" lastClr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7" name="AutoShape 16"/>
            <p:cNvSpPr/>
            <p:nvPr>
              <p:custDataLst>
                <p:tags r:id="rId19"/>
              </p:custDataLst>
            </p:nvPr>
          </p:nvSpPr>
          <p:spPr bwMode="auto">
            <a:xfrm>
              <a:off x="3663600" y="206536"/>
              <a:ext cx="472449" cy="703902"/>
            </a:xfrm>
            <a:custGeom>
              <a:avLst/>
              <a:gdLst>
                <a:gd name="T0" fmla="*/ 67128 w 13523"/>
                <a:gd name="T1" fmla="*/ 449800 h 18670"/>
                <a:gd name="T2" fmla="*/ 270092 w 13523"/>
                <a:gd name="T3" fmla="*/ 0 h 18670"/>
                <a:gd name="T4" fmla="*/ 312814 w 13523"/>
                <a:gd name="T5" fmla="*/ 173780 h 18670"/>
                <a:gd name="T6" fmla="*/ 67128 w 13523"/>
                <a:gd name="T7" fmla="*/ 449800 h 1867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523" h="18670">
                  <a:moveTo>
                    <a:pt x="2888" y="17932"/>
                  </a:moveTo>
                  <a:cubicBezTo>
                    <a:pt x="2888" y="17932"/>
                    <a:pt x="-7682" y="8558"/>
                    <a:pt x="11620" y="0"/>
                  </a:cubicBezTo>
                  <a:cubicBezTo>
                    <a:pt x="11620" y="0"/>
                    <a:pt x="12998" y="3260"/>
                    <a:pt x="13458" y="6928"/>
                  </a:cubicBezTo>
                  <a:cubicBezTo>
                    <a:pt x="13917" y="10596"/>
                    <a:pt x="12079" y="21599"/>
                    <a:pt x="2888" y="17932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8" name="AutoShape 17"/>
            <p:cNvSpPr/>
            <p:nvPr>
              <p:custDataLst>
                <p:tags r:id="rId20"/>
              </p:custDataLst>
            </p:nvPr>
          </p:nvSpPr>
          <p:spPr bwMode="auto">
            <a:xfrm>
              <a:off x="3083775" y="440375"/>
              <a:ext cx="424727" cy="665724"/>
            </a:xfrm>
            <a:custGeom>
              <a:avLst/>
              <a:gdLst>
                <a:gd name="T0" fmla="*/ 251649 w 16246"/>
                <a:gd name="T1" fmla="*/ 413107 h 20641"/>
                <a:gd name="T2" fmla="*/ 144297 w 16246"/>
                <a:gd name="T3" fmla="*/ 110830 h 20641"/>
                <a:gd name="T4" fmla="*/ 4766 w 16246"/>
                <a:gd name="T5" fmla="*/ 0 h 20641"/>
                <a:gd name="T6" fmla="*/ 4766 w 16246"/>
                <a:gd name="T7" fmla="*/ 191426 h 20641"/>
                <a:gd name="T8" fmla="*/ 101369 w 16246"/>
                <a:gd name="T9" fmla="*/ 433256 h 20641"/>
                <a:gd name="T10" fmla="*/ 251649 w 16246"/>
                <a:gd name="T11" fmla="*/ 413107 h 206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245" h="20641">
                  <a:moveTo>
                    <a:pt x="14468" y="19252"/>
                  </a:moveTo>
                  <a:cubicBezTo>
                    <a:pt x="14468" y="19252"/>
                    <a:pt x="21257" y="11739"/>
                    <a:pt x="8296" y="5165"/>
                  </a:cubicBezTo>
                  <a:cubicBezTo>
                    <a:pt x="1508" y="1408"/>
                    <a:pt x="274" y="0"/>
                    <a:pt x="274" y="0"/>
                  </a:cubicBezTo>
                  <a:cubicBezTo>
                    <a:pt x="274" y="0"/>
                    <a:pt x="-343" y="6573"/>
                    <a:pt x="274" y="8921"/>
                  </a:cubicBezTo>
                  <a:cubicBezTo>
                    <a:pt x="274" y="11269"/>
                    <a:pt x="-343" y="17843"/>
                    <a:pt x="5828" y="20191"/>
                  </a:cubicBezTo>
                  <a:cubicBezTo>
                    <a:pt x="10148" y="21600"/>
                    <a:pt x="14468" y="19252"/>
                    <a:pt x="14468" y="19252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9" name="AutoShape 18"/>
            <p:cNvSpPr/>
            <p:nvPr>
              <p:custDataLst>
                <p:tags r:id="rId21"/>
              </p:custDataLst>
            </p:nvPr>
          </p:nvSpPr>
          <p:spPr bwMode="auto">
            <a:xfrm>
              <a:off x="3842558" y="1046446"/>
              <a:ext cx="689585" cy="377005"/>
            </a:xfrm>
            <a:custGeom>
              <a:avLst/>
              <a:gdLst>
                <a:gd name="T0" fmla="*/ 20914 w 19743"/>
                <a:gd name="T1" fmla="*/ 65328 h 11814"/>
                <a:gd name="T2" fmla="*/ 458764 w 19743"/>
                <a:gd name="T3" fmla="*/ 197832 h 11814"/>
                <a:gd name="T4" fmla="*/ 52959 w 19743"/>
                <a:gd name="T5" fmla="*/ 208023 h 11814"/>
                <a:gd name="T6" fmla="*/ 20914 w 19743"/>
                <a:gd name="T7" fmla="*/ 65328 h 118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743" h="11814">
                  <a:moveTo>
                    <a:pt x="900" y="3077"/>
                  </a:moveTo>
                  <a:cubicBezTo>
                    <a:pt x="900" y="3077"/>
                    <a:pt x="12389" y="-7002"/>
                    <a:pt x="19742" y="9318"/>
                  </a:cubicBezTo>
                  <a:cubicBezTo>
                    <a:pt x="19742" y="9318"/>
                    <a:pt x="11011" y="14598"/>
                    <a:pt x="2279" y="9798"/>
                  </a:cubicBezTo>
                  <a:cubicBezTo>
                    <a:pt x="-1857" y="7878"/>
                    <a:pt x="900" y="4038"/>
                    <a:pt x="900" y="3077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0" name="AutoShape 19"/>
            <p:cNvSpPr/>
            <p:nvPr>
              <p:custDataLst>
                <p:tags r:id="rId22"/>
              </p:custDataLst>
            </p:nvPr>
          </p:nvSpPr>
          <p:spPr bwMode="auto">
            <a:xfrm>
              <a:off x="3506115" y="1638202"/>
              <a:ext cx="739693" cy="353144"/>
            </a:xfrm>
            <a:custGeom>
              <a:avLst/>
              <a:gdLst>
                <a:gd name="T0" fmla="*/ 767 w 21174"/>
                <a:gd name="T1" fmla="*/ 120504 h 12449"/>
                <a:gd name="T2" fmla="*/ 492102 w 21174"/>
                <a:gd name="T3" fmla="*/ 59337 h 12449"/>
                <a:gd name="T4" fmla="*/ 342563 w 21174"/>
                <a:gd name="T5" fmla="*/ 161251 h 12449"/>
                <a:gd name="T6" fmla="*/ 767 w 21174"/>
                <a:gd name="T7" fmla="*/ 120504 h 1244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74" h="12449">
                  <a:moveTo>
                    <a:pt x="33" y="6385"/>
                  </a:moveTo>
                  <a:cubicBezTo>
                    <a:pt x="-426" y="3685"/>
                    <a:pt x="3710" y="-4415"/>
                    <a:pt x="21173" y="3144"/>
                  </a:cubicBezTo>
                  <a:cubicBezTo>
                    <a:pt x="21173" y="3144"/>
                    <a:pt x="17037" y="6925"/>
                    <a:pt x="14739" y="8544"/>
                  </a:cubicBezTo>
                  <a:cubicBezTo>
                    <a:pt x="12442" y="10704"/>
                    <a:pt x="493" y="17184"/>
                    <a:pt x="33" y="6385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1" name="AutoShape 20"/>
            <p:cNvSpPr/>
            <p:nvPr>
              <p:custDataLst>
                <p:tags r:id="rId23"/>
              </p:custDataLst>
            </p:nvPr>
          </p:nvSpPr>
          <p:spPr bwMode="auto">
            <a:xfrm>
              <a:off x="3539521" y="2201323"/>
              <a:ext cx="653794" cy="508241"/>
            </a:xfrm>
            <a:custGeom>
              <a:avLst/>
              <a:gdLst>
                <a:gd name="T0" fmla="*/ 1930 w 21180"/>
                <a:gd name="T1" fmla="*/ 193334 h 18889"/>
                <a:gd name="T2" fmla="*/ 361042 w 21180"/>
                <a:gd name="T3" fmla="*/ 0 h 18889"/>
                <a:gd name="T4" fmla="*/ 434954 w 21180"/>
                <a:gd name="T5" fmla="*/ 0 h 18889"/>
                <a:gd name="T6" fmla="*/ 244843 w 21180"/>
                <a:gd name="T7" fmla="*/ 315438 h 18889"/>
                <a:gd name="T8" fmla="*/ 1930 w 21180"/>
                <a:gd name="T9" fmla="*/ 193334 h 188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80" h="18889">
                  <a:moveTo>
                    <a:pt x="94" y="10800"/>
                  </a:moveTo>
                  <a:cubicBezTo>
                    <a:pt x="-420" y="7957"/>
                    <a:pt x="608" y="0"/>
                    <a:pt x="17580" y="0"/>
                  </a:cubicBezTo>
                  <a:cubicBezTo>
                    <a:pt x="17580" y="0"/>
                    <a:pt x="20151" y="568"/>
                    <a:pt x="21179" y="0"/>
                  </a:cubicBezTo>
                  <a:cubicBezTo>
                    <a:pt x="21179" y="0"/>
                    <a:pt x="18094" y="13073"/>
                    <a:pt x="11922" y="17621"/>
                  </a:cubicBezTo>
                  <a:cubicBezTo>
                    <a:pt x="5751" y="21599"/>
                    <a:pt x="608" y="15347"/>
                    <a:pt x="94" y="10800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2" name="AutoShape 21"/>
            <p:cNvSpPr/>
            <p:nvPr>
              <p:custDataLst>
                <p:tags r:id="rId24"/>
              </p:custDataLst>
            </p:nvPr>
          </p:nvSpPr>
          <p:spPr bwMode="auto">
            <a:xfrm>
              <a:off x="2165123" y="2473340"/>
              <a:ext cx="734921" cy="427113"/>
            </a:xfrm>
            <a:custGeom>
              <a:avLst/>
              <a:gdLst>
                <a:gd name="T0" fmla="*/ 486225 w 20815"/>
                <a:gd name="T1" fmla="*/ 156920 h 18748"/>
                <a:gd name="T2" fmla="*/ 158536 w 20815"/>
                <a:gd name="T3" fmla="*/ 3441 h 18748"/>
                <a:gd name="T4" fmla="*/ 0 w 20815"/>
                <a:gd name="T5" fmla="*/ 23902 h 18748"/>
                <a:gd name="T6" fmla="*/ 253695 w 20815"/>
                <a:gd name="T7" fmla="*/ 279691 h 18748"/>
                <a:gd name="T8" fmla="*/ 486225 w 20815"/>
                <a:gd name="T9" fmla="*/ 156920 h 187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815" h="18748">
                  <a:moveTo>
                    <a:pt x="20699" y="10353"/>
                  </a:moveTo>
                  <a:cubicBezTo>
                    <a:pt x="20699" y="10353"/>
                    <a:pt x="19799" y="-1797"/>
                    <a:pt x="6749" y="227"/>
                  </a:cubicBezTo>
                  <a:cubicBezTo>
                    <a:pt x="6749" y="227"/>
                    <a:pt x="899" y="2252"/>
                    <a:pt x="0" y="1577"/>
                  </a:cubicBezTo>
                  <a:cubicBezTo>
                    <a:pt x="0" y="1577"/>
                    <a:pt x="4499" y="16428"/>
                    <a:pt x="10800" y="18453"/>
                  </a:cubicBezTo>
                  <a:cubicBezTo>
                    <a:pt x="17099" y="19803"/>
                    <a:pt x="21600" y="16428"/>
                    <a:pt x="20699" y="10353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3" name="AutoShape 22"/>
            <p:cNvSpPr/>
            <p:nvPr>
              <p:custDataLst>
                <p:tags r:id="rId25"/>
              </p:custDataLst>
            </p:nvPr>
          </p:nvSpPr>
          <p:spPr bwMode="auto">
            <a:xfrm>
              <a:off x="1826296" y="1860109"/>
              <a:ext cx="668110" cy="331670"/>
            </a:xfrm>
            <a:custGeom>
              <a:avLst/>
              <a:gdLst>
                <a:gd name="T0" fmla="*/ 436645 w 20033"/>
                <a:gd name="T1" fmla="*/ 72419 h 15680"/>
                <a:gd name="T2" fmla="*/ 74531 w 20033"/>
                <a:gd name="T3" fmla="*/ 42022 h 15680"/>
                <a:gd name="T4" fmla="*/ 0 w 20033"/>
                <a:gd name="T5" fmla="*/ 143361 h 15680"/>
                <a:gd name="T6" fmla="*/ 202336 w 20033"/>
                <a:gd name="T7" fmla="*/ 204155 h 15680"/>
                <a:gd name="T8" fmla="*/ 436645 w 20033"/>
                <a:gd name="T9" fmla="*/ 72419 h 156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033" h="15680">
                  <a:moveTo>
                    <a:pt x="19679" y="5146"/>
                  </a:moveTo>
                  <a:cubicBezTo>
                    <a:pt x="17760" y="826"/>
                    <a:pt x="10559" y="-2773"/>
                    <a:pt x="3359" y="2986"/>
                  </a:cubicBezTo>
                  <a:cubicBezTo>
                    <a:pt x="479" y="5866"/>
                    <a:pt x="0" y="10187"/>
                    <a:pt x="0" y="10187"/>
                  </a:cubicBezTo>
                  <a:cubicBezTo>
                    <a:pt x="0" y="10187"/>
                    <a:pt x="6239" y="12346"/>
                    <a:pt x="9119" y="14507"/>
                  </a:cubicBezTo>
                  <a:cubicBezTo>
                    <a:pt x="15360" y="18827"/>
                    <a:pt x="21600" y="10187"/>
                    <a:pt x="19679" y="5146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4" name="AutoShape 23"/>
            <p:cNvSpPr/>
            <p:nvPr>
              <p:custDataLst>
                <p:tags r:id="rId26"/>
              </p:custDataLst>
            </p:nvPr>
          </p:nvSpPr>
          <p:spPr bwMode="auto">
            <a:xfrm>
              <a:off x="1642565" y="822152"/>
              <a:ext cx="458133" cy="544033"/>
            </a:xfrm>
            <a:custGeom>
              <a:avLst/>
              <a:gdLst>
                <a:gd name="T0" fmla="*/ 269324 w 15070"/>
                <a:gd name="T1" fmla="*/ 347181 h 19631"/>
                <a:gd name="T2" fmla="*/ 194752 w 15070"/>
                <a:gd name="T3" fmla="*/ 91893 h 19631"/>
                <a:gd name="T4" fmla="*/ 34909 w 15070"/>
                <a:gd name="T5" fmla="*/ 0 h 19631"/>
                <a:gd name="T6" fmla="*/ 45568 w 15070"/>
                <a:gd name="T7" fmla="*/ 275699 h 19631"/>
                <a:gd name="T8" fmla="*/ 269324 w 15070"/>
                <a:gd name="T9" fmla="*/ 347181 h 196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070" h="19631">
                  <a:moveTo>
                    <a:pt x="13316" y="18830"/>
                  </a:moveTo>
                  <a:cubicBezTo>
                    <a:pt x="13316" y="18830"/>
                    <a:pt x="19111" y="9415"/>
                    <a:pt x="9629" y="4984"/>
                  </a:cubicBezTo>
                  <a:cubicBezTo>
                    <a:pt x="2780" y="1661"/>
                    <a:pt x="1726" y="0"/>
                    <a:pt x="1726" y="0"/>
                  </a:cubicBezTo>
                  <a:cubicBezTo>
                    <a:pt x="1726" y="0"/>
                    <a:pt x="-2488" y="8307"/>
                    <a:pt x="2253" y="14953"/>
                  </a:cubicBezTo>
                  <a:cubicBezTo>
                    <a:pt x="6994" y="21599"/>
                    <a:pt x="11736" y="19384"/>
                    <a:pt x="13316" y="1883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" lastClr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5" name="AutoShape 24"/>
            <p:cNvSpPr/>
            <p:nvPr>
              <p:custDataLst>
                <p:tags r:id="rId27"/>
              </p:custDataLst>
            </p:nvPr>
          </p:nvSpPr>
          <p:spPr bwMode="auto">
            <a:xfrm>
              <a:off x="2356011" y="755341"/>
              <a:ext cx="489153" cy="670496"/>
            </a:xfrm>
            <a:custGeom>
              <a:avLst/>
              <a:gdLst>
                <a:gd name="T0" fmla="*/ 72915 w 15376"/>
                <a:gd name="T1" fmla="*/ 419155 h 20489"/>
                <a:gd name="T2" fmla="*/ 51643 w 15376"/>
                <a:gd name="T3" fmla="*/ 173784 h 20489"/>
                <a:gd name="T4" fmla="*/ 253666 w 15376"/>
                <a:gd name="T5" fmla="*/ 0 h 20489"/>
                <a:gd name="T6" fmla="*/ 296188 w 15376"/>
                <a:gd name="T7" fmla="*/ 388478 h 20489"/>
                <a:gd name="T8" fmla="*/ 72915 w 15376"/>
                <a:gd name="T9" fmla="*/ 419155 h 204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76" h="20489">
                  <a:moveTo>
                    <a:pt x="3445" y="19252"/>
                  </a:moveTo>
                  <a:cubicBezTo>
                    <a:pt x="3445" y="19252"/>
                    <a:pt x="-3587" y="13147"/>
                    <a:pt x="2440" y="7982"/>
                  </a:cubicBezTo>
                  <a:cubicBezTo>
                    <a:pt x="8468" y="2347"/>
                    <a:pt x="11985" y="1878"/>
                    <a:pt x="11985" y="0"/>
                  </a:cubicBezTo>
                  <a:cubicBezTo>
                    <a:pt x="11985" y="0"/>
                    <a:pt x="18013" y="14086"/>
                    <a:pt x="13994" y="17843"/>
                  </a:cubicBezTo>
                  <a:cubicBezTo>
                    <a:pt x="10478" y="21599"/>
                    <a:pt x="5957" y="20660"/>
                    <a:pt x="3445" y="19252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6" name="AutoShape 25"/>
            <p:cNvSpPr/>
            <p:nvPr>
              <p:custDataLst>
                <p:tags r:id="rId28"/>
              </p:custDataLst>
            </p:nvPr>
          </p:nvSpPr>
          <p:spPr bwMode="auto">
            <a:xfrm>
              <a:off x="4567936" y="1602409"/>
              <a:ext cx="541646" cy="672882"/>
            </a:xfrm>
            <a:custGeom>
              <a:avLst/>
              <a:gdLst>
                <a:gd name="T0" fmla="*/ 21227 w 16671"/>
                <a:gd name="T1" fmla="*/ 388836 h 20543"/>
                <a:gd name="T2" fmla="*/ 106113 w 16671"/>
                <a:gd name="T3" fmla="*/ 122777 h 20543"/>
                <a:gd name="T4" fmla="*/ 339567 w 16671"/>
                <a:gd name="T5" fmla="*/ 0 h 20543"/>
                <a:gd name="T6" fmla="*/ 307727 w 16671"/>
                <a:gd name="T7" fmla="*/ 399079 h 20543"/>
                <a:gd name="T8" fmla="*/ 21227 w 16671"/>
                <a:gd name="T9" fmla="*/ 388836 h 205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671" h="20543">
                  <a:moveTo>
                    <a:pt x="982" y="17843"/>
                  </a:moveTo>
                  <a:cubicBezTo>
                    <a:pt x="982" y="17843"/>
                    <a:pt x="-2945" y="8921"/>
                    <a:pt x="4909" y="5634"/>
                  </a:cubicBezTo>
                  <a:cubicBezTo>
                    <a:pt x="13255" y="2347"/>
                    <a:pt x="15709" y="0"/>
                    <a:pt x="15709" y="0"/>
                  </a:cubicBezTo>
                  <a:cubicBezTo>
                    <a:pt x="15709" y="0"/>
                    <a:pt x="18654" y="15026"/>
                    <a:pt x="14236" y="18313"/>
                  </a:cubicBezTo>
                  <a:cubicBezTo>
                    <a:pt x="9327" y="21130"/>
                    <a:pt x="3436" y="21599"/>
                    <a:pt x="982" y="17843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7" name="AutoShape 26"/>
            <p:cNvSpPr/>
            <p:nvPr>
              <p:custDataLst>
                <p:tags r:id="rId29"/>
              </p:custDataLst>
            </p:nvPr>
          </p:nvSpPr>
          <p:spPr bwMode="auto">
            <a:xfrm>
              <a:off x="4577480" y="647966"/>
              <a:ext cx="410411" cy="629933"/>
            </a:xfrm>
            <a:custGeom>
              <a:avLst/>
              <a:gdLst>
                <a:gd name="T0" fmla="*/ 128757 w 19262"/>
                <a:gd name="T1" fmla="*/ 419100 h 21600"/>
                <a:gd name="T2" fmla="*/ 2055 w 19262"/>
                <a:gd name="T3" fmla="*/ 214653 h 21600"/>
                <a:gd name="T4" fmla="*/ 139318 w 19262"/>
                <a:gd name="T5" fmla="*/ 0 h 21600"/>
                <a:gd name="T6" fmla="*/ 266019 w 19262"/>
                <a:gd name="T7" fmla="*/ 204428 h 21600"/>
                <a:gd name="T8" fmla="*/ 128757 w 19262"/>
                <a:gd name="T9" fmla="*/ 41910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262" h="21600">
                  <a:moveTo>
                    <a:pt x="9083" y="21600"/>
                  </a:moveTo>
                  <a:cubicBezTo>
                    <a:pt x="9083" y="21600"/>
                    <a:pt x="-1344" y="16331"/>
                    <a:pt x="145" y="11063"/>
                  </a:cubicBezTo>
                  <a:cubicBezTo>
                    <a:pt x="1635" y="5795"/>
                    <a:pt x="9828" y="1580"/>
                    <a:pt x="9828" y="0"/>
                  </a:cubicBezTo>
                  <a:cubicBezTo>
                    <a:pt x="9828" y="0"/>
                    <a:pt x="18021" y="6848"/>
                    <a:pt x="18766" y="10536"/>
                  </a:cubicBezTo>
                  <a:cubicBezTo>
                    <a:pt x="20256" y="13697"/>
                    <a:pt x="18766" y="21073"/>
                    <a:pt x="9083" y="21600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8" name="AutoShape 27"/>
            <p:cNvSpPr/>
            <p:nvPr>
              <p:custDataLst>
                <p:tags r:id="rId30"/>
              </p:custDataLst>
            </p:nvPr>
          </p:nvSpPr>
          <p:spPr bwMode="auto">
            <a:xfrm>
              <a:off x="1000701" y="1836248"/>
              <a:ext cx="436659" cy="639477"/>
            </a:xfrm>
            <a:custGeom>
              <a:avLst/>
              <a:gdLst>
                <a:gd name="T0" fmla="*/ 177114 w 12174"/>
                <a:gd name="T1" fmla="*/ 425430 h 21600"/>
                <a:gd name="T2" fmla="*/ 91182 w 12174"/>
                <a:gd name="T3" fmla="*/ 0 h 21600"/>
                <a:gd name="T4" fmla="*/ 209330 w 12174"/>
                <a:gd name="T5" fmla="*/ 111425 h 21600"/>
                <a:gd name="T6" fmla="*/ 177114 w 12174"/>
                <a:gd name="T7" fmla="*/ 42543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174" h="21600">
                  <a:moveTo>
                    <a:pt x="7422" y="21599"/>
                  </a:moveTo>
                  <a:cubicBezTo>
                    <a:pt x="7422" y="21599"/>
                    <a:pt x="-6528" y="17485"/>
                    <a:pt x="3821" y="0"/>
                  </a:cubicBezTo>
                  <a:cubicBezTo>
                    <a:pt x="3821" y="0"/>
                    <a:pt x="5622" y="3085"/>
                    <a:pt x="8772" y="5657"/>
                  </a:cubicBezTo>
                  <a:cubicBezTo>
                    <a:pt x="11921" y="8228"/>
                    <a:pt x="15071" y="21599"/>
                    <a:pt x="7422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9" name="AutoShape 28"/>
            <p:cNvSpPr/>
            <p:nvPr>
              <p:custDataLst>
                <p:tags r:id="rId31"/>
              </p:custDataLst>
            </p:nvPr>
          </p:nvSpPr>
          <p:spPr bwMode="auto">
            <a:xfrm>
              <a:off x="167950" y="1967485"/>
              <a:ext cx="510627" cy="672882"/>
            </a:xfrm>
            <a:custGeom>
              <a:avLst/>
              <a:gdLst>
                <a:gd name="T0" fmla="*/ 144509 w 11872"/>
                <a:gd name="T1" fmla="*/ 447654 h 21600"/>
                <a:gd name="T2" fmla="*/ 80582 w 11872"/>
                <a:gd name="T3" fmla="*/ 0 h 21600"/>
                <a:gd name="T4" fmla="*/ 165828 w 11872"/>
                <a:gd name="T5" fmla="*/ 71213 h 21600"/>
                <a:gd name="T6" fmla="*/ 144509 w 11872"/>
                <a:gd name="T7" fmla="*/ 44765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872" h="21600">
                  <a:moveTo>
                    <a:pt x="5050" y="21599"/>
                  </a:moveTo>
                  <a:cubicBezTo>
                    <a:pt x="5050" y="21599"/>
                    <a:pt x="-4632" y="15218"/>
                    <a:pt x="2816" y="0"/>
                  </a:cubicBezTo>
                  <a:cubicBezTo>
                    <a:pt x="2816" y="0"/>
                    <a:pt x="4305" y="2454"/>
                    <a:pt x="5795" y="3436"/>
                  </a:cubicBezTo>
                  <a:cubicBezTo>
                    <a:pt x="10636" y="7363"/>
                    <a:pt x="16968" y="17181"/>
                    <a:pt x="5050" y="21599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40" name="AutoShape 29"/>
            <p:cNvSpPr/>
            <p:nvPr>
              <p:custDataLst>
                <p:tags r:id="rId32"/>
              </p:custDataLst>
            </p:nvPr>
          </p:nvSpPr>
          <p:spPr bwMode="auto">
            <a:xfrm>
              <a:off x="1077057" y="1036903"/>
              <a:ext cx="422342" cy="582210"/>
            </a:xfrm>
            <a:custGeom>
              <a:avLst/>
              <a:gdLst>
                <a:gd name="T0" fmla="*/ 188209 w 11448"/>
                <a:gd name="T1" fmla="*/ 387332 h 21600"/>
                <a:gd name="T2" fmla="*/ 60994 w 11448"/>
                <a:gd name="T3" fmla="*/ 0 h 21600"/>
                <a:gd name="T4" fmla="*/ 145796 w 11448"/>
                <a:gd name="T5" fmla="*/ 91727 h 21600"/>
                <a:gd name="T6" fmla="*/ 188209 w 11448"/>
                <a:gd name="T7" fmla="*/ 3873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448" h="21600">
                  <a:moveTo>
                    <a:pt x="7668" y="21599"/>
                  </a:moveTo>
                  <a:cubicBezTo>
                    <a:pt x="7668" y="21599"/>
                    <a:pt x="-5291" y="21599"/>
                    <a:pt x="2485" y="0"/>
                  </a:cubicBezTo>
                  <a:cubicBezTo>
                    <a:pt x="2485" y="0"/>
                    <a:pt x="4212" y="3978"/>
                    <a:pt x="5940" y="5115"/>
                  </a:cubicBezTo>
                  <a:cubicBezTo>
                    <a:pt x="7668" y="6252"/>
                    <a:pt x="16308" y="17621"/>
                    <a:pt x="7668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</p:grpSp>
      <p:pic>
        <p:nvPicPr>
          <p:cNvPr id="51" name="图片 50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7310" y="4285261"/>
            <a:ext cx="1768962" cy="1768962"/>
          </a:xfrm>
          <a:prstGeom prst="rect">
            <a:avLst/>
          </a:prstGeom>
        </p:spPr>
      </p:pic>
      <p:sp>
        <p:nvSpPr>
          <p:cNvPr id="41" name="文本框 40"/>
          <p:cNvSpPr txBox="1"/>
          <p:nvPr>
            <p:custDataLst>
              <p:tags r:id="rId4"/>
            </p:custDataLst>
          </p:nvPr>
        </p:nvSpPr>
        <p:spPr>
          <a:xfrm flipH="1">
            <a:off x="4896258" y="2895806"/>
            <a:ext cx="6222181" cy="1005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一  我的朋友圈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6" name="矩形 15"/>
          <p:cNvSpPr/>
          <p:nvPr>
            <p:custDataLst>
              <p:tags r:id="rId2"/>
            </p:custDataLst>
          </p:nvPr>
        </p:nvSpPr>
        <p:spPr>
          <a:xfrm>
            <a:off x="4394200" y="193675"/>
            <a:ext cx="3550285" cy="87249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>
            <p:custDataLst>
              <p:tags r:id="rId3"/>
            </p:custDataLst>
          </p:nvPr>
        </p:nvGrpSpPr>
        <p:grpSpPr>
          <a:xfrm>
            <a:off x="1941830" y="539750"/>
            <a:ext cx="1791970" cy="432435"/>
            <a:chOff x="1624018" y="2322256"/>
            <a:chExt cx="8822773" cy="3460867"/>
          </a:xfrm>
        </p:grpSpPr>
        <p:sp>
          <p:nvSpPr>
            <p:cNvPr id="28" name="矩形 27"/>
            <p:cNvSpPr/>
            <p:nvPr>
              <p:custDataLst>
                <p:tags r:id="rId15"/>
              </p:custDataLst>
            </p:nvPr>
          </p:nvSpPr>
          <p:spPr>
            <a:xfrm>
              <a:off x="1688058" y="2531520"/>
              <a:ext cx="8758733" cy="3251603"/>
            </a:xfrm>
            <a:prstGeom prst="rect">
              <a:avLst/>
            </a:prstGeom>
            <a:solidFill>
              <a:srgbClr val="FFDD02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>
              <p:custDataLst>
                <p:tags r:id="rId16"/>
              </p:custDataLst>
            </p:nvPr>
          </p:nvSpPr>
          <p:spPr>
            <a:xfrm>
              <a:off x="1624018" y="2322256"/>
              <a:ext cx="8758733" cy="32516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矩形 30"/>
          <p:cNvSpPr/>
          <p:nvPr>
            <p:custDataLst>
              <p:tags r:id="rId4"/>
            </p:custDataLst>
          </p:nvPr>
        </p:nvSpPr>
        <p:spPr>
          <a:xfrm>
            <a:off x="1978029" y="500532"/>
            <a:ext cx="1706880" cy="457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defRPr/>
            </a:pPr>
            <a:r>
              <a:rPr lang="zh-CN" altLang="en-US" sz="2400" kern="0">
                <a:latin typeface="印品溜溜圆" panose="02000000000000000000" pitchFamily="2" charset="-122"/>
                <a:ea typeface="印品溜溜圆" panose="02000000000000000000" pitchFamily="2" charset="-122"/>
                <a:sym typeface="微软雅黑" panose="020B0503020204020204" charset="-122"/>
              </a:rPr>
              <a:t>探究与分享</a:t>
            </a:r>
          </a:p>
        </p:txBody>
      </p:sp>
      <p:sp>
        <p:nvSpPr>
          <p:cNvPr id="12294" name="矩形 6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79475" y="1270000"/>
            <a:ext cx="10433050" cy="944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charset="0"/>
              <a:buChar char="Ø"/>
            </a:pPr>
            <a:r>
              <a:rPr lang="zh-CN" altLang="en-US" sz="2800" b="1">
                <a:solidFill>
                  <a:schemeClr val="accent4">
                    <a:lumMod val="75000"/>
                  </a:schemeClr>
                </a:solidFill>
              </a:rPr>
              <a:t>在成长的岁月里，哪些朋友曾与我们相伴？请把他们的名字写在下图的相应位置。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6"/>
            </p:custDataLst>
          </p:nvPr>
        </p:nvGraphicFramePr>
        <p:xfrm>
          <a:off x="1543896" y="2645588"/>
          <a:ext cx="9250680" cy="2630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83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83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83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5920"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rgbClr val="ECE3AE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266"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rgbClr val="ECE3AE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266"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rgbClr val="ECE3AE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266"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rgbClr val="ECE3AE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266"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rgbClr val="ECE3AE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266"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rgbClr val="ECE3AE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266"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rgbClr val="ECE3AE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65"/>
                    </a:p>
                  </a:txBody>
                  <a:tcPr marL="121936" marR="121936" marT="45742" marB="45742"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cxnSp>
        <p:nvCxnSpPr>
          <p:cNvPr id="12" name="直接箭头连接符 11"/>
          <p:cNvCxnSpPr>
            <a:cxnSpLocks noChangeShapeType="1"/>
          </p:cNvCxnSpPr>
          <p:nvPr>
            <p:custDataLst>
              <p:tags r:id="rId7"/>
            </p:custDataLst>
          </p:nvPr>
        </p:nvCxnSpPr>
        <p:spPr bwMode="auto">
          <a:xfrm flipH="1" flipV="1">
            <a:off x="1557867" y="2326615"/>
            <a:ext cx="0" cy="2951163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tailEnd type="arrow" w="med" len="med"/>
          </a:ln>
        </p:spPr>
      </p:cxnSp>
      <p:cxnSp>
        <p:nvCxnSpPr>
          <p:cNvPr id="14" name="直接箭头连接符 13"/>
          <p:cNvCxnSpPr>
            <a:cxnSpLocks noChangeShapeType="1"/>
          </p:cNvCxnSpPr>
          <p:nvPr>
            <p:custDataLst>
              <p:tags r:id="rId8"/>
            </p:custDataLst>
          </p:nvPr>
        </p:nvCxnSpPr>
        <p:spPr bwMode="auto">
          <a:xfrm>
            <a:off x="1557867" y="5277778"/>
            <a:ext cx="9793817" cy="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tailEnd type="arrow" w="med" len="med"/>
          </a:ln>
        </p:spPr>
      </p:cxnSp>
      <p:sp>
        <p:nvSpPr>
          <p:cNvPr id="15" name="矩形 14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21785" y="2252663"/>
            <a:ext cx="79248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宋体" panose="02010600030101010101" pitchFamily="2" charset="-122"/>
              </a:rPr>
              <a:t>疏远</a:t>
            </a:r>
          </a:p>
        </p:txBody>
      </p:sp>
      <p:sp>
        <p:nvSpPr>
          <p:cNvPr id="4" name="矩形 3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672767" y="4785335"/>
            <a:ext cx="79248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/>
              <a:t>亲近</a:t>
            </a:r>
          </a:p>
        </p:txBody>
      </p:sp>
      <p:sp>
        <p:nvSpPr>
          <p:cNvPr id="17" name="矩形 16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446867" y="5238091"/>
            <a:ext cx="109728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/>
              <a:t>幼儿园</a:t>
            </a:r>
          </a:p>
        </p:txBody>
      </p:sp>
      <p:sp>
        <p:nvSpPr>
          <p:cNvPr id="18" name="矩形 17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8976785" y="5238091"/>
            <a:ext cx="79248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/>
              <a:t>初中</a:t>
            </a:r>
          </a:p>
        </p:txBody>
      </p:sp>
      <p:sp>
        <p:nvSpPr>
          <p:cNvPr id="19" name="矩形 18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5615519" y="5238091"/>
            <a:ext cx="79248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/>
              <a:t>小学</a:t>
            </a:r>
          </a:p>
        </p:txBody>
      </p:sp>
      <p:sp>
        <p:nvSpPr>
          <p:cNvPr id="20" name="矩形 19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38810" y="5698490"/>
            <a:ext cx="10915015" cy="944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随着时间的流逝，你的“朋友圈”发生了怎样的变化？ </a:t>
            </a:r>
          </a:p>
          <a:p>
            <a:pPr algn="l"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随着年龄的增长，你交友的范围、与朋友的活动内容有什么变化？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4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/>
          <p:cNvSpPr txBox="1"/>
          <p:nvPr>
            <p:custDataLst>
              <p:tags r:id="rId1"/>
            </p:custDataLst>
          </p:nvPr>
        </p:nvSpPr>
        <p:spPr>
          <a:xfrm>
            <a:off x="1187010" y="502650"/>
            <a:ext cx="9676130" cy="660654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None/>
            </a:pPr>
            <a:r>
              <a:rPr lang="zh-CN" altLang="en-US" sz="3735" b="1">
                <a:latin typeface="微软雅黑" panose="020B0503020204020204" charset="-122"/>
                <a:ea typeface="微软雅黑"/>
              </a:rPr>
              <a:t>请仔细观察“我的朋友”图，思考下面的问题。</a:t>
            </a:r>
          </a:p>
        </p:txBody>
      </p:sp>
      <p:grpSp>
        <p:nvGrpSpPr>
          <p:cNvPr id="13315" name="组合 2"/>
          <p:cNvGrpSpPr/>
          <p:nvPr>
            <p:custDataLst>
              <p:tags r:id="rId2"/>
            </p:custDataLst>
          </p:nvPr>
        </p:nvGrpSpPr>
        <p:grpSpPr>
          <a:xfrm>
            <a:off x="1015619" y="1459057"/>
            <a:ext cx="10133255" cy="1472565"/>
            <a:chOff x="739962" y="1113166"/>
            <a:chExt cx="7601821" cy="1103822"/>
          </a:xfrm>
        </p:grpSpPr>
        <p:sp>
          <p:nvSpPr>
            <p:cNvPr id="8200" name="TextBox 3"/>
            <p:cNvSpPr txBox="1"/>
            <p:nvPr>
              <p:custDataLst>
                <p:tags r:id="rId11"/>
              </p:custDataLst>
            </p:nvPr>
          </p:nvSpPr>
          <p:spPr>
            <a:xfrm>
              <a:off x="739962" y="1113166"/>
              <a:ext cx="7601821" cy="109257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3735" b="1">
                  <a:latin typeface="黑体" panose="02010609060101010101" pitchFamily="49" charset="-122"/>
                  <a:ea typeface="黑体" panose="02010609060101010101" pitchFamily="49" charset="-122"/>
                </a:rPr>
                <a:t>    随着年龄的增长，你的交友范围、朋友的数量、与朋友的活动内容有什么变化？</a:t>
              </a:r>
            </a:p>
          </p:txBody>
        </p:sp>
        <p:grpSp>
          <p:nvGrpSpPr>
            <p:cNvPr id="8201" name="组合 4"/>
            <p:cNvGrpSpPr/>
            <p:nvPr>
              <p:custDataLst>
                <p:tags r:id="rId12"/>
              </p:custDataLst>
            </p:nvPr>
          </p:nvGrpSpPr>
          <p:grpSpPr>
            <a:xfrm>
              <a:off x="1020604" y="1298287"/>
              <a:ext cx="436298" cy="419696"/>
              <a:chOff x="363084" y="878591"/>
              <a:chExt cx="436298" cy="419696"/>
            </a:xfrm>
          </p:grpSpPr>
          <p:sp>
            <p:nvSpPr>
              <p:cNvPr id="6" name="椭圆 5"/>
              <p:cNvSpPr/>
              <p:nvPr>
                <p:custDataLst>
                  <p:tags r:id="rId13"/>
                </p:custDataLst>
              </p:nvPr>
            </p:nvSpPr>
            <p:spPr>
              <a:xfrm>
                <a:off x="363403" y="879043"/>
                <a:ext cx="436522" cy="418729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orbel" panose="020B0503020204020204" pitchFamily="34" charset="0"/>
                  <a:ea typeface="华文楷体" panose="02010600040101010101" pitchFamily="2" charset="-122"/>
                  <a:cs typeface="+mn-cs"/>
                </a:endParaRPr>
              </a:p>
            </p:txBody>
          </p:sp>
          <p:sp>
            <p:nvSpPr>
              <p:cNvPr id="7" name="燕尾形 1"/>
              <p:cNvSpPr/>
              <p:nvPr>
                <p:custDataLst>
                  <p:tags r:id="rId14"/>
                </p:custDataLst>
              </p:nvPr>
            </p:nvSpPr>
            <p:spPr>
              <a:xfrm>
                <a:off x="407849" y="958347"/>
                <a:ext cx="392076" cy="261706"/>
              </a:xfrm>
              <a:custGeom>
                <a:avLst/>
                <a:gdLst>
                  <a:gd name="connsiteX0" fmla="*/ 0 w 1270000"/>
                  <a:gd name="connsiteY0" fmla="*/ 0 h 846667"/>
                  <a:gd name="connsiteX1" fmla="*/ 829733 w 1270000"/>
                  <a:gd name="connsiteY1" fmla="*/ 0 h 846667"/>
                  <a:gd name="connsiteX2" fmla="*/ 1270000 w 1270000"/>
                  <a:gd name="connsiteY2" fmla="*/ 423334 h 846667"/>
                  <a:gd name="connsiteX3" fmla="*/ 829733 w 1270000"/>
                  <a:gd name="connsiteY3" fmla="*/ 846667 h 846667"/>
                  <a:gd name="connsiteX4" fmla="*/ 0 w 1270000"/>
                  <a:gd name="connsiteY4" fmla="*/ 846667 h 846667"/>
                  <a:gd name="connsiteX5" fmla="*/ 440267 w 1270000"/>
                  <a:gd name="connsiteY5" fmla="*/ 423334 h 846667"/>
                  <a:gd name="connsiteX6" fmla="*/ 0 w 1270000"/>
                  <a:gd name="connsiteY6" fmla="*/ 0 h 846667"/>
                  <a:gd name="connsiteX0-1" fmla="*/ 0 w 1270000"/>
                  <a:gd name="connsiteY0-2" fmla="*/ 0 h 846667"/>
                  <a:gd name="connsiteX1-3" fmla="*/ 1270000 w 1270000"/>
                  <a:gd name="connsiteY1-4" fmla="*/ 423334 h 846667"/>
                  <a:gd name="connsiteX2-5" fmla="*/ 829733 w 1270000"/>
                  <a:gd name="connsiteY2-6" fmla="*/ 846667 h 846667"/>
                  <a:gd name="connsiteX3-7" fmla="*/ 0 w 1270000"/>
                  <a:gd name="connsiteY3-8" fmla="*/ 846667 h 846667"/>
                  <a:gd name="connsiteX4-9" fmla="*/ 440267 w 1270000"/>
                  <a:gd name="connsiteY4-10" fmla="*/ 423334 h 846667"/>
                  <a:gd name="connsiteX5-11" fmla="*/ 0 w 1270000"/>
                  <a:gd name="connsiteY5-12" fmla="*/ 0 h 846667"/>
                  <a:gd name="connsiteX0-13" fmla="*/ 0 w 1270000"/>
                  <a:gd name="connsiteY0-14" fmla="*/ 0 h 846667"/>
                  <a:gd name="connsiteX1-15" fmla="*/ 1270000 w 1270000"/>
                  <a:gd name="connsiteY1-16" fmla="*/ 423334 h 846667"/>
                  <a:gd name="connsiteX2-17" fmla="*/ 0 w 1270000"/>
                  <a:gd name="connsiteY2-18" fmla="*/ 846667 h 846667"/>
                  <a:gd name="connsiteX3-19" fmla="*/ 440267 w 1270000"/>
                  <a:gd name="connsiteY3-20" fmla="*/ 423334 h 846667"/>
                  <a:gd name="connsiteX4-21" fmla="*/ 0 w 1270000"/>
                  <a:gd name="connsiteY4-22" fmla="*/ 0 h 84666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270000" h="846667">
                    <a:moveTo>
                      <a:pt x="0" y="0"/>
                    </a:moveTo>
                    <a:lnTo>
                      <a:pt x="1270000" y="423334"/>
                    </a:lnTo>
                    <a:lnTo>
                      <a:pt x="0" y="846667"/>
                    </a:lnTo>
                    <a:lnTo>
                      <a:pt x="440267" y="4233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rbel" panose="020B0503020204020204" pitchFamily="34" charset="0"/>
                  <a:ea typeface="华文楷体" panose="02010600040101010101" pitchFamily="2" charset="-122"/>
                  <a:cs typeface="+mn-cs"/>
                </a:endParaRPr>
              </a:p>
            </p:txBody>
          </p:sp>
        </p:grpSp>
      </p:grpSp>
      <p:sp>
        <p:nvSpPr>
          <p:cNvPr id="8196" name="矩形 1"/>
          <p:cNvSpPr/>
          <p:nvPr>
            <p:custDataLst>
              <p:tags r:id="rId3"/>
            </p:custDataLst>
          </p:nvPr>
        </p:nvSpPr>
        <p:spPr>
          <a:xfrm>
            <a:off x="939444" y="3503058"/>
            <a:ext cx="10133255" cy="77449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735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0"/>
            <p:custDataLst>
              <p:tags r:id="rId4"/>
            </p:custDataLst>
          </p:nvPr>
        </p:nvSpPr>
        <p:spPr>
          <a:xfrm>
            <a:off x="338796" y="3778409"/>
            <a:ext cx="3678569" cy="640046"/>
          </a:xfrm>
        </p:spPr>
        <p:txBody>
          <a:bodyPr vert="horz" wrap="square" lIns="91408" tIns="45703" rIns="91408" bIns="45703" numCol="1" rtlCol="0" anchor="t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ea"/>
                <a:sym typeface="+mn-ea"/>
              </a:rPr>
              <a:t>2 .朋友圈的变化</a:t>
            </a:r>
          </a:p>
        </p:txBody>
      </p:sp>
      <p:sp>
        <p:nvSpPr>
          <p:cNvPr id="4" name="文本占位符 2"/>
          <p:cNvSpPr>
            <a:spLocks noGrp="1"/>
          </p:cNvSpPr>
          <p:nvPr>
            <p:custDataLst>
              <p:tags r:id="rId5"/>
            </p:custDataLst>
          </p:nvPr>
        </p:nvSpPr>
        <p:spPr>
          <a:xfrm>
            <a:off x="4737595" y="2931328"/>
            <a:ext cx="7533291" cy="725390"/>
          </a:xfrm>
          <a:prstGeom prst="rect">
            <a:avLst/>
          </a:prstGeom>
          <a:noFill/>
        </p:spPr>
        <p:txBody>
          <a:bodyPr vert="horz" wrap="square" lIns="91408" tIns="45703" rIns="91408" bIns="45703" numCol="1" rtlCol="0" anchor="t" anchorCtr="0" compatLnSpc="1">
            <a:spAutoFit/>
          </a:bodyPr>
          <a:lstStyle>
            <a:lvl1pPr marL="0" indent="0" algn="l" defTabSz="913765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zh-CN" altLang="en-US" sz="1600" b="1" kern="1200" smtClean="0">
                <a:solidFill>
                  <a:schemeClr val="accent4"/>
                </a:solidFill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lt"/>
              </a:rPr>
              <a:t>交往范围扩大——交往内容更加丰富</a:t>
            </a:r>
          </a:p>
        </p:txBody>
      </p:sp>
      <p:sp>
        <p:nvSpPr>
          <p:cNvPr id="11" name="文本框 10"/>
          <p:cNvSpPr txBox="1"/>
          <p:nvPr>
            <p:custDataLst>
              <p:tags r:id="rId6"/>
            </p:custDataLst>
          </p:nvPr>
        </p:nvSpPr>
        <p:spPr>
          <a:xfrm>
            <a:off x="4686878" y="4442907"/>
            <a:ext cx="7247183" cy="7254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3765" fontAlgn="auto">
              <a:lnSpc>
                <a:spcPct val="13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kern="0" cap="none" spc="0" normalizeH="0" baseline="0" noProof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lt"/>
              </a:rPr>
              <a:t>交往范围缩小——交往更深入、更密切</a:t>
            </a:r>
          </a:p>
        </p:txBody>
      </p:sp>
      <p:sp>
        <p:nvSpPr>
          <p:cNvPr id="5" name=" 12"/>
          <p:cNvSpPr/>
          <p:nvPr>
            <p:custDataLst>
              <p:tags r:id="rId7"/>
            </p:custDataLst>
          </p:nvPr>
        </p:nvSpPr>
        <p:spPr bwMode="auto">
          <a:xfrm flipH="1">
            <a:off x="4017084" y="3125227"/>
            <a:ext cx="720479" cy="1961480"/>
          </a:xfrm>
          <a:custGeom>
            <a:avLst/>
            <a:gdLst>
              <a:gd name="T0" fmla="*/ 2147483646 w 41"/>
              <a:gd name="T1" fmla="*/ 2147483646 h 281"/>
              <a:gd name="T2" fmla="*/ 2147483646 w 41"/>
              <a:gd name="T3" fmla="*/ 2147483646 h 281"/>
              <a:gd name="T4" fmla="*/ 0 w 41"/>
              <a:gd name="T5" fmla="*/ 0 h 281"/>
              <a:gd name="T6" fmla="*/ 2147483646 w 41"/>
              <a:gd name="T7" fmla="*/ 2147483646 h 281"/>
              <a:gd name="T8" fmla="*/ 2147483646 w 41"/>
              <a:gd name="T9" fmla="*/ 2147483646 h 281"/>
              <a:gd name="T10" fmla="*/ 2147483646 w 41"/>
              <a:gd name="T11" fmla="*/ 2147483646 h 281"/>
              <a:gd name="T12" fmla="*/ 2147483646 w 41"/>
              <a:gd name="T13" fmla="*/ 2147483646 h 281"/>
              <a:gd name="T14" fmla="*/ 2147483646 w 41"/>
              <a:gd name="T15" fmla="*/ 2147483646 h 281"/>
              <a:gd name="T16" fmla="*/ 2147483646 w 41"/>
              <a:gd name="T17" fmla="*/ 2147483646 h 281"/>
              <a:gd name="T18" fmla="*/ 2147483646 w 41"/>
              <a:gd name="T19" fmla="*/ 2147483646 h 281"/>
              <a:gd name="T20" fmla="*/ 2147483646 w 41"/>
              <a:gd name="T21" fmla="*/ 2147483646 h 281"/>
              <a:gd name="T22" fmla="*/ 2147483646 w 41"/>
              <a:gd name="T23" fmla="*/ 2147483646 h 281"/>
              <a:gd name="T24" fmla="*/ 2147483646 w 41"/>
              <a:gd name="T25" fmla="*/ 2147483646 h 281"/>
              <a:gd name="T26" fmla="*/ 0 w 41"/>
              <a:gd name="T27" fmla="*/ 2147483646 h 281"/>
              <a:gd name="T28" fmla="*/ 2147483646 w 41"/>
              <a:gd name="T29" fmla="*/ 2147483646 h 281"/>
              <a:gd name="T30" fmla="*/ 2147483646 w 41"/>
              <a:gd name="T31" fmla="*/ 2147483646 h 281"/>
              <a:gd name="T32" fmla="*/ 2147483646 w 41"/>
              <a:gd name="T33" fmla="*/ 2147483646 h 281"/>
              <a:gd name="T34" fmla="*/ 2147483646 w 41"/>
              <a:gd name="T35" fmla="*/ 2147483646 h 281"/>
              <a:gd name="T36" fmla="*/ 2147483646 w 41"/>
              <a:gd name="T37" fmla="*/ 2147483646 h 281"/>
              <a:gd name="T38" fmla="*/ 2147483646 w 41"/>
              <a:gd name="T39" fmla="*/ 2147483646 h 281"/>
              <a:gd name="T40" fmla="*/ 2147483646 w 41"/>
              <a:gd name="T41" fmla="*/ 2147483646 h 281"/>
              <a:gd name="T42" fmla="*/ 2147483646 w 41"/>
              <a:gd name="T43" fmla="*/ 2147483646 h 281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41" h="281">
                <a:moveTo>
                  <a:pt x="15" y="41"/>
                </a:moveTo>
                <a:cubicBezTo>
                  <a:pt x="15" y="29"/>
                  <a:pt x="13" y="19"/>
                  <a:pt x="11" y="13"/>
                </a:cubicBezTo>
                <a:cubicBezTo>
                  <a:pt x="9" y="7"/>
                  <a:pt x="5" y="2"/>
                  <a:pt x="0" y="0"/>
                </a:cubicBezTo>
                <a:cubicBezTo>
                  <a:pt x="10" y="0"/>
                  <a:pt x="17" y="3"/>
                  <a:pt x="21" y="9"/>
                </a:cubicBezTo>
                <a:cubicBezTo>
                  <a:pt x="25" y="14"/>
                  <a:pt x="27" y="27"/>
                  <a:pt x="27" y="45"/>
                </a:cubicBezTo>
                <a:cubicBezTo>
                  <a:pt x="27" y="103"/>
                  <a:pt x="27" y="103"/>
                  <a:pt x="27" y="103"/>
                </a:cubicBezTo>
                <a:cubicBezTo>
                  <a:pt x="27" y="114"/>
                  <a:pt x="28" y="122"/>
                  <a:pt x="30" y="128"/>
                </a:cubicBezTo>
                <a:cubicBezTo>
                  <a:pt x="32" y="134"/>
                  <a:pt x="35" y="138"/>
                  <a:pt x="41" y="141"/>
                </a:cubicBezTo>
                <a:cubicBezTo>
                  <a:pt x="35" y="143"/>
                  <a:pt x="31" y="147"/>
                  <a:pt x="30" y="153"/>
                </a:cubicBezTo>
                <a:cubicBezTo>
                  <a:pt x="28" y="158"/>
                  <a:pt x="27" y="167"/>
                  <a:pt x="27" y="179"/>
                </a:cubicBezTo>
                <a:cubicBezTo>
                  <a:pt x="27" y="232"/>
                  <a:pt x="27" y="232"/>
                  <a:pt x="27" y="232"/>
                </a:cubicBezTo>
                <a:cubicBezTo>
                  <a:pt x="27" y="245"/>
                  <a:pt x="26" y="255"/>
                  <a:pt x="25" y="262"/>
                </a:cubicBezTo>
                <a:cubicBezTo>
                  <a:pt x="23" y="269"/>
                  <a:pt x="20" y="274"/>
                  <a:pt x="16" y="277"/>
                </a:cubicBezTo>
                <a:cubicBezTo>
                  <a:pt x="12" y="279"/>
                  <a:pt x="7" y="281"/>
                  <a:pt x="0" y="281"/>
                </a:cubicBezTo>
                <a:cubicBezTo>
                  <a:pt x="5" y="279"/>
                  <a:pt x="9" y="274"/>
                  <a:pt x="11" y="268"/>
                </a:cubicBezTo>
                <a:cubicBezTo>
                  <a:pt x="13" y="261"/>
                  <a:pt x="15" y="252"/>
                  <a:pt x="15" y="240"/>
                </a:cubicBezTo>
                <a:cubicBezTo>
                  <a:pt x="15" y="186"/>
                  <a:pt x="15" y="186"/>
                  <a:pt x="15" y="186"/>
                </a:cubicBezTo>
                <a:cubicBezTo>
                  <a:pt x="15" y="172"/>
                  <a:pt x="15" y="162"/>
                  <a:pt x="17" y="155"/>
                </a:cubicBezTo>
                <a:cubicBezTo>
                  <a:pt x="19" y="148"/>
                  <a:pt x="23" y="144"/>
                  <a:pt x="29" y="141"/>
                </a:cubicBezTo>
                <a:cubicBezTo>
                  <a:pt x="23" y="138"/>
                  <a:pt x="19" y="133"/>
                  <a:pt x="17" y="127"/>
                </a:cubicBezTo>
                <a:cubicBezTo>
                  <a:pt x="15" y="121"/>
                  <a:pt x="15" y="111"/>
                  <a:pt x="15" y="98"/>
                </a:cubicBezTo>
                <a:lnTo>
                  <a:pt x="15" y="4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376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1365174" y="5626328"/>
            <a:ext cx="1402080" cy="5791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/>
                <a:sym typeface="+mn-ea"/>
              </a:rPr>
              <a:t>①范围</a:t>
            </a:r>
          </a:p>
        </p:txBody>
      </p:sp>
      <p:sp>
        <p:nvSpPr>
          <p:cNvPr id="13" name="文本框 12"/>
          <p:cNvSpPr txBox="1"/>
          <p:nvPr>
            <p:custDataLst>
              <p:tags r:id="rId9"/>
            </p:custDataLst>
          </p:nvPr>
        </p:nvSpPr>
        <p:spPr>
          <a:xfrm>
            <a:off x="5321760" y="5626328"/>
            <a:ext cx="1402080" cy="5791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/>
                <a:sym typeface="+mn-ea"/>
              </a:rPr>
              <a:t>②数量</a:t>
            </a:r>
          </a:p>
        </p:txBody>
      </p:sp>
      <p:sp>
        <p:nvSpPr>
          <p:cNvPr id="14" name="文本框 13"/>
          <p:cNvSpPr txBox="1"/>
          <p:nvPr>
            <p:custDataLst>
              <p:tags r:id="rId10"/>
            </p:custDataLst>
          </p:nvPr>
        </p:nvSpPr>
        <p:spPr>
          <a:xfrm>
            <a:off x="9121532" y="5626328"/>
            <a:ext cx="1402080" cy="5791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/>
                <a:sym typeface="+mn-ea"/>
              </a:rPr>
              <a:t>③质量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灯片编号占位符 2"/>
          <p:cNvSpPr>
            <a:spLocks noGrp="1"/>
          </p:cNvSpPr>
          <p:nvPr>
            <p:ph type="sldNum" sz="quarter" idx="4294967295"/>
            <p:custDataLst>
              <p:tags r:id="rId1"/>
            </p:custDataLst>
          </p:nvPr>
        </p:nvSpPr>
        <p:spPr>
          <a:xfrm>
            <a:off x="9315451" y="6413500"/>
            <a:ext cx="2743200" cy="366184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None/>
              <a:defRPr sz="1300" b="0" i="0" u="none" kern="1200" baseline="0">
                <a:solidFill>
                  <a:srgbClr val="000000"/>
                </a:solidFill>
                <a:latin typeface="Calibri Light" panose="020F0302020204030204" pitchFamily="34" charset="0"/>
                <a:ea typeface="微软雅黑 Light" panose="020B0502040204020203" pitchFamily="34" charset="-122"/>
              </a:defRPr>
            </a:lvl1pPr>
            <a:lvl2pPr marL="342900" lvl="1" indent="11430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FontTx/>
              <a:buNone/>
              <a:defRPr sz="1300" b="0" i="0" u="none" kern="1200" baseline="0">
                <a:solidFill>
                  <a:srgbClr val="000000"/>
                </a:solidFill>
                <a:latin typeface="Calibri Light" panose="020F0302020204030204" pitchFamily="34" charset="0"/>
                <a:ea typeface="微软雅黑 Light" panose="020B0502040204020203" pitchFamily="34" charset="-122"/>
                <a:cs typeface="+mn-cs"/>
              </a:defRPr>
            </a:lvl2pPr>
            <a:lvl3pPr marL="685800" lvl="2" indent="22860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FontTx/>
              <a:buNone/>
              <a:defRPr sz="1300" b="0" i="0" u="none" kern="1200" baseline="0">
                <a:solidFill>
                  <a:srgbClr val="000000"/>
                </a:solidFill>
                <a:latin typeface="Calibri Light" panose="020F0302020204030204" pitchFamily="34" charset="0"/>
                <a:ea typeface="微软雅黑 Light" panose="020B0502040204020203" pitchFamily="34" charset="-122"/>
                <a:cs typeface="+mn-cs"/>
              </a:defRPr>
            </a:lvl3pPr>
            <a:lvl4pPr marL="1028700" lvl="3" indent="34290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FontTx/>
              <a:buNone/>
              <a:defRPr sz="1300" b="0" i="0" u="none" kern="1200" baseline="0">
                <a:solidFill>
                  <a:srgbClr val="000000"/>
                </a:solidFill>
                <a:latin typeface="Calibri Light" panose="020F0302020204030204" pitchFamily="34" charset="0"/>
                <a:ea typeface="微软雅黑 Light" panose="020B0502040204020203" pitchFamily="34" charset="-122"/>
                <a:cs typeface="+mn-cs"/>
              </a:defRPr>
            </a:lvl4pPr>
            <a:lvl5pPr marL="1371600" lvl="4" indent="45720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FontTx/>
              <a:buNone/>
              <a:defRPr sz="1300" b="0" i="0" u="none" kern="1200" baseline="0">
                <a:solidFill>
                  <a:srgbClr val="000000"/>
                </a:solidFill>
                <a:latin typeface="Calibri Light" panose="020F0302020204030204" pitchFamily="34" charset="0"/>
                <a:ea typeface="微软雅黑 Light" panose="020B0502040204020203" pitchFamily="34" charset="-122"/>
                <a:cs typeface="+mn-cs"/>
              </a:defRPr>
            </a:lvl5pPr>
          </a:lstStyle>
          <a:p>
            <a:pPr marL="0" lvl="0" indent="0" eaLnBrk="1" hangingPunct="1"/>
            <a:fld id="{6AEA0176-5819-44AA-9EC1-CFBBEC66E59C}" type="slidenum">
              <a:rPr lang="en-US" altLang="en-US" sz="1735"/>
              <a:t>9</a:t>
            </a:fld>
            <a:endParaRPr lang="en-US" altLang="en-US" sz="1735"/>
          </a:p>
        </p:txBody>
      </p:sp>
      <p:sp>
        <p:nvSpPr>
          <p:cNvPr id="14339" name="TextBox 12"/>
          <p:cNvSpPr/>
          <p:nvPr>
            <p:custDataLst>
              <p:tags r:id="rId2"/>
            </p:custDataLst>
          </p:nvPr>
        </p:nvSpPr>
        <p:spPr>
          <a:xfrm>
            <a:off x="637117" y="558800"/>
            <a:ext cx="2214880" cy="5791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探究与分享</a:t>
            </a:r>
          </a:p>
        </p:txBody>
      </p:sp>
      <p:grpSp>
        <p:nvGrpSpPr>
          <p:cNvPr id="14340" name="组合 12"/>
          <p:cNvGrpSpPr/>
          <p:nvPr>
            <p:custDataLst>
              <p:tags r:id="rId3"/>
            </p:custDataLst>
          </p:nvPr>
        </p:nvGrpSpPr>
        <p:grpSpPr>
          <a:xfrm>
            <a:off x="461433" y="1344084"/>
            <a:ext cx="9326033" cy="1951567"/>
            <a:chOff x="186492" y="1300340"/>
            <a:chExt cx="6993243" cy="1464653"/>
          </a:xfrm>
        </p:grpSpPr>
        <p:sp>
          <p:nvSpPr>
            <p:cNvPr id="14341" name="圆角矩形标注 1"/>
            <p:cNvSpPr/>
            <p:nvPr>
              <p:custDataLst>
                <p:tags r:id="rId7"/>
              </p:custDataLst>
            </p:nvPr>
          </p:nvSpPr>
          <p:spPr>
            <a:xfrm>
              <a:off x="1873696" y="1300340"/>
              <a:ext cx="5306039" cy="878474"/>
            </a:xfrm>
            <a:prstGeom prst="wedgeRoundRectCallout">
              <a:avLst>
                <a:gd name="adj1" fmla="val -55676"/>
                <a:gd name="adj2" fmla="val 39014"/>
                <a:gd name="adj3" fmla="val 16667"/>
              </a:avLst>
            </a:prstGeom>
            <a:noFill/>
            <a:ln w="12700" cap="flat" cmpd="sng">
              <a:solidFill>
                <a:srgbClr val="00B0F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162553" tIns="81276" rIns="162553" bIns="81276" anchor="ctr" anchorCtr="0"/>
            <a:lstStyle/>
            <a:p>
              <a:pPr algn="ctr"/>
              <a:r>
                <a:rPr lang="en-US" altLang="en-US" sz="3200" b="1">
                  <a:solidFill>
                    <a:srgbClr val="0066FF"/>
                  </a:solidFill>
                  <a:latin typeface="楷体_GB2312" panose="02010609030101010101" pitchFamily="49" charset="-122"/>
                  <a:ea typeface="楷体_GB2312" panose="02010609030101010101" pitchFamily="49" charset="-122"/>
                </a:rPr>
                <a:t>小学时的朋友分开了。在这个新的、陌生的环境里，我能跟谁做朋友呢？</a:t>
              </a:r>
            </a:p>
          </p:txBody>
        </p:sp>
        <p:pic>
          <p:nvPicPr>
            <p:cNvPr id="14342" name="Picture 3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11"/>
            <a:stretch>
              <a:fillRect/>
            </a:stretch>
          </p:blipFill>
          <p:spPr>
            <a:xfrm>
              <a:off x="169604" y="1475018"/>
              <a:ext cx="1578575" cy="130541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4343" name="圆角矩形标注 4"/>
          <p:cNvSpPr/>
          <p:nvPr>
            <p:custDataLst>
              <p:tags r:id="rId4"/>
            </p:custDataLst>
          </p:nvPr>
        </p:nvSpPr>
        <p:spPr>
          <a:xfrm>
            <a:off x="2933700" y="3479800"/>
            <a:ext cx="5869517" cy="1272117"/>
          </a:xfrm>
          <a:prstGeom prst="wedgeRoundRectCallout">
            <a:avLst>
              <a:gd name="adj1" fmla="val 45019"/>
              <a:gd name="adj2" fmla="val -73574"/>
              <a:gd name="adj3" fmla="val 16667"/>
            </a:avLst>
          </a:prstGeom>
          <a:noFill/>
          <a:ln w="12700" cap="flat" cmpd="sng">
            <a:solidFill>
              <a:srgbClr val="00B0F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162553" tIns="81276" rIns="162553" bIns="81276" anchor="ctr" anchorCtr="0"/>
          <a:lstStyle/>
          <a:p>
            <a:pPr algn="ctr"/>
            <a:r>
              <a:rPr lang="en-US" altLang="en-US" sz="3200" b="1">
                <a:solidFill>
                  <a:srgbClr val="0070C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没有朋友我感到孤单，有了朋友又觉得增添了不少麻烦。</a:t>
            </a:r>
          </a:p>
        </p:txBody>
      </p:sp>
      <p:pic>
        <p:nvPicPr>
          <p:cNvPr id="14344" name="Picture 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13834532" y="927100"/>
            <a:ext cx="1966384" cy="213783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5" name="Picture 4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9518651" y="2357967"/>
            <a:ext cx="1957916" cy="213783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灯片编号占位符 2"/>
          <p:cNvSpPr>
            <a:spLocks noGrp="1"/>
          </p:cNvSpPr>
          <p:nvPr>
            <p:ph type="sldNum" sz="quarter" idx="4294967295"/>
            <p:custDataLst>
              <p:tags r:id="rId1"/>
            </p:custDataLst>
          </p:nvPr>
        </p:nvSpPr>
        <p:spPr>
          <a:xfrm>
            <a:off x="9315451" y="6413500"/>
            <a:ext cx="2743200" cy="366184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None/>
              <a:defRPr sz="1300" b="0" i="0" u="none" kern="1200" baseline="0">
                <a:solidFill>
                  <a:srgbClr val="000000"/>
                </a:solidFill>
                <a:latin typeface="Calibri Light" panose="020F0302020204030204" pitchFamily="34" charset="0"/>
                <a:ea typeface="微软雅黑 Light" panose="020B0502040204020203" pitchFamily="34" charset="-122"/>
              </a:defRPr>
            </a:lvl1pPr>
            <a:lvl2pPr marL="342900" lvl="1" indent="11430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FontTx/>
              <a:buNone/>
              <a:defRPr sz="1300" b="0" i="0" u="none" kern="1200" baseline="0">
                <a:solidFill>
                  <a:srgbClr val="000000"/>
                </a:solidFill>
                <a:latin typeface="Calibri Light" panose="020F0302020204030204" pitchFamily="34" charset="0"/>
                <a:ea typeface="微软雅黑 Light" panose="020B0502040204020203" pitchFamily="34" charset="-122"/>
                <a:cs typeface="+mn-cs"/>
              </a:defRPr>
            </a:lvl2pPr>
            <a:lvl3pPr marL="685800" lvl="2" indent="22860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FontTx/>
              <a:buNone/>
              <a:defRPr sz="1300" b="0" i="0" u="none" kern="1200" baseline="0">
                <a:solidFill>
                  <a:srgbClr val="000000"/>
                </a:solidFill>
                <a:latin typeface="Calibri Light" panose="020F0302020204030204" pitchFamily="34" charset="0"/>
                <a:ea typeface="微软雅黑 Light" panose="020B0502040204020203" pitchFamily="34" charset="-122"/>
                <a:cs typeface="+mn-cs"/>
              </a:defRPr>
            </a:lvl3pPr>
            <a:lvl4pPr marL="1028700" lvl="3" indent="34290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FontTx/>
              <a:buNone/>
              <a:defRPr sz="1300" b="0" i="0" u="none" kern="1200" baseline="0">
                <a:solidFill>
                  <a:srgbClr val="000000"/>
                </a:solidFill>
                <a:latin typeface="Calibri Light" panose="020F0302020204030204" pitchFamily="34" charset="0"/>
                <a:ea typeface="微软雅黑 Light" panose="020B0502040204020203" pitchFamily="34" charset="-122"/>
                <a:cs typeface="+mn-cs"/>
              </a:defRPr>
            </a:lvl4pPr>
            <a:lvl5pPr marL="1371600" lvl="4" indent="45720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FontTx/>
              <a:buNone/>
              <a:defRPr sz="1300" b="0" i="0" u="none" kern="1200" baseline="0">
                <a:solidFill>
                  <a:srgbClr val="000000"/>
                </a:solidFill>
                <a:latin typeface="Calibri Light" panose="020F0302020204030204" pitchFamily="34" charset="0"/>
                <a:ea typeface="微软雅黑 Light" panose="020B0502040204020203" pitchFamily="34" charset="-122"/>
                <a:cs typeface="+mn-cs"/>
              </a:defRPr>
            </a:lvl5pPr>
          </a:lstStyle>
          <a:p>
            <a:pPr marL="0" lvl="0" indent="0" eaLnBrk="1" hangingPunct="1"/>
            <a:fld id="{50F06B32-C406-4385-8898-4A849918452C}" type="slidenum">
              <a:rPr lang="en-US" altLang="en-US" sz="1735"/>
              <a:t>10</a:t>
            </a:fld>
            <a:endParaRPr lang="en-US" altLang="en-US" sz="1735"/>
          </a:p>
        </p:txBody>
      </p:sp>
      <p:sp>
        <p:nvSpPr>
          <p:cNvPr id="15363" name="TextBox 12"/>
          <p:cNvSpPr/>
          <p:nvPr>
            <p:custDataLst>
              <p:tags r:id="rId2"/>
            </p:custDataLst>
          </p:nvPr>
        </p:nvSpPr>
        <p:spPr>
          <a:xfrm>
            <a:off x="637117" y="558800"/>
            <a:ext cx="1402080" cy="5791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思考：</a:t>
            </a:r>
          </a:p>
        </p:txBody>
      </p:sp>
      <p:sp>
        <p:nvSpPr>
          <p:cNvPr id="15364" name="矩形 7"/>
          <p:cNvSpPr/>
          <p:nvPr>
            <p:custDataLst>
              <p:tags r:id="rId3"/>
            </p:custDataLst>
          </p:nvPr>
        </p:nvSpPr>
        <p:spPr>
          <a:xfrm>
            <a:off x="1123951" y="1253067"/>
            <a:ext cx="8107680" cy="8229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（1）随着年龄的增长，寻找友谊更难了吗？</a:t>
            </a:r>
          </a:p>
        </p:txBody>
      </p:sp>
      <p:sp>
        <p:nvSpPr>
          <p:cNvPr id="15365" name="矩形 8"/>
          <p:cNvSpPr/>
          <p:nvPr>
            <p:custDataLst>
              <p:tags r:id="rId4"/>
            </p:custDataLst>
          </p:nvPr>
        </p:nvSpPr>
        <p:spPr>
          <a:xfrm>
            <a:off x="1126067" y="2262717"/>
            <a:ext cx="10466917" cy="1261872"/>
          </a:xfrm>
          <a:prstGeom prst="rect">
            <a:avLst/>
          </a:prstGeom>
          <a:noFill/>
          <a:ln w="9525" cap="flat" cmpd="sng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>
                <a:solidFill>
                  <a:srgbClr val="0070C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不是，只要我们积极开放自我，学会与人和谐相处，多一些理解和尊重，我们会交到很多知心朋友。</a:t>
            </a:r>
          </a:p>
        </p:txBody>
      </p:sp>
      <p:sp>
        <p:nvSpPr>
          <p:cNvPr id="15366" name="矩形 9"/>
          <p:cNvSpPr/>
          <p:nvPr>
            <p:custDataLst>
              <p:tags r:id="rId5"/>
            </p:custDataLst>
          </p:nvPr>
        </p:nvSpPr>
        <p:spPr>
          <a:xfrm>
            <a:off x="1320800" y="3776133"/>
            <a:ext cx="8514080" cy="8229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（2）你会因为怕麻烦而拒绝友谊吗？为什么？</a:t>
            </a:r>
          </a:p>
        </p:txBody>
      </p:sp>
      <p:sp>
        <p:nvSpPr>
          <p:cNvPr id="15367" name="矩形 10"/>
          <p:cNvSpPr/>
          <p:nvPr>
            <p:custDataLst>
              <p:tags r:id="rId6"/>
            </p:custDataLst>
          </p:nvPr>
        </p:nvSpPr>
        <p:spPr>
          <a:xfrm>
            <a:off x="1083733" y="4834467"/>
            <a:ext cx="10507133" cy="1261872"/>
          </a:xfrm>
          <a:prstGeom prst="rect">
            <a:avLst/>
          </a:prstGeom>
          <a:noFill/>
          <a:ln w="9525" cap="flat" cmpd="sng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>
                <a:solidFill>
                  <a:srgbClr val="0070C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不会。如果我想真心交朋友，就不会怕麻烦，朋友之间的“麻烦”反而会增进彼此的了解和友谊。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 animBg="1"/>
      <p:bldP spid="15366" grpId="0"/>
      <p:bldP spid="1536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" name="文本框 6153"/>
          <p:cNvSpPr/>
          <p:nvPr>
            <p:custDataLst>
              <p:tags r:id="rId1"/>
            </p:custDataLst>
          </p:nvPr>
        </p:nvSpPr>
        <p:spPr>
          <a:xfrm>
            <a:off x="570653" y="1657773"/>
            <a:ext cx="11050693" cy="1082887"/>
          </a:xfrm>
          <a:prstGeom prst="rect">
            <a:avLst/>
          </a:prstGeom>
          <a:noFill/>
          <a:ln w="9525">
            <a:noFill/>
          </a:ln>
        </p:spPr>
        <p:txBody>
          <a:bodyPr lIns="162553" tIns="81276" rIns="162553" bIns="81276"/>
          <a:lstStyle/>
          <a:p>
            <a:pPr marL="682625" indent="-682625" defTabSz="1216025">
              <a:lnSpc>
                <a:spcPct val="150000"/>
              </a:lnSpc>
              <a:buSzTx/>
              <a:buChar char="•"/>
            </a:pPr>
            <a:r>
              <a:rPr lang="zh-CN" altLang="en-US" sz="3735">
                <a:latin typeface="微软雅黑" panose="020B0503020204020204" charset="-122"/>
                <a:ea typeface="微软雅黑"/>
              </a:rPr>
              <a:t>对友谊的渴望，让我们相互靠近。</a:t>
            </a:r>
          </a:p>
        </p:txBody>
      </p:sp>
      <p:sp>
        <p:nvSpPr>
          <p:cNvPr id="2722" name="矩形 4"/>
          <p:cNvSpPr/>
          <p:nvPr>
            <p:custDataLst>
              <p:tags r:id="rId2"/>
            </p:custDataLst>
          </p:nvPr>
        </p:nvSpPr>
        <p:spPr>
          <a:xfrm>
            <a:off x="889000" y="712047"/>
            <a:ext cx="12615333" cy="817033"/>
          </a:xfrm>
          <a:prstGeom prst="rect">
            <a:avLst/>
          </a:prstGeom>
          <a:noFill/>
          <a:ln w="9525">
            <a:noFill/>
          </a:ln>
        </p:spPr>
        <p:txBody>
          <a:bodyPr lIns="162553" tIns="81276" rIns="162553" bIns="81276"/>
          <a:lstStyle/>
          <a:p>
            <a:pPr defTabSz="1216025"/>
            <a:endParaRPr lang="zh-CN" altLang="en-US" sz="3735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570653" y="3091180"/>
            <a:ext cx="11049847" cy="265290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682625" indent="-682625" defTabSz="1216025">
              <a:lnSpc>
                <a:spcPct val="150000"/>
              </a:lnSpc>
              <a:buSzTx/>
              <a:buChar char="•"/>
            </a:pPr>
            <a:r>
              <a:rPr lang="zh-CN" altLang="en-US" sz="3735">
                <a:latin typeface="微软雅黑" panose="020B0503020204020204" charset="-122"/>
                <a:ea typeface="微软雅黑"/>
                <a:sym typeface="+mn-ea"/>
              </a:rPr>
              <a:t>经常对自己的朋友关系做些梳理，我们可以更好地觉察自己对友谊的真正期待，逐渐学会处理交友中遇到的各种问题。</a:t>
            </a:r>
          </a:p>
        </p:txBody>
      </p:sp>
      <p:sp>
        <p:nvSpPr>
          <p:cNvPr id="19" name="文本框 18"/>
          <p:cNvSpPr txBox="1"/>
          <p:nvPr>
            <p:custDataLst>
              <p:tags r:id="rId4"/>
            </p:custDataLst>
          </p:nvPr>
        </p:nvSpPr>
        <p:spPr>
          <a:xfrm>
            <a:off x="512233" y="712047"/>
            <a:ext cx="8418407" cy="6606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defTabSz="1216025"/>
            <a:r>
              <a:rPr lang="en-US" altLang="zh-CN" sz="3735" b="1">
                <a:latin typeface="微软雅黑" panose="020B0503020204020204" charset="-122"/>
                <a:ea typeface="微软雅黑"/>
              </a:rPr>
              <a:t> 3.梳理朋友圈的意义？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3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1"/>
            </p:custDataLst>
          </p:nvPr>
        </p:nvSpPr>
        <p:spPr>
          <a:xfrm>
            <a:off x="-40771" y="2439964"/>
            <a:ext cx="12276000" cy="28126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微软雅黑"/>
              <a:cs typeface="+mn-cs"/>
            </a:endParaRPr>
          </a:p>
        </p:txBody>
      </p:sp>
      <p:grpSp>
        <p:nvGrpSpPr>
          <p:cNvPr id="12" name="组合 11"/>
          <p:cNvGrpSpPr/>
          <p:nvPr>
            <p:custDataLst>
              <p:tags r:id="rId2"/>
            </p:custDataLst>
          </p:nvPr>
        </p:nvGrpSpPr>
        <p:grpSpPr>
          <a:xfrm>
            <a:off x="0" y="842432"/>
            <a:ext cx="4630365" cy="4693070"/>
            <a:chOff x="31941" y="206536"/>
            <a:chExt cx="6452039" cy="6539412"/>
          </a:xfrm>
        </p:grpSpPr>
        <p:sp>
          <p:nvSpPr>
            <p:cNvPr id="13" name="AutoShape 2"/>
            <p:cNvSpPr/>
            <p:nvPr>
              <p:custDataLst>
                <p:tags r:id="rId5"/>
              </p:custDataLst>
            </p:nvPr>
          </p:nvSpPr>
          <p:spPr bwMode="auto">
            <a:xfrm>
              <a:off x="1038879" y="1027357"/>
              <a:ext cx="4354651" cy="5718591"/>
            </a:xfrm>
            <a:custGeom>
              <a:avLst/>
              <a:gdLst>
                <a:gd name="T0" fmla="*/ 1048398 w 20607"/>
                <a:gd name="T1" fmla="*/ 3881437 h 21337"/>
                <a:gd name="T2" fmla="*/ 1133597 w 20607"/>
                <a:gd name="T3" fmla="*/ 2299356 h 21337"/>
                <a:gd name="T4" fmla="*/ 4077 w 20607"/>
                <a:gd name="T5" fmla="*/ 1625921 h 21337"/>
                <a:gd name="T6" fmla="*/ 1229481 w 20607"/>
                <a:gd name="T7" fmla="*/ 1901335 h 21337"/>
                <a:gd name="T8" fmla="*/ 1282765 w 20607"/>
                <a:gd name="T9" fmla="*/ 901188 h 21337"/>
                <a:gd name="T10" fmla="*/ 749920 w 20607"/>
                <a:gd name="T11" fmla="*/ 248127 h 21337"/>
                <a:gd name="T12" fmla="*/ 1346735 w 20607"/>
                <a:gd name="T13" fmla="*/ 574657 h 21337"/>
                <a:gd name="T14" fmla="*/ 1794240 w 20607"/>
                <a:gd name="T15" fmla="*/ 3092 h 21337"/>
                <a:gd name="T16" fmla="*/ 1527818 w 20607"/>
                <a:gd name="T17" fmla="*/ 758387 h 21337"/>
                <a:gd name="T18" fmla="*/ 1762185 w 20607"/>
                <a:gd name="T19" fmla="*/ 1952452 h 21337"/>
                <a:gd name="T20" fmla="*/ 2891705 w 20607"/>
                <a:gd name="T21" fmla="*/ 1472752 h 21337"/>
                <a:gd name="T22" fmla="*/ 1826155 w 20607"/>
                <a:gd name="T23" fmla="*/ 2278982 h 21337"/>
                <a:gd name="T24" fmla="*/ 1836840 w 20607"/>
                <a:gd name="T25" fmla="*/ 3881437 h 21337"/>
                <a:gd name="T26" fmla="*/ 1048398 w 20607"/>
                <a:gd name="T27" fmla="*/ 3881437 h 2133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0607" h="21337">
                  <a:moveTo>
                    <a:pt x="7457" y="21337"/>
                  </a:moveTo>
                  <a:cubicBezTo>
                    <a:pt x="7457" y="21337"/>
                    <a:pt x="10109" y="14324"/>
                    <a:pt x="8063" y="12640"/>
                  </a:cubicBezTo>
                  <a:cubicBezTo>
                    <a:pt x="4425" y="9779"/>
                    <a:pt x="-425" y="9050"/>
                    <a:pt x="29" y="8938"/>
                  </a:cubicBezTo>
                  <a:cubicBezTo>
                    <a:pt x="2909" y="8377"/>
                    <a:pt x="7532" y="11238"/>
                    <a:pt x="8745" y="10452"/>
                  </a:cubicBezTo>
                  <a:cubicBezTo>
                    <a:pt x="9730" y="9835"/>
                    <a:pt x="9882" y="6301"/>
                    <a:pt x="9124" y="4954"/>
                  </a:cubicBezTo>
                  <a:cubicBezTo>
                    <a:pt x="7684" y="2317"/>
                    <a:pt x="4122" y="1364"/>
                    <a:pt x="5334" y="1364"/>
                  </a:cubicBezTo>
                  <a:cubicBezTo>
                    <a:pt x="7002" y="1364"/>
                    <a:pt x="9276" y="3439"/>
                    <a:pt x="9579" y="3159"/>
                  </a:cubicBezTo>
                  <a:cubicBezTo>
                    <a:pt x="9958" y="2934"/>
                    <a:pt x="12004" y="-263"/>
                    <a:pt x="12762" y="17"/>
                  </a:cubicBezTo>
                  <a:cubicBezTo>
                    <a:pt x="12989" y="129"/>
                    <a:pt x="10867" y="1756"/>
                    <a:pt x="10867" y="4169"/>
                  </a:cubicBezTo>
                  <a:cubicBezTo>
                    <a:pt x="10867" y="6525"/>
                    <a:pt x="11246" y="11294"/>
                    <a:pt x="12534" y="10733"/>
                  </a:cubicBezTo>
                  <a:cubicBezTo>
                    <a:pt x="14732" y="9723"/>
                    <a:pt x="19052" y="7984"/>
                    <a:pt x="20568" y="8096"/>
                  </a:cubicBezTo>
                  <a:cubicBezTo>
                    <a:pt x="21175" y="8152"/>
                    <a:pt x="14429" y="10116"/>
                    <a:pt x="12989" y="12528"/>
                  </a:cubicBezTo>
                  <a:cubicBezTo>
                    <a:pt x="11777" y="14548"/>
                    <a:pt x="12459" y="20663"/>
                    <a:pt x="13065" y="21337"/>
                  </a:cubicBezTo>
                  <a:lnTo>
                    <a:pt x="7457" y="21337"/>
                  </a:lnTo>
                  <a:close/>
                </a:path>
              </a:pathLst>
            </a:custGeom>
            <a:solidFill>
              <a:srgbClr val="BECE37"/>
            </a:soli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14" name="AutoShape 3"/>
            <p:cNvSpPr/>
            <p:nvPr>
              <p:custDataLst>
                <p:tags r:id="rId6"/>
              </p:custDataLst>
            </p:nvPr>
          </p:nvSpPr>
          <p:spPr bwMode="auto">
            <a:xfrm>
              <a:off x="3806766" y="2948175"/>
              <a:ext cx="417570" cy="598914"/>
            </a:xfrm>
            <a:custGeom>
              <a:avLst/>
              <a:gdLst>
                <a:gd name="T0" fmla="*/ 152974 w 9894"/>
                <a:gd name="T1" fmla="*/ 398445 h 21600"/>
                <a:gd name="T2" fmla="*/ 78481 w 9894"/>
                <a:gd name="T3" fmla="*/ 0 h 21600"/>
                <a:gd name="T4" fmla="*/ 152974 w 9894"/>
                <a:gd name="T5" fmla="*/ 398445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894" h="21600">
                  <a:moveTo>
                    <a:pt x="5448" y="21599"/>
                  </a:moveTo>
                  <a:cubicBezTo>
                    <a:pt x="5448" y="21599"/>
                    <a:pt x="-4783" y="19938"/>
                    <a:pt x="2795" y="0"/>
                  </a:cubicBezTo>
                  <a:cubicBezTo>
                    <a:pt x="2795" y="0"/>
                    <a:pt x="16817" y="14399"/>
                    <a:pt x="5448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15" name="AutoShape 4"/>
            <p:cNvSpPr/>
            <p:nvPr>
              <p:custDataLst>
                <p:tags r:id="rId7"/>
              </p:custDataLst>
            </p:nvPr>
          </p:nvSpPr>
          <p:spPr bwMode="auto">
            <a:xfrm>
              <a:off x="4513054" y="2616506"/>
              <a:ext cx="393709" cy="615616"/>
            </a:xfrm>
            <a:custGeom>
              <a:avLst/>
              <a:gdLst>
                <a:gd name="T0" fmla="*/ 97733 w 9611"/>
                <a:gd name="T1" fmla="*/ 409556 h 21600"/>
                <a:gd name="T2" fmla="*/ 140549 w 9611"/>
                <a:gd name="T3" fmla="*/ 0 h 21600"/>
                <a:gd name="T4" fmla="*/ 97733 w 9611"/>
                <a:gd name="T5" fmla="*/ 409556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611" h="21600">
                  <a:moveTo>
                    <a:pt x="3586" y="21599"/>
                  </a:moveTo>
                  <a:cubicBezTo>
                    <a:pt x="3586" y="21599"/>
                    <a:pt x="-5446" y="17280"/>
                    <a:pt x="5157" y="0"/>
                  </a:cubicBezTo>
                  <a:cubicBezTo>
                    <a:pt x="5157" y="0"/>
                    <a:pt x="16153" y="18900"/>
                    <a:pt x="3586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16" name="AutoShape 5"/>
            <p:cNvSpPr/>
            <p:nvPr>
              <p:custDataLst>
                <p:tags r:id="rId8"/>
              </p:custDataLst>
            </p:nvPr>
          </p:nvSpPr>
          <p:spPr bwMode="auto">
            <a:xfrm>
              <a:off x="5073790" y="2334945"/>
              <a:ext cx="465291" cy="722991"/>
            </a:xfrm>
            <a:custGeom>
              <a:avLst/>
              <a:gdLst>
                <a:gd name="T0" fmla="*/ 64632 w 10585"/>
                <a:gd name="T1" fmla="*/ 480990 h 21600"/>
                <a:gd name="T2" fmla="*/ 257359 w 10585"/>
                <a:gd name="T3" fmla="*/ 0 h 21600"/>
                <a:gd name="T4" fmla="*/ 64632 w 10585"/>
                <a:gd name="T5" fmla="*/ 48099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0585" h="21600">
                  <a:moveTo>
                    <a:pt x="2210" y="21599"/>
                  </a:moveTo>
                  <a:cubicBezTo>
                    <a:pt x="2210" y="21599"/>
                    <a:pt x="-5844" y="11489"/>
                    <a:pt x="8800" y="0"/>
                  </a:cubicBezTo>
                  <a:cubicBezTo>
                    <a:pt x="8800" y="0"/>
                    <a:pt x="15756" y="19761"/>
                    <a:pt x="2210" y="21599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" lastClr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17" name="AutoShape 6"/>
            <p:cNvSpPr/>
            <p:nvPr>
              <p:custDataLst>
                <p:tags r:id="rId9"/>
              </p:custDataLst>
            </p:nvPr>
          </p:nvSpPr>
          <p:spPr bwMode="auto">
            <a:xfrm>
              <a:off x="5732356" y="2649912"/>
              <a:ext cx="751624" cy="405638"/>
            </a:xfrm>
            <a:custGeom>
              <a:avLst/>
              <a:gdLst>
                <a:gd name="T0" fmla="*/ 778 w 19937"/>
                <a:gd name="T1" fmla="*/ 168005 h 14258"/>
                <a:gd name="T2" fmla="*/ 500037 w 19937"/>
                <a:gd name="T3" fmla="*/ 24909 h 14258"/>
                <a:gd name="T4" fmla="*/ 372570 w 19937"/>
                <a:gd name="T5" fmla="*/ 178226 h 14258"/>
                <a:gd name="T6" fmla="*/ 778 w 19937"/>
                <a:gd name="T7" fmla="*/ 168005 h 1425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7" h="14258">
                  <a:moveTo>
                    <a:pt x="31" y="8876"/>
                  </a:moveTo>
                  <a:cubicBezTo>
                    <a:pt x="31" y="8876"/>
                    <a:pt x="-1663" y="-4084"/>
                    <a:pt x="19936" y="1316"/>
                  </a:cubicBezTo>
                  <a:cubicBezTo>
                    <a:pt x="19936" y="1316"/>
                    <a:pt x="17819" y="4016"/>
                    <a:pt x="14854" y="9416"/>
                  </a:cubicBezTo>
                  <a:cubicBezTo>
                    <a:pt x="11889" y="14276"/>
                    <a:pt x="2995" y="17515"/>
                    <a:pt x="31" y="8876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18" name="AutoShape 7"/>
            <p:cNvSpPr/>
            <p:nvPr>
              <p:custDataLst>
                <p:tags r:id="rId10"/>
              </p:custDataLst>
            </p:nvPr>
          </p:nvSpPr>
          <p:spPr bwMode="auto">
            <a:xfrm>
              <a:off x="5488973" y="3346656"/>
              <a:ext cx="649021" cy="372233"/>
            </a:xfrm>
            <a:custGeom>
              <a:avLst/>
              <a:gdLst>
                <a:gd name="T0" fmla="*/ 101230 w 19438"/>
                <a:gd name="T1" fmla="*/ 0 h 16645"/>
                <a:gd name="T2" fmla="*/ 431800 w 19438"/>
                <a:gd name="T3" fmla="*/ 207330 h 16645"/>
                <a:gd name="T4" fmla="*/ 47916 w 19438"/>
                <a:gd name="T5" fmla="*/ 165864 h 16645"/>
                <a:gd name="T6" fmla="*/ 101230 w 19438"/>
                <a:gd name="T7" fmla="*/ 0 h 1664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438" h="16645">
                  <a:moveTo>
                    <a:pt x="4557" y="0"/>
                  </a:moveTo>
                  <a:cubicBezTo>
                    <a:pt x="4557" y="0"/>
                    <a:pt x="17038" y="2090"/>
                    <a:pt x="19438" y="13935"/>
                  </a:cubicBezTo>
                  <a:cubicBezTo>
                    <a:pt x="19438" y="13935"/>
                    <a:pt x="11277" y="21599"/>
                    <a:pt x="2157" y="11148"/>
                  </a:cubicBezTo>
                  <a:cubicBezTo>
                    <a:pt x="-2162" y="5574"/>
                    <a:pt x="717" y="696"/>
                    <a:pt x="4557" y="0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19" name="AutoShape 8"/>
            <p:cNvSpPr/>
            <p:nvPr>
              <p:custDataLst>
                <p:tags r:id="rId11"/>
              </p:custDataLst>
            </p:nvPr>
          </p:nvSpPr>
          <p:spPr bwMode="auto">
            <a:xfrm>
              <a:off x="5042770" y="3675939"/>
              <a:ext cx="529716" cy="503469"/>
            </a:xfrm>
            <a:custGeom>
              <a:avLst/>
              <a:gdLst>
                <a:gd name="T0" fmla="*/ 36000 w 20049"/>
                <a:gd name="T1" fmla="*/ 28683 h 18650"/>
                <a:gd name="T2" fmla="*/ 257485 w 20049"/>
                <a:gd name="T3" fmla="*/ 59305 h 18650"/>
                <a:gd name="T4" fmla="*/ 352425 w 20049"/>
                <a:gd name="T5" fmla="*/ 334944 h 18650"/>
                <a:gd name="T6" fmla="*/ 25453 w 20049"/>
                <a:gd name="T7" fmla="*/ 181813 h 18650"/>
                <a:gd name="T8" fmla="*/ 36000 w 20049"/>
                <a:gd name="T9" fmla="*/ 28683 h 186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049" h="18650">
                  <a:moveTo>
                    <a:pt x="2048" y="1597"/>
                  </a:moveTo>
                  <a:cubicBezTo>
                    <a:pt x="2048" y="1597"/>
                    <a:pt x="8649" y="-2950"/>
                    <a:pt x="14648" y="3302"/>
                  </a:cubicBezTo>
                  <a:cubicBezTo>
                    <a:pt x="20049" y="8986"/>
                    <a:pt x="18848" y="15807"/>
                    <a:pt x="20049" y="18649"/>
                  </a:cubicBezTo>
                  <a:cubicBezTo>
                    <a:pt x="20049" y="18649"/>
                    <a:pt x="6848" y="16944"/>
                    <a:pt x="1448" y="10123"/>
                  </a:cubicBezTo>
                  <a:cubicBezTo>
                    <a:pt x="-1551" y="6144"/>
                    <a:pt x="848" y="3302"/>
                    <a:pt x="2048" y="1597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0" name="AutoShape 9"/>
            <p:cNvSpPr/>
            <p:nvPr>
              <p:custDataLst>
                <p:tags r:id="rId12"/>
              </p:custDataLst>
            </p:nvPr>
          </p:nvSpPr>
          <p:spPr bwMode="auto">
            <a:xfrm>
              <a:off x="4577480" y="4007607"/>
              <a:ext cx="563121" cy="474837"/>
            </a:xfrm>
            <a:custGeom>
              <a:avLst/>
              <a:gdLst>
                <a:gd name="T0" fmla="*/ 31648 w 16064"/>
                <a:gd name="T1" fmla="*/ 10489 h 17680"/>
                <a:gd name="T2" fmla="*/ 288894 w 16064"/>
                <a:gd name="T3" fmla="*/ 81587 h 17680"/>
                <a:gd name="T4" fmla="*/ 374627 w 16064"/>
                <a:gd name="T5" fmla="*/ 315180 h 17680"/>
                <a:gd name="T6" fmla="*/ 31648 w 16064"/>
                <a:gd name="T7" fmla="*/ 10489 h 176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6064" h="17680">
                  <a:moveTo>
                    <a:pt x="1357" y="587"/>
                  </a:moveTo>
                  <a:cubicBezTo>
                    <a:pt x="1357" y="587"/>
                    <a:pt x="8710" y="-2255"/>
                    <a:pt x="12387" y="4566"/>
                  </a:cubicBezTo>
                  <a:cubicBezTo>
                    <a:pt x="16063" y="10818"/>
                    <a:pt x="14685" y="15366"/>
                    <a:pt x="16063" y="17639"/>
                  </a:cubicBezTo>
                  <a:cubicBezTo>
                    <a:pt x="16063" y="17639"/>
                    <a:pt x="-5536" y="19345"/>
                    <a:pt x="1357" y="587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" lastClr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1" name="AutoShape 10"/>
            <p:cNvSpPr/>
            <p:nvPr>
              <p:custDataLst>
                <p:tags r:id="rId13"/>
              </p:custDataLst>
            </p:nvPr>
          </p:nvSpPr>
          <p:spPr bwMode="auto">
            <a:xfrm>
              <a:off x="1874018" y="2948175"/>
              <a:ext cx="393709" cy="553577"/>
            </a:xfrm>
            <a:custGeom>
              <a:avLst/>
              <a:gdLst>
                <a:gd name="T0" fmla="*/ 64765 w 12554"/>
                <a:gd name="T1" fmla="*/ 358088 h 19439"/>
                <a:gd name="T2" fmla="*/ 257911 w 12554"/>
                <a:gd name="T3" fmla="*/ 0 h 19439"/>
                <a:gd name="T4" fmla="*/ 257911 w 12554"/>
                <a:gd name="T5" fmla="*/ 173928 h 19439"/>
                <a:gd name="T6" fmla="*/ 64765 w 12554"/>
                <a:gd name="T7" fmla="*/ 358088 h 1943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554" h="19439">
                  <a:moveTo>
                    <a:pt x="3104" y="18900"/>
                  </a:moveTo>
                  <a:cubicBezTo>
                    <a:pt x="3104" y="18900"/>
                    <a:pt x="-8210" y="10260"/>
                    <a:pt x="12361" y="0"/>
                  </a:cubicBezTo>
                  <a:cubicBezTo>
                    <a:pt x="12361" y="0"/>
                    <a:pt x="11847" y="4320"/>
                    <a:pt x="12361" y="9180"/>
                  </a:cubicBezTo>
                  <a:cubicBezTo>
                    <a:pt x="13389" y="13500"/>
                    <a:pt x="10304" y="21599"/>
                    <a:pt x="3104" y="18900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2" name="AutoShape 11"/>
            <p:cNvSpPr/>
            <p:nvPr>
              <p:custDataLst>
                <p:tags r:id="rId14"/>
              </p:custDataLst>
            </p:nvPr>
          </p:nvSpPr>
          <p:spPr bwMode="auto">
            <a:xfrm>
              <a:off x="1384866" y="2673773"/>
              <a:ext cx="391322" cy="627546"/>
            </a:xfrm>
            <a:custGeom>
              <a:avLst/>
              <a:gdLst>
                <a:gd name="T0" fmla="*/ 37685 w 13741"/>
                <a:gd name="T1" fmla="*/ 369406 h 20925"/>
                <a:gd name="T2" fmla="*/ 102314 w 13741"/>
                <a:gd name="T3" fmla="*/ 61554 h 20925"/>
                <a:gd name="T4" fmla="*/ 220770 w 13741"/>
                <a:gd name="T5" fmla="*/ 0 h 20925"/>
                <a:gd name="T6" fmla="*/ 188465 w 13741"/>
                <a:gd name="T7" fmla="*/ 400193 h 20925"/>
                <a:gd name="T8" fmla="*/ 37685 w 13741"/>
                <a:gd name="T9" fmla="*/ 369406 h 209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741" h="20925">
                  <a:moveTo>
                    <a:pt x="1989" y="18514"/>
                  </a:moveTo>
                  <a:cubicBezTo>
                    <a:pt x="1989" y="18514"/>
                    <a:pt x="-4263" y="10800"/>
                    <a:pt x="5400" y="3085"/>
                  </a:cubicBezTo>
                  <a:cubicBezTo>
                    <a:pt x="7673" y="1542"/>
                    <a:pt x="11652" y="0"/>
                    <a:pt x="11652" y="0"/>
                  </a:cubicBezTo>
                  <a:cubicBezTo>
                    <a:pt x="11652" y="0"/>
                    <a:pt x="17337" y="15942"/>
                    <a:pt x="9947" y="20057"/>
                  </a:cubicBezTo>
                  <a:cubicBezTo>
                    <a:pt x="7105" y="21599"/>
                    <a:pt x="3694" y="21085"/>
                    <a:pt x="1989" y="18514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3" name="AutoShape 12"/>
            <p:cNvSpPr/>
            <p:nvPr>
              <p:custDataLst>
                <p:tags r:id="rId15"/>
              </p:custDataLst>
            </p:nvPr>
          </p:nvSpPr>
          <p:spPr bwMode="auto">
            <a:xfrm>
              <a:off x="740616" y="2583101"/>
              <a:ext cx="408024" cy="641863"/>
            </a:xfrm>
            <a:custGeom>
              <a:avLst/>
              <a:gdLst>
                <a:gd name="T0" fmla="*/ 147495 w 14722"/>
                <a:gd name="T1" fmla="*/ 426471 h 21125"/>
                <a:gd name="T2" fmla="*/ 39866 w 14722"/>
                <a:gd name="T3" fmla="*/ 152298 h 21125"/>
                <a:gd name="T4" fmla="*/ 125977 w 14722"/>
                <a:gd name="T5" fmla="*/ 0 h 21125"/>
                <a:gd name="T6" fmla="*/ 201319 w 14722"/>
                <a:gd name="T7" fmla="*/ 111687 h 21125"/>
                <a:gd name="T8" fmla="*/ 147495 w 14722"/>
                <a:gd name="T9" fmla="*/ 426471 h 211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722" h="21125">
                  <a:moveTo>
                    <a:pt x="7999" y="21097"/>
                  </a:moveTo>
                  <a:cubicBezTo>
                    <a:pt x="2162" y="21600"/>
                    <a:pt x="-3092" y="15069"/>
                    <a:pt x="2162" y="7534"/>
                  </a:cubicBezTo>
                  <a:cubicBezTo>
                    <a:pt x="6832" y="0"/>
                    <a:pt x="6832" y="0"/>
                    <a:pt x="6832" y="0"/>
                  </a:cubicBezTo>
                  <a:cubicBezTo>
                    <a:pt x="6832" y="0"/>
                    <a:pt x="9167" y="3516"/>
                    <a:pt x="10918" y="5525"/>
                  </a:cubicBezTo>
                  <a:cubicBezTo>
                    <a:pt x="14421" y="10046"/>
                    <a:pt x="18507" y="21097"/>
                    <a:pt x="7999" y="21097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4" name="AutoShape 13"/>
            <p:cNvSpPr/>
            <p:nvPr>
              <p:custDataLst>
                <p:tags r:id="rId16"/>
              </p:custDataLst>
            </p:nvPr>
          </p:nvSpPr>
          <p:spPr bwMode="auto">
            <a:xfrm>
              <a:off x="31941" y="3198940"/>
              <a:ext cx="782643" cy="379392"/>
            </a:xfrm>
            <a:custGeom>
              <a:avLst/>
              <a:gdLst>
                <a:gd name="T0" fmla="*/ 520184 w 21189"/>
                <a:gd name="T1" fmla="*/ 157142 h 15674"/>
                <a:gd name="T2" fmla="*/ 95544 w 21189"/>
                <a:gd name="T3" fmla="*/ 34366 h 15674"/>
                <a:gd name="T4" fmla="*/ 0 w 21189"/>
                <a:gd name="T5" fmla="*/ 105980 h 15674"/>
                <a:gd name="T6" fmla="*/ 244143 w 21189"/>
                <a:gd name="T7" fmla="*/ 249208 h 15674"/>
                <a:gd name="T8" fmla="*/ 520184 w 21189"/>
                <a:gd name="T9" fmla="*/ 157142 h 156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89" h="15673">
                  <a:moveTo>
                    <a:pt x="21168" y="9758"/>
                  </a:moveTo>
                  <a:cubicBezTo>
                    <a:pt x="21168" y="9758"/>
                    <a:pt x="12959" y="-5489"/>
                    <a:pt x="3888" y="2134"/>
                  </a:cubicBezTo>
                  <a:cubicBezTo>
                    <a:pt x="3888" y="2134"/>
                    <a:pt x="1296" y="5311"/>
                    <a:pt x="0" y="6581"/>
                  </a:cubicBezTo>
                  <a:cubicBezTo>
                    <a:pt x="0" y="6581"/>
                    <a:pt x="4320" y="14840"/>
                    <a:pt x="9935" y="15475"/>
                  </a:cubicBezTo>
                  <a:cubicBezTo>
                    <a:pt x="15119" y="16111"/>
                    <a:pt x="21599" y="15475"/>
                    <a:pt x="21168" y="9758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" lastClr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5" name="AutoShape 14"/>
            <p:cNvSpPr/>
            <p:nvPr>
              <p:custDataLst>
                <p:tags r:id="rId17"/>
              </p:custDataLst>
            </p:nvPr>
          </p:nvSpPr>
          <p:spPr bwMode="auto">
            <a:xfrm>
              <a:off x="611766" y="3652078"/>
              <a:ext cx="613230" cy="560735"/>
            </a:xfrm>
            <a:custGeom>
              <a:avLst/>
              <a:gdLst>
                <a:gd name="T0" fmla="*/ 295532 w 20364"/>
                <a:gd name="T1" fmla="*/ 1467 h 21100"/>
                <a:gd name="T2" fmla="*/ 73868 w 20364"/>
                <a:gd name="T3" fmla="*/ 187256 h 21100"/>
                <a:gd name="T4" fmla="*/ 0 w 20364"/>
                <a:gd name="T5" fmla="*/ 373044 h 21100"/>
                <a:gd name="T6" fmla="*/ 401075 w 20364"/>
                <a:gd name="T7" fmla="*/ 197581 h 21100"/>
                <a:gd name="T8" fmla="*/ 295532 w 20364"/>
                <a:gd name="T9" fmla="*/ 1467 h 211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364" h="21100">
                  <a:moveTo>
                    <a:pt x="14751" y="83"/>
                  </a:moveTo>
                  <a:cubicBezTo>
                    <a:pt x="12117" y="83"/>
                    <a:pt x="4214" y="2418"/>
                    <a:pt x="3687" y="10591"/>
                  </a:cubicBezTo>
                  <a:cubicBezTo>
                    <a:pt x="2634" y="18181"/>
                    <a:pt x="0" y="21099"/>
                    <a:pt x="0" y="21099"/>
                  </a:cubicBezTo>
                  <a:cubicBezTo>
                    <a:pt x="0" y="21099"/>
                    <a:pt x="18439" y="19932"/>
                    <a:pt x="20019" y="11175"/>
                  </a:cubicBezTo>
                  <a:cubicBezTo>
                    <a:pt x="21599" y="1835"/>
                    <a:pt x="17385" y="-500"/>
                    <a:pt x="14751" y="83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6" name="AutoShape 15"/>
            <p:cNvSpPr/>
            <p:nvPr>
              <p:custDataLst>
                <p:tags r:id="rId18"/>
              </p:custDataLst>
            </p:nvPr>
          </p:nvSpPr>
          <p:spPr bwMode="auto">
            <a:xfrm>
              <a:off x="1315667" y="3947955"/>
              <a:ext cx="529716" cy="596527"/>
            </a:xfrm>
            <a:custGeom>
              <a:avLst/>
              <a:gdLst>
                <a:gd name="T0" fmla="*/ 245334 w 11653"/>
                <a:gd name="T1" fmla="*/ 19646 h 19110"/>
                <a:gd name="T2" fmla="*/ 31151 w 11653"/>
                <a:gd name="T3" fmla="*/ 396875 h 19110"/>
                <a:gd name="T4" fmla="*/ 245334 w 11653"/>
                <a:gd name="T5" fmla="*/ 19646 h 1911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653" h="19110">
                  <a:moveTo>
                    <a:pt x="8112" y="946"/>
                  </a:moveTo>
                  <a:cubicBezTo>
                    <a:pt x="3863" y="-2490"/>
                    <a:pt x="-2510" y="3400"/>
                    <a:pt x="1030" y="19110"/>
                  </a:cubicBezTo>
                  <a:cubicBezTo>
                    <a:pt x="1030" y="19110"/>
                    <a:pt x="19090" y="10273"/>
                    <a:pt x="8112" y="946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" lastClr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7" name="AutoShape 16"/>
            <p:cNvSpPr/>
            <p:nvPr>
              <p:custDataLst>
                <p:tags r:id="rId19"/>
              </p:custDataLst>
            </p:nvPr>
          </p:nvSpPr>
          <p:spPr bwMode="auto">
            <a:xfrm>
              <a:off x="3663600" y="206536"/>
              <a:ext cx="472449" cy="703902"/>
            </a:xfrm>
            <a:custGeom>
              <a:avLst/>
              <a:gdLst>
                <a:gd name="T0" fmla="*/ 67128 w 13523"/>
                <a:gd name="T1" fmla="*/ 449800 h 18670"/>
                <a:gd name="T2" fmla="*/ 270092 w 13523"/>
                <a:gd name="T3" fmla="*/ 0 h 18670"/>
                <a:gd name="T4" fmla="*/ 312814 w 13523"/>
                <a:gd name="T5" fmla="*/ 173780 h 18670"/>
                <a:gd name="T6" fmla="*/ 67128 w 13523"/>
                <a:gd name="T7" fmla="*/ 449800 h 1867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3523" h="18670">
                  <a:moveTo>
                    <a:pt x="2888" y="17932"/>
                  </a:moveTo>
                  <a:cubicBezTo>
                    <a:pt x="2888" y="17932"/>
                    <a:pt x="-7682" y="8558"/>
                    <a:pt x="11620" y="0"/>
                  </a:cubicBezTo>
                  <a:cubicBezTo>
                    <a:pt x="11620" y="0"/>
                    <a:pt x="12998" y="3260"/>
                    <a:pt x="13458" y="6928"/>
                  </a:cubicBezTo>
                  <a:cubicBezTo>
                    <a:pt x="13917" y="10596"/>
                    <a:pt x="12079" y="21599"/>
                    <a:pt x="2888" y="17932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8" name="AutoShape 17"/>
            <p:cNvSpPr/>
            <p:nvPr>
              <p:custDataLst>
                <p:tags r:id="rId20"/>
              </p:custDataLst>
            </p:nvPr>
          </p:nvSpPr>
          <p:spPr bwMode="auto">
            <a:xfrm>
              <a:off x="3083775" y="440375"/>
              <a:ext cx="424727" cy="665724"/>
            </a:xfrm>
            <a:custGeom>
              <a:avLst/>
              <a:gdLst>
                <a:gd name="T0" fmla="*/ 251649 w 16246"/>
                <a:gd name="T1" fmla="*/ 413107 h 20641"/>
                <a:gd name="T2" fmla="*/ 144297 w 16246"/>
                <a:gd name="T3" fmla="*/ 110830 h 20641"/>
                <a:gd name="T4" fmla="*/ 4766 w 16246"/>
                <a:gd name="T5" fmla="*/ 0 h 20641"/>
                <a:gd name="T6" fmla="*/ 4766 w 16246"/>
                <a:gd name="T7" fmla="*/ 191426 h 20641"/>
                <a:gd name="T8" fmla="*/ 101369 w 16246"/>
                <a:gd name="T9" fmla="*/ 433256 h 20641"/>
                <a:gd name="T10" fmla="*/ 251649 w 16246"/>
                <a:gd name="T11" fmla="*/ 413107 h 206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245" h="20641">
                  <a:moveTo>
                    <a:pt x="14468" y="19252"/>
                  </a:moveTo>
                  <a:cubicBezTo>
                    <a:pt x="14468" y="19252"/>
                    <a:pt x="21257" y="11739"/>
                    <a:pt x="8296" y="5165"/>
                  </a:cubicBezTo>
                  <a:cubicBezTo>
                    <a:pt x="1508" y="1408"/>
                    <a:pt x="274" y="0"/>
                    <a:pt x="274" y="0"/>
                  </a:cubicBezTo>
                  <a:cubicBezTo>
                    <a:pt x="274" y="0"/>
                    <a:pt x="-343" y="6573"/>
                    <a:pt x="274" y="8921"/>
                  </a:cubicBezTo>
                  <a:cubicBezTo>
                    <a:pt x="274" y="11269"/>
                    <a:pt x="-343" y="17843"/>
                    <a:pt x="5828" y="20191"/>
                  </a:cubicBezTo>
                  <a:cubicBezTo>
                    <a:pt x="10148" y="21600"/>
                    <a:pt x="14468" y="19252"/>
                    <a:pt x="14468" y="19252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29" name="AutoShape 18"/>
            <p:cNvSpPr/>
            <p:nvPr>
              <p:custDataLst>
                <p:tags r:id="rId21"/>
              </p:custDataLst>
            </p:nvPr>
          </p:nvSpPr>
          <p:spPr bwMode="auto">
            <a:xfrm>
              <a:off x="3842558" y="1046446"/>
              <a:ext cx="689585" cy="377005"/>
            </a:xfrm>
            <a:custGeom>
              <a:avLst/>
              <a:gdLst>
                <a:gd name="T0" fmla="*/ 20914 w 19743"/>
                <a:gd name="T1" fmla="*/ 65328 h 11814"/>
                <a:gd name="T2" fmla="*/ 458764 w 19743"/>
                <a:gd name="T3" fmla="*/ 197832 h 11814"/>
                <a:gd name="T4" fmla="*/ 52959 w 19743"/>
                <a:gd name="T5" fmla="*/ 208023 h 11814"/>
                <a:gd name="T6" fmla="*/ 20914 w 19743"/>
                <a:gd name="T7" fmla="*/ 65328 h 118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743" h="11814">
                  <a:moveTo>
                    <a:pt x="900" y="3077"/>
                  </a:moveTo>
                  <a:cubicBezTo>
                    <a:pt x="900" y="3077"/>
                    <a:pt x="12389" y="-7002"/>
                    <a:pt x="19742" y="9318"/>
                  </a:cubicBezTo>
                  <a:cubicBezTo>
                    <a:pt x="19742" y="9318"/>
                    <a:pt x="11011" y="14598"/>
                    <a:pt x="2279" y="9798"/>
                  </a:cubicBezTo>
                  <a:cubicBezTo>
                    <a:pt x="-1857" y="7878"/>
                    <a:pt x="900" y="4038"/>
                    <a:pt x="900" y="3077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0" name="AutoShape 19"/>
            <p:cNvSpPr/>
            <p:nvPr>
              <p:custDataLst>
                <p:tags r:id="rId22"/>
              </p:custDataLst>
            </p:nvPr>
          </p:nvSpPr>
          <p:spPr bwMode="auto">
            <a:xfrm>
              <a:off x="3506115" y="1638202"/>
              <a:ext cx="739693" cy="353144"/>
            </a:xfrm>
            <a:custGeom>
              <a:avLst/>
              <a:gdLst>
                <a:gd name="T0" fmla="*/ 767 w 21174"/>
                <a:gd name="T1" fmla="*/ 120504 h 12449"/>
                <a:gd name="T2" fmla="*/ 492102 w 21174"/>
                <a:gd name="T3" fmla="*/ 59337 h 12449"/>
                <a:gd name="T4" fmla="*/ 342563 w 21174"/>
                <a:gd name="T5" fmla="*/ 161251 h 12449"/>
                <a:gd name="T6" fmla="*/ 767 w 21174"/>
                <a:gd name="T7" fmla="*/ 120504 h 1244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74" h="12449">
                  <a:moveTo>
                    <a:pt x="33" y="6385"/>
                  </a:moveTo>
                  <a:cubicBezTo>
                    <a:pt x="-426" y="3685"/>
                    <a:pt x="3710" y="-4415"/>
                    <a:pt x="21173" y="3144"/>
                  </a:cubicBezTo>
                  <a:cubicBezTo>
                    <a:pt x="21173" y="3144"/>
                    <a:pt x="17037" y="6925"/>
                    <a:pt x="14739" y="8544"/>
                  </a:cubicBezTo>
                  <a:cubicBezTo>
                    <a:pt x="12442" y="10704"/>
                    <a:pt x="493" y="17184"/>
                    <a:pt x="33" y="6385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1" name="AutoShape 20"/>
            <p:cNvSpPr/>
            <p:nvPr>
              <p:custDataLst>
                <p:tags r:id="rId23"/>
              </p:custDataLst>
            </p:nvPr>
          </p:nvSpPr>
          <p:spPr bwMode="auto">
            <a:xfrm>
              <a:off x="3539521" y="2201323"/>
              <a:ext cx="653794" cy="508241"/>
            </a:xfrm>
            <a:custGeom>
              <a:avLst/>
              <a:gdLst>
                <a:gd name="T0" fmla="*/ 1930 w 21180"/>
                <a:gd name="T1" fmla="*/ 193334 h 18889"/>
                <a:gd name="T2" fmla="*/ 361042 w 21180"/>
                <a:gd name="T3" fmla="*/ 0 h 18889"/>
                <a:gd name="T4" fmla="*/ 434954 w 21180"/>
                <a:gd name="T5" fmla="*/ 0 h 18889"/>
                <a:gd name="T6" fmla="*/ 244843 w 21180"/>
                <a:gd name="T7" fmla="*/ 315438 h 18889"/>
                <a:gd name="T8" fmla="*/ 1930 w 21180"/>
                <a:gd name="T9" fmla="*/ 193334 h 188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80" h="18889">
                  <a:moveTo>
                    <a:pt x="94" y="10800"/>
                  </a:moveTo>
                  <a:cubicBezTo>
                    <a:pt x="-420" y="7957"/>
                    <a:pt x="608" y="0"/>
                    <a:pt x="17580" y="0"/>
                  </a:cubicBezTo>
                  <a:cubicBezTo>
                    <a:pt x="17580" y="0"/>
                    <a:pt x="20151" y="568"/>
                    <a:pt x="21179" y="0"/>
                  </a:cubicBezTo>
                  <a:cubicBezTo>
                    <a:pt x="21179" y="0"/>
                    <a:pt x="18094" y="13073"/>
                    <a:pt x="11922" y="17621"/>
                  </a:cubicBezTo>
                  <a:cubicBezTo>
                    <a:pt x="5751" y="21599"/>
                    <a:pt x="608" y="15347"/>
                    <a:pt x="94" y="10800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2" name="AutoShape 21"/>
            <p:cNvSpPr/>
            <p:nvPr>
              <p:custDataLst>
                <p:tags r:id="rId24"/>
              </p:custDataLst>
            </p:nvPr>
          </p:nvSpPr>
          <p:spPr bwMode="auto">
            <a:xfrm>
              <a:off x="2165123" y="2473340"/>
              <a:ext cx="734921" cy="427113"/>
            </a:xfrm>
            <a:custGeom>
              <a:avLst/>
              <a:gdLst>
                <a:gd name="T0" fmla="*/ 486225 w 20815"/>
                <a:gd name="T1" fmla="*/ 156920 h 18748"/>
                <a:gd name="T2" fmla="*/ 158536 w 20815"/>
                <a:gd name="T3" fmla="*/ 3441 h 18748"/>
                <a:gd name="T4" fmla="*/ 0 w 20815"/>
                <a:gd name="T5" fmla="*/ 23902 h 18748"/>
                <a:gd name="T6" fmla="*/ 253695 w 20815"/>
                <a:gd name="T7" fmla="*/ 279691 h 18748"/>
                <a:gd name="T8" fmla="*/ 486225 w 20815"/>
                <a:gd name="T9" fmla="*/ 156920 h 187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815" h="18748">
                  <a:moveTo>
                    <a:pt x="20699" y="10353"/>
                  </a:moveTo>
                  <a:cubicBezTo>
                    <a:pt x="20699" y="10353"/>
                    <a:pt x="19799" y="-1797"/>
                    <a:pt x="6749" y="227"/>
                  </a:cubicBezTo>
                  <a:cubicBezTo>
                    <a:pt x="6749" y="227"/>
                    <a:pt x="899" y="2252"/>
                    <a:pt x="0" y="1577"/>
                  </a:cubicBezTo>
                  <a:cubicBezTo>
                    <a:pt x="0" y="1577"/>
                    <a:pt x="4499" y="16428"/>
                    <a:pt x="10800" y="18453"/>
                  </a:cubicBezTo>
                  <a:cubicBezTo>
                    <a:pt x="17099" y="19803"/>
                    <a:pt x="21600" y="16428"/>
                    <a:pt x="20699" y="10353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3" name="AutoShape 22"/>
            <p:cNvSpPr/>
            <p:nvPr>
              <p:custDataLst>
                <p:tags r:id="rId25"/>
              </p:custDataLst>
            </p:nvPr>
          </p:nvSpPr>
          <p:spPr bwMode="auto">
            <a:xfrm>
              <a:off x="1826296" y="1860109"/>
              <a:ext cx="668110" cy="331670"/>
            </a:xfrm>
            <a:custGeom>
              <a:avLst/>
              <a:gdLst>
                <a:gd name="T0" fmla="*/ 436645 w 20033"/>
                <a:gd name="T1" fmla="*/ 72419 h 15680"/>
                <a:gd name="T2" fmla="*/ 74531 w 20033"/>
                <a:gd name="T3" fmla="*/ 42022 h 15680"/>
                <a:gd name="T4" fmla="*/ 0 w 20033"/>
                <a:gd name="T5" fmla="*/ 143361 h 15680"/>
                <a:gd name="T6" fmla="*/ 202336 w 20033"/>
                <a:gd name="T7" fmla="*/ 204155 h 15680"/>
                <a:gd name="T8" fmla="*/ 436645 w 20033"/>
                <a:gd name="T9" fmla="*/ 72419 h 156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033" h="15680">
                  <a:moveTo>
                    <a:pt x="19679" y="5146"/>
                  </a:moveTo>
                  <a:cubicBezTo>
                    <a:pt x="17760" y="826"/>
                    <a:pt x="10559" y="-2773"/>
                    <a:pt x="3359" y="2986"/>
                  </a:cubicBezTo>
                  <a:cubicBezTo>
                    <a:pt x="479" y="5866"/>
                    <a:pt x="0" y="10187"/>
                    <a:pt x="0" y="10187"/>
                  </a:cubicBezTo>
                  <a:cubicBezTo>
                    <a:pt x="0" y="10187"/>
                    <a:pt x="6239" y="12346"/>
                    <a:pt x="9119" y="14507"/>
                  </a:cubicBezTo>
                  <a:cubicBezTo>
                    <a:pt x="15360" y="18827"/>
                    <a:pt x="21600" y="10187"/>
                    <a:pt x="19679" y="5146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4" name="AutoShape 23"/>
            <p:cNvSpPr/>
            <p:nvPr>
              <p:custDataLst>
                <p:tags r:id="rId26"/>
              </p:custDataLst>
            </p:nvPr>
          </p:nvSpPr>
          <p:spPr bwMode="auto">
            <a:xfrm>
              <a:off x="1642565" y="822152"/>
              <a:ext cx="458133" cy="544033"/>
            </a:xfrm>
            <a:custGeom>
              <a:avLst/>
              <a:gdLst>
                <a:gd name="T0" fmla="*/ 269324 w 15070"/>
                <a:gd name="T1" fmla="*/ 347181 h 19631"/>
                <a:gd name="T2" fmla="*/ 194752 w 15070"/>
                <a:gd name="T3" fmla="*/ 91893 h 19631"/>
                <a:gd name="T4" fmla="*/ 34909 w 15070"/>
                <a:gd name="T5" fmla="*/ 0 h 19631"/>
                <a:gd name="T6" fmla="*/ 45568 w 15070"/>
                <a:gd name="T7" fmla="*/ 275699 h 19631"/>
                <a:gd name="T8" fmla="*/ 269324 w 15070"/>
                <a:gd name="T9" fmla="*/ 347181 h 196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070" h="19631">
                  <a:moveTo>
                    <a:pt x="13316" y="18830"/>
                  </a:moveTo>
                  <a:cubicBezTo>
                    <a:pt x="13316" y="18830"/>
                    <a:pt x="19111" y="9415"/>
                    <a:pt x="9629" y="4984"/>
                  </a:cubicBezTo>
                  <a:cubicBezTo>
                    <a:pt x="2780" y="1661"/>
                    <a:pt x="1726" y="0"/>
                    <a:pt x="1726" y="0"/>
                  </a:cubicBezTo>
                  <a:cubicBezTo>
                    <a:pt x="1726" y="0"/>
                    <a:pt x="-2488" y="8307"/>
                    <a:pt x="2253" y="14953"/>
                  </a:cubicBezTo>
                  <a:cubicBezTo>
                    <a:pt x="6994" y="21599"/>
                    <a:pt x="11736" y="19384"/>
                    <a:pt x="13316" y="1883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" lastClr="FFFFFF"/>
                </a:gs>
                <a:gs pos="100000">
                  <a:srgbClr val="D9D9D9"/>
                </a:gs>
              </a:gsLst>
              <a:lin ang="5400000" scaled="1"/>
            </a:gradFill>
            <a:ln w="12700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5" name="AutoShape 24"/>
            <p:cNvSpPr/>
            <p:nvPr>
              <p:custDataLst>
                <p:tags r:id="rId27"/>
              </p:custDataLst>
            </p:nvPr>
          </p:nvSpPr>
          <p:spPr bwMode="auto">
            <a:xfrm>
              <a:off x="2356011" y="755341"/>
              <a:ext cx="489153" cy="670496"/>
            </a:xfrm>
            <a:custGeom>
              <a:avLst/>
              <a:gdLst>
                <a:gd name="T0" fmla="*/ 72915 w 15376"/>
                <a:gd name="T1" fmla="*/ 419155 h 20489"/>
                <a:gd name="T2" fmla="*/ 51643 w 15376"/>
                <a:gd name="T3" fmla="*/ 173784 h 20489"/>
                <a:gd name="T4" fmla="*/ 253666 w 15376"/>
                <a:gd name="T5" fmla="*/ 0 h 20489"/>
                <a:gd name="T6" fmla="*/ 296188 w 15376"/>
                <a:gd name="T7" fmla="*/ 388478 h 20489"/>
                <a:gd name="T8" fmla="*/ 72915 w 15376"/>
                <a:gd name="T9" fmla="*/ 419155 h 204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76" h="20489">
                  <a:moveTo>
                    <a:pt x="3445" y="19252"/>
                  </a:moveTo>
                  <a:cubicBezTo>
                    <a:pt x="3445" y="19252"/>
                    <a:pt x="-3587" y="13147"/>
                    <a:pt x="2440" y="7982"/>
                  </a:cubicBezTo>
                  <a:cubicBezTo>
                    <a:pt x="8468" y="2347"/>
                    <a:pt x="11985" y="1878"/>
                    <a:pt x="11985" y="0"/>
                  </a:cubicBezTo>
                  <a:cubicBezTo>
                    <a:pt x="11985" y="0"/>
                    <a:pt x="18013" y="14086"/>
                    <a:pt x="13994" y="17843"/>
                  </a:cubicBezTo>
                  <a:cubicBezTo>
                    <a:pt x="10478" y="21599"/>
                    <a:pt x="5957" y="20660"/>
                    <a:pt x="3445" y="19252"/>
                  </a:cubicBezTo>
                  <a:close/>
                </a:path>
              </a:pathLst>
            </a:custGeom>
            <a:solidFill>
              <a:srgbClr val="FFBF53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6" name="AutoShape 25"/>
            <p:cNvSpPr/>
            <p:nvPr>
              <p:custDataLst>
                <p:tags r:id="rId28"/>
              </p:custDataLst>
            </p:nvPr>
          </p:nvSpPr>
          <p:spPr bwMode="auto">
            <a:xfrm>
              <a:off x="4567936" y="1602409"/>
              <a:ext cx="541646" cy="672882"/>
            </a:xfrm>
            <a:custGeom>
              <a:avLst/>
              <a:gdLst>
                <a:gd name="T0" fmla="*/ 21227 w 16671"/>
                <a:gd name="T1" fmla="*/ 388836 h 20543"/>
                <a:gd name="T2" fmla="*/ 106113 w 16671"/>
                <a:gd name="T3" fmla="*/ 122777 h 20543"/>
                <a:gd name="T4" fmla="*/ 339567 w 16671"/>
                <a:gd name="T5" fmla="*/ 0 h 20543"/>
                <a:gd name="T6" fmla="*/ 307727 w 16671"/>
                <a:gd name="T7" fmla="*/ 399079 h 20543"/>
                <a:gd name="T8" fmla="*/ 21227 w 16671"/>
                <a:gd name="T9" fmla="*/ 388836 h 205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671" h="20543">
                  <a:moveTo>
                    <a:pt x="982" y="17843"/>
                  </a:moveTo>
                  <a:cubicBezTo>
                    <a:pt x="982" y="17843"/>
                    <a:pt x="-2945" y="8921"/>
                    <a:pt x="4909" y="5634"/>
                  </a:cubicBezTo>
                  <a:cubicBezTo>
                    <a:pt x="13255" y="2347"/>
                    <a:pt x="15709" y="0"/>
                    <a:pt x="15709" y="0"/>
                  </a:cubicBezTo>
                  <a:cubicBezTo>
                    <a:pt x="15709" y="0"/>
                    <a:pt x="18654" y="15026"/>
                    <a:pt x="14236" y="18313"/>
                  </a:cubicBezTo>
                  <a:cubicBezTo>
                    <a:pt x="9327" y="21130"/>
                    <a:pt x="3436" y="21599"/>
                    <a:pt x="982" y="17843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7" name="AutoShape 26"/>
            <p:cNvSpPr/>
            <p:nvPr>
              <p:custDataLst>
                <p:tags r:id="rId29"/>
              </p:custDataLst>
            </p:nvPr>
          </p:nvSpPr>
          <p:spPr bwMode="auto">
            <a:xfrm>
              <a:off x="4577480" y="647966"/>
              <a:ext cx="410411" cy="629933"/>
            </a:xfrm>
            <a:custGeom>
              <a:avLst/>
              <a:gdLst>
                <a:gd name="T0" fmla="*/ 128757 w 19262"/>
                <a:gd name="T1" fmla="*/ 419100 h 21600"/>
                <a:gd name="T2" fmla="*/ 2055 w 19262"/>
                <a:gd name="T3" fmla="*/ 214653 h 21600"/>
                <a:gd name="T4" fmla="*/ 139318 w 19262"/>
                <a:gd name="T5" fmla="*/ 0 h 21600"/>
                <a:gd name="T6" fmla="*/ 266019 w 19262"/>
                <a:gd name="T7" fmla="*/ 204428 h 21600"/>
                <a:gd name="T8" fmla="*/ 128757 w 19262"/>
                <a:gd name="T9" fmla="*/ 41910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262" h="21600">
                  <a:moveTo>
                    <a:pt x="9083" y="21600"/>
                  </a:moveTo>
                  <a:cubicBezTo>
                    <a:pt x="9083" y="21600"/>
                    <a:pt x="-1344" y="16331"/>
                    <a:pt x="145" y="11063"/>
                  </a:cubicBezTo>
                  <a:cubicBezTo>
                    <a:pt x="1635" y="5795"/>
                    <a:pt x="9828" y="1580"/>
                    <a:pt x="9828" y="0"/>
                  </a:cubicBezTo>
                  <a:cubicBezTo>
                    <a:pt x="9828" y="0"/>
                    <a:pt x="18021" y="6848"/>
                    <a:pt x="18766" y="10536"/>
                  </a:cubicBezTo>
                  <a:cubicBezTo>
                    <a:pt x="20256" y="13697"/>
                    <a:pt x="18766" y="21073"/>
                    <a:pt x="9083" y="21600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8" name="AutoShape 27"/>
            <p:cNvSpPr/>
            <p:nvPr>
              <p:custDataLst>
                <p:tags r:id="rId30"/>
              </p:custDataLst>
            </p:nvPr>
          </p:nvSpPr>
          <p:spPr bwMode="auto">
            <a:xfrm>
              <a:off x="1000701" y="1836248"/>
              <a:ext cx="436659" cy="639477"/>
            </a:xfrm>
            <a:custGeom>
              <a:avLst/>
              <a:gdLst>
                <a:gd name="T0" fmla="*/ 177114 w 12174"/>
                <a:gd name="T1" fmla="*/ 425430 h 21600"/>
                <a:gd name="T2" fmla="*/ 91182 w 12174"/>
                <a:gd name="T3" fmla="*/ 0 h 21600"/>
                <a:gd name="T4" fmla="*/ 209330 w 12174"/>
                <a:gd name="T5" fmla="*/ 111425 h 21600"/>
                <a:gd name="T6" fmla="*/ 177114 w 12174"/>
                <a:gd name="T7" fmla="*/ 42543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174" h="21600">
                  <a:moveTo>
                    <a:pt x="7422" y="21599"/>
                  </a:moveTo>
                  <a:cubicBezTo>
                    <a:pt x="7422" y="21599"/>
                    <a:pt x="-6528" y="17485"/>
                    <a:pt x="3821" y="0"/>
                  </a:cubicBezTo>
                  <a:cubicBezTo>
                    <a:pt x="3821" y="0"/>
                    <a:pt x="5622" y="3085"/>
                    <a:pt x="8772" y="5657"/>
                  </a:cubicBezTo>
                  <a:cubicBezTo>
                    <a:pt x="11921" y="8228"/>
                    <a:pt x="15071" y="21599"/>
                    <a:pt x="7422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39" name="AutoShape 28"/>
            <p:cNvSpPr/>
            <p:nvPr>
              <p:custDataLst>
                <p:tags r:id="rId31"/>
              </p:custDataLst>
            </p:nvPr>
          </p:nvSpPr>
          <p:spPr bwMode="auto">
            <a:xfrm>
              <a:off x="167950" y="1967485"/>
              <a:ext cx="510627" cy="672882"/>
            </a:xfrm>
            <a:custGeom>
              <a:avLst/>
              <a:gdLst>
                <a:gd name="T0" fmla="*/ 144509 w 11872"/>
                <a:gd name="T1" fmla="*/ 447654 h 21600"/>
                <a:gd name="T2" fmla="*/ 80582 w 11872"/>
                <a:gd name="T3" fmla="*/ 0 h 21600"/>
                <a:gd name="T4" fmla="*/ 165828 w 11872"/>
                <a:gd name="T5" fmla="*/ 71213 h 21600"/>
                <a:gd name="T6" fmla="*/ 144509 w 11872"/>
                <a:gd name="T7" fmla="*/ 44765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872" h="21600">
                  <a:moveTo>
                    <a:pt x="5050" y="21599"/>
                  </a:moveTo>
                  <a:cubicBezTo>
                    <a:pt x="5050" y="21599"/>
                    <a:pt x="-4632" y="15218"/>
                    <a:pt x="2816" y="0"/>
                  </a:cubicBezTo>
                  <a:cubicBezTo>
                    <a:pt x="2816" y="0"/>
                    <a:pt x="4305" y="2454"/>
                    <a:pt x="5795" y="3436"/>
                  </a:cubicBezTo>
                  <a:cubicBezTo>
                    <a:pt x="10636" y="7363"/>
                    <a:pt x="16968" y="17181"/>
                    <a:pt x="5050" y="21599"/>
                  </a:cubicBezTo>
                  <a:close/>
                </a:path>
              </a:pathLst>
            </a:custGeom>
            <a:solidFill>
              <a:srgbClr val="02B3C5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  <p:sp>
          <p:nvSpPr>
            <p:cNvPr id="40" name="AutoShape 29"/>
            <p:cNvSpPr/>
            <p:nvPr>
              <p:custDataLst>
                <p:tags r:id="rId32"/>
              </p:custDataLst>
            </p:nvPr>
          </p:nvSpPr>
          <p:spPr bwMode="auto">
            <a:xfrm>
              <a:off x="1077057" y="1036903"/>
              <a:ext cx="422342" cy="582210"/>
            </a:xfrm>
            <a:custGeom>
              <a:avLst/>
              <a:gdLst>
                <a:gd name="T0" fmla="*/ 188209 w 11448"/>
                <a:gd name="T1" fmla="*/ 387332 h 21600"/>
                <a:gd name="T2" fmla="*/ 60994 w 11448"/>
                <a:gd name="T3" fmla="*/ 0 h 21600"/>
                <a:gd name="T4" fmla="*/ 145796 w 11448"/>
                <a:gd name="T5" fmla="*/ 91727 h 21600"/>
                <a:gd name="T6" fmla="*/ 188209 w 11448"/>
                <a:gd name="T7" fmla="*/ 3873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448" h="21600">
                  <a:moveTo>
                    <a:pt x="7668" y="21599"/>
                  </a:moveTo>
                  <a:cubicBezTo>
                    <a:pt x="7668" y="21599"/>
                    <a:pt x="-5291" y="21599"/>
                    <a:pt x="2485" y="0"/>
                  </a:cubicBezTo>
                  <a:cubicBezTo>
                    <a:pt x="2485" y="0"/>
                    <a:pt x="4212" y="3978"/>
                    <a:pt x="5940" y="5115"/>
                  </a:cubicBezTo>
                  <a:cubicBezTo>
                    <a:pt x="7668" y="6252"/>
                    <a:pt x="16308" y="17621"/>
                    <a:pt x="7668" y="21599"/>
                  </a:cubicBezTo>
                  <a:close/>
                </a:path>
              </a:pathLst>
            </a:custGeom>
            <a:solidFill>
              <a:srgbClr val="F07474"/>
            </a:solidFill>
            <a:ln w="28575" cap="flat" cmpd="sng">
              <a:solidFill>
                <a:sysClr val="window" lastClr="FFFFFF"/>
              </a:solidFill>
              <a:rou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微软雅黑"/>
                <a:cs typeface="+mn-cs"/>
              </a:endParaRPr>
            </a:p>
          </p:txBody>
        </p:sp>
      </p:grpSp>
      <p:pic>
        <p:nvPicPr>
          <p:cNvPr id="51" name="图片 50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7310" y="4285261"/>
            <a:ext cx="1768962" cy="1768962"/>
          </a:xfrm>
          <a:prstGeom prst="rect">
            <a:avLst/>
          </a:prstGeom>
        </p:spPr>
      </p:pic>
      <p:sp>
        <p:nvSpPr>
          <p:cNvPr id="42" name="文本框 41"/>
          <p:cNvSpPr txBox="1"/>
          <p:nvPr>
            <p:custDataLst>
              <p:tags r:id="rId4"/>
            </p:custDataLst>
          </p:nvPr>
        </p:nvSpPr>
        <p:spPr>
          <a:xfrm>
            <a:off x="5303344" y="2754401"/>
            <a:ext cx="5435918" cy="10058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6000" b="1">
                <a:solidFill>
                  <a:srgbClr val="FF0000"/>
                </a:solidFill>
                <a:latin typeface="+mn-ea"/>
                <a:ea typeface="+mn-ea"/>
                <a:cs typeface="微软雅黑" panose="020B0503020204020204" charset="-122"/>
              </a:rPr>
              <a:t>二  友谊的力量 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1" name="文本框 36870"/>
          <p:cNvSpPr txBox="1"/>
          <p:nvPr>
            <p:custDataLst>
              <p:tags r:id="rId1"/>
            </p:custDataLst>
          </p:nvPr>
        </p:nvSpPr>
        <p:spPr>
          <a:xfrm>
            <a:off x="619125" y="735330"/>
            <a:ext cx="4898390" cy="3675888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ct val="140000"/>
              </a:lnSpc>
              <a:buFont typeface="Wingdings" panose="05000000000000000000" charset="0"/>
              <a:buChar char="Ø"/>
            </a:pP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朋友对你有哪些影响？请完成自己的“朋友影响力”图：在中间的圆中写上你的名字，在周围圆中分别写上朋友的名字、朋友对你的影响及影响力的大小。</a:t>
            </a:r>
          </a:p>
        </p:txBody>
      </p: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5634514" y="1523048"/>
            <a:ext cx="21908" cy="382190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>
            <p:custDataLst>
              <p:tags r:id="rId3"/>
            </p:custDataLst>
          </p:nvPr>
        </p:nvGrpSpPr>
        <p:grpSpPr>
          <a:xfrm>
            <a:off x="6403181" y="779939"/>
            <a:ext cx="4565333" cy="4565333"/>
            <a:chOff x="9045" y="607"/>
            <a:chExt cx="9586" cy="9586"/>
          </a:xfrm>
        </p:grpSpPr>
        <p:grpSp>
          <p:nvGrpSpPr>
            <p:cNvPr id="25" name="组合 24"/>
            <p:cNvGrpSpPr/>
            <p:nvPr>
              <p:custDataLst>
                <p:tags r:id="rId7"/>
              </p:custDataLst>
            </p:nvPr>
          </p:nvGrpSpPr>
          <p:grpSpPr>
            <a:xfrm>
              <a:off x="9045" y="607"/>
              <a:ext cx="9586" cy="9586"/>
              <a:chOff x="9045" y="607"/>
              <a:chExt cx="9586" cy="9586"/>
            </a:xfrm>
          </p:grpSpPr>
          <p:grpSp>
            <p:nvGrpSpPr>
              <p:cNvPr id="18" name="组合 17"/>
              <p:cNvGrpSpPr/>
              <p:nvPr>
                <p:custDataLst>
                  <p:tags r:id="rId19"/>
                </p:custDataLst>
              </p:nvPr>
            </p:nvGrpSpPr>
            <p:grpSpPr>
              <a:xfrm>
                <a:off x="9045" y="607"/>
                <a:ext cx="9586" cy="9586"/>
                <a:chOff x="9466" y="35"/>
                <a:chExt cx="9586" cy="9586"/>
              </a:xfrm>
            </p:grpSpPr>
            <p:grpSp>
              <p:nvGrpSpPr>
                <p:cNvPr id="11" name="组合 10"/>
                <p:cNvGrpSpPr/>
                <p:nvPr>
                  <p:custDataLst>
                    <p:tags r:id="rId26"/>
                  </p:custDataLst>
                </p:nvPr>
              </p:nvGrpSpPr>
              <p:grpSpPr>
                <a:xfrm>
                  <a:off x="12296" y="2673"/>
                  <a:ext cx="3991" cy="4331"/>
                  <a:chOff x="12687" y="2673"/>
                  <a:chExt cx="3991" cy="4331"/>
                </a:xfrm>
              </p:grpSpPr>
              <p:sp>
                <p:nvSpPr>
                  <p:cNvPr id="4" name="矩形 3"/>
                  <p:cNvSpPr/>
                  <p:nvPr>
                    <p:custDataLst>
                      <p:tags r:id="rId34"/>
                    </p:custDataLst>
                  </p:nvPr>
                </p:nvSpPr>
                <p:spPr>
                  <a:xfrm rot="1680000" flipV="1">
                    <a:off x="12687" y="4108"/>
                    <a:ext cx="1431" cy="120"/>
                  </a:xfrm>
                  <a:prstGeom prst="rect">
                    <a:avLst/>
                  </a:prstGeom>
                  <a:solidFill>
                    <a:srgbClr val="F7CAF6"/>
                  </a:solidFill>
                  <a:ln>
                    <a:solidFill>
                      <a:srgbClr val="202020">
                        <a:alpha val="27000"/>
                      </a:srgb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00">
                      <a:cs typeface="微软雅黑" panose="020B0503020204020204" charset="-122"/>
                    </a:endParaRPr>
                  </a:p>
                </p:txBody>
              </p:sp>
              <p:sp>
                <p:nvSpPr>
                  <p:cNvPr id="5" name="矩形 4"/>
                  <p:cNvSpPr/>
                  <p:nvPr>
                    <p:custDataLst>
                      <p:tags r:id="rId35"/>
                    </p:custDataLst>
                  </p:nvPr>
                </p:nvSpPr>
                <p:spPr>
                  <a:xfrm rot="1680000" flipV="1">
                    <a:off x="15248" y="5409"/>
                    <a:ext cx="1431" cy="120"/>
                  </a:xfrm>
                  <a:prstGeom prst="rect">
                    <a:avLst/>
                  </a:prstGeom>
                  <a:solidFill>
                    <a:srgbClr val="F7CAF6"/>
                  </a:solidFill>
                  <a:ln>
                    <a:solidFill>
                      <a:srgbClr val="202020">
                        <a:alpha val="27000"/>
                      </a:srgb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00">
                      <a:cs typeface="微软雅黑" panose="020B0503020204020204" charset="-122"/>
                    </a:endParaRPr>
                  </a:p>
                </p:txBody>
              </p:sp>
              <p:sp>
                <p:nvSpPr>
                  <p:cNvPr id="6" name="矩形 5"/>
                  <p:cNvSpPr/>
                  <p:nvPr>
                    <p:custDataLst>
                      <p:tags r:id="rId36"/>
                    </p:custDataLst>
                  </p:nvPr>
                </p:nvSpPr>
                <p:spPr>
                  <a:xfrm rot="19500000" flipV="1">
                    <a:off x="12727" y="5595"/>
                    <a:ext cx="1431" cy="120"/>
                  </a:xfrm>
                  <a:prstGeom prst="rect">
                    <a:avLst/>
                  </a:prstGeom>
                  <a:solidFill>
                    <a:srgbClr val="F7CAF6"/>
                  </a:solidFill>
                  <a:ln>
                    <a:solidFill>
                      <a:srgbClr val="202020">
                        <a:alpha val="27000"/>
                      </a:srgb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00">
                      <a:cs typeface="微软雅黑" panose="020B0503020204020204" charset="-122"/>
                    </a:endParaRPr>
                  </a:p>
                </p:txBody>
              </p:sp>
              <p:sp>
                <p:nvSpPr>
                  <p:cNvPr id="7" name="矩形 6"/>
                  <p:cNvSpPr/>
                  <p:nvPr>
                    <p:custDataLst>
                      <p:tags r:id="rId37"/>
                    </p:custDataLst>
                  </p:nvPr>
                </p:nvSpPr>
                <p:spPr>
                  <a:xfrm rot="16200000" flipV="1">
                    <a:off x="13934" y="6229"/>
                    <a:ext cx="1431" cy="120"/>
                  </a:xfrm>
                  <a:prstGeom prst="rect">
                    <a:avLst/>
                  </a:prstGeom>
                  <a:solidFill>
                    <a:srgbClr val="F7CAF6"/>
                  </a:solidFill>
                  <a:ln>
                    <a:solidFill>
                      <a:srgbClr val="202020">
                        <a:alpha val="27000"/>
                      </a:srgb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00">
                      <a:cs typeface="微软雅黑" panose="020B0503020204020204" charset="-122"/>
                    </a:endParaRPr>
                  </a:p>
                </p:txBody>
              </p:sp>
              <p:sp>
                <p:nvSpPr>
                  <p:cNvPr id="8" name="矩形 7"/>
                  <p:cNvSpPr/>
                  <p:nvPr>
                    <p:custDataLst>
                      <p:tags r:id="rId38"/>
                    </p:custDataLst>
                  </p:nvPr>
                </p:nvSpPr>
                <p:spPr>
                  <a:xfrm rot="5400000" flipV="1">
                    <a:off x="13933" y="3328"/>
                    <a:ext cx="1431" cy="120"/>
                  </a:xfrm>
                  <a:prstGeom prst="rect">
                    <a:avLst/>
                  </a:prstGeom>
                  <a:solidFill>
                    <a:srgbClr val="F7CAF6"/>
                  </a:solidFill>
                  <a:ln>
                    <a:solidFill>
                      <a:srgbClr val="202020">
                        <a:alpha val="27000"/>
                      </a:srgb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00">
                      <a:cs typeface="微软雅黑" panose="020B0503020204020204" charset="-122"/>
                    </a:endParaRPr>
                  </a:p>
                </p:txBody>
              </p:sp>
              <p:sp>
                <p:nvSpPr>
                  <p:cNvPr id="9" name="矩形 8"/>
                  <p:cNvSpPr/>
                  <p:nvPr>
                    <p:custDataLst>
                      <p:tags r:id="rId39"/>
                    </p:custDataLst>
                  </p:nvPr>
                </p:nvSpPr>
                <p:spPr>
                  <a:xfrm rot="8640000" flipV="1">
                    <a:off x="15180" y="4028"/>
                    <a:ext cx="1431" cy="120"/>
                  </a:xfrm>
                  <a:prstGeom prst="rect">
                    <a:avLst/>
                  </a:prstGeom>
                  <a:solidFill>
                    <a:srgbClr val="F7CAF6"/>
                  </a:solidFill>
                  <a:ln>
                    <a:solidFill>
                      <a:srgbClr val="202020">
                        <a:alpha val="27000"/>
                      </a:srgb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00">
                      <a:cs typeface="微软雅黑" panose="020B0503020204020204" charset="-122"/>
                    </a:endParaRPr>
                  </a:p>
                </p:txBody>
              </p:sp>
              <p:sp>
                <p:nvSpPr>
                  <p:cNvPr id="3" name="椭圆 2"/>
                  <p:cNvSpPr/>
                  <p:nvPr>
                    <p:custDataLst>
                      <p:tags r:id="rId40"/>
                    </p:custDataLst>
                  </p:nvPr>
                </p:nvSpPr>
                <p:spPr>
                  <a:xfrm>
                    <a:off x="13903" y="4081"/>
                    <a:ext cx="1493" cy="1493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100000">
                        <a:srgbClr val="E1376F"/>
                      </a:gs>
                    </a:gsLst>
                    <a:path path="circle">
                      <a:fillToRect l="50000" t="50000" r="50000" b="50000"/>
                    </a:path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00">
                      <a:cs typeface="微软雅黑" panose="020B0503020204020204" charset="-122"/>
                    </a:endParaRPr>
                  </a:p>
                </p:txBody>
              </p:sp>
            </p:grpSp>
            <p:sp>
              <p:nvSpPr>
                <p:cNvPr id="10" name="同心圆 9"/>
                <p:cNvSpPr/>
                <p:nvPr>
                  <p:custDataLst>
                    <p:tags r:id="rId27"/>
                  </p:custDataLst>
                </p:nvPr>
              </p:nvSpPr>
              <p:spPr>
                <a:xfrm>
                  <a:off x="9466" y="35"/>
                  <a:ext cx="9586" cy="9586"/>
                </a:xfrm>
                <a:prstGeom prst="donut">
                  <a:avLst>
                    <a:gd name="adj" fmla="val 27175"/>
                  </a:avLst>
                </a:prstGeom>
                <a:solidFill>
                  <a:srgbClr val="F7CAF6">
                    <a:alpha val="84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0">
                    <a:solidFill>
                      <a:schemeClr val="tx1"/>
                    </a:solidFill>
                    <a:cs typeface="微软雅黑" panose="020B0503020204020204" charset="-122"/>
                  </a:endParaRPr>
                </a:p>
              </p:txBody>
            </p:sp>
            <p:sp>
              <p:nvSpPr>
                <p:cNvPr id="12" name="椭圆 11"/>
                <p:cNvSpPr/>
                <p:nvPr>
                  <p:custDataLst>
                    <p:tags r:id="rId28"/>
                  </p:custDataLst>
                </p:nvPr>
              </p:nvSpPr>
              <p:spPr>
                <a:xfrm>
                  <a:off x="9903" y="1889"/>
                  <a:ext cx="2528" cy="2528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0">
                    <a:cs typeface="微软雅黑" panose="020B0503020204020204" charset="-122"/>
                  </a:endParaRPr>
                </a:p>
              </p:txBody>
            </p:sp>
            <p:sp>
              <p:nvSpPr>
                <p:cNvPr id="13" name="椭圆 12"/>
                <p:cNvSpPr/>
                <p:nvPr>
                  <p:custDataLst>
                    <p:tags r:id="rId29"/>
                  </p:custDataLst>
                </p:nvPr>
              </p:nvSpPr>
              <p:spPr>
                <a:xfrm>
                  <a:off x="12994" y="35"/>
                  <a:ext cx="2528" cy="2528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0">
                    <a:cs typeface="微软雅黑" panose="020B0503020204020204" charset="-122"/>
                  </a:endParaRPr>
                </a:p>
              </p:txBody>
            </p:sp>
            <p:sp>
              <p:nvSpPr>
                <p:cNvPr id="14" name="椭圆 13"/>
                <p:cNvSpPr/>
                <p:nvPr>
                  <p:custDataLst>
                    <p:tags r:id="rId30"/>
                  </p:custDataLst>
                </p:nvPr>
              </p:nvSpPr>
              <p:spPr>
                <a:xfrm>
                  <a:off x="10041" y="5436"/>
                  <a:ext cx="2528" cy="2528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0">
                    <a:cs typeface="微软雅黑" panose="020B0503020204020204" charset="-122"/>
                  </a:endParaRPr>
                </a:p>
              </p:txBody>
            </p:sp>
            <p:sp>
              <p:nvSpPr>
                <p:cNvPr id="15" name="椭圆 14"/>
                <p:cNvSpPr/>
                <p:nvPr>
                  <p:custDataLst>
                    <p:tags r:id="rId31"/>
                  </p:custDataLst>
                </p:nvPr>
              </p:nvSpPr>
              <p:spPr>
                <a:xfrm>
                  <a:off x="12995" y="7093"/>
                  <a:ext cx="2528" cy="2528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0">
                    <a:cs typeface="微软雅黑" panose="020B0503020204020204" charset="-122"/>
                  </a:endParaRPr>
                </a:p>
              </p:txBody>
            </p:sp>
            <p:sp>
              <p:nvSpPr>
                <p:cNvPr id="16" name="椭圆 15"/>
                <p:cNvSpPr/>
                <p:nvPr>
                  <p:custDataLst>
                    <p:tags r:id="rId32"/>
                  </p:custDataLst>
                </p:nvPr>
              </p:nvSpPr>
              <p:spPr>
                <a:xfrm>
                  <a:off x="15911" y="1716"/>
                  <a:ext cx="2528" cy="2528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0">
                    <a:cs typeface="微软雅黑" panose="020B0503020204020204" charset="-122"/>
                  </a:endParaRPr>
                </a:p>
              </p:txBody>
            </p:sp>
            <p:sp>
              <p:nvSpPr>
                <p:cNvPr id="17" name="椭圆 16"/>
                <p:cNvSpPr/>
                <p:nvPr>
                  <p:custDataLst>
                    <p:tags r:id="rId33"/>
                  </p:custDataLst>
                </p:nvPr>
              </p:nvSpPr>
              <p:spPr>
                <a:xfrm>
                  <a:off x="16072" y="5172"/>
                  <a:ext cx="2528" cy="2528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0">
                    <a:cs typeface="微软雅黑" panose="020B0503020204020204" charset="-122"/>
                  </a:endParaRPr>
                </a:p>
              </p:txBody>
            </p:sp>
          </p:grpSp>
          <p:sp>
            <p:nvSpPr>
              <p:cNvPr id="22" name="文本框 25"/>
              <p:cNvSpPr txBox="1">
                <a:spLocks noChangeArrowheads="1"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12772" y="1023"/>
                <a:ext cx="2331" cy="1728"/>
              </a:xfrm>
              <a:prstGeom prst="rect">
                <a:avLst/>
              </a:prstGeom>
              <a:noFill/>
              <a:ln w="19050">
                <a:noFill/>
                <a:miter lim="800000"/>
              </a:ln>
            </p:spPr>
            <p:txBody>
              <a:bodyPr wrap="square">
                <a:spAutoFit/>
              </a:bodyPr>
              <a:lstStyle/>
              <a:p>
                <a:r>
                  <a:rPr lang="zh-CN" altLang="en-US" sz="1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姓名：李光</a:t>
                </a:r>
              </a:p>
              <a:p>
                <a:r>
                  <a:rPr lang="zh-CN" altLang="en-US" sz="1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对我影响:</a:t>
                </a:r>
              </a:p>
              <a:p>
                <a:r>
                  <a:rPr lang="zh-CN" altLang="en-US" sz="1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爱上打乒乓球</a:t>
                </a:r>
              </a:p>
              <a:p>
                <a:r>
                  <a:rPr lang="zh-CN" altLang="en-US" sz="1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喜欢开玩笑了</a:t>
                </a:r>
              </a:p>
            </p:txBody>
          </p:sp>
          <p:sp>
            <p:nvSpPr>
              <p:cNvPr id="32" name="文本框 15"/>
              <p:cNvSpPr txBox="1"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9656" y="3135"/>
                <a:ext cx="2492" cy="1190"/>
              </a:xfrm>
              <a:prstGeom prst="rect">
                <a:avLst/>
              </a:prstGeom>
              <a:noFill/>
              <a:ln w="19050">
                <a:noFill/>
                <a:miter lim="800000"/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姓名：        </a:t>
                </a:r>
              </a:p>
              <a:p>
                <a:pPr>
                  <a:lnSpc>
                    <a:spcPct val="130000"/>
                  </a:lnSpc>
                </a:pPr>
                <a:r>
                  <a:rPr lang="zh-CN" altLang="en-US" sz="1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对我的影响：</a:t>
                </a:r>
              </a:p>
            </p:txBody>
          </p:sp>
          <p:sp>
            <p:nvSpPr>
              <p:cNvPr id="20" name="文本框 15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9748" y="6697"/>
                <a:ext cx="2492" cy="1190"/>
              </a:xfrm>
              <a:prstGeom prst="rect">
                <a:avLst/>
              </a:prstGeom>
              <a:noFill/>
              <a:ln w="19050">
                <a:noFill/>
                <a:miter lim="800000"/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姓名：        </a:t>
                </a:r>
              </a:p>
              <a:p>
                <a:pPr>
                  <a:lnSpc>
                    <a:spcPct val="130000"/>
                  </a:lnSpc>
                </a:pPr>
                <a:r>
                  <a:rPr lang="zh-CN" altLang="en-US" sz="1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对我的影响：</a:t>
                </a:r>
              </a:p>
            </p:txBody>
          </p:sp>
          <p:sp>
            <p:nvSpPr>
              <p:cNvPr id="21" name="文本框 15"/>
              <p:cNvSpPr txBox="1">
                <a:spLocks noChangeArrowheads="1"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15697" y="2930"/>
                <a:ext cx="2492" cy="1190"/>
              </a:xfrm>
              <a:prstGeom prst="rect">
                <a:avLst/>
              </a:prstGeom>
              <a:noFill/>
              <a:ln w="19050">
                <a:noFill/>
                <a:miter lim="800000"/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姓名：        </a:t>
                </a:r>
              </a:p>
              <a:p>
                <a:pPr>
                  <a:lnSpc>
                    <a:spcPct val="130000"/>
                  </a:lnSpc>
                </a:pPr>
                <a:r>
                  <a:rPr lang="zh-CN" altLang="en-US" sz="1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对我的影响：</a:t>
                </a:r>
              </a:p>
            </p:txBody>
          </p:sp>
          <p:sp>
            <p:nvSpPr>
              <p:cNvPr id="23" name="文本框 15"/>
              <p:cNvSpPr txBox="1">
                <a:spLocks noChangeArrowheads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15812" y="6468"/>
                <a:ext cx="2492" cy="1190"/>
              </a:xfrm>
              <a:prstGeom prst="rect">
                <a:avLst/>
              </a:prstGeom>
              <a:noFill/>
              <a:ln w="19050">
                <a:noFill/>
                <a:miter lim="800000"/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姓名：        </a:t>
                </a:r>
              </a:p>
              <a:p>
                <a:pPr>
                  <a:lnSpc>
                    <a:spcPct val="130000"/>
                  </a:lnSpc>
                </a:pPr>
                <a:r>
                  <a:rPr lang="zh-CN" altLang="en-US" sz="1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对我的影响：</a:t>
                </a:r>
              </a:p>
            </p:txBody>
          </p:sp>
          <p:sp>
            <p:nvSpPr>
              <p:cNvPr id="24" name="文本框 15"/>
              <p:cNvSpPr txBox="1">
                <a:spLocks noChangeArrowheads="1"/>
              </p:cNvSpPr>
              <p:nvPr>
                <p:custDataLst>
                  <p:tags r:id="rId25"/>
                </p:custDataLst>
              </p:nvPr>
            </p:nvSpPr>
            <p:spPr bwMode="auto">
              <a:xfrm>
                <a:off x="12726" y="8237"/>
                <a:ext cx="2492" cy="1190"/>
              </a:xfrm>
              <a:prstGeom prst="rect">
                <a:avLst/>
              </a:prstGeom>
              <a:noFill/>
              <a:ln w="19050">
                <a:noFill/>
                <a:miter lim="800000"/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姓名：        </a:t>
                </a:r>
              </a:p>
              <a:p>
                <a:pPr>
                  <a:lnSpc>
                    <a:spcPct val="130000"/>
                  </a:lnSpc>
                </a:pPr>
                <a:r>
                  <a:rPr lang="zh-CN" altLang="en-US" sz="1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对我的影响：</a:t>
                </a:r>
              </a:p>
            </p:txBody>
          </p:sp>
        </p:grpSp>
        <p:cxnSp>
          <p:nvCxnSpPr>
            <p:cNvPr id="27" name="直接连接符 26"/>
            <p:cNvCxnSpPr/>
            <p:nvPr>
              <p:custDataLst>
                <p:tags r:id="rId8"/>
              </p:custDataLst>
            </p:nvPr>
          </p:nvCxnSpPr>
          <p:spPr>
            <a:xfrm>
              <a:off x="13251" y="5630"/>
              <a:ext cx="117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>
              <p:custDataLst>
                <p:tags r:id="rId9"/>
              </p:custDataLst>
            </p:nvPr>
          </p:nvCxnSpPr>
          <p:spPr>
            <a:xfrm>
              <a:off x="10690" y="3632"/>
              <a:ext cx="117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>
              <p:custDataLst>
                <p:tags r:id="rId10"/>
              </p:custDataLst>
            </p:nvPr>
          </p:nvCxnSpPr>
          <p:spPr>
            <a:xfrm>
              <a:off x="10160" y="4501"/>
              <a:ext cx="117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>
              <p:custDataLst>
                <p:tags r:id="rId11"/>
              </p:custDataLst>
            </p:nvPr>
          </p:nvCxnSpPr>
          <p:spPr>
            <a:xfrm>
              <a:off x="10736" y="7203"/>
              <a:ext cx="117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>
              <p:custDataLst>
                <p:tags r:id="rId12"/>
              </p:custDataLst>
            </p:nvPr>
          </p:nvCxnSpPr>
          <p:spPr>
            <a:xfrm>
              <a:off x="10293" y="8115"/>
              <a:ext cx="117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>
              <p:custDataLst>
                <p:tags r:id="rId13"/>
              </p:custDataLst>
            </p:nvPr>
          </p:nvCxnSpPr>
          <p:spPr>
            <a:xfrm>
              <a:off x="16717" y="3383"/>
              <a:ext cx="117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>
              <p:custDataLst>
                <p:tags r:id="rId14"/>
              </p:custDataLst>
            </p:nvPr>
          </p:nvCxnSpPr>
          <p:spPr>
            <a:xfrm>
              <a:off x="16168" y="4351"/>
              <a:ext cx="117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>
              <p:custDataLst>
                <p:tags r:id="rId15"/>
              </p:custDataLst>
            </p:nvPr>
          </p:nvCxnSpPr>
          <p:spPr>
            <a:xfrm>
              <a:off x="16832" y="6962"/>
              <a:ext cx="117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>
              <p:custDataLst>
                <p:tags r:id="rId16"/>
              </p:custDataLst>
            </p:nvPr>
          </p:nvCxnSpPr>
          <p:spPr>
            <a:xfrm>
              <a:off x="16329" y="7848"/>
              <a:ext cx="117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>
              <p:custDataLst>
                <p:tags r:id="rId17"/>
              </p:custDataLst>
            </p:nvPr>
          </p:nvCxnSpPr>
          <p:spPr>
            <a:xfrm>
              <a:off x="13754" y="8766"/>
              <a:ext cx="117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>
              <p:custDataLst>
                <p:tags r:id="rId18"/>
              </p:custDataLst>
            </p:nvPr>
          </p:nvCxnSpPr>
          <p:spPr>
            <a:xfrm>
              <a:off x="13251" y="9680"/>
              <a:ext cx="117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圆角矩形标注 40"/>
          <p:cNvSpPr/>
          <p:nvPr>
            <p:custDataLst>
              <p:tags r:id="rId4"/>
            </p:custDataLst>
          </p:nvPr>
        </p:nvSpPr>
        <p:spPr>
          <a:xfrm>
            <a:off x="2190750" y="4594860"/>
            <a:ext cx="2576989" cy="666274"/>
          </a:xfrm>
          <a:prstGeom prst="wedgeRoundRectCallout">
            <a:avLst>
              <a:gd name="adj1" fmla="val 82346"/>
              <a:gd name="adj2" fmla="val -74231"/>
              <a:gd name="adj3" fmla="val 16667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700" b="1">
                <a:solidFill>
                  <a:schemeClr val="tx1"/>
                </a:solidFill>
                <a:cs typeface="微软雅黑" panose="020B0503020204020204" charset="-122"/>
              </a:rPr>
              <a:t> 你有什么发现？</a:t>
            </a:r>
          </a:p>
        </p:txBody>
      </p:sp>
      <p:sp>
        <p:nvSpPr>
          <p:cNvPr id="2" name="文本框 1"/>
          <p:cNvSpPr txBox="1"/>
          <p:nvPr>
            <p:custDataLst>
              <p:tags r:id="rId5"/>
            </p:custDataLst>
          </p:nvPr>
        </p:nvSpPr>
        <p:spPr>
          <a:xfrm>
            <a:off x="4834890" y="5299709"/>
            <a:ext cx="5840730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+mn-ea"/>
                <a:ea typeface="+mn-ea"/>
                <a:cs typeface="微软雅黑" panose="020B0503020204020204" charset="-122"/>
              </a:rPr>
              <a:t>我发现朋友对我的影响很大……</a:t>
            </a:r>
          </a:p>
        </p:txBody>
      </p:sp>
      <p:sp>
        <p:nvSpPr>
          <p:cNvPr id="19" name="TextBox 1"/>
          <p:cNvSpPr txBox="1"/>
          <p:nvPr>
            <p:custDataLst>
              <p:tags r:id="rId6"/>
            </p:custDataLst>
          </p:nvPr>
        </p:nvSpPr>
        <p:spPr>
          <a:xfrm>
            <a:off x="495935" y="5845492"/>
            <a:ext cx="8183880" cy="640080"/>
          </a:xfrm>
          <a:prstGeom prst="rect">
            <a:avLst/>
          </a:prstGeom>
          <a:noFill/>
          <a:ln w="28575" cap="rnd" cmpd="dbl">
            <a:solidFill>
              <a:srgbClr val="00B050"/>
            </a:solidFill>
            <a:prstDash val="lgDash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2、朋友对我们有哪些重要影响（作用）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2" grpId="0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851" name="Group 3">
            <a:extLst>
              <a:ext uri="{FF2B5EF4-FFF2-40B4-BE49-F238E27FC236}">
                <a16:creationId xmlns:a16="http://schemas.microsoft.com/office/drawing/2014/main" id="{DE77E76F-07DF-4C73-9B86-35B0EC1D3901}"/>
              </a:ext>
            </a:extLst>
          </p:cNvPr>
          <p:cNvGrpSpPr>
            <a:grpSpLocks/>
          </p:cNvGrpSpPr>
          <p:nvPr/>
        </p:nvGrpSpPr>
        <p:grpSpPr bwMode="auto">
          <a:xfrm>
            <a:off x="452451" y="33338"/>
            <a:ext cx="4797345" cy="3527425"/>
            <a:chOff x="69" y="1208"/>
            <a:chExt cx="2404" cy="2449"/>
          </a:xfrm>
        </p:grpSpPr>
        <p:pic>
          <p:nvPicPr>
            <p:cNvPr id="78852" name="Picture 4" descr="boya">
              <a:extLst>
                <a:ext uri="{FF2B5EF4-FFF2-40B4-BE49-F238E27FC236}">
                  <a16:creationId xmlns:a16="http://schemas.microsoft.com/office/drawing/2014/main" id="{1A784FD6-AFDA-4B18-AD64-04E5706820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" y="1565"/>
              <a:ext cx="2404" cy="20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78853" name="Text Box 5">
              <a:extLst>
                <a:ext uri="{FF2B5EF4-FFF2-40B4-BE49-F238E27FC236}">
                  <a16:creationId xmlns:a16="http://schemas.microsoft.com/office/drawing/2014/main" id="{1272800A-F43A-43BB-8416-485BD0BCD7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0" y="1208"/>
              <a:ext cx="1224" cy="3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zh-CN" altLang="en-US" sz="2800" b="1">
                  <a:latin typeface="Arial" panose="020B0604020202020204" pitchFamily="34" charset="0"/>
                  <a:ea typeface="黑体" panose="02010609060101010101" pitchFamily="49" charset="-122"/>
                </a:rPr>
                <a:t>伯牙绝弦</a:t>
              </a:r>
            </a:p>
          </p:txBody>
        </p:sp>
      </p:grpSp>
      <p:grpSp>
        <p:nvGrpSpPr>
          <p:cNvPr id="78854" name="Group 6">
            <a:extLst>
              <a:ext uri="{FF2B5EF4-FFF2-40B4-BE49-F238E27FC236}">
                <a16:creationId xmlns:a16="http://schemas.microsoft.com/office/drawing/2014/main" id="{A7DD3C93-7783-49D2-A6C1-D7F78BB2ED95}"/>
              </a:ext>
            </a:extLst>
          </p:cNvPr>
          <p:cNvGrpSpPr>
            <a:grpSpLocks/>
          </p:cNvGrpSpPr>
          <p:nvPr/>
        </p:nvGrpSpPr>
        <p:grpSpPr bwMode="auto">
          <a:xfrm>
            <a:off x="6388875" y="218246"/>
            <a:ext cx="5568663" cy="3676650"/>
            <a:chOff x="385" y="1607"/>
            <a:chExt cx="2267" cy="2316"/>
          </a:xfrm>
        </p:grpSpPr>
        <p:pic>
          <p:nvPicPr>
            <p:cNvPr id="78855" name="Picture 7" descr="make">
              <a:extLst>
                <a:ext uri="{FF2B5EF4-FFF2-40B4-BE49-F238E27FC236}">
                  <a16:creationId xmlns:a16="http://schemas.microsoft.com/office/drawing/2014/main" id="{910A3B24-B6FE-4B77-8632-48C3DB37F2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" y="1607"/>
              <a:ext cx="2267" cy="20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78856" name="Text Box 8">
              <a:extLst>
                <a:ext uri="{FF2B5EF4-FFF2-40B4-BE49-F238E27FC236}">
                  <a16:creationId xmlns:a16="http://schemas.microsoft.com/office/drawing/2014/main" id="{F5B55921-70CC-494D-BD7F-E86E1BC276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3" y="3595"/>
              <a:ext cx="1814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zh-CN" altLang="en-US" sz="2800" b="1">
                  <a:latin typeface="Arial" panose="020B0604020202020204" pitchFamily="34" charset="0"/>
                  <a:ea typeface="黑体" panose="02010609060101010101" pitchFamily="49" charset="-122"/>
                </a:rPr>
                <a:t>马克思与恩格斯</a:t>
              </a:r>
            </a:p>
          </p:txBody>
        </p:sp>
      </p:grpSp>
      <p:grpSp>
        <p:nvGrpSpPr>
          <p:cNvPr id="78857" name="Group 9">
            <a:extLst>
              <a:ext uri="{FF2B5EF4-FFF2-40B4-BE49-F238E27FC236}">
                <a16:creationId xmlns:a16="http://schemas.microsoft.com/office/drawing/2014/main" id="{1F7D34EF-8F12-4A2D-9D56-E868F52E9C38}"/>
              </a:ext>
            </a:extLst>
          </p:cNvPr>
          <p:cNvGrpSpPr>
            <a:grpSpLocks/>
          </p:cNvGrpSpPr>
          <p:nvPr/>
        </p:nvGrpSpPr>
        <p:grpSpPr bwMode="auto">
          <a:xfrm>
            <a:off x="6457071" y="3894896"/>
            <a:ext cx="5282477" cy="3051175"/>
            <a:chOff x="2699" y="1653"/>
            <a:chExt cx="2267" cy="2343"/>
          </a:xfrm>
        </p:grpSpPr>
        <p:pic>
          <p:nvPicPr>
            <p:cNvPr id="78858" name="Picture 10" descr="9825bc315c6034a8ef7b67dfca134954082376d7">
              <a:extLst>
                <a:ext uri="{FF2B5EF4-FFF2-40B4-BE49-F238E27FC236}">
                  <a16:creationId xmlns:a16="http://schemas.microsoft.com/office/drawing/2014/main" id="{8F6715EB-2643-40F3-B733-16B5E7CEAF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844"/>
            <a:stretch>
              <a:fillRect/>
            </a:stretch>
          </p:blipFill>
          <p:spPr bwMode="auto">
            <a:xfrm>
              <a:off x="2699" y="1653"/>
              <a:ext cx="2267" cy="18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78859" name="Text Box 11">
              <a:extLst>
                <a:ext uri="{FF2B5EF4-FFF2-40B4-BE49-F238E27FC236}">
                  <a16:creationId xmlns:a16="http://schemas.microsoft.com/office/drawing/2014/main" id="{F8B8DB4A-1536-43D6-A00D-9D4DE4EA253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71" y="3597"/>
              <a:ext cx="1074" cy="3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zh-CN" altLang="en-US" sz="2800" b="1">
                  <a:latin typeface="Arial" panose="020B0604020202020204" pitchFamily="34" charset="0"/>
                  <a:ea typeface="黑体" panose="02010609060101010101" pitchFamily="49" charset="-122"/>
                </a:rPr>
                <a:t>猫和老鼠</a:t>
              </a:r>
            </a:p>
          </p:txBody>
        </p:sp>
      </p:grpSp>
      <p:pic>
        <p:nvPicPr>
          <p:cNvPr id="78860" name="Picture 12">
            <a:extLst>
              <a:ext uri="{FF2B5EF4-FFF2-40B4-BE49-F238E27FC236}">
                <a16:creationId xmlns:a16="http://schemas.microsoft.com/office/drawing/2014/main" id="{435CB803-42C4-4172-825F-A1901CF84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52" y="3687763"/>
            <a:ext cx="4766662" cy="3211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401990D6-53E9-4AD7-A6D7-8C2235E132EC}"/>
              </a:ext>
            </a:extLst>
          </p:cNvPr>
          <p:cNvSpPr txBox="1"/>
          <p:nvPr/>
        </p:nvSpPr>
        <p:spPr>
          <a:xfrm>
            <a:off x="5458265" y="1305341"/>
            <a:ext cx="81698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FF0000"/>
                </a:solidFill>
              </a:rPr>
              <a:t>友谊的典范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/>
                                        <p:tgtEl>
                                          <p:spTgt spid="788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8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22D6BD89-97A3-43BA-BB52-3A5371EA32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0" y="459984"/>
            <a:ext cx="11887200" cy="6524625"/>
          </a:xfrm>
        </p:spPr>
        <p:txBody>
          <a:bodyPr>
            <a:normAutofit fontScale="85000" lnSpcReduction="20000"/>
          </a:bodyPr>
          <a:lstStyle/>
          <a:p>
            <a:r>
              <a:rPr lang="zh-CN" altLang="en-US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跟着百万赚十万，跟着千万赚百万，跟着亿万赚千万。一根稻草不值钱，绑在白菜上，就是白菜的价钱，绑在大闸蟹上就是大闸蟹的价格。</a:t>
            </a:r>
          </a:p>
          <a:p>
            <a:r>
              <a:rPr lang="zh-CN" altLang="en-US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跟着苍蝇近厕所，跟着蜂蜜找花朵，跟积极的人在一起，你就是积极的，跟着消极的在一起，你就会出口成脏。</a:t>
            </a:r>
          </a:p>
          <a:p>
            <a:r>
              <a:rPr lang="zh-CN" altLang="en-US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现实生活中，你和谁在一起的确很重要，甚至能改变你的成长轨迹，决定你的人生成败。和什么样的人在一起，就会有什么样的人生。和勤奋的人在一起，你不会懒惰；和积极的人在一起，你不会消沉；与智者同行，你会不同凡响；与高人为伍，你能登上巅峰。</a:t>
            </a:r>
          </a:p>
          <a:p>
            <a:r>
              <a:rPr lang="zh-CN" altLang="en-US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科学家研究认为：</a:t>
            </a:r>
            <a:r>
              <a:rPr lang="en-US" altLang="zh-CN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en-US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人是唯一能接受暗示的动物。</a:t>
            </a:r>
            <a:r>
              <a:rPr lang="en-US" altLang="zh-CN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en-US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积极的暗示，会对人的情绪和生理状态产生良好的影响，激发人的内在潜能，发挥人的超常水平，使人进取，催人奋进。远离消极的人吧</a:t>
            </a:r>
            <a:r>
              <a:rPr lang="en-US" altLang="zh-CN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!</a:t>
            </a:r>
            <a:r>
              <a:rPr lang="zh-CN" altLang="en-US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否则，他们会在不知不觉中偷走你的梦想，使你渐渐颓废，变得平庸。</a:t>
            </a:r>
          </a:p>
          <a:p>
            <a:r>
              <a:rPr lang="zh-CN" altLang="en-US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积极的人像太阳，照到哪里哪里亮；消极的人像月亮，初一十五不一样。</a:t>
            </a:r>
          </a:p>
          <a:p>
            <a:r>
              <a:rPr lang="zh-CN" altLang="en-US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有人说，人生有三大幸运：上学时遇到一位好老师；工作时遇到一位好师傅；成家时遇到一个好伴侣。有时他们一个甜美的笑容，一句温馨的问候，就能使你的人生与众不同，光彩照人。生活中最不幸的是：由于你身边缺乏积极进取的人，缺少远见卓识的人，使你的人生变得平平庸庸，黯然无光！有句话说得好：你是谁并不重要，重要的是你和谁在一起。 </a:t>
            </a:r>
          </a:p>
          <a:p>
            <a:endParaRPr lang="zh-CN" altLang="en-US" b="1" dirty="0">
              <a:solidFill>
                <a:schemeClr val="tx1"/>
              </a:solidFill>
            </a:endParaRPr>
          </a:p>
          <a:p>
            <a:endParaRPr lang="zh-CN" altLang="en-US" b="1" dirty="0">
              <a:solidFill>
                <a:schemeClr val="tx1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886ADB2F-0CDE-48B8-974C-28E6D4FB22A9}"/>
              </a:ext>
            </a:extLst>
          </p:cNvPr>
          <p:cNvSpPr txBox="1"/>
          <p:nvPr/>
        </p:nvSpPr>
        <p:spPr>
          <a:xfrm>
            <a:off x="4276577" y="0"/>
            <a:ext cx="4459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阅读材料，请谈谈你的感想。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231238" y="121285"/>
            <a:ext cx="11852910" cy="48320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读故事，悟友谊：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        祖逖和幼时的好友刘琨一起担任司州主簿。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        一次，半夜里祖逖在睡梦中听到公鸡的鸣叫声，他一脚把刘琨踢醒，对他说：“你听见鸡叫了吗？”刘琨说：“半夜听见鸡叫不吉利。”祖逖说：“我偏不这样想，咱们干脆以后听见鸡叫就起床练剑如何？”刘琨欣然同意。于是他们每天鸡叫后就起床练剑，剑光飞舞，剑声铿锵。春去冬来，寒来暑往，从不间断。功夫不负有心人，经过长期的刻苦学习和训练，他们终于成为能文能武的全才，既能写得一手好文章，又能带兵打胜仗。祖逖被封为镇西将军，实现了他报效国家的愿望；刘琨做了征北中郎将，兼管并、冀、幽三州的军事，也充分发挥了他的文才武略。</a:t>
            </a:r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0" y="121285"/>
            <a:ext cx="17068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anose="020B0604020202090204" pitchFamily="34" charset="0"/>
                <a:ea typeface="汉仪方隶简" panose="02010600000101010101" charset="-122"/>
                <a:cs typeface="+mn-ea"/>
                <a:sym typeface="+mn-lt"/>
              </a:rPr>
              <a:t>友谊的力量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532765" y="582930"/>
            <a:ext cx="11006455" cy="11823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cs typeface="微软雅黑" panose="020B0503020204020204" charset="-122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803275" y="654685"/>
            <a:ext cx="8296275" cy="1030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48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1pPr>
            <a:lvl2pPr marL="742950" indent="-285750">
              <a:defRPr sz="48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2pPr>
            <a:lvl3pPr marL="1143000" indent="-228600">
              <a:defRPr sz="48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3pPr>
            <a:lvl4pPr marL="1600200" indent="-228600">
              <a:defRPr sz="48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4pPr>
            <a:lvl5pPr marL="2057400" indent="-228600">
              <a:defRPr sz="48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5pPr>
            <a:lvl6pPr marL="2514600" indent="-228600" defTabSz="243840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6pPr>
            <a:lvl7pPr marL="2971800" indent="-228600" defTabSz="243840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7pPr>
            <a:lvl8pPr marL="3429000" indent="-228600" defTabSz="243840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8pPr>
            <a:lvl9pPr marL="3886200" indent="-228600" defTabSz="243840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（1） 朋友对一个人影响很大，我们的言谈举止、兴趣爱好甚至性格等都或多或少地受到朋友的影响。</a:t>
            </a:r>
          </a:p>
        </p:txBody>
      </p:sp>
      <p:grpSp>
        <p:nvGrpSpPr>
          <p:cNvPr id="16" name="组合 15"/>
          <p:cNvGrpSpPr/>
          <p:nvPr>
            <p:custDataLst>
              <p:tags r:id="rId3"/>
            </p:custDataLst>
          </p:nvPr>
        </p:nvGrpSpPr>
        <p:grpSpPr>
          <a:xfrm>
            <a:off x="708025" y="2272030"/>
            <a:ext cx="2120265" cy="3739515"/>
            <a:chOff x="1161" y="4699"/>
            <a:chExt cx="3480" cy="5588"/>
          </a:xfrm>
        </p:grpSpPr>
        <p:sp>
          <p:nvSpPr>
            <p:cNvPr id="11" name="矩形 10"/>
            <p:cNvSpPr/>
            <p:nvPr>
              <p:custDataLst>
                <p:tags r:id="rId16"/>
              </p:custDataLst>
            </p:nvPr>
          </p:nvSpPr>
          <p:spPr>
            <a:xfrm>
              <a:off x="1165" y="6997"/>
              <a:ext cx="3476" cy="329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">
                <a:cs typeface="微软雅黑" panose="020B0503020204020204" charset="-122"/>
              </a:endParaRPr>
            </a:p>
          </p:txBody>
        </p:sp>
        <p:pic>
          <p:nvPicPr>
            <p:cNvPr id="8196" name="Picture 4" descr="http://bzphotos.bzcm.net/data/attachment/forum/month_1204/12042618283398bfc723f6d7b2.jpg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21"/>
            <a:stretch>
              <a:fillRect/>
            </a:stretch>
          </p:blipFill>
          <p:spPr bwMode="auto">
            <a:xfrm>
              <a:off x="1161" y="4699"/>
              <a:ext cx="3473" cy="2196"/>
            </a:xfrm>
            <a:prstGeom prst="rect">
              <a:avLst/>
            </a:prstGeom>
            <a:noFill/>
          </p:spPr>
        </p:pic>
        <p:sp>
          <p:nvSpPr>
            <p:cNvPr id="17431" name="矩形 44"/>
            <p:cNvSpPr/>
            <p:nvPr>
              <p:custDataLst>
                <p:tags r:id="rId18"/>
              </p:custDataLst>
            </p:nvPr>
          </p:nvSpPr>
          <p:spPr>
            <a:xfrm>
              <a:off x="1385" y="7170"/>
              <a:ext cx="3025" cy="276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2400" b="1">
                  <a:solidFill>
                    <a:schemeClr val="bg1"/>
                  </a:solidFill>
                  <a:latin typeface="+mn-ea"/>
                  <a:ea typeface="+mn-ea"/>
                  <a:cs typeface="微软雅黑" panose="020B0503020204020204" charset="-122"/>
                  <a:sym typeface="+mn-ea"/>
                </a:rPr>
                <a:t>①朋友正在做的事情，我们会去关注。</a:t>
              </a:r>
            </a:p>
          </p:txBody>
        </p:sp>
      </p:grpSp>
      <p:grpSp>
        <p:nvGrpSpPr>
          <p:cNvPr id="17" name="组合 16"/>
          <p:cNvGrpSpPr/>
          <p:nvPr>
            <p:custDataLst>
              <p:tags r:id="rId4"/>
            </p:custDataLst>
          </p:nvPr>
        </p:nvGrpSpPr>
        <p:grpSpPr>
          <a:xfrm>
            <a:off x="3528060" y="2292350"/>
            <a:ext cx="2111375" cy="3762375"/>
            <a:chOff x="5577" y="4699"/>
            <a:chExt cx="3480" cy="5588"/>
          </a:xfrm>
        </p:grpSpPr>
        <p:sp>
          <p:nvSpPr>
            <p:cNvPr id="12" name="矩形 11"/>
            <p:cNvSpPr/>
            <p:nvPr>
              <p:custDataLst>
                <p:tags r:id="rId13"/>
              </p:custDataLst>
            </p:nvPr>
          </p:nvSpPr>
          <p:spPr>
            <a:xfrm>
              <a:off x="5581" y="6997"/>
              <a:ext cx="3476" cy="329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">
                <a:cs typeface="微软雅黑" panose="020B0503020204020204" charset="-122"/>
              </a:endParaRPr>
            </a:p>
          </p:txBody>
        </p:sp>
        <p:pic>
          <p:nvPicPr>
            <p:cNvPr id="8194" name="Picture 2" descr="http://img1.cache.netease.com/catchpic/6/61/61224BB44BEA8BB1F0AD5D40783398FB.jpg"/>
            <p:cNvPicPr>
              <a:picLocks noChangeAspect="1" noChangeArrowheads="1"/>
            </p:cNvPicPr>
            <p:nvPr>
              <p:custDataLst>
                <p:tags r:id="rId14"/>
              </p:custDataLst>
            </p:nvPr>
          </p:nvPicPr>
          <p:blipFill>
            <a:blip r:embed="rId22"/>
            <a:stretch>
              <a:fillRect/>
            </a:stretch>
          </p:blipFill>
          <p:spPr bwMode="auto">
            <a:xfrm>
              <a:off x="5577" y="4699"/>
              <a:ext cx="3474" cy="2183"/>
            </a:xfrm>
            <a:prstGeom prst="rect">
              <a:avLst/>
            </a:prstGeom>
            <a:noFill/>
          </p:spPr>
        </p:pic>
        <p:sp>
          <p:nvSpPr>
            <p:cNvPr id="17433" name="矩形 39"/>
            <p:cNvSpPr/>
            <p:nvPr>
              <p:custDataLst>
                <p:tags r:id="rId15"/>
              </p:custDataLst>
            </p:nvPr>
          </p:nvSpPr>
          <p:spPr>
            <a:xfrm>
              <a:off x="5652" y="7146"/>
              <a:ext cx="3215" cy="274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2400" b="1">
                  <a:solidFill>
                    <a:schemeClr val="bg1"/>
                  </a:solidFill>
                  <a:latin typeface="+mn-ea"/>
                  <a:ea typeface="+mn-ea"/>
                  <a:cs typeface="微软雅黑" panose="020B0503020204020204" charset="-122"/>
                  <a:sym typeface="+mn-ea"/>
                </a:rPr>
                <a:t>②朋友觉得有趣的事情，我们会去尝试。</a:t>
              </a:r>
            </a:p>
          </p:txBody>
        </p:sp>
      </p:grpSp>
      <p:grpSp>
        <p:nvGrpSpPr>
          <p:cNvPr id="18" name="组合 17"/>
          <p:cNvGrpSpPr/>
          <p:nvPr>
            <p:custDataLst>
              <p:tags r:id="rId5"/>
            </p:custDataLst>
          </p:nvPr>
        </p:nvGrpSpPr>
        <p:grpSpPr>
          <a:xfrm>
            <a:off x="6339205" y="2292350"/>
            <a:ext cx="2036445" cy="3738880"/>
            <a:chOff x="9994" y="4699"/>
            <a:chExt cx="3479" cy="5588"/>
          </a:xfrm>
        </p:grpSpPr>
        <p:sp>
          <p:nvSpPr>
            <p:cNvPr id="13" name="矩形 12"/>
            <p:cNvSpPr/>
            <p:nvPr>
              <p:custDataLst>
                <p:tags r:id="rId10"/>
              </p:custDataLst>
            </p:nvPr>
          </p:nvSpPr>
          <p:spPr>
            <a:xfrm>
              <a:off x="9997" y="6997"/>
              <a:ext cx="3476" cy="329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">
                <a:cs typeface="微软雅黑" panose="020B0503020204020204" charset="-122"/>
              </a:endParaRPr>
            </a:p>
          </p:txBody>
        </p:sp>
        <p:pic>
          <p:nvPicPr>
            <p:cNvPr id="6" name="图片 5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23"/>
            <a:stretch>
              <a:fillRect/>
            </a:stretch>
          </p:blipFill>
          <p:spPr>
            <a:xfrm>
              <a:off x="9994" y="4699"/>
              <a:ext cx="3475" cy="2183"/>
            </a:xfrm>
            <a:prstGeom prst="rect">
              <a:avLst/>
            </a:prstGeom>
          </p:spPr>
        </p:pic>
        <p:sp>
          <p:nvSpPr>
            <p:cNvPr id="17425" name="矩形 56"/>
            <p:cNvSpPr/>
            <p:nvPr>
              <p:custDataLst>
                <p:tags r:id="rId12"/>
              </p:custDataLst>
            </p:nvPr>
          </p:nvSpPr>
          <p:spPr>
            <a:xfrm>
              <a:off x="10183" y="7165"/>
              <a:ext cx="3003" cy="276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2400" b="1">
                  <a:solidFill>
                    <a:schemeClr val="bg1"/>
                  </a:solidFill>
                  <a:latin typeface="+mn-ea"/>
                  <a:ea typeface="+mn-ea"/>
                  <a:cs typeface="微软雅黑" panose="020B0503020204020204" charset="-122"/>
                  <a:sym typeface="+mn-ea"/>
                </a:rPr>
                <a:t>③与乐观开朗的朋友相处，我们会变得豁达。</a:t>
              </a:r>
            </a:p>
          </p:txBody>
        </p:sp>
      </p:grpSp>
      <p:grpSp>
        <p:nvGrpSpPr>
          <p:cNvPr id="19" name="组合 18"/>
          <p:cNvGrpSpPr/>
          <p:nvPr>
            <p:custDataLst>
              <p:tags r:id="rId6"/>
            </p:custDataLst>
          </p:nvPr>
        </p:nvGrpSpPr>
        <p:grpSpPr>
          <a:xfrm>
            <a:off x="9201785" y="2272665"/>
            <a:ext cx="2226945" cy="3738880"/>
            <a:chOff x="14335" y="4676"/>
            <a:chExt cx="3684" cy="5611"/>
          </a:xfrm>
        </p:grpSpPr>
        <p:sp>
          <p:nvSpPr>
            <p:cNvPr id="14" name="矩形 13"/>
            <p:cNvSpPr/>
            <p:nvPr>
              <p:custDataLst>
                <p:tags r:id="rId7"/>
              </p:custDataLst>
            </p:nvPr>
          </p:nvSpPr>
          <p:spPr>
            <a:xfrm>
              <a:off x="14413" y="6997"/>
              <a:ext cx="3476" cy="329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">
                <a:cs typeface="微软雅黑" panose="020B0503020204020204" charset="-122"/>
              </a:endParaRPr>
            </a:p>
          </p:txBody>
        </p:sp>
        <p:pic>
          <p:nvPicPr>
            <p:cNvPr id="10" name="图片 9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24"/>
            <a:stretch>
              <a:fillRect/>
            </a:stretch>
          </p:blipFill>
          <p:spPr>
            <a:xfrm>
              <a:off x="14412" y="4676"/>
              <a:ext cx="3476" cy="2221"/>
            </a:xfrm>
            <a:prstGeom prst="rect">
              <a:avLst/>
            </a:prstGeom>
          </p:spPr>
        </p:pic>
        <p:sp>
          <p:nvSpPr>
            <p:cNvPr id="17427" name="矩形 52"/>
            <p:cNvSpPr/>
            <p:nvPr>
              <p:custDataLst>
                <p:tags r:id="rId9"/>
              </p:custDataLst>
            </p:nvPr>
          </p:nvSpPr>
          <p:spPr>
            <a:xfrm>
              <a:off x="14335" y="7010"/>
              <a:ext cx="3684" cy="27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2400" b="1">
                  <a:solidFill>
                    <a:schemeClr val="bg1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  <a:sym typeface="+mn-ea"/>
                </a:rPr>
                <a:t>④与乐于助人的朋友相处，我们会变得富有爱心。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911225" y="274638"/>
            <a:ext cx="10656888" cy="204216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朋友丰富了我们的生活经验，友谊让我们更深刻地体悟生命的美好。</a:t>
            </a:r>
            <a:b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</a:b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29699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112542" y="1295718"/>
            <a:ext cx="12079458" cy="5184775"/>
          </a:xfrm>
        </p:spPr>
        <p:txBody>
          <a:bodyPr vert="horz" wrap="square" lIns="91440" tIns="45720" rIns="91440" bIns="45720" anchor="t">
            <a:normAutofit/>
          </a:bodyPr>
          <a:lstStyle/>
          <a:p>
            <a:pPr marL="0" marR="0" indent="0" algn="l" defTabSz="914400" rtl="0" eaLnBrk="0" fontAlgn="base" latinLnBrk="1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en-US" sz="3600" b="0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+mn-ea"/>
                <a:cs typeface="+mn-cs"/>
              </a:rPr>
              <a:t>  赖业全，是江西赣县中学北校区高三年级的学生，从小学五年级的开始就完全不能走路，在他的同班同学中，有两位名叫卓岩、陈长忠的小伙坚持8年背他上学，感动了每一位在校师生。每天，上课铃声还没响，两名小伙就用轮椅推着瘦小的残疾同学赖业全从宿舍来到教学楼。到了楼梯前，就从轮椅上把他背起，小心翼翼地从一楼爬上四楼。下课后，就再把他送回寝室，去食堂打好饭一起吃，如此反复，孜孜不倦。</a:t>
            </a:r>
          </a:p>
          <a:p>
            <a:pPr marL="0" marR="0" indent="0" algn="l" defTabSz="914400" rtl="0" eaLnBrk="0" fontAlgn="base" latinLnBrk="1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en-US" sz="3600" b="0" i="0" u="none" strike="noStrike" kern="0" cap="none" spc="0" normalizeH="0" baseline="0" noProof="1">
                <a:solidFill>
                  <a:schemeClr val="tx1"/>
                </a:solidFill>
                <a:latin typeface="宋体" panose="02010600030101010101" pitchFamily="2" charset="-122"/>
                <a:ea typeface="+mn-ea"/>
                <a:cs typeface="+mn-cs"/>
              </a:rPr>
              <a:t>    卓岩、陈长忠他们俩人用实际行动说明了什么？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149575" y="2213927"/>
            <a:ext cx="2495587" cy="1132155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76200"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+mn-lt"/>
            </a:endParaRPr>
          </a:p>
        </p:txBody>
      </p:sp>
      <p:sp>
        <p:nvSpPr>
          <p:cNvPr id="4" name="矩形 3"/>
          <p:cNvSpPr/>
          <p:nvPr>
            <p:custDataLst>
              <p:tags r:id="rId3"/>
            </p:custDataLst>
          </p:nvPr>
        </p:nvSpPr>
        <p:spPr>
          <a:xfrm>
            <a:off x="2684099" y="2352919"/>
            <a:ext cx="632719" cy="854170"/>
          </a:xfrm>
          <a:prstGeom prst="rect">
            <a:avLst/>
          </a:prstGeom>
          <a:solidFill>
            <a:sysClr val="window" lastClr="FFFFFF">
              <a:lumMod val="65000"/>
            </a:sysClr>
          </a:solidFill>
          <a:ln w="76200"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+mn-lt"/>
            </a:endParaRPr>
          </a:p>
        </p:txBody>
      </p:sp>
      <p:sp>
        <p:nvSpPr>
          <p:cNvPr id="6" name="圆角矩形 5"/>
          <p:cNvSpPr/>
          <p:nvPr>
            <p:custDataLst>
              <p:tags r:id="rId4"/>
            </p:custDataLst>
          </p:nvPr>
        </p:nvSpPr>
        <p:spPr>
          <a:xfrm>
            <a:off x="4455859" y="1164590"/>
            <a:ext cx="2047768" cy="1430385"/>
          </a:xfrm>
          <a:prstGeom prst="roundRect">
            <a:avLst/>
          </a:prstGeom>
          <a:solidFill>
            <a:srgbClr val="1F74AD"/>
          </a:solidFill>
          <a:ln w="76200">
            <a:solidFill>
              <a:sysClr val="window" lastClr="FFFFFF"/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+mn-lt"/>
            </a:endParaRPr>
          </a:p>
        </p:txBody>
      </p:sp>
      <p:sp>
        <p:nvSpPr>
          <p:cNvPr id="7" name="圆角矩形 6"/>
          <p:cNvSpPr/>
          <p:nvPr>
            <p:custDataLst>
              <p:tags r:id="rId5"/>
            </p:custDataLst>
          </p:nvPr>
        </p:nvSpPr>
        <p:spPr>
          <a:xfrm>
            <a:off x="4455859" y="3541297"/>
            <a:ext cx="2047768" cy="1246603"/>
          </a:xfrm>
          <a:prstGeom prst="roundRect">
            <a:avLst/>
          </a:prstGeom>
          <a:solidFill>
            <a:srgbClr val="3498DB"/>
          </a:solidFill>
          <a:ln w="76200">
            <a:solidFill>
              <a:sysClr val="window" lastClr="FFFFFF"/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+mn-lt"/>
            </a:endParaRPr>
          </a:p>
        </p:txBody>
      </p:sp>
      <p:cxnSp>
        <p:nvCxnSpPr>
          <p:cNvPr id="8" name="直接连接符 7"/>
          <p:cNvCxnSpPr/>
          <p:nvPr>
            <p:custDataLst>
              <p:tags r:id="rId6"/>
            </p:custDataLst>
          </p:nvPr>
        </p:nvCxnSpPr>
        <p:spPr>
          <a:xfrm flipH="1">
            <a:off x="3316818" y="1591831"/>
            <a:ext cx="1138893" cy="767475"/>
          </a:xfrm>
          <a:prstGeom prst="line">
            <a:avLst/>
          </a:prstGeom>
          <a:ln w="19050">
            <a:solidFill>
              <a:srgbClr val="FFC000"/>
            </a:solidFill>
            <a:prstDash val="dash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9" name="直接连接符 8"/>
          <p:cNvCxnSpPr/>
          <p:nvPr>
            <p:custDataLst>
              <p:tags r:id="rId7"/>
            </p:custDataLst>
          </p:nvPr>
        </p:nvCxnSpPr>
        <p:spPr>
          <a:xfrm flipH="1" flipV="1">
            <a:off x="3316818" y="3207088"/>
            <a:ext cx="1138893" cy="761088"/>
          </a:xfrm>
          <a:prstGeom prst="line">
            <a:avLst/>
          </a:prstGeom>
          <a:ln w="19050">
            <a:solidFill>
              <a:srgbClr val="FFC000"/>
            </a:solidFill>
            <a:prstDash val="dash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11" name="椭圆 10"/>
          <p:cNvSpPr/>
          <p:nvPr>
            <p:custDataLst>
              <p:tags r:id="rId8"/>
            </p:custDataLst>
          </p:nvPr>
        </p:nvSpPr>
        <p:spPr>
          <a:xfrm>
            <a:off x="4416774" y="1516390"/>
            <a:ext cx="150880" cy="150880"/>
          </a:xfrm>
          <a:prstGeom prst="ellipse">
            <a:avLst/>
          </a:prstGeom>
          <a:solidFill>
            <a:srgbClr val="1F74AD"/>
          </a:solidFill>
          <a:ln w="76200">
            <a:solidFill>
              <a:sysClr val="window" lastClr="FFFFFF"/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+mn-lt"/>
            </a:endParaRPr>
          </a:p>
        </p:txBody>
      </p:sp>
      <p:sp>
        <p:nvSpPr>
          <p:cNvPr id="13" name="椭圆 12"/>
          <p:cNvSpPr/>
          <p:nvPr>
            <p:custDataLst>
              <p:tags r:id="rId9"/>
            </p:custDataLst>
          </p:nvPr>
        </p:nvSpPr>
        <p:spPr>
          <a:xfrm>
            <a:off x="4416774" y="3897603"/>
            <a:ext cx="150880" cy="150880"/>
          </a:xfrm>
          <a:prstGeom prst="ellipse">
            <a:avLst/>
          </a:prstGeom>
          <a:solidFill>
            <a:srgbClr val="3498DB"/>
          </a:solidFill>
          <a:ln w="76200">
            <a:solidFill>
              <a:sysClr val="window" lastClr="FFFFFF"/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+mn-lt"/>
            </a:endParaRPr>
          </a:p>
        </p:txBody>
      </p:sp>
      <p:sp>
        <p:nvSpPr>
          <p:cNvPr id="14" name="矩形 13"/>
          <p:cNvSpPr/>
          <p:nvPr>
            <p:custDataLst>
              <p:tags r:id="rId10"/>
            </p:custDataLst>
          </p:nvPr>
        </p:nvSpPr>
        <p:spPr>
          <a:xfrm>
            <a:off x="2933856" y="2497713"/>
            <a:ext cx="133204" cy="97341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76200"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+mn-lt"/>
            </a:endParaRPr>
          </a:p>
        </p:txBody>
      </p:sp>
      <p:sp>
        <p:nvSpPr>
          <p:cNvPr id="15" name="矩形 14"/>
          <p:cNvSpPr/>
          <p:nvPr>
            <p:custDataLst>
              <p:tags r:id="rId11"/>
            </p:custDataLst>
          </p:nvPr>
        </p:nvSpPr>
        <p:spPr>
          <a:xfrm>
            <a:off x="2933856" y="2964952"/>
            <a:ext cx="133204" cy="97341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76200"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+mn-lt"/>
            </a:endParaRPr>
          </a:p>
        </p:txBody>
      </p:sp>
      <p:cxnSp>
        <p:nvCxnSpPr>
          <p:cNvPr id="16" name="直接连接符 15"/>
          <p:cNvCxnSpPr/>
          <p:nvPr>
            <p:custDataLst>
              <p:tags r:id="rId12"/>
            </p:custDataLst>
          </p:nvPr>
        </p:nvCxnSpPr>
        <p:spPr>
          <a:xfrm>
            <a:off x="2798475" y="2780003"/>
            <a:ext cx="425868" cy="0"/>
          </a:xfrm>
          <a:prstGeom prst="line">
            <a:avLst/>
          </a:prstGeom>
          <a:ln w="12700">
            <a:solidFill>
              <a:srgbClr val="FFC000">
                <a:lumMod val="20000"/>
                <a:lumOff val="80000"/>
              </a:srgbClr>
            </a:solidFill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22" name="任意多边形 21"/>
          <p:cNvSpPr/>
          <p:nvPr>
            <p:custDataLst>
              <p:tags r:id="rId13"/>
            </p:custDataLst>
          </p:nvPr>
        </p:nvSpPr>
        <p:spPr bwMode="auto">
          <a:xfrm>
            <a:off x="4840637" y="1416934"/>
            <a:ext cx="328149" cy="328149"/>
          </a:xfrm>
          <a:custGeom>
            <a:avLst/>
            <a:gdLst>
              <a:gd name="connsiteX0" fmla="*/ 71839 w 334963"/>
              <a:gd name="connsiteY0" fmla="*/ 306388 h 334963"/>
              <a:gd name="connsiteX1" fmla="*/ 263123 w 334963"/>
              <a:gd name="connsiteY1" fmla="*/ 306388 h 334963"/>
              <a:gd name="connsiteX2" fmla="*/ 276225 w 334963"/>
              <a:gd name="connsiteY2" fmla="*/ 321356 h 334963"/>
              <a:gd name="connsiteX3" fmla="*/ 263123 w 334963"/>
              <a:gd name="connsiteY3" fmla="*/ 334963 h 334963"/>
              <a:gd name="connsiteX4" fmla="*/ 71839 w 334963"/>
              <a:gd name="connsiteY4" fmla="*/ 334963 h 334963"/>
              <a:gd name="connsiteX5" fmla="*/ 58737 w 334963"/>
              <a:gd name="connsiteY5" fmla="*/ 321356 h 334963"/>
              <a:gd name="connsiteX6" fmla="*/ 71839 w 334963"/>
              <a:gd name="connsiteY6" fmla="*/ 306388 h 334963"/>
              <a:gd name="connsiteX7" fmla="*/ 85725 w 334963"/>
              <a:gd name="connsiteY7" fmla="*/ 153988 h 334963"/>
              <a:gd name="connsiteX8" fmla="*/ 85725 w 334963"/>
              <a:gd name="connsiteY8" fmla="*/ 252413 h 334963"/>
              <a:gd name="connsiteX9" fmla="*/ 249238 w 334963"/>
              <a:gd name="connsiteY9" fmla="*/ 252413 h 334963"/>
              <a:gd name="connsiteX10" fmla="*/ 249238 w 334963"/>
              <a:gd name="connsiteY10" fmla="*/ 153988 h 334963"/>
              <a:gd name="connsiteX11" fmla="*/ 166687 w 334963"/>
              <a:gd name="connsiteY11" fmla="*/ 28575 h 334963"/>
              <a:gd name="connsiteX12" fmla="*/ 77068 w 334963"/>
              <a:gd name="connsiteY12" fmla="*/ 90238 h 334963"/>
              <a:gd name="connsiteX13" fmla="*/ 66525 w 334963"/>
              <a:gd name="connsiteY13" fmla="*/ 100734 h 334963"/>
              <a:gd name="connsiteX14" fmla="*/ 26987 w 334963"/>
              <a:gd name="connsiteY14" fmla="*/ 145341 h 334963"/>
              <a:gd name="connsiteX15" fmla="*/ 57299 w 334963"/>
              <a:gd name="connsiteY15" fmla="*/ 187325 h 334963"/>
              <a:gd name="connsiteX16" fmla="*/ 57299 w 334963"/>
              <a:gd name="connsiteY16" fmla="*/ 140093 h 334963"/>
              <a:gd name="connsiteX17" fmla="*/ 70479 w 334963"/>
              <a:gd name="connsiteY17" fmla="*/ 125662 h 334963"/>
              <a:gd name="connsiteX18" fmla="*/ 262896 w 334963"/>
              <a:gd name="connsiteY18" fmla="*/ 125662 h 334963"/>
              <a:gd name="connsiteX19" fmla="*/ 276075 w 334963"/>
              <a:gd name="connsiteY19" fmla="*/ 140093 h 334963"/>
              <a:gd name="connsiteX20" fmla="*/ 276075 w 334963"/>
              <a:gd name="connsiteY20" fmla="*/ 187325 h 334963"/>
              <a:gd name="connsiteX21" fmla="*/ 306387 w 334963"/>
              <a:gd name="connsiteY21" fmla="*/ 145341 h 334963"/>
              <a:gd name="connsiteX22" fmla="*/ 266849 w 334963"/>
              <a:gd name="connsiteY22" fmla="*/ 100734 h 334963"/>
              <a:gd name="connsiteX23" fmla="*/ 256306 w 334963"/>
              <a:gd name="connsiteY23" fmla="*/ 90238 h 334963"/>
              <a:gd name="connsiteX24" fmla="*/ 166687 w 334963"/>
              <a:gd name="connsiteY24" fmla="*/ 28575 h 334963"/>
              <a:gd name="connsiteX25" fmla="*/ 167482 w 334963"/>
              <a:gd name="connsiteY25" fmla="*/ 0 h 334963"/>
              <a:gd name="connsiteX26" fmla="*/ 280894 w 334963"/>
              <a:gd name="connsiteY26" fmla="*/ 75122 h 334963"/>
              <a:gd name="connsiteX27" fmla="*/ 334963 w 334963"/>
              <a:gd name="connsiteY27" fmla="*/ 144972 h 334963"/>
              <a:gd name="connsiteX28" fmla="*/ 276938 w 334963"/>
              <a:gd name="connsiteY28" fmla="*/ 216139 h 334963"/>
              <a:gd name="connsiteX29" fmla="*/ 276938 w 334963"/>
              <a:gd name="connsiteY29" fmla="*/ 266221 h 334963"/>
              <a:gd name="connsiteX30" fmla="*/ 263750 w 334963"/>
              <a:gd name="connsiteY30" fmla="*/ 279400 h 334963"/>
              <a:gd name="connsiteX31" fmla="*/ 71213 w 334963"/>
              <a:gd name="connsiteY31" fmla="*/ 279400 h 334963"/>
              <a:gd name="connsiteX32" fmla="*/ 58025 w 334963"/>
              <a:gd name="connsiteY32" fmla="*/ 266221 h 334963"/>
              <a:gd name="connsiteX33" fmla="*/ 58025 w 334963"/>
              <a:gd name="connsiteY33" fmla="*/ 216139 h 334963"/>
              <a:gd name="connsiteX34" fmla="*/ 0 w 334963"/>
              <a:gd name="connsiteY34" fmla="*/ 144972 h 334963"/>
              <a:gd name="connsiteX35" fmla="*/ 54069 w 334963"/>
              <a:gd name="connsiteY35" fmla="*/ 75122 h 334963"/>
              <a:gd name="connsiteX36" fmla="*/ 167482 w 334963"/>
              <a:gd name="connsiteY36" fmla="*/ 0 h 334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34963" h="334963">
                <a:moveTo>
                  <a:pt x="71839" y="306388"/>
                </a:moveTo>
                <a:cubicBezTo>
                  <a:pt x="71839" y="306388"/>
                  <a:pt x="71839" y="306388"/>
                  <a:pt x="263123" y="306388"/>
                </a:cubicBezTo>
                <a:cubicBezTo>
                  <a:pt x="270984" y="306388"/>
                  <a:pt x="276225" y="313192"/>
                  <a:pt x="276225" y="321356"/>
                </a:cubicBezTo>
                <a:cubicBezTo>
                  <a:pt x="276225" y="329520"/>
                  <a:pt x="270984" y="334963"/>
                  <a:pt x="263123" y="334963"/>
                </a:cubicBezTo>
                <a:cubicBezTo>
                  <a:pt x="263123" y="334963"/>
                  <a:pt x="263123" y="334963"/>
                  <a:pt x="71839" y="334963"/>
                </a:cubicBezTo>
                <a:cubicBezTo>
                  <a:pt x="63978" y="334963"/>
                  <a:pt x="58737" y="329520"/>
                  <a:pt x="58737" y="321356"/>
                </a:cubicBezTo>
                <a:cubicBezTo>
                  <a:pt x="58737" y="313192"/>
                  <a:pt x="63978" y="306388"/>
                  <a:pt x="71839" y="306388"/>
                </a:cubicBezTo>
                <a:close/>
                <a:moveTo>
                  <a:pt x="85725" y="153988"/>
                </a:moveTo>
                <a:lnTo>
                  <a:pt x="85725" y="252413"/>
                </a:lnTo>
                <a:lnTo>
                  <a:pt x="249238" y="252413"/>
                </a:lnTo>
                <a:lnTo>
                  <a:pt x="249238" y="153988"/>
                </a:lnTo>
                <a:close/>
                <a:moveTo>
                  <a:pt x="166687" y="28575"/>
                </a:moveTo>
                <a:cubicBezTo>
                  <a:pt x="124513" y="28575"/>
                  <a:pt x="86294" y="54815"/>
                  <a:pt x="77068" y="90238"/>
                </a:cubicBezTo>
                <a:cubicBezTo>
                  <a:pt x="75750" y="95486"/>
                  <a:pt x="71796" y="99422"/>
                  <a:pt x="66525" y="100734"/>
                </a:cubicBezTo>
                <a:cubicBezTo>
                  <a:pt x="42802" y="105982"/>
                  <a:pt x="26987" y="124350"/>
                  <a:pt x="26987" y="145341"/>
                </a:cubicBezTo>
                <a:cubicBezTo>
                  <a:pt x="26987" y="163709"/>
                  <a:pt x="38848" y="179453"/>
                  <a:pt x="57299" y="187325"/>
                </a:cubicBezTo>
                <a:cubicBezTo>
                  <a:pt x="57299" y="187325"/>
                  <a:pt x="57299" y="187325"/>
                  <a:pt x="57299" y="140093"/>
                </a:cubicBezTo>
                <a:cubicBezTo>
                  <a:pt x="57299" y="132222"/>
                  <a:pt x="62571" y="125662"/>
                  <a:pt x="70479" y="125662"/>
                </a:cubicBezTo>
                <a:cubicBezTo>
                  <a:pt x="70479" y="125662"/>
                  <a:pt x="70479" y="125662"/>
                  <a:pt x="262896" y="125662"/>
                </a:cubicBezTo>
                <a:cubicBezTo>
                  <a:pt x="270803" y="125662"/>
                  <a:pt x="276075" y="132222"/>
                  <a:pt x="276075" y="140093"/>
                </a:cubicBezTo>
                <a:cubicBezTo>
                  <a:pt x="276075" y="140093"/>
                  <a:pt x="276075" y="140093"/>
                  <a:pt x="276075" y="187325"/>
                </a:cubicBezTo>
                <a:cubicBezTo>
                  <a:pt x="294526" y="179453"/>
                  <a:pt x="306387" y="163709"/>
                  <a:pt x="306387" y="145341"/>
                </a:cubicBezTo>
                <a:cubicBezTo>
                  <a:pt x="306387" y="124350"/>
                  <a:pt x="290572" y="105982"/>
                  <a:pt x="266849" y="100734"/>
                </a:cubicBezTo>
                <a:cubicBezTo>
                  <a:pt x="261578" y="99422"/>
                  <a:pt x="257624" y="95486"/>
                  <a:pt x="256306" y="90238"/>
                </a:cubicBezTo>
                <a:cubicBezTo>
                  <a:pt x="247080" y="54815"/>
                  <a:pt x="208861" y="28575"/>
                  <a:pt x="166687" y="28575"/>
                </a:cubicBezTo>
                <a:close/>
                <a:moveTo>
                  <a:pt x="167482" y="0"/>
                </a:moveTo>
                <a:cubicBezTo>
                  <a:pt x="220232" y="0"/>
                  <a:pt x="266388" y="30312"/>
                  <a:pt x="280894" y="75122"/>
                </a:cubicBezTo>
                <a:cubicBezTo>
                  <a:pt x="313863" y="85665"/>
                  <a:pt x="334963" y="113341"/>
                  <a:pt x="334963" y="144972"/>
                </a:cubicBezTo>
                <a:cubicBezTo>
                  <a:pt x="334963" y="177920"/>
                  <a:pt x="311225" y="206914"/>
                  <a:pt x="276938" y="216139"/>
                </a:cubicBezTo>
                <a:cubicBezTo>
                  <a:pt x="276938" y="216139"/>
                  <a:pt x="276938" y="216139"/>
                  <a:pt x="276938" y="266221"/>
                </a:cubicBezTo>
                <a:cubicBezTo>
                  <a:pt x="276938" y="274128"/>
                  <a:pt x="271663" y="279400"/>
                  <a:pt x="263750" y="279400"/>
                </a:cubicBezTo>
                <a:cubicBezTo>
                  <a:pt x="263750" y="279400"/>
                  <a:pt x="263750" y="279400"/>
                  <a:pt x="71213" y="279400"/>
                </a:cubicBezTo>
                <a:cubicBezTo>
                  <a:pt x="63300" y="279400"/>
                  <a:pt x="58025" y="274128"/>
                  <a:pt x="58025" y="266221"/>
                </a:cubicBezTo>
                <a:cubicBezTo>
                  <a:pt x="58025" y="266221"/>
                  <a:pt x="58025" y="266221"/>
                  <a:pt x="58025" y="216139"/>
                </a:cubicBezTo>
                <a:cubicBezTo>
                  <a:pt x="22419" y="206914"/>
                  <a:pt x="0" y="177920"/>
                  <a:pt x="0" y="144972"/>
                </a:cubicBezTo>
                <a:cubicBezTo>
                  <a:pt x="0" y="113341"/>
                  <a:pt x="21100" y="85665"/>
                  <a:pt x="54069" y="75122"/>
                </a:cubicBezTo>
                <a:cubicBezTo>
                  <a:pt x="68575" y="30312"/>
                  <a:pt x="114731" y="0"/>
                  <a:pt x="167482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+mn-lt"/>
            </a:endParaRPr>
          </a:p>
        </p:txBody>
      </p:sp>
      <p:sp>
        <p:nvSpPr>
          <p:cNvPr id="32" name="任意多边形 20"/>
          <p:cNvSpPr/>
          <p:nvPr>
            <p:custDataLst>
              <p:tags r:id="rId14"/>
            </p:custDataLst>
          </p:nvPr>
        </p:nvSpPr>
        <p:spPr bwMode="auto">
          <a:xfrm>
            <a:off x="4843753" y="3805961"/>
            <a:ext cx="325033" cy="324430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+mn-lt"/>
            </a:endParaRPr>
          </a:p>
        </p:txBody>
      </p:sp>
      <p:sp>
        <p:nvSpPr>
          <p:cNvPr id="23" name="矩形 22"/>
          <p:cNvSpPr/>
          <p:nvPr>
            <p:custDataLst>
              <p:tags r:id="rId15"/>
            </p:custDataLst>
          </p:nvPr>
        </p:nvSpPr>
        <p:spPr>
          <a:xfrm>
            <a:off x="144145" y="2358862"/>
            <a:ext cx="2500682" cy="854119"/>
          </a:xfrm>
          <a:prstGeom prst="rect">
            <a:avLst/>
          </a:prstGeom>
        </p:spPr>
        <p:txBody>
          <a:bodyPr wrap="square" lIns="90000" tIns="46800" rIns="90000" bIns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700" b="1" i="0" u="none" strike="noStrike" kern="1200" cap="none" spc="30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+mn-lt"/>
              </a:rPr>
              <a:t>和朋友在一起</a:t>
            </a:r>
          </a:p>
        </p:txBody>
      </p:sp>
      <p:sp>
        <p:nvSpPr>
          <p:cNvPr id="34" name="矩形 33"/>
          <p:cNvSpPr/>
          <p:nvPr>
            <p:custDataLst>
              <p:tags r:id="rId16"/>
            </p:custDataLst>
          </p:nvPr>
        </p:nvSpPr>
        <p:spPr>
          <a:xfrm>
            <a:off x="5062651" y="1256793"/>
            <a:ext cx="1799195" cy="1246603"/>
          </a:xfrm>
          <a:prstGeom prst="rect">
            <a:avLst/>
          </a:prstGeom>
        </p:spPr>
        <p:txBody>
          <a:bodyPr wrap="square" lIns="90000" tIns="46800" rIns="90000" bIns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+mn-lt"/>
              </a:rPr>
              <a:t>我的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+mn-lt"/>
              </a:rPr>
              <a:t>朋友圈</a:t>
            </a:r>
          </a:p>
        </p:txBody>
      </p:sp>
      <p:sp>
        <p:nvSpPr>
          <p:cNvPr id="41" name="矩形 40"/>
          <p:cNvSpPr/>
          <p:nvPr>
            <p:custDataLst>
              <p:tags r:id="rId17"/>
            </p:custDataLst>
          </p:nvPr>
        </p:nvSpPr>
        <p:spPr>
          <a:xfrm>
            <a:off x="5127442" y="3583660"/>
            <a:ext cx="2311916" cy="812379"/>
          </a:xfrm>
          <a:prstGeom prst="rect">
            <a:avLst/>
          </a:prstGeom>
        </p:spPr>
        <p:txBody>
          <a:bodyPr wrap="square" lIns="90000" tIns="46800" rIns="90000" bIns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+mn-lt"/>
              </a:rPr>
              <a:t>友谊的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+mn-lt"/>
              </a:rPr>
              <a:t>力量</a:t>
            </a:r>
          </a:p>
        </p:txBody>
      </p:sp>
      <p:sp>
        <p:nvSpPr>
          <p:cNvPr id="5" name="文本框 4"/>
          <p:cNvSpPr txBox="1"/>
          <p:nvPr>
            <p:custDataLst>
              <p:tags r:id="rId18"/>
            </p:custDataLst>
          </p:nvPr>
        </p:nvSpPr>
        <p:spPr>
          <a:xfrm>
            <a:off x="6861810" y="605790"/>
            <a:ext cx="533019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charset="0"/>
                <a:ea typeface="Calibri" panose="020F0502020204030204" charset="0"/>
                <a:cs typeface="造字工房情书（非商用）常规体"/>
                <a:sym typeface="+mn-ea"/>
              </a:rPr>
              <a:t>①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造字工房情书（非商用）常规体"/>
                <a:sym typeface="+mn-ea"/>
              </a:rPr>
              <a:t>，朋友圈扩大，交往范围扩大，交往内容更丰富</a:t>
            </a:r>
          </a:p>
          <a:p>
            <a:pPr marL="0" marR="0" lvl="0" indent="0" algn="l" defTabSz="914400" rtl="0" eaLnBrk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charset="0"/>
                <a:ea typeface="Calibri" panose="020F0502020204030204" charset="0"/>
                <a:cs typeface="造字工房情书（非商用）常规体"/>
                <a:sym typeface="+mn-ea"/>
              </a:rPr>
              <a:t>②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造字工房情书（非商用）常规体"/>
                <a:sym typeface="+mn-ea"/>
              </a:rPr>
              <a:t>，朋友圈变小，交往更加深入，朋友关系更加密切。</a:t>
            </a: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90204" pitchFamily="34" charset="0"/>
              <a:ea typeface="汉仪旗黑-55简" panose="00020600040101010101" charset="-122"/>
              <a:cs typeface="Arial"/>
            </a:endParaRPr>
          </a:p>
        </p:txBody>
      </p:sp>
      <p:sp>
        <p:nvSpPr>
          <p:cNvPr id="12" name="文本框 11"/>
          <p:cNvSpPr txBox="1"/>
          <p:nvPr>
            <p:custDataLst>
              <p:tags r:id="rId19"/>
            </p:custDataLst>
          </p:nvPr>
        </p:nvSpPr>
        <p:spPr>
          <a:xfrm>
            <a:off x="7296785" y="3213100"/>
            <a:ext cx="489521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charset="0"/>
                <a:ea typeface="Calibri" panose="020F0502020204030204" charset="0"/>
                <a:cs typeface="Arial"/>
                <a:sym typeface="+mn-ea"/>
              </a:rPr>
              <a:t>①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+mn-ea"/>
              </a:rPr>
              <a:t>，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+mn-ea"/>
              </a:rPr>
              <a:t>我们的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+mn-ea"/>
              </a:rPr>
              <a:t>言行举止、兴趣爱好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+mn-ea"/>
              </a:rPr>
              <a:t>甚至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+mn-ea"/>
              </a:rPr>
              <a:t>性格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+mn-ea"/>
              </a:rPr>
              <a:t>等都会或多或少受到朋友的影响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charset="0"/>
                <a:ea typeface="Calibri" panose="020F0502020204030204" charset="0"/>
                <a:cs typeface="Arial"/>
                <a:sym typeface="Arial" panose="020B0604020202090204" pitchFamily="34" charset="0"/>
              </a:rPr>
              <a:t>②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Arial" panose="020B0604020202090204" pitchFamily="34" charset="0"/>
              </a:rPr>
              <a:t>，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Arial" panose="020B0604020202090204" pitchFamily="34" charset="0"/>
              </a:rPr>
              <a:t>朋友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Arial" panose="020B0604020202090204" pitchFamily="34" charset="0"/>
              </a:rPr>
              <a:t>见证我们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Arial" panose="020B0604020202090204" pitchFamily="34" charset="0"/>
              </a:rPr>
              <a:t>一起走过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Arial" panose="020B0604020202090204" pitchFamily="34" charset="0"/>
              </a:rPr>
              <a:t>的成长历程，我们需要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Arial" panose="020B0604020202090204" pitchFamily="34" charset="0"/>
              </a:rPr>
              <a:t>真诚友善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Arial" panose="020B0604020202090204" pitchFamily="34" charset="0"/>
              </a:rPr>
              <a:t>的朋友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charset="0"/>
                <a:ea typeface="Calibri" panose="020F0502020204030204" charset="0"/>
                <a:cs typeface="Arial"/>
                <a:sym typeface="Arial" panose="020B0604020202090204" pitchFamily="34" charset="0"/>
              </a:rPr>
              <a:t>③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90204" pitchFamily="34" charset="0"/>
                <a:ea typeface="汉仪旗黑-55简" panose="00020600040101010101" charset="-122"/>
                <a:cs typeface="Arial"/>
                <a:sym typeface="Arial" panose="020B0604020202090204" pitchFamily="34" charset="0"/>
              </a:rPr>
              <a:t>，我们要与正直，诚信和见识广的人交朋友</a:t>
            </a: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90204" pitchFamily="34" charset="0"/>
              <a:ea typeface="汉仪旗黑-55简" panose="00020600040101010101" charset="-122"/>
              <a:cs typeface="Arial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9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2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4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5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6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7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8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9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3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4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5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6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7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3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4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5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6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8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9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4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5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6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6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7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8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9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3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4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5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6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7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9"/>
  <p:tag name="KSO_WM_BEAUTIFY_FLAG" val="#wm#"/>
  <p:tag name="KSO_WM_TAG_VERSION" val="1.0"/>
  <p:tag name="KSO_WM_TEMPLATE_CATEGORY" val="custom"/>
  <p:tag name="KSO_WM_TEMPLATE_INDEX" val="20204254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40"/>
  <p:tag name="KSO_WM_BEAUTIFY_FLAG" val="#wm#"/>
  <p:tag name="KSO_WM_TAG_VERSION" val="1.0"/>
  <p:tag name="KSO_WM_TEMPLATE_CATEGORY" val="custom"/>
  <p:tag name="KSO_WM_TEMPLATE_INDEX" val="20204254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4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4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44"/>
  <p:tag name="KSO_WM_BEAUTIFY_FLAG" val="#wm#"/>
  <p:tag name="KSO_WM_TAG_VERSION" val="1.0"/>
  <p:tag name="KSO_WM_TEMPLATE_CATEGORY" val="custom"/>
  <p:tag name="KSO_WM_TEMPLATE_COLOR_TYPE" val="1"/>
  <p:tag name="KSO_WM_TEMPLATE_INDEX" val="20204254"/>
  <p:tag name="KSO_WM_TEMPLATE_MASTER_THUMB_INDEX" val="12"/>
  <p:tag name="KSO_WM_TEMPLATE_MASTER_TYPE" val="1"/>
  <p:tag name="KSO_WM_TEMPLATE_SUBCATEGORY" val="0"/>
  <p:tag name="KSO_WM_TEMPLATE_THUMBS_INDEX" val="1、4、7、8、9、10、11、12、13、14、15、16、17、18、19、22、24、27、31、32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4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5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6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7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8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9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0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1"/>
  <p:tag name="KSO_WM_UNIT_INDEX" val="1"/>
  <p:tag name="KSO_WM_UNIT_LAYERLEVEL" val="1"/>
  <p:tag name="KSO_WM_UNIT_PLACING_PICTURE_MD4" val="0"/>
  <p:tag name="KSO_WM_UNIT_TYPE" val="y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1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2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1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1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1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1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1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1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1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1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1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1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2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3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4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5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6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8"/>
  <p:tag name="KSO_WM_BEAUTIFY_FLAG" val="#wm#"/>
  <p:tag name="KSO_WM_SLIDE_BACKGROUND_TYPE" val="frame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3*i*1"/>
  <p:tag name="KSO_WM_UNIT_INDEX" val="1"/>
  <p:tag name="KSO_WM_UNIT_LAYERLEVEL" val="1"/>
  <p:tag name="KSO_WM_UNIT_PLACING_PICTURE_MD4" val="0"/>
  <p:tag name="KSO_WM_UNIT_SUBTYPE" val="h"/>
  <p:tag name="KSO_WM_UNIT_TYPE" val="i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9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0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1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2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3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4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5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7"/>
  <p:tag name="KSO_WM_BEAUTIFY_FLAG" val="#wm#"/>
  <p:tag name="KSO_WM_SLIDE_BACKGROUND_TYPE" val="leftRigh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4*i*1"/>
  <p:tag name="KSO_WM_UNIT_INDEX" val="1"/>
  <p:tag name="KSO_WM_UNIT_LAYERLEVEL" val="1"/>
  <p:tag name="KSO_WM_UNIT_PLACING_PICTURE_MD4" val="0"/>
  <p:tag name="KSO_WM_UNIT_SUBTYPE" val="h"/>
  <p:tag name="KSO_WM_UNIT_TYPE" val="i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8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9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0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1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2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3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4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6"/>
  <p:tag name="KSO_WM_BEAUTIFY_FLAG" val="#wm#"/>
  <p:tag name="KSO_WM_SLIDE_BACKGROUND_TYPE" val="topBottom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5*i*1"/>
  <p:tag name="KSO_WM_UNIT_INDEX" val="1"/>
  <p:tag name="KSO_WM_UNIT_LAYERLEVEL" val="1"/>
  <p:tag name="KSO_WM_UNIT_PLACING_PICTURE_MD4" val="0"/>
  <p:tag name="KSO_WM_UNIT_SUBTYPE" val="h"/>
  <p:tag name="KSO_WM_UNIT_TYPE" val="i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7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8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9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0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1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2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3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4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6"/>
  <p:tag name="KSO_WM_BEAUTIFY_FLAG" val="#wm#"/>
  <p:tag name="KSO_WM_SLIDE_BACKGROUND_TYPE" val="bottomTop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6*i*1"/>
  <p:tag name="KSO_WM_UNIT_INDEX" val="1"/>
  <p:tag name="KSO_WM_UNIT_LAYERLEVEL" val="1"/>
  <p:tag name="KSO_WM_UNIT_PLACING_PICTURE_MD4" val="0"/>
  <p:tag name="KSO_WM_UNIT_SUBTYPE" val="h"/>
  <p:tag name="KSO_WM_UNIT_TYPE" val="i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7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8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9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0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1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2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3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4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6"/>
  <p:tag name="KSO_WM_BEAUTIFY_FLAG" val="#wm#"/>
  <p:tag name="KSO_WM_SLIDE_BACKGROUND_TYPE" val="navigation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7*i*1"/>
  <p:tag name="KSO_WM_UNIT_INDEX" val="1"/>
  <p:tag name="KSO_WM_UNIT_LAYERLEVEL" val="1"/>
  <p:tag name="KSO_WM_UNIT_PLACING_PICTURE_MD4" val="0"/>
  <p:tag name="KSO_WM_UNIT_SUBTYPE" val="h"/>
  <p:tag name="KSO_WM_UNIT_TYPE" val="i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7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8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9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0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1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2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3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4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5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6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8"/>
  <p:tag name="KSO_WM_BEAUTIFY_FLAG" val="#wm#"/>
  <p:tag name="KSO_WM_SLIDE_BACKGROUND_TYPE" val="bel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8*i*1"/>
  <p:tag name="KSO_WM_UNIT_INDEX" val="1"/>
  <p:tag name="KSO_WM_UNIT_LAYERLEVEL" val="1"/>
  <p:tag name="KSO_WM_UNIT_PLACING_PICTURE_MD4" val="0"/>
  <p:tag name="KSO_WM_UNIT_SUBTYPE" val="h"/>
  <p:tag name="KSO_WM_UNIT_TYPE" val="i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9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0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1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2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3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4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5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4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5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6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7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8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9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1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2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3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4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5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6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7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8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9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0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1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2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3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4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5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6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7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8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9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0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1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2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3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4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5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6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7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0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1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2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3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4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5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5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6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6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4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7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8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1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2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3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9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0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1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2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3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7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8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9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12"/>
  <p:tag name="REFSHAPE" val="222861588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13"/>
  <p:tag name="REFSHAPE" val="222864036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14"/>
  <p:tag name="REFSHAPE" val="222865124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15"/>
  <p:tag name="REFSHAPE" val="222862676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16"/>
  <p:tag name="REFSHAPE" val="222861996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17"/>
  <p:tag name="REFSHAPE" val="222861316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18"/>
  <p:tag name="REFSHAPE" val="222862540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19"/>
  <p:tag name="REFSHAPE" val="222862812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1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6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2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6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7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4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5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9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1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2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3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4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5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6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7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0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1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0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1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2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3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4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5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6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7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8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9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0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1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2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3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4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8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0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1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2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3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4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5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6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7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8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9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6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7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8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1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2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3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6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7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8"/>
  <p:tag name="KSO_WM_UNIT_TABLE_BEAUTIFY" val="smartTable{65909c13-91c2-44c9-a960-fa21f8b3b8de}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9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0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1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2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3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4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5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6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4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5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1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2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7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8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9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0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1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2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3"/>
</p:tagLst>
</file>

<file path=ppt/tags/tag4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4"/>
</p:tagLst>
</file>

<file path=ppt/tags/tag4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3"/>
</p:tagLst>
</file>

<file path=ppt/tags/tag4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4"/>
</p:tagLst>
</file>

<file path=ppt/tags/tag4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5"/>
</p:tagLst>
</file>

<file path=ppt/tags/tag4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6"/>
</p:tagLst>
</file>

<file path=ppt/tags/tag4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0"/>
</p:tagLst>
</file>

<file path=ppt/tags/tag4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"/>
</p:tagLst>
</file>

<file path=ppt/tags/tag4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0"/>
</p:tagLst>
</file>

<file path=ppt/tags/tag4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"/>
</p:tagLst>
</file>

<file path=ppt/tags/tag4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"/>
</p:tagLst>
</file>

<file path=ppt/tags/tag4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"/>
</p:tagLst>
</file>

<file path=ppt/tags/tag4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"/>
</p:tagLst>
</file>

<file path=ppt/tags/tag4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"/>
</p:tagLst>
</file>

<file path=ppt/tags/tag4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"/>
</p:tagLst>
</file>

<file path=ppt/tags/tag4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8"/>
</p:tagLst>
</file>

<file path=ppt/tags/tag4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"/>
</p:tagLst>
</file>

<file path=ppt/tags/tag4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1"/>
</p:tagLst>
</file>

<file path=ppt/tags/tag4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"/>
</p:tagLst>
</file>

<file path=ppt/tags/tag4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"/>
</p:tagLst>
</file>

<file path=ppt/tags/tag4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"/>
</p:tagLst>
</file>

<file path=ppt/tags/tag4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"/>
</p:tagLst>
</file>

<file path=ppt/tags/tag4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"/>
</p:tagLst>
</file>

<file path=ppt/tags/tag4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"/>
</p:tagLst>
</file>

<file path=ppt/tags/tag4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1"/>
</p:tagLst>
</file>

<file path=ppt/tags/tag4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2"/>
</p:tagLst>
</file>

<file path=ppt/tags/tag4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28"/>
</p:tagLst>
</file>

<file path=ppt/tags/tag4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29"/>
</p:tagLst>
</file>

<file path=ppt/tags/tag4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30"/>
</p:tagLst>
</file>

<file path=ppt/tags/tag4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85"/>
</p:tagLst>
</file>

<file path=ppt/tags/tag4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25"/>
</p:tagLst>
</file>

<file path=ppt/tags/tag4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26"/>
</p:tagLst>
</file>

<file path=ppt/tags/tag4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"/>
</p:tagLst>
</file>

<file path=ppt/tags/tag4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"/>
</p:tagLst>
</file>

<file path=ppt/tags/tag4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"/>
</p:tagLst>
</file>

<file path=ppt/tags/tag4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"/>
</p:tagLst>
</file>

<file path=ppt/tags/tag4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"/>
</p:tagLst>
</file>

<file path=ppt/tags/tag4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"/>
</p:tagLst>
</file>

<file path=ppt/tags/tag4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"/>
</p:tagLst>
</file>

<file path=ppt/tags/tag4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"/>
</p:tagLst>
</file>

<file path=ppt/tags/tag4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"/>
</p:tagLst>
</file>

<file path=ppt/tags/tag4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"/>
</p:tagLst>
</file>

<file path=ppt/tags/tag4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"/>
</p:tagLst>
</file>

<file path=ppt/tags/tag4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"/>
</p:tagLst>
</file>

<file path=ppt/tags/tag4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"/>
</p:tagLst>
</file>

<file path=ppt/tags/tag4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"/>
</p:tagLst>
</file>

<file path=ppt/tags/tag4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"/>
</p:tagLst>
</file>

<file path=ppt/tags/tag4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"/>
</p:tagLst>
</file>

<file path=ppt/tags/tag4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"/>
</p:tagLst>
</file>

<file path=ppt/tags/tag4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"/>
</p:tagLst>
</file>

<file path=ppt/tags/tag4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"/>
</p:tagLst>
</file>

<file path=ppt/tags/tag4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"/>
</p:tagLst>
</file>

<file path=ppt/tags/tag4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"/>
</p:tagLst>
</file>

<file path=ppt/tags/tag4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"/>
</p:tagLst>
</file>

<file path=ppt/tags/tag5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"/>
</p:tagLst>
</file>

<file path=ppt/tags/tag5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"/>
</p:tagLst>
</file>

<file path=ppt/tags/tag5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"/>
</p:tagLst>
</file>

<file path=ppt/tags/tag5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"/>
</p:tagLst>
</file>

<file path=ppt/tags/tag5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"/>
</p:tagLst>
</file>

<file path=ppt/tags/tag5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"/>
</p:tagLst>
</file>

<file path=ppt/tags/tag5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"/>
</p:tagLst>
</file>

<file path=ppt/tags/tag5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"/>
</p:tagLst>
</file>

<file path=ppt/tags/tag5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"/>
</p:tagLst>
</file>

<file path=ppt/tags/tag5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"/>
</p:tagLst>
</file>

<file path=ppt/tags/tag5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"/>
</p:tagLst>
</file>

<file path=ppt/tags/tag5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"/>
</p:tagLst>
</file>

<file path=ppt/tags/tag5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"/>
</p:tagLst>
</file>

<file path=ppt/tags/tag5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"/>
</p:tagLst>
</file>

<file path=ppt/tags/tag5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"/>
</p:tagLst>
</file>

<file path=ppt/tags/tag5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"/>
</p:tagLst>
</file>

<file path=ppt/tags/tag5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"/>
</p:tagLst>
</file>

<file path=ppt/tags/tag5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"/>
</p:tagLst>
</file>

<file path=ppt/tags/tag5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8"/>
</p:tagLst>
</file>

<file path=ppt/tags/tag5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"/>
</p:tagLst>
</file>

<file path=ppt/tags/tag5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"/>
</p:tagLst>
</file>

<file path=ppt/tags/tag5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"/>
</p:tagLst>
</file>

<file path=ppt/tags/tag5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"/>
</p:tagLst>
</file>

<file path=ppt/tags/tag5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"/>
</p:tagLst>
</file>

<file path=ppt/tags/tag5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"/>
</p:tagLst>
</file>

<file path=ppt/tags/tag5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"/>
</p:tagLst>
</file>

<file path=ppt/tags/tag5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1"/>
</p:tagLst>
</file>

<file path=ppt/tags/tag5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2"/>
</p:tagLst>
</file>

<file path=ppt/tags/tag5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"/>
</p:tagLst>
</file>

<file path=ppt/tags/tag5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"/>
</p:tagLst>
</file>

<file path=ppt/tags/tag5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"/>
</p:tagLst>
</file>

<file path=ppt/tags/tag5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"/>
</p:tagLst>
</file>

<file path=ppt/tags/tag5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"/>
</p:tagLst>
</file>

<file path=ppt/tags/tag5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"/>
</p:tagLst>
</file>

<file path=ppt/tags/tag5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"/>
</p:tagLst>
</file>

<file path=ppt/tags/tag5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"/>
</p:tagLst>
</file>

<file path=ppt/tags/tag5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"/>
</p:tagLst>
</file>

<file path=ppt/tags/tag5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"/>
</p:tagLst>
</file>

<file path=ppt/tags/tag5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"/>
</p:tagLst>
</file>

<file path=ppt/tags/tag5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"/>
</p:tagLst>
</file>

<file path=ppt/tags/tag5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"/>
</p:tagLst>
</file>

<file path=ppt/tags/tag5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"/>
</p:tagLst>
</file>

<file path=ppt/tags/tag5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"/>
</p:tagLst>
</file>

<file path=ppt/tags/tag5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"/>
</p:tagLst>
</file>

<file path=ppt/tags/tag5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"/>
</p:tagLst>
</file>

<file path=ppt/tags/tag5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"/>
</p:tagLst>
</file>

<file path=ppt/tags/tag5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"/>
</p:tagLst>
</file>

<file path=ppt/tags/tag5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"/>
</p:tagLst>
</file>

<file path=ppt/tags/tag5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"/>
</p:tagLst>
</file>

<file path=ppt/tags/tag5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"/>
</p:tagLst>
</file>

<file path=ppt/tags/tag5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"/>
</p:tagLst>
</file>

<file path=ppt/tags/tag5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"/>
</p:tagLst>
</file>

<file path=ppt/tags/tag5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"/>
</p:tagLst>
</file>

<file path=ppt/tags/tag5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254"/>
</p:tagLst>
</file>

<file path=ppt/tags/tag5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3"/>
</p:tagLst>
</file>

<file path=ppt/tags/tag5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4"/>
</p:tagLst>
</file>

<file path=ppt/tags/tag5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4"/>
</p:tagLst>
</file>

<file path=ppt/tags/tag5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"/>
</p:tagLst>
</file>

<file path=ppt/tags/tag5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"/>
</p:tagLst>
</file>

<file path=ppt/tags/tag5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"/>
</p:tagLst>
</file>

<file path=ppt/tags/tag5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"/>
</p:tagLst>
</file>

<file path=ppt/tags/tag5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"/>
</p:tagLst>
</file>

<file path=ppt/tags/tag5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"/>
</p:tagLst>
</file>

<file path=ppt/tags/tag5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"/>
</p:tagLst>
</file>

<file path=ppt/tags/tag5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"/>
</p:tagLst>
</file>

<file path=ppt/tags/tag5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"/>
</p:tagLst>
</file>

<file path=ppt/tags/tag5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"/>
</p:tagLst>
</file>

<file path=ppt/tags/tag5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"/>
</p:tagLst>
</file>

<file path=ppt/tags/tag5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"/>
</p:tagLst>
</file>

<file path=ppt/tags/tag5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"/>
</p:tagLst>
</file>

<file path=ppt/tags/tag5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"/>
</p:tagLst>
</file>

<file path=ppt/tags/tag5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"/>
</p:tagLst>
</file>

<file path=ppt/tags/tag5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"/>
</p:tagLst>
</file>

<file path=ppt/tags/tag5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"/>
</p:tagLst>
</file>

<file path=ppt/tags/tag5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"/>
</p:tagLst>
</file>

<file path=ppt/tags/tag5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"/>
</p:tagLst>
</file>

<file path=ppt/tags/tag5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07"/>
</p:tagLst>
</file>

<file path=ppt/tags/tag5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08"/>
</p:tagLst>
</file>

<file path=ppt/tags/tag5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254"/>
</p:tagLst>
</file>

<file path=ppt/tags/tag5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08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20187671_1*n_h_i*1_1_1"/>
  <p:tag name="KSO_WM_UNIT_INDEX" val="1_1_1"/>
  <p:tag name="KSO_WM_UNIT_LAYERLEVEL" val="1_1_1"/>
  <p:tag name="KSO_WM_UNIT_TEXT_FILL_FORE_SCHEMECOLOR_INDEX" val="2"/>
  <p:tag name="KSO_WM_UNIT_TEXT_FILL_TYPE" val="1"/>
  <p:tag name="KSO_WM_UNIT_TYPE" val="n_h_i"/>
</p:tagLst>
</file>

<file path=ppt/tags/tag5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09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20187671_1*n_h_i*1_1_5"/>
  <p:tag name="KSO_WM_UNIT_INDEX" val="1_1_5"/>
  <p:tag name="KSO_WM_UNIT_LAYERLEVEL" val="1_1_1"/>
  <p:tag name="KSO_WM_UNIT_TEXT_FILL_FORE_SCHEMECOLOR_INDEX" val="2"/>
  <p:tag name="KSO_WM_UNIT_TEXT_FILL_TYPE" val="1"/>
  <p:tag name="KSO_WM_UNIT_TYPE" val="n_h_i"/>
</p:tagLst>
</file>

<file path=ppt/tags/tag5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0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20187671_1*n_h_h_i*1_2_1_4"/>
  <p:tag name="KSO_WM_UNIT_INDEX" val="1_2_1_4"/>
  <p:tag name="KSO_WM_UNIT_LAYERLEVEL" val="1_1_1_1"/>
  <p:tag name="KSO_WM_UNIT_LINE_FILL_TYPE" val="2"/>
  <p:tag name="KSO_WM_UNIT_LINE_FORE_SCHEMECOLOR_INDEX" val="14"/>
  <p:tag name="KSO_WM_UNIT_TEXT_FILL_FORE_SCHEMECOLOR_INDEX" val="2"/>
  <p:tag name="KSO_WM_UNIT_TEXT_FILL_TYPE" val="1"/>
  <p:tag name="KSO_WM_UNIT_TYPE" val="n_h_h_i"/>
</p:tagLst>
</file>

<file path=ppt/tags/tag5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1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FILL_FORE_SCHEMECOLOR_INDEX" val="6"/>
  <p:tag name="KSO_WM_UNIT_FILL_TYPE" val="1"/>
  <p:tag name="KSO_WM_UNIT_HIGHLIGHT" val="0"/>
  <p:tag name="KSO_WM_UNIT_ID" val="diagram20187671_1*n_h_h_i*1_2_2_2"/>
  <p:tag name="KSO_WM_UNIT_INDEX" val="1_2_2_2"/>
  <p:tag name="KSO_WM_UNIT_LAYERLEVEL" val="1_1_1_1"/>
  <p:tag name="KSO_WM_UNIT_LINE_FILL_TYPE" val="2"/>
  <p:tag name="KSO_WM_UNIT_LINE_FORE_SCHEMECOLOR_INDEX" val="14"/>
  <p:tag name="KSO_WM_UNIT_TEXT_FILL_FORE_SCHEMECOLOR_INDEX" val="2"/>
  <p:tag name="KSO_WM_UNIT_TEXT_FILL_TYPE" val="1"/>
  <p:tag name="KSO_WM_UNIT_TYPE" val="n_h_h_i"/>
</p:tagLst>
</file>

<file path=ppt/tags/tag5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2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HIGHLIGHT" val="0"/>
  <p:tag name="KSO_WM_UNIT_ID" val="diagram20187671_1*n_h_h_i*1_2_1_1"/>
  <p:tag name="KSO_WM_UNIT_INDEX" val="1_2_1_1"/>
  <p:tag name="KSO_WM_UNIT_LAYERLEVEL" val="1_1_1_1"/>
  <p:tag name="KSO_WM_UNIT_LINE_FILL_TYPE" val="2"/>
  <p:tag name="KSO_WM_UNIT_LINE_FORE_SCHEMECOLOR_INDEX" val="10"/>
  <p:tag name="KSO_WM_UNIT_TYPE" val="n_h_h_i"/>
</p:tagLst>
</file>

<file path=ppt/tags/tag5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3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HIGHLIGHT" val="0"/>
  <p:tag name="KSO_WM_UNIT_ID" val="diagram20187671_1*n_h_h_i*1_2_2_4"/>
  <p:tag name="KSO_WM_UNIT_INDEX" val="1_2_2_4"/>
  <p:tag name="KSO_WM_UNIT_LAYERLEVEL" val="1_1_1_1"/>
  <p:tag name="KSO_WM_UNIT_LINE_FILL_TYPE" val="2"/>
  <p:tag name="KSO_WM_UNIT_LINE_FORE_SCHEMECOLOR_INDEX" val="10"/>
  <p:tag name="KSO_WM_UNIT_TYPE" val="n_h_h_i"/>
</p:tagLst>
</file>

<file path=ppt/tags/tag5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4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20187671_1*n_h_h_i*1_2_1_3"/>
  <p:tag name="KSO_WM_UNIT_INDEX" val="1_2_1_3"/>
  <p:tag name="KSO_WM_UNIT_LAYERLEVEL" val="1_1_1_1"/>
  <p:tag name="KSO_WM_UNIT_LINE_FILL_TYPE" val="2"/>
  <p:tag name="KSO_WM_UNIT_LINE_FORE_SCHEMECOLOR_INDEX" val="14"/>
  <p:tag name="KSO_WM_UNIT_TEXT_FILL_FORE_SCHEMECOLOR_INDEX" val="2"/>
  <p:tag name="KSO_WM_UNIT_TEXT_FILL_TYPE" val="1"/>
  <p:tag name="KSO_WM_UNIT_TYPE" val="n_h_h_i"/>
</p:tagLst>
</file>

<file path=ppt/tags/tag5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5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FILL_FORE_SCHEMECOLOR_INDEX" val="6"/>
  <p:tag name="KSO_WM_UNIT_FILL_TYPE" val="1"/>
  <p:tag name="KSO_WM_UNIT_HIGHLIGHT" val="0"/>
  <p:tag name="KSO_WM_UNIT_ID" val="diagram20187671_1*n_h_h_i*1_2_2_1"/>
  <p:tag name="KSO_WM_UNIT_INDEX" val="1_2_2_1"/>
  <p:tag name="KSO_WM_UNIT_LAYERLEVEL" val="1_1_1_1"/>
  <p:tag name="KSO_WM_UNIT_LINE_FILL_TYPE" val="2"/>
  <p:tag name="KSO_WM_UNIT_LINE_FORE_SCHEMECOLOR_INDEX" val="14"/>
  <p:tag name="KSO_WM_UNIT_TEXT_FILL_FORE_SCHEMECOLOR_INDEX" val="2"/>
  <p:tag name="KSO_WM_UNIT_TEXT_FILL_TYPE" val="1"/>
  <p:tag name="KSO_WM_UNIT_TYPE" val="n_h_h_i"/>
</p:tagLst>
</file>

<file path=ppt/tags/tag5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6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FILL_FORE_SCHEMECOLOR_INDEX" val="10"/>
  <p:tag name="KSO_WM_UNIT_FILL_TYPE" val="1"/>
  <p:tag name="KSO_WM_UNIT_HIGHLIGHT" val="0"/>
  <p:tag name="KSO_WM_UNIT_ID" val="diagram20187671_1*n_h_i*1_1_4"/>
  <p:tag name="KSO_WM_UNIT_INDEX" val="1_1_4"/>
  <p:tag name="KSO_WM_UNIT_LAYERLEVEL" val="1_1_1"/>
  <p:tag name="KSO_WM_UNIT_TEXT_FILL_FORE_SCHEMECOLOR_INDEX" val="2"/>
  <p:tag name="KSO_WM_UNIT_TEXT_FILL_TYPE" val="1"/>
  <p:tag name="KSO_WM_UNIT_TYPE" val="n_h_i"/>
</p:tagLst>
</file>

<file path=ppt/tags/tag5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7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FILL_FORE_SCHEMECOLOR_INDEX" val="10"/>
  <p:tag name="KSO_WM_UNIT_FILL_TYPE" val="1"/>
  <p:tag name="KSO_WM_UNIT_HIGHLIGHT" val="0"/>
  <p:tag name="KSO_WM_UNIT_ID" val="diagram20187671_1*n_h_i*1_1_3"/>
  <p:tag name="KSO_WM_UNIT_INDEX" val="1_1_3"/>
  <p:tag name="KSO_WM_UNIT_LAYERLEVEL" val="1_1_1"/>
  <p:tag name="KSO_WM_UNIT_TEXT_FILL_FORE_SCHEMECOLOR_INDEX" val="2"/>
  <p:tag name="KSO_WM_UNIT_TEXT_FILL_TYPE" val="1"/>
  <p:tag name="KSO_WM_UNIT_TYPE" val="n_h_i"/>
</p:tagLst>
</file>

<file path=ppt/tags/tag5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8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HIGHLIGHT" val="0"/>
  <p:tag name="KSO_WM_UNIT_ID" val="diagram20187671_1*n_h_i*1_1_2"/>
  <p:tag name="KSO_WM_UNIT_INDEX" val="1_1_2"/>
  <p:tag name="KSO_WM_UNIT_LAYERLEVEL" val="1_1_1"/>
  <p:tag name="KSO_WM_UNIT_LINE_FILL_TYPE" val="2"/>
  <p:tag name="KSO_WM_UNIT_LINE_FORE_SCHEMECOLOR_INDEX" val="10"/>
  <p:tag name="KSO_WM_UNIT_TYPE" val="n_h_i"/>
</p:tagLst>
</file>

<file path=ppt/tags/tag5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9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20187671_1*n_h_h_i*1_2_1_2"/>
  <p:tag name="KSO_WM_UNIT_INDEX" val="1_2_1_2"/>
  <p:tag name="KSO_WM_UNIT_LAYERLEVEL" val="1_1_1_1"/>
  <p:tag name="KSO_WM_UNIT_TEXT_FILL_FORE_SCHEMECOLOR_INDEX" val="13"/>
  <p:tag name="KSO_WM_UNIT_TEXT_FILL_TYPE" val="1"/>
  <p:tag name="KSO_WM_UNIT_TYPE" val="n_h_h_i"/>
</p:tagLst>
</file>

<file path=ppt/tags/tag5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20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20187671_1*n_h_h_i*1_2_2_3"/>
  <p:tag name="KSO_WM_UNIT_INDEX" val="1_2_2_3"/>
  <p:tag name="KSO_WM_UNIT_LAYERLEVEL" val="1_1_1_1"/>
  <p:tag name="KSO_WM_UNIT_TEXT_FILL_FORE_SCHEMECOLOR_INDEX" val="13"/>
  <p:tag name="KSO_WM_UNIT_TEXT_FILL_TYPE" val="1"/>
  <p:tag name="KSO_WM_UNIT_TYPE" val="n_h_h_i"/>
</p:tagLst>
</file>

<file path=ppt/tags/tag5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21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HIGHLIGHT" val="0"/>
  <p:tag name="KSO_WM_UNIT_ID" val="diagram20187671_1*n_h_a*1_1_1"/>
  <p:tag name="KSO_WM_UNIT_INDEX" val="1_1_1"/>
  <p:tag name="KSO_WM_UNIT_ISCONTENTSTITLE" val="0"/>
  <p:tag name="KSO_WM_UNIT_LAYERLEVEL" val="1_1_1"/>
  <p:tag name="KSO_WM_UNIT_PRESET_TEXT" val="单击此处添加标题"/>
  <p:tag name="KSO_WM_UNIT_TEXT_FILL_FORE_SCHEMECOLOR_INDEX" val="13"/>
  <p:tag name="KSO_WM_UNIT_TEXT_FILL_TYPE" val="1"/>
  <p:tag name="KSO_WM_UNIT_TYPE" val="n_h_a"/>
  <p:tag name="KSO_WM_UNIT_VALUE" val="11"/>
</p:tagLst>
</file>

<file path=ppt/tags/tag5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22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HIGHLIGHT" val="0"/>
  <p:tag name="KSO_WM_UNIT_ID" val="diagram20187671_1*n_h_h_a*1_2_1_1"/>
  <p:tag name="KSO_WM_UNIT_INDEX" val="1_2_1_1"/>
  <p:tag name="KSO_WM_UNIT_ISCONTENTSTITLE" val="0"/>
  <p:tag name="KSO_WM_UNIT_LAYERLEVEL" val="1_1_1_1"/>
  <p:tag name="KSO_WM_UNIT_PRESET_TEXT" val="单击此处添加标题"/>
  <p:tag name="KSO_WM_UNIT_TEXT_FILL_FORE_SCHEMECOLOR_INDEX" val="14"/>
  <p:tag name="KSO_WM_UNIT_TEXT_FILL_TYPE" val="1"/>
  <p:tag name="KSO_WM_UNIT_TYPE" val="n_h_h_a"/>
  <p:tag name="KSO_WM_UNIT_VALUE" val="12"/>
</p:tagLst>
</file>

<file path=ppt/tags/tag5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23"/>
  <p:tag name="KSO_WM_BEAUTIFY_FLAG" val="#wm#"/>
  <p:tag name="KSO_WM_DIAGRAM_GROUP_CODE" val="n1-1"/>
  <p:tag name="KSO_WM_TAG_VERSION" val="1.0"/>
  <p:tag name="KSO_WM_TEMPLATE_CATEGORY" val="diagram"/>
  <p:tag name="KSO_WM_TEMPLATE_INDEX" val="20187671"/>
  <p:tag name="KSO_WM_UNIT_COMPATIBLE" val="0"/>
  <p:tag name="KSO_WM_UNIT_DIAGRAM_ISNUMVISUAL" val="0"/>
  <p:tag name="KSO_WM_UNIT_DIAGRAM_ISREFERUNIT" val="0"/>
  <p:tag name="KSO_WM_UNIT_HIGHLIGHT" val="0"/>
  <p:tag name="KSO_WM_UNIT_ID" val="diagram20187671_1*n_h_h_a*1_2_2_1"/>
  <p:tag name="KSO_WM_UNIT_INDEX" val="1_2_2_1"/>
  <p:tag name="KSO_WM_UNIT_ISCONTENTSTITLE" val="0"/>
  <p:tag name="KSO_WM_UNIT_LAYERLEVEL" val="1_1_1_1"/>
  <p:tag name="KSO_WM_UNIT_PRESET_TEXT" val="单击此处添加标题"/>
  <p:tag name="KSO_WM_UNIT_TEXT_FILL_FORE_SCHEMECOLOR_INDEX" val="14"/>
  <p:tag name="KSO_WM_UNIT_TEXT_FILL_TYPE" val="1"/>
  <p:tag name="KSO_WM_UNIT_TYPE" val="n_h_h_a"/>
  <p:tag name="KSO_WM_UNIT_VALUE" val="12"/>
</p:tagLst>
</file>

<file path=ppt/tags/tag5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24"/>
</p:tagLst>
</file>

<file path=ppt/tags/tag5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25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spect">
      <a:majorFont>
        <a:latin typeface="Verdana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2B3C5"/>
      </a:accent1>
      <a:accent2>
        <a:srgbClr val="F07474"/>
      </a:accent2>
      <a:accent3>
        <a:srgbClr val="FFBF53"/>
      </a:accent3>
      <a:accent4>
        <a:srgbClr val="673B77"/>
      </a:accent4>
      <a:accent5>
        <a:srgbClr val="00B9FA"/>
      </a:accent5>
      <a:accent6>
        <a:srgbClr val="BECE37"/>
      </a:accent6>
      <a:hlink>
        <a:srgbClr val="B381D9"/>
      </a:hlink>
      <a:folHlink>
        <a:srgbClr val="800080"/>
      </a:folHlink>
    </a:clrScheme>
    <a:fontScheme name="自定义 3">
      <a:majorFont>
        <a:latin typeface="Impact"/>
        <a:ea typeface="微软雅黑"/>
        <a:cs typeface="Arial"/>
      </a:majorFont>
      <a:minorFont>
        <a:latin typeface="Times New Roman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2B3C5"/>
      </a:accent1>
      <a:accent2>
        <a:srgbClr val="F07474"/>
      </a:accent2>
      <a:accent3>
        <a:srgbClr val="FFBF53"/>
      </a:accent3>
      <a:accent4>
        <a:srgbClr val="673B77"/>
      </a:accent4>
      <a:accent5>
        <a:srgbClr val="00B9FA"/>
      </a:accent5>
      <a:accent6>
        <a:srgbClr val="BECE37"/>
      </a:accent6>
      <a:hlink>
        <a:srgbClr val="B381D9"/>
      </a:hlink>
      <a:folHlink>
        <a:srgbClr val="800080"/>
      </a:folHlink>
    </a:clrScheme>
    <a:fontScheme name="自定义 3">
      <a:majorFont>
        <a:latin typeface="Impact"/>
        <a:ea typeface="微软雅黑"/>
        <a:cs typeface="Arial"/>
      </a:majorFont>
      <a:minorFont>
        <a:latin typeface="Times New Roman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主题​​">
  <a:themeElements>
    <a:clrScheme name="自定义 311">
      <a:dk1>
        <a:srgbClr val="000000"/>
      </a:dk1>
      <a:lt1>
        <a:srgbClr val="FFFFFF"/>
      </a:lt1>
      <a:dk2>
        <a:srgbClr val="EEF6F7"/>
      </a:dk2>
      <a:lt2>
        <a:srgbClr val="FFFFFF"/>
      </a:lt2>
      <a:accent1>
        <a:srgbClr val="D67B71"/>
      </a:accent1>
      <a:accent2>
        <a:srgbClr val="D38965"/>
      </a:accent2>
      <a:accent3>
        <a:srgbClr val="C29B62"/>
      </a:accent3>
      <a:accent4>
        <a:srgbClr val="9BA45A"/>
      </a:accent4>
      <a:accent5>
        <a:srgbClr val="72B769"/>
      </a:accent5>
      <a:accent6>
        <a:srgbClr val="3AA06F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微软雅黑"/>
        <a:font script="Hebr" typeface="微软雅黑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微软雅黑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微软雅黑"/>
        <a:font script="Hebr" typeface="微软雅黑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微软雅黑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1499</Words>
  <Application>Microsoft Office PowerPoint</Application>
  <PresentationFormat>宽屏</PresentationFormat>
  <Paragraphs>116</Paragraphs>
  <Slides>19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19</vt:i4>
      </vt:variant>
    </vt:vector>
  </HeadingPairs>
  <TitlesOfParts>
    <vt:vector size="40" baseType="lpstr">
      <vt:lpstr>Malgun Gothic</vt:lpstr>
      <vt:lpstr>黑体</vt:lpstr>
      <vt:lpstr>华文楷体</vt:lpstr>
      <vt:lpstr>华文隶书</vt:lpstr>
      <vt:lpstr>楷体</vt:lpstr>
      <vt:lpstr>楷体_GB2312</vt:lpstr>
      <vt:lpstr>宋体</vt:lpstr>
      <vt:lpstr>微软雅黑</vt:lpstr>
      <vt:lpstr>印品溜溜圆</vt:lpstr>
      <vt:lpstr>Arial</vt:lpstr>
      <vt:lpstr>Calibri</vt:lpstr>
      <vt:lpstr>Calibri Light</vt:lpstr>
      <vt:lpstr>Corbel</vt:lpstr>
      <vt:lpstr>Impact</vt:lpstr>
      <vt:lpstr>Times New Roman</vt:lpstr>
      <vt:lpstr>Verdana</vt:lpstr>
      <vt:lpstr>Wingdings</vt:lpstr>
      <vt:lpstr>Office 主题</vt:lpstr>
      <vt:lpstr>1_Office 主题​​</vt:lpstr>
      <vt:lpstr>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朋友丰富了我们的生活经验，友谊让我们更深刻地体悟生命的美好。 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Administrator</cp:lastModifiedBy>
  <cp:revision>21</cp:revision>
  <cp:lastPrinted>2021-09-26T18:41:56Z</cp:lastPrinted>
  <dcterms:created xsi:type="dcterms:W3CDTF">2021-09-26T18:41:56Z</dcterms:created>
  <dcterms:modified xsi:type="dcterms:W3CDTF">2022-01-18T00:19:53Z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