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>
  <p:sldMasterIdLst>
    <p:sldMasterId id="2147483648" r:id="rId1"/>
    <p:sldMasterId id="2147483652" r:id="rId2"/>
  </p:sldMasterIdLst>
  <p:notesMasterIdLst>
    <p:notesMasterId r:id="rId28"/>
  </p:notesMasterIdLst>
  <p:sldIdLst>
    <p:sldId id="2686" r:id="rId3"/>
    <p:sldId id="2679" r:id="rId4"/>
    <p:sldId id="2719" r:id="rId5"/>
    <p:sldId id="2758" r:id="rId6"/>
    <p:sldId id="2680" r:id="rId7"/>
    <p:sldId id="1119" r:id="rId8"/>
    <p:sldId id="1120" r:id="rId9"/>
    <p:sldId id="1121" r:id="rId10"/>
    <p:sldId id="2745" r:id="rId11"/>
    <p:sldId id="1122" r:id="rId12"/>
    <p:sldId id="2753" r:id="rId13"/>
    <p:sldId id="2754" r:id="rId14"/>
    <p:sldId id="2755" r:id="rId15"/>
    <p:sldId id="2757" r:id="rId16"/>
    <p:sldId id="2760" r:id="rId17"/>
    <p:sldId id="2761" r:id="rId18"/>
    <p:sldId id="1130" r:id="rId19"/>
    <p:sldId id="1131" r:id="rId20"/>
    <p:sldId id="1164" r:id="rId21"/>
    <p:sldId id="1132" r:id="rId22"/>
    <p:sldId id="1133" r:id="rId23"/>
    <p:sldId id="1134" r:id="rId24"/>
    <p:sldId id="2746" r:id="rId25"/>
    <p:sldId id="2759" r:id="rId26"/>
    <p:sldId id="2678" r:id="rId27"/>
  </p:sldIdLst>
  <p:sldSz cx="12858750" cy="7232650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40080" indent="-18288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955" indent="-55435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718">
          <p15:clr>
            <a:srgbClr val="A4A3A4"/>
          </p15:clr>
        </p15:guide>
        <p15:guide id="2" pos="4070">
          <p15:clr>
            <a:srgbClr val="A4A3A4"/>
          </p15:clr>
        </p15:guide>
        <p15:guide id="3" pos="526">
          <p15:clr>
            <a:srgbClr val="A4A3A4"/>
          </p15:clr>
        </p15:guide>
        <p15:guide id="4" orient="horz" pos="4204">
          <p15:clr>
            <a:srgbClr val="A4A3A4"/>
          </p15:clr>
        </p15:guide>
        <p15:guide id="5" pos="761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25A41"/>
    <a:srgbClr val="BC3A61"/>
    <a:srgbClr val="124471"/>
    <a:srgbClr val="C65568"/>
    <a:srgbClr val="591F0E"/>
    <a:srgbClr val="ECCAC2"/>
    <a:srgbClr val="EED1CA"/>
    <a:srgbClr val="F1D8D2"/>
    <a:srgbClr val="D6B1CB"/>
    <a:srgbClr val="F7C5C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中度样式 4 - 强调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049" autoAdjust="0"/>
    <p:restoredTop sz="88486" autoAdjust="0"/>
  </p:normalViewPr>
  <p:slideViewPr>
    <p:cSldViewPr>
      <p:cViewPr varScale="1">
        <p:scale>
          <a:sx n="72" d="100"/>
          <a:sy n="72" d="100"/>
        </p:scale>
        <p:origin x="816" y="67"/>
      </p:cViewPr>
      <p:guideLst>
        <p:guide orient="horz" pos="718"/>
        <p:guide pos="4070"/>
        <p:guide pos="526"/>
        <p:guide orient="horz" pos="4204"/>
        <p:guide pos="7611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25" d="100"/>
        <a:sy n="125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t>2020/9/24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930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3130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330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530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365" algn="l" defTabSz="913765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65" algn="l" defTabSz="913765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765" algn="l" defTabSz="913765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965" algn="l" defTabSz="913765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/>
              <a:t>What is daily life? Everyday life.  Here is a question about your daily life. What time do you get up every morning? At 6: 30. 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t>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952711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t>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t>11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t>12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609439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2597196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t>23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331796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59097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A93E93-166D-47F5-9EF1-ACEABE24AEEA}" type="datetimeFigureOut">
              <a:rPr lang="zh-CN" altLang="en-US" smtClean="0"/>
              <a:t>2020/9/24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51345" y="-16648"/>
            <a:ext cx="1942208" cy="1490142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64406" y="2246810"/>
            <a:ext cx="10929938" cy="1550332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928813" y="4098502"/>
            <a:ext cx="9001125" cy="514308"/>
          </a:xfrm>
        </p:spPr>
        <p:txBody>
          <a:bodyPr/>
          <a:lstStyle>
            <a:lvl1pPr marL="0" indent="0" algn="ctr">
              <a:buNone/>
              <a:defRPr/>
            </a:lvl1pPr>
            <a:lvl2pPr marL="482163" indent="0" algn="ctr">
              <a:buNone/>
              <a:defRPr/>
            </a:lvl2pPr>
            <a:lvl3pPr marL="964326" indent="0" algn="ctr">
              <a:buNone/>
              <a:defRPr/>
            </a:lvl3pPr>
            <a:lvl4pPr marL="1446489" indent="0" algn="ctr">
              <a:buNone/>
              <a:defRPr/>
            </a:lvl4pPr>
            <a:lvl5pPr marL="1928652" indent="0" algn="ctr">
              <a:buNone/>
              <a:defRPr/>
            </a:lvl5pPr>
            <a:lvl6pPr marL="2410816" indent="0" algn="ctr">
              <a:buNone/>
              <a:defRPr/>
            </a:lvl6pPr>
            <a:lvl7pPr marL="2892979" indent="0" algn="ctr">
              <a:buNone/>
              <a:defRPr/>
            </a:lvl7pPr>
            <a:lvl8pPr marL="3375142" indent="0" algn="ctr">
              <a:buNone/>
              <a:defRPr/>
            </a:lvl8pPr>
            <a:lvl9pPr marL="3857305" indent="0" algn="ctr">
              <a:buNone/>
              <a:defRPr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64326">
              <a:defRPr/>
            </a:pPr>
            <a:endParaRPr 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64326">
              <a:defRPr/>
            </a:pPr>
            <a:endParaRPr 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7128837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64326">
              <a:defRPr/>
            </a:pPr>
            <a:endParaRPr 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64326">
              <a:defRPr/>
            </a:pPr>
            <a:endParaRPr 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8048421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015752" y="4647648"/>
            <a:ext cx="10929938" cy="1436485"/>
          </a:xfrm>
        </p:spPr>
        <p:txBody>
          <a:bodyPr anchor="t"/>
          <a:lstStyle>
            <a:lvl1pPr algn="l">
              <a:defRPr sz="4218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015752" y="4230739"/>
            <a:ext cx="10929938" cy="416909"/>
          </a:xfrm>
        </p:spPr>
        <p:txBody>
          <a:bodyPr anchor="b"/>
          <a:lstStyle>
            <a:lvl1pPr marL="0" indent="0">
              <a:buNone/>
              <a:defRPr sz="2109"/>
            </a:lvl1pPr>
            <a:lvl2pPr marL="482163" indent="0">
              <a:buNone/>
              <a:defRPr sz="1898"/>
            </a:lvl2pPr>
            <a:lvl3pPr marL="964326" indent="0">
              <a:buNone/>
              <a:defRPr sz="1687"/>
            </a:lvl3pPr>
            <a:lvl4pPr marL="1446489" indent="0">
              <a:buNone/>
              <a:defRPr sz="1476"/>
            </a:lvl4pPr>
            <a:lvl5pPr marL="1928652" indent="0">
              <a:buNone/>
              <a:defRPr sz="1476"/>
            </a:lvl5pPr>
            <a:lvl6pPr marL="2410816" indent="0">
              <a:buNone/>
              <a:defRPr sz="1476"/>
            </a:lvl6pPr>
            <a:lvl7pPr marL="2892979" indent="0">
              <a:buNone/>
              <a:defRPr sz="1476"/>
            </a:lvl7pPr>
            <a:lvl8pPr marL="3375142" indent="0">
              <a:buNone/>
              <a:defRPr sz="1476"/>
            </a:lvl8pPr>
            <a:lvl9pPr marL="3857305" indent="0">
              <a:buNone/>
              <a:defRPr sz="1476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64326">
              <a:defRPr/>
            </a:pPr>
            <a:endParaRPr 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64326">
              <a:defRPr/>
            </a:pPr>
            <a:endParaRPr 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0903033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42938" y="2040881"/>
            <a:ext cx="5679281" cy="2104550"/>
          </a:xfrm>
        </p:spPr>
        <p:txBody>
          <a:bodyPr/>
          <a:lstStyle>
            <a:lvl1pPr>
              <a:defRPr sz="2953"/>
            </a:lvl1pPr>
            <a:lvl2pPr>
              <a:defRPr sz="2531"/>
            </a:lvl2pPr>
            <a:lvl3pPr>
              <a:defRPr sz="2109"/>
            </a:lvl3pPr>
            <a:lvl4pPr>
              <a:defRPr sz="1898"/>
            </a:lvl4pPr>
            <a:lvl5pPr>
              <a:defRPr sz="1898"/>
            </a:lvl5pPr>
            <a:lvl6pPr>
              <a:defRPr sz="1898"/>
            </a:lvl6pPr>
            <a:lvl7pPr>
              <a:defRPr sz="1898"/>
            </a:lvl7pPr>
            <a:lvl8pPr>
              <a:defRPr sz="1898"/>
            </a:lvl8pPr>
            <a:lvl9pPr>
              <a:defRPr sz="1898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536531" y="2040881"/>
            <a:ext cx="5679281" cy="2104550"/>
          </a:xfrm>
        </p:spPr>
        <p:txBody>
          <a:bodyPr/>
          <a:lstStyle>
            <a:lvl1pPr>
              <a:defRPr sz="2953"/>
            </a:lvl1pPr>
            <a:lvl2pPr>
              <a:defRPr sz="2531"/>
            </a:lvl2pPr>
            <a:lvl3pPr>
              <a:defRPr sz="2109"/>
            </a:lvl3pPr>
            <a:lvl4pPr>
              <a:defRPr sz="1898"/>
            </a:lvl4pPr>
            <a:lvl5pPr>
              <a:defRPr sz="1898"/>
            </a:lvl5pPr>
            <a:lvl6pPr>
              <a:defRPr sz="1898"/>
            </a:lvl6pPr>
            <a:lvl7pPr>
              <a:defRPr sz="1898"/>
            </a:lvl7pPr>
            <a:lvl8pPr>
              <a:defRPr sz="1898"/>
            </a:lvl8pPr>
            <a:lvl9pPr>
              <a:defRPr sz="1898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64326">
              <a:defRPr/>
            </a:pPr>
            <a:endParaRPr 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64326">
              <a:defRPr/>
            </a:pPr>
            <a:endParaRPr 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517847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42938" y="289641"/>
            <a:ext cx="11572875" cy="1205442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42938" y="1811889"/>
            <a:ext cx="5681514" cy="481799"/>
          </a:xfrm>
        </p:spPr>
        <p:txBody>
          <a:bodyPr anchor="b"/>
          <a:lstStyle>
            <a:lvl1pPr marL="0" indent="0">
              <a:buNone/>
              <a:defRPr sz="2531" b="1"/>
            </a:lvl1pPr>
            <a:lvl2pPr marL="482163" indent="0">
              <a:buNone/>
              <a:defRPr sz="2109" b="1"/>
            </a:lvl2pPr>
            <a:lvl3pPr marL="964326" indent="0">
              <a:buNone/>
              <a:defRPr sz="1898" b="1"/>
            </a:lvl3pPr>
            <a:lvl4pPr marL="1446489" indent="0">
              <a:buNone/>
              <a:defRPr sz="1687" b="1"/>
            </a:lvl4pPr>
            <a:lvl5pPr marL="1928652" indent="0">
              <a:buNone/>
              <a:defRPr sz="1687" b="1"/>
            </a:lvl5pPr>
            <a:lvl6pPr marL="2410816" indent="0">
              <a:buNone/>
              <a:defRPr sz="1687" b="1"/>
            </a:lvl6pPr>
            <a:lvl7pPr marL="2892979" indent="0">
              <a:buNone/>
              <a:defRPr sz="1687" b="1"/>
            </a:lvl7pPr>
            <a:lvl8pPr marL="3375142" indent="0">
              <a:buNone/>
              <a:defRPr sz="1687" b="1"/>
            </a:lvl8pPr>
            <a:lvl9pPr marL="3857305" indent="0">
              <a:buNone/>
              <a:defRPr sz="1687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42938" y="2293688"/>
            <a:ext cx="5681514" cy="1844864"/>
          </a:xfrm>
        </p:spPr>
        <p:txBody>
          <a:bodyPr/>
          <a:lstStyle>
            <a:lvl1pPr>
              <a:defRPr sz="2531"/>
            </a:lvl1pPr>
            <a:lvl2pPr>
              <a:defRPr sz="2109"/>
            </a:lvl2pPr>
            <a:lvl3pPr>
              <a:defRPr sz="1898"/>
            </a:lvl3pPr>
            <a:lvl4pPr>
              <a:defRPr sz="1687"/>
            </a:lvl4pPr>
            <a:lvl5pPr>
              <a:defRPr sz="1687"/>
            </a:lvl5pPr>
            <a:lvl6pPr>
              <a:defRPr sz="1687"/>
            </a:lvl6pPr>
            <a:lvl7pPr>
              <a:defRPr sz="1687"/>
            </a:lvl7pPr>
            <a:lvl8pPr>
              <a:defRPr sz="1687"/>
            </a:lvl8pPr>
            <a:lvl9pPr>
              <a:defRPr sz="1687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532067" y="1811889"/>
            <a:ext cx="5683746" cy="481799"/>
          </a:xfrm>
        </p:spPr>
        <p:txBody>
          <a:bodyPr anchor="b"/>
          <a:lstStyle>
            <a:lvl1pPr marL="0" indent="0">
              <a:buNone/>
              <a:defRPr sz="2531" b="1"/>
            </a:lvl1pPr>
            <a:lvl2pPr marL="482163" indent="0">
              <a:buNone/>
              <a:defRPr sz="2109" b="1"/>
            </a:lvl2pPr>
            <a:lvl3pPr marL="964326" indent="0">
              <a:buNone/>
              <a:defRPr sz="1898" b="1"/>
            </a:lvl3pPr>
            <a:lvl4pPr marL="1446489" indent="0">
              <a:buNone/>
              <a:defRPr sz="1687" b="1"/>
            </a:lvl4pPr>
            <a:lvl5pPr marL="1928652" indent="0">
              <a:buNone/>
              <a:defRPr sz="1687" b="1"/>
            </a:lvl5pPr>
            <a:lvl6pPr marL="2410816" indent="0">
              <a:buNone/>
              <a:defRPr sz="1687" b="1"/>
            </a:lvl6pPr>
            <a:lvl7pPr marL="2892979" indent="0">
              <a:buNone/>
              <a:defRPr sz="1687" b="1"/>
            </a:lvl7pPr>
            <a:lvl8pPr marL="3375142" indent="0">
              <a:buNone/>
              <a:defRPr sz="1687" b="1"/>
            </a:lvl8pPr>
            <a:lvl9pPr marL="3857305" indent="0">
              <a:buNone/>
              <a:defRPr sz="1687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532067" y="2293688"/>
            <a:ext cx="5683746" cy="1844864"/>
          </a:xfrm>
        </p:spPr>
        <p:txBody>
          <a:bodyPr/>
          <a:lstStyle>
            <a:lvl1pPr>
              <a:defRPr sz="2531"/>
            </a:lvl1pPr>
            <a:lvl2pPr>
              <a:defRPr sz="2109"/>
            </a:lvl2pPr>
            <a:lvl3pPr>
              <a:defRPr sz="1898"/>
            </a:lvl3pPr>
            <a:lvl4pPr>
              <a:defRPr sz="1687"/>
            </a:lvl4pPr>
            <a:lvl5pPr>
              <a:defRPr sz="1687"/>
            </a:lvl5pPr>
            <a:lvl6pPr>
              <a:defRPr sz="1687"/>
            </a:lvl6pPr>
            <a:lvl7pPr>
              <a:defRPr sz="1687"/>
            </a:lvl7pPr>
            <a:lvl8pPr>
              <a:defRPr sz="1687"/>
            </a:lvl8pPr>
            <a:lvl9pPr>
              <a:defRPr sz="1687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64326">
              <a:defRPr/>
            </a:pPr>
            <a:endParaRPr 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64326">
              <a:defRPr/>
            </a:pPr>
            <a:endParaRPr 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8061565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64326">
              <a:defRPr/>
            </a:pPr>
            <a:endParaRPr 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64326">
              <a:defRPr/>
            </a:pPr>
            <a:endParaRPr 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9927414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64326">
              <a:defRPr/>
            </a:pPr>
            <a:endParaRPr 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64326">
              <a:defRPr/>
            </a:pPr>
            <a:endParaRPr 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5721241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42938" y="287967"/>
            <a:ext cx="4230440" cy="1225532"/>
          </a:xfrm>
        </p:spPr>
        <p:txBody>
          <a:bodyPr/>
          <a:lstStyle>
            <a:lvl1pPr algn="l">
              <a:defRPr sz="2109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027414" y="287967"/>
            <a:ext cx="7188398" cy="2403287"/>
          </a:xfrm>
        </p:spPr>
        <p:txBody>
          <a:bodyPr/>
          <a:lstStyle>
            <a:lvl1pPr>
              <a:defRPr sz="3375"/>
            </a:lvl1pPr>
            <a:lvl2pPr>
              <a:defRPr sz="2953"/>
            </a:lvl2pPr>
            <a:lvl3pPr>
              <a:defRPr sz="2531"/>
            </a:lvl3pPr>
            <a:lvl4pPr>
              <a:defRPr sz="2109"/>
            </a:lvl4pPr>
            <a:lvl5pPr>
              <a:defRPr sz="2109"/>
            </a:lvl5pPr>
            <a:lvl6pPr>
              <a:defRPr sz="2109"/>
            </a:lvl6pPr>
            <a:lvl7pPr>
              <a:defRPr sz="2109"/>
            </a:lvl7pPr>
            <a:lvl8pPr>
              <a:defRPr sz="2109"/>
            </a:lvl8pPr>
            <a:lvl9pPr>
              <a:defRPr sz="2109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42938" y="1513500"/>
            <a:ext cx="4230440" cy="319446"/>
          </a:xfrm>
        </p:spPr>
        <p:txBody>
          <a:bodyPr/>
          <a:lstStyle>
            <a:lvl1pPr marL="0" indent="0">
              <a:buNone/>
              <a:defRPr sz="1476"/>
            </a:lvl1pPr>
            <a:lvl2pPr marL="482163" indent="0">
              <a:buNone/>
              <a:defRPr sz="1266"/>
            </a:lvl2pPr>
            <a:lvl3pPr marL="964326" indent="0">
              <a:buNone/>
              <a:defRPr sz="1055"/>
            </a:lvl3pPr>
            <a:lvl4pPr marL="1446489" indent="0">
              <a:buNone/>
              <a:defRPr sz="949"/>
            </a:lvl4pPr>
            <a:lvl5pPr marL="1928652" indent="0">
              <a:buNone/>
              <a:defRPr sz="949"/>
            </a:lvl5pPr>
            <a:lvl6pPr marL="2410816" indent="0">
              <a:buNone/>
              <a:defRPr sz="949"/>
            </a:lvl6pPr>
            <a:lvl7pPr marL="2892979" indent="0">
              <a:buNone/>
              <a:defRPr sz="949"/>
            </a:lvl7pPr>
            <a:lvl8pPr marL="3375142" indent="0">
              <a:buNone/>
              <a:defRPr sz="949"/>
            </a:lvl8pPr>
            <a:lvl9pPr marL="3857305" indent="0">
              <a:buNone/>
              <a:defRPr sz="949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64326">
              <a:defRPr/>
            </a:pPr>
            <a:endParaRPr 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64326">
              <a:defRPr/>
            </a:pPr>
            <a:endParaRPr 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66954943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520405" y="5062855"/>
            <a:ext cx="7715250" cy="597699"/>
          </a:xfrm>
        </p:spPr>
        <p:txBody>
          <a:bodyPr/>
          <a:lstStyle>
            <a:lvl1pPr algn="l">
              <a:defRPr sz="2109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520405" y="646251"/>
            <a:ext cx="7715250" cy="611706"/>
          </a:xfrm>
        </p:spPr>
        <p:txBody>
          <a:bodyPr vert="horz" wrap="square" lIns="91440" tIns="45720" rIns="91440" bIns="45720" numCol="1" anchor="t" anchorCtr="0" compatLnSpc="1">
            <a:spAutoFit/>
          </a:bodyPr>
          <a:lstStyle>
            <a:lvl1pPr marL="0" indent="0">
              <a:buNone/>
              <a:defRPr sz="3375"/>
            </a:lvl1pPr>
            <a:lvl2pPr marL="482163" indent="0">
              <a:buNone/>
              <a:defRPr sz="2953"/>
            </a:lvl2pPr>
            <a:lvl3pPr marL="964326" indent="0">
              <a:buNone/>
              <a:defRPr sz="2531"/>
            </a:lvl3pPr>
            <a:lvl4pPr marL="1446489" indent="0">
              <a:buNone/>
              <a:defRPr sz="2109"/>
            </a:lvl4pPr>
            <a:lvl5pPr marL="1928652" indent="0">
              <a:buNone/>
              <a:defRPr sz="2109"/>
            </a:lvl5pPr>
            <a:lvl6pPr marL="2410816" indent="0">
              <a:buNone/>
              <a:defRPr sz="2109"/>
            </a:lvl6pPr>
            <a:lvl7pPr marL="2892979" indent="0">
              <a:buNone/>
              <a:defRPr sz="2109"/>
            </a:lvl7pPr>
            <a:lvl8pPr marL="3375142" indent="0">
              <a:buNone/>
              <a:defRPr sz="2109"/>
            </a:lvl8pPr>
            <a:lvl9pPr marL="3857305" indent="0">
              <a:buNone/>
              <a:defRPr sz="2109"/>
            </a:lvl9pPr>
          </a:lstStyle>
          <a:p>
            <a:pPr marL="0" marR="0" lvl="0" indent="0" algn="l" defTabSz="964326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None/>
              <a:defRPr/>
            </a:pPr>
            <a:r>
              <a:rPr kumimoji="0" lang="zh-CN" altLang="en-US" sz="3375" b="0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单击图标添加图片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520405" y="5660554"/>
            <a:ext cx="7715250" cy="319446"/>
          </a:xfrm>
        </p:spPr>
        <p:txBody>
          <a:bodyPr/>
          <a:lstStyle>
            <a:lvl1pPr marL="0" indent="0">
              <a:buNone/>
              <a:defRPr sz="1476"/>
            </a:lvl1pPr>
            <a:lvl2pPr marL="482163" indent="0">
              <a:buNone/>
              <a:defRPr sz="1266"/>
            </a:lvl2pPr>
            <a:lvl3pPr marL="964326" indent="0">
              <a:buNone/>
              <a:defRPr sz="1055"/>
            </a:lvl3pPr>
            <a:lvl4pPr marL="1446489" indent="0">
              <a:buNone/>
              <a:defRPr sz="949"/>
            </a:lvl4pPr>
            <a:lvl5pPr marL="1928652" indent="0">
              <a:buNone/>
              <a:defRPr sz="949"/>
            </a:lvl5pPr>
            <a:lvl6pPr marL="2410816" indent="0">
              <a:buNone/>
              <a:defRPr sz="949"/>
            </a:lvl6pPr>
            <a:lvl7pPr marL="2892979" indent="0">
              <a:buNone/>
              <a:defRPr sz="949"/>
            </a:lvl7pPr>
            <a:lvl8pPr marL="3375142" indent="0">
              <a:buNone/>
              <a:defRPr sz="949"/>
            </a:lvl8pPr>
            <a:lvl9pPr marL="3857305" indent="0">
              <a:buNone/>
              <a:defRPr sz="949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64326">
              <a:defRPr/>
            </a:pPr>
            <a:endParaRPr 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64326">
              <a:defRPr/>
            </a:pPr>
            <a:endParaRPr 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76485000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785322" y="2040880"/>
            <a:ext cx="3430491" cy="2174817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64326">
              <a:defRPr/>
            </a:pPr>
            <a:endParaRPr 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64326">
              <a:defRPr/>
            </a:pPr>
            <a:endParaRPr 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34771148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9322594" y="743356"/>
            <a:ext cx="2893219" cy="592675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846315" y="743356"/>
            <a:ext cx="2261966" cy="592675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64326">
              <a:defRPr/>
            </a:pPr>
            <a:endParaRPr 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64326">
              <a:defRPr/>
            </a:pPr>
            <a:endParaRPr 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40346132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内容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1138535" y="642902"/>
            <a:ext cx="11191132" cy="2169633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15" name="日期占位符 1026"/>
          <p:cNvSpPr>
            <a:spLocks noGrp="1"/>
          </p:cNvSpPr>
          <p:nvPr>
            <p:ph type="dt" sz="half" idx="2"/>
          </p:nvPr>
        </p:nvSpPr>
        <p:spPr>
          <a:xfrm>
            <a:off x="642938" y="6703595"/>
            <a:ext cx="3000375" cy="385072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defRPr/>
            </a:lvl1pPr>
          </a:lstStyle>
          <a:p>
            <a:pPr defTabSz="964326">
              <a:defRPr/>
            </a:pPr>
            <a:endParaRPr lang="zh-CN" altLang="en-US"/>
          </a:p>
        </p:txBody>
      </p:sp>
      <p:sp>
        <p:nvSpPr>
          <p:cNvPr id="18" name="页脚占位符 1027"/>
          <p:cNvSpPr>
            <a:spLocks noGrp="1"/>
          </p:cNvSpPr>
          <p:nvPr>
            <p:ph type="ftr" sz="quarter" idx="3"/>
          </p:nvPr>
        </p:nvSpPr>
        <p:spPr>
          <a:xfrm>
            <a:off x="3750469" y="6703595"/>
            <a:ext cx="4714875" cy="385072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defRPr/>
            </a:lvl1pPr>
          </a:lstStyle>
          <a:p>
            <a:pPr defTabSz="964326">
              <a:defRPr/>
            </a:pPr>
            <a:endParaRPr lang="zh-CN" altLang="en-US"/>
          </a:p>
        </p:txBody>
      </p:sp>
      <p:sp>
        <p:nvSpPr>
          <p:cNvPr id="19" name="灯片编号占位符 1028"/>
          <p:cNvSpPr>
            <a:spLocks noGrp="1"/>
          </p:cNvSpPr>
          <p:nvPr>
            <p:ph type="sldNum" sz="quarter" idx="4"/>
          </p:nvPr>
        </p:nvSpPr>
        <p:spPr>
          <a:xfrm>
            <a:off x="11144250" y="6703595"/>
            <a:ext cx="1071563" cy="385072"/>
          </a:xfrm>
          <a:prstGeom prst="rect">
            <a:avLst/>
          </a:prstGeom>
        </p:spPr>
        <p:txBody>
          <a:bodyPr vert="horz" lIns="0" tIns="0" rIns="0" bIns="0" anchor="b"/>
          <a:lstStyle/>
          <a:p>
            <a:pPr algn="r">
              <a:buChar char="•"/>
            </a:pPr>
            <a:fld id="{9A0DB2DC-4C9A-4742-B13C-FB6460FD3503}" type="slidenum">
              <a:rPr lang="zh-CN" altLang="en-US" dirty="0">
                <a:latin typeface="Comic Sans MS" panose="030F0702030302020204" pitchFamily="66" charset="0"/>
              </a:rPr>
              <a:t>‹#›</a:t>
            </a:fld>
            <a:endParaRPr lang="zh-CN" altLang="en-US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812630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标题，文本与内容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42938" y="289641"/>
            <a:ext cx="11572875" cy="1205442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642938" y="1687619"/>
            <a:ext cx="5679281" cy="216963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536531" y="1687619"/>
            <a:ext cx="5679281" cy="216963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5" name="日期占位符 3"/>
          <p:cNvSpPr>
            <a:spLocks noGrp="1" noChangeArrowheads="1"/>
          </p:cNvSpPr>
          <p:nvPr>
            <p:ph type="dt" sz="half" idx="12"/>
          </p:nvPr>
        </p:nvSpPr>
        <p:spPr>
          <a:xfrm>
            <a:off x="642938" y="6703595"/>
            <a:ext cx="3000375" cy="385072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defRPr/>
            </a:lvl1pPr>
          </a:lstStyle>
          <a:p>
            <a:pPr defTabSz="964326">
              <a:defRPr/>
            </a:pPr>
            <a:endParaRPr lang="en-US"/>
          </a:p>
        </p:txBody>
      </p:sp>
      <p:sp>
        <p:nvSpPr>
          <p:cNvPr id="18" name="页脚占位符 4"/>
          <p:cNvSpPr>
            <a:spLocks noGrp="1" noChangeArrowheads="1"/>
          </p:cNvSpPr>
          <p:nvPr>
            <p:ph type="ftr" sz="quarter" idx="3"/>
          </p:nvPr>
        </p:nvSpPr>
        <p:spPr>
          <a:xfrm>
            <a:off x="3750469" y="6703595"/>
            <a:ext cx="4714875" cy="385072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defRPr/>
            </a:lvl1pPr>
          </a:lstStyle>
          <a:p>
            <a:pPr defTabSz="964326">
              <a:defRPr/>
            </a:pPr>
            <a:endParaRPr lang="zh-CN" altLang="en-US"/>
          </a:p>
        </p:txBody>
      </p:sp>
      <p:sp>
        <p:nvSpPr>
          <p:cNvPr id="19" name="灯片编号占位符 5"/>
          <p:cNvSpPr>
            <a:spLocks noGrp="1" noChangeArrowheads="1"/>
          </p:cNvSpPr>
          <p:nvPr>
            <p:ph type="sldNum" sz="quarter" idx="4"/>
          </p:nvPr>
        </p:nvSpPr>
        <p:spPr>
          <a:xfrm>
            <a:off x="11144250" y="6703595"/>
            <a:ext cx="1071563" cy="385072"/>
          </a:xfrm>
          <a:prstGeom prst="rect">
            <a:avLst/>
          </a:prstGeom>
        </p:spPr>
        <p:txBody>
          <a:bodyPr vert="horz" lIns="0" tIns="0" rIns="0" bIns="0" anchor="b"/>
          <a:lstStyle/>
          <a:p>
            <a:pPr algn="r">
              <a:buChar char="•"/>
            </a:pPr>
            <a:fld id="{9A0DB2DC-4C9A-4742-B13C-FB6460FD3503}" type="slidenum">
              <a:rPr lang="zh-CN" altLang="en-US" dirty="0">
                <a:latin typeface="Comic Sans MS" panose="030F0702030302020204" pitchFamily="66" charset="0"/>
              </a:rPr>
              <a:t>‹#›</a:t>
            </a:fld>
            <a:endParaRPr lang="zh-CN" altLang="en-US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8736640"/>
      </p:ext>
    </p:extLst>
  </p:cSld>
  <p:clrMapOvr>
    <a:masterClrMapping/>
  </p:clrMapOvr>
  <p:transition spd="med">
    <p:fade/>
  </p:transition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6.xml"/><Relationship Id="rId3" Type="http://schemas.openxmlformats.org/officeDocument/2006/relationships/slideLayout" Target="../slideLayouts/slideLayout6.xml"/><Relationship Id="rId7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5.xml"/><Relationship Id="rId2" Type="http://schemas.openxmlformats.org/officeDocument/2006/relationships/slideLayout" Target="../slideLayouts/slideLayout5.xml"/><Relationship Id="rId16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6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4.xml"/><Relationship Id="rId5" Type="http://schemas.openxmlformats.org/officeDocument/2006/relationships/slideLayout" Target="../slideLayouts/slideLayout8.xml"/><Relationship Id="rId15" Type="http://schemas.openxmlformats.org/officeDocument/2006/relationships/image" Target="../media/image2.jpeg"/><Relationship Id="rId10" Type="http://schemas.openxmlformats.org/officeDocument/2006/relationships/slideLayout" Target="../slideLayouts/slideLayout13.xml"/><Relationship Id="rId4" Type="http://schemas.openxmlformats.org/officeDocument/2006/relationships/slideLayout" Target="../slideLayouts/slideLayout7.xml"/><Relationship Id="rId9" Type="http://schemas.openxmlformats.org/officeDocument/2006/relationships/slideLayout" Target="../slideLayouts/slideLayout12.xml"/><Relationship Id="rId1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2020/9/24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5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/>
          <p:cNvSpPr/>
          <p:nvPr userDrawn="1"/>
        </p:nvSpPr>
        <p:spPr bwMode="auto">
          <a:xfrm>
            <a:off x="-13395" y="-8370"/>
            <a:ext cx="12885539" cy="109829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64326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898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任意多边形 7"/>
          <p:cNvSpPr/>
          <p:nvPr userDrawn="1"/>
        </p:nvSpPr>
        <p:spPr bwMode="auto">
          <a:xfrm>
            <a:off x="6161484" y="-8370"/>
            <a:ext cx="6697266" cy="673038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64326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898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1028" name="组合 1"/>
          <p:cNvGrpSpPr/>
          <p:nvPr userDrawn="1"/>
        </p:nvGrpSpPr>
        <p:grpSpPr>
          <a:xfrm>
            <a:off x="-26788" y="214301"/>
            <a:ext cx="12910096" cy="683084"/>
            <a:chOff x="-19045" y="216550"/>
            <a:chExt cx="9180548" cy="649224"/>
          </a:xfrm>
        </p:grpSpPr>
        <p:sp>
          <p:nvSpPr>
            <p:cNvPr id="12" name="任意多边形 11"/>
            <p:cNvSpPr/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64326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1898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3" name="任意多边形 12"/>
            <p:cNvSpPr/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64326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1898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031" name="标题占位符 8"/>
          <p:cNvSpPr>
            <a:spLocks noGrp="1"/>
          </p:cNvSpPr>
          <p:nvPr>
            <p:ph type="title"/>
          </p:nvPr>
        </p:nvSpPr>
        <p:spPr>
          <a:xfrm>
            <a:off x="642938" y="743356"/>
            <a:ext cx="11572875" cy="1205442"/>
          </a:xfrm>
          <a:prstGeom prst="rect">
            <a:avLst/>
          </a:prstGeom>
          <a:noFill/>
          <a:ln w="9525">
            <a:noFill/>
          </a:ln>
        </p:spPr>
        <p:txBody>
          <a:bodyPr lIns="0" rIns="0" bIns="0" anchor="b"/>
          <a:lstStyle/>
          <a:p>
            <a:pPr lvl="0"/>
            <a:r>
              <a:rPr lang="zh-CN" altLang="en-US" dirty="0"/>
              <a:t>单击此处编辑母版标题样式</a:t>
            </a:r>
            <a:endParaRPr lang="en-US" altLang="zh-CN" dirty="0"/>
          </a:p>
        </p:txBody>
      </p:sp>
      <p:sp>
        <p:nvSpPr>
          <p:cNvPr id="1032" name="文本占位符 29"/>
          <p:cNvSpPr>
            <a:spLocks noGrp="1"/>
          </p:cNvSpPr>
          <p:nvPr>
            <p:ph type="body" idx="1"/>
          </p:nvPr>
        </p:nvSpPr>
        <p:spPr>
          <a:xfrm>
            <a:off x="642938" y="2040880"/>
            <a:ext cx="11572875" cy="217481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  <a:endParaRPr lang="en-US" altLang="zh-CN" dirty="0"/>
          </a:p>
        </p:txBody>
      </p:sp>
      <p:sp>
        <p:nvSpPr>
          <p:cNvPr id="14" name="日期占位符 1"/>
          <p:cNvSpPr>
            <a:spLocks noGrp="1"/>
          </p:cNvSpPr>
          <p:nvPr>
            <p:ph type="dt" sz="half" idx="2"/>
          </p:nvPr>
        </p:nvSpPr>
        <p:spPr>
          <a:xfrm>
            <a:off x="642938" y="6703595"/>
            <a:ext cx="3000375" cy="385072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66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 defTabSz="964326">
              <a:defRPr/>
            </a:pPr>
            <a:endParaRPr lang="en-US"/>
          </a:p>
        </p:txBody>
      </p:sp>
      <p:sp>
        <p:nvSpPr>
          <p:cNvPr id="16" name="页脚占位符 2"/>
          <p:cNvSpPr>
            <a:spLocks noGrp="1"/>
          </p:cNvSpPr>
          <p:nvPr>
            <p:ph type="ftr" sz="quarter" idx="3"/>
          </p:nvPr>
        </p:nvSpPr>
        <p:spPr>
          <a:xfrm>
            <a:off x="3750469" y="6703595"/>
            <a:ext cx="4714875" cy="385072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66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 defTabSz="964326">
              <a:defRPr/>
            </a:pPr>
            <a:endParaRPr lang="en-US"/>
          </a:p>
        </p:txBody>
      </p:sp>
      <p:sp>
        <p:nvSpPr>
          <p:cNvPr id="17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11144250" y="6703595"/>
            <a:ext cx="1071563" cy="385072"/>
          </a:xfrm>
          <a:prstGeom prst="rect">
            <a:avLst/>
          </a:prstGeom>
        </p:spPr>
        <p:txBody>
          <a:bodyPr vert="horz" lIns="0" tIns="0" rIns="0" bIns="0" anchor="b"/>
          <a:lstStyle>
            <a:lvl1pPr algn="r">
              <a:defRPr sz="1266">
                <a:solidFill>
                  <a:srgbClr val="045C75"/>
                </a:solidFill>
                <a:latin typeface="Comic Sans MS" panose="030F0702030302020204" pitchFamily="66" charset="0"/>
              </a:defRPr>
            </a:lvl1pPr>
          </a:lstStyle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  <p:pic>
        <p:nvPicPr>
          <p:cNvPr id="2" name="图片 1" descr="高分说PPT背景(25.4x19.05)"/>
          <p:cNvPicPr>
            <a:picLocks noChangeAspect="1"/>
          </p:cNvPicPr>
          <p:nvPr userDrawn="1"/>
        </p:nvPicPr>
        <p:blipFill>
          <a:blip r:embed="rId16"/>
          <a:stretch>
            <a:fillRect/>
          </a:stretch>
        </p:blipFill>
        <p:spPr>
          <a:xfrm>
            <a:off x="-1785" y="-1339"/>
            <a:ext cx="12863215" cy="7235998"/>
          </a:xfrm>
          <a:prstGeom prst="rect">
            <a:avLst/>
          </a:prstGeom>
        </p:spPr>
      </p:pic>
      <p:sp>
        <p:nvSpPr>
          <p:cNvPr id="5" name="Text Box 11"/>
          <p:cNvSpPr txBox="1">
            <a:spLocks noChangeArrowheads="1"/>
          </p:cNvSpPr>
          <p:nvPr userDrawn="1"/>
        </p:nvSpPr>
        <p:spPr bwMode="auto">
          <a:xfrm>
            <a:off x="10072688" y="80363"/>
            <a:ext cx="2678906" cy="384401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64326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1898" b="0" i="0" u="none" strike="noStrike" kern="1200" cap="none" spc="0" normalizeH="0" baseline="0" noProof="0" dirty="0">
                <a:ln>
                  <a:noFill/>
                </a:ln>
                <a:solidFill>
                  <a:srgbClr val="5F5F5F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Unit 2 Reading</a:t>
            </a:r>
          </a:p>
        </p:txBody>
      </p:sp>
    </p:spTree>
    <p:extLst>
      <p:ext uri="{BB962C8B-B14F-4D97-AF65-F5344CB8AC3E}">
        <p14:creationId xmlns:p14="http://schemas.microsoft.com/office/powerpoint/2010/main" val="14972347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  <p:sldLayoutId id="2147483656" r:id="rId4"/>
    <p:sldLayoutId id="2147483657" r:id="rId5"/>
    <p:sldLayoutId id="2147483658" r:id="rId6"/>
    <p:sldLayoutId id="2147483659" r:id="rId7"/>
    <p:sldLayoutId id="2147483660" r:id="rId8"/>
    <p:sldLayoutId id="2147483661" r:id="rId9"/>
    <p:sldLayoutId id="2147483662" r:id="rId10"/>
    <p:sldLayoutId id="2147483663" r:id="rId11"/>
    <p:sldLayoutId id="2147483664" r:id="rId12"/>
    <p:sldLayoutId id="2147483665" r:id="rId13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5273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273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273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273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273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82163" algn="l" rtl="0" eaLnBrk="1" fontAlgn="base" hangingPunct="1">
        <a:spcBef>
          <a:spcPct val="0"/>
        </a:spcBef>
        <a:spcAft>
          <a:spcPct val="0"/>
        </a:spcAft>
        <a:defRPr sz="5273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64326" algn="l" rtl="0" eaLnBrk="1" fontAlgn="base" hangingPunct="1">
        <a:spcBef>
          <a:spcPct val="0"/>
        </a:spcBef>
        <a:spcAft>
          <a:spcPct val="0"/>
        </a:spcAft>
        <a:defRPr sz="5273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446489" algn="l" rtl="0" eaLnBrk="1" fontAlgn="base" hangingPunct="1">
        <a:spcBef>
          <a:spcPct val="0"/>
        </a:spcBef>
        <a:spcAft>
          <a:spcPct val="0"/>
        </a:spcAft>
        <a:defRPr sz="5273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928652" algn="l" rtl="0" eaLnBrk="1" fontAlgn="base" hangingPunct="1">
        <a:spcBef>
          <a:spcPct val="0"/>
        </a:spcBef>
        <a:spcAft>
          <a:spcPct val="0"/>
        </a:spcAft>
        <a:defRPr sz="5273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287959" indent="-287959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anose="05020102010507070707" pitchFamily="18" charset="2"/>
        <a:buChar char=""/>
        <a:defRPr sz="2742">
          <a:solidFill>
            <a:schemeClr val="tx1"/>
          </a:solidFill>
          <a:latin typeface="+mn-lt"/>
          <a:ea typeface="+mn-ea"/>
          <a:cs typeface="+mn-cs"/>
        </a:defRPr>
      </a:lvl1pPr>
      <a:lvl2pPr marL="675028" indent="-259832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anose="05020102010507070707" pitchFamily="18" charset="2"/>
        <a:buChar char=""/>
        <a:defRPr sz="2531">
          <a:solidFill>
            <a:schemeClr val="tx1"/>
          </a:solidFill>
          <a:latin typeface="+mn-lt"/>
          <a:ea typeface="+mn-ea"/>
        </a:defRPr>
      </a:lvl2pPr>
      <a:lvl3pPr marL="964326" indent="-259832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anose="05020102010507070707" pitchFamily="18" charset="2"/>
        <a:buChar char=""/>
        <a:defRPr sz="2215">
          <a:solidFill>
            <a:schemeClr val="tx1"/>
          </a:solidFill>
          <a:latin typeface="+mn-lt"/>
          <a:ea typeface="+mn-ea"/>
        </a:defRPr>
      </a:lvl3pPr>
      <a:lvl4pPr marL="1252285" indent="-220991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anose="05020102010507070707" pitchFamily="18" charset="2"/>
        <a:buChar char=""/>
        <a:defRPr sz="2109">
          <a:solidFill>
            <a:schemeClr val="tx1"/>
          </a:solidFill>
          <a:latin typeface="+mn-lt"/>
          <a:ea typeface="+mn-ea"/>
        </a:defRPr>
      </a:lvl4pPr>
      <a:lvl5pPr marL="1542252" indent="-220991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109">
          <a:solidFill>
            <a:schemeClr val="tx1"/>
          </a:solidFill>
          <a:latin typeface="+mn-lt"/>
          <a:ea typeface="+mn-ea"/>
        </a:defRPr>
      </a:lvl5pPr>
      <a:lvl6pPr marL="2024415" indent="-220991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109">
          <a:solidFill>
            <a:schemeClr val="tx1"/>
          </a:solidFill>
          <a:latin typeface="+mn-lt"/>
          <a:ea typeface="+mn-ea"/>
        </a:defRPr>
      </a:lvl6pPr>
      <a:lvl7pPr marL="2506579" indent="-220991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109">
          <a:solidFill>
            <a:schemeClr val="tx1"/>
          </a:solidFill>
          <a:latin typeface="+mn-lt"/>
          <a:ea typeface="+mn-ea"/>
        </a:defRPr>
      </a:lvl7pPr>
      <a:lvl8pPr marL="2988742" indent="-220991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109">
          <a:solidFill>
            <a:schemeClr val="tx1"/>
          </a:solidFill>
          <a:latin typeface="+mn-lt"/>
          <a:ea typeface="+mn-ea"/>
        </a:defRPr>
      </a:lvl8pPr>
      <a:lvl9pPr marL="3470905" indent="-220991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109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1pPr>
      <a:lvl2pPr marL="482163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2pPr>
      <a:lvl3pPr marL="964326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3pPr>
      <a:lvl4pPr marL="1446489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4pPr>
      <a:lvl5pPr marL="1928652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5pPr>
      <a:lvl6pPr marL="2410816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6pPr>
      <a:lvl7pPr marL="2892979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7pPr>
      <a:lvl8pPr marL="3375142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8pPr>
      <a:lvl9pPr marL="3857305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GIF"/><Relationship Id="rId4" Type="http://schemas.openxmlformats.org/officeDocument/2006/relationships/image" Target="../media/image10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0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0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0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0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0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259"/>
          <p:cNvSpPr>
            <a:spLocks noChangeArrowheads="1"/>
          </p:cNvSpPr>
          <p:nvPr/>
        </p:nvSpPr>
        <p:spPr bwMode="auto">
          <a:xfrm>
            <a:off x="3393039" y="1984512"/>
            <a:ext cx="6036712" cy="9220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5400" dirty="0">
                <a:solidFill>
                  <a:srgbClr val="591F0E"/>
                </a:solidFill>
                <a:cs typeface="Arial" panose="020B0604020202020204" pitchFamily="34" charset="0"/>
              </a:rPr>
              <a:t>Unit2 Daily Life</a:t>
            </a:r>
          </a:p>
        </p:txBody>
      </p:sp>
      <p:pic>
        <p:nvPicPr>
          <p:cNvPr id="2" name="图片 1" descr="240497-1411160SG184"/>
          <p:cNvPicPr>
            <a:picLocks noChangeAspect="1"/>
          </p:cNvPicPr>
          <p:nvPr/>
        </p:nvPicPr>
        <p:blipFill>
          <a:blip r:embed="rId3"/>
          <a:srcRect l="9715" b="5376"/>
          <a:stretch>
            <a:fillRect/>
          </a:stretch>
        </p:blipFill>
        <p:spPr>
          <a:xfrm>
            <a:off x="2540" y="4342130"/>
            <a:ext cx="4726940" cy="2919730"/>
          </a:xfrm>
          <a:prstGeom prst="rect">
            <a:avLst/>
          </a:prstGeom>
        </p:spPr>
      </p:pic>
      <p:pic>
        <p:nvPicPr>
          <p:cNvPr id="6" name="图片 5" descr="写字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78960" y="4341495"/>
            <a:ext cx="5050790" cy="2920365"/>
          </a:xfrm>
          <a:prstGeom prst="rect">
            <a:avLst/>
          </a:prstGeom>
        </p:spPr>
      </p:pic>
      <p:pic>
        <p:nvPicPr>
          <p:cNvPr id="5" name="图片 4" descr="浇花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316085" y="4341495"/>
            <a:ext cx="3590290" cy="2920365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760" t="11172" r="27039" b="23119"/>
          <a:stretch>
            <a:fillRect/>
          </a:stretch>
        </p:blipFill>
        <p:spPr>
          <a:xfrm>
            <a:off x="-1417320" y="207645"/>
            <a:ext cx="4472940" cy="656082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79" t="11171" r="45520" b="24115"/>
          <a:stretch>
            <a:fillRect/>
          </a:stretch>
        </p:blipFill>
        <p:spPr>
          <a:xfrm>
            <a:off x="9601200" y="207645"/>
            <a:ext cx="4641215" cy="6704330"/>
          </a:xfrm>
          <a:prstGeom prst="rect">
            <a:avLst/>
          </a:prstGeom>
        </p:spPr>
      </p:pic>
      <p:sp>
        <p:nvSpPr>
          <p:cNvPr id="19" name="矩形 259"/>
          <p:cNvSpPr>
            <a:spLocks noChangeArrowheads="1"/>
          </p:cNvSpPr>
          <p:nvPr/>
        </p:nvSpPr>
        <p:spPr bwMode="auto">
          <a:xfrm>
            <a:off x="4535089" y="2959099"/>
            <a:ext cx="3773958" cy="521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2800" dirty="0">
                <a:solidFill>
                  <a:srgbClr val="591F0E"/>
                </a:solidFill>
                <a:cs typeface="Arial" panose="020B0604020202020204" pitchFamily="34" charset="0"/>
              </a:rPr>
              <a:t>Reading  (1)</a:t>
            </a:r>
          </a:p>
        </p:txBody>
      </p:sp>
    </p:spTree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250"/>
                            </p:stCondLst>
                            <p:childTnLst>
                              <p:par>
                                <p:cTn id="24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750"/>
                            </p:stCondLst>
                            <p:childTnLst>
                              <p:par>
                                <p:cTn id="2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799"/>
                            </p:stCondLst>
                            <p:childTnLst>
                              <p:par>
                                <p:cTn id="36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0" grpId="1"/>
      <p:bldP spid="19" grpId="0"/>
      <p:bldP spid="19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0a3611758243n3945781395c2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5080" y="2307590"/>
            <a:ext cx="1757045" cy="1757045"/>
          </a:xfrm>
          <a:prstGeom prst="rect">
            <a:avLst/>
          </a:prstGeom>
        </p:spPr>
      </p:pic>
      <p:pic>
        <p:nvPicPr>
          <p:cNvPr id="9" name="图片 8" descr="U7465P1275DT20130322153844"/>
          <p:cNvPicPr>
            <a:picLocks noChangeAspect="1"/>
          </p:cNvPicPr>
          <p:nvPr/>
        </p:nvPicPr>
        <p:blipFill>
          <a:blip r:embed="rId4"/>
          <a:srcRect l="9471" r="10343"/>
          <a:stretch>
            <a:fillRect/>
          </a:stretch>
        </p:blipFill>
        <p:spPr>
          <a:xfrm>
            <a:off x="4267200" y="2227580"/>
            <a:ext cx="1880870" cy="1724660"/>
          </a:xfrm>
          <a:prstGeom prst="ellipse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1289050" y="755015"/>
            <a:ext cx="3853180" cy="76835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4400" b="1" i="1"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sym typeface="+mn-ea"/>
              </a:rPr>
              <a:t>What time is it?</a:t>
            </a:r>
            <a:endParaRPr lang="en-US" sz="4400"/>
          </a:p>
        </p:txBody>
      </p:sp>
      <p:pic>
        <p:nvPicPr>
          <p:cNvPr id="12" name="图片 11" descr="11026494112-2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rcRect l="2328" t="1214" r="1336" b="23593"/>
          <a:stretch>
            <a:fillRect/>
          </a:stretch>
        </p:blipFill>
        <p:spPr>
          <a:xfrm>
            <a:off x="10695305" y="2368550"/>
            <a:ext cx="1757045" cy="1763395"/>
          </a:xfrm>
          <a:prstGeom prst="rect">
            <a:avLst/>
          </a:prstGeom>
        </p:spPr>
      </p:pic>
      <p:pic>
        <p:nvPicPr>
          <p:cNvPr id="5" name="图片 4" descr="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22045" y="2324100"/>
            <a:ext cx="1757045" cy="1628140"/>
          </a:xfrm>
          <a:prstGeom prst="rect">
            <a:avLst/>
          </a:prstGeom>
        </p:spPr>
      </p:pic>
      <p:sp>
        <p:nvSpPr>
          <p:cNvPr id="6" name="Rectangle 2"/>
          <p:cNvSpPr>
            <a:spLocks noGrp="1"/>
          </p:cNvSpPr>
          <p:nvPr/>
        </p:nvSpPr>
        <p:spPr>
          <a:xfrm>
            <a:off x="956945" y="4037965"/>
            <a:ext cx="2133600" cy="503555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0" tIns="45720" rIns="0" bIns="0" anchor="b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5000" kern="1200">
                <a:solidFill>
                  <a:schemeClr val="tx2"/>
                </a:solidFill>
                <a:latin typeface="+mj-lt"/>
                <a:ea typeface="+mj-ea"/>
                <a:cs typeface="隶书" panose="02010509060101010101" charset="-122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隶书" panose="02010509060101010101" charset="-122"/>
                <a:cs typeface="隶书" panose="02010509060101010101" charset="-122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隶书" panose="02010509060101010101" charset="-122"/>
                <a:cs typeface="隶书" panose="02010509060101010101" charset="-122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隶书" panose="02010509060101010101" charset="-122"/>
                <a:cs typeface="隶书" panose="02010509060101010101" charset="-122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隶书" panose="02010509060101010101" charset="-122"/>
                <a:cs typeface="隶书" panose="02010509060101010101" charset="-122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隶书" panose="02010509060101010101" charset="-122"/>
                <a:cs typeface="隶书" panose="02010509060101010101" charset="-122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隶书" panose="02010509060101010101" charset="-122"/>
                <a:cs typeface="隶书" panose="02010509060101010101" charset="-122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隶书" panose="02010509060101010101" charset="-122"/>
                <a:cs typeface="隶书" panose="02010509060101010101" charset="-122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隶书" panose="02010509060101010101" charset="-122"/>
                <a:cs typeface="隶书" panose="02010509060101010101" charset="-122"/>
              </a:defRPr>
            </a:lvl9pPr>
          </a:lstStyle>
          <a:p>
            <a:pPr eaLnBrk="1" hangingPunct="1"/>
            <a:r>
              <a:rPr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eight o'clock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3722370" y="4037965"/>
            <a:ext cx="3472180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ten </a:t>
            </a:r>
            <a:r>
              <a:rPr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twenty-five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3722370" y="4653915"/>
            <a:ext cx="3408680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twenty-five 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past</a:t>
            </a:r>
            <a:r>
              <a:rPr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ten</a:t>
            </a:r>
          </a:p>
        </p:txBody>
      </p:sp>
      <p:sp>
        <p:nvSpPr>
          <p:cNvPr id="3082" name="TextBox 9"/>
          <p:cNvSpPr txBox="1"/>
          <p:nvPr/>
        </p:nvSpPr>
        <p:spPr>
          <a:xfrm>
            <a:off x="7246620" y="4131945"/>
            <a:ext cx="25146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three  thirty </a:t>
            </a:r>
          </a:p>
        </p:txBody>
      </p:sp>
      <p:sp>
        <p:nvSpPr>
          <p:cNvPr id="3085" name="TextBox 14"/>
          <p:cNvSpPr txBox="1"/>
          <p:nvPr/>
        </p:nvSpPr>
        <p:spPr>
          <a:xfrm>
            <a:off x="10457180" y="4131945"/>
            <a:ext cx="199517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ten  fifty</a:t>
            </a:r>
          </a:p>
        </p:txBody>
      </p:sp>
      <p:sp>
        <p:nvSpPr>
          <p:cNvPr id="3086" name="TextBox 15"/>
          <p:cNvSpPr txBox="1"/>
          <p:nvPr/>
        </p:nvSpPr>
        <p:spPr>
          <a:xfrm>
            <a:off x="10457180" y="4653915"/>
            <a:ext cx="29718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ten 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to</a:t>
            </a:r>
            <a:r>
              <a:rPr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eleven</a:t>
            </a:r>
          </a:p>
        </p:txBody>
      </p:sp>
      <p:sp>
        <p:nvSpPr>
          <p:cNvPr id="7" name="TextBox 9"/>
          <p:cNvSpPr txBox="1"/>
          <p:nvPr/>
        </p:nvSpPr>
        <p:spPr>
          <a:xfrm>
            <a:off x="7245985" y="4653915"/>
            <a:ext cx="25146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half 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past</a:t>
            </a:r>
            <a:r>
              <a:rPr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three</a:t>
            </a:r>
          </a:p>
        </p:txBody>
      </p:sp>
      <p:sp>
        <p:nvSpPr>
          <p:cNvPr id="11" name="云形标注 10"/>
          <p:cNvSpPr/>
          <p:nvPr/>
        </p:nvSpPr>
        <p:spPr>
          <a:xfrm>
            <a:off x="7131050" y="-13335"/>
            <a:ext cx="4310380" cy="1944370"/>
          </a:xfrm>
          <a:prstGeom prst="cloudCallou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sz="3000"/>
              <a:t>When to use </a:t>
            </a:r>
            <a:r>
              <a:rPr lang="en-US" altLang="zh-CN" sz="3000" i="1">
                <a:solidFill>
                  <a:srgbClr val="FF0000"/>
                </a:solidFill>
              </a:rPr>
              <a:t>“past”</a:t>
            </a:r>
            <a:r>
              <a:rPr lang="en-US" altLang="zh-CN" sz="3000"/>
              <a:t> and when to use </a:t>
            </a:r>
            <a:r>
              <a:rPr lang="en-US" altLang="zh-CN" sz="3000">
                <a:solidFill>
                  <a:srgbClr val="FF0000"/>
                </a:solidFill>
              </a:rPr>
              <a:t>“to”</a:t>
            </a:r>
            <a:r>
              <a:rPr lang="en-US" altLang="zh-CN" sz="3000"/>
              <a:t>?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603250" y="5907405"/>
            <a:ext cx="11652250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2800" b="1">
                <a:solidFill>
                  <a:srgbClr val="0D0D0D"/>
                </a:solidFill>
                <a:latin typeface="Cooper Black" panose="0208090404030B020404" pitchFamily="18" charset="0"/>
                <a:sym typeface="微软雅黑" panose="020B0503020204020204" pitchFamily="34" charset="-122"/>
              </a:rPr>
              <a:t>Formal but easier way: </a:t>
            </a:r>
            <a:r>
              <a:rPr lang="en-US" sz="2800" b="1">
                <a:solidFill>
                  <a:srgbClr val="FF0000"/>
                </a:solidFill>
                <a:latin typeface="Cooper Black" panose="0208090404030B020404" pitchFamily="18" charset="0"/>
                <a:sym typeface="微软雅黑" panose="020B0503020204020204" pitchFamily="34" charset="-122"/>
              </a:rPr>
              <a:t>say the hours first and then the minutes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586740" y="6321425"/>
            <a:ext cx="10791190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2800" b="1">
                <a:solidFill>
                  <a:srgbClr val="0D0D0D"/>
                </a:solidFill>
                <a:latin typeface="Cooper Black" panose="0208090404030B020404" pitchFamily="18" charset="0"/>
                <a:sym typeface="微软雅黑" panose="020B0503020204020204" pitchFamily="34" charset="-122"/>
              </a:rPr>
              <a:t>More popuar way: </a:t>
            </a:r>
            <a:r>
              <a:rPr lang="en-US" sz="2800" b="1">
                <a:solidFill>
                  <a:srgbClr val="FF0000"/>
                </a:solidFill>
                <a:latin typeface="Cooper Black" panose="0208090404030B020404" pitchFamily="18" charset="0"/>
                <a:sym typeface="微软雅黑" panose="020B0503020204020204" pitchFamily="34" charset="-122"/>
              </a:rPr>
              <a:t>say the minutes first and then the hours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0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0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0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0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10" grpId="0"/>
      <p:bldP spid="3082" grpId="0"/>
      <p:bldP spid="3085" grpId="0"/>
      <p:bldP spid="3086" grpId="0"/>
      <p:bldP spid="7" grpId="0"/>
      <p:bldP spid="11" grpId="0" bldLvl="0" animBg="1"/>
      <p:bldP spid="13" grpId="0"/>
      <p:bldP spid="1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clrChange>
              <a:clrFrom>
                <a:srgbClr val="F1F7F7">
                  <a:alpha val="100000"/>
                </a:srgbClr>
              </a:clrFrom>
              <a:clrTo>
                <a:srgbClr val="F1F7F7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908300" y="2540"/>
            <a:ext cx="7539990" cy="5732145"/>
          </a:xfrm>
          <a:prstGeom prst="rect">
            <a:avLst/>
          </a:prstGeom>
        </p:spPr>
      </p:pic>
      <p:sp>
        <p:nvSpPr>
          <p:cNvPr id="60418" name="文本框 3"/>
          <p:cNvSpPr txBox="1"/>
          <p:nvPr/>
        </p:nvSpPr>
        <p:spPr>
          <a:xfrm>
            <a:off x="400050" y="5734685"/>
            <a:ext cx="12400280" cy="156845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ctr" eaLnBrk="0" hangingPunct="0"/>
            <a:r>
              <a:rPr lang="en-US" altLang="zh-CN" sz="3200" b="1" dirty="0">
                <a:solidFill>
                  <a:srgbClr val="FF0000"/>
                </a:solidFill>
                <a:latin typeface="Cooper Black" panose="0208090404030B020404" pitchFamily="18" charset="0"/>
                <a:ea typeface="宋体" panose="02010600030101010101" pitchFamily="2" charset="-122"/>
                <a:sym typeface="微软雅黑" panose="020B0503020204020204" pitchFamily="34" charset="-122"/>
              </a:rPr>
              <a:t>Work out the rule:</a:t>
            </a:r>
          </a:p>
          <a:p>
            <a:pPr algn="ctr" eaLnBrk="0" hangingPunct="0"/>
            <a:r>
              <a:rPr lang="en-US" sz="3200" b="1" dirty="0">
                <a:solidFill>
                  <a:srgbClr val="FF0000"/>
                </a:solidFill>
                <a:latin typeface="Cooper Black" panose="0208090404030B020404" pitchFamily="18" charset="0"/>
                <a:ea typeface="宋体" panose="02010600030101010101" pitchFamily="2" charset="-122"/>
                <a:sym typeface="微软雅黑" panose="020B0503020204020204" pitchFamily="34" charset="-122"/>
              </a:rPr>
              <a:t>1. </a:t>
            </a:r>
            <a:r>
              <a:rPr sz="3200" b="1" dirty="0">
                <a:solidFill>
                  <a:srgbClr val="FF0000"/>
                </a:solidFill>
                <a:latin typeface="Cooper Black" panose="0208090404030B020404" pitchFamily="18" charset="0"/>
                <a:ea typeface="宋体" panose="02010600030101010101" pitchFamily="2" charset="-122"/>
                <a:sym typeface="微软雅黑" panose="020B0503020204020204" pitchFamily="34" charset="-122"/>
              </a:rPr>
              <a:t>30分以内,分在前,点在后,past在中间；</a:t>
            </a:r>
          </a:p>
          <a:p>
            <a:pPr algn="ctr" eaLnBrk="0" hangingPunct="0"/>
            <a:r>
              <a:rPr lang="en-US" sz="3200" b="1" dirty="0">
                <a:solidFill>
                  <a:srgbClr val="FF0000"/>
                </a:solidFill>
                <a:latin typeface="Cooper Black" panose="0208090404030B020404" pitchFamily="18" charset="0"/>
                <a:ea typeface="宋体" panose="02010600030101010101" pitchFamily="2" charset="-122"/>
                <a:sym typeface="微软雅黑" panose="020B0503020204020204" pitchFamily="34" charset="-122"/>
              </a:rPr>
              <a:t>2. </a:t>
            </a:r>
            <a:r>
              <a:rPr sz="3200" b="1" dirty="0">
                <a:solidFill>
                  <a:srgbClr val="FF0000"/>
                </a:solidFill>
                <a:latin typeface="Cooper Black" panose="0208090404030B020404" pitchFamily="18" charset="0"/>
                <a:ea typeface="宋体" panose="02010600030101010101" pitchFamily="2" charset="-122"/>
                <a:sym typeface="微软雅黑" panose="020B0503020204020204" pitchFamily="34" charset="-122"/>
              </a:rPr>
              <a:t>30分以外,分用60减,点要加上1,用to来连接.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565150" y="2961640"/>
            <a:ext cx="3472180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past: </a:t>
            </a:r>
            <a:r>
              <a:rPr lang="zh-CN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超过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565150" y="3577590"/>
            <a:ext cx="3408680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to: </a:t>
            </a:r>
            <a:r>
              <a:rPr lang="zh-CN" alt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到</a:t>
            </a:r>
            <a:r>
              <a:rPr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...</a:t>
            </a:r>
            <a:r>
              <a:rPr lang="zh-CN" alt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还差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04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04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18" grpId="0"/>
      <p:bldP spid="8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3405983" y="545745"/>
            <a:ext cx="6046784" cy="769441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4400" b="1" i="1" dirty="0"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sym typeface="+mn-ea"/>
              </a:rPr>
              <a:t>Exercise: What time is it?</a:t>
            </a:r>
            <a:endParaRPr lang="en-US" sz="4400" dirty="0"/>
          </a:p>
        </p:txBody>
      </p:sp>
      <p:sp>
        <p:nvSpPr>
          <p:cNvPr id="6" name="Rectangle 2"/>
          <p:cNvSpPr>
            <a:spLocks noGrp="1"/>
          </p:cNvSpPr>
          <p:nvPr/>
        </p:nvSpPr>
        <p:spPr>
          <a:xfrm>
            <a:off x="1100783" y="1528093"/>
            <a:ext cx="2133600" cy="4379312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0" tIns="45720" rIns="0" bIns="0" anchor="b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5000" kern="1200">
                <a:solidFill>
                  <a:schemeClr val="tx2"/>
                </a:solidFill>
                <a:latin typeface="+mj-lt"/>
                <a:ea typeface="+mj-ea"/>
                <a:cs typeface="隶书" panose="02010509060101010101" charset="-122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隶书" panose="02010509060101010101" charset="-122"/>
                <a:cs typeface="隶书" panose="02010509060101010101" charset="-122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隶书" panose="02010509060101010101" charset="-122"/>
                <a:cs typeface="隶书" panose="02010509060101010101" charset="-122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隶书" panose="02010509060101010101" charset="-122"/>
                <a:cs typeface="隶书" panose="02010509060101010101" charset="-122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隶书" panose="02010509060101010101" charset="-122"/>
                <a:cs typeface="隶书" panose="02010509060101010101" charset="-122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隶书" panose="02010509060101010101" charset="-122"/>
                <a:cs typeface="隶书" panose="02010509060101010101" charset="-122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隶书" panose="02010509060101010101" charset="-122"/>
                <a:cs typeface="隶书" panose="02010509060101010101" charset="-122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隶书" panose="02010509060101010101" charset="-122"/>
                <a:cs typeface="隶书" panose="02010509060101010101" charset="-122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隶书" panose="02010509060101010101" charset="-122"/>
                <a:cs typeface="隶书" panose="02010509060101010101" charset="-122"/>
              </a:defRPr>
            </a:lvl9pPr>
          </a:lstStyle>
          <a:p>
            <a:pPr eaLnBrk="1" hangingPunct="1"/>
            <a:r>
              <a:rPr lang="en-US" altLang="zh-CN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6:10</a:t>
            </a:r>
          </a:p>
          <a:p>
            <a:pPr eaLnBrk="1" hangingPunct="1"/>
            <a:r>
              <a:rPr lang="en-US" altLang="zh-CN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2:40</a:t>
            </a:r>
          </a:p>
          <a:p>
            <a:pPr eaLnBrk="1" hangingPunct="1"/>
            <a:r>
              <a:rPr lang="en-US" altLang="zh-CN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10:35</a:t>
            </a:r>
          </a:p>
          <a:p>
            <a:pPr eaLnBrk="1" hangingPunct="1"/>
            <a:r>
              <a:rPr lang="en-US" altLang="zh-CN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11:30</a:t>
            </a:r>
          </a:p>
          <a:p>
            <a:pPr eaLnBrk="1" hangingPunct="1"/>
            <a:r>
              <a:rPr lang="en-US" altLang="zh-CN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9:15</a:t>
            </a:r>
          </a:p>
          <a:p>
            <a:pPr eaLnBrk="1" hangingPunct="1"/>
            <a:r>
              <a:rPr lang="en-US" altLang="zh-CN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3:45</a:t>
            </a:r>
          </a:p>
          <a:p>
            <a:pPr eaLnBrk="1" hangingPunct="1"/>
            <a:endParaRPr lang="en-US" altLang="zh-CN" sz="3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  <a:p>
            <a:pPr eaLnBrk="1" hangingPunct="1"/>
            <a:endParaRPr lang="en-US" altLang="zh-CN" sz="3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3189959" y="1942289"/>
            <a:ext cx="3472180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six ten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5728849" y="1941664"/>
            <a:ext cx="3408680" cy="5232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ten 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past</a:t>
            </a:r>
            <a:r>
              <a:rPr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six</a:t>
            </a:r>
          </a:p>
        </p:txBody>
      </p:sp>
      <p:sp>
        <p:nvSpPr>
          <p:cNvPr id="3082" name="TextBox 9"/>
          <p:cNvSpPr txBox="1"/>
          <p:nvPr/>
        </p:nvSpPr>
        <p:spPr>
          <a:xfrm>
            <a:off x="3187703" y="2445950"/>
            <a:ext cx="25146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8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two forty</a:t>
            </a:r>
            <a:endParaRPr lang="en-US" altLang="zh-CN" sz="2800" b="1" dirty="0">
              <a:solidFill>
                <a:schemeClr val="tx1"/>
              </a:soli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3085" name="TextBox 14"/>
          <p:cNvSpPr txBox="1"/>
          <p:nvPr/>
        </p:nvSpPr>
        <p:spPr>
          <a:xfrm>
            <a:off x="3187703" y="2937868"/>
            <a:ext cx="2665608" cy="5232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ten thirty-five</a:t>
            </a:r>
          </a:p>
        </p:txBody>
      </p:sp>
      <p:sp>
        <p:nvSpPr>
          <p:cNvPr id="3086" name="TextBox 15"/>
          <p:cNvSpPr txBox="1"/>
          <p:nvPr/>
        </p:nvSpPr>
        <p:spPr>
          <a:xfrm>
            <a:off x="5728849" y="2969210"/>
            <a:ext cx="3942198" cy="5232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altLang="zh-CN" sz="28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twenty-five 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to</a:t>
            </a:r>
            <a:r>
              <a:rPr lang="en-US" altLang="zh-CN" sz="28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eleven</a:t>
            </a:r>
            <a:endParaRPr lang="en-US" altLang="zh-CN" sz="2800" b="1" dirty="0">
              <a:solidFill>
                <a:schemeClr val="tx1"/>
              </a:soli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7" name="TextBox 9"/>
          <p:cNvSpPr txBox="1"/>
          <p:nvPr/>
        </p:nvSpPr>
        <p:spPr>
          <a:xfrm>
            <a:off x="5728849" y="2446735"/>
            <a:ext cx="4228917" cy="5232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twenty 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to</a:t>
            </a:r>
            <a:r>
              <a:rPr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three</a:t>
            </a:r>
          </a:p>
        </p:txBody>
      </p:sp>
      <p:sp>
        <p:nvSpPr>
          <p:cNvPr id="17" name="TextBox 14">
            <a:extLst>
              <a:ext uri="{FF2B5EF4-FFF2-40B4-BE49-F238E27FC236}">
                <a16:creationId xmlns:a16="http://schemas.microsoft.com/office/drawing/2014/main" id="{3E046112-A13E-3447-9792-995B57E71EA6}"/>
              </a:ext>
            </a:extLst>
          </p:cNvPr>
          <p:cNvSpPr txBox="1"/>
          <p:nvPr/>
        </p:nvSpPr>
        <p:spPr>
          <a:xfrm>
            <a:off x="3170276" y="3445033"/>
            <a:ext cx="2665608" cy="5232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eleven thirty</a:t>
            </a:r>
          </a:p>
        </p:txBody>
      </p:sp>
      <p:sp>
        <p:nvSpPr>
          <p:cNvPr id="18" name="TextBox 15">
            <a:extLst>
              <a:ext uri="{FF2B5EF4-FFF2-40B4-BE49-F238E27FC236}">
                <a16:creationId xmlns:a16="http://schemas.microsoft.com/office/drawing/2014/main" id="{6B063EAF-5D78-1244-831B-A32A12DEE62E}"/>
              </a:ext>
            </a:extLst>
          </p:cNvPr>
          <p:cNvSpPr txBox="1"/>
          <p:nvPr/>
        </p:nvSpPr>
        <p:spPr>
          <a:xfrm>
            <a:off x="5716934" y="3477120"/>
            <a:ext cx="3942198" cy="5232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altLang="zh-CN" sz="28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half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past </a:t>
            </a:r>
            <a:r>
              <a:rPr lang="en-US" altLang="zh-CN" sz="28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eleven</a:t>
            </a:r>
            <a:endParaRPr lang="en-US" altLang="zh-CN" sz="2800" b="1" dirty="0">
              <a:solidFill>
                <a:schemeClr val="tx1"/>
              </a:soli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19" name="TextBox 14">
            <a:extLst>
              <a:ext uri="{FF2B5EF4-FFF2-40B4-BE49-F238E27FC236}">
                <a16:creationId xmlns:a16="http://schemas.microsoft.com/office/drawing/2014/main" id="{DF24BF8F-479F-9345-984C-839C68BFFD21}"/>
              </a:ext>
            </a:extLst>
          </p:cNvPr>
          <p:cNvSpPr txBox="1"/>
          <p:nvPr/>
        </p:nvSpPr>
        <p:spPr>
          <a:xfrm>
            <a:off x="3170276" y="3933327"/>
            <a:ext cx="2665608" cy="5232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altLang="zh-CN" sz="28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nine fifteen</a:t>
            </a:r>
            <a:endParaRPr lang="en-US" altLang="zh-CN" sz="2800" b="1" dirty="0">
              <a:solidFill>
                <a:schemeClr val="tx1"/>
              </a:soli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20" name="TextBox 15">
            <a:extLst>
              <a:ext uri="{FF2B5EF4-FFF2-40B4-BE49-F238E27FC236}">
                <a16:creationId xmlns:a16="http://schemas.microsoft.com/office/drawing/2014/main" id="{13AE31C3-4151-9445-99C5-7EA58904E223}"/>
              </a:ext>
            </a:extLst>
          </p:cNvPr>
          <p:cNvSpPr txBox="1"/>
          <p:nvPr/>
        </p:nvSpPr>
        <p:spPr>
          <a:xfrm>
            <a:off x="5716934" y="3965414"/>
            <a:ext cx="3942198" cy="5232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altLang="zh-CN" sz="28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fifteen 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past</a:t>
            </a:r>
            <a:r>
              <a:rPr lang="en-US" altLang="zh-CN" sz="28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nine</a:t>
            </a:r>
            <a:endParaRPr lang="en-US" altLang="zh-CN" sz="2800" b="1" dirty="0">
              <a:solidFill>
                <a:schemeClr val="tx1"/>
              </a:soli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21" name="TextBox 15">
            <a:extLst>
              <a:ext uri="{FF2B5EF4-FFF2-40B4-BE49-F238E27FC236}">
                <a16:creationId xmlns:a16="http://schemas.microsoft.com/office/drawing/2014/main" id="{E2408F98-5FE2-2343-8F51-B8DBF71BFFA8}"/>
              </a:ext>
            </a:extLst>
          </p:cNvPr>
          <p:cNvSpPr txBox="1"/>
          <p:nvPr/>
        </p:nvSpPr>
        <p:spPr>
          <a:xfrm>
            <a:off x="8589615" y="3933327"/>
            <a:ext cx="3942198" cy="5232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altLang="zh-CN" sz="28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a quarter 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past</a:t>
            </a:r>
            <a:r>
              <a:rPr lang="en-US" altLang="zh-CN" sz="28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nine</a:t>
            </a:r>
            <a:endParaRPr lang="en-US" altLang="zh-CN" sz="2800" b="1" dirty="0">
              <a:solidFill>
                <a:schemeClr val="tx1"/>
              </a:soli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22" name="TextBox 14">
            <a:extLst>
              <a:ext uri="{FF2B5EF4-FFF2-40B4-BE49-F238E27FC236}">
                <a16:creationId xmlns:a16="http://schemas.microsoft.com/office/drawing/2014/main" id="{F9A74630-22E2-E746-B647-7891AC444917}"/>
              </a:ext>
            </a:extLst>
          </p:cNvPr>
          <p:cNvSpPr txBox="1"/>
          <p:nvPr/>
        </p:nvSpPr>
        <p:spPr>
          <a:xfrm>
            <a:off x="3170276" y="4423715"/>
            <a:ext cx="2665608" cy="5232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altLang="zh-CN" sz="28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three forty-five</a:t>
            </a:r>
            <a:endParaRPr lang="en-US" altLang="zh-CN" sz="2800" b="1" dirty="0">
              <a:solidFill>
                <a:schemeClr val="tx1"/>
              </a:soli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23" name="TextBox 15">
            <a:extLst>
              <a:ext uri="{FF2B5EF4-FFF2-40B4-BE49-F238E27FC236}">
                <a16:creationId xmlns:a16="http://schemas.microsoft.com/office/drawing/2014/main" id="{3D389CB6-C437-3642-9380-25D7264B4894}"/>
              </a:ext>
            </a:extLst>
          </p:cNvPr>
          <p:cNvSpPr txBox="1"/>
          <p:nvPr/>
        </p:nvSpPr>
        <p:spPr>
          <a:xfrm>
            <a:off x="5716934" y="4455802"/>
            <a:ext cx="3942198" cy="5232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altLang="zh-CN" sz="28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fifteen 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to</a:t>
            </a:r>
            <a:r>
              <a:rPr lang="en-US" altLang="zh-CN" sz="28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four</a:t>
            </a:r>
            <a:endParaRPr lang="en-US" altLang="zh-CN" sz="2800" b="1" dirty="0">
              <a:solidFill>
                <a:schemeClr val="tx1"/>
              </a:soli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24" name="TextBox 15">
            <a:extLst>
              <a:ext uri="{FF2B5EF4-FFF2-40B4-BE49-F238E27FC236}">
                <a16:creationId xmlns:a16="http://schemas.microsoft.com/office/drawing/2014/main" id="{78DBAD8B-FFA3-8C48-A511-379DE2DD66C9}"/>
              </a:ext>
            </a:extLst>
          </p:cNvPr>
          <p:cNvSpPr txBox="1"/>
          <p:nvPr/>
        </p:nvSpPr>
        <p:spPr>
          <a:xfrm>
            <a:off x="8589615" y="4423715"/>
            <a:ext cx="3942198" cy="5232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altLang="zh-CN" sz="28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a quarter 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to</a:t>
            </a:r>
            <a:r>
              <a:rPr lang="en-US" altLang="zh-CN" sz="28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four</a:t>
            </a:r>
            <a:endParaRPr lang="en-US" altLang="zh-CN" sz="2800" b="1" dirty="0">
              <a:solidFill>
                <a:schemeClr val="tx1"/>
              </a:soli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1657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0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0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0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0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10" grpId="0"/>
      <p:bldP spid="3082" grpId="0"/>
      <p:bldP spid="3085" grpId="0"/>
      <p:bldP spid="3086" grpId="0"/>
      <p:bldP spid="7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1289050" y="467995"/>
            <a:ext cx="8197180" cy="769441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4400" b="1" i="1" dirty="0"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sym typeface="+mn-ea"/>
              </a:rPr>
              <a:t>(P16) What do you know about...?</a:t>
            </a:r>
            <a:endParaRPr lang="en-US" sz="4400" dirty="0"/>
          </a:p>
        </p:txBody>
      </p:sp>
      <p:sp>
        <p:nvSpPr>
          <p:cNvPr id="8201" name="矩形 12"/>
          <p:cNvSpPr>
            <a:spLocks noChangeArrowheads="1"/>
          </p:cNvSpPr>
          <p:nvPr/>
        </p:nvSpPr>
        <p:spPr bwMode="auto">
          <a:xfrm>
            <a:off x="675302" y="1232628"/>
            <a:ext cx="10935970" cy="10763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      Which of these things do you …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E46C0A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 a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E46C0A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</a:t>
            </a: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srgbClr val="E46C0A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do every day?    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E46C0A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b</a:t>
            </a: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srgbClr val="E46C0A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do once or twice a week</a:t>
            </a: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E46C0A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?   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E46C0A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c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E46C0A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</a:t>
            </a: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srgbClr val="E46C0A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never do?</a:t>
            </a:r>
          </a:p>
        </p:txBody>
      </p:sp>
      <p:grpSp>
        <p:nvGrpSpPr>
          <p:cNvPr id="7172" name="Group 22"/>
          <p:cNvGrpSpPr/>
          <p:nvPr/>
        </p:nvGrpSpPr>
        <p:grpSpPr>
          <a:xfrm>
            <a:off x="1891030" y="2703195"/>
            <a:ext cx="8790305" cy="4560942"/>
            <a:chOff x="431" y="1344"/>
            <a:chExt cx="4829" cy="2707"/>
          </a:xfrm>
        </p:grpSpPr>
        <p:pic>
          <p:nvPicPr>
            <p:cNvPr id="7173" name="Picture 21"/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DFDFD"/>
                </a:clrFrom>
                <a:clrTo>
                  <a:srgbClr val="FDFDFD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431" y="1344"/>
              <a:ext cx="4672" cy="2358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7174" name="矩形 14"/>
            <p:cNvSpPr/>
            <p:nvPr/>
          </p:nvSpPr>
          <p:spPr>
            <a:xfrm>
              <a:off x="575" y="2301"/>
              <a:ext cx="1447" cy="31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r>
                <a:rPr lang="en-US" altLang="zh-CN" sz="2800" dirty="0">
                  <a:solidFill>
                    <a:srgbClr val="231F20"/>
                  </a:solidFill>
                  <a:latin typeface="Times New Roman" panose="02020603050405020304" pitchFamily="18" charset="0"/>
                </a:rPr>
                <a:t>brush my teeth</a:t>
              </a:r>
            </a:p>
          </p:txBody>
        </p:sp>
        <p:sp>
          <p:nvSpPr>
            <p:cNvPr id="7175" name="矩形 17"/>
            <p:cNvSpPr/>
            <p:nvPr/>
          </p:nvSpPr>
          <p:spPr>
            <a:xfrm>
              <a:off x="2109" y="2301"/>
              <a:ext cx="1578" cy="31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r>
                <a:rPr lang="en-US" altLang="zh-CN" sz="2800" dirty="0">
                  <a:solidFill>
                    <a:srgbClr val="231F20"/>
                  </a:solidFill>
                  <a:latin typeface="Times New Roman" panose="02020603050405020304" pitchFamily="18" charset="0"/>
                </a:rPr>
                <a:t>watch television</a:t>
              </a:r>
            </a:p>
          </p:txBody>
        </p:sp>
        <p:sp>
          <p:nvSpPr>
            <p:cNvPr id="7176" name="矩形 19"/>
            <p:cNvSpPr/>
            <p:nvPr/>
          </p:nvSpPr>
          <p:spPr>
            <a:xfrm>
              <a:off x="3651" y="2296"/>
              <a:ext cx="1585" cy="31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r>
                <a:rPr lang="en-US" altLang="zh-CN" sz="2800" dirty="0">
                  <a:solidFill>
                    <a:srgbClr val="231F20"/>
                  </a:solidFill>
                  <a:latin typeface="Times New Roman" panose="02020603050405020304" pitchFamily="18" charset="0"/>
                </a:rPr>
                <a:t>play table tennis</a:t>
              </a:r>
            </a:p>
          </p:txBody>
        </p:sp>
        <p:sp>
          <p:nvSpPr>
            <p:cNvPr id="7177" name="矩形 21"/>
            <p:cNvSpPr/>
            <p:nvPr/>
          </p:nvSpPr>
          <p:spPr>
            <a:xfrm>
              <a:off x="620" y="3735"/>
              <a:ext cx="1323" cy="31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r>
                <a:rPr lang="en-US" altLang="zh-CN" sz="2800" dirty="0">
                  <a:solidFill>
                    <a:srgbClr val="231F20"/>
                  </a:solidFill>
                  <a:latin typeface="Times New Roman" panose="02020603050405020304" pitchFamily="18" charset="0"/>
                </a:rPr>
                <a:t>ride a bicycle</a:t>
              </a:r>
            </a:p>
          </p:txBody>
        </p:sp>
        <p:sp>
          <p:nvSpPr>
            <p:cNvPr id="7178" name="矩形 23"/>
            <p:cNvSpPr/>
            <p:nvPr/>
          </p:nvSpPr>
          <p:spPr>
            <a:xfrm>
              <a:off x="2154" y="3735"/>
              <a:ext cx="1385" cy="31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r>
                <a:rPr lang="en-US" altLang="zh-CN" sz="2800" dirty="0">
                  <a:solidFill>
                    <a:srgbClr val="231F20"/>
                  </a:solidFill>
                  <a:latin typeface="Times New Roman" panose="02020603050405020304" pitchFamily="18" charset="0"/>
                </a:rPr>
                <a:t>play the piano</a:t>
              </a:r>
            </a:p>
          </p:txBody>
        </p:sp>
        <p:sp>
          <p:nvSpPr>
            <p:cNvPr id="7179" name="矩形 25"/>
            <p:cNvSpPr/>
            <p:nvPr/>
          </p:nvSpPr>
          <p:spPr>
            <a:xfrm>
              <a:off x="3651" y="3741"/>
              <a:ext cx="1609" cy="31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r>
                <a:rPr lang="en-US" altLang="zh-CN" sz="2800" dirty="0">
                  <a:solidFill>
                    <a:srgbClr val="231F20"/>
                  </a:solidFill>
                  <a:latin typeface="Times New Roman" panose="02020603050405020304" pitchFamily="18" charset="0"/>
                </a:rPr>
                <a:t>wash my clothes</a:t>
              </a:r>
            </a:p>
          </p:txBody>
        </p:sp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矩形 6"/>
          <p:cNvSpPr/>
          <p:nvPr/>
        </p:nvSpPr>
        <p:spPr>
          <a:xfrm>
            <a:off x="2552709" y="4303477"/>
            <a:ext cx="9266833" cy="122264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0" hangingPunct="0">
              <a:lnSpc>
                <a:spcPct val="120000"/>
              </a:lnSpc>
            </a:pPr>
            <a:r>
              <a:rPr lang="en-US" altLang="zh-CN" sz="3200" b="1" dirty="0">
                <a:solidFill>
                  <a:srgbClr val="231F20"/>
                </a:solidFill>
                <a:latin typeface="Times New Roman" panose="02020603050405020304" pitchFamily="18" charset="0"/>
              </a:rPr>
              <a:t>1</a:t>
            </a:r>
            <a:r>
              <a:rPr lang="en-US" altLang="zh-CN" sz="3200" dirty="0">
                <a:solidFill>
                  <a:srgbClr val="231F20"/>
                </a:solidFill>
                <a:latin typeface="Times New Roman" panose="02020603050405020304" pitchFamily="18" charset="0"/>
              </a:rPr>
              <a:t> (Sam/Sam's friend) wrote this article.</a:t>
            </a:r>
            <a:endParaRPr lang="en-US" altLang="zh-CN" sz="3200" dirty="0">
              <a:latin typeface="Times New Roman" panose="02020603050405020304" pitchFamily="18" charset="0"/>
            </a:endParaRPr>
          </a:p>
          <a:p>
            <a:pPr eaLnBrk="0" hangingPunct="0">
              <a:lnSpc>
                <a:spcPct val="120000"/>
              </a:lnSpc>
            </a:pPr>
            <a:r>
              <a:rPr lang="en-US" altLang="zh-CN" sz="3200" b="1" dirty="0">
                <a:solidFill>
                  <a:srgbClr val="231F20"/>
                </a:solidFill>
                <a:latin typeface="Times New Roman" panose="02020603050405020304" pitchFamily="18" charset="0"/>
              </a:rPr>
              <a:t>2</a:t>
            </a:r>
            <a:r>
              <a:rPr lang="en-US" altLang="zh-CN" sz="3200" dirty="0">
                <a:solidFill>
                  <a:srgbClr val="231F20"/>
                </a:solidFill>
                <a:latin typeface="Times New Roman" panose="02020603050405020304" pitchFamily="18" charset="0"/>
              </a:rPr>
              <a:t> It is about Sam's (school day/holiday).</a:t>
            </a:r>
            <a:endParaRPr lang="en-US" altLang="zh-CN" sz="3200" dirty="0">
              <a:latin typeface="Times New Roman" panose="02020603050405020304" pitchFamily="18" charset="0"/>
            </a:endParaRPr>
          </a:p>
        </p:txBody>
      </p:sp>
      <p:sp>
        <p:nvSpPr>
          <p:cNvPr id="10243" name="矩形 2"/>
          <p:cNvSpPr/>
          <p:nvPr/>
        </p:nvSpPr>
        <p:spPr>
          <a:xfrm>
            <a:off x="236687" y="694493"/>
            <a:ext cx="12385376" cy="546753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l">
              <a:buClrTx/>
              <a:buSzTx/>
              <a:buFontTx/>
              <a:defRPr/>
            </a:pPr>
            <a:r>
              <a:rPr lang="en-US" altLang="zh-CN" sz="2953" b="1" i="1" dirty="0">
                <a:solidFill>
                  <a:srgbClr val="0070C0"/>
                </a:solidFill>
                <a:latin typeface="Times New Roman" panose="02020603050405020304" pitchFamily="18" charset="0"/>
                <a:ea typeface="+mn-ea"/>
              </a:rPr>
              <a:t>B1 Look at the title of the article on page 17. Then circle the correct answers.</a:t>
            </a:r>
          </a:p>
        </p:txBody>
      </p:sp>
      <p:pic>
        <p:nvPicPr>
          <p:cNvPr id="1126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95088" y="1241246"/>
            <a:ext cx="6524454" cy="1754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39700" dir="2700000" algn="ctr" rotWithShape="0">
              <a:srgbClr val="333333">
                <a:alpha val="56999"/>
              </a:srgbClr>
            </a:outerShdw>
          </a:effectLst>
        </p:spPr>
      </p:pic>
      <p:sp>
        <p:nvSpPr>
          <p:cNvPr id="11269" name="椭圆 4"/>
          <p:cNvSpPr/>
          <p:nvPr/>
        </p:nvSpPr>
        <p:spPr>
          <a:xfrm>
            <a:off x="3006829" y="4303477"/>
            <a:ext cx="837112" cy="624151"/>
          </a:xfrm>
          <a:prstGeom prst="ellipse">
            <a:avLst/>
          </a:prstGeom>
          <a:noFill/>
          <a:ln w="57150" cap="flat" cmpd="sng">
            <a:solidFill>
              <a:srgbClr val="C00000"/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/>
          <a:p>
            <a:pPr algn="ctr"/>
            <a:endParaRPr lang="zh-CN" altLang="en-US" sz="2953" dirty="0">
              <a:solidFill>
                <a:srgbClr val="FFFF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270" name="椭圆 5"/>
          <p:cNvSpPr/>
          <p:nvPr/>
        </p:nvSpPr>
        <p:spPr>
          <a:xfrm>
            <a:off x="5788190" y="4958222"/>
            <a:ext cx="1974246" cy="567897"/>
          </a:xfrm>
          <a:prstGeom prst="ellipse">
            <a:avLst/>
          </a:prstGeom>
          <a:noFill/>
          <a:ln w="57150" cap="flat" cmpd="sng">
            <a:solidFill>
              <a:srgbClr val="C00000"/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/>
          <a:p>
            <a:pPr algn="ctr"/>
            <a:endParaRPr lang="zh-CN" altLang="en-US" sz="2953" dirty="0">
              <a:solidFill>
                <a:srgbClr val="FFFFFF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11271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2863" y="1523030"/>
            <a:ext cx="2241787" cy="17663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39700" dir="2700000" algn="ctr" rotWithShape="0">
              <a:srgbClr val="333333">
                <a:alpha val="56999"/>
              </a:srgbClr>
            </a:outerShdw>
          </a:effectLst>
        </p:spPr>
      </p:pic>
      <p:pic>
        <p:nvPicPr>
          <p:cNvPr id="11272" name="Picture 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14213" y="2464197"/>
            <a:ext cx="2547954" cy="16267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39700" dir="2700000" algn="ctr" rotWithShape="0">
              <a:srgbClr val="333333">
                <a:alpha val="56999"/>
              </a:srgbClr>
            </a:outerShdw>
          </a:effectLst>
        </p:spPr>
      </p:pic>
      <p:pic>
        <p:nvPicPr>
          <p:cNvPr id="11273" name="Picture 9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9458747" y="2464198"/>
            <a:ext cx="2661821" cy="1754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39700" dir="2700000" algn="ctr" rotWithShape="0">
              <a:srgbClr val="333333">
                <a:alpha val="56999"/>
              </a:srgbClr>
            </a:outerShdw>
          </a:effectLst>
        </p:spPr>
      </p:pic>
      <p:sp>
        <p:nvSpPr>
          <p:cNvPr id="11274" name="Rectangle 1"/>
          <p:cNvSpPr>
            <a:spLocks noChangeArrowheads="1"/>
          </p:cNvSpPr>
          <p:nvPr/>
        </p:nvSpPr>
        <p:spPr bwMode="auto">
          <a:xfrm>
            <a:off x="236687" y="83526"/>
            <a:ext cx="3401893" cy="5847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anchor="ctr">
            <a:spAutoFit/>
          </a:bodyPr>
          <a:lstStyle/>
          <a:p>
            <a:pPr defTabSz="964326">
              <a:defRPr/>
            </a:pPr>
            <a:r>
              <a:rPr lang="en-US" altLang="zh-CN" sz="3200" b="1" dirty="0">
                <a:solidFill>
                  <a:srgbClr val="FF0000"/>
                </a:solidFill>
                <a:latin typeface="Comic Sans MS" panose="030F0902030302020204" pitchFamily="66" charset="0"/>
                <a:ea typeface="+mn-ea"/>
              </a:rPr>
              <a:t>Before you read </a:t>
            </a:r>
          </a:p>
        </p:txBody>
      </p:sp>
    </p:spTree>
    <p:extLst>
      <p:ext uri="{BB962C8B-B14F-4D97-AF65-F5344CB8AC3E}">
        <p14:creationId xmlns:p14="http://schemas.microsoft.com/office/powerpoint/2010/main" val="42935078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/>
      <p:bldP spid="11269" grpId="0" bldLvl="0" animBg="1"/>
      <p:bldP spid="11270" grpId="0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矩形 3"/>
          <p:cNvSpPr/>
          <p:nvPr/>
        </p:nvSpPr>
        <p:spPr>
          <a:xfrm>
            <a:off x="1751259" y="954978"/>
            <a:ext cx="9646668" cy="1001172"/>
          </a:xfrm>
          <a:prstGeom prst="rect">
            <a:avLst/>
          </a:prstGeom>
          <a:solidFill>
            <a:srgbClr val="F2F2F2">
              <a:alpha val="43921"/>
            </a:srgbClr>
          </a:solidFill>
          <a:ln w="9525">
            <a:noFill/>
          </a:ln>
        </p:spPr>
        <p:txBody>
          <a:bodyPr wrap="square">
            <a:spAutoFit/>
          </a:bodyPr>
          <a:lstStyle/>
          <a:p>
            <a:pPr defTabSz="964326"/>
            <a:r>
              <a:rPr lang="en-US" altLang="zh-CN" sz="2953" b="1" i="1" dirty="0">
                <a:solidFill>
                  <a:srgbClr val="0070C0"/>
                </a:solidFill>
                <a:latin typeface="Times New Roman" panose="02020603050405020304" pitchFamily="18" charset="0"/>
                <a:ea typeface="宋体"/>
              </a:rPr>
              <a:t>B2 Read the first sentence of each paragraph in the article on page 17. </a:t>
            </a:r>
          </a:p>
        </p:txBody>
      </p:sp>
      <p:sp>
        <p:nvSpPr>
          <p:cNvPr id="12291" name="矩形 2"/>
          <p:cNvSpPr/>
          <p:nvPr/>
        </p:nvSpPr>
        <p:spPr>
          <a:xfrm>
            <a:off x="4173860" y="2108184"/>
            <a:ext cx="5729454" cy="579261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defTabSz="964326"/>
            <a:r>
              <a:rPr lang="en-US" altLang="zh-CN" sz="3164" dirty="0">
                <a:solidFill>
                  <a:srgbClr val="002060"/>
                </a:solidFill>
                <a:latin typeface="Times New Roman" panose="02020603050405020304" pitchFamily="18" charset="0"/>
              </a:rPr>
              <a:t>I am a junior high school student. </a:t>
            </a:r>
          </a:p>
        </p:txBody>
      </p:sp>
      <p:sp>
        <p:nvSpPr>
          <p:cNvPr id="12292" name="矩形 3"/>
          <p:cNvSpPr/>
          <p:nvPr/>
        </p:nvSpPr>
        <p:spPr>
          <a:xfrm>
            <a:off x="4098854" y="2658335"/>
            <a:ext cx="7421838" cy="1066189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defTabSz="964326"/>
            <a:r>
              <a:rPr lang="en-US" altLang="zh-CN" sz="3164" dirty="0">
                <a:solidFill>
                  <a:srgbClr val="002060"/>
                </a:solidFill>
                <a:latin typeface="Times New Roman" panose="02020603050405020304" pitchFamily="18" charset="0"/>
              </a:rPr>
              <a:t>My school is close to my home, so I always </a:t>
            </a:r>
          </a:p>
          <a:p>
            <a:pPr defTabSz="964326"/>
            <a:r>
              <a:rPr lang="en-US" altLang="zh-CN" sz="3164" dirty="0">
                <a:solidFill>
                  <a:srgbClr val="002060"/>
                </a:solidFill>
                <a:latin typeface="Times New Roman" panose="02020603050405020304" pitchFamily="18" charset="0"/>
              </a:rPr>
              <a:t>go to school on foot. </a:t>
            </a:r>
            <a:endParaRPr lang="zh-CN" altLang="en-US" sz="3164" dirty="0">
              <a:solidFill>
                <a:srgbClr val="00206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293" name="矩形 4"/>
          <p:cNvSpPr/>
          <p:nvPr/>
        </p:nvSpPr>
        <p:spPr>
          <a:xfrm>
            <a:off x="4098854" y="3663873"/>
            <a:ext cx="6980847" cy="1066189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defTabSz="964326"/>
            <a:r>
              <a:rPr lang="en-US" altLang="zh-CN" sz="3164" dirty="0">
                <a:solidFill>
                  <a:srgbClr val="002060"/>
                </a:solidFill>
                <a:latin typeface="Times New Roman" panose="02020603050405020304" pitchFamily="18" charset="0"/>
              </a:rPr>
              <a:t>In the morning, we usually study Chinese, Maths and English. </a:t>
            </a:r>
          </a:p>
        </p:txBody>
      </p:sp>
      <p:sp>
        <p:nvSpPr>
          <p:cNvPr id="12294" name="矩形 5"/>
          <p:cNvSpPr/>
          <p:nvPr/>
        </p:nvSpPr>
        <p:spPr>
          <a:xfrm>
            <a:off x="4098855" y="4739395"/>
            <a:ext cx="6625241" cy="579261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defTabSz="964326" eaLnBrk="0" hangingPunct="0"/>
            <a:r>
              <a:rPr lang="en-US" altLang="zh-CN" sz="3164" dirty="0">
                <a:solidFill>
                  <a:srgbClr val="002060"/>
                </a:solidFill>
                <a:latin typeface="Times New Roman" panose="02020603050405020304" pitchFamily="18" charset="0"/>
              </a:rPr>
              <a:t>Lunch is from 11:50 a.m. to 12:30 p.m. </a:t>
            </a:r>
          </a:p>
        </p:txBody>
      </p:sp>
      <p:sp>
        <p:nvSpPr>
          <p:cNvPr id="12295" name="矩形 6"/>
          <p:cNvSpPr/>
          <p:nvPr/>
        </p:nvSpPr>
        <p:spPr>
          <a:xfrm>
            <a:off x="4173526" y="5423149"/>
            <a:ext cx="6086923" cy="579261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defTabSz="964326"/>
            <a:r>
              <a:rPr lang="en-US" altLang="zh-CN" sz="3164" dirty="0">
                <a:solidFill>
                  <a:srgbClr val="002060"/>
                </a:solidFill>
                <a:latin typeface="Times New Roman" panose="02020603050405020304" pitchFamily="18" charset="0"/>
              </a:rPr>
              <a:t>I always have a good time at school.</a:t>
            </a:r>
          </a:p>
        </p:txBody>
      </p:sp>
      <p:sp>
        <p:nvSpPr>
          <p:cNvPr id="12296" name="矩形 7"/>
          <p:cNvSpPr/>
          <p:nvPr/>
        </p:nvSpPr>
        <p:spPr>
          <a:xfrm>
            <a:off x="1751592" y="2107850"/>
            <a:ext cx="2276585" cy="579261"/>
          </a:xfrm>
          <a:prstGeom prst="rect">
            <a:avLst/>
          </a:prstGeom>
          <a:solidFill>
            <a:srgbClr val="FFC000"/>
          </a:solidFill>
          <a:ln w="9525">
            <a:noFill/>
          </a:ln>
        </p:spPr>
        <p:txBody>
          <a:bodyPr wrap="none">
            <a:spAutoFit/>
          </a:bodyPr>
          <a:lstStyle/>
          <a:p>
            <a:pPr defTabSz="964326"/>
            <a:r>
              <a:rPr lang="en-US" altLang="zh-CN" sz="3164" i="1" dirty="0">
                <a:solidFill>
                  <a:srgbClr val="1E1C11"/>
                </a:solidFill>
                <a:latin typeface="Times New Roman" panose="02020603050405020304" pitchFamily="18" charset="0"/>
              </a:rPr>
              <a:t>Paragraph 1</a:t>
            </a:r>
          </a:p>
        </p:txBody>
      </p:sp>
      <p:sp>
        <p:nvSpPr>
          <p:cNvPr id="12297" name="矩形 8"/>
          <p:cNvSpPr/>
          <p:nvPr/>
        </p:nvSpPr>
        <p:spPr>
          <a:xfrm>
            <a:off x="1751592" y="2786245"/>
            <a:ext cx="2276585" cy="579261"/>
          </a:xfrm>
          <a:prstGeom prst="rect">
            <a:avLst/>
          </a:prstGeom>
          <a:solidFill>
            <a:srgbClr val="FFC000"/>
          </a:solidFill>
          <a:ln w="9525">
            <a:noFill/>
          </a:ln>
        </p:spPr>
        <p:txBody>
          <a:bodyPr wrap="none">
            <a:spAutoFit/>
          </a:bodyPr>
          <a:lstStyle/>
          <a:p>
            <a:pPr defTabSz="964326"/>
            <a:r>
              <a:rPr lang="en-US" altLang="zh-CN" sz="3164" i="1" dirty="0">
                <a:solidFill>
                  <a:srgbClr val="1E1C11"/>
                </a:solidFill>
                <a:latin typeface="Times New Roman" panose="02020603050405020304" pitchFamily="18" charset="0"/>
              </a:rPr>
              <a:t>Paragraph 2</a:t>
            </a:r>
          </a:p>
        </p:txBody>
      </p:sp>
      <p:sp>
        <p:nvSpPr>
          <p:cNvPr id="12298" name="矩形 9"/>
          <p:cNvSpPr/>
          <p:nvPr/>
        </p:nvSpPr>
        <p:spPr>
          <a:xfrm>
            <a:off x="1751258" y="3803504"/>
            <a:ext cx="2276585" cy="579261"/>
          </a:xfrm>
          <a:prstGeom prst="rect">
            <a:avLst/>
          </a:prstGeom>
          <a:solidFill>
            <a:srgbClr val="FFC000"/>
          </a:solidFill>
          <a:ln w="9525">
            <a:noFill/>
          </a:ln>
        </p:spPr>
        <p:txBody>
          <a:bodyPr wrap="none">
            <a:spAutoFit/>
          </a:bodyPr>
          <a:lstStyle/>
          <a:p>
            <a:pPr defTabSz="964326"/>
            <a:r>
              <a:rPr lang="en-US" altLang="zh-CN" sz="3164" i="1" dirty="0">
                <a:solidFill>
                  <a:srgbClr val="1E1C11"/>
                </a:solidFill>
                <a:latin typeface="Times New Roman" panose="02020603050405020304" pitchFamily="18" charset="0"/>
              </a:rPr>
              <a:t>Paragraph 3</a:t>
            </a:r>
          </a:p>
        </p:txBody>
      </p:sp>
      <p:sp>
        <p:nvSpPr>
          <p:cNvPr id="12299" name="矩形 10"/>
          <p:cNvSpPr/>
          <p:nvPr/>
        </p:nvSpPr>
        <p:spPr>
          <a:xfrm>
            <a:off x="1751258" y="4739395"/>
            <a:ext cx="2276585" cy="579261"/>
          </a:xfrm>
          <a:prstGeom prst="rect">
            <a:avLst/>
          </a:prstGeom>
          <a:solidFill>
            <a:srgbClr val="FFC000"/>
          </a:solidFill>
          <a:ln w="9525">
            <a:noFill/>
          </a:ln>
        </p:spPr>
        <p:txBody>
          <a:bodyPr wrap="none">
            <a:spAutoFit/>
          </a:bodyPr>
          <a:lstStyle/>
          <a:p>
            <a:pPr defTabSz="964326"/>
            <a:r>
              <a:rPr lang="en-US" altLang="zh-CN" sz="3164" i="1" dirty="0">
                <a:solidFill>
                  <a:srgbClr val="1E1C11"/>
                </a:solidFill>
                <a:latin typeface="Times New Roman" panose="02020603050405020304" pitchFamily="18" charset="0"/>
              </a:rPr>
              <a:t>Paragraph 4</a:t>
            </a:r>
          </a:p>
        </p:txBody>
      </p:sp>
      <p:sp>
        <p:nvSpPr>
          <p:cNvPr id="12300" name="矩形 11"/>
          <p:cNvSpPr/>
          <p:nvPr/>
        </p:nvSpPr>
        <p:spPr>
          <a:xfrm>
            <a:off x="1751258" y="5422814"/>
            <a:ext cx="2276585" cy="579261"/>
          </a:xfrm>
          <a:prstGeom prst="rect">
            <a:avLst/>
          </a:prstGeom>
          <a:solidFill>
            <a:srgbClr val="FFC000"/>
          </a:solidFill>
          <a:ln w="9525">
            <a:noFill/>
          </a:ln>
        </p:spPr>
        <p:txBody>
          <a:bodyPr wrap="none">
            <a:spAutoFit/>
          </a:bodyPr>
          <a:lstStyle/>
          <a:p>
            <a:pPr defTabSz="964326"/>
            <a:r>
              <a:rPr lang="en-US" altLang="zh-CN" sz="3164" i="1" dirty="0">
                <a:solidFill>
                  <a:srgbClr val="1E1C11"/>
                </a:solidFill>
                <a:latin typeface="Times New Roman" panose="02020603050405020304" pitchFamily="18" charset="0"/>
              </a:rPr>
              <a:t>Paragraph 5</a:t>
            </a:r>
          </a:p>
        </p:txBody>
      </p:sp>
    </p:spTree>
    <p:extLst>
      <p:ext uri="{BB962C8B-B14F-4D97-AF65-F5344CB8AC3E}">
        <p14:creationId xmlns:p14="http://schemas.microsoft.com/office/powerpoint/2010/main" val="398568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22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22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2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2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2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23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23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2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/>
      <p:bldP spid="12292" grpId="0"/>
      <p:bldP spid="12293" grpId="0"/>
      <p:bldP spid="12294" grpId="0"/>
      <p:bldP spid="12295" grpId="0"/>
      <p:bldP spid="12296" grpId="0" bldLvl="0" animBg="1"/>
      <p:bldP spid="12297" grpId="0" bldLvl="0" animBg="1"/>
      <p:bldP spid="12298" grpId="0" bldLvl="0" animBg="1"/>
      <p:bldP spid="12299" grpId="0" bldLvl="0" animBg="1"/>
      <p:bldP spid="12300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3" descr="http://library.thinkquest.org/07aug/00263/Lined%20pap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35456" y="1310918"/>
            <a:ext cx="8987838" cy="539270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315" name="矩形 2"/>
          <p:cNvSpPr/>
          <p:nvPr/>
        </p:nvSpPr>
        <p:spPr>
          <a:xfrm>
            <a:off x="2556895" y="2020790"/>
            <a:ext cx="5198467" cy="579261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defTabSz="964326" eaLnBrk="0" hangingPunct="0"/>
            <a:r>
              <a:rPr lang="en-US" altLang="zh-CN" sz="3164" b="1" dirty="0">
                <a:solidFill>
                  <a:srgbClr val="231F20"/>
                </a:solidFill>
                <a:latin typeface="Times New Roman" panose="02020603050405020304" pitchFamily="18" charset="0"/>
              </a:rPr>
              <a:t>1 </a:t>
            </a:r>
            <a:r>
              <a:rPr lang="en-US" altLang="zh-CN" sz="3164" dirty="0">
                <a:solidFill>
                  <a:srgbClr val="231F20"/>
                </a:solidFill>
                <a:latin typeface="Times New Roman" panose="02020603050405020304" pitchFamily="18" charset="0"/>
              </a:rPr>
              <a:t>How does Sam go to school?</a:t>
            </a:r>
            <a:endParaRPr lang="en-US" altLang="zh-CN" sz="3164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316" name="矩形 4"/>
          <p:cNvSpPr/>
          <p:nvPr/>
        </p:nvSpPr>
        <p:spPr>
          <a:xfrm>
            <a:off x="2587030" y="3525917"/>
            <a:ext cx="9690412" cy="54675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defTabSz="964326" eaLnBrk="0" hangingPunct="0"/>
            <a:r>
              <a:rPr lang="en-US" altLang="zh-CN" sz="2953" b="1" dirty="0">
                <a:solidFill>
                  <a:srgbClr val="231F20"/>
                </a:solidFill>
                <a:latin typeface="Times New Roman" panose="02020603050405020304" pitchFamily="18" charset="0"/>
              </a:rPr>
              <a:t>2 </a:t>
            </a:r>
            <a:r>
              <a:rPr lang="en-US" altLang="zh-CN" sz="2953" dirty="0">
                <a:solidFill>
                  <a:srgbClr val="231F20"/>
                </a:solidFill>
                <a:latin typeface="Times New Roman" panose="02020603050405020304" pitchFamily="18" charset="0"/>
              </a:rPr>
              <a:t>What subjects does Sam usually study in the morning?</a:t>
            </a:r>
          </a:p>
        </p:txBody>
      </p:sp>
      <p:sp>
        <p:nvSpPr>
          <p:cNvPr id="13317" name="矩形 5"/>
          <p:cNvSpPr/>
          <p:nvPr/>
        </p:nvSpPr>
        <p:spPr>
          <a:xfrm>
            <a:off x="2540152" y="5267111"/>
            <a:ext cx="6136616" cy="579261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defTabSz="964326" eaLnBrk="0" hangingPunct="0"/>
            <a:r>
              <a:rPr lang="en-US" altLang="zh-CN" sz="3164" b="1" dirty="0">
                <a:solidFill>
                  <a:srgbClr val="231F20"/>
                </a:solidFill>
                <a:latin typeface="Times New Roman" panose="02020603050405020304" pitchFamily="18" charset="0"/>
              </a:rPr>
              <a:t>3</a:t>
            </a:r>
            <a:r>
              <a:rPr lang="en-US" altLang="zh-CN" sz="3164" dirty="0">
                <a:solidFill>
                  <a:srgbClr val="231F20"/>
                </a:solidFill>
                <a:latin typeface="Times New Roman" panose="02020603050405020304" pitchFamily="18" charset="0"/>
              </a:rPr>
              <a:t> How long is the school lunchtime?</a:t>
            </a:r>
            <a:endParaRPr lang="en-US" altLang="zh-CN" sz="3164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318" name="矩形 7"/>
          <p:cNvSpPr/>
          <p:nvPr/>
        </p:nvSpPr>
        <p:spPr>
          <a:xfrm>
            <a:off x="2834816" y="2400838"/>
            <a:ext cx="6556263" cy="579261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defTabSz="964326" eaLnBrk="0" hangingPunct="0"/>
            <a:r>
              <a:rPr lang="en-US" altLang="zh-CN" sz="3164" b="1" dirty="0">
                <a:solidFill>
                  <a:srgbClr val="FF0000"/>
                </a:solidFill>
                <a:latin typeface="Times New Roman" panose="02020603050405020304" pitchFamily="18" charset="0"/>
              </a:rPr>
              <a:t>He goes to school on foot.</a:t>
            </a:r>
          </a:p>
        </p:txBody>
      </p:sp>
      <p:sp>
        <p:nvSpPr>
          <p:cNvPr id="13319" name="矩形 9"/>
          <p:cNvSpPr/>
          <p:nvPr/>
        </p:nvSpPr>
        <p:spPr>
          <a:xfrm>
            <a:off x="2920201" y="3967912"/>
            <a:ext cx="8141754" cy="920124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defTabSz="964326">
              <a:lnSpc>
                <a:spcPct val="85000"/>
              </a:lnSpc>
            </a:pPr>
            <a:r>
              <a:rPr lang="en-US" altLang="zh-CN" sz="3164" b="1" dirty="0">
                <a:solidFill>
                  <a:srgbClr val="FF0000"/>
                </a:solidFill>
                <a:latin typeface="Times New Roman" panose="02020603050405020304" pitchFamily="18" charset="0"/>
              </a:rPr>
              <a:t>He usually studies Chinese, Maths and English in the morning.</a:t>
            </a:r>
          </a:p>
        </p:txBody>
      </p:sp>
      <p:sp>
        <p:nvSpPr>
          <p:cNvPr id="13320" name="矩形 10"/>
          <p:cNvSpPr/>
          <p:nvPr/>
        </p:nvSpPr>
        <p:spPr>
          <a:xfrm>
            <a:off x="2557228" y="5645486"/>
            <a:ext cx="7365468" cy="579261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defTabSz="964326"/>
            <a:r>
              <a:rPr lang="en-US" altLang="zh-CN" sz="3164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  The school lunchtime is forty minutes.</a:t>
            </a:r>
          </a:p>
        </p:txBody>
      </p:sp>
      <p:sp>
        <p:nvSpPr>
          <p:cNvPr id="12297" name="矩形 12"/>
          <p:cNvSpPr/>
          <p:nvPr/>
        </p:nvSpPr>
        <p:spPr>
          <a:xfrm>
            <a:off x="2556895" y="1310919"/>
            <a:ext cx="5707973" cy="579261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defTabSz="964326"/>
            <a:r>
              <a:rPr lang="en-US" altLang="zh-CN" sz="3164" b="1" i="1" dirty="0">
                <a:solidFill>
                  <a:srgbClr val="0070C0"/>
                </a:solidFill>
                <a:latin typeface="Times New Roman" panose="02020603050405020304" pitchFamily="18" charset="0"/>
                <a:ea typeface="宋体"/>
              </a:rPr>
              <a:t>Now answer the questions below.</a:t>
            </a:r>
          </a:p>
        </p:txBody>
      </p:sp>
      <p:pic>
        <p:nvPicPr>
          <p:cNvPr id="12298" name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71128" y="5590237"/>
            <a:ext cx="974399" cy="1155215"/>
          </a:xfrm>
          <a:prstGeom prst="rect">
            <a:avLst/>
          </a:prstGeom>
          <a:noFill/>
          <a:ln w="9525">
            <a:noFill/>
          </a:ln>
        </p:spPr>
      </p:pic>
    </p:spTree>
    <p:extLst>
      <p:ext uri="{BB962C8B-B14F-4D97-AF65-F5344CB8AC3E}">
        <p14:creationId xmlns:p14="http://schemas.microsoft.com/office/powerpoint/2010/main" val="18543728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3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3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/>
      <p:bldP spid="13316" grpId="0"/>
      <p:bldP spid="13317" grpId="0"/>
      <p:bldP spid="13318" grpId="0"/>
      <p:bldP spid="13319" grpId="0"/>
      <p:bldP spid="1332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524719" y="437334"/>
            <a:ext cx="13681801" cy="1027974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eaLnBrk="1" hangingPunct="1">
              <a:lnSpc>
                <a:spcPct val="95000"/>
              </a:lnSpc>
              <a:buNone/>
            </a:pPr>
            <a:r>
              <a:rPr lang="en-US" altLang="zh-CN" sz="3200" b="1" dirty="0">
                <a:solidFill>
                  <a:srgbClr val="0070C0"/>
                </a:solidFill>
                <a:latin typeface="Comic Sans MS" panose="030F0902030302020204" pitchFamily="66" charset="0"/>
                <a:sym typeface="+mn-ea"/>
              </a:rPr>
              <a:t>Task 1:</a:t>
            </a:r>
          </a:p>
          <a:p>
            <a:pPr eaLnBrk="1" hangingPunct="1">
              <a:lnSpc>
                <a:spcPct val="95000"/>
              </a:lnSpc>
              <a:buNone/>
            </a:pPr>
            <a:r>
              <a:rPr lang="en-US" altLang="zh-CN" sz="3200" b="1" noProof="0" dirty="0">
                <a:solidFill>
                  <a:srgbClr val="0070C0"/>
                </a:solidFill>
                <a:effectLst/>
                <a:latin typeface="Comic Sans MS" panose="030F0902030302020204" pitchFamily="66" charset="0"/>
                <a:sym typeface="+mn-ea"/>
              </a:rPr>
              <a:t>Read the article and match the paragraph with the main idea.</a:t>
            </a:r>
            <a:endParaRPr lang="zh-CN" altLang="en-US" sz="3200" dirty="0">
              <a:latin typeface="Comic Sans MS" panose="030F0902030302020204" pitchFamily="66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301240" y="2109470"/>
            <a:ext cx="231838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>
                <a:solidFill>
                  <a:srgbClr val="0D0D0D"/>
                </a:solidFill>
                <a:latin typeface="Cooper Black" panose="0208090404030B020404" pitchFamily="18" charset="0"/>
              </a:rPr>
              <a:t>para. 1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2301240" y="2877820"/>
            <a:ext cx="231838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>
                <a:solidFill>
                  <a:srgbClr val="0D0D0D"/>
                </a:solidFill>
                <a:latin typeface="Cooper Black" panose="0208090404030B020404" pitchFamily="18" charset="0"/>
              </a:rPr>
              <a:t>para. 2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2286635" y="5763260"/>
            <a:ext cx="231838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>
                <a:solidFill>
                  <a:srgbClr val="0D0D0D"/>
                </a:solidFill>
                <a:latin typeface="Cooper Black" panose="0208090404030B020404" pitchFamily="18" charset="0"/>
              </a:rPr>
              <a:t>para. 5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2301240" y="4686935"/>
            <a:ext cx="231838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>
                <a:solidFill>
                  <a:srgbClr val="0D0D0D"/>
                </a:solidFill>
                <a:latin typeface="Cooper Black" panose="0208090404030B020404" pitchFamily="18" charset="0"/>
              </a:rPr>
              <a:t>para. 4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2286635" y="3674745"/>
            <a:ext cx="231838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>
                <a:solidFill>
                  <a:srgbClr val="0D0D0D"/>
                </a:solidFill>
                <a:latin typeface="Cooper Black" panose="0208090404030B020404" pitchFamily="18" charset="0"/>
              </a:rPr>
              <a:t>para. 3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6744335" y="3602990"/>
            <a:ext cx="5792470" cy="1076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124471"/>
                </a:solidFill>
                <a:latin typeface="Cooper Black" panose="0208090404030B020404" pitchFamily="18" charset="0"/>
                <a:sym typeface="+mn-ea"/>
              </a:rPr>
              <a:t>About Sam's school and his </a:t>
            </a:r>
            <a:r>
              <a:rPr lang="en-US" sz="3200" b="1" dirty="0" err="1">
                <a:solidFill>
                  <a:srgbClr val="124471"/>
                </a:solidFill>
                <a:latin typeface="Cooper Black" panose="0208090404030B020404" pitchFamily="18" charset="0"/>
                <a:sym typeface="+mn-ea"/>
              </a:rPr>
              <a:t>favourite</a:t>
            </a:r>
            <a:r>
              <a:rPr lang="en-US" sz="3200" b="1" dirty="0">
                <a:solidFill>
                  <a:srgbClr val="124471"/>
                </a:solidFill>
                <a:latin typeface="Cooper Black" panose="0208090404030B020404" pitchFamily="18" charset="0"/>
                <a:sym typeface="+mn-ea"/>
              </a:rPr>
              <a:t> subject</a:t>
            </a:r>
            <a:endParaRPr lang="en-US" sz="3200" b="1" dirty="0">
              <a:solidFill>
                <a:srgbClr val="124471"/>
              </a:solidFill>
              <a:latin typeface="Cooper Black" panose="0208090404030B020404" pitchFamily="18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6744335" y="2877820"/>
            <a:ext cx="611124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3200" b="1" dirty="0">
                <a:solidFill>
                  <a:srgbClr val="00B050"/>
                </a:solidFill>
                <a:latin typeface="Cooper Black" panose="0208090404030B020404" pitchFamily="18" charset="0"/>
                <a:sym typeface="+mn-ea"/>
              </a:rPr>
              <a:t>Sam's afternoon activities</a:t>
            </a:r>
            <a:endParaRPr lang="en-US" sz="3200" b="1" dirty="0">
              <a:solidFill>
                <a:srgbClr val="00B050"/>
              </a:solidFill>
              <a:latin typeface="Cooper Black" panose="0208090404030B020404" pitchFamily="18" charset="0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6744335" y="2109470"/>
            <a:ext cx="563054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7030A0"/>
                </a:solidFill>
                <a:latin typeface="Cooper Black" panose="0208090404030B020404" pitchFamily="18" charset="0"/>
              </a:rPr>
              <a:t>Sam's morning activities 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6744335" y="5763260"/>
            <a:ext cx="366839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725A41"/>
                </a:solidFill>
                <a:latin typeface="Cooper Black" panose="0208090404030B020404" pitchFamily="18" charset="0"/>
                <a:sym typeface="+mn-ea"/>
              </a:rPr>
              <a:t>About Sam</a:t>
            </a:r>
            <a:endParaRPr lang="en-US" sz="3200" b="1" dirty="0">
              <a:solidFill>
                <a:srgbClr val="725A41"/>
              </a:solidFill>
              <a:latin typeface="Cooper Black" panose="0208090404030B020404" pitchFamily="18" charset="0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6744335" y="4686935"/>
            <a:ext cx="5793105" cy="1076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BC3A61"/>
                </a:solidFill>
                <a:latin typeface="Cooper Black" panose="0208090404030B020404" pitchFamily="18" charset="0"/>
                <a:sym typeface="+mn-ea"/>
              </a:rPr>
              <a:t>Sam always has a good time at school.</a:t>
            </a:r>
            <a:endParaRPr lang="en-US" sz="3200" b="1" dirty="0">
              <a:solidFill>
                <a:srgbClr val="BC3A61"/>
              </a:solidFill>
              <a:latin typeface="Cooper Black" panose="0208090404030B020404" pitchFamily="18" charset="0"/>
            </a:endParaRPr>
          </a:p>
        </p:txBody>
      </p:sp>
      <p:cxnSp>
        <p:nvCxnSpPr>
          <p:cNvPr id="15" name="直接连接符 14"/>
          <p:cNvCxnSpPr>
            <a:endCxn id="13" idx="1"/>
          </p:cNvCxnSpPr>
          <p:nvPr/>
        </p:nvCxnSpPr>
        <p:spPr>
          <a:xfrm>
            <a:off x="3836670" y="2402205"/>
            <a:ext cx="2907665" cy="3653155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/>
          <p:cNvCxnSpPr/>
          <p:nvPr/>
        </p:nvCxnSpPr>
        <p:spPr>
          <a:xfrm>
            <a:off x="3963670" y="3246755"/>
            <a:ext cx="2753360" cy="101727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连接符 16"/>
          <p:cNvCxnSpPr>
            <a:endCxn id="12" idx="1"/>
          </p:cNvCxnSpPr>
          <p:nvPr/>
        </p:nvCxnSpPr>
        <p:spPr>
          <a:xfrm flipV="1">
            <a:off x="3980815" y="2401570"/>
            <a:ext cx="2763520" cy="161798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/>
          <p:nvPr/>
        </p:nvCxnSpPr>
        <p:spPr>
          <a:xfrm flipV="1">
            <a:off x="3963670" y="3400425"/>
            <a:ext cx="2753360" cy="1656715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 flipV="1">
            <a:off x="3980815" y="5056505"/>
            <a:ext cx="2736215" cy="107950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3"/>
          <p:cNvSpPr>
            <a:spLocks noGrp="1"/>
          </p:cNvSpPr>
          <p:nvPr>
            <p:ph idx="1"/>
          </p:nvPr>
        </p:nvSpPr>
        <p:spPr>
          <a:xfrm>
            <a:off x="740744" y="9261"/>
            <a:ext cx="12118006" cy="7279472"/>
          </a:xfrm>
          <a:solidFill>
            <a:schemeClr val="bg1"/>
          </a:solidFill>
        </p:spPr>
        <p:txBody>
          <a:bodyPr vert="horz" wrap="square" lIns="96435" tIns="48218" rIns="96435" bIns="48218" anchor="t">
            <a:spAutoFit/>
          </a:bodyPr>
          <a:lstStyle/>
          <a:p>
            <a:pPr eaLnBrk="1" hangingPunct="1">
              <a:lnSpc>
                <a:spcPct val="95000"/>
              </a:lnSpc>
              <a:buNone/>
            </a:pPr>
            <a:r>
              <a:rPr lang="en-US" altLang="zh-CN" sz="3164" b="1" kern="1200" dirty="0">
                <a:solidFill>
                  <a:srgbClr val="7030A0"/>
                </a:solidFill>
                <a:latin typeface="Times New Roman" panose="02020603050405020304" pitchFamily="18" charset="0"/>
              </a:rPr>
              <a:t>Task 2:</a:t>
            </a:r>
          </a:p>
          <a:p>
            <a:pPr eaLnBrk="1" hangingPunct="1">
              <a:lnSpc>
                <a:spcPct val="95000"/>
              </a:lnSpc>
              <a:buNone/>
            </a:pPr>
            <a:r>
              <a:rPr lang="en-US" altLang="zh-CN" sz="3164" b="1" kern="1200" dirty="0">
                <a:solidFill>
                  <a:srgbClr val="7030A0"/>
                </a:solidFill>
                <a:latin typeface="Times New Roman" panose="02020603050405020304" pitchFamily="18" charset="0"/>
              </a:rPr>
              <a:t>Read the article again and complete the information card about Sam.</a:t>
            </a:r>
          </a:p>
          <a:p>
            <a:pPr eaLnBrk="1" hangingPunct="1">
              <a:lnSpc>
                <a:spcPct val="95000"/>
              </a:lnSpc>
              <a:buNone/>
            </a:pPr>
            <a:r>
              <a:rPr lang="en-US" altLang="zh-CN" sz="3164" dirty="0">
                <a:latin typeface="Times New Roman" panose="02020603050405020304" pitchFamily="18" charset="0"/>
                <a:ea typeface="宋体" panose="02010600030101010101" pitchFamily="2" charset="-122"/>
              </a:rPr>
              <a:t>Classes start at _________.</a:t>
            </a:r>
          </a:p>
          <a:p>
            <a:pPr eaLnBrk="1" hangingPunct="1">
              <a:lnSpc>
                <a:spcPct val="95000"/>
              </a:lnSpc>
              <a:buNone/>
            </a:pPr>
            <a:r>
              <a:rPr lang="en-US" altLang="zh-CN" sz="3164" dirty="0">
                <a:latin typeface="Times New Roman" panose="02020603050405020304" pitchFamily="18" charset="0"/>
                <a:ea typeface="宋体" panose="02010600030101010101" pitchFamily="2" charset="-122"/>
              </a:rPr>
              <a:t>Favourite subject: _________ </a:t>
            </a:r>
          </a:p>
          <a:p>
            <a:pPr eaLnBrk="1" hangingPunct="1">
              <a:lnSpc>
                <a:spcPct val="95000"/>
              </a:lnSpc>
              <a:buNone/>
            </a:pPr>
            <a:r>
              <a:rPr lang="en-US" altLang="zh-CN" sz="3164" dirty="0">
                <a:latin typeface="Times New Roman" panose="02020603050405020304" pitchFamily="18" charset="0"/>
                <a:ea typeface="宋体" panose="02010600030101010101" pitchFamily="2" charset="-122"/>
              </a:rPr>
              <a:t>Reason: _________________________________</a:t>
            </a:r>
          </a:p>
          <a:p>
            <a:pPr eaLnBrk="1" hangingPunct="1">
              <a:lnSpc>
                <a:spcPct val="95000"/>
              </a:lnSpc>
              <a:buNone/>
            </a:pPr>
            <a:r>
              <a:rPr lang="en-US" altLang="zh-CN" sz="3164" dirty="0">
                <a:latin typeface="Times New Roman" panose="02020603050405020304" pitchFamily="18" charset="0"/>
                <a:ea typeface="宋体" panose="02010600030101010101" pitchFamily="2" charset="-122"/>
              </a:rPr>
              <a:t>              _________________________________</a:t>
            </a:r>
          </a:p>
          <a:p>
            <a:pPr eaLnBrk="1" hangingPunct="1">
              <a:lnSpc>
                <a:spcPct val="95000"/>
              </a:lnSpc>
              <a:buNone/>
            </a:pPr>
            <a:r>
              <a:rPr lang="en-US" altLang="zh-CN" sz="3164" dirty="0">
                <a:latin typeface="Times New Roman" panose="02020603050405020304" pitchFamily="18" charset="0"/>
                <a:ea typeface="宋体" panose="02010600030101010101" pitchFamily="2" charset="-122"/>
              </a:rPr>
              <a:t>Morning: Morning break starts at ________ and ends </a:t>
            </a:r>
          </a:p>
          <a:p>
            <a:pPr eaLnBrk="1" hangingPunct="1">
              <a:lnSpc>
                <a:spcPct val="95000"/>
              </a:lnSpc>
              <a:buNone/>
            </a:pPr>
            <a:r>
              <a:rPr lang="en-US" altLang="zh-CN" sz="3164" dirty="0">
                <a:latin typeface="Times New Roman" panose="02020603050405020304" pitchFamily="18" charset="0"/>
                <a:ea typeface="宋体" panose="02010600030101010101" pitchFamily="2" charset="-122"/>
              </a:rPr>
              <a:t>              at ________.</a:t>
            </a:r>
          </a:p>
          <a:p>
            <a:pPr eaLnBrk="1" hangingPunct="1">
              <a:lnSpc>
                <a:spcPct val="95000"/>
              </a:lnSpc>
              <a:buNone/>
            </a:pPr>
            <a:r>
              <a:rPr lang="en-US" altLang="zh-CN" sz="3164" dirty="0">
                <a:latin typeface="Times New Roman" panose="02020603050405020304" pitchFamily="18" charset="0"/>
                <a:ea typeface="宋体" panose="02010600030101010101" pitchFamily="2" charset="-122"/>
              </a:rPr>
              <a:t>              Sam and his friends usually _________.</a:t>
            </a:r>
          </a:p>
          <a:p>
            <a:pPr eaLnBrk="1" hangingPunct="1">
              <a:lnSpc>
                <a:spcPct val="95000"/>
              </a:lnSpc>
              <a:buNone/>
            </a:pPr>
            <a:r>
              <a:rPr lang="en-US" altLang="zh-CN" sz="3164" dirty="0">
                <a:latin typeface="Times New Roman" panose="02020603050405020304" pitchFamily="18" charset="0"/>
                <a:ea typeface="宋体" panose="02010600030101010101" pitchFamily="2" charset="-122"/>
              </a:rPr>
              <a:t>Lunch time: from _________to __________.</a:t>
            </a:r>
          </a:p>
          <a:p>
            <a:pPr eaLnBrk="1" hangingPunct="1">
              <a:lnSpc>
                <a:spcPct val="95000"/>
              </a:lnSpc>
              <a:buNone/>
            </a:pPr>
            <a:r>
              <a:rPr lang="en-US" altLang="zh-CN" sz="3164" dirty="0">
                <a:latin typeface="Times New Roman" panose="02020603050405020304" pitchFamily="18" charset="0"/>
                <a:ea typeface="宋体" panose="02010600030101010101" pitchFamily="2" charset="-122"/>
              </a:rPr>
              <a:t>Afternoon: Classes end at __________</a:t>
            </a:r>
          </a:p>
          <a:p>
            <a:pPr eaLnBrk="1" hangingPunct="1">
              <a:lnSpc>
                <a:spcPct val="95000"/>
              </a:lnSpc>
              <a:buNone/>
            </a:pPr>
            <a:r>
              <a:rPr lang="en-US" altLang="zh-CN" sz="3164" dirty="0">
                <a:latin typeface="Times New Roman" panose="02020603050405020304" pitchFamily="18" charset="0"/>
                <a:ea typeface="宋体" panose="02010600030101010101" pitchFamily="2" charset="-122"/>
              </a:rPr>
              <a:t>                 Sam takes part in ___________________ </a:t>
            </a:r>
          </a:p>
          <a:p>
            <a:pPr eaLnBrk="1" hangingPunct="1">
              <a:lnSpc>
                <a:spcPct val="95000"/>
              </a:lnSpc>
              <a:buNone/>
            </a:pPr>
            <a:r>
              <a:rPr lang="en-US" altLang="zh-CN" sz="3164" dirty="0">
                <a:latin typeface="Times New Roman" panose="02020603050405020304" pitchFamily="18" charset="0"/>
                <a:ea typeface="宋体" panose="02010600030101010101" pitchFamily="2" charset="-122"/>
              </a:rPr>
              <a:t>                  with his friends</a:t>
            </a:r>
            <a:endParaRPr lang="zh-CN" altLang="en-US" sz="3164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1204" name="Rectangle 4"/>
          <p:cNvSpPr/>
          <p:nvPr/>
        </p:nvSpPr>
        <p:spPr>
          <a:xfrm>
            <a:off x="3297181" y="1121438"/>
            <a:ext cx="1186543" cy="579261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defTabSz="964326"/>
            <a:r>
              <a:rPr lang="en-US" altLang="zh-CN" sz="3164" dirty="0">
                <a:solidFill>
                  <a:srgbClr val="FF0000"/>
                </a:solidFill>
                <a:latin typeface="Times New Roman" panose="02020603050405020304" pitchFamily="18" charset="0"/>
              </a:rPr>
              <a:t>8 a.m.</a:t>
            </a:r>
          </a:p>
        </p:txBody>
      </p:sp>
      <p:sp>
        <p:nvSpPr>
          <p:cNvPr id="51205" name="Rectangle 5"/>
          <p:cNvSpPr/>
          <p:nvPr/>
        </p:nvSpPr>
        <p:spPr>
          <a:xfrm>
            <a:off x="3577400" y="1585533"/>
            <a:ext cx="1989647" cy="579261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defTabSz="964326"/>
            <a:r>
              <a:rPr lang="en-US" altLang="zh-CN" sz="3164" dirty="0">
                <a:solidFill>
                  <a:srgbClr val="FF0000"/>
                </a:solidFill>
                <a:latin typeface="Times New Roman" panose="02020603050405020304" pitchFamily="18" charset="0"/>
              </a:rPr>
              <a:t>Geography</a:t>
            </a:r>
          </a:p>
        </p:txBody>
      </p:sp>
      <p:sp>
        <p:nvSpPr>
          <p:cNvPr id="51206" name="Rectangle 6"/>
          <p:cNvSpPr/>
          <p:nvPr/>
        </p:nvSpPr>
        <p:spPr>
          <a:xfrm>
            <a:off x="2209223" y="2169795"/>
            <a:ext cx="6956456" cy="117339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defTabSz="964326">
              <a:lnSpc>
                <a:spcPct val="110000"/>
              </a:lnSpc>
              <a:spcBef>
                <a:spcPct val="10000"/>
              </a:spcBef>
            </a:pPr>
            <a:r>
              <a:rPr lang="en-US" altLang="zh-CN" sz="3164" dirty="0">
                <a:solidFill>
                  <a:srgbClr val="FF0000"/>
                </a:solidFill>
                <a:latin typeface="Times New Roman" panose="02020603050405020304" pitchFamily="18" charset="0"/>
              </a:rPr>
              <a:t>He enjoys learning about different places </a:t>
            </a:r>
          </a:p>
          <a:p>
            <a:pPr defTabSz="964326">
              <a:lnSpc>
                <a:spcPct val="110000"/>
              </a:lnSpc>
              <a:spcBef>
                <a:spcPct val="10000"/>
              </a:spcBef>
            </a:pPr>
            <a:r>
              <a:rPr lang="en-US" altLang="zh-CN" sz="3164" dirty="0">
                <a:solidFill>
                  <a:srgbClr val="FF0000"/>
                </a:solidFill>
                <a:latin typeface="Times New Roman" panose="02020603050405020304" pitchFamily="18" charset="0"/>
              </a:rPr>
              <a:t>in the world.</a:t>
            </a:r>
            <a:endParaRPr lang="zh-CN" altLang="en-US" sz="3164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1207" name="Rectangle 7"/>
          <p:cNvSpPr/>
          <p:nvPr/>
        </p:nvSpPr>
        <p:spPr>
          <a:xfrm>
            <a:off x="6260007" y="3323340"/>
            <a:ext cx="1891874" cy="579261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defTabSz="964326"/>
            <a:r>
              <a:rPr lang="en-US" altLang="zh-CN" sz="3164" dirty="0">
                <a:solidFill>
                  <a:srgbClr val="FF0000"/>
                </a:solidFill>
                <a:latin typeface="Times New Roman" panose="02020603050405020304" pitchFamily="18" charset="0"/>
              </a:rPr>
              <a:t>9:50 a.m.</a:t>
            </a:r>
          </a:p>
        </p:txBody>
      </p:sp>
      <p:sp>
        <p:nvSpPr>
          <p:cNvPr id="51208" name="Rectangle 8"/>
          <p:cNvSpPr/>
          <p:nvPr/>
        </p:nvSpPr>
        <p:spPr>
          <a:xfrm>
            <a:off x="2717683" y="3818241"/>
            <a:ext cx="1909497" cy="579261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defTabSz="964326"/>
            <a:r>
              <a:rPr lang="en-US" altLang="zh-CN" sz="3164" dirty="0">
                <a:solidFill>
                  <a:srgbClr val="FF0000"/>
                </a:solidFill>
                <a:latin typeface="Times New Roman" panose="02020603050405020304" pitchFamily="18" charset="0"/>
              </a:rPr>
              <a:t>10:10 a.m.</a:t>
            </a:r>
          </a:p>
        </p:txBody>
      </p:sp>
      <p:sp>
        <p:nvSpPr>
          <p:cNvPr id="51209" name="Rectangle 9"/>
          <p:cNvSpPr/>
          <p:nvPr/>
        </p:nvSpPr>
        <p:spPr>
          <a:xfrm>
            <a:off x="6618626" y="4272290"/>
            <a:ext cx="2021707" cy="579261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defTabSz="964326"/>
            <a:r>
              <a:rPr lang="en-US" altLang="zh-CN" sz="3164" dirty="0">
                <a:solidFill>
                  <a:srgbClr val="FF0000"/>
                </a:solidFill>
                <a:latin typeface="Times New Roman" panose="02020603050405020304" pitchFamily="18" charset="0"/>
              </a:rPr>
              <a:t>play games</a:t>
            </a:r>
          </a:p>
        </p:txBody>
      </p:sp>
      <p:sp>
        <p:nvSpPr>
          <p:cNvPr id="51210" name="Rectangle 10"/>
          <p:cNvSpPr/>
          <p:nvPr/>
        </p:nvSpPr>
        <p:spPr>
          <a:xfrm>
            <a:off x="3693071" y="4822775"/>
            <a:ext cx="1894429" cy="579261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defTabSz="964326"/>
            <a:r>
              <a:rPr lang="en-US" altLang="zh-CN" sz="3164" dirty="0">
                <a:solidFill>
                  <a:srgbClr val="FF0000"/>
                </a:solidFill>
                <a:latin typeface="Times New Roman" panose="02020603050405020304" pitchFamily="18" charset="0"/>
              </a:rPr>
              <a:t>11:50 a.m.</a:t>
            </a:r>
          </a:p>
        </p:txBody>
      </p:sp>
      <p:sp>
        <p:nvSpPr>
          <p:cNvPr id="51211" name="Rectangle 11"/>
          <p:cNvSpPr/>
          <p:nvPr/>
        </p:nvSpPr>
        <p:spPr>
          <a:xfrm>
            <a:off x="5990457" y="4870659"/>
            <a:ext cx="1933543" cy="579261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defTabSz="964326"/>
            <a:r>
              <a:rPr lang="en-US" altLang="zh-CN" sz="3164" dirty="0">
                <a:solidFill>
                  <a:srgbClr val="FF0000"/>
                </a:solidFill>
                <a:latin typeface="Times New Roman" panose="02020603050405020304" pitchFamily="18" charset="0"/>
              </a:rPr>
              <a:t>12:30 p.m.</a:t>
            </a:r>
          </a:p>
        </p:txBody>
      </p:sp>
      <p:sp>
        <p:nvSpPr>
          <p:cNvPr id="51212" name="Rectangle 12"/>
          <p:cNvSpPr/>
          <p:nvPr/>
        </p:nvSpPr>
        <p:spPr>
          <a:xfrm>
            <a:off x="5373338" y="5373260"/>
            <a:ext cx="1729961" cy="579261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defTabSz="964326"/>
            <a:r>
              <a:rPr lang="en-US" altLang="zh-CN" sz="3164" dirty="0">
                <a:solidFill>
                  <a:srgbClr val="FF0000"/>
                </a:solidFill>
                <a:latin typeface="Times New Roman" panose="02020603050405020304" pitchFamily="18" charset="0"/>
              </a:rPr>
              <a:t>3:30 p.m.</a:t>
            </a:r>
          </a:p>
        </p:txBody>
      </p:sp>
      <p:sp>
        <p:nvSpPr>
          <p:cNvPr id="51213" name="Rectangle 13"/>
          <p:cNvSpPr/>
          <p:nvPr/>
        </p:nvSpPr>
        <p:spPr>
          <a:xfrm>
            <a:off x="5482498" y="5917384"/>
            <a:ext cx="4115229" cy="579261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defTabSz="964326"/>
            <a:r>
              <a:rPr lang="en-US" altLang="zh-CN" sz="3164" dirty="0">
                <a:solidFill>
                  <a:srgbClr val="FF0000"/>
                </a:solidFill>
                <a:latin typeface="Times New Roman" panose="02020603050405020304" pitchFamily="18" charset="0"/>
              </a:rPr>
              <a:t>the school band practice</a:t>
            </a:r>
          </a:p>
        </p:txBody>
      </p:sp>
    </p:spTree>
    <p:extLst>
      <p:ext uri="{BB962C8B-B14F-4D97-AF65-F5344CB8AC3E}">
        <p14:creationId xmlns:p14="http://schemas.microsoft.com/office/powerpoint/2010/main" val="38332043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2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12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12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12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12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12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12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12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12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12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12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12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512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512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512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512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512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512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4" grpId="0"/>
      <p:bldP spid="51205" grpId="0"/>
      <p:bldP spid="51206" grpId="0"/>
      <p:bldP spid="51207" grpId="0"/>
      <p:bldP spid="51208" grpId="0"/>
      <p:bldP spid="51209" grpId="0"/>
      <p:bldP spid="51210" grpId="0"/>
      <p:bldP spid="51211" grpId="0"/>
      <p:bldP spid="51212" grpId="0"/>
      <p:bldP spid="5121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文本框 18"/>
          <p:cNvSpPr txBox="1"/>
          <p:nvPr/>
        </p:nvSpPr>
        <p:spPr>
          <a:xfrm>
            <a:off x="1356360" y="107315"/>
            <a:ext cx="5621604" cy="92333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5400" b="1" i="1" dirty="0"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sym typeface="+mn-ea"/>
              </a:rPr>
              <a:t>Task 3: group work</a:t>
            </a:r>
            <a:endParaRPr lang="en-US" sz="5400" dirty="0"/>
          </a:p>
        </p:txBody>
      </p:sp>
      <p:sp>
        <p:nvSpPr>
          <p:cNvPr id="3" name="文本框 2"/>
          <p:cNvSpPr txBox="1"/>
          <p:nvPr/>
        </p:nvSpPr>
        <p:spPr>
          <a:xfrm>
            <a:off x="835660" y="2012315"/>
            <a:ext cx="7634605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b="1">
                <a:solidFill>
                  <a:schemeClr val="tx1">
                    <a:lumMod val="95000"/>
                    <a:lumOff val="5000"/>
                  </a:schemeClr>
                </a:solidFill>
                <a:latin typeface="Cooper Black" panose="0208090404030B020404" pitchFamily="18" charset="0"/>
                <a:sym typeface="微软雅黑" panose="020B0503020204020204" pitchFamily="34" charset="-122"/>
              </a:rPr>
              <a:t>1. Sam likes his school.(2 sentences)</a:t>
            </a:r>
            <a:endParaRPr lang="en-US" altLang="en-US" sz="3200" b="1">
              <a:solidFill>
                <a:schemeClr val="tx1">
                  <a:lumMod val="95000"/>
                  <a:lumOff val="5000"/>
                </a:schemeClr>
              </a:solidFill>
              <a:latin typeface="Cooper Black" panose="0208090404030B020404" pitchFamily="18" charset="0"/>
              <a:sym typeface="微软雅黑" panose="020B0503020204020204" pitchFamily="3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835660" y="3037840"/>
            <a:ext cx="9015095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b="1">
                <a:solidFill>
                  <a:schemeClr val="tx1">
                    <a:lumMod val="95000"/>
                    <a:lumOff val="5000"/>
                  </a:schemeClr>
                </a:solidFill>
                <a:latin typeface="Cooper Black" panose="0208090404030B020404" pitchFamily="18" charset="0"/>
                <a:sym typeface="微软雅黑" panose="020B0503020204020204" pitchFamily="34" charset="-122"/>
              </a:rPr>
              <a:t>2. Sam likes sport very much.(2 sentences)</a:t>
            </a:r>
            <a:endParaRPr lang="en-US" altLang="en-US" sz="3200" b="1">
              <a:solidFill>
                <a:schemeClr val="tx1">
                  <a:lumMod val="95000"/>
                  <a:lumOff val="5000"/>
                </a:schemeClr>
              </a:solidFill>
              <a:latin typeface="Cooper Black" panose="0208090404030B020404" pitchFamily="18" charset="0"/>
              <a:sym typeface="微软雅黑" panose="020B0503020204020204" pitchFamily="34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835660" y="5603240"/>
            <a:ext cx="11889105" cy="107632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sz="3200" b="1">
                <a:solidFill>
                  <a:schemeClr val="tx1">
                    <a:lumMod val="95000"/>
                    <a:lumOff val="5000"/>
                  </a:schemeClr>
                </a:solidFill>
                <a:latin typeface="Cooper Black" panose="0208090404030B020404" pitchFamily="18" charset="0"/>
                <a:sym typeface="微软雅黑" panose="020B0503020204020204" pitchFamily="34" charset="-122"/>
              </a:rPr>
              <a:t>4. Sam, Tom and Jack do well in the </a:t>
            </a:r>
          </a:p>
          <a:p>
            <a:r>
              <a:rPr lang="en-US" sz="3200" b="1">
                <a:solidFill>
                  <a:schemeClr val="tx1">
                    <a:lumMod val="95000"/>
                    <a:lumOff val="5000"/>
                  </a:schemeClr>
                </a:solidFill>
                <a:latin typeface="Cooper Black" panose="0208090404030B020404" pitchFamily="18" charset="0"/>
                <a:sym typeface="微软雅黑" panose="020B0503020204020204" pitchFamily="34" charset="-122"/>
              </a:rPr>
              <a:t>school band. (1 sentence)</a:t>
            </a:r>
            <a:endParaRPr lang="en-US" altLang="en-US" sz="3200" b="1">
              <a:solidFill>
                <a:schemeClr val="tx1">
                  <a:lumMod val="95000"/>
                  <a:lumOff val="5000"/>
                </a:schemeClr>
              </a:solidFill>
              <a:latin typeface="Cooper Black" panose="0208090404030B020404" pitchFamily="18" charset="0"/>
              <a:sym typeface="微软雅黑" panose="020B0503020204020204" pitchFamily="3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835660" y="4154805"/>
            <a:ext cx="11888470" cy="1076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>
                <a:solidFill>
                  <a:schemeClr val="tx1">
                    <a:lumMod val="95000"/>
                    <a:lumOff val="5000"/>
                  </a:schemeClr>
                </a:solidFill>
                <a:latin typeface="Cooper Black" panose="0208090404030B020404" pitchFamily="18" charset="0"/>
                <a:sym typeface="微软雅黑" panose="020B0503020204020204" pitchFamily="34" charset="-122"/>
              </a:rPr>
              <a:t>3. Students in Sam's school go home early </a:t>
            </a:r>
          </a:p>
          <a:p>
            <a:r>
              <a:rPr lang="en-US" sz="3200" b="1">
                <a:solidFill>
                  <a:schemeClr val="tx1">
                    <a:lumMod val="95000"/>
                    <a:lumOff val="5000"/>
                  </a:schemeClr>
                </a:solidFill>
                <a:latin typeface="Cooper Black" panose="0208090404030B020404" pitchFamily="18" charset="0"/>
                <a:sym typeface="微软雅黑" panose="020B0503020204020204" pitchFamily="34" charset="-122"/>
              </a:rPr>
              <a:t>in the afternoon. (1 sentence)</a:t>
            </a:r>
            <a:endParaRPr lang="en-US" altLang="zh-CN" sz="3200" b="1">
              <a:solidFill>
                <a:schemeClr val="tx1">
                  <a:lumMod val="95000"/>
                  <a:lumOff val="5000"/>
                </a:schemeClr>
              </a:solidFill>
              <a:latin typeface="Cooper Black" panose="0208090404030B020404" pitchFamily="18" charset="0"/>
              <a:sym typeface="微软雅黑" panose="020B0503020204020204" pitchFamily="34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963930" y="1285240"/>
            <a:ext cx="4683125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b="1">
                <a:solidFill>
                  <a:srgbClr val="FF0000"/>
                </a:solidFill>
                <a:latin typeface="Cooper Black" panose="0208090404030B020404" pitchFamily="18" charset="0"/>
                <a:sym typeface="微软雅黑" panose="020B0503020204020204" pitchFamily="34" charset="-122"/>
              </a:rPr>
              <a:t>Four facts about Sam:</a:t>
            </a:r>
            <a:endParaRPr lang="zh-CN" altLang="en-US" sz="320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11" grpId="0"/>
      <p:bldP spid="12" grpId="0"/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文本框 18"/>
          <p:cNvSpPr txBox="1"/>
          <p:nvPr/>
        </p:nvSpPr>
        <p:spPr>
          <a:xfrm>
            <a:off x="1356360" y="107315"/>
            <a:ext cx="5621604" cy="92333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5400" b="1" i="1" dirty="0"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sym typeface="+mn-ea"/>
              </a:rPr>
              <a:t>Task 3: group work</a:t>
            </a:r>
            <a:endParaRPr lang="en-US" sz="5400" dirty="0"/>
          </a:p>
        </p:txBody>
      </p:sp>
      <p:sp>
        <p:nvSpPr>
          <p:cNvPr id="3" name="文本框 2"/>
          <p:cNvSpPr txBox="1"/>
          <p:nvPr/>
        </p:nvSpPr>
        <p:spPr>
          <a:xfrm>
            <a:off x="763905" y="1504950"/>
            <a:ext cx="4434205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b="1" dirty="0">
                <a:solidFill>
                  <a:srgbClr val="7030A0"/>
                </a:solidFill>
                <a:latin typeface="Cooper Black" panose="0208090404030B020404" pitchFamily="18" charset="0"/>
                <a:sym typeface="微软雅黑" panose="020B0503020204020204" pitchFamily="34" charset="-122"/>
              </a:rPr>
              <a:t>Sam likes his school.</a:t>
            </a:r>
            <a:endParaRPr lang="zh-CN" altLang="en-US" sz="3200" dirty="0">
              <a:solidFill>
                <a:srgbClr val="7030A0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835660" y="2607310"/>
            <a:ext cx="3515360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200" b="1">
                <a:solidFill>
                  <a:srgbClr val="7030A0"/>
                </a:solidFill>
                <a:latin typeface="Cooper Black" panose="0208090404030B020404" pitchFamily="18" charset="0"/>
                <a:sym typeface="微软雅黑" panose="020B0503020204020204" pitchFamily="34" charset="-122"/>
              </a:rPr>
              <a:t>Sam likes sport.</a:t>
            </a:r>
            <a:endParaRPr lang="zh-CN" altLang="en-US" sz="3200">
              <a:solidFill>
                <a:srgbClr val="7030A0"/>
              </a:solidFill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835660" y="5763895"/>
            <a:ext cx="11443970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sz="3200" b="1">
                <a:solidFill>
                  <a:srgbClr val="7030A0"/>
                </a:solidFill>
                <a:latin typeface="Cooper Black" panose="0208090404030B020404" pitchFamily="18" charset="0"/>
                <a:sym typeface="微软雅黑" panose="020B0503020204020204" pitchFamily="34" charset="-122"/>
              </a:rPr>
              <a:t>Sam, Tom and Jack do well in the school band.</a:t>
            </a:r>
            <a:endParaRPr lang="zh-CN" altLang="en-US" sz="3200">
              <a:solidFill>
                <a:srgbClr val="7030A0"/>
              </a:solidFill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841375" y="4106545"/>
            <a:ext cx="7501255" cy="1076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>
                <a:solidFill>
                  <a:srgbClr val="7030A0"/>
                </a:solidFill>
                <a:latin typeface="Cooper Black" panose="0208090404030B020404" pitchFamily="18" charset="0"/>
                <a:sym typeface="微软雅黑" panose="020B0503020204020204" pitchFamily="34" charset="-122"/>
              </a:rPr>
              <a:t>Students in Sam's school go home early in the afternoon.</a:t>
            </a:r>
            <a:endParaRPr lang="en-US" altLang="zh-CN" sz="3200">
              <a:solidFill>
                <a:srgbClr val="7030A0"/>
              </a:solidFill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841375" y="5241925"/>
            <a:ext cx="615124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Comic Sans MS" panose="030F0902030302020204" pitchFamily="66" charset="0"/>
              </a:rPr>
              <a:t>Afternoon classes end at 3:30 p.m.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765175" y="6386195"/>
            <a:ext cx="615124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Comic Sans MS" panose="030F0902030302020204" pitchFamily="66" charset="0"/>
              </a:rPr>
              <a:t>We make great music together.</a:t>
            </a:r>
          </a:p>
        </p:txBody>
      </p:sp>
      <p:sp>
        <p:nvSpPr>
          <p:cNvPr id="2050" name=" 2050"/>
          <p:cNvSpPr/>
          <p:nvPr/>
        </p:nvSpPr>
        <p:spPr bwMode="auto">
          <a:xfrm flipH="1">
            <a:off x="5350510" y="1239520"/>
            <a:ext cx="360045" cy="1008380"/>
          </a:xfrm>
          <a:custGeom>
            <a:avLst/>
            <a:gdLst>
              <a:gd name="T0" fmla="*/ 2147483646 w 41"/>
              <a:gd name="T1" fmla="*/ 2147483646 h 281"/>
              <a:gd name="T2" fmla="*/ 2147483646 w 41"/>
              <a:gd name="T3" fmla="*/ 2147483646 h 281"/>
              <a:gd name="T4" fmla="*/ 0 w 41"/>
              <a:gd name="T5" fmla="*/ 0 h 281"/>
              <a:gd name="T6" fmla="*/ 2147483646 w 41"/>
              <a:gd name="T7" fmla="*/ 2147483646 h 281"/>
              <a:gd name="T8" fmla="*/ 2147483646 w 41"/>
              <a:gd name="T9" fmla="*/ 2147483646 h 281"/>
              <a:gd name="T10" fmla="*/ 2147483646 w 41"/>
              <a:gd name="T11" fmla="*/ 2147483646 h 281"/>
              <a:gd name="T12" fmla="*/ 2147483646 w 41"/>
              <a:gd name="T13" fmla="*/ 2147483646 h 281"/>
              <a:gd name="T14" fmla="*/ 2147483646 w 41"/>
              <a:gd name="T15" fmla="*/ 2147483646 h 281"/>
              <a:gd name="T16" fmla="*/ 2147483646 w 41"/>
              <a:gd name="T17" fmla="*/ 2147483646 h 281"/>
              <a:gd name="T18" fmla="*/ 2147483646 w 41"/>
              <a:gd name="T19" fmla="*/ 2147483646 h 281"/>
              <a:gd name="T20" fmla="*/ 2147483646 w 41"/>
              <a:gd name="T21" fmla="*/ 2147483646 h 281"/>
              <a:gd name="T22" fmla="*/ 2147483646 w 41"/>
              <a:gd name="T23" fmla="*/ 2147483646 h 281"/>
              <a:gd name="T24" fmla="*/ 2147483646 w 41"/>
              <a:gd name="T25" fmla="*/ 2147483646 h 281"/>
              <a:gd name="T26" fmla="*/ 0 w 41"/>
              <a:gd name="T27" fmla="*/ 2147483646 h 281"/>
              <a:gd name="T28" fmla="*/ 2147483646 w 41"/>
              <a:gd name="T29" fmla="*/ 2147483646 h 281"/>
              <a:gd name="T30" fmla="*/ 2147483646 w 41"/>
              <a:gd name="T31" fmla="*/ 2147483646 h 281"/>
              <a:gd name="T32" fmla="*/ 2147483646 w 41"/>
              <a:gd name="T33" fmla="*/ 2147483646 h 281"/>
              <a:gd name="T34" fmla="*/ 2147483646 w 41"/>
              <a:gd name="T35" fmla="*/ 2147483646 h 281"/>
              <a:gd name="T36" fmla="*/ 2147483646 w 41"/>
              <a:gd name="T37" fmla="*/ 2147483646 h 281"/>
              <a:gd name="T38" fmla="*/ 2147483646 w 41"/>
              <a:gd name="T39" fmla="*/ 2147483646 h 281"/>
              <a:gd name="T40" fmla="*/ 2147483646 w 41"/>
              <a:gd name="T41" fmla="*/ 2147483646 h 281"/>
              <a:gd name="T42" fmla="*/ 2147483646 w 41"/>
              <a:gd name="T43" fmla="*/ 2147483646 h 281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</a:gdLst>
            <a:ahLst/>
            <a:cxnLst>
              <a:cxn ang="T44">
                <a:pos x="T0" y="T1"/>
              </a:cxn>
              <a:cxn ang="T45">
                <a:pos x="T2" y="T3"/>
              </a:cxn>
              <a:cxn ang="T46">
                <a:pos x="T4" y="T5"/>
              </a:cxn>
              <a:cxn ang="T47">
                <a:pos x="T6" y="T7"/>
              </a:cxn>
              <a:cxn ang="T48">
                <a:pos x="T8" y="T9"/>
              </a:cxn>
              <a:cxn ang="T49">
                <a:pos x="T10" y="T11"/>
              </a:cxn>
              <a:cxn ang="T50">
                <a:pos x="T12" y="T13"/>
              </a:cxn>
              <a:cxn ang="T51">
                <a:pos x="T14" y="T15"/>
              </a:cxn>
              <a:cxn ang="T52">
                <a:pos x="T16" y="T17"/>
              </a:cxn>
              <a:cxn ang="T53">
                <a:pos x="T18" y="T19"/>
              </a:cxn>
              <a:cxn ang="T54">
                <a:pos x="T20" y="T21"/>
              </a:cxn>
              <a:cxn ang="T55">
                <a:pos x="T22" y="T23"/>
              </a:cxn>
              <a:cxn ang="T56">
                <a:pos x="T24" y="T25"/>
              </a:cxn>
              <a:cxn ang="T57">
                <a:pos x="T26" y="T27"/>
              </a:cxn>
              <a:cxn ang="T58">
                <a:pos x="T28" y="T29"/>
              </a:cxn>
              <a:cxn ang="T59">
                <a:pos x="T30" y="T31"/>
              </a:cxn>
              <a:cxn ang="T60">
                <a:pos x="T32" y="T33"/>
              </a:cxn>
              <a:cxn ang="T61">
                <a:pos x="T34" y="T35"/>
              </a:cxn>
              <a:cxn ang="T62">
                <a:pos x="T36" y="T37"/>
              </a:cxn>
              <a:cxn ang="T63">
                <a:pos x="T38" y="T39"/>
              </a:cxn>
              <a:cxn ang="T64">
                <a:pos x="T40" y="T41"/>
              </a:cxn>
              <a:cxn ang="T65">
                <a:pos x="T42" y="T43"/>
              </a:cxn>
            </a:cxnLst>
            <a:rect l="0" t="0" r="r" b="b"/>
            <a:pathLst>
              <a:path w="41" h="281">
                <a:moveTo>
                  <a:pt x="15" y="41"/>
                </a:moveTo>
                <a:cubicBezTo>
                  <a:pt x="15" y="29"/>
                  <a:pt x="13" y="19"/>
                  <a:pt x="11" y="13"/>
                </a:cubicBezTo>
                <a:cubicBezTo>
                  <a:pt x="9" y="7"/>
                  <a:pt x="5" y="2"/>
                  <a:pt x="0" y="0"/>
                </a:cubicBezTo>
                <a:cubicBezTo>
                  <a:pt x="10" y="0"/>
                  <a:pt x="17" y="3"/>
                  <a:pt x="21" y="9"/>
                </a:cubicBezTo>
                <a:cubicBezTo>
                  <a:pt x="25" y="14"/>
                  <a:pt x="27" y="27"/>
                  <a:pt x="27" y="45"/>
                </a:cubicBezTo>
                <a:cubicBezTo>
                  <a:pt x="27" y="103"/>
                  <a:pt x="27" y="103"/>
                  <a:pt x="27" y="103"/>
                </a:cubicBezTo>
                <a:cubicBezTo>
                  <a:pt x="27" y="114"/>
                  <a:pt x="28" y="122"/>
                  <a:pt x="30" y="128"/>
                </a:cubicBezTo>
                <a:cubicBezTo>
                  <a:pt x="32" y="134"/>
                  <a:pt x="35" y="138"/>
                  <a:pt x="41" y="141"/>
                </a:cubicBezTo>
                <a:cubicBezTo>
                  <a:pt x="35" y="143"/>
                  <a:pt x="31" y="147"/>
                  <a:pt x="30" y="153"/>
                </a:cubicBezTo>
                <a:cubicBezTo>
                  <a:pt x="28" y="158"/>
                  <a:pt x="27" y="167"/>
                  <a:pt x="27" y="179"/>
                </a:cubicBezTo>
                <a:cubicBezTo>
                  <a:pt x="27" y="232"/>
                  <a:pt x="27" y="232"/>
                  <a:pt x="27" y="232"/>
                </a:cubicBezTo>
                <a:cubicBezTo>
                  <a:pt x="27" y="245"/>
                  <a:pt x="26" y="255"/>
                  <a:pt x="25" y="262"/>
                </a:cubicBezTo>
                <a:cubicBezTo>
                  <a:pt x="23" y="269"/>
                  <a:pt x="20" y="274"/>
                  <a:pt x="16" y="277"/>
                </a:cubicBezTo>
                <a:cubicBezTo>
                  <a:pt x="12" y="279"/>
                  <a:pt x="7" y="281"/>
                  <a:pt x="0" y="281"/>
                </a:cubicBezTo>
                <a:cubicBezTo>
                  <a:pt x="5" y="279"/>
                  <a:pt x="9" y="274"/>
                  <a:pt x="11" y="268"/>
                </a:cubicBezTo>
                <a:cubicBezTo>
                  <a:pt x="13" y="261"/>
                  <a:pt x="15" y="252"/>
                  <a:pt x="15" y="240"/>
                </a:cubicBezTo>
                <a:cubicBezTo>
                  <a:pt x="15" y="186"/>
                  <a:pt x="15" y="186"/>
                  <a:pt x="15" y="186"/>
                </a:cubicBezTo>
                <a:cubicBezTo>
                  <a:pt x="15" y="172"/>
                  <a:pt x="15" y="162"/>
                  <a:pt x="17" y="155"/>
                </a:cubicBezTo>
                <a:cubicBezTo>
                  <a:pt x="19" y="148"/>
                  <a:pt x="23" y="144"/>
                  <a:pt x="29" y="141"/>
                </a:cubicBezTo>
                <a:cubicBezTo>
                  <a:pt x="23" y="138"/>
                  <a:pt x="19" y="133"/>
                  <a:pt x="17" y="127"/>
                </a:cubicBezTo>
                <a:cubicBezTo>
                  <a:pt x="15" y="121"/>
                  <a:pt x="15" y="111"/>
                  <a:pt x="15" y="98"/>
                </a:cubicBezTo>
                <a:lnTo>
                  <a:pt x="15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" name="文本框 1"/>
          <p:cNvSpPr txBox="1"/>
          <p:nvPr/>
        </p:nvSpPr>
        <p:spPr>
          <a:xfrm>
            <a:off x="5710555" y="1079371"/>
            <a:ext cx="50742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latin typeface="Comic Sans MS" panose="030F0902030302020204" pitchFamily="66" charset="0"/>
              </a:rPr>
              <a:t>1. I love going to school.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5710555" y="1528951"/>
            <a:ext cx="658368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>
                <a:latin typeface="Comic Sans MS" panose="030F0902030302020204" pitchFamily="66" charset="0"/>
              </a:rPr>
              <a:t>2. I always have a good time at school. 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4662805" y="2579073"/>
            <a:ext cx="90994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Comic Sans MS" panose="030F0902030302020204" pitchFamily="66" charset="0"/>
              </a:rPr>
              <a:t>1. When the bell rings, I run to the playground...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4662805" y="3101043"/>
            <a:ext cx="73596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>
                <a:latin typeface="Comic Sans MS" panose="030F0902030302020204" pitchFamily="66" charset="0"/>
              </a:rPr>
              <a:t>2. We often play games. </a:t>
            </a:r>
          </a:p>
        </p:txBody>
      </p:sp>
      <p:sp>
        <p:nvSpPr>
          <p:cNvPr id="10" name=" 2050"/>
          <p:cNvSpPr/>
          <p:nvPr/>
        </p:nvSpPr>
        <p:spPr bwMode="auto">
          <a:xfrm flipH="1">
            <a:off x="4401185" y="2586355"/>
            <a:ext cx="360045" cy="1008380"/>
          </a:xfrm>
          <a:custGeom>
            <a:avLst/>
            <a:gdLst>
              <a:gd name="T0" fmla="*/ 2147483646 w 41"/>
              <a:gd name="T1" fmla="*/ 2147483646 h 281"/>
              <a:gd name="T2" fmla="*/ 2147483646 w 41"/>
              <a:gd name="T3" fmla="*/ 2147483646 h 281"/>
              <a:gd name="T4" fmla="*/ 0 w 41"/>
              <a:gd name="T5" fmla="*/ 0 h 281"/>
              <a:gd name="T6" fmla="*/ 2147483646 w 41"/>
              <a:gd name="T7" fmla="*/ 2147483646 h 281"/>
              <a:gd name="T8" fmla="*/ 2147483646 w 41"/>
              <a:gd name="T9" fmla="*/ 2147483646 h 281"/>
              <a:gd name="T10" fmla="*/ 2147483646 w 41"/>
              <a:gd name="T11" fmla="*/ 2147483646 h 281"/>
              <a:gd name="T12" fmla="*/ 2147483646 w 41"/>
              <a:gd name="T13" fmla="*/ 2147483646 h 281"/>
              <a:gd name="T14" fmla="*/ 2147483646 w 41"/>
              <a:gd name="T15" fmla="*/ 2147483646 h 281"/>
              <a:gd name="T16" fmla="*/ 2147483646 w 41"/>
              <a:gd name="T17" fmla="*/ 2147483646 h 281"/>
              <a:gd name="T18" fmla="*/ 2147483646 w 41"/>
              <a:gd name="T19" fmla="*/ 2147483646 h 281"/>
              <a:gd name="T20" fmla="*/ 2147483646 w 41"/>
              <a:gd name="T21" fmla="*/ 2147483646 h 281"/>
              <a:gd name="T22" fmla="*/ 2147483646 w 41"/>
              <a:gd name="T23" fmla="*/ 2147483646 h 281"/>
              <a:gd name="T24" fmla="*/ 2147483646 w 41"/>
              <a:gd name="T25" fmla="*/ 2147483646 h 281"/>
              <a:gd name="T26" fmla="*/ 0 w 41"/>
              <a:gd name="T27" fmla="*/ 2147483646 h 281"/>
              <a:gd name="T28" fmla="*/ 2147483646 w 41"/>
              <a:gd name="T29" fmla="*/ 2147483646 h 281"/>
              <a:gd name="T30" fmla="*/ 2147483646 w 41"/>
              <a:gd name="T31" fmla="*/ 2147483646 h 281"/>
              <a:gd name="T32" fmla="*/ 2147483646 w 41"/>
              <a:gd name="T33" fmla="*/ 2147483646 h 281"/>
              <a:gd name="T34" fmla="*/ 2147483646 w 41"/>
              <a:gd name="T35" fmla="*/ 2147483646 h 281"/>
              <a:gd name="T36" fmla="*/ 2147483646 w 41"/>
              <a:gd name="T37" fmla="*/ 2147483646 h 281"/>
              <a:gd name="T38" fmla="*/ 2147483646 w 41"/>
              <a:gd name="T39" fmla="*/ 2147483646 h 281"/>
              <a:gd name="T40" fmla="*/ 2147483646 w 41"/>
              <a:gd name="T41" fmla="*/ 2147483646 h 281"/>
              <a:gd name="T42" fmla="*/ 2147483646 w 41"/>
              <a:gd name="T43" fmla="*/ 2147483646 h 281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</a:gdLst>
            <a:ahLst/>
            <a:cxnLst>
              <a:cxn ang="T44">
                <a:pos x="T0" y="T1"/>
              </a:cxn>
              <a:cxn ang="T45">
                <a:pos x="T2" y="T3"/>
              </a:cxn>
              <a:cxn ang="T46">
                <a:pos x="T4" y="T5"/>
              </a:cxn>
              <a:cxn ang="T47">
                <a:pos x="T6" y="T7"/>
              </a:cxn>
              <a:cxn ang="T48">
                <a:pos x="T8" y="T9"/>
              </a:cxn>
              <a:cxn ang="T49">
                <a:pos x="T10" y="T11"/>
              </a:cxn>
              <a:cxn ang="T50">
                <a:pos x="T12" y="T13"/>
              </a:cxn>
              <a:cxn ang="T51">
                <a:pos x="T14" y="T15"/>
              </a:cxn>
              <a:cxn ang="T52">
                <a:pos x="T16" y="T17"/>
              </a:cxn>
              <a:cxn ang="T53">
                <a:pos x="T18" y="T19"/>
              </a:cxn>
              <a:cxn ang="T54">
                <a:pos x="T20" y="T21"/>
              </a:cxn>
              <a:cxn ang="T55">
                <a:pos x="T22" y="T23"/>
              </a:cxn>
              <a:cxn ang="T56">
                <a:pos x="T24" y="T25"/>
              </a:cxn>
              <a:cxn ang="T57">
                <a:pos x="T26" y="T27"/>
              </a:cxn>
              <a:cxn ang="T58">
                <a:pos x="T28" y="T29"/>
              </a:cxn>
              <a:cxn ang="T59">
                <a:pos x="T30" y="T31"/>
              </a:cxn>
              <a:cxn ang="T60">
                <a:pos x="T32" y="T33"/>
              </a:cxn>
              <a:cxn ang="T61">
                <a:pos x="T34" y="T35"/>
              </a:cxn>
              <a:cxn ang="T62">
                <a:pos x="T36" y="T37"/>
              </a:cxn>
              <a:cxn ang="T63">
                <a:pos x="T38" y="T39"/>
              </a:cxn>
              <a:cxn ang="T64">
                <a:pos x="T40" y="T41"/>
              </a:cxn>
              <a:cxn ang="T65">
                <a:pos x="T42" y="T43"/>
              </a:cxn>
            </a:cxnLst>
            <a:rect l="0" t="0" r="r" b="b"/>
            <a:pathLst>
              <a:path w="41" h="281">
                <a:moveTo>
                  <a:pt x="15" y="41"/>
                </a:moveTo>
                <a:cubicBezTo>
                  <a:pt x="15" y="29"/>
                  <a:pt x="13" y="19"/>
                  <a:pt x="11" y="13"/>
                </a:cubicBezTo>
                <a:cubicBezTo>
                  <a:pt x="9" y="7"/>
                  <a:pt x="5" y="2"/>
                  <a:pt x="0" y="0"/>
                </a:cubicBezTo>
                <a:cubicBezTo>
                  <a:pt x="10" y="0"/>
                  <a:pt x="17" y="3"/>
                  <a:pt x="21" y="9"/>
                </a:cubicBezTo>
                <a:cubicBezTo>
                  <a:pt x="25" y="14"/>
                  <a:pt x="27" y="27"/>
                  <a:pt x="27" y="45"/>
                </a:cubicBezTo>
                <a:cubicBezTo>
                  <a:pt x="27" y="103"/>
                  <a:pt x="27" y="103"/>
                  <a:pt x="27" y="103"/>
                </a:cubicBezTo>
                <a:cubicBezTo>
                  <a:pt x="27" y="114"/>
                  <a:pt x="28" y="122"/>
                  <a:pt x="30" y="128"/>
                </a:cubicBezTo>
                <a:cubicBezTo>
                  <a:pt x="32" y="134"/>
                  <a:pt x="35" y="138"/>
                  <a:pt x="41" y="141"/>
                </a:cubicBezTo>
                <a:cubicBezTo>
                  <a:pt x="35" y="143"/>
                  <a:pt x="31" y="147"/>
                  <a:pt x="30" y="153"/>
                </a:cubicBezTo>
                <a:cubicBezTo>
                  <a:pt x="28" y="158"/>
                  <a:pt x="27" y="167"/>
                  <a:pt x="27" y="179"/>
                </a:cubicBezTo>
                <a:cubicBezTo>
                  <a:pt x="27" y="232"/>
                  <a:pt x="27" y="232"/>
                  <a:pt x="27" y="232"/>
                </a:cubicBezTo>
                <a:cubicBezTo>
                  <a:pt x="27" y="245"/>
                  <a:pt x="26" y="255"/>
                  <a:pt x="25" y="262"/>
                </a:cubicBezTo>
                <a:cubicBezTo>
                  <a:pt x="23" y="269"/>
                  <a:pt x="20" y="274"/>
                  <a:pt x="16" y="277"/>
                </a:cubicBezTo>
                <a:cubicBezTo>
                  <a:pt x="12" y="279"/>
                  <a:pt x="7" y="281"/>
                  <a:pt x="0" y="281"/>
                </a:cubicBezTo>
                <a:cubicBezTo>
                  <a:pt x="5" y="279"/>
                  <a:pt x="9" y="274"/>
                  <a:pt x="11" y="268"/>
                </a:cubicBezTo>
                <a:cubicBezTo>
                  <a:pt x="13" y="261"/>
                  <a:pt x="15" y="252"/>
                  <a:pt x="15" y="240"/>
                </a:cubicBezTo>
                <a:cubicBezTo>
                  <a:pt x="15" y="186"/>
                  <a:pt x="15" y="186"/>
                  <a:pt x="15" y="186"/>
                </a:cubicBezTo>
                <a:cubicBezTo>
                  <a:pt x="15" y="172"/>
                  <a:pt x="15" y="162"/>
                  <a:pt x="17" y="155"/>
                </a:cubicBezTo>
                <a:cubicBezTo>
                  <a:pt x="19" y="148"/>
                  <a:pt x="23" y="144"/>
                  <a:pt x="29" y="141"/>
                </a:cubicBezTo>
                <a:cubicBezTo>
                  <a:pt x="23" y="138"/>
                  <a:pt x="19" y="133"/>
                  <a:pt x="17" y="127"/>
                </a:cubicBezTo>
                <a:cubicBezTo>
                  <a:pt x="15" y="121"/>
                  <a:pt x="15" y="111"/>
                  <a:pt x="15" y="98"/>
                </a:cubicBezTo>
                <a:lnTo>
                  <a:pt x="15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2" grpId="0"/>
      <p:bldP spid="5" grpId="0"/>
      <p:bldP spid="6" grpId="0"/>
      <p:bldP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10" descr="C:\Users\Administrator\Desktop\ppt图片\小学生背书包上学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277350" y="5060314"/>
            <a:ext cx="2552625" cy="1971189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2771" name="Rectangle 2"/>
          <p:cNvSpPr>
            <a:spLocks noGrp="1"/>
          </p:cNvSpPr>
          <p:nvPr>
            <p:ph type="title"/>
          </p:nvPr>
        </p:nvSpPr>
        <p:spPr>
          <a:xfrm>
            <a:off x="5004435" y="1420495"/>
            <a:ext cx="3771900" cy="490220"/>
          </a:xfrm>
        </p:spPr>
        <p:txBody>
          <a:bodyPr vert="horz" wrap="square" lIns="0" tIns="45720" rIns="0" bIns="0" anchor="b"/>
          <a:lstStyle/>
          <a:p>
            <a:pPr algn="l" defTabSz="914400" eaLnBrk="1" hangingPunct="1">
              <a:buClrTx/>
              <a:buSzTx/>
              <a:buFontTx/>
              <a:defRPr/>
            </a:pPr>
            <a:r>
              <a:rPr lang="en-US" altLang="zh-CN" sz="2800" b="1" kern="120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  <a:cs typeface="+mn-cs"/>
              </a:rPr>
              <a:t>Sam's day at school</a:t>
            </a:r>
          </a:p>
        </p:txBody>
      </p:sp>
      <p:sp>
        <p:nvSpPr>
          <p:cNvPr id="32772" name="Rectangle 3"/>
          <p:cNvSpPr>
            <a:spLocks noGrp="1"/>
          </p:cNvSpPr>
          <p:nvPr>
            <p:ph idx="1"/>
          </p:nvPr>
        </p:nvSpPr>
        <p:spPr>
          <a:xfrm>
            <a:off x="3049270" y="2240280"/>
            <a:ext cx="8497888" cy="3364230"/>
          </a:xfrm>
        </p:spPr>
        <p:txBody>
          <a:bodyPr vert="horz" wrap="square" lIns="91440" tIns="45720" rIns="91440" bIns="45720" anchor="t">
            <a:normAutofit lnSpcReduction="10000"/>
          </a:bodyPr>
          <a:lstStyle/>
          <a:p>
            <a:pPr eaLnBrk="1" hangingPunct="1">
              <a:lnSpc>
                <a:spcPct val="110000"/>
              </a:lnSpc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Sam is a ____________________. He loves going </a:t>
            </a:r>
          </a:p>
          <a:p>
            <a:pPr eaLnBrk="1" hangingPunct="1">
              <a:lnSpc>
                <a:spcPct val="110000"/>
              </a:lnSpc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to school. Sam's school is ______ to his home, so </a:t>
            </a:r>
          </a:p>
          <a:p>
            <a:pPr eaLnBrk="1" hangingPunct="1">
              <a:lnSpc>
                <a:spcPct val="110000"/>
              </a:lnSpc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he always ____________ on foot. His classes </a:t>
            </a:r>
          </a:p>
          <a:p>
            <a:pPr eaLnBrk="1" hangingPunct="1">
              <a:lnSpc>
                <a:spcPct val="110000"/>
              </a:lnSpc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__________ 8 a.m. His ____________</a:t>
            </a:r>
            <a:r>
              <a:rPr lang="en-US" altLang="zh-CN" sz="2800" i="1" dirty="0">
                <a:latin typeface="Times New Roman" panose="02020603050405020304" pitchFamily="18" charset="0"/>
              </a:rPr>
              <a:t> </a:t>
            </a:r>
            <a:r>
              <a:rPr lang="en-US" altLang="zh-CN" sz="2800" dirty="0">
                <a:latin typeface="Times New Roman" panose="02020603050405020304" pitchFamily="18" charset="0"/>
              </a:rPr>
              <a:t>is Geography.</a:t>
            </a:r>
          </a:p>
          <a:p>
            <a:pPr eaLnBrk="1" hangingPunct="1">
              <a:lnSpc>
                <a:spcPct val="110000"/>
              </a:lnSpc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He ___________________ different places in the </a:t>
            </a:r>
          </a:p>
          <a:p>
            <a:pPr eaLnBrk="1" hangingPunct="1">
              <a:lnSpc>
                <a:spcPct val="110000"/>
              </a:lnSpc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world.</a:t>
            </a:r>
            <a:endParaRPr lang="zh-CN" altLang="en-US" sz="2800" dirty="0">
              <a:latin typeface="Times New Roman" panose="02020603050405020304" pitchFamily="18" charset="0"/>
            </a:endParaRPr>
          </a:p>
        </p:txBody>
      </p:sp>
      <p:sp>
        <p:nvSpPr>
          <p:cNvPr id="52228" name="Rectangle 4"/>
          <p:cNvSpPr/>
          <p:nvPr/>
        </p:nvSpPr>
        <p:spPr>
          <a:xfrm>
            <a:off x="4345940" y="2239963"/>
            <a:ext cx="388874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junior high school student</a:t>
            </a:r>
          </a:p>
        </p:txBody>
      </p:sp>
      <p:sp>
        <p:nvSpPr>
          <p:cNvPr id="52229" name="Rectangle 5"/>
          <p:cNvSpPr/>
          <p:nvPr/>
        </p:nvSpPr>
        <p:spPr>
          <a:xfrm>
            <a:off x="6944043" y="2834005"/>
            <a:ext cx="91440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close</a:t>
            </a:r>
          </a:p>
        </p:txBody>
      </p:sp>
      <p:sp>
        <p:nvSpPr>
          <p:cNvPr id="52230" name="Rectangle 6"/>
          <p:cNvSpPr/>
          <p:nvPr/>
        </p:nvSpPr>
        <p:spPr>
          <a:xfrm>
            <a:off x="4653598" y="3343275"/>
            <a:ext cx="221869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goes to school</a:t>
            </a:r>
          </a:p>
        </p:txBody>
      </p:sp>
      <p:sp>
        <p:nvSpPr>
          <p:cNvPr id="52231" name="Rectangle 7"/>
          <p:cNvSpPr/>
          <p:nvPr/>
        </p:nvSpPr>
        <p:spPr>
          <a:xfrm>
            <a:off x="3337878" y="3897948"/>
            <a:ext cx="114173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start at</a:t>
            </a:r>
          </a:p>
        </p:txBody>
      </p:sp>
      <p:sp>
        <p:nvSpPr>
          <p:cNvPr id="52232" name="Rectangle 8"/>
          <p:cNvSpPr/>
          <p:nvPr/>
        </p:nvSpPr>
        <p:spPr>
          <a:xfrm>
            <a:off x="6362700" y="3976370"/>
            <a:ext cx="256413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favourite subject</a:t>
            </a:r>
          </a:p>
        </p:txBody>
      </p:sp>
      <p:sp>
        <p:nvSpPr>
          <p:cNvPr id="52233" name="Rectangle 9"/>
          <p:cNvSpPr/>
          <p:nvPr/>
        </p:nvSpPr>
        <p:spPr>
          <a:xfrm>
            <a:off x="3698240" y="4474210"/>
            <a:ext cx="324612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enjoys learning about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1356360" y="107315"/>
            <a:ext cx="6306406" cy="92333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5400" b="1" i="1" dirty="0"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sym typeface="+mn-ea"/>
              </a:rPr>
              <a:t>Task 4: Retell the text</a:t>
            </a:r>
            <a:endParaRPr lang="en-US" sz="5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22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22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22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22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22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22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22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22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22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22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22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22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28" grpId="0"/>
      <p:bldP spid="52229" grpId="0"/>
      <p:bldP spid="52230" grpId="0"/>
      <p:bldP spid="52231" grpId="0"/>
      <p:bldP spid="52232" grpId="0"/>
      <p:bldP spid="5223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3"/>
          <p:cNvSpPr>
            <a:spLocks noGrp="1"/>
          </p:cNvSpPr>
          <p:nvPr>
            <p:ph idx="1"/>
          </p:nvPr>
        </p:nvSpPr>
        <p:spPr>
          <a:xfrm>
            <a:off x="1828800" y="695325"/>
            <a:ext cx="8757285" cy="5946775"/>
          </a:xfrm>
        </p:spPr>
        <p:txBody>
          <a:bodyPr vert="horz" wrap="square" lIns="91440" tIns="45720" rIns="91440" bIns="45720" anchor="t">
            <a:normAutofit lnSpcReduction="10000"/>
          </a:bodyPr>
          <a:lstStyle/>
          <a:p>
            <a:pPr eaLnBrk="1" hangingPunct="1">
              <a:lnSpc>
                <a:spcPct val="120000"/>
              </a:lnSpc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In the morning, he usually ______ Chinese, </a:t>
            </a:r>
            <a:r>
              <a:rPr lang="en-US" altLang="zh-CN" sz="2800" dirty="0" err="1">
                <a:latin typeface="Times New Roman" panose="02020603050405020304" pitchFamily="18" charset="0"/>
              </a:rPr>
              <a:t>Maths</a:t>
            </a:r>
            <a:r>
              <a:rPr lang="en-US" altLang="zh-CN" sz="2800" dirty="0">
                <a:latin typeface="Times New Roman" panose="02020603050405020304" pitchFamily="18" charset="0"/>
              </a:rPr>
              <a:t> </a:t>
            </a:r>
          </a:p>
          <a:p>
            <a:pPr eaLnBrk="1" hangingPunct="1">
              <a:lnSpc>
                <a:spcPct val="120000"/>
              </a:lnSpc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and English. He ________________ at 9:50 a.m. When </a:t>
            </a:r>
          </a:p>
          <a:p>
            <a:pPr eaLnBrk="1" hangingPunct="1">
              <a:lnSpc>
                <a:spcPct val="120000"/>
              </a:lnSpc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the bell rings, Sam __________________ with his best </a:t>
            </a:r>
          </a:p>
          <a:p>
            <a:pPr eaLnBrk="1" hangingPunct="1">
              <a:lnSpc>
                <a:spcPct val="120000"/>
              </a:lnSpc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friends Tom and Jack. They often __________. Break </a:t>
            </a:r>
          </a:p>
          <a:p>
            <a:pPr eaLnBrk="1" hangingPunct="1">
              <a:lnSpc>
                <a:spcPct val="120000"/>
              </a:lnSpc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__________10:10 a.m. His ______ is usually from 11:50 a.m. </a:t>
            </a:r>
          </a:p>
          <a:p>
            <a:pPr eaLnBrk="1" hangingPunct="1">
              <a:lnSpc>
                <a:spcPct val="120000"/>
              </a:lnSpc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to 12:30 p.m. His ______________ end at 3:30 p.m. Then </a:t>
            </a:r>
          </a:p>
          <a:p>
            <a:pPr eaLnBrk="1" hangingPunct="1">
              <a:lnSpc>
                <a:spcPct val="120000"/>
              </a:lnSpc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Sam, Tom and Jack take part in _____________________. </a:t>
            </a:r>
          </a:p>
          <a:p>
            <a:pPr eaLnBrk="1" hangingPunct="1">
              <a:lnSpc>
                <a:spcPct val="120000"/>
              </a:lnSpc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They make __________ together. Sam always</a:t>
            </a:r>
          </a:p>
          <a:p>
            <a:pPr eaLnBrk="1" hangingPunct="1">
              <a:lnSpc>
                <a:spcPct val="120000"/>
              </a:lnSpc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_____________ at school.</a:t>
            </a:r>
            <a:endParaRPr lang="zh-CN" altLang="en-US" sz="2800" dirty="0">
              <a:latin typeface="Times New Roman" panose="02020603050405020304" pitchFamily="18" charset="0"/>
            </a:endParaRPr>
          </a:p>
        </p:txBody>
      </p:sp>
      <p:sp>
        <p:nvSpPr>
          <p:cNvPr id="53252" name="Rectangle 4"/>
          <p:cNvSpPr/>
          <p:nvPr/>
        </p:nvSpPr>
        <p:spPr>
          <a:xfrm>
            <a:off x="5782945" y="773113"/>
            <a:ext cx="1171575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studies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3253" name="Rectangle 5"/>
          <p:cNvSpPr/>
          <p:nvPr/>
        </p:nvSpPr>
        <p:spPr>
          <a:xfrm>
            <a:off x="4421188" y="1363980"/>
            <a:ext cx="2830195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has morning break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3254" name="Rectangle 6"/>
          <p:cNvSpPr/>
          <p:nvPr/>
        </p:nvSpPr>
        <p:spPr>
          <a:xfrm>
            <a:off x="4781233" y="1925955"/>
            <a:ext cx="4176712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runs to the playground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3255" name="Rectangle 7"/>
          <p:cNvSpPr/>
          <p:nvPr/>
        </p:nvSpPr>
        <p:spPr>
          <a:xfrm>
            <a:off x="6862763" y="2572385"/>
            <a:ext cx="2016125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play games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3256" name="Rectangle 8"/>
          <p:cNvSpPr/>
          <p:nvPr/>
        </p:nvSpPr>
        <p:spPr>
          <a:xfrm>
            <a:off x="2189798" y="3148648"/>
            <a:ext cx="1800225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ends at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3257" name="Rectangle 9"/>
          <p:cNvSpPr/>
          <p:nvPr/>
        </p:nvSpPr>
        <p:spPr>
          <a:xfrm>
            <a:off x="5940743" y="3152775"/>
            <a:ext cx="973455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lunch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3258" name="Rectangle 10"/>
          <p:cNvSpPr/>
          <p:nvPr/>
        </p:nvSpPr>
        <p:spPr>
          <a:xfrm>
            <a:off x="4421188" y="4118610"/>
            <a:ext cx="2623185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afternoon classes</a:t>
            </a:r>
          </a:p>
        </p:txBody>
      </p:sp>
      <p:sp>
        <p:nvSpPr>
          <p:cNvPr id="53259" name="Rectangle 11"/>
          <p:cNvSpPr/>
          <p:nvPr/>
        </p:nvSpPr>
        <p:spPr>
          <a:xfrm>
            <a:off x="6438265" y="4803775"/>
            <a:ext cx="381635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the school band practice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3260" name="Rectangle 12"/>
          <p:cNvSpPr/>
          <p:nvPr/>
        </p:nvSpPr>
        <p:spPr>
          <a:xfrm>
            <a:off x="3621063" y="5291456"/>
            <a:ext cx="1833245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great music</a:t>
            </a:r>
          </a:p>
        </p:txBody>
      </p:sp>
      <p:sp>
        <p:nvSpPr>
          <p:cNvPr id="53261" name="Rectangle 13"/>
          <p:cNvSpPr/>
          <p:nvPr/>
        </p:nvSpPr>
        <p:spPr>
          <a:xfrm>
            <a:off x="1829435" y="5966778"/>
            <a:ext cx="2426335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has a good time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32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32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32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32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32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32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32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32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32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32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32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32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32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32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32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32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532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532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532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532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2" grpId="0"/>
      <p:bldP spid="53253" grpId="0"/>
      <p:bldP spid="53254" grpId="0"/>
      <p:bldP spid="53255" grpId="0"/>
      <p:bldP spid="53256" grpId="0"/>
      <p:bldP spid="53257" grpId="0"/>
      <p:bldP spid="53258" grpId="0"/>
      <p:bldP spid="53259" grpId="0"/>
      <p:bldP spid="53260" grpId="0"/>
      <p:bldP spid="5326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10" descr="C:\Users\Administrator\Desktop\ppt图片\小学生背书包上学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277350" y="5060314"/>
            <a:ext cx="2552625" cy="1971189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2771" name="Rectangle 2"/>
          <p:cNvSpPr>
            <a:spLocks noGrp="1"/>
          </p:cNvSpPr>
          <p:nvPr>
            <p:ph type="title"/>
          </p:nvPr>
        </p:nvSpPr>
        <p:spPr>
          <a:xfrm>
            <a:off x="5004435" y="1420495"/>
            <a:ext cx="3771900" cy="490220"/>
          </a:xfrm>
        </p:spPr>
        <p:txBody>
          <a:bodyPr vert="horz" wrap="square" lIns="0" tIns="45720" rIns="0" bIns="0" anchor="b"/>
          <a:lstStyle/>
          <a:p>
            <a:pPr algn="l" defTabSz="914400" eaLnBrk="1" hangingPunct="1">
              <a:buClrTx/>
              <a:buSzTx/>
              <a:buFontTx/>
              <a:defRPr/>
            </a:pPr>
            <a:r>
              <a:rPr lang="en-US" altLang="zh-CN" sz="2800" b="1" kern="120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  <a:cs typeface="+mn-cs"/>
              </a:rPr>
              <a:t>Sam's day at school</a:t>
            </a:r>
          </a:p>
        </p:txBody>
      </p:sp>
      <p:sp>
        <p:nvSpPr>
          <p:cNvPr id="32772" name="Rectangle 3"/>
          <p:cNvSpPr>
            <a:spLocks noGrp="1"/>
          </p:cNvSpPr>
          <p:nvPr>
            <p:ph idx="1"/>
          </p:nvPr>
        </p:nvSpPr>
        <p:spPr>
          <a:xfrm>
            <a:off x="3049270" y="2240280"/>
            <a:ext cx="8497888" cy="3364230"/>
          </a:xfrm>
        </p:spPr>
        <p:txBody>
          <a:bodyPr vert="horz" wrap="square" lIns="91440" tIns="45720" rIns="91440" bIns="45720" anchor="t">
            <a:normAutofit/>
          </a:bodyPr>
          <a:lstStyle/>
          <a:p>
            <a:pPr eaLnBrk="1" hangingPunct="1">
              <a:lnSpc>
                <a:spcPct val="110000"/>
              </a:lnSpc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junior</a:t>
            </a:r>
          </a:p>
          <a:p>
            <a:pPr eaLnBrk="1" hangingPunct="1">
              <a:lnSpc>
                <a:spcPct val="110000"/>
              </a:lnSpc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Sam's school, home,  on foot. </a:t>
            </a:r>
          </a:p>
          <a:p>
            <a:pPr eaLnBrk="1" hangingPunct="1">
              <a:lnSpc>
                <a:spcPct val="110000"/>
              </a:lnSpc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8 </a:t>
            </a:r>
            <a:r>
              <a:rPr lang="en-US" altLang="zh-CN" sz="2800" dirty="0" err="1">
                <a:latin typeface="Times New Roman" panose="02020603050405020304" pitchFamily="18" charset="0"/>
              </a:rPr>
              <a:t>a.m</a:t>
            </a:r>
            <a:r>
              <a:rPr lang="en-US" altLang="zh-CN" sz="2800" dirty="0">
                <a:latin typeface="Times New Roman" panose="02020603050405020304" pitchFamily="18" charset="0"/>
              </a:rPr>
              <a:t>     </a:t>
            </a:r>
          </a:p>
          <a:p>
            <a:pPr eaLnBrk="1" hangingPunct="1">
              <a:lnSpc>
                <a:spcPct val="110000"/>
              </a:lnSpc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 Geography.</a:t>
            </a:r>
          </a:p>
          <a:p>
            <a:pPr eaLnBrk="1" hangingPunct="1">
              <a:lnSpc>
                <a:spcPct val="110000"/>
              </a:lnSpc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places in the world.</a:t>
            </a:r>
            <a:endParaRPr lang="zh-CN" altLang="en-US" sz="2800" dirty="0">
              <a:latin typeface="Times New Roman" panose="02020603050405020304" pitchFamily="18" charset="0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1356360" y="107315"/>
            <a:ext cx="6306406" cy="92333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5400" b="1" i="1" dirty="0"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sym typeface="+mn-ea"/>
              </a:rPr>
              <a:t>Task 4: Retell the text</a:t>
            </a:r>
            <a:endParaRPr lang="en-US" sz="5400" dirty="0"/>
          </a:p>
        </p:txBody>
      </p:sp>
    </p:spTree>
    <p:extLst>
      <p:ext uri="{BB962C8B-B14F-4D97-AF65-F5344CB8AC3E}">
        <p14:creationId xmlns:p14="http://schemas.microsoft.com/office/powerpoint/2010/main" val="41023927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4" name="Rectangle 6"/>
          <p:cNvSpPr/>
          <p:nvPr/>
        </p:nvSpPr>
        <p:spPr>
          <a:xfrm>
            <a:off x="2686051" y="1277303"/>
            <a:ext cx="4176712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runs to the playground</a:t>
            </a:r>
          </a:p>
        </p:txBody>
      </p:sp>
      <p:sp>
        <p:nvSpPr>
          <p:cNvPr id="53255" name="Rectangle 7"/>
          <p:cNvSpPr/>
          <p:nvPr/>
        </p:nvSpPr>
        <p:spPr>
          <a:xfrm>
            <a:off x="2779083" y="1881445"/>
            <a:ext cx="2016125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play games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3256" name="Rectangle 8"/>
          <p:cNvSpPr/>
          <p:nvPr/>
        </p:nvSpPr>
        <p:spPr>
          <a:xfrm>
            <a:off x="2974182" y="2657608"/>
            <a:ext cx="1800225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ends at</a:t>
            </a:r>
          </a:p>
        </p:txBody>
      </p:sp>
      <p:sp>
        <p:nvSpPr>
          <p:cNvPr id="53257" name="Rectangle 9"/>
          <p:cNvSpPr/>
          <p:nvPr/>
        </p:nvSpPr>
        <p:spPr>
          <a:xfrm>
            <a:off x="3134335" y="3179578"/>
            <a:ext cx="973455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lunch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3258" name="Rectangle 10"/>
          <p:cNvSpPr/>
          <p:nvPr/>
        </p:nvSpPr>
        <p:spPr>
          <a:xfrm>
            <a:off x="2632694" y="3803518"/>
            <a:ext cx="2623185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afternoon classes</a:t>
            </a:r>
          </a:p>
        </p:txBody>
      </p:sp>
      <p:sp>
        <p:nvSpPr>
          <p:cNvPr id="53259" name="Rectangle 11"/>
          <p:cNvSpPr/>
          <p:nvPr/>
        </p:nvSpPr>
        <p:spPr>
          <a:xfrm>
            <a:off x="2613025" y="4420940"/>
            <a:ext cx="381635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the school band practice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3260" name="Rectangle 12"/>
          <p:cNvSpPr/>
          <p:nvPr/>
        </p:nvSpPr>
        <p:spPr>
          <a:xfrm>
            <a:off x="3422634" y="4955929"/>
            <a:ext cx="1833245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great music</a:t>
            </a:r>
          </a:p>
        </p:txBody>
      </p:sp>
      <p:sp>
        <p:nvSpPr>
          <p:cNvPr id="53261" name="Rectangle 13"/>
          <p:cNvSpPr/>
          <p:nvPr/>
        </p:nvSpPr>
        <p:spPr>
          <a:xfrm>
            <a:off x="2894622" y="5540260"/>
            <a:ext cx="2426335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has a good time</a:t>
            </a:r>
          </a:p>
        </p:txBody>
      </p:sp>
    </p:spTree>
    <p:extLst>
      <p:ext uri="{BB962C8B-B14F-4D97-AF65-F5344CB8AC3E}">
        <p14:creationId xmlns:p14="http://schemas.microsoft.com/office/powerpoint/2010/main" val="177301025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矩形 5"/>
          <p:cNvSpPr/>
          <p:nvPr/>
        </p:nvSpPr>
        <p:spPr>
          <a:xfrm>
            <a:off x="1799281" y="1197641"/>
            <a:ext cx="9454215" cy="5935471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defTabSz="964326" eaLnBrk="0" hangingPunct="0"/>
            <a:endParaRPr lang="en-US" altLang="zh-CN" sz="3164" b="1" dirty="0">
              <a:solidFill>
                <a:srgbClr val="231F20"/>
              </a:solidFill>
              <a:latin typeface="Times New Roman" panose="02020603050405020304" pitchFamily="18" charset="0"/>
            </a:endParaRPr>
          </a:p>
          <a:p>
            <a:pPr defTabSz="964326" eaLnBrk="0" hangingPunct="0"/>
            <a:r>
              <a:rPr lang="en-US" altLang="zh-CN" sz="3164" dirty="0">
                <a:solidFill>
                  <a:srgbClr val="231F20"/>
                </a:solidFill>
                <a:latin typeface="Times New Roman" panose="02020603050405020304" pitchFamily="18" charset="0"/>
              </a:rPr>
              <a:t>1 Sam is a _____ school student.</a:t>
            </a:r>
            <a:endParaRPr lang="en-US" altLang="zh-CN" sz="3164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defTabSz="964326" eaLnBrk="0" hangingPunct="0"/>
            <a:r>
              <a:rPr lang="zh-CN" altLang="en-US" sz="3164" dirty="0">
                <a:solidFill>
                  <a:srgbClr val="231F20"/>
                </a:solidFill>
                <a:latin typeface="Times New Roman" panose="02020603050405020304" pitchFamily="18" charset="0"/>
              </a:rPr>
              <a:t>   a</a:t>
            </a:r>
            <a:r>
              <a:rPr lang="en-US" altLang="zh-CN" sz="3164" dirty="0">
                <a:solidFill>
                  <a:srgbClr val="231F20"/>
                </a:solidFill>
                <a:latin typeface="Times New Roman" panose="02020603050405020304" pitchFamily="18" charset="0"/>
              </a:rPr>
              <a:t>  primary</a:t>
            </a:r>
            <a:r>
              <a:rPr lang="zh-CN" altLang="en-US" sz="3164" dirty="0">
                <a:solidFill>
                  <a:srgbClr val="231F20"/>
                </a:solidFill>
                <a:latin typeface="Times New Roman" panose="02020603050405020304" pitchFamily="18" charset="0"/>
              </a:rPr>
              <a:t>             b</a:t>
            </a:r>
            <a:r>
              <a:rPr lang="en-US" altLang="zh-CN" sz="3164" dirty="0">
                <a:solidFill>
                  <a:srgbClr val="231F20"/>
                </a:solidFill>
                <a:latin typeface="Times New Roman" panose="02020603050405020304" pitchFamily="18" charset="0"/>
              </a:rPr>
              <a:t>  junior high</a:t>
            </a:r>
            <a:r>
              <a:rPr lang="zh-CN" altLang="en-US" sz="3164" dirty="0">
                <a:solidFill>
                  <a:srgbClr val="231F20"/>
                </a:solidFill>
                <a:latin typeface="Times New Roman" panose="02020603050405020304" pitchFamily="18" charset="0"/>
              </a:rPr>
              <a:t>               c</a:t>
            </a:r>
            <a:r>
              <a:rPr lang="en-US" altLang="zh-CN" sz="3164" dirty="0">
                <a:solidFill>
                  <a:srgbClr val="231F20"/>
                </a:solidFill>
                <a:latin typeface="Times New Roman" panose="02020603050405020304" pitchFamily="18" charset="0"/>
              </a:rPr>
              <a:t>  senior high</a:t>
            </a:r>
            <a:endParaRPr lang="en-US" altLang="zh-CN" sz="3164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defTabSz="964326" eaLnBrk="0" hangingPunct="0"/>
            <a:endParaRPr lang="en-US" altLang="zh-CN" sz="3164" dirty="0">
              <a:solidFill>
                <a:srgbClr val="231F20"/>
              </a:solidFill>
              <a:latin typeface="Times New Roman" panose="02020603050405020304" pitchFamily="18" charset="0"/>
            </a:endParaRPr>
          </a:p>
          <a:p>
            <a:pPr defTabSz="964326" eaLnBrk="0" hangingPunct="0"/>
            <a:r>
              <a:rPr lang="en-US" altLang="zh-CN" sz="3164" dirty="0">
                <a:solidFill>
                  <a:srgbClr val="231F20"/>
                </a:solidFill>
                <a:latin typeface="Times New Roman" panose="02020603050405020304" pitchFamily="18" charset="0"/>
              </a:rPr>
              <a:t>2 Sam's favourite subject is _____.</a:t>
            </a:r>
            <a:endParaRPr lang="en-US" altLang="zh-CN" sz="3164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defTabSz="964326" eaLnBrk="0" hangingPunct="0"/>
            <a:r>
              <a:rPr lang="zh-CN" altLang="en-US" sz="3164" dirty="0">
                <a:solidFill>
                  <a:srgbClr val="231F20"/>
                </a:solidFill>
                <a:latin typeface="Times New Roman" panose="02020603050405020304" pitchFamily="18" charset="0"/>
              </a:rPr>
              <a:t>   a</a:t>
            </a:r>
            <a:r>
              <a:rPr lang="en-US" altLang="zh-CN" sz="3164" dirty="0">
                <a:solidFill>
                  <a:srgbClr val="231F20"/>
                </a:solidFill>
                <a:latin typeface="Times New Roman" panose="02020603050405020304" pitchFamily="18" charset="0"/>
              </a:rPr>
              <a:t> Maths</a:t>
            </a:r>
            <a:r>
              <a:rPr lang="zh-CN" altLang="en-US" sz="3164" dirty="0">
                <a:solidFill>
                  <a:srgbClr val="231F20"/>
                </a:solidFill>
                <a:latin typeface="Times New Roman" panose="02020603050405020304" pitchFamily="18" charset="0"/>
              </a:rPr>
              <a:t>                 b</a:t>
            </a:r>
            <a:r>
              <a:rPr lang="en-US" altLang="zh-CN" sz="3164" dirty="0">
                <a:solidFill>
                  <a:srgbClr val="231F20"/>
                </a:solidFill>
                <a:latin typeface="Times New Roman" panose="02020603050405020304" pitchFamily="18" charset="0"/>
              </a:rPr>
              <a:t>  Geography</a:t>
            </a:r>
            <a:r>
              <a:rPr lang="zh-CN" altLang="en-US" sz="3164" dirty="0">
                <a:solidFill>
                  <a:srgbClr val="231F20"/>
                </a:solidFill>
                <a:latin typeface="Times New Roman" panose="02020603050405020304" pitchFamily="18" charset="0"/>
              </a:rPr>
              <a:t>          </a:t>
            </a:r>
            <a:r>
              <a:rPr lang="en-US" altLang="zh-CN" sz="3164" dirty="0">
                <a:solidFill>
                  <a:srgbClr val="231F20"/>
                </a:solidFill>
                <a:latin typeface="Times New Roman" panose="02020603050405020304" pitchFamily="18" charset="0"/>
              </a:rPr>
              <a:t>	</a:t>
            </a:r>
            <a:r>
              <a:rPr lang="zh-CN" altLang="en-US" sz="3164" dirty="0">
                <a:solidFill>
                  <a:srgbClr val="231F20"/>
                </a:solidFill>
                <a:latin typeface="Times New Roman" panose="02020603050405020304" pitchFamily="18" charset="0"/>
              </a:rPr>
              <a:t>c</a:t>
            </a:r>
            <a:r>
              <a:rPr lang="en-US" altLang="zh-CN" sz="3164" dirty="0">
                <a:solidFill>
                  <a:srgbClr val="231F20"/>
                </a:solidFill>
                <a:latin typeface="Times New Roman" panose="02020603050405020304" pitchFamily="18" charset="0"/>
              </a:rPr>
              <a:t> English</a:t>
            </a:r>
            <a:endParaRPr lang="en-US" altLang="zh-CN" sz="3164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defTabSz="964326" eaLnBrk="0" hangingPunct="0"/>
            <a:endParaRPr lang="en-US" altLang="zh-CN" sz="3164" dirty="0">
              <a:solidFill>
                <a:srgbClr val="231F20"/>
              </a:solidFill>
              <a:latin typeface="Times New Roman" panose="02020603050405020304" pitchFamily="18" charset="0"/>
            </a:endParaRPr>
          </a:p>
          <a:p>
            <a:pPr defTabSz="964326" eaLnBrk="0" hangingPunct="0"/>
            <a:r>
              <a:rPr lang="en-US" altLang="zh-CN" sz="3164" dirty="0">
                <a:solidFill>
                  <a:srgbClr val="231F20"/>
                </a:solidFill>
                <a:latin typeface="Times New Roman" panose="02020603050405020304" pitchFamily="18" charset="0"/>
              </a:rPr>
              <a:t>3 Sam often _____ during the morning break</a:t>
            </a:r>
            <a:r>
              <a:rPr lang="zh-CN" altLang="en-US" sz="3164" dirty="0">
                <a:solidFill>
                  <a:srgbClr val="231F20"/>
                </a:solidFill>
                <a:latin typeface="Times New Roman" panose="02020603050405020304" pitchFamily="18" charset="0"/>
              </a:rPr>
              <a:t>.</a:t>
            </a:r>
            <a:endParaRPr lang="en-US" altLang="zh-CN" sz="3164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defTabSz="964326" eaLnBrk="0" hangingPunct="0"/>
            <a:r>
              <a:rPr lang="zh-CN" altLang="en-US" sz="3164" dirty="0">
                <a:solidFill>
                  <a:srgbClr val="231F20"/>
                </a:solidFill>
                <a:latin typeface="Times New Roman" panose="02020603050405020304" pitchFamily="18" charset="0"/>
              </a:rPr>
              <a:t>   a</a:t>
            </a:r>
            <a:r>
              <a:rPr lang="en-US" altLang="zh-CN" sz="3164" dirty="0">
                <a:solidFill>
                  <a:srgbClr val="231F20"/>
                </a:solidFill>
                <a:latin typeface="Times New Roman" panose="02020603050405020304" pitchFamily="18" charset="0"/>
              </a:rPr>
              <a:t> plays with his best friends</a:t>
            </a:r>
            <a:endParaRPr lang="en-US" altLang="zh-CN" sz="3164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defTabSz="964326" eaLnBrk="0" hangingPunct="0"/>
            <a:r>
              <a:rPr lang="zh-CN" altLang="en-US" sz="3164" dirty="0">
                <a:solidFill>
                  <a:srgbClr val="231F20"/>
                </a:solidFill>
                <a:latin typeface="Times New Roman" panose="02020603050405020304" pitchFamily="18" charset="0"/>
              </a:rPr>
              <a:t>   b</a:t>
            </a:r>
            <a:r>
              <a:rPr lang="en-US" altLang="zh-CN" sz="3164" dirty="0">
                <a:solidFill>
                  <a:srgbClr val="231F20"/>
                </a:solidFill>
                <a:latin typeface="Times New Roman" panose="02020603050405020304" pitchFamily="18" charset="0"/>
              </a:rPr>
              <a:t> takes part in the school band practice</a:t>
            </a:r>
          </a:p>
          <a:p>
            <a:pPr defTabSz="964326" eaLnBrk="0" hangingPunct="0"/>
            <a:r>
              <a:rPr lang="zh-CN" altLang="en-US" sz="3164" dirty="0">
                <a:solidFill>
                  <a:srgbClr val="231F20"/>
                </a:solidFill>
                <a:latin typeface="Times New Roman" panose="02020603050405020304" pitchFamily="18" charset="0"/>
              </a:rPr>
              <a:t>   c</a:t>
            </a:r>
            <a:r>
              <a:rPr lang="en-US" altLang="zh-CN" sz="3164" dirty="0">
                <a:solidFill>
                  <a:srgbClr val="231F20"/>
                </a:solidFill>
                <a:latin typeface="Times New Roman" panose="02020603050405020304" pitchFamily="18" charset="0"/>
              </a:rPr>
              <a:t> reads books</a:t>
            </a:r>
          </a:p>
          <a:p>
            <a:pPr defTabSz="964326" eaLnBrk="0" hangingPunct="0"/>
            <a:endParaRPr lang="en-US" altLang="zh-CN" sz="3164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13314" name="Picture 3" descr="http://ts4.cn.mm.bing.net/images/thumbnail.aspx?q=4734858366615611&amp;id=007642e94890d9922e6fa8f63acf34bc&amp;url=http%3a%2f%2fwww.schooljotter.com%2fimagefolders%2fimmaculate%2fCartoon_0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98869" y="4887632"/>
            <a:ext cx="2108184" cy="153894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339" name="TextBox 6"/>
          <p:cNvSpPr txBox="1">
            <a:spLocks noChangeArrowheads="1"/>
          </p:cNvSpPr>
          <p:nvPr/>
        </p:nvSpPr>
        <p:spPr bwMode="auto">
          <a:xfrm>
            <a:off x="4700800" y="13629"/>
            <a:ext cx="4561927" cy="54675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defTabSz="964326">
              <a:defRPr/>
            </a:pPr>
            <a:r>
              <a:rPr lang="en-US" altLang="zh-CN" sz="2953" b="1" dirty="0">
                <a:solidFill>
                  <a:srgbClr val="0070C0"/>
                </a:solidFill>
                <a:latin typeface="Times New Roman" panose="02020603050405020304" pitchFamily="18" charset="0"/>
                <a:ea typeface="宋体"/>
              </a:rPr>
              <a:t>Comprehension exercise</a:t>
            </a:r>
          </a:p>
        </p:txBody>
      </p:sp>
      <p:sp>
        <p:nvSpPr>
          <p:cNvPr id="13317" name="矩形 6"/>
          <p:cNvSpPr/>
          <p:nvPr/>
        </p:nvSpPr>
        <p:spPr>
          <a:xfrm>
            <a:off x="1915561" y="727184"/>
            <a:ext cx="9191493" cy="1066189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defTabSz="964326">
              <a:defRPr/>
            </a:pPr>
            <a:r>
              <a:rPr lang="en-US" altLang="zh-CN" sz="3164" b="1" i="1" dirty="0">
                <a:solidFill>
                  <a:srgbClr val="0070C0"/>
                </a:solidFill>
                <a:latin typeface="Times New Roman" panose="02020603050405020304" pitchFamily="18" charset="0"/>
                <a:ea typeface="宋体"/>
              </a:rPr>
              <a:t>D1 Read the article on page 17 and circle the correct answers.</a:t>
            </a:r>
          </a:p>
        </p:txBody>
      </p:sp>
      <p:sp>
        <p:nvSpPr>
          <p:cNvPr id="14342" name="椭圆 8"/>
          <p:cNvSpPr/>
          <p:nvPr/>
        </p:nvSpPr>
        <p:spPr>
          <a:xfrm>
            <a:off x="5011254" y="2267638"/>
            <a:ext cx="376700" cy="376701"/>
          </a:xfrm>
          <a:prstGeom prst="ellipse">
            <a:avLst/>
          </a:prstGeom>
          <a:noFill/>
          <a:ln w="57150" cap="flat" cmpd="sng">
            <a:solidFill>
              <a:srgbClr val="C00000"/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/>
          <a:p>
            <a:pPr algn="ctr" defTabSz="964326"/>
            <a:endParaRPr lang="zh-CN" altLang="en-US" sz="3164" dirty="0">
              <a:solidFill>
                <a:srgbClr val="FFFF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343" name="椭圆 9"/>
          <p:cNvSpPr/>
          <p:nvPr/>
        </p:nvSpPr>
        <p:spPr>
          <a:xfrm>
            <a:off x="5082523" y="3732584"/>
            <a:ext cx="376701" cy="376701"/>
          </a:xfrm>
          <a:prstGeom prst="ellipse">
            <a:avLst/>
          </a:prstGeom>
          <a:noFill/>
          <a:ln w="57150" cap="flat" cmpd="sng">
            <a:solidFill>
              <a:srgbClr val="C00000"/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/>
          <a:p>
            <a:pPr algn="ctr" defTabSz="964326"/>
            <a:endParaRPr lang="zh-CN" altLang="en-US" sz="3164" dirty="0">
              <a:solidFill>
                <a:srgbClr val="FFFF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344" name="椭圆 10"/>
          <p:cNvSpPr/>
          <p:nvPr/>
        </p:nvSpPr>
        <p:spPr>
          <a:xfrm>
            <a:off x="2116855" y="5167730"/>
            <a:ext cx="376700" cy="376701"/>
          </a:xfrm>
          <a:prstGeom prst="ellipse">
            <a:avLst/>
          </a:prstGeom>
          <a:noFill/>
          <a:ln w="57150" cap="flat" cmpd="sng">
            <a:solidFill>
              <a:srgbClr val="C00000"/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/>
          <a:p>
            <a:pPr algn="ctr" defTabSz="964326"/>
            <a:endParaRPr lang="zh-CN" altLang="en-US" sz="3164" dirty="0">
              <a:solidFill>
                <a:srgbClr val="FFFFFF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54658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4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2" grpId="0" bldLvl="0" animBg="1"/>
      <p:bldP spid="14343" grpId="0" bldLvl="0" animBg="1"/>
      <p:bldP spid="14344" grpId="0" bldLvl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Box 6"/>
          <p:cNvSpPr txBox="1">
            <a:spLocks noChangeArrowheads="1"/>
          </p:cNvSpPr>
          <p:nvPr/>
        </p:nvSpPr>
        <p:spPr bwMode="auto">
          <a:xfrm>
            <a:off x="4242838" y="559861"/>
            <a:ext cx="5349148" cy="54675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defTabSz="964326">
              <a:defRPr/>
            </a:pPr>
            <a:r>
              <a:rPr lang="en-US" altLang="zh-CN" sz="2953" b="1" dirty="0">
                <a:solidFill>
                  <a:srgbClr val="0070C0"/>
                </a:solidFill>
                <a:latin typeface="Times New Roman" panose="02020603050405020304" pitchFamily="18" charset="0"/>
                <a:ea typeface="宋体"/>
              </a:rPr>
              <a:t>Vocabulary exercise</a:t>
            </a:r>
          </a:p>
        </p:txBody>
      </p:sp>
      <p:sp>
        <p:nvSpPr>
          <p:cNvPr id="14339" name="矩形 3"/>
          <p:cNvSpPr/>
          <p:nvPr/>
        </p:nvSpPr>
        <p:spPr>
          <a:xfrm>
            <a:off x="1871132" y="957657"/>
            <a:ext cx="9116152" cy="1455591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defTabSz="964326" eaLnBrk="0" hangingPunct="0"/>
            <a:r>
              <a:rPr lang="en-US" altLang="zh-CN" sz="2953" b="1" i="1" dirty="0">
                <a:solidFill>
                  <a:srgbClr val="0070C0"/>
                </a:solidFill>
                <a:latin typeface="Times New Roman" panose="02020603050405020304" pitchFamily="18" charset="0"/>
                <a:ea typeface="宋体"/>
              </a:rPr>
              <a:t>C1 Here are some sentences from the article on page 17. Do you know the meanings of the words in italics? Circle the correct answers.</a:t>
            </a:r>
          </a:p>
        </p:txBody>
      </p:sp>
      <p:sp>
        <p:nvSpPr>
          <p:cNvPr id="14340" name="矩形 4"/>
          <p:cNvSpPr/>
          <p:nvPr/>
        </p:nvSpPr>
        <p:spPr>
          <a:xfrm>
            <a:off x="2134990" y="2459102"/>
            <a:ext cx="7787707" cy="1066189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482163" indent="-482163" defTabSz="964326" eaLnBrk="0" hangingPunct="0"/>
            <a:r>
              <a:rPr lang="en-US" altLang="zh-CN" sz="3164" b="1" dirty="0">
                <a:solidFill>
                  <a:srgbClr val="231F20"/>
                </a:solidFill>
                <a:latin typeface="Times New Roman" panose="02020603050405020304" pitchFamily="18" charset="0"/>
              </a:rPr>
              <a:t>1</a:t>
            </a:r>
            <a:r>
              <a:rPr lang="en-US" altLang="zh-CN" sz="3164" dirty="0">
                <a:solidFill>
                  <a:srgbClr val="231F20"/>
                </a:solidFill>
                <a:latin typeface="Times New Roman" panose="02020603050405020304" pitchFamily="18" charset="0"/>
              </a:rPr>
              <a:t> Classes start at 8 a.m., and I am</a:t>
            </a:r>
            <a:r>
              <a:rPr lang="en-US" altLang="zh-CN" sz="3164" i="1" dirty="0">
                <a:solidFill>
                  <a:srgbClr val="231F20"/>
                </a:solidFill>
                <a:latin typeface="Times New Roman" panose="02020603050405020304" pitchFamily="18" charset="0"/>
              </a:rPr>
              <a:t> seldom</a:t>
            </a:r>
            <a:r>
              <a:rPr lang="en-US" altLang="zh-CN" sz="3164" dirty="0">
                <a:solidFill>
                  <a:srgbClr val="231F20"/>
                </a:solidFill>
                <a:latin typeface="Times New Roman" panose="02020603050405020304" pitchFamily="18" charset="0"/>
              </a:rPr>
              <a:t> late.</a:t>
            </a:r>
          </a:p>
          <a:p>
            <a:pPr marL="482163" indent="-482163" defTabSz="964326" eaLnBrk="0" hangingPunct="0"/>
            <a:r>
              <a:rPr lang="zh-CN" altLang="en-US" sz="3164" dirty="0">
                <a:solidFill>
                  <a:srgbClr val="231F20"/>
                </a:solidFill>
                <a:latin typeface="Times New Roman" panose="02020603050405020304" pitchFamily="18" charset="0"/>
              </a:rPr>
              <a:t>   </a:t>
            </a:r>
            <a:r>
              <a:rPr lang="zh-CN" altLang="en-US" sz="3164" b="1" dirty="0">
                <a:solidFill>
                  <a:srgbClr val="231F20"/>
                </a:solidFill>
                <a:latin typeface="Times New Roman" panose="02020603050405020304" pitchFamily="18" charset="0"/>
              </a:rPr>
              <a:t>a</a:t>
            </a:r>
            <a:r>
              <a:rPr lang="en-US" altLang="zh-CN" sz="3164" b="1" dirty="0">
                <a:solidFill>
                  <a:srgbClr val="231F20"/>
                </a:solidFill>
                <a:latin typeface="Times New Roman" panose="02020603050405020304" pitchFamily="18" charset="0"/>
              </a:rPr>
              <a:t> </a:t>
            </a:r>
            <a:r>
              <a:rPr lang="zh-CN" altLang="en-US" sz="3164" b="1" dirty="0">
                <a:solidFill>
                  <a:srgbClr val="231F2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3164" dirty="0">
                <a:solidFill>
                  <a:srgbClr val="231F20"/>
                </a:solidFill>
                <a:latin typeface="Times New Roman" panose="02020603050405020304" pitchFamily="18" charset="0"/>
              </a:rPr>
              <a:t>often	</a:t>
            </a:r>
            <a:r>
              <a:rPr lang="zh-CN" altLang="en-US" sz="3164" dirty="0">
                <a:solidFill>
                  <a:srgbClr val="231F20"/>
                </a:solidFill>
                <a:latin typeface="Times New Roman" panose="02020603050405020304" pitchFamily="18" charset="0"/>
              </a:rPr>
              <a:t>			</a:t>
            </a:r>
            <a:r>
              <a:rPr lang="en-US" altLang="zh-CN" sz="3164" b="1" dirty="0">
                <a:solidFill>
                  <a:srgbClr val="231F20"/>
                </a:solidFill>
                <a:latin typeface="Times New Roman" panose="02020603050405020304" pitchFamily="18" charset="0"/>
              </a:rPr>
              <a:t>b </a:t>
            </a:r>
            <a:r>
              <a:rPr lang="en-US" altLang="zh-CN" sz="3164" dirty="0">
                <a:solidFill>
                  <a:srgbClr val="231F20"/>
                </a:solidFill>
                <a:latin typeface="Times New Roman" panose="02020603050405020304" pitchFamily="18" charset="0"/>
              </a:rPr>
              <a:t>not often</a:t>
            </a:r>
            <a:endParaRPr lang="zh-CN" altLang="en-US" sz="3164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341" name="矩形 5"/>
          <p:cNvSpPr/>
          <p:nvPr/>
        </p:nvSpPr>
        <p:spPr>
          <a:xfrm>
            <a:off x="2059315" y="3615322"/>
            <a:ext cx="8850625" cy="1066189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361622" indent="-361622" defTabSz="964326" eaLnBrk="0" hangingPunct="0"/>
            <a:r>
              <a:rPr lang="en-US" altLang="zh-CN" sz="3164" b="1" dirty="0">
                <a:solidFill>
                  <a:srgbClr val="231F20"/>
                </a:solidFill>
                <a:latin typeface="Times New Roman" panose="02020603050405020304" pitchFamily="18" charset="0"/>
              </a:rPr>
              <a:t>2</a:t>
            </a:r>
            <a:r>
              <a:rPr lang="en-US" altLang="zh-CN" sz="3164" dirty="0">
                <a:solidFill>
                  <a:srgbClr val="231F20"/>
                </a:solidFill>
                <a:latin typeface="Times New Roman" panose="02020603050405020304" pitchFamily="18" charset="0"/>
              </a:rPr>
              <a:t> We have our morning</a:t>
            </a:r>
            <a:r>
              <a:rPr lang="en-US" altLang="zh-CN" sz="3164" i="1" dirty="0">
                <a:solidFill>
                  <a:srgbClr val="231F20"/>
                </a:solidFill>
                <a:latin typeface="Times New Roman" panose="02020603050405020304" pitchFamily="18" charset="0"/>
              </a:rPr>
              <a:t> break</a:t>
            </a:r>
            <a:r>
              <a:rPr lang="en-US" altLang="zh-CN" sz="3164" dirty="0">
                <a:solidFill>
                  <a:srgbClr val="231F20"/>
                </a:solidFill>
                <a:latin typeface="Times New Roman" panose="02020603050405020304" pitchFamily="18" charset="0"/>
              </a:rPr>
              <a:t> at 9:50 a.m.</a:t>
            </a:r>
          </a:p>
          <a:p>
            <a:pPr marL="361622" indent="-361622" defTabSz="964326" eaLnBrk="0" hangingPunct="0"/>
            <a:r>
              <a:rPr lang="zh-CN" altLang="en-US" sz="3164" b="1" dirty="0">
                <a:solidFill>
                  <a:srgbClr val="231F20"/>
                </a:solidFill>
                <a:latin typeface="Times New Roman" panose="02020603050405020304" pitchFamily="18" charset="0"/>
              </a:rPr>
              <a:t>   a </a:t>
            </a:r>
            <a:r>
              <a:rPr lang="en-US" altLang="zh-CN" sz="3164" b="1" dirty="0">
                <a:solidFill>
                  <a:srgbClr val="231F2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3164" dirty="0">
                <a:solidFill>
                  <a:srgbClr val="231F20"/>
                </a:solidFill>
                <a:latin typeface="Times New Roman" panose="02020603050405020304" pitchFamily="18" charset="0"/>
              </a:rPr>
              <a:t>a short time between lessons	</a:t>
            </a:r>
            <a:r>
              <a:rPr lang="en-US" altLang="zh-CN" sz="3164" b="1" dirty="0">
                <a:solidFill>
                  <a:srgbClr val="231F20"/>
                </a:solidFill>
                <a:latin typeface="Times New Roman" panose="02020603050405020304" pitchFamily="18" charset="0"/>
              </a:rPr>
              <a:t>b</a:t>
            </a:r>
            <a:r>
              <a:rPr lang="en-US" altLang="zh-CN" sz="3164" dirty="0">
                <a:solidFill>
                  <a:srgbClr val="00000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 </a:t>
            </a:r>
            <a:r>
              <a:rPr lang="en-US" altLang="zh-CN" sz="3164" dirty="0">
                <a:solidFill>
                  <a:srgbClr val="231F20"/>
                </a:solidFill>
                <a:latin typeface="Times New Roman" panose="02020603050405020304" pitchFamily="18" charset="0"/>
              </a:rPr>
              <a:t>a short holiday</a:t>
            </a:r>
            <a:endParaRPr lang="zh-CN" altLang="en-US" sz="3164" dirty="0">
              <a:solidFill>
                <a:srgbClr val="231F2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342" name="矩形 6"/>
          <p:cNvSpPr/>
          <p:nvPr/>
        </p:nvSpPr>
        <p:spPr>
          <a:xfrm>
            <a:off x="2134990" y="4757812"/>
            <a:ext cx="9116152" cy="155311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just" defTabSz="964326" eaLnBrk="0" hangingPunct="0"/>
            <a:r>
              <a:rPr lang="en-US" altLang="zh-CN" sz="3164" b="1" dirty="0">
                <a:solidFill>
                  <a:srgbClr val="231F20"/>
                </a:solidFill>
                <a:latin typeface="Times New Roman" panose="02020603050405020304" pitchFamily="18" charset="0"/>
              </a:rPr>
              <a:t>3 </a:t>
            </a:r>
            <a:r>
              <a:rPr lang="en-US" altLang="zh-CN" sz="3164" dirty="0">
                <a:solidFill>
                  <a:srgbClr val="231F20"/>
                </a:solidFill>
                <a:latin typeface="Times New Roman" panose="02020603050405020304" pitchFamily="18" charset="0"/>
              </a:rPr>
              <a:t>When the </a:t>
            </a:r>
            <a:r>
              <a:rPr lang="en-US" altLang="zh-CN" sz="3164" dirty="0">
                <a:solidFill>
                  <a:srgbClr val="000000"/>
                </a:solidFill>
                <a:latin typeface="Times New Roman" panose="02020603050405020304" pitchFamily="18" charset="0"/>
              </a:rPr>
              <a:t>bell</a:t>
            </a:r>
            <a:r>
              <a:rPr lang="zh-CN" altLang="en-US" sz="3164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3164" i="1" dirty="0">
                <a:solidFill>
                  <a:srgbClr val="000000"/>
                </a:solidFill>
                <a:latin typeface="Times New Roman" panose="02020603050405020304" pitchFamily="18" charset="0"/>
              </a:rPr>
              <a:t>rings</a:t>
            </a:r>
            <a:r>
              <a:rPr lang="en-US" altLang="zh-CN" sz="3164" dirty="0">
                <a:solidFill>
                  <a:srgbClr val="231F20"/>
                </a:solidFill>
                <a:latin typeface="Times New Roman" panose="02020603050405020304" pitchFamily="18" charset="0"/>
              </a:rPr>
              <a:t>, I run to the playground with my best friends Tom and Jack.</a:t>
            </a:r>
            <a:endParaRPr lang="en-US" altLang="zh-CN" sz="3164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algn="just" defTabSz="964326" eaLnBrk="0" hangingPunct="0"/>
            <a:r>
              <a:rPr lang="zh-CN" altLang="en-US" sz="3164" dirty="0">
                <a:solidFill>
                  <a:srgbClr val="231F20"/>
                </a:solidFill>
                <a:latin typeface="Times New Roman" panose="02020603050405020304" pitchFamily="18" charset="0"/>
              </a:rPr>
              <a:t>  </a:t>
            </a:r>
            <a:r>
              <a:rPr lang="zh-CN" altLang="en-US" sz="3164" b="1" dirty="0">
                <a:solidFill>
                  <a:srgbClr val="231F20"/>
                </a:solidFill>
                <a:latin typeface="Times New Roman" panose="02020603050405020304" pitchFamily="18" charset="0"/>
              </a:rPr>
              <a:t>a </a:t>
            </a:r>
            <a:r>
              <a:rPr lang="en-US" altLang="zh-CN" sz="3164" b="1" dirty="0">
                <a:solidFill>
                  <a:srgbClr val="231F2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3164" dirty="0">
                <a:solidFill>
                  <a:srgbClr val="231F20"/>
                </a:solidFill>
                <a:latin typeface="Times New Roman" panose="02020603050405020304" pitchFamily="18" charset="0"/>
              </a:rPr>
              <a:t>makes a sound	</a:t>
            </a:r>
            <a:r>
              <a:rPr lang="zh-CN" altLang="en-US" sz="3164" dirty="0">
                <a:solidFill>
                  <a:srgbClr val="231F20"/>
                </a:solidFill>
                <a:latin typeface="Times New Roman" panose="02020603050405020304" pitchFamily="18" charset="0"/>
              </a:rPr>
              <a:t>		 </a:t>
            </a:r>
            <a:r>
              <a:rPr lang="en-US" altLang="zh-CN" sz="3164" b="1" dirty="0">
                <a:solidFill>
                  <a:srgbClr val="231F20"/>
                </a:solidFill>
                <a:latin typeface="Times New Roman" panose="02020603050405020304" pitchFamily="18" charset="0"/>
              </a:rPr>
              <a:t>b</a:t>
            </a:r>
            <a:r>
              <a:rPr lang="en-US" altLang="zh-CN" sz="3164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3164" dirty="0">
                <a:solidFill>
                  <a:srgbClr val="231F20"/>
                </a:solidFill>
                <a:latin typeface="Times New Roman" panose="02020603050405020304" pitchFamily="18" charset="0"/>
              </a:rPr>
              <a:t>is quiet</a:t>
            </a:r>
          </a:p>
        </p:txBody>
      </p:sp>
      <p:sp>
        <p:nvSpPr>
          <p:cNvPr id="15369" name="椭圆 9"/>
          <p:cNvSpPr/>
          <p:nvPr/>
        </p:nvSpPr>
        <p:spPr>
          <a:xfrm>
            <a:off x="6971824" y="2999877"/>
            <a:ext cx="376701" cy="376700"/>
          </a:xfrm>
          <a:prstGeom prst="ellipse">
            <a:avLst/>
          </a:prstGeom>
          <a:noFill/>
          <a:ln w="25400" cap="flat" cmpd="sng">
            <a:solidFill>
              <a:srgbClr val="C00000"/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/>
          <a:p>
            <a:pPr algn="ctr" defTabSz="964326"/>
            <a:endParaRPr lang="zh-CN" altLang="en-US" sz="3164" dirty="0">
              <a:solidFill>
                <a:srgbClr val="FFFF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370" name="椭圆 10"/>
          <p:cNvSpPr/>
          <p:nvPr/>
        </p:nvSpPr>
        <p:spPr>
          <a:xfrm>
            <a:off x="7860168" y="4147389"/>
            <a:ext cx="376700" cy="376701"/>
          </a:xfrm>
          <a:prstGeom prst="ellipse">
            <a:avLst/>
          </a:prstGeom>
          <a:noFill/>
          <a:ln w="25400" cap="flat" cmpd="sng">
            <a:solidFill>
              <a:srgbClr val="C00000"/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/>
          <a:p>
            <a:pPr algn="ctr" defTabSz="964326"/>
            <a:endParaRPr lang="zh-CN" altLang="en-US" sz="3164" dirty="0">
              <a:solidFill>
                <a:srgbClr val="FFFF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371" name="椭圆 11"/>
          <p:cNvSpPr/>
          <p:nvPr/>
        </p:nvSpPr>
        <p:spPr>
          <a:xfrm>
            <a:off x="2284665" y="5765026"/>
            <a:ext cx="376701" cy="376700"/>
          </a:xfrm>
          <a:prstGeom prst="ellipse">
            <a:avLst/>
          </a:prstGeom>
          <a:noFill/>
          <a:ln w="25400" cap="flat" cmpd="sng">
            <a:solidFill>
              <a:srgbClr val="C00000"/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/>
          <a:p>
            <a:pPr algn="ctr" defTabSz="964326"/>
            <a:endParaRPr lang="zh-CN" altLang="en-US" sz="3164" dirty="0">
              <a:solidFill>
                <a:srgbClr val="FFFFFF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34792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5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5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53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53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9" grpId="0" bldLvl="0" animBg="1"/>
      <p:bldP spid="15370" grpId="0" bldLvl="0" animBg="1"/>
      <p:bldP spid="15371" grpId="0" bldLvl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3" name="矩形 7"/>
          <p:cNvSpPr/>
          <p:nvPr/>
        </p:nvSpPr>
        <p:spPr>
          <a:xfrm>
            <a:off x="2252855" y="1083559"/>
            <a:ext cx="6554589" cy="1210011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defTabSz="964326" eaLnBrk="0" hangingPunct="0">
              <a:lnSpc>
                <a:spcPct val="120000"/>
              </a:lnSpc>
            </a:pPr>
            <a:r>
              <a:rPr lang="en-US" altLang="zh-CN" sz="3164" b="1" dirty="0">
                <a:solidFill>
                  <a:srgbClr val="231F20"/>
                </a:solidFill>
                <a:latin typeface="Times New Roman" panose="02020603050405020304" pitchFamily="18" charset="0"/>
              </a:rPr>
              <a:t>4 </a:t>
            </a:r>
            <a:r>
              <a:rPr lang="en-US" altLang="zh-CN" sz="3164" dirty="0">
                <a:solidFill>
                  <a:srgbClr val="231F20"/>
                </a:solidFill>
                <a:latin typeface="Times New Roman" panose="02020603050405020304" pitchFamily="18" charset="0"/>
              </a:rPr>
              <a:t> Afternoon classes</a:t>
            </a:r>
            <a:r>
              <a:rPr lang="en-US" altLang="zh-CN" sz="3164" i="1" dirty="0">
                <a:solidFill>
                  <a:srgbClr val="231F20"/>
                </a:solidFill>
                <a:latin typeface="Times New Roman" panose="02020603050405020304" pitchFamily="18" charset="0"/>
              </a:rPr>
              <a:t> end</a:t>
            </a:r>
            <a:r>
              <a:rPr lang="en-US" altLang="zh-CN" sz="3164" dirty="0">
                <a:solidFill>
                  <a:srgbClr val="231F20"/>
                </a:solidFill>
                <a:latin typeface="Times New Roman" panose="02020603050405020304" pitchFamily="18" charset="0"/>
              </a:rPr>
              <a:t> at 3:30 p.m.</a:t>
            </a:r>
          </a:p>
          <a:p>
            <a:pPr defTabSz="964326" eaLnBrk="0" hangingPunct="0">
              <a:lnSpc>
                <a:spcPct val="120000"/>
              </a:lnSpc>
            </a:pPr>
            <a:r>
              <a:rPr lang="zh-CN" altLang="en-US" sz="3164" dirty="0">
                <a:solidFill>
                  <a:srgbClr val="231F20"/>
                </a:solidFill>
                <a:latin typeface="Times New Roman" panose="02020603050405020304" pitchFamily="18" charset="0"/>
              </a:rPr>
              <a:t>    </a:t>
            </a:r>
            <a:r>
              <a:rPr lang="zh-CN" altLang="en-US" sz="3164" b="1" dirty="0">
                <a:solidFill>
                  <a:srgbClr val="231F20"/>
                </a:solidFill>
                <a:latin typeface="Times New Roman" panose="02020603050405020304" pitchFamily="18" charset="0"/>
              </a:rPr>
              <a:t>a </a:t>
            </a:r>
            <a:r>
              <a:rPr lang="en-US" altLang="zh-CN" sz="3164" b="1" dirty="0">
                <a:solidFill>
                  <a:srgbClr val="231F2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3164" dirty="0">
                <a:solidFill>
                  <a:srgbClr val="231F20"/>
                </a:solidFill>
                <a:latin typeface="Times New Roman" panose="02020603050405020304" pitchFamily="18" charset="0"/>
              </a:rPr>
              <a:t>stop	</a:t>
            </a:r>
            <a:r>
              <a:rPr lang="en-US" altLang="zh-CN" sz="3164" b="1" dirty="0">
                <a:solidFill>
                  <a:srgbClr val="231F20"/>
                </a:solidFill>
                <a:latin typeface="Times New Roman" panose="02020603050405020304" pitchFamily="18" charset="0"/>
              </a:rPr>
              <a:t>	</a:t>
            </a:r>
            <a:r>
              <a:rPr lang="zh-CN" altLang="en-US" sz="3164" b="1" dirty="0">
                <a:solidFill>
                  <a:srgbClr val="231F20"/>
                </a:solidFill>
                <a:latin typeface="Times New Roman" panose="02020603050405020304" pitchFamily="18" charset="0"/>
              </a:rPr>
              <a:t>		 </a:t>
            </a:r>
            <a:r>
              <a:rPr lang="en-US" altLang="zh-CN" sz="3164" b="1" dirty="0">
                <a:solidFill>
                  <a:srgbClr val="231F20"/>
                </a:solidFill>
                <a:latin typeface="Times New Roman" panose="02020603050405020304" pitchFamily="18" charset="0"/>
              </a:rPr>
              <a:t>b</a:t>
            </a:r>
            <a:r>
              <a:rPr lang="en-US" altLang="zh-CN" sz="3164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3164" dirty="0">
                <a:solidFill>
                  <a:srgbClr val="231F20"/>
                </a:solidFill>
                <a:latin typeface="Times New Roman" panose="02020603050405020304" pitchFamily="18" charset="0"/>
              </a:rPr>
              <a:t>begin</a:t>
            </a:r>
          </a:p>
        </p:txBody>
      </p:sp>
      <p:sp>
        <p:nvSpPr>
          <p:cNvPr id="14344" name="矩形 8"/>
          <p:cNvSpPr/>
          <p:nvPr/>
        </p:nvSpPr>
        <p:spPr>
          <a:xfrm>
            <a:off x="2252854" y="2395481"/>
            <a:ext cx="8277377" cy="1210011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defTabSz="964326" eaLnBrk="0" hangingPunct="0">
              <a:lnSpc>
                <a:spcPct val="120000"/>
              </a:lnSpc>
            </a:pPr>
            <a:r>
              <a:rPr lang="en-US" altLang="zh-CN" sz="3164" b="1" dirty="0">
                <a:solidFill>
                  <a:srgbClr val="231F20"/>
                </a:solidFill>
                <a:latin typeface="Times New Roman" panose="02020603050405020304" pitchFamily="18" charset="0"/>
              </a:rPr>
              <a:t>5 </a:t>
            </a:r>
            <a:r>
              <a:rPr lang="en-US" altLang="zh-CN" sz="3164" dirty="0">
                <a:solidFill>
                  <a:srgbClr val="231F20"/>
                </a:solidFill>
                <a:latin typeface="Times New Roman" panose="02020603050405020304" pitchFamily="18" charset="0"/>
              </a:rPr>
              <a:t> We make great music</a:t>
            </a:r>
            <a:r>
              <a:rPr lang="en-US" altLang="zh-CN" sz="3164" i="1" dirty="0">
                <a:solidFill>
                  <a:srgbClr val="231F20"/>
                </a:solidFill>
                <a:latin typeface="Times New Roman" panose="02020603050405020304" pitchFamily="18" charset="0"/>
              </a:rPr>
              <a:t> together</a:t>
            </a:r>
            <a:r>
              <a:rPr lang="en-US" altLang="zh-CN" sz="3164" dirty="0">
                <a:solidFill>
                  <a:srgbClr val="231F20"/>
                </a:solidFill>
                <a:latin typeface="Times New Roman" panose="02020603050405020304" pitchFamily="18" charset="0"/>
              </a:rPr>
              <a:t>.</a:t>
            </a:r>
          </a:p>
          <a:p>
            <a:pPr defTabSz="964326" eaLnBrk="0" hangingPunct="0">
              <a:lnSpc>
                <a:spcPct val="120000"/>
              </a:lnSpc>
            </a:pPr>
            <a:r>
              <a:rPr lang="zh-CN" altLang="en-US" sz="3164" b="1" dirty="0">
                <a:solidFill>
                  <a:srgbClr val="231F20"/>
                </a:solidFill>
                <a:latin typeface="Times New Roman" panose="02020603050405020304" pitchFamily="18" charset="0"/>
              </a:rPr>
              <a:t>     a </a:t>
            </a:r>
            <a:r>
              <a:rPr lang="en-US" altLang="zh-CN" sz="3164" b="1" dirty="0">
                <a:solidFill>
                  <a:srgbClr val="231F2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3164" dirty="0">
                <a:solidFill>
                  <a:srgbClr val="231F20"/>
                </a:solidFill>
                <a:latin typeface="Times New Roman" panose="02020603050405020304" pitchFamily="18" charset="0"/>
              </a:rPr>
              <a:t>with each other	</a:t>
            </a:r>
            <a:r>
              <a:rPr lang="zh-CN" altLang="en-US" sz="3164" dirty="0">
                <a:solidFill>
                  <a:srgbClr val="231F20"/>
                </a:solidFill>
                <a:latin typeface="Times New Roman" panose="02020603050405020304" pitchFamily="18" charset="0"/>
              </a:rPr>
              <a:t>	  	 </a:t>
            </a:r>
            <a:r>
              <a:rPr lang="en-US" altLang="zh-CN" sz="3164" b="1" dirty="0">
                <a:solidFill>
                  <a:srgbClr val="231F20"/>
                </a:solidFill>
                <a:latin typeface="Times New Roman" panose="02020603050405020304" pitchFamily="18" charset="0"/>
              </a:rPr>
              <a:t>b</a:t>
            </a:r>
            <a:r>
              <a:rPr lang="en-US" altLang="zh-CN" sz="3164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3164" dirty="0">
                <a:solidFill>
                  <a:srgbClr val="231F20"/>
                </a:solidFill>
                <a:latin typeface="Times New Roman" panose="02020603050405020304" pitchFamily="18" charset="0"/>
              </a:rPr>
              <a:t>every day</a:t>
            </a:r>
          </a:p>
        </p:txBody>
      </p:sp>
      <p:sp>
        <p:nvSpPr>
          <p:cNvPr id="15372" name="椭圆 12"/>
          <p:cNvSpPr/>
          <p:nvPr/>
        </p:nvSpPr>
        <p:spPr>
          <a:xfrm>
            <a:off x="2634577" y="1793723"/>
            <a:ext cx="376701" cy="376700"/>
          </a:xfrm>
          <a:prstGeom prst="ellipse">
            <a:avLst/>
          </a:prstGeom>
          <a:noFill/>
          <a:ln w="25400" cap="flat" cmpd="sng">
            <a:solidFill>
              <a:srgbClr val="C00000"/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/>
          <a:p>
            <a:pPr algn="ctr" defTabSz="964326"/>
            <a:endParaRPr lang="zh-CN" altLang="en-US" sz="3164" dirty="0">
              <a:solidFill>
                <a:srgbClr val="FFFF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349" name="椭圆 13"/>
          <p:cNvSpPr/>
          <p:nvPr/>
        </p:nvSpPr>
        <p:spPr>
          <a:xfrm flipV="1">
            <a:off x="2821254" y="3237448"/>
            <a:ext cx="380048" cy="376701"/>
          </a:xfrm>
          <a:prstGeom prst="ellipse">
            <a:avLst/>
          </a:prstGeom>
          <a:noFill/>
          <a:ln w="25400" cap="flat" cmpd="sng">
            <a:solidFill>
              <a:srgbClr val="C00000"/>
            </a:solidFill>
            <a:prstDash val="solid"/>
            <a:headEnd type="none" w="med" len="med"/>
            <a:tailEnd type="none" w="med" len="med"/>
          </a:ln>
        </p:spPr>
        <p:txBody>
          <a:bodyPr rot="10800000" anchor="ctr"/>
          <a:lstStyle/>
          <a:p>
            <a:pPr algn="ctr" defTabSz="964326"/>
            <a:endParaRPr lang="zh-CN" altLang="en-US" sz="3164" dirty="0">
              <a:solidFill>
                <a:srgbClr val="FFFFFF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2" name="图片 1" descr="bk_2173d69e7376e5277604dbdf3111710b_qNzpQ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59945" y="4135335"/>
            <a:ext cx="2924201" cy="2004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13508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3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3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5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3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43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43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72" grpId="0" bldLvl="0" animBg="1"/>
      <p:bldP spid="14349" grpId="0" bldLvl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矩形 2"/>
          <p:cNvSpPr/>
          <p:nvPr/>
        </p:nvSpPr>
        <p:spPr>
          <a:xfrm>
            <a:off x="1721456" y="920824"/>
            <a:ext cx="9529686" cy="871264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defTabSz="964326"/>
            <a:r>
              <a:rPr lang="en-US" altLang="zh-CN" sz="2531" b="1" i="1" dirty="0">
                <a:solidFill>
                  <a:srgbClr val="0070C0"/>
                </a:solidFill>
                <a:latin typeface="Times New Roman" panose="02020603050405020304" pitchFamily="18" charset="0"/>
                <a:ea typeface="宋体"/>
              </a:rPr>
              <a:t>C2 Sam and Mandy are talking about their daily lives on the Internet. Complete their conversation with the words and phrases from the box.</a:t>
            </a:r>
          </a:p>
        </p:txBody>
      </p:sp>
      <p:sp>
        <p:nvSpPr>
          <p:cNvPr id="16387" name="TextBox 6"/>
          <p:cNvSpPr txBox="1">
            <a:spLocks noChangeArrowheads="1"/>
          </p:cNvSpPr>
          <p:nvPr/>
        </p:nvSpPr>
        <p:spPr bwMode="auto">
          <a:xfrm>
            <a:off x="4018492" y="483852"/>
            <a:ext cx="5349148" cy="54675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defTabSz="964326">
              <a:defRPr/>
            </a:pPr>
            <a:r>
              <a:rPr lang="en-US" altLang="zh-CN" sz="2953" b="1" dirty="0">
                <a:solidFill>
                  <a:srgbClr val="0070C0"/>
                </a:solidFill>
                <a:latin typeface="Times New Roman" panose="02020603050405020304" pitchFamily="18" charset="0"/>
                <a:ea typeface="宋体"/>
              </a:rPr>
              <a:t>More exercise</a:t>
            </a:r>
          </a:p>
        </p:txBody>
      </p:sp>
      <p:sp>
        <p:nvSpPr>
          <p:cNvPr id="16388" name="Freeform 2"/>
          <p:cNvSpPr>
            <a:spLocks noChangeArrowheads="1"/>
          </p:cNvSpPr>
          <p:nvPr/>
        </p:nvSpPr>
        <p:spPr bwMode="auto">
          <a:xfrm>
            <a:off x="3265091" y="1958843"/>
            <a:ext cx="7383330" cy="602721"/>
          </a:xfrm>
          <a:custGeom>
            <a:avLst/>
            <a:gdLst>
              <a:gd name="T0" fmla="*/ 0 w 7744"/>
              <a:gd name="T1" fmla="*/ 2147483647 h 560"/>
              <a:gd name="T2" fmla="*/ 2147483647 w 7744"/>
              <a:gd name="T3" fmla="*/ 2147483647 h 560"/>
              <a:gd name="T4" fmla="*/ 2147483647 w 7744"/>
              <a:gd name="T5" fmla="*/ 0 h 560"/>
              <a:gd name="T6" fmla="*/ 0 w 7744"/>
              <a:gd name="T7" fmla="*/ 0 h 560"/>
              <a:gd name="T8" fmla="*/ 0 w 7744"/>
              <a:gd name="T9" fmla="*/ 2147483647 h 56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7744"/>
              <a:gd name="T16" fmla="*/ 0 h 560"/>
              <a:gd name="T17" fmla="*/ 7744 w 7744"/>
              <a:gd name="T18" fmla="*/ 560 h 56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7744" h="560">
                <a:moveTo>
                  <a:pt x="0" y="560"/>
                </a:moveTo>
                <a:lnTo>
                  <a:pt x="7744" y="560"/>
                </a:lnTo>
                <a:lnTo>
                  <a:pt x="7744" y="0"/>
                </a:lnTo>
                <a:lnTo>
                  <a:pt x="0" y="0"/>
                </a:lnTo>
                <a:lnTo>
                  <a:pt x="0" y="560"/>
                </a:lnTo>
                <a:close/>
              </a:path>
            </a:pathLst>
          </a:custGeom>
          <a:solidFill>
            <a:srgbClr val="FFFDCC"/>
          </a:solidFill>
          <a:ln w="9525">
            <a:noFill/>
            <a:miter lim="800000"/>
          </a:ln>
        </p:spPr>
        <p:txBody>
          <a:bodyPr/>
          <a:lstStyle/>
          <a:p>
            <a:pPr defTabSz="964326">
              <a:defRPr/>
            </a:pPr>
            <a:endParaRPr lang="zh-CN" altLang="en-US" sz="1476" b="1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15365" name="Freeform 3"/>
          <p:cNvSpPr/>
          <p:nvPr/>
        </p:nvSpPr>
        <p:spPr>
          <a:xfrm flipH="1">
            <a:off x="2963730" y="1980608"/>
            <a:ext cx="301360" cy="656296"/>
          </a:xfrm>
          <a:custGeom>
            <a:avLst/>
            <a:gdLst>
              <a:gd name="txL" fmla="*/ 0 w 360"/>
              <a:gd name="txT" fmla="*/ 0 h 560"/>
              <a:gd name="txR" fmla="*/ 360 w 360"/>
              <a:gd name="txB" fmla="*/ 560 h 560"/>
            </a:gdLst>
            <a:ahLst/>
            <a:cxnLst>
              <a:cxn ang="0">
                <a:pos x="0" y="2147483647"/>
              </a:cxn>
              <a:cxn ang="0">
                <a:pos x="2147483647" y="2147483647"/>
              </a:cxn>
              <a:cxn ang="0">
                <a:pos x="2147483647" y="0"/>
              </a:cxn>
              <a:cxn ang="0">
                <a:pos x="0" y="0"/>
              </a:cxn>
              <a:cxn ang="0">
                <a:pos x="0" y="2147483647"/>
              </a:cxn>
            </a:cxnLst>
            <a:rect l="txL" t="txT" r="txR" b="txB"/>
            <a:pathLst>
              <a:path w="360" h="560">
                <a:moveTo>
                  <a:pt x="0" y="560"/>
                </a:moveTo>
                <a:lnTo>
                  <a:pt x="360" y="560"/>
                </a:lnTo>
                <a:lnTo>
                  <a:pt x="360" y="0"/>
                </a:lnTo>
                <a:lnTo>
                  <a:pt x="0" y="0"/>
                </a:lnTo>
                <a:lnTo>
                  <a:pt x="0" y="560"/>
                </a:lnTo>
                <a:close/>
              </a:path>
            </a:pathLst>
          </a:custGeom>
          <a:solidFill>
            <a:srgbClr val="A6DB5E">
              <a:alpha val="100000"/>
            </a:srgbClr>
          </a:solidFill>
          <a:ln w="9525">
            <a:noFill/>
          </a:ln>
        </p:spPr>
        <p:txBody>
          <a:bodyPr/>
          <a:lstStyle/>
          <a:p>
            <a:pPr defTabSz="964326"/>
            <a:endParaRPr lang="zh-CN" altLang="en-US" sz="1898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366" name="Freeform 4"/>
          <p:cNvSpPr/>
          <p:nvPr/>
        </p:nvSpPr>
        <p:spPr>
          <a:xfrm>
            <a:off x="3189751" y="2034184"/>
            <a:ext cx="187513" cy="418556"/>
          </a:xfrm>
          <a:custGeom>
            <a:avLst/>
            <a:gdLst>
              <a:gd name="txL" fmla="*/ 0 w 113"/>
              <a:gd name="txT" fmla="*/ 0 h 240"/>
              <a:gd name="txR" fmla="*/ 113 w 113"/>
              <a:gd name="txB" fmla="*/ 240 h 240"/>
            </a:gdLst>
            <a:ahLst/>
            <a:cxnLst>
              <a:cxn ang="0">
                <a:pos x="2147483647" y="0"/>
              </a:cxn>
              <a:cxn ang="0">
                <a:pos x="0" y="0"/>
              </a:cxn>
              <a:cxn ang="0">
                <a:pos x="0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0"/>
              </a:cxn>
            </a:cxnLst>
            <a:rect l="txL" t="txT" r="txR" b="txB"/>
            <a:pathLst>
              <a:path w="113" h="240">
                <a:moveTo>
                  <a:pt x="70" y="0"/>
                </a:moveTo>
                <a:lnTo>
                  <a:pt x="0" y="0"/>
                </a:lnTo>
                <a:lnTo>
                  <a:pt x="0" y="240"/>
                </a:lnTo>
                <a:lnTo>
                  <a:pt x="113" y="240"/>
                </a:lnTo>
                <a:lnTo>
                  <a:pt x="113" y="60"/>
                </a:lnTo>
                <a:lnTo>
                  <a:pt x="70" y="60"/>
                </a:lnTo>
                <a:lnTo>
                  <a:pt x="70" y="0"/>
                </a:lnTo>
                <a:close/>
              </a:path>
            </a:pathLst>
          </a:custGeom>
          <a:solidFill>
            <a:srgbClr val="8CCE67">
              <a:alpha val="100000"/>
            </a:srgbClr>
          </a:solidFill>
          <a:ln w="9525">
            <a:noFill/>
          </a:ln>
        </p:spPr>
        <p:txBody>
          <a:bodyPr/>
          <a:lstStyle/>
          <a:p>
            <a:pPr defTabSz="964326"/>
            <a:endParaRPr lang="zh-CN" altLang="en-US" sz="1898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367" name="Freeform 5"/>
          <p:cNvSpPr/>
          <p:nvPr/>
        </p:nvSpPr>
        <p:spPr>
          <a:xfrm>
            <a:off x="3265091" y="2034183"/>
            <a:ext cx="215975" cy="138960"/>
          </a:xfrm>
          <a:custGeom>
            <a:avLst/>
            <a:gdLst>
              <a:gd name="txL" fmla="*/ 0 w 154"/>
              <a:gd name="txT" fmla="*/ 0 h 153"/>
              <a:gd name="txR" fmla="*/ 154 w 154"/>
              <a:gd name="txB" fmla="*/ 153 h 153"/>
            </a:gdLst>
            <a:ahLst/>
            <a:cxnLst>
              <a:cxn ang="0">
                <a:pos x="2147483647" y="0"/>
              </a:cxn>
              <a:cxn ang="0">
                <a:pos x="0" y="0"/>
              </a:cxn>
              <a:cxn ang="0">
                <a:pos x="0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0"/>
              </a:cxn>
            </a:cxnLst>
            <a:rect l="txL" t="txT" r="txR" b="txB"/>
            <a:pathLst>
              <a:path w="154" h="153">
                <a:moveTo>
                  <a:pt x="153" y="0"/>
                </a:moveTo>
                <a:lnTo>
                  <a:pt x="0" y="0"/>
                </a:lnTo>
                <a:lnTo>
                  <a:pt x="0" y="93"/>
                </a:lnTo>
                <a:lnTo>
                  <a:pt x="43" y="93"/>
                </a:lnTo>
                <a:lnTo>
                  <a:pt x="43" y="153"/>
                </a:lnTo>
                <a:lnTo>
                  <a:pt x="153" y="153"/>
                </a:lnTo>
                <a:lnTo>
                  <a:pt x="153" y="0"/>
                </a:lnTo>
                <a:close/>
              </a:path>
            </a:pathLst>
          </a:custGeom>
          <a:solidFill>
            <a:srgbClr val="7EC7B7">
              <a:alpha val="100000"/>
            </a:srgbClr>
          </a:solidFill>
          <a:ln w="9525">
            <a:noFill/>
          </a:ln>
        </p:spPr>
        <p:txBody>
          <a:bodyPr/>
          <a:lstStyle/>
          <a:p>
            <a:pPr defTabSz="964326"/>
            <a:endParaRPr lang="zh-CN" altLang="en-US" sz="1898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368" name="矩形 10"/>
          <p:cNvSpPr/>
          <p:nvPr/>
        </p:nvSpPr>
        <p:spPr>
          <a:xfrm>
            <a:off x="3315317" y="2173144"/>
            <a:ext cx="979422" cy="416909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defTabSz="964326"/>
            <a:r>
              <a:rPr lang="en-US" altLang="zh-CN" sz="2109" b="1" dirty="0">
                <a:solidFill>
                  <a:srgbClr val="231F20"/>
                </a:solidFill>
                <a:latin typeface="Times New Roman" panose="02020603050405020304" pitchFamily="18" charset="0"/>
              </a:rPr>
              <a:t>break</a:t>
            </a:r>
          </a:p>
        </p:txBody>
      </p:sp>
      <p:sp>
        <p:nvSpPr>
          <p:cNvPr id="15369" name="矩形 11"/>
          <p:cNvSpPr/>
          <p:nvPr/>
        </p:nvSpPr>
        <p:spPr>
          <a:xfrm>
            <a:off x="6730736" y="2181515"/>
            <a:ext cx="753401" cy="416909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defTabSz="964326" eaLnBrk="0" hangingPunct="0"/>
            <a:r>
              <a:rPr lang="en-US" altLang="zh-CN" sz="2109" b="1" dirty="0">
                <a:solidFill>
                  <a:srgbClr val="231F20"/>
                </a:solidFill>
                <a:latin typeface="Times New Roman" panose="02020603050405020304" pitchFamily="18" charset="0"/>
              </a:rPr>
              <a:t>end</a:t>
            </a:r>
          </a:p>
        </p:txBody>
      </p:sp>
      <p:sp>
        <p:nvSpPr>
          <p:cNvPr id="15370" name="矩形 12"/>
          <p:cNvSpPr/>
          <p:nvPr/>
        </p:nvSpPr>
        <p:spPr>
          <a:xfrm>
            <a:off x="4455465" y="2181515"/>
            <a:ext cx="1130101" cy="416909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defTabSz="964326" eaLnBrk="0" hangingPunct="0"/>
            <a:r>
              <a:rPr lang="en-US" altLang="zh-CN" sz="2109" b="1" dirty="0">
                <a:solidFill>
                  <a:srgbClr val="231F20"/>
                </a:solidFill>
                <a:latin typeface="Times New Roman" panose="02020603050405020304" pitchFamily="18" charset="0"/>
              </a:rPr>
              <a:t>on foot</a:t>
            </a:r>
          </a:p>
        </p:txBody>
      </p:sp>
      <p:sp>
        <p:nvSpPr>
          <p:cNvPr id="15371" name="矩形 13"/>
          <p:cNvSpPr/>
          <p:nvPr/>
        </p:nvSpPr>
        <p:spPr>
          <a:xfrm>
            <a:off x="5901995" y="2181515"/>
            <a:ext cx="904081" cy="416909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defTabSz="964326" eaLnBrk="0" hangingPunct="0"/>
            <a:r>
              <a:rPr lang="en-US" altLang="zh-CN" sz="2109" b="1" dirty="0">
                <a:solidFill>
                  <a:srgbClr val="231F20"/>
                </a:solidFill>
                <a:latin typeface="Times New Roman" panose="02020603050405020304" pitchFamily="18" charset="0"/>
              </a:rPr>
              <a:t>rings</a:t>
            </a:r>
          </a:p>
        </p:txBody>
      </p:sp>
      <p:sp>
        <p:nvSpPr>
          <p:cNvPr id="15372" name="矩形 14"/>
          <p:cNvSpPr/>
          <p:nvPr/>
        </p:nvSpPr>
        <p:spPr>
          <a:xfrm>
            <a:off x="7484136" y="2181516"/>
            <a:ext cx="1582143" cy="416909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defTabSz="964326" eaLnBrk="0" hangingPunct="0"/>
            <a:r>
              <a:rPr lang="en-US" altLang="zh-CN" sz="2109" b="1" dirty="0">
                <a:solidFill>
                  <a:srgbClr val="231F20"/>
                </a:solidFill>
                <a:latin typeface="Times New Roman" panose="02020603050405020304" pitchFamily="18" charset="0"/>
              </a:rPr>
              <a:t>take part in</a:t>
            </a:r>
          </a:p>
        </p:txBody>
      </p:sp>
      <p:sp>
        <p:nvSpPr>
          <p:cNvPr id="15373" name="矩形 15"/>
          <p:cNvSpPr/>
          <p:nvPr/>
        </p:nvSpPr>
        <p:spPr>
          <a:xfrm>
            <a:off x="9216959" y="2184864"/>
            <a:ext cx="1205442" cy="416909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defTabSz="964326" eaLnBrk="0" hangingPunct="0"/>
            <a:r>
              <a:rPr lang="en-US" altLang="zh-CN" sz="2109" b="1" dirty="0">
                <a:solidFill>
                  <a:srgbClr val="231F20"/>
                </a:solidFill>
                <a:latin typeface="Times New Roman" panose="02020603050405020304" pitchFamily="18" charset="0"/>
              </a:rPr>
              <a:t>usually</a:t>
            </a:r>
          </a:p>
        </p:txBody>
      </p:sp>
      <p:pic>
        <p:nvPicPr>
          <p:cNvPr id="15374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62370" y="2702199"/>
            <a:ext cx="7307991" cy="4379771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375" name="Freeform 29"/>
          <p:cNvSpPr/>
          <p:nvPr/>
        </p:nvSpPr>
        <p:spPr>
          <a:xfrm>
            <a:off x="1607609" y="482177"/>
            <a:ext cx="366656" cy="579282"/>
          </a:xfrm>
          <a:custGeom>
            <a:avLst/>
            <a:gdLst>
              <a:gd name="txL" fmla="*/ 0 w 548"/>
              <a:gd name="txT" fmla="*/ 0 h 864"/>
              <a:gd name="txR" fmla="*/ 548 w 548"/>
              <a:gd name="txB" fmla="*/ 864 h 864"/>
            </a:gdLst>
            <a:ahLst/>
            <a:cxnLst>
              <a:cxn ang="0">
                <a:pos x="0" y="0"/>
              </a:cxn>
              <a:cxn ang="0">
                <a:pos x="0" y="2147483647"/>
              </a:cxn>
              <a:cxn ang="0">
                <a:pos x="2147483647" y="2147483647"/>
              </a:cxn>
              <a:cxn ang="0">
                <a:pos x="2147483647" y="0"/>
              </a:cxn>
              <a:cxn ang="0">
                <a:pos x="0" y="0"/>
              </a:cxn>
            </a:cxnLst>
            <a:rect l="txL" t="txT" r="txR" b="txB"/>
            <a:pathLst>
              <a:path w="548" h="864">
                <a:moveTo>
                  <a:pt x="0" y="0"/>
                </a:moveTo>
                <a:lnTo>
                  <a:pt x="0" y="864"/>
                </a:lnTo>
                <a:lnTo>
                  <a:pt x="548" y="864"/>
                </a:lnTo>
                <a:lnTo>
                  <a:pt x="548" y="0"/>
                </a:lnTo>
                <a:lnTo>
                  <a:pt x="0" y="0"/>
                </a:lnTo>
                <a:close/>
              </a:path>
            </a:pathLst>
          </a:custGeom>
          <a:solidFill>
            <a:srgbClr val="EC8BCB">
              <a:alpha val="100000"/>
            </a:srgbClr>
          </a:solidFill>
          <a:ln w="9525">
            <a:noFill/>
          </a:ln>
        </p:spPr>
        <p:txBody>
          <a:bodyPr/>
          <a:lstStyle/>
          <a:p>
            <a:pPr defTabSz="964326"/>
            <a:endParaRPr lang="zh-CN" altLang="en-US" sz="1898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376" name="Freeform 15"/>
          <p:cNvSpPr/>
          <p:nvPr/>
        </p:nvSpPr>
        <p:spPr>
          <a:xfrm>
            <a:off x="2689158" y="8985564"/>
            <a:ext cx="5176702" cy="493896"/>
          </a:xfrm>
          <a:custGeom>
            <a:avLst/>
            <a:gdLst>
              <a:gd name="txL" fmla="*/ 0 w 7731"/>
              <a:gd name="txT" fmla="*/ 0 h 738"/>
              <a:gd name="txR" fmla="*/ 7731 w 7731"/>
              <a:gd name="txB" fmla="*/ 738 h 738"/>
            </a:gdLst>
            <a:ahLst/>
            <a:cxnLst>
              <a:cxn ang="0">
                <a:pos x="2147483647" y="0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0" y="2147483647"/>
              </a:cxn>
              <a:cxn ang="0">
                <a:pos x="0" y="2147483647"/>
              </a:cxn>
              <a:cxn ang="0">
                <a:pos x="0" y="2147483647"/>
              </a:cxn>
              <a:cxn ang="0">
                <a:pos x="0" y="2147483647"/>
              </a:cxn>
              <a:cxn ang="0">
                <a:pos x="0" y="2147483647"/>
              </a:cxn>
              <a:cxn ang="0">
                <a:pos x="0" y="2147483647"/>
              </a:cxn>
              <a:cxn ang="0">
                <a:pos x="0" y="2147483647"/>
              </a:cxn>
              <a:cxn ang="0">
                <a:pos x="0" y="2147483647"/>
              </a:cxn>
              <a:cxn ang="0">
                <a:pos x="0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0"/>
              </a:cxn>
              <a:cxn ang="0">
                <a:pos x="2147483647" y="0"/>
              </a:cxn>
              <a:cxn ang="0">
                <a:pos x="2147483647" y="0"/>
              </a:cxn>
              <a:cxn ang="0">
                <a:pos x="2147483647" y="0"/>
              </a:cxn>
              <a:cxn ang="0">
                <a:pos x="2147483647" y="0"/>
              </a:cxn>
              <a:cxn ang="0">
                <a:pos x="2147483647" y="0"/>
              </a:cxn>
              <a:cxn ang="0">
                <a:pos x="2147483647" y="0"/>
              </a:cxn>
              <a:cxn ang="0">
                <a:pos x="2147483647" y="0"/>
              </a:cxn>
            </a:cxnLst>
            <a:rect l="txL" t="txT" r="txR" b="txB"/>
            <a:pathLst>
              <a:path w="7731" h="738">
                <a:moveTo>
                  <a:pt x="120" y="0"/>
                </a:moveTo>
                <a:lnTo>
                  <a:pt x="119" y="0"/>
                </a:lnTo>
                <a:lnTo>
                  <a:pt x="117" y="0"/>
                </a:lnTo>
                <a:lnTo>
                  <a:pt x="113" y="0"/>
                </a:lnTo>
                <a:lnTo>
                  <a:pt x="107" y="1"/>
                </a:lnTo>
                <a:lnTo>
                  <a:pt x="101" y="2"/>
                </a:lnTo>
                <a:lnTo>
                  <a:pt x="94" y="3"/>
                </a:lnTo>
                <a:lnTo>
                  <a:pt x="86" y="5"/>
                </a:lnTo>
                <a:lnTo>
                  <a:pt x="78" y="8"/>
                </a:lnTo>
                <a:lnTo>
                  <a:pt x="69" y="11"/>
                </a:lnTo>
                <a:lnTo>
                  <a:pt x="60" y="15"/>
                </a:lnTo>
                <a:lnTo>
                  <a:pt x="51" y="20"/>
                </a:lnTo>
                <a:lnTo>
                  <a:pt x="42" y="26"/>
                </a:lnTo>
                <a:lnTo>
                  <a:pt x="34" y="33"/>
                </a:lnTo>
                <a:lnTo>
                  <a:pt x="26" y="41"/>
                </a:lnTo>
                <a:lnTo>
                  <a:pt x="19" y="51"/>
                </a:lnTo>
                <a:lnTo>
                  <a:pt x="12" y="61"/>
                </a:lnTo>
                <a:lnTo>
                  <a:pt x="7" y="74"/>
                </a:lnTo>
                <a:lnTo>
                  <a:pt x="3" y="87"/>
                </a:lnTo>
                <a:lnTo>
                  <a:pt x="1" y="103"/>
                </a:lnTo>
                <a:lnTo>
                  <a:pt x="0" y="120"/>
                </a:lnTo>
                <a:lnTo>
                  <a:pt x="0" y="155"/>
                </a:lnTo>
                <a:lnTo>
                  <a:pt x="0" y="188"/>
                </a:lnTo>
                <a:lnTo>
                  <a:pt x="0" y="217"/>
                </a:lnTo>
                <a:lnTo>
                  <a:pt x="0" y="243"/>
                </a:lnTo>
                <a:lnTo>
                  <a:pt x="0" y="268"/>
                </a:lnTo>
                <a:lnTo>
                  <a:pt x="0" y="290"/>
                </a:lnTo>
                <a:lnTo>
                  <a:pt x="0" y="311"/>
                </a:lnTo>
                <a:lnTo>
                  <a:pt x="0" y="331"/>
                </a:lnTo>
                <a:lnTo>
                  <a:pt x="0" y="350"/>
                </a:lnTo>
                <a:lnTo>
                  <a:pt x="0" y="369"/>
                </a:lnTo>
                <a:lnTo>
                  <a:pt x="0" y="388"/>
                </a:lnTo>
                <a:lnTo>
                  <a:pt x="0" y="407"/>
                </a:lnTo>
                <a:lnTo>
                  <a:pt x="0" y="427"/>
                </a:lnTo>
                <a:lnTo>
                  <a:pt x="0" y="448"/>
                </a:lnTo>
                <a:lnTo>
                  <a:pt x="0" y="470"/>
                </a:lnTo>
                <a:lnTo>
                  <a:pt x="0" y="495"/>
                </a:lnTo>
                <a:lnTo>
                  <a:pt x="0" y="521"/>
                </a:lnTo>
                <a:lnTo>
                  <a:pt x="0" y="550"/>
                </a:lnTo>
                <a:lnTo>
                  <a:pt x="0" y="583"/>
                </a:lnTo>
                <a:lnTo>
                  <a:pt x="0" y="618"/>
                </a:lnTo>
                <a:lnTo>
                  <a:pt x="0" y="619"/>
                </a:lnTo>
                <a:lnTo>
                  <a:pt x="0" y="621"/>
                </a:lnTo>
                <a:lnTo>
                  <a:pt x="0" y="625"/>
                </a:lnTo>
                <a:lnTo>
                  <a:pt x="1" y="631"/>
                </a:lnTo>
                <a:lnTo>
                  <a:pt x="2" y="637"/>
                </a:lnTo>
                <a:lnTo>
                  <a:pt x="3" y="644"/>
                </a:lnTo>
                <a:lnTo>
                  <a:pt x="5" y="652"/>
                </a:lnTo>
                <a:lnTo>
                  <a:pt x="8" y="660"/>
                </a:lnTo>
                <a:lnTo>
                  <a:pt x="11" y="669"/>
                </a:lnTo>
                <a:lnTo>
                  <a:pt x="15" y="678"/>
                </a:lnTo>
                <a:lnTo>
                  <a:pt x="20" y="687"/>
                </a:lnTo>
                <a:lnTo>
                  <a:pt x="26" y="696"/>
                </a:lnTo>
                <a:lnTo>
                  <a:pt x="33" y="704"/>
                </a:lnTo>
                <a:lnTo>
                  <a:pt x="41" y="712"/>
                </a:lnTo>
                <a:lnTo>
                  <a:pt x="51" y="719"/>
                </a:lnTo>
                <a:lnTo>
                  <a:pt x="61" y="726"/>
                </a:lnTo>
                <a:lnTo>
                  <a:pt x="74" y="731"/>
                </a:lnTo>
                <a:lnTo>
                  <a:pt x="87" y="735"/>
                </a:lnTo>
                <a:lnTo>
                  <a:pt x="103" y="737"/>
                </a:lnTo>
                <a:lnTo>
                  <a:pt x="120" y="738"/>
                </a:lnTo>
                <a:lnTo>
                  <a:pt x="655" y="738"/>
                </a:lnTo>
                <a:lnTo>
                  <a:pt x="1139" y="738"/>
                </a:lnTo>
                <a:lnTo>
                  <a:pt x="1578" y="738"/>
                </a:lnTo>
                <a:lnTo>
                  <a:pt x="1978" y="738"/>
                </a:lnTo>
                <a:lnTo>
                  <a:pt x="2344" y="738"/>
                </a:lnTo>
                <a:lnTo>
                  <a:pt x="2682" y="738"/>
                </a:lnTo>
                <a:lnTo>
                  <a:pt x="2997" y="738"/>
                </a:lnTo>
                <a:lnTo>
                  <a:pt x="3296" y="738"/>
                </a:lnTo>
                <a:lnTo>
                  <a:pt x="3583" y="738"/>
                </a:lnTo>
                <a:lnTo>
                  <a:pt x="3865" y="738"/>
                </a:lnTo>
                <a:lnTo>
                  <a:pt x="4147" y="738"/>
                </a:lnTo>
                <a:lnTo>
                  <a:pt x="4435" y="738"/>
                </a:lnTo>
                <a:lnTo>
                  <a:pt x="4733" y="738"/>
                </a:lnTo>
                <a:lnTo>
                  <a:pt x="5049" y="738"/>
                </a:lnTo>
                <a:lnTo>
                  <a:pt x="5387" y="738"/>
                </a:lnTo>
                <a:lnTo>
                  <a:pt x="5753" y="738"/>
                </a:lnTo>
                <a:lnTo>
                  <a:pt x="6153" y="738"/>
                </a:lnTo>
                <a:lnTo>
                  <a:pt x="6592" y="738"/>
                </a:lnTo>
                <a:lnTo>
                  <a:pt x="7076" y="738"/>
                </a:lnTo>
                <a:lnTo>
                  <a:pt x="7611" y="738"/>
                </a:lnTo>
                <a:lnTo>
                  <a:pt x="7614" y="738"/>
                </a:lnTo>
                <a:lnTo>
                  <a:pt x="7618" y="738"/>
                </a:lnTo>
                <a:lnTo>
                  <a:pt x="7623" y="737"/>
                </a:lnTo>
                <a:lnTo>
                  <a:pt x="7629" y="736"/>
                </a:lnTo>
                <a:lnTo>
                  <a:pt x="7637" y="735"/>
                </a:lnTo>
                <a:lnTo>
                  <a:pt x="7644" y="733"/>
                </a:lnTo>
                <a:lnTo>
                  <a:pt x="7653" y="730"/>
                </a:lnTo>
                <a:lnTo>
                  <a:pt x="7662" y="727"/>
                </a:lnTo>
                <a:lnTo>
                  <a:pt x="7671" y="723"/>
                </a:lnTo>
                <a:lnTo>
                  <a:pt x="7680" y="718"/>
                </a:lnTo>
                <a:lnTo>
                  <a:pt x="7688" y="712"/>
                </a:lnTo>
                <a:lnTo>
                  <a:pt x="7697" y="705"/>
                </a:lnTo>
                <a:lnTo>
                  <a:pt x="7705" y="697"/>
                </a:lnTo>
                <a:lnTo>
                  <a:pt x="7712" y="688"/>
                </a:lnTo>
                <a:lnTo>
                  <a:pt x="7718" y="677"/>
                </a:lnTo>
                <a:lnTo>
                  <a:pt x="7723" y="664"/>
                </a:lnTo>
                <a:lnTo>
                  <a:pt x="7727" y="651"/>
                </a:lnTo>
                <a:lnTo>
                  <a:pt x="7730" y="635"/>
                </a:lnTo>
                <a:lnTo>
                  <a:pt x="7731" y="618"/>
                </a:lnTo>
                <a:lnTo>
                  <a:pt x="7731" y="583"/>
                </a:lnTo>
                <a:lnTo>
                  <a:pt x="7731" y="550"/>
                </a:lnTo>
                <a:lnTo>
                  <a:pt x="7731" y="521"/>
                </a:lnTo>
                <a:lnTo>
                  <a:pt x="7731" y="495"/>
                </a:lnTo>
                <a:lnTo>
                  <a:pt x="7731" y="470"/>
                </a:lnTo>
                <a:lnTo>
                  <a:pt x="7731" y="448"/>
                </a:lnTo>
                <a:lnTo>
                  <a:pt x="7731" y="427"/>
                </a:lnTo>
                <a:lnTo>
                  <a:pt x="7731" y="407"/>
                </a:lnTo>
                <a:lnTo>
                  <a:pt x="7731" y="388"/>
                </a:lnTo>
                <a:lnTo>
                  <a:pt x="7731" y="369"/>
                </a:lnTo>
                <a:lnTo>
                  <a:pt x="7731" y="350"/>
                </a:lnTo>
                <a:lnTo>
                  <a:pt x="7731" y="331"/>
                </a:lnTo>
                <a:lnTo>
                  <a:pt x="7731" y="311"/>
                </a:lnTo>
                <a:lnTo>
                  <a:pt x="7731" y="290"/>
                </a:lnTo>
                <a:lnTo>
                  <a:pt x="7731" y="268"/>
                </a:lnTo>
                <a:lnTo>
                  <a:pt x="7731" y="243"/>
                </a:lnTo>
                <a:lnTo>
                  <a:pt x="7731" y="217"/>
                </a:lnTo>
                <a:lnTo>
                  <a:pt x="7731" y="188"/>
                </a:lnTo>
                <a:lnTo>
                  <a:pt x="7731" y="155"/>
                </a:lnTo>
                <a:lnTo>
                  <a:pt x="7731" y="120"/>
                </a:lnTo>
                <a:lnTo>
                  <a:pt x="7731" y="119"/>
                </a:lnTo>
                <a:lnTo>
                  <a:pt x="7731" y="117"/>
                </a:lnTo>
                <a:lnTo>
                  <a:pt x="7730" y="113"/>
                </a:lnTo>
                <a:lnTo>
                  <a:pt x="7730" y="107"/>
                </a:lnTo>
                <a:lnTo>
                  <a:pt x="7729" y="101"/>
                </a:lnTo>
                <a:lnTo>
                  <a:pt x="7727" y="94"/>
                </a:lnTo>
                <a:lnTo>
                  <a:pt x="7725" y="86"/>
                </a:lnTo>
                <a:lnTo>
                  <a:pt x="7723" y="78"/>
                </a:lnTo>
                <a:lnTo>
                  <a:pt x="7720" y="69"/>
                </a:lnTo>
                <a:lnTo>
                  <a:pt x="7716" y="60"/>
                </a:lnTo>
                <a:lnTo>
                  <a:pt x="7711" y="51"/>
                </a:lnTo>
                <a:lnTo>
                  <a:pt x="7705" y="42"/>
                </a:lnTo>
                <a:lnTo>
                  <a:pt x="7698" y="34"/>
                </a:lnTo>
                <a:lnTo>
                  <a:pt x="7689" y="26"/>
                </a:lnTo>
                <a:lnTo>
                  <a:pt x="7680" y="19"/>
                </a:lnTo>
                <a:lnTo>
                  <a:pt x="7669" y="12"/>
                </a:lnTo>
                <a:lnTo>
                  <a:pt x="7657" y="7"/>
                </a:lnTo>
                <a:lnTo>
                  <a:pt x="7643" y="3"/>
                </a:lnTo>
                <a:lnTo>
                  <a:pt x="7628" y="1"/>
                </a:lnTo>
                <a:lnTo>
                  <a:pt x="7611" y="0"/>
                </a:lnTo>
                <a:lnTo>
                  <a:pt x="7076" y="0"/>
                </a:lnTo>
                <a:lnTo>
                  <a:pt x="6592" y="0"/>
                </a:lnTo>
                <a:lnTo>
                  <a:pt x="6153" y="0"/>
                </a:lnTo>
                <a:lnTo>
                  <a:pt x="5753" y="0"/>
                </a:lnTo>
                <a:lnTo>
                  <a:pt x="5387" y="0"/>
                </a:lnTo>
                <a:lnTo>
                  <a:pt x="5049" y="0"/>
                </a:lnTo>
                <a:lnTo>
                  <a:pt x="4733" y="0"/>
                </a:lnTo>
                <a:lnTo>
                  <a:pt x="4435" y="0"/>
                </a:lnTo>
                <a:lnTo>
                  <a:pt x="4147" y="0"/>
                </a:lnTo>
                <a:lnTo>
                  <a:pt x="3865" y="0"/>
                </a:lnTo>
                <a:lnTo>
                  <a:pt x="3583" y="0"/>
                </a:lnTo>
                <a:lnTo>
                  <a:pt x="3296" y="0"/>
                </a:lnTo>
                <a:lnTo>
                  <a:pt x="2997" y="0"/>
                </a:lnTo>
                <a:lnTo>
                  <a:pt x="2682" y="0"/>
                </a:lnTo>
                <a:lnTo>
                  <a:pt x="2344" y="0"/>
                </a:lnTo>
                <a:lnTo>
                  <a:pt x="1978" y="0"/>
                </a:lnTo>
                <a:lnTo>
                  <a:pt x="1578" y="0"/>
                </a:lnTo>
                <a:lnTo>
                  <a:pt x="1139" y="0"/>
                </a:lnTo>
                <a:lnTo>
                  <a:pt x="655" y="0"/>
                </a:lnTo>
                <a:lnTo>
                  <a:pt x="120" y="0"/>
                </a:lnTo>
              </a:path>
            </a:pathLst>
          </a:custGeom>
          <a:solidFill>
            <a:srgbClr val="FFFFFF">
              <a:alpha val="100000"/>
            </a:srgbClr>
          </a:solidFill>
          <a:ln w="9525">
            <a:noFill/>
          </a:ln>
        </p:spPr>
        <p:txBody>
          <a:bodyPr/>
          <a:lstStyle/>
          <a:p>
            <a:pPr defTabSz="964326"/>
            <a:endParaRPr lang="zh-CN" altLang="en-US" sz="1898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377" name="Text Box 11"/>
          <p:cNvSpPr txBox="1"/>
          <p:nvPr/>
        </p:nvSpPr>
        <p:spPr>
          <a:xfrm>
            <a:off x="5619051" y="6927941"/>
            <a:ext cx="100453" cy="189188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/>
          <a:lstStyle/>
          <a:p>
            <a:pPr defTabSz="964326"/>
            <a:r>
              <a:rPr lang="en-US" altLang="zh-CN" sz="1266" dirty="0">
                <a:solidFill>
                  <a:srgbClr val="231F20"/>
                </a:solidFill>
                <a:latin typeface="Times New Roman" panose="02020603050405020304" pitchFamily="18" charset="0"/>
              </a:rPr>
              <a:t>_</a:t>
            </a:r>
          </a:p>
        </p:txBody>
      </p:sp>
      <p:sp>
        <p:nvSpPr>
          <p:cNvPr id="15378" name="Text Box 10"/>
          <p:cNvSpPr txBox="1"/>
          <p:nvPr/>
        </p:nvSpPr>
        <p:spPr>
          <a:xfrm>
            <a:off x="6191635" y="7751660"/>
            <a:ext cx="100453" cy="189188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/>
          <a:lstStyle/>
          <a:p>
            <a:pPr defTabSz="964326"/>
            <a:r>
              <a:rPr lang="en-US" altLang="zh-CN" sz="1266" dirty="0">
                <a:solidFill>
                  <a:srgbClr val="231F20"/>
                </a:solidFill>
                <a:latin typeface="Times New Roman" panose="02020603050405020304" pitchFamily="18" charset="0"/>
              </a:rPr>
              <a:t>_</a:t>
            </a:r>
          </a:p>
        </p:txBody>
      </p:sp>
      <p:sp>
        <p:nvSpPr>
          <p:cNvPr id="15379" name="Text Box 9"/>
          <p:cNvSpPr txBox="1"/>
          <p:nvPr/>
        </p:nvSpPr>
        <p:spPr>
          <a:xfrm>
            <a:off x="3752291" y="8300805"/>
            <a:ext cx="2708895" cy="189188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/>
          <a:lstStyle/>
          <a:p>
            <a:pPr defTabSz="964326"/>
            <a:r>
              <a:rPr lang="en-US" altLang="zh-CN" sz="1266" dirty="0">
                <a:solidFill>
                  <a:srgbClr val="231F20"/>
                </a:solidFill>
                <a:latin typeface="Times New Roman" panose="02020603050405020304" pitchFamily="18" charset="0"/>
              </a:rPr>
              <a:t>_                  _</a:t>
            </a:r>
          </a:p>
        </p:txBody>
      </p:sp>
      <p:sp>
        <p:nvSpPr>
          <p:cNvPr id="15380" name="Rectangle 31"/>
          <p:cNvSpPr/>
          <p:nvPr/>
        </p:nvSpPr>
        <p:spPr>
          <a:xfrm>
            <a:off x="1607608" y="482177"/>
            <a:ext cx="0" cy="0"/>
          </a:xfrm>
          <a:prstGeom prst="rect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pPr defTabSz="964326"/>
            <a:endParaRPr lang="zh-CN" altLang="en-US" sz="1898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381" name="Rectangle 36"/>
          <p:cNvSpPr/>
          <p:nvPr/>
        </p:nvSpPr>
        <p:spPr>
          <a:xfrm>
            <a:off x="1607609" y="3504278"/>
            <a:ext cx="184731" cy="48192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/>
          <a:p>
            <a:pPr defTabSz="964326"/>
            <a:br>
              <a:rPr lang="en-US" altLang="zh-CN" sz="1266" dirty="0">
                <a:solidFill>
                  <a:srgbClr val="231F20"/>
                </a:solidFill>
                <a:latin typeface="Times New Roman" panose="02020603050405020304" pitchFamily="18" charset="0"/>
              </a:rPr>
            </a:br>
            <a:endParaRPr lang="en-US" altLang="zh-CN" sz="1266" dirty="0">
              <a:solidFill>
                <a:srgbClr val="231F2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382" name="矩形 43"/>
          <p:cNvSpPr/>
          <p:nvPr/>
        </p:nvSpPr>
        <p:spPr>
          <a:xfrm>
            <a:off x="4018491" y="3088945"/>
            <a:ext cx="5801189" cy="3662669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defTabSz="964326"/>
            <a:r>
              <a:rPr lang="en-US" altLang="zh-CN" sz="2109" dirty="0">
                <a:solidFill>
                  <a:srgbClr val="231F20"/>
                </a:solidFill>
                <a:latin typeface="Times New Roman" panose="02020603050405020304" pitchFamily="18" charset="0"/>
              </a:rPr>
              <a:t>Is your school close to your home, Mandy?</a:t>
            </a:r>
            <a:endParaRPr lang="en-US" altLang="zh-CN" sz="116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defTabSz="964326" eaLnBrk="0" hangingPunct="0"/>
            <a:r>
              <a:rPr lang="en-US" altLang="zh-CN" sz="2109" dirty="0">
                <a:solidFill>
                  <a:srgbClr val="231F20"/>
                </a:solidFill>
                <a:latin typeface="Times New Roman" panose="02020603050405020304" pitchFamily="18" charset="0"/>
              </a:rPr>
              <a:t>Yes, it is, so I go to school</a:t>
            </a:r>
            <a:r>
              <a:rPr lang="en-US" altLang="zh-CN" sz="949" dirty="0">
                <a:solidFill>
                  <a:srgbClr val="231F20"/>
                </a:solidFill>
                <a:latin typeface="Times New Roman" panose="02020603050405020304" pitchFamily="18" charset="0"/>
              </a:rPr>
              <a:t> (1)</a:t>
            </a:r>
            <a:r>
              <a:rPr lang="en-US" altLang="zh-CN" sz="2109" dirty="0">
                <a:solidFill>
                  <a:srgbClr val="231F20"/>
                </a:solidFill>
                <a:latin typeface="Times New Roman" panose="02020603050405020304" pitchFamily="18" charset="0"/>
              </a:rPr>
              <a:t>________________.</a:t>
            </a:r>
            <a:endParaRPr lang="en-US" altLang="zh-CN" sz="116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defTabSz="964326" eaLnBrk="0" hangingPunct="0"/>
            <a:r>
              <a:rPr lang="en-US" altLang="zh-CN" sz="2109" dirty="0">
                <a:solidFill>
                  <a:srgbClr val="231F20"/>
                </a:solidFill>
                <a:latin typeface="Times New Roman" panose="02020603050405020304" pitchFamily="18" charset="0"/>
              </a:rPr>
              <a:t>Do you have a lunch </a:t>
            </a:r>
            <a:r>
              <a:rPr lang="en-US" altLang="zh-CN" sz="949" dirty="0">
                <a:solidFill>
                  <a:srgbClr val="231F20"/>
                </a:solidFill>
                <a:latin typeface="Times New Roman" panose="02020603050405020304" pitchFamily="18" charset="0"/>
              </a:rPr>
              <a:t>(2)</a:t>
            </a:r>
            <a:r>
              <a:rPr lang="en-US" altLang="zh-CN" sz="2109" dirty="0">
                <a:solidFill>
                  <a:srgbClr val="231F20"/>
                </a:solidFill>
                <a:latin typeface="Times New Roman" panose="02020603050405020304" pitchFamily="18" charset="0"/>
              </a:rPr>
              <a:t>___________?</a:t>
            </a:r>
            <a:endParaRPr lang="en-US" altLang="zh-CN" sz="116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defTabSz="964326" eaLnBrk="0" hangingPunct="0"/>
            <a:r>
              <a:rPr lang="en-US" altLang="zh-CN" sz="2109" dirty="0">
                <a:solidFill>
                  <a:srgbClr val="231F20"/>
                </a:solidFill>
                <a:latin typeface="Times New Roman" panose="02020603050405020304" pitchFamily="18" charset="0"/>
              </a:rPr>
              <a:t>Yes. We have one at 11:30 a.m.</a:t>
            </a:r>
            <a:endParaRPr lang="en-US" altLang="zh-CN" sz="116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defTabSz="964326" eaLnBrk="0" hangingPunct="0"/>
            <a:r>
              <a:rPr lang="en-US" altLang="zh-CN" sz="2109" dirty="0">
                <a:solidFill>
                  <a:srgbClr val="231F20"/>
                </a:solidFill>
                <a:latin typeface="Times New Roman" panose="02020603050405020304" pitchFamily="18" charset="0"/>
              </a:rPr>
              <a:t>When does the school day usually</a:t>
            </a:r>
            <a:r>
              <a:rPr lang="en-US" altLang="zh-CN" sz="949" dirty="0">
                <a:solidFill>
                  <a:srgbClr val="231F20"/>
                </a:solidFill>
                <a:latin typeface="Times New Roman" panose="02020603050405020304" pitchFamily="18" charset="0"/>
              </a:rPr>
              <a:t> (3)</a:t>
            </a:r>
            <a:r>
              <a:rPr lang="en-US" altLang="zh-CN" sz="2109" dirty="0">
                <a:solidFill>
                  <a:srgbClr val="231F20"/>
                </a:solidFill>
                <a:latin typeface="Times New Roman" panose="02020603050405020304" pitchFamily="18" charset="0"/>
              </a:rPr>
              <a:t>___________?</a:t>
            </a:r>
            <a:endParaRPr lang="en-US" altLang="zh-CN" sz="116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defTabSz="964326" eaLnBrk="0" hangingPunct="0"/>
            <a:r>
              <a:rPr lang="en-US" altLang="zh-CN" sz="2109" dirty="0">
                <a:solidFill>
                  <a:srgbClr val="231F20"/>
                </a:solidFill>
                <a:latin typeface="Times New Roman" panose="02020603050405020304" pitchFamily="18" charset="0"/>
              </a:rPr>
              <a:t>At 3:30 p.m. Most students go home when the bell</a:t>
            </a:r>
            <a:endParaRPr lang="en-US" altLang="zh-CN" sz="116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defTabSz="964326" eaLnBrk="0" hangingPunct="0"/>
            <a:r>
              <a:rPr lang="en-US" altLang="zh-CN" sz="949" dirty="0">
                <a:solidFill>
                  <a:srgbClr val="231F20"/>
                </a:solidFill>
                <a:latin typeface="Times New Roman" panose="02020603050405020304" pitchFamily="18" charset="0"/>
              </a:rPr>
              <a:t>(4)</a:t>
            </a:r>
            <a:r>
              <a:rPr lang="en-US" altLang="zh-CN" sz="2109" dirty="0">
                <a:solidFill>
                  <a:srgbClr val="231F20"/>
                </a:solidFill>
                <a:latin typeface="Times New Roman" panose="02020603050405020304" pitchFamily="18" charset="0"/>
              </a:rPr>
              <a:t>___________, but some of us</a:t>
            </a:r>
            <a:r>
              <a:rPr lang="en-US" altLang="zh-CN" sz="949" dirty="0">
                <a:solidFill>
                  <a:srgbClr val="231F20"/>
                </a:solidFill>
                <a:latin typeface="Times New Roman" panose="02020603050405020304" pitchFamily="18" charset="0"/>
              </a:rPr>
              <a:t> (5)</a:t>
            </a:r>
            <a:r>
              <a:rPr lang="en-US" altLang="zh-CN" sz="2109" dirty="0">
                <a:solidFill>
                  <a:srgbClr val="231F20"/>
                </a:solidFill>
                <a:latin typeface="Times New Roman" panose="02020603050405020304" pitchFamily="18" charset="0"/>
              </a:rPr>
              <a:t>_______________</a:t>
            </a:r>
            <a:endParaRPr lang="en-US" altLang="zh-CN" sz="116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defTabSz="964326" eaLnBrk="0" hangingPunct="0"/>
            <a:r>
              <a:rPr lang="en-US" altLang="zh-CN" sz="2109" dirty="0">
                <a:solidFill>
                  <a:srgbClr val="231F20"/>
                </a:solidFill>
                <a:latin typeface="Times New Roman" panose="02020603050405020304" pitchFamily="18" charset="0"/>
              </a:rPr>
              <a:t>after-school activities. I enjoy playing basketball.</a:t>
            </a:r>
            <a:endParaRPr lang="en-US" altLang="zh-CN" sz="116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defTabSz="964326" eaLnBrk="0" hangingPunct="0"/>
            <a:r>
              <a:rPr lang="en-US" altLang="zh-CN" sz="2109" dirty="0">
                <a:solidFill>
                  <a:srgbClr val="231F20"/>
                </a:solidFill>
                <a:latin typeface="Times New Roman" panose="02020603050405020304" pitchFamily="18" charset="0"/>
              </a:rPr>
              <a:t>When do you </a:t>
            </a:r>
            <a:r>
              <a:rPr lang="en-US" altLang="zh-CN" sz="949" dirty="0">
                <a:solidFill>
                  <a:srgbClr val="231F20"/>
                </a:solidFill>
                <a:latin typeface="Times New Roman" panose="02020603050405020304" pitchFamily="18" charset="0"/>
              </a:rPr>
              <a:t>(6)</a:t>
            </a:r>
            <a:r>
              <a:rPr lang="en-US" altLang="zh-CN" sz="2109" dirty="0">
                <a:solidFill>
                  <a:srgbClr val="231F20"/>
                </a:solidFill>
                <a:latin typeface="Times New Roman" panose="02020603050405020304" pitchFamily="18" charset="0"/>
              </a:rPr>
              <a:t>___________ begin your homework?</a:t>
            </a:r>
            <a:endParaRPr lang="en-US" altLang="zh-CN" sz="116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defTabSz="964326" eaLnBrk="0" hangingPunct="0"/>
            <a:r>
              <a:rPr lang="en-US" altLang="zh-CN" sz="2109" dirty="0">
                <a:solidFill>
                  <a:srgbClr val="231F20"/>
                </a:solidFill>
                <a:latin typeface="Times New Roman" panose="02020603050405020304" pitchFamily="18" charset="0"/>
              </a:rPr>
              <a:t>At about 5:30 p.m.</a:t>
            </a:r>
            <a:endParaRPr lang="en-US" altLang="zh-CN" sz="3375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383" name="矩形 45"/>
          <p:cNvSpPr/>
          <p:nvPr/>
        </p:nvSpPr>
        <p:spPr>
          <a:xfrm>
            <a:off x="2737711" y="3145869"/>
            <a:ext cx="1280781" cy="3500061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r" defTabSz="964326"/>
            <a:r>
              <a:rPr lang="en-US" altLang="zh-CN" sz="1898" b="1" dirty="0">
                <a:solidFill>
                  <a:srgbClr val="231F20"/>
                </a:solidFill>
                <a:latin typeface="Times New Roman" panose="02020603050405020304" pitchFamily="18" charset="0"/>
              </a:rPr>
              <a:t>Sam:</a:t>
            </a:r>
            <a:endParaRPr lang="en-US" altLang="zh-CN" sz="1055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algn="r" defTabSz="964326" eaLnBrk="0" hangingPunct="0"/>
            <a:r>
              <a:rPr lang="en-US" altLang="zh-CN" sz="1898" b="1" dirty="0">
                <a:solidFill>
                  <a:srgbClr val="231F20"/>
                </a:solidFill>
                <a:latin typeface="Times New Roman" panose="02020603050405020304" pitchFamily="18" charset="0"/>
              </a:rPr>
              <a:t>Mandy:</a:t>
            </a:r>
          </a:p>
          <a:p>
            <a:pPr algn="r" defTabSz="964326" eaLnBrk="0" hangingPunct="0"/>
            <a:r>
              <a:rPr lang="en-US" altLang="zh-CN" sz="1898" b="1" dirty="0">
                <a:solidFill>
                  <a:srgbClr val="231F20"/>
                </a:solidFill>
                <a:latin typeface="Times New Roman" panose="02020603050405020304" pitchFamily="18" charset="0"/>
              </a:rPr>
              <a:t>Sam:</a:t>
            </a:r>
          </a:p>
          <a:p>
            <a:pPr algn="r" defTabSz="964326" eaLnBrk="0" hangingPunct="0"/>
            <a:r>
              <a:rPr lang="en-US" altLang="zh-CN" sz="1898" b="1" dirty="0">
                <a:solidFill>
                  <a:srgbClr val="231F20"/>
                </a:solidFill>
                <a:latin typeface="Times New Roman" panose="02020603050405020304" pitchFamily="18" charset="0"/>
              </a:rPr>
              <a:t>Mandy:</a:t>
            </a:r>
          </a:p>
          <a:p>
            <a:pPr algn="r" defTabSz="964326" eaLnBrk="0" hangingPunct="0"/>
            <a:endParaRPr lang="en-US" altLang="zh-CN" sz="1055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algn="r" defTabSz="964326" eaLnBrk="0" hangingPunct="0"/>
            <a:r>
              <a:rPr lang="en-US" altLang="zh-CN" sz="1898" b="1" dirty="0">
                <a:solidFill>
                  <a:srgbClr val="231F20"/>
                </a:solidFill>
                <a:latin typeface="Times New Roman" panose="02020603050405020304" pitchFamily="18" charset="0"/>
              </a:rPr>
              <a:t>Sam:</a:t>
            </a:r>
          </a:p>
          <a:p>
            <a:pPr algn="r" defTabSz="964326" eaLnBrk="0" hangingPunct="0"/>
            <a:r>
              <a:rPr lang="en-US" altLang="zh-CN" sz="1898" b="1" dirty="0">
                <a:solidFill>
                  <a:srgbClr val="231F20"/>
                </a:solidFill>
                <a:latin typeface="Times New Roman" panose="02020603050405020304" pitchFamily="18" charset="0"/>
              </a:rPr>
              <a:t>Mandy:</a:t>
            </a:r>
            <a:endParaRPr lang="en-US" altLang="zh-CN" sz="1055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algn="r" defTabSz="964326" eaLnBrk="0" hangingPunct="0"/>
            <a:endParaRPr lang="en-US" altLang="zh-CN" sz="1898" b="1" dirty="0">
              <a:solidFill>
                <a:srgbClr val="231F20"/>
              </a:solidFill>
              <a:latin typeface="Times New Roman" panose="02020603050405020304" pitchFamily="18" charset="0"/>
            </a:endParaRPr>
          </a:p>
          <a:p>
            <a:pPr algn="r" defTabSz="964326" eaLnBrk="0" hangingPunct="0"/>
            <a:endParaRPr lang="en-US" altLang="zh-CN" sz="1898" b="1" dirty="0">
              <a:solidFill>
                <a:srgbClr val="231F20"/>
              </a:solidFill>
              <a:latin typeface="Times New Roman" panose="02020603050405020304" pitchFamily="18" charset="0"/>
            </a:endParaRPr>
          </a:p>
          <a:p>
            <a:pPr algn="r" defTabSz="964326" eaLnBrk="0" hangingPunct="0"/>
            <a:r>
              <a:rPr lang="en-US" altLang="zh-CN" sz="1898" b="1" dirty="0">
                <a:solidFill>
                  <a:srgbClr val="231F20"/>
                </a:solidFill>
                <a:latin typeface="Times New Roman" panose="02020603050405020304" pitchFamily="18" charset="0"/>
              </a:rPr>
              <a:t>Sam:</a:t>
            </a:r>
          </a:p>
          <a:p>
            <a:pPr algn="r" defTabSz="964326" eaLnBrk="0" hangingPunct="0"/>
            <a:endParaRPr lang="en-US" altLang="zh-CN" sz="1055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algn="r" defTabSz="964326" eaLnBrk="0" hangingPunct="0"/>
            <a:endParaRPr lang="en-US" altLang="zh-CN" sz="1055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algn="r" defTabSz="964326" eaLnBrk="0" hangingPunct="0"/>
            <a:r>
              <a:rPr lang="en-US" altLang="zh-CN" sz="1898" b="1" dirty="0">
                <a:solidFill>
                  <a:srgbClr val="231F20"/>
                </a:solidFill>
                <a:latin typeface="Times New Roman" panose="02020603050405020304" pitchFamily="18" charset="0"/>
              </a:rPr>
              <a:t>Mandy:</a:t>
            </a:r>
            <a:endParaRPr lang="en-US" altLang="zh-CN" sz="2953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6410" name="矩形 46"/>
          <p:cNvSpPr/>
          <p:nvPr/>
        </p:nvSpPr>
        <p:spPr>
          <a:xfrm>
            <a:off x="7410471" y="3388631"/>
            <a:ext cx="2285317" cy="481799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defTabSz="964326" eaLnBrk="0" hangingPunct="0"/>
            <a:r>
              <a:rPr lang="en-US" altLang="zh-CN" sz="2531" b="1" dirty="0">
                <a:solidFill>
                  <a:srgbClr val="FF0000"/>
                </a:solidFill>
                <a:latin typeface="Times New Roman" panose="02020603050405020304" pitchFamily="18" charset="0"/>
              </a:rPr>
              <a:t>on foot</a:t>
            </a:r>
          </a:p>
        </p:txBody>
      </p:sp>
      <p:sp>
        <p:nvSpPr>
          <p:cNvPr id="16411" name="矩形 47"/>
          <p:cNvSpPr/>
          <p:nvPr/>
        </p:nvSpPr>
        <p:spPr>
          <a:xfrm>
            <a:off x="6730736" y="3689991"/>
            <a:ext cx="1447869" cy="481799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defTabSz="964326"/>
            <a:r>
              <a:rPr lang="en-US" altLang="zh-CN" sz="2531" b="1" dirty="0">
                <a:solidFill>
                  <a:srgbClr val="FF0000"/>
                </a:solidFill>
                <a:latin typeface="Times New Roman" panose="02020603050405020304" pitchFamily="18" charset="0"/>
              </a:rPr>
              <a:t>break</a:t>
            </a:r>
          </a:p>
        </p:txBody>
      </p:sp>
      <p:sp>
        <p:nvSpPr>
          <p:cNvPr id="16412" name="矩形 48"/>
          <p:cNvSpPr/>
          <p:nvPr/>
        </p:nvSpPr>
        <p:spPr>
          <a:xfrm>
            <a:off x="8312879" y="4369726"/>
            <a:ext cx="753401" cy="481799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defTabSz="964326" eaLnBrk="0" hangingPunct="0"/>
            <a:r>
              <a:rPr lang="en-US" altLang="zh-CN" sz="2531" b="1" dirty="0">
                <a:solidFill>
                  <a:srgbClr val="FF0000"/>
                </a:solidFill>
                <a:latin typeface="Times New Roman" panose="02020603050405020304" pitchFamily="18" charset="0"/>
              </a:rPr>
              <a:t>end</a:t>
            </a:r>
          </a:p>
        </p:txBody>
      </p:sp>
      <p:sp>
        <p:nvSpPr>
          <p:cNvPr id="16413" name="矩形 49"/>
          <p:cNvSpPr/>
          <p:nvPr/>
        </p:nvSpPr>
        <p:spPr>
          <a:xfrm>
            <a:off x="4621213" y="4970773"/>
            <a:ext cx="904081" cy="481799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defTabSz="964326" eaLnBrk="0" hangingPunct="0"/>
            <a:r>
              <a:rPr lang="en-US" altLang="zh-CN" sz="2531" b="1" dirty="0">
                <a:solidFill>
                  <a:srgbClr val="FF0000"/>
                </a:solidFill>
                <a:latin typeface="Times New Roman" panose="02020603050405020304" pitchFamily="18" charset="0"/>
              </a:rPr>
              <a:t>rings</a:t>
            </a:r>
          </a:p>
        </p:txBody>
      </p:sp>
      <p:sp>
        <p:nvSpPr>
          <p:cNvPr id="16414" name="矩形 50"/>
          <p:cNvSpPr/>
          <p:nvPr/>
        </p:nvSpPr>
        <p:spPr>
          <a:xfrm>
            <a:off x="7785497" y="4970773"/>
            <a:ext cx="2593374" cy="481799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defTabSz="964326" eaLnBrk="0" hangingPunct="0"/>
            <a:r>
              <a:rPr lang="en-US" altLang="zh-CN" sz="2531" b="1" dirty="0">
                <a:solidFill>
                  <a:srgbClr val="FF0000"/>
                </a:solidFill>
                <a:latin typeface="Times New Roman" panose="02020603050405020304" pitchFamily="18" charset="0"/>
              </a:rPr>
              <a:t>take part in</a:t>
            </a:r>
          </a:p>
        </p:txBody>
      </p:sp>
      <p:sp>
        <p:nvSpPr>
          <p:cNvPr id="16415" name="矩形 51"/>
          <p:cNvSpPr/>
          <p:nvPr/>
        </p:nvSpPr>
        <p:spPr>
          <a:xfrm>
            <a:off x="5977334" y="5618697"/>
            <a:ext cx="1205442" cy="481799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defTabSz="964326" eaLnBrk="0" hangingPunct="0"/>
            <a:r>
              <a:rPr lang="en-US" altLang="zh-CN" sz="2531" b="1" dirty="0">
                <a:solidFill>
                  <a:srgbClr val="FF0000"/>
                </a:solidFill>
                <a:latin typeface="Times New Roman" panose="02020603050405020304" pitchFamily="18" charset="0"/>
              </a:rPr>
              <a:t>usually</a:t>
            </a:r>
          </a:p>
        </p:txBody>
      </p:sp>
    </p:spTree>
    <p:extLst>
      <p:ext uri="{BB962C8B-B14F-4D97-AF65-F5344CB8AC3E}">
        <p14:creationId xmlns:p14="http://schemas.microsoft.com/office/powerpoint/2010/main" val="9751757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64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64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6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64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64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64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64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6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64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64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6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64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64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6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410" grpId="0"/>
      <p:bldP spid="16411" grpId="0"/>
      <p:bldP spid="16412" grpId="0"/>
      <p:bldP spid="16413" grpId="0"/>
      <p:bldP spid="16414" grpId="0"/>
      <p:bldP spid="1641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>
          <a:xfrm>
            <a:off x="2230013" y="578241"/>
            <a:ext cx="8429721" cy="835439"/>
          </a:xfrm>
        </p:spPr>
        <p:txBody>
          <a:bodyPr vert="horz" wrap="square" lIns="0" tIns="48218" rIns="0" bIns="0" numCol="1" anchor="b" anchorCtr="0" compatLnSpc="1"/>
          <a:lstStyle/>
          <a:p>
            <a:pPr defTabSz="964326" eaLnBrk="1" hangingPunct="1">
              <a:defRPr/>
            </a:pPr>
            <a:r>
              <a:rPr lang="en-US" altLang="zh-CN" sz="2953" b="1" i="1" kern="1200" dirty="0">
                <a:solidFill>
                  <a:srgbClr val="0070C0"/>
                </a:solidFill>
                <a:latin typeface="Times New Roman" panose="02020603050405020304" pitchFamily="18" charset="0"/>
                <a:ea typeface="+mn-ea"/>
                <a:cs typeface="+mn-cs"/>
              </a:rPr>
              <a:t>D2  Read the article again and answer the questions below in complete sentences.</a:t>
            </a:r>
          </a:p>
        </p:txBody>
      </p:sp>
      <p:sp>
        <p:nvSpPr>
          <p:cNvPr id="18435" name="Rectangle 3"/>
          <p:cNvSpPr>
            <a:spLocks noGrp="1"/>
          </p:cNvSpPr>
          <p:nvPr>
            <p:ph type="body"/>
          </p:nvPr>
        </p:nvSpPr>
        <p:spPr>
          <a:xfrm>
            <a:off x="2024752" y="1414014"/>
            <a:ext cx="9419857" cy="5182729"/>
          </a:xfrm>
        </p:spPr>
        <p:txBody>
          <a:bodyPr vert="horz" wrap="square" lIns="96435" tIns="48218" rIns="96435" bIns="48218" anchor="t"/>
          <a:lstStyle/>
          <a:p>
            <a:pPr eaLnBrk="1" hangingPunct="1">
              <a:lnSpc>
                <a:spcPct val="110000"/>
              </a:lnSpc>
              <a:buNone/>
            </a:pPr>
            <a:r>
              <a:rPr lang="en-US" altLang="zh-CN" sz="3164" dirty="0">
                <a:latin typeface="Times New Roman" panose="02020603050405020304" pitchFamily="18" charset="0"/>
              </a:rPr>
              <a:t>1. Why does Sam go to school on foot?</a:t>
            </a:r>
          </a:p>
          <a:p>
            <a:pPr eaLnBrk="1" hangingPunct="1">
              <a:lnSpc>
                <a:spcPct val="110000"/>
              </a:lnSpc>
              <a:buNone/>
            </a:pPr>
            <a:r>
              <a:rPr lang="en-US" altLang="zh-CN" sz="3164" dirty="0">
                <a:solidFill>
                  <a:srgbClr val="FF3300"/>
                </a:solidFill>
                <a:latin typeface="Times New Roman" panose="02020603050405020304" pitchFamily="18" charset="0"/>
              </a:rPr>
              <a:t>   Because his school is close to his home.</a:t>
            </a:r>
          </a:p>
          <a:p>
            <a:pPr eaLnBrk="1" hangingPunct="1">
              <a:lnSpc>
                <a:spcPct val="110000"/>
              </a:lnSpc>
              <a:buNone/>
            </a:pPr>
            <a:r>
              <a:rPr lang="en-US" altLang="zh-CN" sz="3164" dirty="0">
                <a:latin typeface="Times New Roman" panose="02020603050405020304" pitchFamily="18" charset="0"/>
              </a:rPr>
              <a:t>2. Why does Sam like Geography best?</a:t>
            </a:r>
          </a:p>
          <a:p>
            <a:pPr eaLnBrk="1" hangingPunct="1">
              <a:lnSpc>
                <a:spcPct val="110000"/>
              </a:lnSpc>
              <a:buNone/>
            </a:pPr>
            <a:r>
              <a:rPr lang="en-US" altLang="zh-CN" sz="3164" dirty="0">
                <a:solidFill>
                  <a:srgbClr val="FF3300"/>
                </a:solidFill>
                <a:latin typeface="Times New Roman" panose="02020603050405020304" pitchFamily="18" charset="0"/>
              </a:rPr>
              <a:t>   Because he enjoys learning about different places in the world.</a:t>
            </a:r>
          </a:p>
          <a:p>
            <a:pPr eaLnBrk="1" hangingPunct="1">
              <a:lnSpc>
                <a:spcPct val="110000"/>
              </a:lnSpc>
              <a:buNone/>
            </a:pPr>
            <a:r>
              <a:rPr lang="en-US" altLang="zh-CN" sz="3164" dirty="0">
                <a:latin typeface="Times New Roman" panose="02020603050405020304" pitchFamily="18" charset="0"/>
              </a:rPr>
              <a:t>3. Who are Sam's best friends?</a:t>
            </a:r>
          </a:p>
          <a:p>
            <a:pPr eaLnBrk="1" hangingPunct="1">
              <a:lnSpc>
                <a:spcPct val="110000"/>
              </a:lnSpc>
              <a:buNone/>
            </a:pPr>
            <a:r>
              <a:rPr lang="zh-CN" altLang="en-US" sz="3164" dirty="0">
                <a:solidFill>
                  <a:srgbClr val="CC3300"/>
                </a:solidFill>
                <a:latin typeface="Times New Roman" panose="02020603050405020304" pitchFamily="18" charset="0"/>
              </a:rPr>
              <a:t>    </a:t>
            </a:r>
            <a:r>
              <a:rPr lang="zh-CN" altLang="en-US" sz="3164" dirty="0">
                <a:solidFill>
                  <a:srgbClr val="FF3300"/>
                </a:solidFill>
                <a:latin typeface="Times New Roman" panose="02020603050405020304" pitchFamily="18" charset="0"/>
              </a:rPr>
              <a:t>Tom and Jack </a:t>
            </a:r>
            <a:r>
              <a:rPr lang="en-US" altLang="zh-CN" sz="3164" dirty="0">
                <a:solidFill>
                  <a:srgbClr val="FF3300"/>
                </a:solidFill>
                <a:latin typeface="Times New Roman" panose="02020603050405020304" pitchFamily="18" charset="0"/>
              </a:rPr>
              <a:t>are his best friends.</a:t>
            </a:r>
          </a:p>
          <a:p>
            <a:pPr eaLnBrk="1" hangingPunct="1">
              <a:lnSpc>
                <a:spcPct val="110000"/>
              </a:lnSpc>
              <a:buNone/>
            </a:pPr>
            <a:r>
              <a:rPr lang="en-US" altLang="zh-CN" sz="3164" dirty="0">
                <a:latin typeface="Times New Roman" panose="02020603050405020304" pitchFamily="18" charset="0"/>
              </a:rPr>
              <a:t>4. What does Sam do after school?</a:t>
            </a:r>
          </a:p>
          <a:p>
            <a:pPr eaLnBrk="1" hangingPunct="1">
              <a:buNone/>
            </a:pPr>
            <a:r>
              <a:rPr lang="en-US" altLang="zh-CN" sz="3164" dirty="0">
                <a:solidFill>
                  <a:srgbClr val="FF3300"/>
                </a:solidFill>
                <a:latin typeface="Times New Roman" panose="02020603050405020304" pitchFamily="18" charset="0"/>
              </a:rPr>
              <a:t>    </a:t>
            </a:r>
            <a:r>
              <a:rPr lang="zh-CN" altLang="en-US" sz="3164" dirty="0">
                <a:solidFill>
                  <a:srgbClr val="FF3300"/>
                </a:solidFill>
                <a:latin typeface="Times New Roman" panose="02020603050405020304" pitchFamily="18" charset="0"/>
              </a:rPr>
              <a:t>He takes part in the school band </a:t>
            </a:r>
            <a:r>
              <a:rPr lang="en-US" altLang="zh-CN" sz="3164" dirty="0">
                <a:solidFill>
                  <a:srgbClr val="FF3300"/>
                </a:solidFill>
                <a:latin typeface="Times New Roman" panose="02020603050405020304" pitchFamily="18" charset="0"/>
              </a:rPr>
              <a:t>practice after school.</a:t>
            </a:r>
          </a:p>
        </p:txBody>
      </p:sp>
    </p:spTree>
    <p:extLst>
      <p:ext uri="{BB962C8B-B14F-4D97-AF65-F5344CB8AC3E}">
        <p14:creationId xmlns:p14="http://schemas.microsoft.com/office/powerpoint/2010/main" val="38057793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4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4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43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843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>
          <a:xfrm>
            <a:off x="2900983" y="294702"/>
            <a:ext cx="8846602" cy="607744"/>
          </a:xfrm>
        </p:spPr>
        <p:txBody>
          <a:bodyPr vert="horz" wrap="square" lIns="0" tIns="48218" rIns="0" bIns="0" numCol="1" anchor="b" anchorCtr="0" compatLnSpc="1"/>
          <a:lstStyle/>
          <a:p>
            <a:pPr defTabSz="964326" eaLnBrk="1" hangingPunct="1">
              <a:tabLst>
                <a:tab pos="5571663" algn="l"/>
              </a:tabLst>
              <a:defRPr/>
            </a:pPr>
            <a:r>
              <a:rPr lang="en-US" altLang="zh-CN" sz="2953" b="1" i="1" kern="1200" dirty="0">
                <a:solidFill>
                  <a:srgbClr val="0070C0"/>
                </a:solidFill>
                <a:latin typeface="Times New Roman" panose="02020603050405020304" pitchFamily="18" charset="0"/>
                <a:ea typeface="+mn-ea"/>
                <a:cs typeface="+mn-cs"/>
              </a:rPr>
              <a:t>D3  Fill in the table below and then compare your school day with Sam's. Follow the example.</a:t>
            </a:r>
          </a:p>
        </p:txBody>
      </p:sp>
      <p:graphicFrame>
        <p:nvGraphicFramePr>
          <p:cNvPr id="19490" name="Group 3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11398427"/>
              </p:ext>
            </p:extLst>
          </p:nvPr>
        </p:nvGraphicFramePr>
        <p:xfrm>
          <a:off x="880953" y="923650"/>
          <a:ext cx="11222866" cy="4370531"/>
        </p:xfrm>
        <a:graphic>
          <a:graphicData uri="http://schemas.openxmlformats.org/drawingml/2006/table">
            <a:tbl>
              <a:tblPr/>
              <a:tblGrid>
                <a:gridCol w="369827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7982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72636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0405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30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6435" marR="96435" marT="48218" marB="48218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3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Sam</a:t>
                      </a:r>
                    </a:p>
                  </a:txBody>
                  <a:tcPr marL="96435" marR="96435" marT="48218" marB="48218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3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Me</a:t>
                      </a:r>
                    </a:p>
                  </a:txBody>
                  <a:tcPr marL="96435" marR="96435" marT="48218" marB="48218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9333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3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Classes start at</a:t>
                      </a:r>
                    </a:p>
                  </a:txBody>
                  <a:tcPr marL="96435" marR="96435" marT="48218" marB="48218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3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CC33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8 a.m.</a:t>
                      </a:r>
                    </a:p>
                  </a:txBody>
                  <a:tcPr marL="96435" marR="96435" marT="48218" marB="48218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3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6435" marR="96435" marT="48218" marB="48218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964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3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Morning break</a:t>
                      </a:r>
                    </a:p>
                  </a:txBody>
                  <a:tcPr marL="96435" marR="96435" marT="48218" marB="48218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3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CC33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9:50 a.m. - 10:10 a.m.</a:t>
                      </a:r>
                    </a:p>
                  </a:txBody>
                  <a:tcPr marL="96435" marR="96435" marT="48218" marB="48218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3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6435" marR="96435" marT="48218" marB="48218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964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3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Lunchtime</a:t>
                      </a:r>
                    </a:p>
                  </a:txBody>
                  <a:tcPr marL="96435" marR="96435" marT="48218" marB="48218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3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CC33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11:50 a.m. - 12:30 p.m.</a:t>
                      </a:r>
                    </a:p>
                  </a:txBody>
                  <a:tcPr marL="96435" marR="96435" marT="48218" marB="48218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3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6435" marR="96435" marT="48218" marB="48218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3056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3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Classes end at</a:t>
                      </a:r>
                    </a:p>
                  </a:txBody>
                  <a:tcPr marL="96435" marR="96435" marT="48218" marB="48218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3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CC33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3:30 p.m.</a:t>
                      </a:r>
                    </a:p>
                  </a:txBody>
                  <a:tcPr marL="96435" marR="96435" marT="48218" marB="48218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3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6435" marR="96435" marT="48218" marB="48218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5" name="文本框 4">
            <a:extLst>
              <a:ext uri="{FF2B5EF4-FFF2-40B4-BE49-F238E27FC236}">
                <a16:creationId xmlns:a16="http://schemas.microsoft.com/office/drawing/2014/main" id="{8C4B9521-EA9A-402E-B504-8A423C5F7CF8}"/>
              </a:ext>
            </a:extLst>
          </p:cNvPr>
          <p:cNvSpPr txBox="1"/>
          <p:nvPr/>
        </p:nvSpPr>
        <p:spPr>
          <a:xfrm>
            <a:off x="380703" y="5507189"/>
            <a:ext cx="11881319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200" dirty="0">
                <a:solidFill>
                  <a:srgbClr val="FF3300"/>
                </a:solidFill>
                <a:latin typeface="Times New Roman" panose="02020603050405020304" pitchFamily="18" charset="0"/>
              </a:rPr>
              <a:t>Morning break: do (interesting?) morning exercises</a:t>
            </a:r>
          </a:p>
          <a:p>
            <a:r>
              <a:rPr lang="en-US" altLang="zh-CN" sz="3200" dirty="0">
                <a:solidFill>
                  <a:srgbClr val="FF3300"/>
                </a:solidFill>
                <a:latin typeface="Times New Roman" panose="02020603050405020304" pitchFamily="18" charset="0"/>
              </a:rPr>
              <a:t>Learn from “a day at school by Sam” about talk about your school day: </a:t>
            </a:r>
          </a:p>
          <a:p>
            <a:r>
              <a:rPr lang="en-US" altLang="zh-CN" sz="3200" dirty="0">
                <a:solidFill>
                  <a:srgbClr val="FF3300"/>
                </a:solidFill>
                <a:latin typeface="Times New Roman" panose="02020603050405020304" pitchFamily="18" charset="0"/>
              </a:rPr>
              <a:t>“A day at school  ---- by …” [8 points]</a:t>
            </a:r>
            <a:endParaRPr lang="zh-CN" altLang="en-US" sz="3200" dirty="0"/>
          </a:p>
        </p:txBody>
      </p:sp>
    </p:spTree>
    <p:extLst>
      <p:ext uri="{BB962C8B-B14F-4D97-AF65-F5344CB8AC3E}">
        <p14:creationId xmlns:p14="http://schemas.microsoft.com/office/powerpoint/2010/main" val="10487860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259"/>
          <p:cNvSpPr>
            <a:spLocks noChangeArrowheads="1"/>
          </p:cNvSpPr>
          <p:nvPr/>
        </p:nvSpPr>
        <p:spPr bwMode="auto">
          <a:xfrm>
            <a:off x="2623820" y="2367280"/>
            <a:ext cx="7611745" cy="9220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5400" dirty="0">
                <a:solidFill>
                  <a:srgbClr val="591F0E"/>
                </a:solidFill>
                <a:cs typeface="Arial" panose="020B0604020202020204" pitchFamily="34" charset="0"/>
              </a:rPr>
              <a:t>Thanks for listening!</a:t>
            </a:r>
          </a:p>
        </p:txBody>
      </p:sp>
      <p:pic>
        <p:nvPicPr>
          <p:cNvPr id="2" name="图片 1" descr="240497-1411160SG184"/>
          <p:cNvPicPr>
            <a:picLocks noChangeAspect="1"/>
          </p:cNvPicPr>
          <p:nvPr/>
        </p:nvPicPr>
        <p:blipFill>
          <a:blip r:embed="rId3"/>
          <a:srcRect l="9715" b="5376"/>
          <a:stretch>
            <a:fillRect/>
          </a:stretch>
        </p:blipFill>
        <p:spPr>
          <a:xfrm>
            <a:off x="2540" y="4342130"/>
            <a:ext cx="4726940" cy="2919730"/>
          </a:xfrm>
          <a:prstGeom prst="rect">
            <a:avLst/>
          </a:prstGeom>
        </p:spPr>
      </p:pic>
      <p:pic>
        <p:nvPicPr>
          <p:cNvPr id="6" name="图片 5" descr="写字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78960" y="4341495"/>
            <a:ext cx="5050790" cy="2920365"/>
          </a:xfrm>
          <a:prstGeom prst="rect">
            <a:avLst/>
          </a:prstGeom>
        </p:spPr>
      </p:pic>
      <p:pic>
        <p:nvPicPr>
          <p:cNvPr id="5" name="图片 4" descr="浇花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316085" y="4341495"/>
            <a:ext cx="3590290" cy="2920365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760" t="11172" r="27039" b="23119"/>
          <a:stretch>
            <a:fillRect/>
          </a:stretch>
        </p:blipFill>
        <p:spPr>
          <a:xfrm>
            <a:off x="-1417320" y="207645"/>
            <a:ext cx="4472940" cy="656082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79" t="11171" r="45520" b="24115"/>
          <a:stretch>
            <a:fillRect/>
          </a:stretch>
        </p:blipFill>
        <p:spPr>
          <a:xfrm>
            <a:off x="9601200" y="207645"/>
            <a:ext cx="4641215" cy="6704330"/>
          </a:xfrm>
          <a:prstGeom prst="rect">
            <a:avLst/>
          </a:prstGeom>
        </p:spPr>
      </p:pic>
    </p:spTree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400"/>
                            </p:stCondLst>
                            <p:childTnLst>
                              <p:par>
                                <p:cTn id="24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0" grpId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1289050" y="396240"/>
            <a:ext cx="5888990" cy="76835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4400" b="1" i="1"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sym typeface="+mn-ea"/>
              </a:rPr>
              <a:t>Talk about your daily life</a:t>
            </a:r>
            <a:endParaRPr lang="en-US" sz="4400"/>
          </a:p>
        </p:txBody>
      </p:sp>
      <p:graphicFrame>
        <p:nvGraphicFramePr>
          <p:cNvPr id="2" name="表格 1"/>
          <p:cNvGraphicFramePr/>
          <p:nvPr/>
        </p:nvGraphicFramePr>
        <p:xfrm>
          <a:off x="1832610" y="1707515"/>
          <a:ext cx="8999220" cy="5455285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3803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5669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7388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6992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800"/>
                        <a:t>Things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 sz="2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800"/>
                        <a:t>Time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4754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zh-CN" sz="2800" dirty="0"/>
                        <a:t>I get up</a:t>
                      </a:r>
                    </a:p>
                    <a:p>
                      <a:pPr>
                        <a:buNone/>
                      </a:pPr>
                      <a:r>
                        <a:rPr lang="en-US" altLang="zh-CN" sz="2800" dirty="0"/>
                        <a:t>I eat breakfast</a:t>
                      </a:r>
                    </a:p>
                    <a:p>
                      <a:pPr>
                        <a:buNone/>
                      </a:pPr>
                      <a:r>
                        <a:rPr lang="en-US" altLang="zh-CN" sz="2800" dirty="0"/>
                        <a:t>I go to school </a:t>
                      </a:r>
                    </a:p>
                    <a:p>
                      <a:pPr>
                        <a:buNone/>
                      </a:pPr>
                      <a:r>
                        <a:rPr lang="en-US" altLang="zh-CN" sz="2800" dirty="0"/>
                        <a:t>Morning classes begin</a:t>
                      </a:r>
                    </a:p>
                    <a:p>
                      <a:pPr>
                        <a:buNone/>
                      </a:pPr>
                      <a:r>
                        <a:rPr lang="en-US" altLang="zh-CN" sz="2800" dirty="0"/>
                        <a:t>Morning classes end</a:t>
                      </a:r>
                    </a:p>
                    <a:p>
                      <a:pPr>
                        <a:buNone/>
                      </a:pPr>
                      <a:r>
                        <a:rPr lang="en-US" altLang="zh-CN" sz="2800" dirty="0"/>
                        <a:t>I have lunch</a:t>
                      </a:r>
                    </a:p>
                    <a:p>
                      <a:pPr>
                        <a:buNone/>
                      </a:pPr>
                      <a:r>
                        <a:rPr lang="en-US" altLang="zh-CN" sz="2800" dirty="0"/>
                        <a:t>Afternoon class begin</a:t>
                      </a:r>
                    </a:p>
                    <a:p>
                      <a:pPr>
                        <a:buNone/>
                      </a:pPr>
                      <a:r>
                        <a:rPr lang="en-US" altLang="zh-CN" sz="2800" dirty="0"/>
                        <a:t>School ends</a:t>
                      </a:r>
                    </a:p>
                    <a:p>
                      <a:pPr>
                        <a:buNone/>
                      </a:pPr>
                      <a:r>
                        <a:rPr lang="en-US" altLang="zh-CN" sz="2800" dirty="0"/>
                        <a:t>I have dinner</a:t>
                      </a:r>
                    </a:p>
                    <a:p>
                      <a:pPr>
                        <a:buNone/>
                      </a:pPr>
                      <a:r>
                        <a:rPr lang="en-US" altLang="zh-CN" sz="2800" dirty="0"/>
                        <a:t>I finish homework</a:t>
                      </a:r>
                    </a:p>
                    <a:p>
                      <a:pPr>
                        <a:buNone/>
                      </a:pPr>
                      <a:r>
                        <a:rPr lang="en-US" altLang="zh-CN" sz="2800" dirty="0"/>
                        <a:t>I go to bed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en-US" altLang="zh-CN" sz="2800"/>
                    </a:p>
                    <a:p>
                      <a:pPr algn="ctr">
                        <a:buNone/>
                      </a:pPr>
                      <a:endParaRPr lang="en-US" altLang="zh-CN" sz="2800"/>
                    </a:p>
                    <a:p>
                      <a:pPr algn="ctr">
                        <a:buNone/>
                      </a:pPr>
                      <a:endParaRPr lang="en-US" altLang="zh-CN" sz="2800"/>
                    </a:p>
                    <a:p>
                      <a:pPr algn="ctr">
                        <a:buNone/>
                      </a:pPr>
                      <a:endParaRPr lang="en-US" altLang="zh-CN" sz="2800"/>
                    </a:p>
                    <a:p>
                      <a:pPr algn="ctr">
                        <a:buNone/>
                      </a:pPr>
                      <a:r>
                        <a:rPr lang="en-US" altLang="zh-CN" sz="2800"/>
                        <a:t>at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zh-CN" sz="2800" dirty="0"/>
                        <a:t>1.__________________</a:t>
                      </a:r>
                    </a:p>
                    <a:p>
                      <a:pPr>
                        <a:buNone/>
                      </a:pPr>
                      <a:r>
                        <a:rPr lang="en-US" altLang="zh-CN" sz="2800" dirty="0">
                          <a:sym typeface="+mn-ea"/>
                        </a:rPr>
                        <a:t>2.__________________</a:t>
                      </a:r>
                    </a:p>
                    <a:p>
                      <a:pPr>
                        <a:buNone/>
                      </a:pPr>
                      <a:r>
                        <a:rPr lang="en-US" altLang="zh-CN" sz="2800" dirty="0">
                          <a:sym typeface="+mn-ea"/>
                        </a:rPr>
                        <a:t>3.__________________</a:t>
                      </a:r>
                    </a:p>
                    <a:p>
                      <a:pPr>
                        <a:buNone/>
                      </a:pPr>
                      <a:r>
                        <a:rPr lang="en-US" altLang="zh-CN" sz="2800" dirty="0">
                          <a:sym typeface="+mn-ea"/>
                        </a:rPr>
                        <a:t>4.__________________</a:t>
                      </a:r>
                    </a:p>
                    <a:p>
                      <a:pPr>
                        <a:buNone/>
                      </a:pPr>
                      <a:r>
                        <a:rPr lang="en-US" altLang="zh-CN" sz="2800" dirty="0">
                          <a:sym typeface="+mn-ea"/>
                        </a:rPr>
                        <a:t>5.__________________</a:t>
                      </a:r>
                    </a:p>
                    <a:p>
                      <a:pPr>
                        <a:buNone/>
                      </a:pPr>
                      <a:r>
                        <a:rPr lang="en-US" altLang="zh-CN" sz="2800" dirty="0">
                          <a:sym typeface="+mn-ea"/>
                        </a:rPr>
                        <a:t>6.__________________</a:t>
                      </a:r>
                    </a:p>
                    <a:p>
                      <a:pPr>
                        <a:buNone/>
                      </a:pPr>
                      <a:r>
                        <a:rPr lang="en-US" altLang="zh-CN" sz="2800" dirty="0">
                          <a:sym typeface="+mn-ea"/>
                        </a:rPr>
                        <a:t>7.__________________</a:t>
                      </a:r>
                    </a:p>
                    <a:p>
                      <a:pPr>
                        <a:buNone/>
                      </a:pPr>
                      <a:r>
                        <a:rPr lang="en-US" altLang="zh-CN" sz="2800" dirty="0">
                          <a:sym typeface="+mn-ea"/>
                        </a:rPr>
                        <a:t>8.__________________</a:t>
                      </a:r>
                    </a:p>
                    <a:p>
                      <a:pPr>
                        <a:buNone/>
                      </a:pPr>
                      <a:r>
                        <a:rPr lang="en-US" altLang="zh-CN" sz="2800" dirty="0">
                          <a:sym typeface="+mn-ea"/>
                        </a:rPr>
                        <a:t>9.__________________</a:t>
                      </a:r>
                    </a:p>
                    <a:p>
                      <a:pPr>
                        <a:buNone/>
                      </a:pPr>
                      <a:r>
                        <a:rPr lang="en-US" altLang="zh-CN" sz="2800" dirty="0">
                          <a:sym typeface="+mn-ea"/>
                        </a:rPr>
                        <a:t>10._________________</a:t>
                      </a:r>
                    </a:p>
                    <a:p>
                      <a:pPr>
                        <a:buNone/>
                      </a:pPr>
                      <a:r>
                        <a:rPr lang="en-US" altLang="zh-CN" sz="2800" dirty="0">
                          <a:sym typeface="+mn-ea"/>
                        </a:rPr>
                        <a:t>11._________________</a:t>
                      </a:r>
                      <a:endParaRPr lang="en-US" altLang="zh-CN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4118680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1289050" y="755015"/>
            <a:ext cx="11487785" cy="76835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4400" b="1" i="1"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sym typeface="+mn-ea"/>
              </a:rPr>
              <a:t>Similarities and differences</a:t>
            </a:r>
            <a:r>
              <a:rPr lang="zh-CN" altLang="en-US" sz="4400" b="1" i="1"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sym typeface="+mn-ea"/>
              </a:rPr>
              <a:t>（相同点与不同点</a:t>
            </a:r>
            <a:r>
              <a:rPr lang="zh-CN" sz="4400" b="1" i="1"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sym typeface="+mn-ea"/>
              </a:rPr>
              <a:t>）</a:t>
            </a:r>
            <a:endParaRPr lang="en-US" sz="4400"/>
          </a:p>
        </p:txBody>
      </p:sp>
      <p:sp>
        <p:nvSpPr>
          <p:cNvPr id="60418" name="文本框 3"/>
          <p:cNvSpPr txBox="1"/>
          <p:nvPr/>
        </p:nvSpPr>
        <p:spPr>
          <a:xfrm>
            <a:off x="1605280" y="2488565"/>
            <a:ext cx="10547985" cy="156845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eaLnBrk="0" hangingPunct="0"/>
            <a:r>
              <a:rPr lang="en-US" altLang="zh-CN" sz="3200" b="1">
                <a:solidFill>
                  <a:srgbClr val="0D0D0D"/>
                </a:solidFill>
                <a:latin typeface="Cooper Black" panose="0208090404030B020404" pitchFamily="18" charset="0"/>
                <a:ea typeface="宋体" panose="02010600030101010101" pitchFamily="2" charset="-122"/>
                <a:sym typeface="微软雅黑" panose="020B0503020204020204" pitchFamily="34" charset="-122"/>
              </a:rPr>
              <a:t>I get up at 6:30. She gets up at 6:45. (difference)</a:t>
            </a:r>
          </a:p>
          <a:p>
            <a:pPr eaLnBrk="0" hangingPunct="0"/>
            <a:endParaRPr lang="en-US" altLang="zh-CN" sz="3200" b="1">
              <a:solidFill>
                <a:srgbClr val="0D0D0D"/>
              </a:solidFill>
              <a:latin typeface="Cooper Black" panose="0208090404030B020404" pitchFamily="18" charset="0"/>
              <a:ea typeface="宋体" panose="02010600030101010101" pitchFamily="2" charset="-122"/>
              <a:sym typeface="微软雅黑" panose="020B0503020204020204" pitchFamily="34" charset="-122"/>
            </a:endParaRPr>
          </a:p>
          <a:p>
            <a:pPr eaLnBrk="0" hangingPunct="0"/>
            <a:r>
              <a:rPr lang="en-US" altLang="zh-CN" sz="3200" b="1">
                <a:solidFill>
                  <a:srgbClr val="0D0D0D"/>
                </a:solidFill>
                <a:latin typeface="Cooper Black" panose="0208090404030B020404" pitchFamily="18" charset="0"/>
                <a:ea typeface="宋体" panose="02010600030101010101" pitchFamily="2" charset="-122"/>
                <a:sym typeface="微软雅黑" panose="020B0503020204020204" pitchFamily="34" charset="-122"/>
              </a:rPr>
              <a:t>Both of us go to school at 7:10. (similarity)</a:t>
            </a:r>
          </a:p>
        </p:txBody>
      </p:sp>
    </p:spTree>
    <p:extLst>
      <p:ext uri="{BB962C8B-B14F-4D97-AF65-F5344CB8AC3E}">
        <p14:creationId xmlns:p14="http://schemas.microsoft.com/office/powerpoint/2010/main" val="12844296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604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604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604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04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04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"/>
                                        <p:tgtEl>
                                          <p:spTgt spid="604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" fill="hold"/>
                                        <p:tgtEl>
                                          <p:spTgt spid="604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604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04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04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1_自定义设计方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Reading模板">
  <a:themeElements>
    <a:clrScheme name="7_流畅 1">
      <a:dk1>
        <a:srgbClr val="000000"/>
      </a:dk1>
      <a:lt1>
        <a:srgbClr val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FFFFFF"/>
      </a:accent3>
      <a:accent4>
        <a:srgbClr val="000000"/>
      </a:accent4>
      <a:accent5>
        <a:srgbClr val="AABBDF"/>
      </a:accent5>
      <a:accent6>
        <a:srgbClr val="008EC4"/>
      </a:accent6>
      <a:hlink>
        <a:srgbClr val="E2D700"/>
      </a:hlink>
      <a:folHlink>
        <a:srgbClr val="85DFD0"/>
      </a:folHlink>
    </a:clrScheme>
    <a:fontScheme name="自定义 7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7_流畅 1">
        <a:dk1>
          <a:srgbClr val="000000"/>
        </a:dk1>
        <a:lt1>
          <a:srgbClr val="FFFFFF"/>
        </a:lt1>
        <a:dk2>
          <a:srgbClr val="04617B"/>
        </a:dk2>
        <a:lt2>
          <a:srgbClr val="DBF5F9"/>
        </a:lt2>
        <a:accent1>
          <a:srgbClr val="0F6FC6"/>
        </a:accent1>
        <a:accent2>
          <a:srgbClr val="009DD9"/>
        </a:accent2>
        <a:accent3>
          <a:srgbClr val="FFFFFF"/>
        </a:accent3>
        <a:accent4>
          <a:srgbClr val="000000"/>
        </a:accent4>
        <a:accent5>
          <a:srgbClr val="AABBDF"/>
        </a:accent5>
        <a:accent6>
          <a:srgbClr val="008EC4"/>
        </a:accent6>
        <a:hlink>
          <a:srgbClr val="E2D700"/>
        </a:hlink>
        <a:folHlink>
          <a:srgbClr val="85DFD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1700</Words>
  <Application>Microsoft Office PowerPoint</Application>
  <PresentationFormat>自定义</PresentationFormat>
  <Paragraphs>310</Paragraphs>
  <Slides>25</Slides>
  <Notes>11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25</vt:i4>
      </vt:variant>
    </vt:vector>
  </HeadingPairs>
  <TitlesOfParts>
    <vt:vector size="35" baseType="lpstr">
      <vt:lpstr>微软雅黑</vt:lpstr>
      <vt:lpstr>Arial</vt:lpstr>
      <vt:lpstr>Calibri</vt:lpstr>
      <vt:lpstr>Calibri Light</vt:lpstr>
      <vt:lpstr>Comic Sans MS</vt:lpstr>
      <vt:lpstr>Cooper Black</vt:lpstr>
      <vt:lpstr>Times New Roman</vt:lpstr>
      <vt:lpstr>Wingdings 2</vt:lpstr>
      <vt:lpstr>1_自定义设计方案</vt:lpstr>
      <vt:lpstr>Reading模板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Sam's day at school</vt:lpstr>
      <vt:lpstr>PowerPoint 演示文稿</vt:lpstr>
      <vt:lpstr>Sam's day at school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D2  Read the article again and answer the questions below in complete sentences.</vt:lpstr>
      <vt:lpstr>D3  Fill in the table below and then compare your school day with Sam's. Follow the example.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keywords>http:/www.ypppt.com</cp:keywords>
  <dc:description>http://www.ypppt.com/</dc:description>
  <cp:lastModifiedBy/>
  <cp:revision>15</cp:revision>
  <dcterms:created xsi:type="dcterms:W3CDTF">2016-09-17T14:09:00Z</dcterms:created>
  <dcterms:modified xsi:type="dcterms:W3CDTF">2020-09-24T06:34:15Z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2052-10.1.0.6747</vt:lpwstr>
  </property>
</Properties>
</file>