
<file path=[Content_Types].xml><?xml version="1.0" encoding="utf-8"?>
<Types xmlns="http://schemas.openxmlformats.org/package/2006/content-types">
  <Default Extension="jpeg" ContentType="image/jpeg"/>
  <Default Extension="wav" ContentType="audio/x-wav"/>
  <Default Extension="gif" ContentType="image/gif"/>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Lst>
  <p:notesMasterIdLst>
    <p:notesMasterId r:id="rId32"/>
  </p:notesMasterIdLst>
  <p:sldIdLst>
    <p:sldId id="325" r:id="rId5"/>
    <p:sldId id="256" r:id="rId6"/>
    <p:sldId id="282" r:id="rId7"/>
    <p:sldId id="294" r:id="rId8"/>
    <p:sldId id="270" r:id="rId9"/>
    <p:sldId id="281" r:id="rId10"/>
    <p:sldId id="276" r:id="rId11"/>
    <p:sldId id="284" r:id="rId12"/>
    <p:sldId id="326" r:id="rId13"/>
    <p:sldId id="308" r:id="rId14"/>
    <p:sldId id="297" r:id="rId15"/>
    <p:sldId id="287" r:id="rId16"/>
    <p:sldId id="296" r:id="rId17"/>
    <p:sldId id="299" r:id="rId18"/>
    <p:sldId id="298" r:id="rId19"/>
    <p:sldId id="304" r:id="rId20"/>
    <p:sldId id="280" r:id="rId21"/>
    <p:sldId id="329" r:id="rId22"/>
    <p:sldId id="327" r:id="rId23"/>
    <p:sldId id="306" r:id="rId24"/>
    <p:sldId id="307" r:id="rId25"/>
    <p:sldId id="274" r:id="rId26"/>
    <p:sldId id="301" r:id="rId27"/>
    <p:sldId id="302" r:id="rId28"/>
    <p:sldId id="303" r:id="rId29"/>
    <p:sldId id="295" r:id="rId30"/>
    <p:sldId id="328" r:id="rId31"/>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a:srgbClr val="3333F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2888"/>
    <p:restoredTop sz="94660"/>
  </p:normalViewPr>
  <p:slideViewPr>
    <p:cSldViewPr showGuides="1">
      <p:cViewPr varScale="1">
        <p:scale>
          <a:sx n="71" d="100"/>
          <a:sy n="71" d="100"/>
        </p:scale>
        <p:origin x="-204" y="-96"/>
      </p:cViewPr>
      <p:guideLst>
        <p:guide orient="horz" pos="2140"/>
        <p:guide pos="2856"/>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Master" Target="slideMasters/slideMaster3.xml"/><Relationship Id="rId35" Type="http://schemas.openxmlformats.org/officeDocument/2006/relationships/tableStyles" Target="tableStyles.xml"/><Relationship Id="rId34" Type="http://schemas.openxmlformats.org/officeDocument/2006/relationships/viewProps" Target="viewProps.xml"/><Relationship Id="rId33" Type="http://schemas.openxmlformats.org/officeDocument/2006/relationships/presProps" Target="presProps.xml"/><Relationship Id="rId32" Type="http://schemas.openxmlformats.org/officeDocument/2006/relationships/notesMaster" Target="notesMasters/notesMaster1.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3010" name="页眉占位符 43009"/>
          <p:cNvSpPr>
            <a:spLocks noGrp="1"/>
          </p:cNvSpPr>
          <p:nvPr>
            <p:ph type="hdr" sz="quarter"/>
          </p:nvPr>
        </p:nvSpPr>
        <p:spPr>
          <a:xfrm>
            <a:off x="0" y="0"/>
            <a:ext cx="2971800" cy="457200"/>
          </a:xfrm>
          <a:prstGeom prst="rect">
            <a:avLst/>
          </a:prstGeom>
          <a:noFill/>
          <a:ln w="9525">
            <a:noFill/>
          </a:ln>
        </p:spPr>
        <p:txBody>
          <a:bodyPr/>
          <a:p>
            <a:pPr lvl="0"/>
            <a:endParaRPr lang="zh-CN" altLang="en-US" sz="1200" dirty="0"/>
          </a:p>
        </p:txBody>
      </p:sp>
      <p:sp>
        <p:nvSpPr>
          <p:cNvPr id="43011" name="日期占位符 43010"/>
          <p:cNvSpPr>
            <a:spLocks noGrp="1"/>
          </p:cNvSpPr>
          <p:nvPr>
            <p:ph type="dt" idx="1"/>
          </p:nvPr>
        </p:nvSpPr>
        <p:spPr>
          <a:xfrm>
            <a:off x="3886200" y="0"/>
            <a:ext cx="2971800" cy="457200"/>
          </a:xfrm>
          <a:prstGeom prst="rect">
            <a:avLst/>
          </a:prstGeom>
          <a:noFill/>
          <a:ln w="9525">
            <a:noFill/>
          </a:ln>
        </p:spPr>
        <p:txBody>
          <a:bodyPr/>
          <a:p>
            <a:pPr lvl="0" algn="r"/>
            <a:endParaRPr lang="zh-CN" altLang="en-US" sz="1200" dirty="0"/>
          </a:p>
        </p:txBody>
      </p:sp>
      <p:sp>
        <p:nvSpPr>
          <p:cNvPr id="43012" name="幻灯片图像占位符 43011"/>
          <p:cNvSpPr>
            <a:spLocks noTextEdit="1"/>
          </p:cNvSpPr>
          <p:nvPr>
            <p:ph type="sldImg" idx="2"/>
          </p:nvPr>
        </p:nvSpPr>
        <p:spPr>
          <a:xfrm>
            <a:off x="1143000" y="685800"/>
            <a:ext cx="4572000" cy="3429000"/>
          </a:xfrm>
          <a:prstGeom prst="rect">
            <a:avLst/>
          </a:prstGeom>
          <a:ln w="9525" cap="flat" cmpd="sng">
            <a:solidFill>
              <a:srgbClr val="000000"/>
            </a:solidFill>
            <a:prstDash val="solid"/>
            <a:miter/>
            <a:headEnd type="none" w="med" len="med"/>
            <a:tailEnd type="none" w="med" len="med"/>
          </a:ln>
        </p:spPr>
      </p:sp>
      <p:sp>
        <p:nvSpPr>
          <p:cNvPr id="43013" name="文本占位符 43012"/>
          <p:cNvSpPr>
            <a:spLocks noGrp="1"/>
          </p:cNvSpPr>
          <p:nvPr>
            <p:ph type="body" sz="quarter" idx="3"/>
          </p:nvPr>
        </p:nvSpPr>
        <p:spPr>
          <a:xfrm>
            <a:off x="914400" y="4343400"/>
            <a:ext cx="50292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3014" name="页脚占位符 43013"/>
          <p:cNvSpPr>
            <a:spLocks noGrp="1"/>
          </p:cNvSpPr>
          <p:nvPr>
            <p:ph type="ftr" sz="quarter" idx="4"/>
          </p:nvPr>
        </p:nvSpPr>
        <p:spPr>
          <a:xfrm>
            <a:off x="0" y="8686800"/>
            <a:ext cx="2971800" cy="457200"/>
          </a:xfrm>
          <a:prstGeom prst="rect">
            <a:avLst/>
          </a:prstGeom>
          <a:noFill/>
          <a:ln w="9525">
            <a:noFill/>
          </a:ln>
        </p:spPr>
        <p:txBody>
          <a:bodyPr anchor="b"/>
          <a:p>
            <a:pPr lvl="0"/>
            <a:endParaRPr lang="zh-CN" altLang="en-US" sz="1200" dirty="0"/>
          </a:p>
        </p:txBody>
      </p:sp>
      <p:sp>
        <p:nvSpPr>
          <p:cNvPr id="43015" name="灯片编号占位符 43014"/>
          <p:cNvSpPr>
            <a:spLocks noGrp="1"/>
          </p:cNvSpPr>
          <p:nvPr>
            <p:ph type="sldNum" sz="quarter" idx="5"/>
          </p:nvPr>
        </p:nvSpPr>
        <p:spPr>
          <a:xfrm>
            <a:off x="3886200" y="8686800"/>
            <a:ext cx="2971800" cy="457200"/>
          </a:xfrm>
          <a:prstGeom prst="rect">
            <a:avLst/>
          </a:prstGeom>
          <a:noFill/>
          <a:ln w="9525">
            <a:noFill/>
          </a:ln>
        </p:spPr>
        <p:txBody>
          <a:bodyPr anchor="b"/>
          <a:p>
            <a:pPr lvl="0" algn="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hdr="0" ftr="0" dt="0"/>
  <p:notesStyle>
    <a:lvl1pPr marL="0" lvl="0"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p:cSld name="标题幻灯片">
    <p:bg>
      <p:bgPr>
        <a:blipFill rotWithShape="0">
          <a:blip r:embed="rId2"/>
          <a:stretch>
            <a:fillRect/>
          </a:stretch>
        </a:blipFill>
        <a:effectLst/>
      </p:bgPr>
    </p:bg>
    <p:spTree>
      <p:nvGrpSpPr>
        <p:cNvPr id="1" name=""/>
        <p:cNvGrpSpPr/>
        <p:nvPr/>
      </p:nvGrpSpPr>
      <p:grpSpPr/>
      <p:sp>
        <p:nvSpPr>
          <p:cNvPr id="16386" name="标题 16385"/>
          <p:cNvSpPr>
            <a:spLocks noGrp="1" noRot="1"/>
          </p:cNvSpPr>
          <p:nvPr>
            <p:ph type="ctrTitle"/>
          </p:nvPr>
        </p:nvSpPr>
        <p:spPr>
          <a:xfrm>
            <a:off x="685800" y="2286000"/>
            <a:ext cx="7772400" cy="1143000"/>
          </a:xfrm>
          <a:prstGeom prst="rect">
            <a:avLst/>
          </a:prstGeom>
          <a:noFill/>
          <a:ln w="9525">
            <a:noFill/>
          </a:ln>
        </p:spPr>
        <p:txBody>
          <a:bodyPr anchor="ctr"/>
          <a:lstStyle>
            <a:lvl1pPr lvl="0">
              <a:defRPr/>
            </a:lvl1pPr>
          </a:lstStyle>
          <a:p>
            <a:pPr lvl="0"/>
            <a:r>
              <a:rPr lang="zh-CN" altLang="en-US" dirty="0"/>
              <a:t>单击此处编辑母版标题样式</a:t>
            </a:r>
            <a:endParaRPr lang="zh-CN" altLang="en-US" dirty="0"/>
          </a:p>
        </p:txBody>
      </p:sp>
      <p:sp>
        <p:nvSpPr>
          <p:cNvPr id="16387" name="副标题 16386"/>
          <p:cNvSpPr>
            <a:spLocks noGrp="1" noRot="1"/>
          </p:cNvSpPr>
          <p:nvPr>
            <p:ph type="subTitle" idx="1"/>
          </p:nvPr>
        </p:nvSpPr>
        <p:spPr>
          <a:xfrm>
            <a:off x="1371600" y="3886200"/>
            <a:ext cx="6400800" cy="1752600"/>
          </a:xfrm>
          <a:prstGeom prst="rect">
            <a:avLst/>
          </a:prstGeom>
          <a:noFill/>
          <a:ln w="9525">
            <a:noFill/>
          </a:ln>
        </p:spPr>
        <p:txBody>
          <a:bodyPr anchor="t"/>
          <a:lstStyle>
            <a:lvl1pPr marL="0" lvl="0" indent="0" algn="ctr">
              <a:buNone/>
              <a:defRPr/>
            </a:lvl1pPr>
            <a:lvl2pPr marL="457200" lvl="1" indent="0" algn="ctr">
              <a:buNone/>
              <a:defRPr/>
            </a:lvl2pPr>
            <a:lvl3pPr marL="914400" lvl="2" indent="0" algn="ctr">
              <a:buNone/>
              <a:defRPr/>
            </a:lvl3pPr>
            <a:lvl4pPr marL="1371600" lvl="3" indent="0" algn="ctr">
              <a:buNone/>
              <a:defRPr/>
            </a:lvl4pPr>
            <a:lvl5pPr marL="1828800" lvl="4" indent="0" algn="ctr">
              <a:buNone/>
              <a:defRPr/>
            </a:lvl5pPr>
          </a:lstStyle>
          <a:p>
            <a:pPr lvl="0"/>
            <a:r>
              <a:rPr lang="zh-CN" altLang="en-US" dirty="0"/>
              <a:t>单击此处编辑母版副标题样式</a:t>
            </a:r>
            <a:endParaRPr lang="zh-CN" altLang="en-US" dirty="0"/>
          </a:p>
        </p:txBody>
      </p:sp>
      <p:sp>
        <p:nvSpPr>
          <p:cNvPr id="16388" name="日期占位符 16387"/>
          <p:cNvSpPr>
            <a:spLocks noGrp="1"/>
          </p:cNvSpPr>
          <p:nvPr>
            <p:ph type="dt" sz="half" idx="2"/>
          </p:nvPr>
        </p:nvSpPr>
        <p:spPr>
          <a:xfrm>
            <a:off x="301625" y="6245225"/>
            <a:ext cx="2289175" cy="476250"/>
          </a:xfrm>
          <a:prstGeom prst="rect">
            <a:avLst/>
          </a:prstGeom>
          <a:noFill/>
          <a:ln w="9525">
            <a:noFill/>
          </a:ln>
        </p:spPr>
        <p:txBody>
          <a:bodyPr anchor="t"/>
          <a:lstStyle>
            <a:lvl1pPr>
              <a:defRPr sz="1400"/>
            </a:lvl1pPr>
          </a:lstStyle>
          <a:p>
            <a:endParaRPr lang="zh-CN" altLang="en-US" dirty="0">
              <a:latin typeface="Arial" panose="020B0604020202020204" pitchFamily="34" charset="0"/>
            </a:endParaRPr>
          </a:p>
        </p:txBody>
      </p:sp>
      <p:sp>
        <p:nvSpPr>
          <p:cNvPr id="16389" name="页脚占位符 16388"/>
          <p:cNvSpPr>
            <a:spLocks noGrp="1"/>
          </p:cNvSpPr>
          <p:nvPr>
            <p:ph type="ftr" sz="quarter" idx="3"/>
          </p:nvPr>
        </p:nvSpPr>
        <p:spPr>
          <a:xfrm>
            <a:off x="3124200" y="6245225"/>
            <a:ext cx="2895600" cy="476250"/>
          </a:xfrm>
          <a:prstGeom prst="rect">
            <a:avLst/>
          </a:prstGeom>
          <a:noFill/>
          <a:ln w="9525">
            <a:noFill/>
          </a:ln>
        </p:spPr>
        <p:txBody>
          <a:bodyPr anchor="t"/>
          <a:lstStyle>
            <a:lvl1pPr algn="ctr">
              <a:defRPr sz="1400"/>
            </a:lvl1pPr>
          </a:lstStyle>
          <a:p>
            <a:endParaRPr lang="zh-CN" altLang="en-US" dirty="0">
              <a:latin typeface="Arial" panose="020B0604020202020204" pitchFamily="34" charset="0"/>
            </a:endParaRPr>
          </a:p>
        </p:txBody>
      </p:sp>
      <p:sp>
        <p:nvSpPr>
          <p:cNvPr id="16390" name="灯片编号占位符 16389"/>
          <p:cNvSpPr>
            <a:spLocks noGrp="1"/>
          </p:cNvSpPr>
          <p:nvPr>
            <p:ph type="sldNum" sz="quarter" idx="4"/>
          </p:nvPr>
        </p:nvSpPr>
        <p:spPr>
          <a:xfrm>
            <a:off x="6553200" y="6245225"/>
            <a:ext cx="2289175" cy="476250"/>
          </a:xfrm>
          <a:prstGeom prst="rect">
            <a:avLst/>
          </a:prstGeom>
          <a:noFill/>
          <a:ln w="9525">
            <a:noFill/>
          </a:ln>
        </p:spPr>
        <p:txBody>
          <a:bodyPr anchor="t"/>
          <a:lstStyle>
            <a:lvl1pPr algn="r">
              <a:defRPr sz="1400"/>
            </a:lvl1pPr>
          </a:lstStyle>
          <a:p>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1625" y="1600200"/>
            <a:ext cx="4184968" cy="44989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7408" y="1600200"/>
            <a:ext cx="4184968" cy="44989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07188" y="228600"/>
            <a:ext cx="2135188" cy="58705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228600"/>
            <a:ext cx="6281784" cy="587057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dirty="0">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28A5FFB9-EE91-4709-9E75-E0CDCFB703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3246F75-2A85-404E-A0C3-4FAE86312DAB}"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8A5FFB9-EE91-4709-9E75-E0CDCFB703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3246F75-2A85-404E-A0C3-4FAE86312DAB}"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28A5FFB9-EE91-4709-9E75-E0CDCFB703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3246F75-2A85-404E-A0C3-4FAE86312DAB}"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8A5FFB9-EE91-4709-9E75-E0CDCFB7038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3246F75-2A85-404E-A0C3-4FAE86312DAB}"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1"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29841" y="2505075"/>
            <a:ext cx="3868340"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29150" y="2505075"/>
            <a:ext cx="3887391"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8A5FFB9-EE91-4709-9E75-E0CDCFB7038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3246F75-2A85-404E-A0C3-4FAE86312DAB}"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8A5FFB9-EE91-4709-9E75-E0CDCFB7038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3246F75-2A85-404E-A0C3-4FAE86312DAB}"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8A5FFB9-EE91-4709-9E75-E0CDCFB7038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3246F75-2A85-404E-A0C3-4FAE86312DAB}"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28A5FFB9-EE91-4709-9E75-E0CDCFB7038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3246F75-2A85-404E-A0C3-4FAE86312DAB}"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987425"/>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28A5FFB9-EE91-4709-9E75-E0CDCFB7038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3246F75-2A85-404E-A0C3-4FAE86312DAB}"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8A5FFB9-EE91-4709-9E75-E0CDCFB703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3246F75-2A85-404E-A0C3-4FAE86312DAB}"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8A5FFB9-EE91-4709-9E75-E0CDCFB703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3246F75-2A85-404E-A0C3-4FAE86312DAB}" type="slidenum">
              <a:rPr lang="zh-CN" altLang="en-US" smtClean="0"/>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9EA8692-0A5F-42EE-9E00-5B78EEE9A36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2721E0-59F7-429C-A8FC-9BD6A72388FF}"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9EA8692-0A5F-42EE-9E00-5B78EEE9A36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2721E0-59F7-429C-A8FC-9BD6A72388FF}"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9EA8692-0A5F-42EE-9E00-5B78EEE9A36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2721E0-59F7-429C-A8FC-9BD6A72388FF}"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9EA8692-0A5F-42EE-9E00-5B78EEE9A36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42721E0-59F7-429C-A8FC-9BD6A72388FF}" type="slidenum">
              <a:rPr lang="zh-CN" altLang="en-US" smtClean="0"/>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1"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29841" y="2505075"/>
            <a:ext cx="3868340"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29150" y="2505075"/>
            <a:ext cx="3887391"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9EA8692-0A5F-42EE-9E00-5B78EEE9A367}"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42721E0-59F7-429C-A8FC-9BD6A72388FF}"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9EA8692-0A5F-42EE-9E00-5B78EEE9A36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42721E0-59F7-429C-A8FC-9BD6A72388FF}"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9EA8692-0A5F-42EE-9E00-5B78EEE9A367}"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42721E0-59F7-429C-A8FC-9BD6A72388FF}" type="slidenum">
              <a:rPr lang="zh-CN" altLang="en-US" smtClean="0"/>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9EA8692-0A5F-42EE-9E00-5B78EEE9A36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42721E0-59F7-429C-A8FC-9BD6A72388FF}" type="slidenum">
              <a:rPr lang="zh-CN" altLang="en-US" smtClean="0"/>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987425"/>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9EA8692-0A5F-42EE-9E00-5B78EEE9A36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42721E0-59F7-429C-A8FC-9BD6A72388FF}" type="slidenum">
              <a:rPr lang="zh-CN" altLang="en-US" smtClean="0"/>
            </a:fld>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9EA8692-0A5F-42EE-9E00-5B78EEE9A36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2721E0-59F7-429C-A8FC-9BD6A72388FF}" type="slidenum">
              <a:rPr lang="zh-CN" altLang="en-US" smtClean="0"/>
            </a:fld>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9EA8692-0A5F-42EE-9E00-5B78EEE9A36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2721E0-59F7-429C-A8FC-9BD6A72388FF}"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15362" name="标题 15361"/>
          <p:cNvSpPr>
            <a:spLocks noGrp="1" noRot="1"/>
          </p:cNvSpPr>
          <p:nvPr>
            <p:ph type="title"/>
          </p:nvPr>
        </p:nvSpPr>
        <p:spPr>
          <a:xfrm>
            <a:off x="301625" y="228600"/>
            <a:ext cx="854075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5363" name="文本占位符 15362"/>
          <p:cNvSpPr>
            <a:spLocks noGrp="1" noRot="1"/>
          </p:cNvSpPr>
          <p:nvPr>
            <p:ph type="body" idx="1"/>
          </p:nvPr>
        </p:nvSpPr>
        <p:spPr>
          <a:xfrm>
            <a:off x="301625" y="1600200"/>
            <a:ext cx="8540750" cy="4498975"/>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5364" name="日期占位符 15363"/>
          <p:cNvSpPr>
            <a:spLocks noGrp="1"/>
          </p:cNvSpPr>
          <p:nvPr>
            <p:ph type="dt" sz="half" idx="2"/>
          </p:nvPr>
        </p:nvSpPr>
        <p:spPr>
          <a:xfrm>
            <a:off x="301625" y="6245225"/>
            <a:ext cx="2289175" cy="476250"/>
          </a:xfrm>
          <a:prstGeom prst="rect">
            <a:avLst/>
          </a:prstGeom>
          <a:noFill/>
          <a:ln w="9525">
            <a:noFill/>
          </a:ln>
        </p:spPr>
        <p:txBody>
          <a:bodyPr/>
          <a:lstStyle>
            <a:lvl1pPr>
              <a:defRPr sz="1400"/>
            </a:lvl1pPr>
          </a:lstStyle>
          <a:p>
            <a:pPr lvl="0"/>
            <a:endParaRPr lang="zh-CN" altLang="en-US" dirty="0">
              <a:latin typeface="Arial" panose="020B0604020202020204" pitchFamily="34" charset="0"/>
            </a:endParaRPr>
          </a:p>
        </p:txBody>
      </p:sp>
      <p:sp>
        <p:nvSpPr>
          <p:cNvPr id="15365" name="页脚占位符 15364"/>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a:endParaRPr lang="zh-CN" altLang="en-US" dirty="0">
              <a:latin typeface="Arial" panose="020B0604020202020204" pitchFamily="34" charset="0"/>
            </a:endParaRPr>
          </a:p>
        </p:txBody>
      </p:sp>
      <p:sp>
        <p:nvSpPr>
          <p:cNvPr id="15366" name="灯片编号占位符 15365"/>
          <p:cNvSpPr>
            <a:spLocks noGrp="1"/>
          </p:cNvSpPr>
          <p:nvPr>
            <p:ph type="sldNum" sz="quarter" idx="4"/>
          </p:nvPr>
        </p:nvSpPr>
        <p:spPr>
          <a:xfrm>
            <a:off x="6553200" y="6245225"/>
            <a:ext cx="2289175" cy="476250"/>
          </a:xfrm>
          <a:prstGeom prst="rect">
            <a:avLst/>
          </a:prstGeom>
          <a:noFill/>
          <a:ln w="9525">
            <a:noFill/>
          </a:ln>
        </p:spPr>
        <p:txBody>
          <a:bodyPr/>
          <a:lstStyle>
            <a:lvl1pPr algn="r">
              <a:defRPr sz="1400"/>
            </a:lvl1pPr>
          </a:lstStyle>
          <a:p>
            <a:pPr lvl="0"/>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lr>
          <a:schemeClr val="folHlink"/>
        </a:buClr>
        <a:buSzPct val="85000"/>
        <a:buFont typeface="Wingdings 2" pitchFamily="18" charset="2"/>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
          <a:schemeClr val="hlink"/>
        </a:buClr>
        <a:buSzPct val="85000"/>
        <a:buFont typeface="Wingdings 2" pitchFamily="18" charset="2"/>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
          <a:schemeClr val="folHlink"/>
        </a:buClr>
        <a:buSzPct val="90000"/>
        <a:buFont typeface="Wingdings 2" pitchFamily="18" charset="2"/>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
          <a:schemeClr val="hlink"/>
        </a:buClr>
        <a:buSzPct val="90000"/>
        <a:buFont typeface="Wingdings 2" pitchFamily="18" charset="2"/>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
          <a:schemeClr val="folHlink"/>
        </a:buClr>
        <a:buSzPct val="90000"/>
        <a:buFont typeface="Wingdings 2" pitchFamily="18" charset="2"/>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chemeClr val="folHlink"/>
        </a:buClr>
        <a:buSzPct val="90000"/>
        <a:buFont typeface="Wingdings 2" pitchFamily="18" charset="2"/>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chemeClr val="folHlink"/>
        </a:buClr>
        <a:buSzPct val="90000"/>
        <a:buFont typeface="Wingdings 2" pitchFamily="18" charset="2"/>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chemeClr val="folHlink"/>
        </a:buClr>
        <a:buSzPct val="90000"/>
        <a:buFont typeface="Wingdings 2" pitchFamily="18" charset="2"/>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chemeClr val="folHlink"/>
        </a:buClr>
        <a:buSzPct val="90000"/>
        <a:buFont typeface="Wingdings 2" pitchFamily="18" charset="2"/>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28A5FFB9-EE91-4709-9E75-E0CDCFB70385}" type="datetimeFigureOut">
              <a:rPr lang="zh-CN" altLang="en-US" smtClean="0"/>
            </a:fld>
            <a:endParaRPr lang="zh-CN" altLang="en-US"/>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3246F75-2A85-404E-A0C3-4FAE86312DA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9EA8692-0A5F-42EE-9E00-5B78EEE9A367}" type="datetimeFigureOut">
              <a:rPr lang="zh-CN" altLang="en-US" smtClean="0"/>
            </a:fld>
            <a:endParaRPr lang="zh-CN" altLang="en-US"/>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42721E0-59F7-429C-A8FC-9BD6A72388FF}"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png"/><Relationship Id="rId2" Type="http://schemas.microsoft.com/office/2007/relationships/media" Target="file:///C:\My%20Documents\&#22899;&#23090;&#36896;&#20154;&#35838;&#20214;&#65288;&#29279;&#33150;&#65289;\&#23556;&#26085;.MPG" TargetMode="External"/><Relationship Id="rId1" Type="http://schemas.openxmlformats.org/officeDocument/2006/relationships/video" Target="file:///C:\My%20Documents\&#22899;&#23090;&#36896;&#20154;&#35838;&#20214;&#65288;&#29279;&#33150;&#65289;\&#23556;&#26085;.MPG" TargetMode="Externa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1.wav"/></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GIF"/></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GIF"/><Relationship Id="rId1" Type="http://schemas.openxmlformats.org/officeDocument/2006/relationships/slide" Target="slide2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GIF"/></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G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audio" Target="../media/audio2.wav"/></Relationships>
</file>

<file path=ppt/slides/_rels/slide2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audio" Target="../media/audio4.wav"/><Relationship Id="rId4" Type="http://schemas.openxmlformats.org/officeDocument/2006/relationships/audio" Target="../media/audio3.wav"/><Relationship Id="rId3" Type="http://schemas.openxmlformats.org/officeDocument/2006/relationships/image" Target="../media/image14.png"/><Relationship Id="rId2" Type="http://schemas.openxmlformats.org/officeDocument/2006/relationships/image" Target="../media/image13.wmf"/><Relationship Id="rId1" Type="http://schemas.openxmlformats.org/officeDocument/2006/relationships/image" Target="../media/image12.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383155" y="1712595"/>
            <a:ext cx="4147820" cy="1673860"/>
            <a:chOff x="3753" y="2697"/>
            <a:chExt cx="6532" cy="2636"/>
          </a:xfrm>
        </p:grpSpPr>
        <p:grpSp>
          <p:nvGrpSpPr>
            <p:cNvPr id="40" name="Group 39"/>
            <p:cNvGrpSpPr>
              <a:grpSpLocks noChangeAspect="1"/>
            </p:cNvGrpSpPr>
            <p:nvPr/>
          </p:nvGrpSpPr>
          <p:grpSpPr bwMode="auto">
            <a:xfrm>
              <a:off x="5219" y="2697"/>
              <a:ext cx="1862" cy="2610"/>
              <a:chOff x="1999" y="1444"/>
              <a:chExt cx="1043" cy="1462"/>
            </a:xfrm>
            <a:solidFill>
              <a:schemeClr val="tx1">
                <a:lumMod val="85000"/>
                <a:lumOff val="15000"/>
              </a:schemeClr>
            </a:solidFill>
          </p:grpSpPr>
          <p:sp>
            <p:nvSpPr>
              <p:cNvPr id="43" name="Freeform 41"/>
              <p:cNvSpPr>
                <a:spLocks noEditPoints="1"/>
              </p:cNvSpPr>
              <p:nvPr/>
            </p:nvSpPr>
            <p:spPr bwMode="auto">
              <a:xfrm>
                <a:off x="2262" y="1607"/>
                <a:ext cx="420" cy="422"/>
              </a:xfrm>
              <a:custGeom>
                <a:avLst/>
                <a:gdLst>
                  <a:gd name="T0" fmla="*/ 0 w 118"/>
                  <a:gd name="T1" fmla="*/ 59 h 119"/>
                  <a:gd name="T2" fmla="*/ 59 w 118"/>
                  <a:gd name="T3" fmla="*/ 0 h 119"/>
                  <a:gd name="T4" fmla="*/ 59 w 118"/>
                  <a:gd name="T5" fmla="*/ 0 h 119"/>
                  <a:gd name="T6" fmla="*/ 118 w 118"/>
                  <a:gd name="T7" fmla="*/ 59 h 119"/>
                  <a:gd name="T8" fmla="*/ 118 w 118"/>
                  <a:gd name="T9" fmla="*/ 59 h 119"/>
                  <a:gd name="T10" fmla="*/ 59 w 118"/>
                  <a:gd name="T11" fmla="*/ 119 h 119"/>
                  <a:gd name="T12" fmla="*/ 59 w 118"/>
                  <a:gd name="T13" fmla="*/ 119 h 119"/>
                  <a:gd name="T14" fmla="*/ 0 w 118"/>
                  <a:gd name="T15" fmla="*/ 59 h 119"/>
                  <a:gd name="T16" fmla="*/ 4 w 118"/>
                  <a:gd name="T17" fmla="*/ 59 h 119"/>
                  <a:gd name="T18" fmla="*/ 59 w 118"/>
                  <a:gd name="T19" fmla="*/ 115 h 119"/>
                  <a:gd name="T20" fmla="*/ 59 w 118"/>
                  <a:gd name="T21" fmla="*/ 115 h 119"/>
                  <a:gd name="T22" fmla="*/ 114 w 118"/>
                  <a:gd name="T23" fmla="*/ 59 h 119"/>
                  <a:gd name="T24" fmla="*/ 114 w 118"/>
                  <a:gd name="T25" fmla="*/ 59 h 119"/>
                  <a:gd name="T26" fmla="*/ 59 w 118"/>
                  <a:gd name="T27" fmla="*/ 4 h 119"/>
                  <a:gd name="T28" fmla="*/ 59 w 118"/>
                  <a:gd name="T29" fmla="*/ 4 h 119"/>
                  <a:gd name="T30" fmla="*/ 4 w 118"/>
                  <a:gd name="T31" fmla="*/ 5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119">
                    <a:moveTo>
                      <a:pt x="0" y="59"/>
                    </a:moveTo>
                    <a:cubicBezTo>
                      <a:pt x="0" y="26"/>
                      <a:pt x="27" y="0"/>
                      <a:pt x="59" y="0"/>
                    </a:cubicBezTo>
                    <a:cubicBezTo>
                      <a:pt x="59" y="0"/>
                      <a:pt x="59" y="0"/>
                      <a:pt x="59" y="0"/>
                    </a:cubicBezTo>
                    <a:cubicBezTo>
                      <a:pt x="92" y="0"/>
                      <a:pt x="118" y="26"/>
                      <a:pt x="118" y="59"/>
                    </a:cubicBezTo>
                    <a:cubicBezTo>
                      <a:pt x="118" y="59"/>
                      <a:pt x="118" y="59"/>
                      <a:pt x="118" y="59"/>
                    </a:cubicBezTo>
                    <a:cubicBezTo>
                      <a:pt x="118" y="92"/>
                      <a:pt x="92" y="119"/>
                      <a:pt x="59" y="119"/>
                    </a:cubicBezTo>
                    <a:cubicBezTo>
                      <a:pt x="59" y="119"/>
                      <a:pt x="59" y="119"/>
                      <a:pt x="59" y="119"/>
                    </a:cubicBezTo>
                    <a:cubicBezTo>
                      <a:pt x="27" y="119"/>
                      <a:pt x="0" y="92"/>
                      <a:pt x="0" y="59"/>
                    </a:cubicBezTo>
                    <a:close/>
                    <a:moveTo>
                      <a:pt x="4" y="59"/>
                    </a:moveTo>
                    <a:cubicBezTo>
                      <a:pt x="4" y="90"/>
                      <a:pt x="29" y="115"/>
                      <a:pt x="59" y="115"/>
                    </a:cubicBezTo>
                    <a:cubicBezTo>
                      <a:pt x="59" y="115"/>
                      <a:pt x="59" y="115"/>
                      <a:pt x="59" y="115"/>
                    </a:cubicBezTo>
                    <a:cubicBezTo>
                      <a:pt x="90" y="115"/>
                      <a:pt x="114" y="90"/>
                      <a:pt x="114" y="59"/>
                    </a:cubicBezTo>
                    <a:cubicBezTo>
                      <a:pt x="114" y="59"/>
                      <a:pt x="114" y="59"/>
                      <a:pt x="114" y="59"/>
                    </a:cubicBezTo>
                    <a:cubicBezTo>
                      <a:pt x="114" y="29"/>
                      <a:pt x="90" y="4"/>
                      <a:pt x="59" y="4"/>
                    </a:cubicBezTo>
                    <a:cubicBezTo>
                      <a:pt x="59" y="4"/>
                      <a:pt x="59" y="4"/>
                      <a:pt x="59" y="4"/>
                    </a:cubicBezTo>
                    <a:cubicBezTo>
                      <a:pt x="29" y="4"/>
                      <a:pt x="4" y="29"/>
                      <a:pt x="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4" name="Freeform 42"/>
              <p:cNvSpPr>
                <a:spLocks noEditPoints="1"/>
              </p:cNvSpPr>
              <p:nvPr/>
            </p:nvSpPr>
            <p:spPr bwMode="auto">
              <a:xfrm>
                <a:off x="2255" y="1600"/>
                <a:ext cx="434" cy="436"/>
              </a:xfrm>
              <a:custGeom>
                <a:avLst/>
                <a:gdLst>
                  <a:gd name="T0" fmla="*/ 0 w 122"/>
                  <a:gd name="T1" fmla="*/ 61 h 123"/>
                  <a:gd name="T2" fmla="*/ 61 w 122"/>
                  <a:gd name="T3" fmla="*/ 0 h 123"/>
                  <a:gd name="T4" fmla="*/ 61 w 122"/>
                  <a:gd name="T5" fmla="*/ 0 h 123"/>
                  <a:gd name="T6" fmla="*/ 122 w 122"/>
                  <a:gd name="T7" fmla="*/ 61 h 123"/>
                  <a:gd name="T8" fmla="*/ 122 w 122"/>
                  <a:gd name="T9" fmla="*/ 61 h 123"/>
                  <a:gd name="T10" fmla="*/ 61 w 122"/>
                  <a:gd name="T11" fmla="*/ 123 h 123"/>
                  <a:gd name="T12" fmla="*/ 61 w 122"/>
                  <a:gd name="T13" fmla="*/ 123 h 123"/>
                  <a:gd name="T14" fmla="*/ 0 w 122"/>
                  <a:gd name="T15" fmla="*/ 61 h 123"/>
                  <a:gd name="T16" fmla="*/ 4 w 122"/>
                  <a:gd name="T17" fmla="*/ 61 h 123"/>
                  <a:gd name="T18" fmla="*/ 61 w 122"/>
                  <a:gd name="T19" fmla="*/ 119 h 123"/>
                  <a:gd name="T20" fmla="*/ 61 w 122"/>
                  <a:gd name="T21" fmla="*/ 119 h 123"/>
                  <a:gd name="T22" fmla="*/ 118 w 122"/>
                  <a:gd name="T23" fmla="*/ 61 h 123"/>
                  <a:gd name="T24" fmla="*/ 118 w 122"/>
                  <a:gd name="T25" fmla="*/ 61 h 123"/>
                  <a:gd name="T26" fmla="*/ 61 w 122"/>
                  <a:gd name="T27" fmla="*/ 4 h 123"/>
                  <a:gd name="T28" fmla="*/ 61 w 122"/>
                  <a:gd name="T29" fmla="*/ 4 h 123"/>
                  <a:gd name="T30" fmla="*/ 118 w 122"/>
                  <a:gd name="T31" fmla="*/ 61 h 123"/>
                  <a:gd name="T32" fmla="*/ 118 w 122"/>
                  <a:gd name="T33" fmla="*/ 61 h 123"/>
                  <a:gd name="T34" fmla="*/ 61 w 122"/>
                  <a:gd name="T35" fmla="*/ 119 h 123"/>
                  <a:gd name="T36" fmla="*/ 61 w 122"/>
                  <a:gd name="T37" fmla="*/ 119 h 123"/>
                  <a:gd name="T38" fmla="*/ 4 w 122"/>
                  <a:gd name="T39" fmla="*/ 61 h 123"/>
                  <a:gd name="T40" fmla="*/ 4 w 122"/>
                  <a:gd name="T41" fmla="*/ 61 h 123"/>
                  <a:gd name="T42" fmla="*/ 61 w 122"/>
                  <a:gd name="T43" fmla="*/ 115 h 123"/>
                  <a:gd name="T44" fmla="*/ 114 w 122"/>
                  <a:gd name="T45" fmla="*/ 61 h 123"/>
                  <a:gd name="T46" fmla="*/ 114 w 122"/>
                  <a:gd name="T47" fmla="*/ 61 h 123"/>
                  <a:gd name="T48" fmla="*/ 61 w 122"/>
                  <a:gd name="T49" fmla="*/ 8 h 123"/>
                  <a:gd name="T50" fmla="*/ 61 w 122"/>
                  <a:gd name="T51" fmla="*/ 8 h 123"/>
                  <a:gd name="T52" fmla="*/ 8 w 122"/>
                  <a:gd name="T53" fmla="*/ 61 h 123"/>
                  <a:gd name="T54" fmla="*/ 8 w 122"/>
                  <a:gd name="T55" fmla="*/ 61 h 123"/>
                  <a:gd name="T56" fmla="*/ 61 w 122"/>
                  <a:gd name="T57" fmla="*/ 115 h 123"/>
                  <a:gd name="T58" fmla="*/ 6 w 122"/>
                  <a:gd name="T59" fmla="*/ 61 h 123"/>
                  <a:gd name="T60" fmla="*/ 4 w 122"/>
                  <a:gd name="T61" fmla="*/ 61 h 123"/>
                  <a:gd name="T62" fmla="*/ 4 w 122"/>
                  <a:gd name="T63" fmla="*/ 61 h 123"/>
                  <a:gd name="T64" fmla="*/ 4 w 122"/>
                  <a:gd name="T65" fmla="*/ 61 h 123"/>
                  <a:gd name="T66" fmla="*/ 6 w 122"/>
                  <a:gd name="T67" fmla="*/ 61 h 123"/>
                  <a:gd name="T68" fmla="*/ 4 w 122"/>
                  <a:gd name="T69" fmla="*/ 61 h 123"/>
                  <a:gd name="T70" fmla="*/ 42 w 122"/>
                  <a:gd name="T71" fmla="*/ 7 h 123"/>
                  <a:gd name="T72" fmla="*/ 42 w 122"/>
                  <a:gd name="T73" fmla="*/ 7 h 123"/>
                  <a:gd name="T74" fmla="*/ 4 w 122"/>
                  <a:gd name="T75" fmla="*/ 6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2" h="123">
                    <a:moveTo>
                      <a:pt x="0" y="61"/>
                    </a:moveTo>
                    <a:cubicBezTo>
                      <a:pt x="0" y="27"/>
                      <a:pt x="27" y="0"/>
                      <a:pt x="61" y="0"/>
                    </a:cubicBezTo>
                    <a:cubicBezTo>
                      <a:pt x="61" y="0"/>
                      <a:pt x="61" y="0"/>
                      <a:pt x="61" y="0"/>
                    </a:cubicBezTo>
                    <a:cubicBezTo>
                      <a:pt x="95" y="0"/>
                      <a:pt x="122" y="27"/>
                      <a:pt x="122" y="61"/>
                    </a:cubicBezTo>
                    <a:cubicBezTo>
                      <a:pt x="122" y="61"/>
                      <a:pt x="122" y="61"/>
                      <a:pt x="122" y="61"/>
                    </a:cubicBezTo>
                    <a:cubicBezTo>
                      <a:pt x="122" y="95"/>
                      <a:pt x="95" y="123"/>
                      <a:pt x="61" y="123"/>
                    </a:cubicBezTo>
                    <a:cubicBezTo>
                      <a:pt x="61" y="123"/>
                      <a:pt x="61" y="123"/>
                      <a:pt x="61" y="123"/>
                    </a:cubicBezTo>
                    <a:cubicBezTo>
                      <a:pt x="27" y="123"/>
                      <a:pt x="0" y="95"/>
                      <a:pt x="0" y="61"/>
                    </a:cubicBezTo>
                    <a:close/>
                    <a:moveTo>
                      <a:pt x="4" y="61"/>
                    </a:moveTo>
                    <a:cubicBezTo>
                      <a:pt x="4" y="93"/>
                      <a:pt x="30" y="119"/>
                      <a:pt x="61" y="119"/>
                    </a:cubicBezTo>
                    <a:cubicBezTo>
                      <a:pt x="61" y="119"/>
                      <a:pt x="61" y="119"/>
                      <a:pt x="61" y="119"/>
                    </a:cubicBezTo>
                    <a:cubicBezTo>
                      <a:pt x="93" y="119"/>
                      <a:pt x="118" y="93"/>
                      <a:pt x="118" y="61"/>
                    </a:cubicBezTo>
                    <a:cubicBezTo>
                      <a:pt x="118" y="61"/>
                      <a:pt x="118" y="61"/>
                      <a:pt x="118" y="61"/>
                    </a:cubicBezTo>
                    <a:cubicBezTo>
                      <a:pt x="118" y="30"/>
                      <a:pt x="93" y="4"/>
                      <a:pt x="61" y="4"/>
                    </a:cubicBezTo>
                    <a:cubicBezTo>
                      <a:pt x="61" y="4"/>
                      <a:pt x="61" y="4"/>
                      <a:pt x="61" y="4"/>
                    </a:cubicBezTo>
                    <a:cubicBezTo>
                      <a:pt x="93" y="4"/>
                      <a:pt x="118" y="30"/>
                      <a:pt x="118" y="61"/>
                    </a:cubicBezTo>
                    <a:cubicBezTo>
                      <a:pt x="118" y="61"/>
                      <a:pt x="118" y="61"/>
                      <a:pt x="118" y="61"/>
                    </a:cubicBezTo>
                    <a:cubicBezTo>
                      <a:pt x="118" y="93"/>
                      <a:pt x="93" y="119"/>
                      <a:pt x="61" y="119"/>
                    </a:cubicBezTo>
                    <a:cubicBezTo>
                      <a:pt x="61" y="119"/>
                      <a:pt x="61" y="119"/>
                      <a:pt x="61" y="119"/>
                    </a:cubicBezTo>
                    <a:cubicBezTo>
                      <a:pt x="30" y="119"/>
                      <a:pt x="4" y="93"/>
                      <a:pt x="4" y="61"/>
                    </a:cubicBezTo>
                    <a:cubicBezTo>
                      <a:pt x="4" y="61"/>
                      <a:pt x="4" y="61"/>
                      <a:pt x="4" y="61"/>
                    </a:cubicBezTo>
                    <a:close/>
                    <a:moveTo>
                      <a:pt x="61" y="115"/>
                    </a:moveTo>
                    <a:cubicBezTo>
                      <a:pt x="91" y="115"/>
                      <a:pt x="114" y="91"/>
                      <a:pt x="114" y="61"/>
                    </a:cubicBezTo>
                    <a:cubicBezTo>
                      <a:pt x="114" y="61"/>
                      <a:pt x="114" y="61"/>
                      <a:pt x="114" y="61"/>
                    </a:cubicBezTo>
                    <a:cubicBezTo>
                      <a:pt x="114" y="32"/>
                      <a:pt x="91" y="8"/>
                      <a:pt x="61" y="8"/>
                    </a:cubicBezTo>
                    <a:cubicBezTo>
                      <a:pt x="61" y="8"/>
                      <a:pt x="61" y="8"/>
                      <a:pt x="61" y="8"/>
                    </a:cubicBezTo>
                    <a:cubicBezTo>
                      <a:pt x="32" y="8"/>
                      <a:pt x="8" y="32"/>
                      <a:pt x="8" y="61"/>
                    </a:cubicBezTo>
                    <a:cubicBezTo>
                      <a:pt x="8" y="61"/>
                      <a:pt x="8" y="61"/>
                      <a:pt x="8" y="61"/>
                    </a:cubicBezTo>
                    <a:cubicBezTo>
                      <a:pt x="8" y="91"/>
                      <a:pt x="32" y="115"/>
                      <a:pt x="61" y="115"/>
                    </a:cubicBezTo>
                    <a:close/>
                    <a:moveTo>
                      <a:pt x="6" y="61"/>
                    </a:moveTo>
                    <a:cubicBezTo>
                      <a:pt x="4" y="61"/>
                      <a:pt x="4" y="61"/>
                      <a:pt x="4" y="61"/>
                    </a:cubicBezTo>
                    <a:cubicBezTo>
                      <a:pt x="4" y="61"/>
                      <a:pt x="4" y="61"/>
                      <a:pt x="4" y="61"/>
                    </a:cubicBezTo>
                    <a:cubicBezTo>
                      <a:pt x="4" y="61"/>
                      <a:pt x="4" y="61"/>
                      <a:pt x="4" y="61"/>
                    </a:cubicBezTo>
                    <a:cubicBezTo>
                      <a:pt x="6" y="61"/>
                      <a:pt x="6" y="61"/>
                      <a:pt x="6" y="61"/>
                    </a:cubicBezTo>
                    <a:close/>
                    <a:moveTo>
                      <a:pt x="4" y="61"/>
                    </a:moveTo>
                    <a:cubicBezTo>
                      <a:pt x="4" y="36"/>
                      <a:pt x="20" y="15"/>
                      <a:pt x="42" y="7"/>
                    </a:cubicBezTo>
                    <a:cubicBezTo>
                      <a:pt x="42" y="7"/>
                      <a:pt x="42" y="7"/>
                      <a:pt x="42" y="7"/>
                    </a:cubicBezTo>
                    <a:cubicBezTo>
                      <a:pt x="20" y="15"/>
                      <a:pt x="4" y="36"/>
                      <a:pt x="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5" name="Freeform 43"/>
              <p:cNvSpPr/>
              <p:nvPr/>
            </p:nvSpPr>
            <p:spPr bwMode="auto">
              <a:xfrm>
                <a:off x="2401" y="1451"/>
                <a:ext cx="82" cy="166"/>
              </a:xfrm>
              <a:custGeom>
                <a:avLst/>
                <a:gdLst>
                  <a:gd name="T0" fmla="*/ 9 w 23"/>
                  <a:gd name="T1" fmla="*/ 45 h 47"/>
                  <a:gd name="T2" fmla="*/ 19 w 23"/>
                  <a:gd name="T3" fmla="*/ 11 h 47"/>
                  <a:gd name="T4" fmla="*/ 19 w 23"/>
                  <a:gd name="T5" fmla="*/ 11 h 47"/>
                  <a:gd name="T6" fmla="*/ 19 w 23"/>
                  <a:gd name="T7" fmla="*/ 7 h 47"/>
                  <a:gd name="T8" fmla="*/ 19 w 23"/>
                  <a:gd name="T9" fmla="*/ 7 h 47"/>
                  <a:gd name="T10" fmla="*/ 13 w 23"/>
                  <a:gd name="T11" fmla="*/ 4 h 47"/>
                  <a:gd name="T12" fmla="*/ 13 w 23"/>
                  <a:gd name="T13" fmla="*/ 4 h 47"/>
                  <a:gd name="T14" fmla="*/ 5 w 23"/>
                  <a:gd name="T15" fmla="*/ 10 h 47"/>
                  <a:gd name="T16" fmla="*/ 5 w 23"/>
                  <a:gd name="T17" fmla="*/ 10 h 47"/>
                  <a:gd name="T18" fmla="*/ 4 w 23"/>
                  <a:gd name="T19" fmla="*/ 12 h 47"/>
                  <a:gd name="T20" fmla="*/ 4 w 23"/>
                  <a:gd name="T21" fmla="*/ 12 h 47"/>
                  <a:gd name="T22" fmla="*/ 8 w 23"/>
                  <a:gd name="T23" fmla="*/ 16 h 47"/>
                  <a:gd name="T24" fmla="*/ 8 w 23"/>
                  <a:gd name="T25" fmla="*/ 16 h 47"/>
                  <a:gd name="T26" fmla="*/ 13 w 23"/>
                  <a:gd name="T27" fmla="*/ 16 h 47"/>
                  <a:gd name="T28" fmla="*/ 13 w 23"/>
                  <a:gd name="T29" fmla="*/ 16 h 47"/>
                  <a:gd name="T30" fmla="*/ 13 w 23"/>
                  <a:gd name="T31" fmla="*/ 16 h 47"/>
                  <a:gd name="T32" fmla="*/ 13 w 23"/>
                  <a:gd name="T33" fmla="*/ 20 h 47"/>
                  <a:gd name="T34" fmla="*/ 7 w 23"/>
                  <a:gd name="T35" fmla="*/ 19 h 47"/>
                  <a:gd name="T36" fmla="*/ 7 w 23"/>
                  <a:gd name="T37" fmla="*/ 19 h 47"/>
                  <a:gd name="T38" fmla="*/ 0 w 23"/>
                  <a:gd name="T39" fmla="*/ 12 h 47"/>
                  <a:gd name="T40" fmla="*/ 0 w 23"/>
                  <a:gd name="T41" fmla="*/ 12 h 47"/>
                  <a:gd name="T42" fmla="*/ 1 w 23"/>
                  <a:gd name="T43" fmla="*/ 8 h 47"/>
                  <a:gd name="T44" fmla="*/ 1 w 23"/>
                  <a:gd name="T45" fmla="*/ 8 h 47"/>
                  <a:gd name="T46" fmla="*/ 13 w 23"/>
                  <a:gd name="T47" fmla="*/ 0 h 47"/>
                  <a:gd name="T48" fmla="*/ 13 w 23"/>
                  <a:gd name="T49" fmla="*/ 0 h 47"/>
                  <a:gd name="T50" fmla="*/ 22 w 23"/>
                  <a:gd name="T51" fmla="*/ 5 h 47"/>
                  <a:gd name="T52" fmla="*/ 22 w 23"/>
                  <a:gd name="T53" fmla="*/ 5 h 47"/>
                  <a:gd name="T54" fmla="*/ 23 w 23"/>
                  <a:gd name="T55" fmla="*/ 11 h 47"/>
                  <a:gd name="T56" fmla="*/ 23 w 23"/>
                  <a:gd name="T57" fmla="*/ 11 h 47"/>
                  <a:gd name="T58" fmla="*/ 13 w 23"/>
                  <a:gd name="T59" fmla="*/ 47 h 47"/>
                  <a:gd name="T60" fmla="*/ 13 w 23"/>
                  <a:gd name="T61" fmla="*/ 47 h 47"/>
                  <a:gd name="T62" fmla="*/ 9 w 23"/>
                  <a:gd name="T63" fmla="*/ 4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 h="47">
                    <a:moveTo>
                      <a:pt x="9" y="45"/>
                    </a:moveTo>
                    <a:cubicBezTo>
                      <a:pt x="9" y="45"/>
                      <a:pt x="19" y="21"/>
                      <a:pt x="19" y="11"/>
                    </a:cubicBezTo>
                    <a:cubicBezTo>
                      <a:pt x="19" y="11"/>
                      <a:pt x="19" y="11"/>
                      <a:pt x="19" y="11"/>
                    </a:cubicBezTo>
                    <a:cubicBezTo>
                      <a:pt x="19" y="9"/>
                      <a:pt x="19" y="8"/>
                      <a:pt x="19" y="7"/>
                    </a:cubicBezTo>
                    <a:cubicBezTo>
                      <a:pt x="19" y="7"/>
                      <a:pt x="19" y="7"/>
                      <a:pt x="19" y="7"/>
                    </a:cubicBezTo>
                    <a:cubicBezTo>
                      <a:pt x="17" y="5"/>
                      <a:pt x="15" y="4"/>
                      <a:pt x="13" y="4"/>
                    </a:cubicBezTo>
                    <a:cubicBezTo>
                      <a:pt x="13" y="4"/>
                      <a:pt x="13" y="4"/>
                      <a:pt x="13" y="4"/>
                    </a:cubicBezTo>
                    <a:cubicBezTo>
                      <a:pt x="10" y="4"/>
                      <a:pt x="7" y="6"/>
                      <a:pt x="5" y="10"/>
                    </a:cubicBezTo>
                    <a:cubicBezTo>
                      <a:pt x="5" y="10"/>
                      <a:pt x="5" y="10"/>
                      <a:pt x="5" y="10"/>
                    </a:cubicBezTo>
                    <a:cubicBezTo>
                      <a:pt x="4" y="11"/>
                      <a:pt x="4" y="12"/>
                      <a:pt x="4" y="12"/>
                    </a:cubicBezTo>
                    <a:cubicBezTo>
                      <a:pt x="4" y="12"/>
                      <a:pt x="4" y="12"/>
                      <a:pt x="4" y="12"/>
                    </a:cubicBezTo>
                    <a:cubicBezTo>
                      <a:pt x="4" y="14"/>
                      <a:pt x="5" y="15"/>
                      <a:pt x="8" y="16"/>
                    </a:cubicBezTo>
                    <a:cubicBezTo>
                      <a:pt x="8" y="16"/>
                      <a:pt x="8" y="16"/>
                      <a:pt x="8" y="16"/>
                    </a:cubicBezTo>
                    <a:cubicBezTo>
                      <a:pt x="10" y="16"/>
                      <a:pt x="13" y="16"/>
                      <a:pt x="13" y="16"/>
                    </a:cubicBezTo>
                    <a:cubicBezTo>
                      <a:pt x="13" y="16"/>
                      <a:pt x="13" y="16"/>
                      <a:pt x="13" y="16"/>
                    </a:cubicBezTo>
                    <a:cubicBezTo>
                      <a:pt x="13" y="16"/>
                      <a:pt x="13" y="16"/>
                      <a:pt x="13" y="16"/>
                    </a:cubicBezTo>
                    <a:cubicBezTo>
                      <a:pt x="13" y="20"/>
                      <a:pt x="13" y="20"/>
                      <a:pt x="13" y="20"/>
                    </a:cubicBezTo>
                    <a:cubicBezTo>
                      <a:pt x="13" y="20"/>
                      <a:pt x="10" y="20"/>
                      <a:pt x="7" y="19"/>
                    </a:cubicBezTo>
                    <a:cubicBezTo>
                      <a:pt x="7" y="19"/>
                      <a:pt x="7" y="19"/>
                      <a:pt x="7" y="19"/>
                    </a:cubicBezTo>
                    <a:cubicBezTo>
                      <a:pt x="4" y="19"/>
                      <a:pt x="0" y="17"/>
                      <a:pt x="0" y="12"/>
                    </a:cubicBezTo>
                    <a:cubicBezTo>
                      <a:pt x="0" y="12"/>
                      <a:pt x="0" y="12"/>
                      <a:pt x="0" y="12"/>
                    </a:cubicBezTo>
                    <a:cubicBezTo>
                      <a:pt x="0" y="11"/>
                      <a:pt x="0" y="10"/>
                      <a:pt x="1" y="8"/>
                    </a:cubicBezTo>
                    <a:cubicBezTo>
                      <a:pt x="1" y="8"/>
                      <a:pt x="1" y="8"/>
                      <a:pt x="1" y="8"/>
                    </a:cubicBezTo>
                    <a:cubicBezTo>
                      <a:pt x="4" y="3"/>
                      <a:pt x="8" y="0"/>
                      <a:pt x="13" y="0"/>
                    </a:cubicBezTo>
                    <a:cubicBezTo>
                      <a:pt x="13" y="0"/>
                      <a:pt x="13" y="0"/>
                      <a:pt x="13" y="0"/>
                    </a:cubicBezTo>
                    <a:cubicBezTo>
                      <a:pt x="16" y="0"/>
                      <a:pt x="20" y="1"/>
                      <a:pt x="22" y="5"/>
                    </a:cubicBezTo>
                    <a:cubicBezTo>
                      <a:pt x="22" y="5"/>
                      <a:pt x="22" y="5"/>
                      <a:pt x="22" y="5"/>
                    </a:cubicBezTo>
                    <a:cubicBezTo>
                      <a:pt x="23" y="7"/>
                      <a:pt x="23" y="9"/>
                      <a:pt x="23" y="11"/>
                    </a:cubicBezTo>
                    <a:cubicBezTo>
                      <a:pt x="23" y="11"/>
                      <a:pt x="23" y="11"/>
                      <a:pt x="23" y="11"/>
                    </a:cubicBezTo>
                    <a:cubicBezTo>
                      <a:pt x="23" y="23"/>
                      <a:pt x="13" y="46"/>
                      <a:pt x="13" y="47"/>
                    </a:cubicBezTo>
                    <a:cubicBezTo>
                      <a:pt x="13" y="47"/>
                      <a:pt x="13" y="47"/>
                      <a:pt x="13" y="47"/>
                    </a:cubicBezTo>
                    <a:cubicBezTo>
                      <a:pt x="9" y="45"/>
                      <a:pt x="9" y="45"/>
                      <a:pt x="9"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6" name="Freeform 44"/>
              <p:cNvSpPr>
                <a:spLocks noEditPoints="1"/>
              </p:cNvSpPr>
              <p:nvPr/>
            </p:nvSpPr>
            <p:spPr bwMode="auto">
              <a:xfrm>
                <a:off x="2394" y="1444"/>
                <a:ext cx="96" cy="184"/>
              </a:xfrm>
              <a:custGeom>
                <a:avLst/>
                <a:gdLst>
                  <a:gd name="T0" fmla="*/ 11 w 27"/>
                  <a:gd name="T1" fmla="*/ 47 h 52"/>
                  <a:gd name="T2" fmla="*/ 11 w 27"/>
                  <a:gd name="T3" fmla="*/ 49 h 52"/>
                  <a:gd name="T4" fmla="*/ 10 w 27"/>
                  <a:gd name="T5" fmla="*/ 48 h 52"/>
                  <a:gd name="T6" fmla="*/ 9 w 27"/>
                  <a:gd name="T7" fmla="*/ 46 h 52"/>
                  <a:gd name="T8" fmla="*/ 9 w 27"/>
                  <a:gd name="T9" fmla="*/ 46 h 52"/>
                  <a:gd name="T10" fmla="*/ 9 w 27"/>
                  <a:gd name="T11" fmla="*/ 46 h 52"/>
                  <a:gd name="T12" fmla="*/ 10 w 27"/>
                  <a:gd name="T13" fmla="*/ 45 h 52"/>
                  <a:gd name="T14" fmla="*/ 11 w 27"/>
                  <a:gd name="T15" fmla="*/ 42 h 52"/>
                  <a:gd name="T16" fmla="*/ 19 w 27"/>
                  <a:gd name="T17" fmla="*/ 13 h 52"/>
                  <a:gd name="T18" fmla="*/ 19 w 27"/>
                  <a:gd name="T19" fmla="*/ 13 h 52"/>
                  <a:gd name="T20" fmla="*/ 19 w 27"/>
                  <a:gd name="T21" fmla="*/ 10 h 52"/>
                  <a:gd name="T22" fmla="*/ 15 w 27"/>
                  <a:gd name="T23" fmla="*/ 8 h 52"/>
                  <a:gd name="T24" fmla="*/ 8 w 27"/>
                  <a:gd name="T25" fmla="*/ 13 h 52"/>
                  <a:gd name="T26" fmla="*/ 8 w 27"/>
                  <a:gd name="T27" fmla="*/ 14 h 52"/>
                  <a:gd name="T28" fmla="*/ 8 w 27"/>
                  <a:gd name="T29" fmla="*/ 15 h 52"/>
                  <a:gd name="T30" fmla="*/ 15 w 27"/>
                  <a:gd name="T31" fmla="*/ 16 h 52"/>
                  <a:gd name="T32" fmla="*/ 15 w 27"/>
                  <a:gd name="T33" fmla="*/ 16 h 52"/>
                  <a:gd name="T34" fmla="*/ 17 w 27"/>
                  <a:gd name="T35" fmla="*/ 16 h 52"/>
                  <a:gd name="T36" fmla="*/ 8 w 27"/>
                  <a:gd name="T37" fmla="*/ 23 h 52"/>
                  <a:gd name="T38" fmla="*/ 0 w 27"/>
                  <a:gd name="T39" fmla="*/ 15 h 52"/>
                  <a:gd name="T40" fmla="*/ 1 w 27"/>
                  <a:gd name="T41" fmla="*/ 9 h 52"/>
                  <a:gd name="T42" fmla="*/ 15 w 27"/>
                  <a:gd name="T43" fmla="*/ 0 h 52"/>
                  <a:gd name="T44" fmla="*/ 26 w 27"/>
                  <a:gd name="T45" fmla="*/ 6 h 52"/>
                  <a:gd name="T46" fmla="*/ 27 w 27"/>
                  <a:gd name="T47" fmla="*/ 13 h 52"/>
                  <a:gd name="T48" fmla="*/ 17 w 27"/>
                  <a:gd name="T49" fmla="*/ 52 h 52"/>
                  <a:gd name="T50" fmla="*/ 15 w 27"/>
                  <a:gd name="T51" fmla="*/ 44 h 52"/>
                  <a:gd name="T52" fmla="*/ 18 w 27"/>
                  <a:gd name="T53" fmla="*/ 35 h 52"/>
                  <a:gd name="T54" fmla="*/ 23 w 27"/>
                  <a:gd name="T55" fmla="*/ 13 h 52"/>
                  <a:gd name="T56" fmla="*/ 14 w 27"/>
                  <a:gd name="T57" fmla="*/ 46 h 52"/>
                  <a:gd name="T58" fmla="*/ 13 w 27"/>
                  <a:gd name="T59" fmla="*/ 20 h 52"/>
                  <a:gd name="T60" fmla="*/ 9 w 27"/>
                  <a:gd name="T61" fmla="*/ 19 h 52"/>
                  <a:gd name="T62" fmla="*/ 9 w 27"/>
                  <a:gd name="T63" fmla="*/ 19 h 52"/>
                  <a:gd name="T64" fmla="*/ 4 w 27"/>
                  <a:gd name="T65" fmla="*/ 15 h 52"/>
                  <a:gd name="T66" fmla="*/ 4 w 27"/>
                  <a:gd name="T67" fmla="*/ 14 h 52"/>
                  <a:gd name="T68" fmla="*/ 5 w 27"/>
                  <a:gd name="T69" fmla="*/ 12 h 52"/>
                  <a:gd name="T70" fmla="*/ 4 w 27"/>
                  <a:gd name="T71" fmla="*/ 14 h 52"/>
                  <a:gd name="T72" fmla="*/ 23 w 27"/>
                  <a:gd name="T73" fmla="*/ 13 h 52"/>
                  <a:gd name="T74" fmla="*/ 22 w 27"/>
                  <a:gd name="T75" fmla="*/ 8 h 52"/>
                  <a:gd name="T76" fmla="*/ 22 w 27"/>
                  <a:gd name="T77" fmla="*/ 7 h 52"/>
                  <a:gd name="T78" fmla="*/ 15 w 27"/>
                  <a:gd name="T79" fmla="*/ 4 h 52"/>
                  <a:gd name="T80" fmla="*/ 15 w 27"/>
                  <a:gd name="T81" fmla="*/ 4 h 52"/>
                  <a:gd name="T82" fmla="*/ 15 w 27"/>
                  <a:gd name="T83" fmla="*/ 4 h 52"/>
                  <a:gd name="T84" fmla="*/ 14 w 27"/>
                  <a:gd name="T85" fmla="*/ 4 h 52"/>
                  <a:gd name="T86" fmla="*/ 14 w 27"/>
                  <a:gd name="T87" fmla="*/ 4 h 52"/>
                  <a:gd name="T88" fmla="*/ 14 w 27"/>
                  <a:gd name="T89" fmla="*/ 4 h 52"/>
                  <a:gd name="T90" fmla="*/ 15 w 27"/>
                  <a:gd name="T91" fmla="*/ 4 h 52"/>
                  <a:gd name="T92" fmla="*/ 15 w 27"/>
                  <a:gd name="T93" fmla="*/ 4 h 52"/>
                  <a:gd name="T94" fmla="*/ 15 w 27"/>
                  <a:gd name="T95" fmla="*/ 4 h 52"/>
                  <a:gd name="T96" fmla="*/ 15 w 27"/>
                  <a:gd name="T97"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 h="52">
                    <a:moveTo>
                      <a:pt x="14" y="50"/>
                    </a:moveTo>
                    <a:cubicBezTo>
                      <a:pt x="11" y="49"/>
                      <a:pt x="11" y="49"/>
                      <a:pt x="11" y="49"/>
                    </a:cubicBezTo>
                    <a:cubicBezTo>
                      <a:pt x="11" y="47"/>
                      <a:pt x="11" y="47"/>
                      <a:pt x="11" y="47"/>
                    </a:cubicBezTo>
                    <a:cubicBezTo>
                      <a:pt x="11" y="47"/>
                      <a:pt x="11" y="47"/>
                      <a:pt x="11" y="47"/>
                    </a:cubicBezTo>
                    <a:cubicBezTo>
                      <a:pt x="11" y="47"/>
                      <a:pt x="11" y="47"/>
                      <a:pt x="11" y="47"/>
                    </a:cubicBezTo>
                    <a:cubicBezTo>
                      <a:pt x="11" y="49"/>
                      <a:pt x="11" y="49"/>
                      <a:pt x="11" y="49"/>
                    </a:cubicBezTo>
                    <a:cubicBezTo>
                      <a:pt x="10" y="49"/>
                      <a:pt x="10" y="49"/>
                      <a:pt x="10" y="49"/>
                    </a:cubicBezTo>
                    <a:cubicBezTo>
                      <a:pt x="10" y="48"/>
                      <a:pt x="10" y="48"/>
                      <a:pt x="10" y="48"/>
                    </a:cubicBezTo>
                    <a:cubicBezTo>
                      <a:pt x="10" y="48"/>
                      <a:pt x="10" y="48"/>
                      <a:pt x="10" y="48"/>
                    </a:cubicBezTo>
                    <a:cubicBezTo>
                      <a:pt x="9" y="48"/>
                      <a:pt x="9" y="48"/>
                      <a:pt x="9" y="47"/>
                    </a:cubicBezTo>
                    <a:cubicBezTo>
                      <a:pt x="9" y="47"/>
                      <a:pt x="9" y="47"/>
                      <a:pt x="9" y="47"/>
                    </a:cubicBezTo>
                    <a:cubicBezTo>
                      <a:pt x="9" y="46"/>
                      <a:pt x="9" y="47"/>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10" y="46"/>
                      <a:pt x="10" y="46"/>
                    </a:cubicBezTo>
                    <a:cubicBezTo>
                      <a:pt x="10" y="46"/>
                      <a:pt x="10" y="46"/>
                      <a:pt x="10" y="46"/>
                    </a:cubicBezTo>
                    <a:cubicBezTo>
                      <a:pt x="10" y="46"/>
                      <a:pt x="10" y="46"/>
                      <a:pt x="10" y="45"/>
                    </a:cubicBezTo>
                    <a:cubicBezTo>
                      <a:pt x="10" y="45"/>
                      <a:pt x="10" y="45"/>
                      <a:pt x="10" y="45"/>
                    </a:cubicBezTo>
                    <a:cubicBezTo>
                      <a:pt x="10" y="45"/>
                      <a:pt x="11" y="44"/>
                      <a:pt x="11" y="42"/>
                    </a:cubicBezTo>
                    <a:cubicBezTo>
                      <a:pt x="11" y="42"/>
                      <a:pt x="11" y="42"/>
                      <a:pt x="11" y="42"/>
                    </a:cubicBezTo>
                    <a:cubicBezTo>
                      <a:pt x="12" y="40"/>
                      <a:pt x="13" y="37"/>
                      <a:pt x="14" y="33"/>
                    </a:cubicBezTo>
                    <a:cubicBezTo>
                      <a:pt x="14" y="33"/>
                      <a:pt x="14" y="33"/>
                      <a:pt x="14" y="33"/>
                    </a:cubicBezTo>
                    <a:cubicBezTo>
                      <a:pt x="17" y="26"/>
                      <a:pt x="19" y="18"/>
                      <a:pt x="19" y="13"/>
                    </a:cubicBezTo>
                    <a:cubicBezTo>
                      <a:pt x="19" y="13"/>
                      <a:pt x="19" y="13"/>
                      <a:pt x="19" y="13"/>
                    </a:cubicBezTo>
                    <a:cubicBezTo>
                      <a:pt x="19" y="13"/>
                      <a:pt x="19" y="13"/>
                      <a:pt x="19" y="13"/>
                    </a:cubicBezTo>
                    <a:cubicBezTo>
                      <a:pt x="19" y="13"/>
                      <a:pt x="19" y="13"/>
                      <a:pt x="19" y="13"/>
                    </a:cubicBezTo>
                    <a:cubicBezTo>
                      <a:pt x="19" y="11"/>
                      <a:pt x="19" y="11"/>
                      <a:pt x="19" y="10"/>
                    </a:cubicBezTo>
                    <a:cubicBezTo>
                      <a:pt x="19" y="10"/>
                      <a:pt x="19" y="10"/>
                      <a:pt x="19" y="10"/>
                    </a:cubicBezTo>
                    <a:cubicBezTo>
                      <a:pt x="19" y="10"/>
                      <a:pt x="19" y="10"/>
                      <a:pt x="19" y="10"/>
                    </a:cubicBezTo>
                    <a:cubicBezTo>
                      <a:pt x="19" y="10"/>
                      <a:pt x="19" y="10"/>
                      <a:pt x="19" y="10"/>
                    </a:cubicBezTo>
                    <a:cubicBezTo>
                      <a:pt x="17" y="8"/>
                      <a:pt x="16" y="8"/>
                      <a:pt x="15" y="8"/>
                    </a:cubicBezTo>
                    <a:cubicBezTo>
                      <a:pt x="15" y="8"/>
                      <a:pt x="15" y="8"/>
                      <a:pt x="15" y="8"/>
                    </a:cubicBezTo>
                    <a:cubicBezTo>
                      <a:pt x="15" y="8"/>
                      <a:pt x="15" y="8"/>
                      <a:pt x="15" y="8"/>
                    </a:cubicBezTo>
                    <a:cubicBezTo>
                      <a:pt x="15" y="8"/>
                      <a:pt x="15" y="8"/>
                      <a:pt x="15" y="8"/>
                    </a:cubicBezTo>
                    <a:cubicBezTo>
                      <a:pt x="13" y="8"/>
                      <a:pt x="11" y="9"/>
                      <a:pt x="8" y="13"/>
                    </a:cubicBezTo>
                    <a:cubicBezTo>
                      <a:pt x="8" y="13"/>
                      <a:pt x="8" y="13"/>
                      <a:pt x="8" y="13"/>
                    </a:cubicBezTo>
                    <a:cubicBezTo>
                      <a:pt x="8" y="14"/>
                      <a:pt x="8" y="14"/>
                      <a:pt x="8" y="14"/>
                    </a:cubicBezTo>
                    <a:cubicBezTo>
                      <a:pt x="8" y="14"/>
                      <a:pt x="8" y="14"/>
                      <a:pt x="8" y="14"/>
                    </a:cubicBezTo>
                    <a:cubicBezTo>
                      <a:pt x="8" y="14"/>
                      <a:pt x="8" y="14"/>
                      <a:pt x="8" y="14"/>
                    </a:cubicBezTo>
                    <a:cubicBezTo>
                      <a:pt x="8" y="14"/>
                      <a:pt x="8" y="14"/>
                      <a:pt x="8" y="15"/>
                    </a:cubicBezTo>
                    <a:cubicBezTo>
                      <a:pt x="8" y="15"/>
                      <a:pt x="8" y="15"/>
                      <a:pt x="8" y="15"/>
                    </a:cubicBezTo>
                    <a:cubicBezTo>
                      <a:pt x="9" y="15"/>
                      <a:pt x="9" y="15"/>
                      <a:pt x="11" y="16"/>
                    </a:cubicBezTo>
                    <a:cubicBezTo>
                      <a:pt x="11" y="16"/>
                      <a:pt x="11" y="16"/>
                      <a:pt x="11" y="16"/>
                    </a:cubicBezTo>
                    <a:cubicBezTo>
                      <a:pt x="13" y="16"/>
                      <a:pt x="15" y="16"/>
                      <a:pt x="15" y="16"/>
                    </a:cubicBezTo>
                    <a:cubicBezTo>
                      <a:pt x="15" y="16"/>
                      <a:pt x="15" y="16"/>
                      <a:pt x="15" y="16"/>
                    </a:cubicBezTo>
                    <a:cubicBezTo>
                      <a:pt x="15" y="16"/>
                      <a:pt x="15" y="16"/>
                      <a:pt x="15" y="16"/>
                    </a:cubicBezTo>
                    <a:cubicBezTo>
                      <a:pt x="15" y="16"/>
                      <a:pt x="15" y="16"/>
                      <a:pt x="15" y="16"/>
                    </a:cubicBezTo>
                    <a:cubicBezTo>
                      <a:pt x="15" y="16"/>
                      <a:pt x="15" y="16"/>
                      <a:pt x="15" y="16"/>
                    </a:cubicBezTo>
                    <a:cubicBezTo>
                      <a:pt x="15" y="16"/>
                      <a:pt x="15" y="16"/>
                      <a:pt x="15" y="16"/>
                    </a:cubicBezTo>
                    <a:cubicBezTo>
                      <a:pt x="17" y="16"/>
                      <a:pt x="17" y="16"/>
                      <a:pt x="17" y="16"/>
                    </a:cubicBezTo>
                    <a:cubicBezTo>
                      <a:pt x="17" y="25"/>
                      <a:pt x="17" y="25"/>
                      <a:pt x="17" y="25"/>
                    </a:cubicBezTo>
                    <a:cubicBezTo>
                      <a:pt x="14" y="24"/>
                      <a:pt x="14" y="24"/>
                      <a:pt x="14" y="24"/>
                    </a:cubicBezTo>
                    <a:cubicBezTo>
                      <a:pt x="14" y="24"/>
                      <a:pt x="11" y="24"/>
                      <a:pt x="8" y="23"/>
                    </a:cubicBezTo>
                    <a:cubicBezTo>
                      <a:pt x="8" y="23"/>
                      <a:pt x="8" y="23"/>
                      <a:pt x="8" y="23"/>
                    </a:cubicBezTo>
                    <a:cubicBezTo>
                      <a:pt x="5" y="22"/>
                      <a:pt x="0" y="20"/>
                      <a:pt x="0" y="15"/>
                    </a:cubicBezTo>
                    <a:cubicBezTo>
                      <a:pt x="0" y="15"/>
                      <a:pt x="0" y="15"/>
                      <a:pt x="0" y="15"/>
                    </a:cubicBezTo>
                    <a:cubicBezTo>
                      <a:pt x="0" y="14"/>
                      <a:pt x="0" y="14"/>
                      <a:pt x="0" y="14"/>
                    </a:cubicBezTo>
                    <a:cubicBezTo>
                      <a:pt x="0" y="14"/>
                      <a:pt x="0" y="14"/>
                      <a:pt x="0" y="14"/>
                    </a:cubicBezTo>
                    <a:cubicBezTo>
                      <a:pt x="0" y="13"/>
                      <a:pt x="1" y="11"/>
                      <a:pt x="1" y="9"/>
                    </a:cubicBezTo>
                    <a:cubicBezTo>
                      <a:pt x="1" y="9"/>
                      <a:pt x="1" y="9"/>
                      <a:pt x="1" y="9"/>
                    </a:cubicBezTo>
                    <a:cubicBezTo>
                      <a:pt x="4" y="4"/>
                      <a:pt x="9" y="0"/>
                      <a:pt x="15" y="0"/>
                    </a:cubicBezTo>
                    <a:cubicBezTo>
                      <a:pt x="15" y="0"/>
                      <a:pt x="15" y="0"/>
                      <a:pt x="15" y="0"/>
                    </a:cubicBezTo>
                    <a:cubicBezTo>
                      <a:pt x="15" y="0"/>
                      <a:pt x="15" y="0"/>
                      <a:pt x="15" y="0"/>
                    </a:cubicBezTo>
                    <a:cubicBezTo>
                      <a:pt x="15" y="0"/>
                      <a:pt x="15" y="0"/>
                      <a:pt x="15" y="0"/>
                    </a:cubicBezTo>
                    <a:cubicBezTo>
                      <a:pt x="19" y="0"/>
                      <a:pt x="23" y="2"/>
                      <a:pt x="26" y="6"/>
                    </a:cubicBezTo>
                    <a:cubicBezTo>
                      <a:pt x="26" y="6"/>
                      <a:pt x="26" y="6"/>
                      <a:pt x="26" y="6"/>
                    </a:cubicBezTo>
                    <a:cubicBezTo>
                      <a:pt x="27" y="8"/>
                      <a:pt x="27" y="10"/>
                      <a:pt x="27" y="13"/>
                    </a:cubicBezTo>
                    <a:cubicBezTo>
                      <a:pt x="27" y="13"/>
                      <a:pt x="27" y="13"/>
                      <a:pt x="27" y="13"/>
                    </a:cubicBezTo>
                    <a:cubicBezTo>
                      <a:pt x="27" y="25"/>
                      <a:pt x="18" y="47"/>
                      <a:pt x="17" y="49"/>
                    </a:cubicBezTo>
                    <a:cubicBezTo>
                      <a:pt x="17" y="49"/>
                      <a:pt x="17" y="49"/>
                      <a:pt x="17" y="49"/>
                    </a:cubicBezTo>
                    <a:cubicBezTo>
                      <a:pt x="17" y="52"/>
                      <a:pt x="17" y="52"/>
                      <a:pt x="17" y="52"/>
                    </a:cubicBezTo>
                    <a:cubicBezTo>
                      <a:pt x="14" y="50"/>
                      <a:pt x="14" y="50"/>
                      <a:pt x="14" y="50"/>
                    </a:cubicBezTo>
                    <a:close/>
                    <a:moveTo>
                      <a:pt x="14" y="46"/>
                    </a:moveTo>
                    <a:cubicBezTo>
                      <a:pt x="14" y="45"/>
                      <a:pt x="14" y="45"/>
                      <a:pt x="15" y="44"/>
                    </a:cubicBezTo>
                    <a:cubicBezTo>
                      <a:pt x="15" y="44"/>
                      <a:pt x="15" y="44"/>
                      <a:pt x="15" y="44"/>
                    </a:cubicBezTo>
                    <a:cubicBezTo>
                      <a:pt x="16" y="42"/>
                      <a:pt x="17" y="38"/>
                      <a:pt x="18" y="35"/>
                    </a:cubicBezTo>
                    <a:cubicBezTo>
                      <a:pt x="18" y="35"/>
                      <a:pt x="18" y="35"/>
                      <a:pt x="18" y="35"/>
                    </a:cubicBezTo>
                    <a:cubicBezTo>
                      <a:pt x="21" y="27"/>
                      <a:pt x="23" y="19"/>
                      <a:pt x="23" y="13"/>
                    </a:cubicBezTo>
                    <a:cubicBezTo>
                      <a:pt x="23" y="13"/>
                      <a:pt x="23" y="13"/>
                      <a:pt x="23" y="13"/>
                    </a:cubicBezTo>
                    <a:cubicBezTo>
                      <a:pt x="23" y="13"/>
                      <a:pt x="23" y="13"/>
                      <a:pt x="23" y="13"/>
                    </a:cubicBezTo>
                    <a:cubicBezTo>
                      <a:pt x="23" y="23"/>
                      <a:pt x="16" y="40"/>
                      <a:pt x="14" y="46"/>
                    </a:cubicBezTo>
                    <a:cubicBezTo>
                      <a:pt x="14" y="46"/>
                      <a:pt x="14" y="46"/>
                      <a:pt x="14" y="46"/>
                    </a:cubicBezTo>
                    <a:cubicBezTo>
                      <a:pt x="14" y="46"/>
                      <a:pt x="14" y="46"/>
                      <a:pt x="14" y="46"/>
                    </a:cubicBezTo>
                    <a:close/>
                    <a:moveTo>
                      <a:pt x="9" y="19"/>
                    </a:moveTo>
                    <a:cubicBezTo>
                      <a:pt x="11" y="20"/>
                      <a:pt x="12" y="20"/>
                      <a:pt x="13" y="20"/>
                    </a:cubicBezTo>
                    <a:cubicBezTo>
                      <a:pt x="13" y="20"/>
                      <a:pt x="13" y="20"/>
                      <a:pt x="13" y="20"/>
                    </a:cubicBezTo>
                    <a:cubicBezTo>
                      <a:pt x="13" y="20"/>
                      <a:pt x="13" y="20"/>
                      <a:pt x="13" y="20"/>
                    </a:cubicBezTo>
                    <a:cubicBezTo>
                      <a:pt x="12" y="20"/>
                      <a:pt x="11" y="20"/>
                      <a:pt x="9" y="19"/>
                    </a:cubicBezTo>
                    <a:cubicBezTo>
                      <a:pt x="9" y="19"/>
                      <a:pt x="9" y="19"/>
                      <a:pt x="9" y="19"/>
                    </a:cubicBezTo>
                    <a:cubicBezTo>
                      <a:pt x="8" y="19"/>
                      <a:pt x="7" y="19"/>
                      <a:pt x="6" y="18"/>
                    </a:cubicBezTo>
                    <a:cubicBezTo>
                      <a:pt x="6" y="18"/>
                      <a:pt x="6" y="18"/>
                      <a:pt x="6" y="18"/>
                    </a:cubicBezTo>
                    <a:cubicBezTo>
                      <a:pt x="7" y="19"/>
                      <a:pt x="8" y="19"/>
                      <a:pt x="9" y="19"/>
                    </a:cubicBezTo>
                    <a:close/>
                    <a:moveTo>
                      <a:pt x="5" y="17"/>
                    </a:moveTo>
                    <a:cubicBezTo>
                      <a:pt x="4" y="16"/>
                      <a:pt x="4" y="16"/>
                      <a:pt x="4" y="15"/>
                    </a:cubicBezTo>
                    <a:cubicBezTo>
                      <a:pt x="4" y="15"/>
                      <a:pt x="4" y="15"/>
                      <a:pt x="4" y="15"/>
                    </a:cubicBezTo>
                    <a:cubicBezTo>
                      <a:pt x="4" y="16"/>
                      <a:pt x="4" y="16"/>
                      <a:pt x="5" y="17"/>
                    </a:cubicBezTo>
                    <a:close/>
                    <a:moveTo>
                      <a:pt x="4" y="14"/>
                    </a:moveTo>
                    <a:cubicBezTo>
                      <a:pt x="4" y="14"/>
                      <a:pt x="4" y="14"/>
                      <a:pt x="4" y="14"/>
                    </a:cubicBezTo>
                    <a:cubicBezTo>
                      <a:pt x="4" y="14"/>
                      <a:pt x="4" y="14"/>
                      <a:pt x="4" y="14"/>
                    </a:cubicBezTo>
                    <a:cubicBezTo>
                      <a:pt x="4" y="13"/>
                      <a:pt x="4" y="13"/>
                      <a:pt x="5" y="12"/>
                    </a:cubicBezTo>
                    <a:cubicBezTo>
                      <a:pt x="5" y="12"/>
                      <a:pt x="5" y="12"/>
                      <a:pt x="5" y="12"/>
                    </a:cubicBezTo>
                    <a:cubicBezTo>
                      <a:pt x="4" y="13"/>
                      <a:pt x="4" y="13"/>
                      <a:pt x="4" y="14"/>
                    </a:cubicBezTo>
                    <a:cubicBezTo>
                      <a:pt x="4" y="14"/>
                      <a:pt x="4" y="14"/>
                      <a:pt x="4" y="14"/>
                    </a:cubicBezTo>
                    <a:cubicBezTo>
                      <a:pt x="4" y="14"/>
                      <a:pt x="4" y="14"/>
                      <a:pt x="4" y="14"/>
                    </a:cubicBezTo>
                    <a:close/>
                    <a:moveTo>
                      <a:pt x="22" y="8"/>
                    </a:moveTo>
                    <a:cubicBezTo>
                      <a:pt x="23" y="9"/>
                      <a:pt x="23" y="11"/>
                      <a:pt x="23" y="13"/>
                    </a:cubicBezTo>
                    <a:cubicBezTo>
                      <a:pt x="23" y="13"/>
                      <a:pt x="23" y="13"/>
                      <a:pt x="23" y="13"/>
                    </a:cubicBezTo>
                    <a:cubicBezTo>
                      <a:pt x="23" y="13"/>
                      <a:pt x="23" y="13"/>
                      <a:pt x="23" y="13"/>
                    </a:cubicBezTo>
                    <a:cubicBezTo>
                      <a:pt x="23" y="13"/>
                      <a:pt x="23" y="13"/>
                      <a:pt x="23" y="13"/>
                    </a:cubicBezTo>
                    <a:cubicBezTo>
                      <a:pt x="23" y="11"/>
                      <a:pt x="23" y="9"/>
                      <a:pt x="22" y="8"/>
                    </a:cubicBezTo>
                    <a:cubicBezTo>
                      <a:pt x="22" y="8"/>
                      <a:pt x="22" y="8"/>
                      <a:pt x="22" y="8"/>
                    </a:cubicBezTo>
                    <a:cubicBezTo>
                      <a:pt x="22" y="8"/>
                      <a:pt x="22" y="7"/>
                      <a:pt x="22" y="7"/>
                    </a:cubicBezTo>
                    <a:cubicBezTo>
                      <a:pt x="22" y="7"/>
                      <a:pt x="22" y="7"/>
                      <a:pt x="22" y="7"/>
                    </a:cubicBezTo>
                    <a:cubicBezTo>
                      <a:pt x="22" y="7"/>
                      <a:pt x="22" y="8"/>
                      <a:pt x="22" y="8"/>
                    </a:cubicBezTo>
                    <a:close/>
                    <a:moveTo>
                      <a:pt x="19" y="5"/>
                    </a:moveTo>
                    <a:cubicBezTo>
                      <a:pt x="18" y="4"/>
                      <a:pt x="17" y="4"/>
                      <a:pt x="15" y="4"/>
                    </a:cubicBezTo>
                    <a:cubicBezTo>
                      <a:pt x="15" y="4"/>
                      <a:pt x="15" y="4"/>
                      <a:pt x="15" y="4"/>
                    </a:cubicBezTo>
                    <a:cubicBezTo>
                      <a:pt x="15" y="4"/>
                      <a:pt x="15" y="4"/>
                      <a:pt x="15" y="4"/>
                    </a:cubicBezTo>
                    <a:cubicBezTo>
                      <a:pt x="15" y="4"/>
                      <a:pt x="15" y="4"/>
                      <a:pt x="15" y="4"/>
                    </a:cubicBezTo>
                    <a:cubicBezTo>
                      <a:pt x="15" y="4"/>
                      <a:pt x="15" y="4"/>
                      <a:pt x="15" y="4"/>
                    </a:cubicBezTo>
                    <a:cubicBezTo>
                      <a:pt x="15" y="4"/>
                      <a:pt x="15" y="4"/>
                      <a:pt x="15" y="4"/>
                    </a:cubicBezTo>
                    <a:cubicBezTo>
                      <a:pt x="15" y="4"/>
                      <a:pt x="15" y="4"/>
                      <a:pt x="15" y="4"/>
                    </a:cubicBezTo>
                    <a:cubicBezTo>
                      <a:pt x="16" y="4"/>
                      <a:pt x="18" y="4"/>
                      <a:pt x="19" y="5"/>
                    </a:cubicBezTo>
                    <a:close/>
                    <a:moveTo>
                      <a:pt x="14" y="4"/>
                    </a:moveTo>
                    <a:cubicBezTo>
                      <a:pt x="14" y="4"/>
                      <a:pt x="14" y="4"/>
                      <a:pt x="14" y="4"/>
                    </a:cubicBezTo>
                    <a:cubicBezTo>
                      <a:pt x="14" y="4"/>
                      <a:pt x="14" y="4"/>
                      <a:pt x="14" y="4"/>
                    </a:cubicBezTo>
                    <a:cubicBezTo>
                      <a:pt x="14" y="4"/>
                      <a:pt x="14" y="4"/>
                      <a:pt x="14" y="4"/>
                    </a:cubicBezTo>
                    <a:close/>
                    <a:moveTo>
                      <a:pt x="14" y="4"/>
                    </a:moveTo>
                    <a:cubicBezTo>
                      <a:pt x="14" y="4"/>
                      <a:pt x="14" y="4"/>
                      <a:pt x="14" y="4"/>
                    </a:cubicBezTo>
                    <a:cubicBezTo>
                      <a:pt x="14" y="4"/>
                      <a:pt x="14" y="4"/>
                      <a:pt x="14" y="4"/>
                    </a:cubicBezTo>
                    <a:cubicBezTo>
                      <a:pt x="14" y="4"/>
                      <a:pt x="14" y="4"/>
                      <a:pt x="14" y="4"/>
                    </a:cubicBezTo>
                    <a:close/>
                    <a:moveTo>
                      <a:pt x="14" y="4"/>
                    </a:moveTo>
                    <a:cubicBezTo>
                      <a:pt x="14" y="4"/>
                      <a:pt x="15" y="4"/>
                      <a:pt x="15" y="4"/>
                    </a:cubicBezTo>
                    <a:cubicBezTo>
                      <a:pt x="15" y="4"/>
                      <a:pt x="15" y="4"/>
                      <a:pt x="15" y="4"/>
                    </a:cubicBezTo>
                    <a:cubicBezTo>
                      <a:pt x="15" y="4"/>
                      <a:pt x="14" y="4"/>
                      <a:pt x="14" y="4"/>
                    </a:cubicBezTo>
                    <a:close/>
                    <a:moveTo>
                      <a:pt x="15" y="4"/>
                    </a:moveTo>
                    <a:cubicBezTo>
                      <a:pt x="15" y="4"/>
                      <a:pt x="15" y="4"/>
                      <a:pt x="15" y="4"/>
                    </a:cubicBezTo>
                    <a:cubicBezTo>
                      <a:pt x="15" y="4"/>
                      <a:pt x="15" y="4"/>
                      <a:pt x="15" y="4"/>
                    </a:cubicBezTo>
                    <a:cubicBezTo>
                      <a:pt x="15" y="4"/>
                      <a:pt x="15" y="4"/>
                      <a:pt x="15" y="4"/>
                    </a:cubicBezTo>
                    <a:close/>
                    <a:moveTo>
                      <a:pt x="15" y="4"/>
                    </a:moveTo>
                    <a:cubicBezTo>
                      <a:pt x="15" y="4"/>
                      <a:pt x="15" y="4"/>
                      <a:pt x="15" y="4"/>
                    </a:cubicBezTo>
                    <a:cubicBezTo>
                      <a:pt x="15" y="4"/>
                      <a:pt x="15" y="4"/>
                      <a:pt x="15" y="4"/>
                    </a:cubicBezTo>
                    <a:cubicBezTo>
                      <a:pt x="15" y="4"/>
                      <a:pt x="15" y="4"/>
                      <a:pt x="1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7" name="Freeform 45"/>
              <p:cNvSpPr/>
              <p:nvPr/>
            </p:nvSpPr>
            <p:spPr bwMode="auto">
              <a:xfrm>
                <a:off x="2522" y="1511"/>
                <a:ext cx="50" cy="106"/>
              </a:xfrm>
              <a:custGeom>
                <a:avLst/>
                <a:gdLst>
                  <a:gd name="T0" fmla="*/ 0 w 14"/>
                  <a:gd name="T1" fmla="*/ 27 h 30"/>
                  <a:gd name="T2" fmla="*/ 5 w 14"/>
                  <a:gd name="T3" fmla="*/ 21 h 30"/>
                  <a:gd name="T4" fmla="*/ 5 w 14"/>
                  <a:gd name="T5" fmla="*/ 21 h 30"/>
                  <a:gd name="T6" fmla="*/ 10 w 14"/>
                  <a:gd name="T7" fmla="*/ 9 h 30"/>
                  <a:gd name="T8" fmla="*/ 10 w 14"/>
                  <a:gd name="T9" fmla="*/ 9 h 30"/>
                  <a:gd name="T10" fmla="*/ 9 w 14"/>
                  <a:gd name="T11" fmla="*/ 5 h 30"/>
                  <a:gd name="T12" fmla="*/ 9 w 14"/>
                  <a:gd name="T13" fmla="*/ 5 h 30"/>
                  <a:gd name="T14" fmla="*/ 8 w 14"/>
                  <a:gd name="T15" fmla="*/ 4 h 30"/>
                  <a:gd name="T16" fmla="*/ 8 w 14"/>
                  <a:gd name="T17" fmla="*/ 4 h 30"/>
                  <a:gd name="T18" fmla="*/ 8 w 14"/>
                  <a:gd name="T19" fmla="*/ 4 h 30"/>
                  <a:gd name="T20" fmla="*/ 8 w 14"/>
                  <a:gd name="T21" fmla="*/ 4 h 30"/>
                  <a:gd name="T22" fmla="*/ 7 w 14"/>
                  <a:gd name="T23" fmla="*/ 5 h 30"/>
                  <a:gd name="T24" fmla="*/ 7 w 14"/>
                  <a:gd name="T25" fmla="*/ 5 h 30"/>
                  <a:gd name="T26" fmla="*/ 5 w 14"/>
                  <a:gd name="T27" fmla="*/ 9 h 30"/>
                  <a:gd name="T28" fmla="*/ 5 w 14"/>
                  <a:gd name="T29" fmla="*/ 9 h 30"/>
                  <a:gd name="T30" fmla="*/ 4 w 14"/>
                  <a:gd name="T31" fmla="*/ 15 h 30"/>
                  <a:gd name="T32" fmla="*/ 4 w 14"/>
                  <a:gd name="T33" fmla="*/ 15 h 30"/>
                  <a:gd name="T34" fmla="*/ 0 w 14"/>
                  <a:gd name="T35" fmla="*/ 14 h 30"/>
                  <a:gd name="T36" fmla="*/ 1 w 14"/>
                  <a:gd name="T37" fmla="*/ 8 h 30"/>
                  <a:gd name="T38" fmla="*/ 1 w 14"/>
                  <a:gd name="T39" fmla="*/ 8 h 30"/>
                  <a:gd name="T40" fmla="*/ 8 w 14"/>
                  <a:gd name="T41" fmla="*/ 0 h 30"/>
                  <a:gd name="T42" fmla="*/ 8 w 14"/>
                  <a:gd name="T43" fmla="*/ 0 h 30"/>
                  <a:gd name="T44" fmla="*/ 12 w 14"/>
                  <a:gd name="T45" fmla="*/ 3 h 30"/>
                  <a:gd name="T46" fmla="*/ 12 w 14"/>
                  <a:gd name="T47" fmla="*/ 3 h 30"/>
                  <a:gd name="T48" fmla="*/ 14 w 14"/>
                  <a:gd name="T49" fmla="*/ 9 h 30"/>
                  <a:gd name="T50" fmla="*/ 14 w 14"/>
                  <a:gd name="T51" fmla="*/ 9 h 30"/>
                  <a:gd name="T52" fmla="*/ 3 w 14"/>
                  <a:gd name="T53" fmla="*/ 30 h 30"/>
                  <a:gd name="T54" fmla="*/ 3 w 14"/>
                  <a:gd name="T55" fmla="*/ 30 h 30"/>
                  <a:gd name="T56" fmla="*/ 0 w 14"/>
                  <a:gd name="T57"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 h="30">
                    <a:moveTo>
                      <a:pt x="0" y="27"/>
                    </a:moveTo>
                    <a:cubicBezTo>
                      <a:pt x="0" y="27"/>
                      <a:pt x="3" y="25"/>
                      <a:pt x="5" y="21"/>
                    </a:cubicBezTo>
                    <a:cubicBezTo>
                      <a:pt x="5" y="21"/>
                      <a:pt x="5" y="21"/>
                      <a:pt x="5" y="21"/>
                    </a:cubicBezTo>
                    <a:cubicBezTo>
                      <a:pt x="8" y="17"/>
                      <a:pt x="10" y="12"/>
                      <a:pt x="10" y="9"/>
                    </a:cubicBezTo>
                    <a:cubicBezTo>
                      <a:pt x="10" y="9"/>
                      <a:pt x="10" y="9"/>
                      <a:pt x="10" y="9"/>
                    </a:cubicBezTo>
                    <a:cubicBezTo>
                      <a:pt x="10" y="7"/>
                      <a:pt x="10" y="6"/>
                      <a:pt x="9" y="5"/>
                    </a:cubicBezTo>
                    <a:cubicBezTo>
                      <a:pt x="9" y="5"/>
                      <a:pt x="9" y="5"/>
                      <a:pt x="9" y="5"/>
                    </a:cubicBezTo>
                    <a:cubicBezTo>
                      <a:pt x="8" y="4"/>
                      <a:pt x="8" y="4"/>
                      <a:pt x="8" y="4"/>
                    </a:cubicBezTo>
                    <a:cubicBezTo>
                      <a:pt x="8" y="4"/>
                      <a:pt x="8" y="4"/>
                      <a:pt x="8" y="4"/>
                    </a:cubicBezTo>
                    <a:cubicBezTo>
                      <a:pt x="8" y="4"/>
                      <a:pt x="8" y="4"/>
                      <a:pt x="8" y="4"/>
                    </a:cubicBezTo>
                    <a:cubicBezTo>
                      <a:pt x="8" y="4"/>
                      <a:pt x="8" y="4"/>
                      <a:pt x="8" y="4"/>
                    </a:cubicBezTo>
                    <a:cubicBezTo>
                      <a:pt x="7" y="4"/>
                      <a:pt x="7" y="4"/>
                      <a:pt x="7" y="5"/>
                    </a:cubicBezTo>
                    <a:cubicBezTo>
                      <a:pt x="7" y="5"/>
                      <a:pt x="7" y="5"/>
                      <a:pt x="7" y="5"/>
                    </a:cubicBezTo>
                    <a:cubicBezTo>
                      <a:pt x="6" y="6"/>
                      <a:pt x="6" y="7"/>
                      <a:pt x="5" y="9"/>
                    </a:cubicBezTo>
                    <a:cubicBezTo>
                      <a:pt x="5" y="9"/>
                      <a:pt x="5" y="9"/>
                      <a:pt x="5" y="9"/>
                    </a:cubicBezTo>
                    <a:cubicBezTo>
                      <a:pt x="4" y="12"/>
                      <a:pt x="4" y="15"/>
                      <a:pt x="4" y="15"/>
                    </a:cubicBezTo>
                    <a:cubicBezTo>
                      <a:pt x="4" y="15"/>
                      <a:pt x="4" y="15"/>
                      <a:pt x="4" y="15"/>
                    </a:cubicBezTo>
                    <a:cubicBezTo>
                      <a:pt x="0" y="14"/>
                      <a:pt x="0" y="14"/>
                      <a:pt x="0" y="14"/>
                    </a:cubicBezTo>
                    <a:cubicBezTo>
                      <a:pt x="0" y="14"/>
                      <a:pt x="0" y="11"/>
                      <a:pt x="1" y="8"/>
                    </a:cubicBezTo>
                    <a:cubicBezTo>
                      <a:pt x="1" y="8"/>
                      <a:pt x="1" y="8"/>
                      <a:pt x="1" y="8"/>
                    </a:cubicBezTo>
                    <a:cubicBezTo>
                      <a:pt x="3" y="4"/>
                      <a:pt x="4" y="0"/>
                      <a:pt x="8" y="0"/>
                    </a:cubicBezTo>
                    <a:cubicBezTo>
                      <a:pt x="8" y="0"/>
                      <a:pt x="8" y="0"/>
                      <a:pt x="8" y="0"/>
                    </a:cubicBezTo>
                    <a:cubicBezTo>
                      <a:pt x="10" y="0"/>
                      <a:pt x="11" y="1"/>
                      <a:pt x="12" y="3"/>
                    </a:cubicBezTo>
                    <a:cubicBezTo>
                      <a:pt x="12" y="3"/>
                      <a:pt x="12" y="3"/>
                      <a:pt x="12" y="3"/>
                    </a:cubicBezTo>
                    <a:cubicBezTo>
                      <a:pt x="14" y="5"/>
                      <a:pt x="14" y="7"/>
                      <a:pt x="14" y="9"/>
                    </a:cubicBezTo>
                    <a:cubicBezTo>
                      <a:pt x="14" y="9"/>
                      <a:pt x="14" y="9"/>
                      <a:pt x="14" y="9"/>
                    </a:cubicBezTo>
                    <a:cubicBezTo>
                      <a:pt x="14" y="19"/>
                      <a:pt x="3" y="30"/>
                      <a:pt x="3" y="30"/>
                    </a:cubicBezTo>
                    <a:cubicBezTo>
                      <a:pt x="3" y="30"/>
                      <a:pt x="3" y="30"/>
                      <a:pt x="3" y="30"/>
                    </a:cubicBezTo>
                    <a:cubicBezTo>
                      <a:pt x="0" y="27"/>
                      <a:pt x="0" y="27"/>
                      <a:pt x="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8" name="Freeform 46"/>
              <p:cNvSpPr>
                <a:spLocks noEditPoints="1"/>
              </p:cNvSpPr>
              <p:nvPr/>
            </p:nvSpPr>
            <p:spPr bwMode="auto">
              <a:xfrm>
                <a:off x="2511" y="1504"/>
                <a:ext cx="68" cy="128"/>
              </a:xfrm>
              <a:custGeom>
                <a:avLst/>
                <a:gdLst>
                  <a:gd name="T0" fmla="*/ 3 w 19"/>
                  <a:gd name="T1" fmla="*/ 29 h 36"/>
                  <a:gd name="T2" fmla="*/ 1 w 19"/>
                  <a:gd name="T3" fmla="*/ 30 h 36"/>
                  <a:gd name="T4" fmla="*/ 1 w 19"/>
                  <a:gd name="T5" fmla="*/ 28 h 36"/>
                  <a:gd name="T6" fmla="*/ 2 w 19"/>
                  <a:gd name="T7" fmla="*/ 28 h 36"/>
                  <a:gd name="T8" fmla="*/ 2 w 19"/>
                  <a:gd name="T9" fmla="*/ 28 h 36"/>
                  <a:gd name="T10" fmla="*/ 2 w 19"/>
                  <a:gd name="T11" fmla="*/ 28 h 36"/>
                  <a:gd name="T12" fmla="*/ 2 w 19"/>
                  <a:gd name="T13" fmla="*/ 28 h 36"/>
                  <a:gd name="T14" fmla="*/ 2 w 19"/>
                  <a:gd name="T15" fmla="*/ 28 h 36"/>
                  <a:gd name="T16" fmla="*/ 3 w 19"/>
                  <a:gd name="T17" fmla="*/ 26 h 36"/>
                  <a:gd name="T18" fmla="*/ 6 w 19"/>
                  <a:gd name="T19" fmla="*/ 22 h 36"/>
                  <a:gd name="T20" fmla="*/ 8 w 19"/>
                  <a:gd name="T21" fmla="*/ 19 h 36"/>
                  <a:gd name="T22" fmla="*/ 0 w 19"/>
                  <a:gd name="T23" fmla="*/ 18 h 36"/>
                  <a:gd name="T24" fmla="*/ 1 w 19"/>
                  <a:gd name="T25" fmla="*/ 16 h 36"/>
                  <a:gd name="T26" fmla="*/ 1 w 19"/>
                  <a:gd name="T27" fmla="*/ 15 h 36"/>
                  <a:gd name="T28" fmla="*/ 1 w 19"/>
                  <a:gd name="T29" fmla="*/ 14 h 36"/>
                  <a:gd name="T30" fmla="*/ 2 w 19"/>
                  <a:gd name="T31" fmla="*/ 9 h 36"/>
                  <a:gd name="T32" fmla="*/ 10 w 19"/>
                  <a:gd name="T33" fmla="*/ 0 h 36"/>
                  <a:gd name="T34" fmla="*/ 11 w 19"/>
                  <a:gd name="T35" fmla="*/ 0 h 36"/>
                  <a:gd name="T36" fmla="*/ 17 w 19"/>
                  <a:gd name="T37" fmla="*/ 4 h 36"/>
                  <a:gd name="T38" fmla="*/ 19 w 19"/>
                  <a:gd name="T39" fmla="*/ 10 h 36"/>
                  <a:gd name="T40" fmla="*/ 19 w 19"/>
                  <a:gd name="T41" fmla="*/ 11 h 36"/>
                  <a:gd name="T42" fmla="*/ 8 w 19"/>
                  <a:gd name="T43" fmla="*/ 33 h 36"/>
                  <a:gd name="T44" fmla="*/ 2 w 19"/>
                  <a:gd name="T45" fmla="*/ 31 h 36"/>
                  <a:gd name="T46" fmla="*/ 7 w 19"/>
                  <a:gd name="T47" fmla="*/ 27 h 36"/>
                  <a:gd name="T48" fmla="*/ 10 w 19"/>
                  <a:gd name="T49" fmla="*/ 24 h 36"/>
                  <a:gd name="T50" fmla="*/ 13 w 19"/>
                  <a:gd name="T51" fmla="*/ 19 h 36"/>
                  <a:gd name="T52" fmla="*/ 10 w 19"/>
                  <a:gd name="T53" fmla="*/ 24 h 36"/>
                  <a:gd name="T54" fmla="*/ 11 w 19"/>
                  <a:gd name="T55" fmla="*/ 11 h 36"/>
                  <a:gd name="T56" fmla="*/ 11 w 19"/>
                  <a:gd name="T57" fmla="*/ 11 h 36"/>
                  <a:gd name="T58" fmla="*/ 11 w 19"/>
                  <a:gd name="T59" fmla="*/ 9 h 36"/>
                  <a:gd name="T60" fmla="*/ 10 w 19"/>
                  <a:gd name="T61" fmla="*/ 11 h 36"/>
                  <a:gd name="T62" fmla="*/ 9 w 19"/>
                  <a:gd name="T63" fmla="*/ 17 h 36"/>
                  <a:gd name="T64" fmla="*/ 9 w 19"/>
                  <a:gd name="T65" fmla="*/ 18 h 36"/>
                  <a:gd name="T66" fmla="*/ 15 w 19"/>
                  <a:gd name="T67" fmla="*/ 11 h 36"/>
                  <a:gd name="T68" fmla="*/ 15 w 19"/>
                  <a:gd name="T69" fmla="*/ 11 h 36"/>
                  <a:gd name="T70" fmla="*/ 14 w 19"/>
                  <a:gd name="T71" fmla="*/ 6 h 36"/>
                  <a:gd name="T72" fmla="*/ 13 w 19"/>
                  <a:gd name="T73" fmla="*/ 5 h 36"/>
                  <a:gd name="T74" fmla="*/ 14 w 19"/>
                  <a:gd name="T75" fmla="*/ 6 h 36"/>
                  <a:gd name="T76" fmla="*/ 15 w 19"/>
                  <a:gd name="T77" fmla="*/ 11 h 36"/>
                  <a:gd name="T78" fmla="*/ 15 w 19"/>
                  <a:gd name="T79" fmla="*/ 11 h 36"/>
                  <a:gd name="T80" fmla="*/ 15 w 19"/>
                  <a:gd name="T81" fmla="*/ 11 h 36"/>
                  <a:gd name="T82" fmla="*/ 15 w 19"/>
                  <a:gd name="T83" fmla="*/ 11 h 36"/>
                  <a:gd name="T84" fmla="*/ 7 w 19"/>
                  <a:gd name="T85" fmla="*/ 7 h 36"/>
                  <a:gd name="T86" fmla="*/ 8 w 19"/>
                  <a:gd name="T87" fmla="*/ 6 h 36"/>
                  <a:gd name="T88" fmla="*/ 9 w 19"/>
                  <a:gd name="T89" fmla="*/ 4 h 36"/>
                  <a:gd name="T90" fmla="*/ 9 w 19"/>
                  <a:gd name="T91" fmla="*/ 5 h 36"/>
                  <a:gd name="T92" fmla="*/ 9 w 19"/>
                  <a:gd name="T93" fmla="*/ 5 h 36"/>
                  <a:gd name="T94" fmla="*/ 11 w 19"/>
                  <a:gd name="T95" fmla="*/ 4 h 36"/>
                  <a:gd name="T96" fmla="*/ 11 w 19"/>
                  <a:gd name="T97"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 h="36">
                    <a:moveTo>
                      <a:pt x="2" y="31"/>
                    </a:moveTo>
                    <a:cubicBezTo>
                      <a:pt x="3" y="29"/>
                      <a:pt x="3" y="29"/>
                      <a:pt x="3" y="29"/>
                    </a:cubicBezTo>
                    <a:cubicBezTo>
                      <a:pt x="2" y="31"/>
                      <a:pt x="2" y="31"/>
                      <a:pt x="2" y="31"/>
                    </a:cubicBezTo>
                    <a:cubicBezTo>
                      <a:pt x="1" y="30"/>
                      <a:pt x="1" y="30"/>
                      <a:pt x="1" y="30"/>
                    </a:cubicBezTo>
                    <a:cubicBezTo>
                      <a:pt x="1" y="29"/>
                      <a:pt x="1" y="29"/>
                      <a:pt x="1" y="29"/>
                    </a:cubicBezTo>
                    <a:cubicBezTo>
                      <a:pt x="1" y="28"/>
                      <a:pt x="1" y="29"/>
                      <a:pt x="1" y="28"/>
                    </a:cubicBezTo>
                    <a:cubicBezTo>
                      <a:pt x="1" y="28"/>
                      <a:pt x="1" y="28"/>
                      <a:pt x="1" y="28"/>
                    </a:cubicBezTo>
                    <a:cubicBezTo>
                      <a:pt x="1" y="28"/>
                      <a:pt x="1"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7"/>
                      <a:pt x="3" y="27"/>
                      <a:pt x="3" y="26"/>
                    </a:cubicBezTo>
                    <a:cubicBezTo>
                      <a:pt x="3" y="26"/>
                      <a:pt x="3" y="26"/>
                      <a:pt x="3" y="26"/>
                    </a:cubicBezTo>
                    <a:cubicBezTo>
                      <a:pt x="4" y="25"/>
                      <a:pt x="5" y="24"/>
                      <a:pt x="6" y="22"/>
                    </a:cubicBezTo>
                    <a:cubicBezTo>
                      <a:pt x="6" y="22"/>
                      <a:pt x="6" y="22"/>
                      <a:pt x="6" y="22"/>
                    </a:cubicBezTo>
                    <a:cubicBezTo>
                      <a:pt x="7" y="21"/>
                      <a:pt x="8" y="20"/>
                      <a:pt x="8" y="19"/>
                    </a:cubicBezTo>
                    <a:cubicBezTo>
                      <a:pt x="8" y="19"/>
                      <a:pt x="8" y="19"/>
                      <a:pt x="8" y="19"/>
                    </a:cubicBezTo>
                    <a:cubicBezTo>
                      <a:pt x="0" y="18"/>
                      <a:pt x="0" y="18"/>
                      <a:pt x="0" y="18"/>
                    </a:cubicBezTo>
                    <a:cubicBezTo>
                      <a:pt x="1" y="16"/>
                      <a:pt x="1" y="16"/>
                      <a:pt x="1" y="16"/>
                    </a:cubicBezTo>
                    <a:cubicBezTo>
                      <a:pt x="1" y="16"/>
                      <a:pt x="1" y="16"/>
                      <a:pt x="1" y="16"/>
                    </a:cubicBezTo>
                    <a:cubicBezTo>
                      <a:pt x="1" y="15"/>
                      <a:pt x="1" y="15"/>
                      <a:pt x="1" y="15"/>
                    </a:cubicBezTo>
                    <a:cubicBezTo>
                      <a:pt x="1" y="15"/>
                      <a:pt x="1" y="15"/>
                      <a:pt x="1" y="15"/>
                    </a:cubicBezTo>
                    <a:cubicBezTo>
                      <a:pt x="1" y="15"/>
                      <a:pt x="1" y="14"/>
                      <a:pt x="1" y="14"/>
                    </a:cubicBezTo>
                    <a:cubicBezTo>
                      <a:pt x="1" y="14"/>
                      <a:pt x="1" y="14"/>
                      <a:pt x="1" y="14"/>
                    </a:cubicBezTo>
                    <a:cubicBezTo>
                      <a:pt x="1" y="12"/>
                      <a:pt x="2" y="11"/>
                      <a:pt x="2" y="9"/>
                    </a:cubicBezTo>
                    <a:cubicBezTo>
                      <a:pt x="2" y="9"/>
                      <a:pt x="2" y="9"/>
                      <a:pt x="2" y="9"/>
                    </a:cubicBezTo>
                    <a:cubicBezTo>
                      <a:pt x="4" y="6"/>
                      <a:pt x="5" y="1"/>
                      <a:pt x="10" y="0"/>
                    </a:cubicBezTo>
                    <a:cubicBezTo>
                      <a:pt x="10" y="0"/>
                      <a:pt x="10" y="0"/>
                      <a:pt x="10" y="0"/>
                    </a:cubicBezTo>
                    <a:cubicBezTo>
                      <a:pt x="11" y="0"/>
                      <a:pt x="11" y="0"/>
                      <a:pt x="11" y="0"/>
                    </a:cubicBezTo>
                    <a:cubicBezTo>
                      <a:pt x="11" y="0"/>
                      <a:pt x="11" y="0"/>
                      <a:pt x="11" y="0"/>
                    </a:cubicBezTo>
                    <a:cubicBezTo>
                      <a:pt x="14" y="0"/>
                      <a:pt x="16" y="2"/>
                      <a:pt x="17" y="4"/>
                    </a:cubicBezTo>
                    <a:cubicBezTo>
                      <a:pt x="17" y="4"/>
                      <a:pt x="17" y="4"/>
                      <a:pt x="17" y="4"/>
                    </a:cubicBezTo>
                    <a:cubicBezTo>
                      <a:pt x="18" y="6"/>
                      <a:pt x="19" y="8"/>
                      <a:pt x="19" y="10"/>
                    </a:cubicBezTo>
                    <a:cubicBezTo>
                      <a:pt x="19" y="10"/>
                      <a:pt x="19" y="10"/>
                      <a:pt x="19" y="10"/>
                    </a:cubicBezTo>
                    <a:cubicBezTo>
                      <a:pt x="19" y="10"/>
                      <a:pt x="19" y="10"/>
                      <a:pt x="19" y="10"/>
                    </a:cubicBezTo>
                    <a:cubicBezTo>
                      <a:pt x="19" y="11"/>
                      <a:pt x="19" y="11"/>
                      <a:pt x="19" y="11"/>
                    </a:cubicBezTo>
                    <a:cubicBezTo>
                      <a:pt x="19" y="21"/>
                      <a:pt x="10" y="31"/>
                      <a:pt x="8" y="33"/>
                    </a:cubicBezTo>
                    <a:cubicBezTo>
                      <a:pt x="8" y="33"/>
                      <a:pt x="8" y="33"/>
                      <a:pt x="8" y="33"/>
                    </a:cubicBezTo>
                    <a:cubicBezTo>
                      <a:pt x="7" y="36"/>
                      <a:pt x="7" y="36"/>
                      <a:pt x="7" y="36"/>
                    </a:cubicBezTo>
                    <a:cubicBezTo>
                      <a:pt x="2" y="31"/>
                      <a:pt x="2" y="31"/>
                      <a:pt x="2" y="31"/>
                    </a:cubicBezTo>
                    <a:close/>
                    <a:moveTo>
                      <a:pt x="10" y="24"/>
                    </a:moveTo>
                    <a:cubicBezTo>
                      <a:pt x="9" y="25"/>
                      <a:pt x="8" y="26"/>
                      <a:pt x="7" y="27"/>
                    </a:cubicBezTo>
                    <a:cubicBezTo>
                      <a:pt x="7" y="27"/>
                      <a:pt x="7" y="27"/>
                      <a:pt x="7" y="27"/>
                    </a:cubicBezTo>
                    <a:cubicBezTo>
                      <a:pt x="8" y="26"/>
                      <a:pt x="9" y="25"/>
                      <a:pt x="10" y="24"/>
                    </a:cubicBezTo>
                    <a:cubicBezTo>
                      <a:pt x="10" y="24"/>
                      <a:pt x="10" y="24"/>
                      <a:pt x="10" y="24"/>
                    </a:cubicBezTo>
                    <a:cubicBezTo>
                      <a:pt x="11" y="22"/>
                      <a:pt x="12" y="21"/>
                      <a:pt x="13" y="19"/>
                    </a:cubicBezTo>
                    <a:cubicBezTo>
                      <a:pt x="13" y="19"/>
                      <a:pt x="13" y="19"/>
                      <a:pt x="13" y="19"/>
                    </a:cubicBezTo>
                    <a:cubicBezTo>
                      <a:pt x="12" y="21"/>
                      <a:pt x="11" y="22"/>
                      <a:pt x="10" y="24"/>
                    </a:cubicBezTo>
                    <a:close/>
                    <a:moveTo>
                      <a:pt x="9" y="18"/>
                    </a:moveTo>
                    <a:cubicBezTo>
                      <a:pt x="10" y="16"/>
                      <a:pt x="11" y="13"/>
                      <a:pt x="11" y="11"/>
                    </a:cubicBezTo>
                    <a:cubicBezTo>
                      <a:pt x="11" y="11"/>
                      <a:pt x="11" y="11"/>
                      <a:pt x="11" y="11"/>
                    </a:cubicBezTo>
                    <a:cubicBezTo>
                      <a:pt x="11" y="11"/>
                      <a:pt x="11" y="11"/>
                      <a:pt x="11" y="11"/>
                    </a:cubicBezTo>
                    <a:cubicBezTo>
                      <a:pt x="11" y="11"/>
                      <a:pt x="11" y="11"/>
                      <a:pt x="11" y="11"/>
                    </a:cubicBezTo>
                    <a:cubicBezTo>
                      <a:pt x="11" y="10"/>
                      <a:pt x="11" y="10"/>
                      <a:pt x="11" y="9"/>
                    </a:cubicBezTo>
                    <a:cubicBezTo>
                      <a:pt x="11" y="9"/>
                      <a:pt x="11" y="9"/>
                      <a:pt x="11" y="9"/>
                    </a:cubicBezTo>
                    <a:cubicBezTo>
                      <a:pt x="11" y="10"/>
                      <a:pt x="10" y="11"/>
                      <a:pt x="10" y="11"/>
                    </a:cubicBezTo>
                    <a:cubicBezTo>
                      <a:pt x="10" y="11"/>
                      <a:pt x="10" y="11"/>
                      <a:pt x="10" y="11"/>
                    </a:cubicBezTo>
                    <a:cubicBezTo>
                      <a:pt x="9" y="14"/>
                      <a:pt x="9" y="16"/>
                      <a:pt x="9" y="17"/>
                    </a:cubicBezTo>
                    <a:cubicBezTo>
                      <a:pt x="9" y="17"/>
                      <a:pt x="9" y="17"/>
                      <a:pt x="9" y="17"/>
                    </a:cubicBezTo>
                    <a:cubicBezTo>
                      <a:pt x="9" y="18"/>
                      <a:pt x="9" y="18"/>
                      <a:pt x="9" y="18"/>
                    </a:cubicBezTo>
                    <a:close/>
                    <a:moveTo>
                      <a:pt x="15" y="11"/>
                    </a:moveTo>
                    <a:cubicBezTo>
                      <a:pt x="15" y="11"/>
                      <a:pt x="15" y="11"/>
                      <a:pt x="15" y="11"/>
                    </a:cubicBezTo>
                    <a:cubicBezTo>
                      <a:pt x="15" y="11"/>
                      <a:pt x="15" y="11"/>
                      <a:pt x="15" y="11"/>
                    </a:cubicBezTo>
                    <a:cubicBezTo>
                      <a:pt x="15" y="11"/>
                      <a:pt x="15" y="11"/>
                      <a:pt x="15" y="11"/>
                    </a:cubicBezTo>
                    <a:cubicBezTo>
                      <a:pt x="15" y="11"/>
                      <a:pt x="15" y="11"/>
                      <a:pt x="15" y="11"/>
                    </a:cubicBezTo>
                    <a:cubicBezTo>
                      <a:pt x="15" y="9"/>
                      <a:pt x="15" y="7"/>
                      <a:pt x="14" y="6"/>
                    </a:cubicBezTo>
                    <a:cubicBezTo>
                      <a:pt x="14" y="6"/>
                      <a:pt x="14" y="6"/>
                      <a:pt x="14" y="6"/>
                    </a:cubicBezTo>
                    <a:cubicBezTo>
                      <a:pt x="13" y="6"/>
                      <a:pt x="13" y="5"/>
                      <a:pt x="13" y="5"/>
                    </a:cubicBezTo>
                    <a:cubicBezTo>
                      <a:pt x="13" y="5"/>
                      <a:pt x="13" y="5"/>
                      <a:pt x="13" y="5"/>
                    </a:cubicBezTo>
                    <a:cubicBezTo>
                      <a:pt x="13" y="5"/>
                      <a:pt x="13" y="6"/>
                      <a:pt x="14" y="6"/>
                    </a:cubicBezTo>
                    <a:cubicBezTo>
                      <a:pt x="14" y="6"/>
                      <a:pt x="14" y="6"/>
                      <a:pt x="14" y="6"/>
                    </a:cubicBezTo>
                    <a:cubicBezTo>
                      <a:pt x="15" y="7"/>
                      <a:pt x="15" y="9"/>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lose/>
                    <a:moveTo>
                      <a:pt x="7" y="7"/>
                    </a:moveTo>
                    <a:cubicBezTo>
                      <a:pt x="8" y="6"/>
                      <a:pt x="8" y="6"/>
                      <a:pt x="8" y="6"/>
                    </a:cubicBezTo>
                    <a:cubicBezTo>
                      <a:pt x="8" y="6"/>
                      <a:pt x="8" y="6"/>
                      <a:pt x="8" y="6"/>
                    </a:cubicBezTo>
                    <a:cubicBezTo>
                      <a:pt x="8" y="5"/>
                      <a:pt x="9" y="5"/>
                      <a:pt x="9" y="4"/>
                    </a:cubicBezTo>
                    <a:cubicBezTo>
                      <a:pt x="9" y="4"/>
                      <a:pt x="9" y="4"/>
                      <a:pt x="9" y="4"/>
                    </a:cubicBezTo>
                    <a:cubicBezTo>
                      <a:pt x="9" y="5"/>
                      <a:pt x="8" y="6"/>
                      <a:pt x="7" y="7"/>
                    </a:cubicBezTo>
                    <a:close/>
                    <a:moveTo>
                      <a:pt x="9" y="5"/>
                    </a:moveTo>
                    <a:cubicBezTo>
                      <a:pt x="9" y="5"/>
                      <a:pt x="9" y="5"/>
                      <a:pt x="9" y="5"/>
                    </a:cubicBezTo>
                    <a:cubicBezTo>
                      <a:pt x="9" y="5"/>
                      <a:pt x="9" y="5"/>
                      <a:pt x="9" y="5"/>
                    </a:cubicBezTo>
                    <a:close/>
                    <a:moveTo>
                      <a:pt x="11" y="4"/>
                    </a:moveTo>
                    <a:cubicBezTo>
                      <a:pt x="11" y="4"/>
                      <a:pt x="11" y="4"/>
                      <a:pt x="11" y="4"/>
                    </a:cubicBezTo>
                    <a:cubicBezTo>
                      <a:pt x="11" y="4"/>
                      <a:pt x="11" y="4"/>
                      <a:pt x="11" y="4"/>
                    </a:cubicBezTo>
                    <a:cubicBezTo>
                      <a:pt x="11" y="4"/>
                      <a:pt x="11" y="4"/>
                      <a:pt x="11" y="4"/>
                    </a:cubicBezTo>
                    <a:cubicBezTo>
                      <a:pt x="11" y="4"/>
                      <a:pt x="11"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9" name="Freeform 47"/>
              <p:cNvSpPr>
                <a:spLocks noEditPoints="1"/>
              </p:cNvSpPr>
              <p:nvPr/>
            </p:nvSpPr>
            <p:spPr bwMode="auto">
              <a:xfrm>
                <a:off x="2344" y="1745"/>
                <a:ext cx="239" cy="124"/>
              </a:xfrm>
              <a:custGeom>
                <a:avLst/>
                <a:gdLst>
                  <a:gd name="T0" fmla="*/ 26 w 67"/>
                  <a:gd name="T1" fmla="*/ 35 h 35"/>
                  <a:gd name="T2" fmla="*/ 0 w 67"/>
                  <a:gd name="T3" fmla="*/ 21 h 35"/>
                  <a:gd name="T4" fmla="*/ 0 w 67"/>
                  <a:gd name="T5" fmla="*/ 21 h 35"/>
                  <a:gd name="T6" fmla="*/ 3 w 67"/>
                  <a:gd name="T7" fmla="*/ 19 h 35"/>
                  <a:gd name="T8" fmla="*/ 4 w 67"/>
                  <a:gd name="T9" fmla="*/ 21 h 35"/>
                  <a:gd name="T10" fmla="*/ 4 w 67"/>
                  <a:gd name="T11" fmla="*/ 21 h 35"/>
                  <a:gd name="T12" fmla="*/ 8 w 67"/>
                  <a:gd name="T13" fmla="*/ 25 h 35"/>
                  <a:gd name="T14" fmla="*/ 8 w 67"/>
                  <a:gd name="T15" fmla="*/ 25 h 35"/>
                  <a:gd name="T16" fmla="*/ 26 w 67"/>
                  <a:gd name="T17" fmla="*/ 31 h 35"/>
                  <a:gd name="T18" fmla="*/ 26 w 67"/>
                  <a:gd name="T19" fmla="*/ 31 h 35"/>
                  <a:gd name="T20" fmla="*/ 36 w 67"/>
                  <a:gd name="T21" fmla="*/ 29 h 35"/>
                  <a:gd name="T22" fmla="*/ 36 w 67"/>
                  <a:gd name="T23" fmla="*/ 29 h 35"/>
                  <a:gd name="T24" fmla="*/ 59 w 67"/>
                  <a:gd name="T25" fmla="*/ 13 h 35"/>
                  <a:gd name="T26" fmla="*/ 59 w 67"/>
                  <a:gd name="T27" fmla="*/ 13 h 35"/>
                  <a:gd name="T28" fmla="*/ 63 w 67"/>
                  <a:gd name="T29" fmla="*/ 0 h 35"/>
                  <a:gd name="T30" fmla="*/ 63 w 67"/>
                  <a:gd name="T31" fmla="*/ 0 h 35"/>
                  <a:gd name="T32" fmla="*/ 67 w 67"/>
                  <a:gd name="T33" fmla="*/ 1 h 35"/>
                  <a:gd name="T34" fmla="*/ 37 w 67"/>
                  <a:gd name="T35" fmla="*/ 33 h 35"/>
                  <a:gd name="T36" fmla="*/ 37 w 67"/>
                  <a:gd name="T37" fmla="*/ 33 h 35"/>
                  <a:gd name="T38" fmla="*/ 26 w 67"/>
                  <a:gd name="T39" fmla="*/ 35 h 35"/>
                  <a:gd name="T40" fmla="*/ 26 w 67"/>
                  <a:gd name="T41" fmla="*/ 35 h 35"/>
                  <a:gd name="T42" fmla="*/ 26 w 67"/>
                  <a:gd name="T43" fmla="*/ 35 h 35"/>
                  <a:gd name="T44" fmla="*/ 0 w 67"/>
                  <a:gd name="T45" fmla="*/ 21 h 35"/>
                  <a:gd name="T46" fmla="*/ 0 w 67"/>
                  <a:gd name="T47" fmla="*/ 21 h 35"/>
                  <a:gd name="T48" fmla="*/ 0 w 67"/>
                  <a:gd name="T49" fmla="*/ 21 h 35"/>
                  <a:gd name="T50" fmla="*/ 0 w 67"/>
                  <a:gd name="T51" fmla="*/ 21 h 35"/>
                  <a:gd name="T52" fmla="*/ 0 w 67"/>
                  <a:gd name="T53" fmla="*/ 2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7" h="35">
                    <a:moveTo>
                      <a:pt x="26" y="35"/>
                    </a:moveTo>
                    <a:cubicBezTo>
                      <a:pt x="7" y="35"/>
                      <a:pt x="0" y="22"/>
                      <a:pt x="0" y="21"/>
                    </a:cubicBezTo>
                    <a:cubicBezTo>
                      <a:pt x="0" y="21"/>
                      <a:pt x="0" y="21"/>
                      <a:pt x="0" y="21"/>
                    </a:cubicBezTo>
                    <a:cubicBezTo>
                      <a:pt x="3" y="19"/>
                      <a:pt x="3" y="19"/>
                      <a:pt x="3" y="19"/>
                    </a:cubicBezTo>
                    <a:cubicBezTo>
                      <a:pt x="3" y="19"/>
                      <a:pt x="3" y="20"/>
                      <a:pt x="4" y="21"/>
                    </a:cubicBezTo>
                    <a:cubicBezTo>
                      <a:pt x="4" y="21"/>
                      <a:pt x="4" y="21"/>
                      <a:pt x="4" y="21"/>
                    </a:cubicBezTo>
                    <a:cubicBezTo>
                      <a:pt x="5" y="22"/>
                      <a:pt x="6" y="23"/>
                      <a:pt x="8" y="25"/>
                    </a:cubicBezTo>
                    <a:cubicBezTo>
                      <a:pt x="8" y="25"/>
                      <a:pt x="8" y="25"/>
                      <a:pt x="8" y="25"/>
                    </a:cubicBezTo>
                    <a:cubicBezTo>
                      <a:pt x="11" y="28"/>
                      <a:pt x="17" y="31"/>
                      <a:pt x="26" y="31"/>
                    </a:cubicBezTo>
                    <a:cubicBezTo>
                      <a:pt x="26" y="31"/>
                      <a:pt x="26" y="31"/>
                      <a:pt x="26" y="31"/>
                    </a:cubicBezTo>
                    <a:cubicBezTo>
                      <a:pt x="29" y="31"/>
                      <a:pt x="32" y="30"/>
                      <a:pt x="36" y="29"/>
                    </a:cubicBezTo>
                    <a:cubicBezTo>
                      <a:pt x="36" y="29"/>
                      <a:pt x="36" y="29"/>
                      <a:pt x="36" y="29"/>
                    </a:cubicBezTo>
                    <a:cubicBezTo>
                      <a:pt x="48" y="27"/>
                      <a:pt x="55" y="19"/>
                      <a:pt x="59" y="13"/>
                    </a:cubicBezTo>
                    <a:cubicBezTo>
                      <a:pt x="59" y="13"/>
                      <a:pt x="59" y="13"/>
                      <a:pt x="59" y="13"/>
                    </a:cubicBezTo>
                    <a:cubicBezTo>
                      <a:pt x="63" y="6"/>
                      <a:pt x="63" y="0"/>
                      <a:pt x="63" y="0"/>
                    </a:cubicBezTo>
                    <a:cubicBezTo>
                      <a:pt x="63" y="0"/>
                      <a:pt x="63" y="0"/>
                      <a:pt x="63" y="0"/>
                    </a:cubicBezTo>
                    <a:cubicBezTo>
                      <a:pt x="67" y="1"/>
                      <a:pt x="67" y="1"/>
                      <a:pt x="67" y="1"/>
                    </a:cubicBezTo>
                    <a:cubicBezTo>
                      <a:pt x="67" y="1"/>
                      <a:pt x="64" y="27"/>
                      <a:pt x="37" y="33"/>
                    </a:cubicBezTo>
                    <a:cubicBezTo>
                      <a:pt x="37" y="33"/>
                      <a:pt x="37" y="33"/>
                      <a:pt x="37" y="33"/>
                    </a:cubicBezTo>
                    <a:cubicBezTo>
                      <a:pt x="33" y="34"/>
                      <a:pt x="29" y="35"/>
                      <a:pt x="26" y="35"/>
                    </a:cubicBezTo>
                    <a:cubicBezTo>
                      <a:pt x="26" y="35"/>
                      <a:pt x="26" y="35"/>
                      <a:pt x="26" y="35"/>
                    </a:cubicBezTo>
                    <a:cubicBezTo>
                      <a:pt x="26" y="35"/>
                      <a:pt x="26" y="35"/>
                      <a:pt x="26" y="35"/>
                    </a:cubicBezTo>
                    <a:close/>
                    <a:moveTo>
                      <a:pt x="0" y="21"/>
                    </a:moveTo>
                    <a:cubicBezTo>
                      <a:pt x="0" y="21"/>
                      <a:pt x="0" y="21"/>
                      <a:pt x="0" y="21"/>
                    </a:cubicBezTo>
                    <a:cubicBezTo>
                      <a:pt x="0" y="21"/>
                      <a:pt x="0" y="21"/>
                      <a:pt x="0" y="21"/>
                    </a:cubicBezTo>
                    <a:cubicBezTo>
                      <a:pt x="0" y="21"/>
                      <a:pt x="0" y="21"/>
                      <a:pt x="0" y="21"/>
                    </a:cubicBezTo>
                    <a:cubicBezTo>
                      <a:pt x="0" y="21"/>
                      <a:pt x="0" y="21"/>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0" name="Freeform 48"/>
              <p:cNvSpPr>
                <a:spLocks noEditPoints="1"/>
              </p:cNvSpPr>
              <p:nvPr/>
            </p:nvSpPr>
            <p:spPr bwMode="auto">
              <a:xfrm>
                <a:off x="2333" y="1738"/>
                <a:ext cx="257" cy="138"/>
              </a:xfrm>
              <a:custGeom>
                <a:avLst/>
                <a:gdLst>
                  <a:gd name="T0" fmla="*/ 29 w 72"/>
                  <a:gd name="T1" fmla="*/ 37 h 39"/>
                  <a:gd name="T2" fmla="*/ 29 w 72"/>
                  <a:gd name="T3" fmla="*/ 35 h 39"/>
                  <a:gd name="T4" fmla="*/ 39 w 72"/>
                  <a:gd name="T5" fmla="*/ 33 h 39"/>
                  <a:gd name="T6" fmla="*/ 29 w 72"/>
                  <a:gd name="T7" fmla="*/ 35 h 39"/>
                  <a:gd name="T8" fmla="*/ 29 w 72"/>
                  <a:gd name="T9" fmla="*/ 35 h 39"/>
                  <a:gd name="T10" fmla="*/ 29 w 72"/>
                  <a:gd name="T11" fmla="*/ 35 h 39"/>
                  <a:gd name="T12" fmla="*/ 29 w 72"/>
                  <a:gd name="T13" fmla="*/ 37 h 39"/>
                  <a:gd name="T14" fmla="*/ 29 w 72"/>
                  <a:gd name="T15" fmla="*/ 39 h 39"/>
                  <a:gd name="T16" fmla="*/ 1 w 72"/>
                  <a:gd name="T17" fmla="*/ 25 h 39"/>
                  <a:gd name="T18" fmla="*/ 1 w 72"/>
                  <a:gd name="T19" fmla="*/ 24 h 39"/>
                  <a:gd name="T20" fmla="*/ 6 w 72"/>
                  <a:gd name="T21" fmla="*/ 19 h 39"/>
                  <a:gd name="T22" fmla="*/ 8 w 72"/>
                  <a:gd name="T23" fmla="*/ 20 h 39"/>
                  <a:gd name="T24" fmla="*/ 8 w 72"/>
                  <a:gd name="T25" fmla="*/ 20 h 39"/>
                  <a:gd name="T26" fmla="*/ 8 w 72"/>
                  <a:gd name="T27" fmla="*/ 20 h 39"/>
                  <a:gd name="T28" fmla="*/ 8 w 72"/>
                  <a:gd name="T29" fmla="*/ 21 h 39"/>
                  <a:gd name="T30" fmla="*/ 8 w 72"/>
                  <a:gd name="T31" fmla="*/ 21 h 39"/>
                  <a:gd name="T32" fmla="*/ 9 w 72"/>
                  <a:gd name="T33" fmla="*/ 22 h 39"/>
                  <a:gd name="T34" fmla="*/ 12 w 72"/>
                  <a:gd name="T35" fmla="*/ 25 h 39"/>
                  <a:gd name="T36" fmla="*/ 29 w 72"/>
                  <a:gd name="T37" fmla="*/ 31 h 39"/>
                  <a:gd name="T38" fmla="*/ 38 w 72"/>
                  <a:gd name="T39" fmla="*/ 29 h 39"/>
                  <a:gd name="T40" fmla="*/ 60 w 72"/>
                  <a:gd name="T41" fmla="*/ 14 h 39"/>
                  <a:gd name="T42" fmla="*/ 64 w 72"/>
                  <a:gd name="T43" fmla="*/ 2 h 39"/>
                  <a:gd name="T44" fmla="*/ 64 w 72"/>
                  <a:gd name="T45" fmla="*/ 2 h 39"/>
                  <a:gd name="T46" fmla="*/ 66 w 72"/>
                  <a:gd name="T47" fmla="*/ 0 h 39"/>
                  <a:gd name="T48" fmla="*/ 70 w 72"/>
                  <a:gd name="T49" fmla="*/ 1 h 39"/>
                  <a:gd name="T50" fmla="*/ 71 w 72"/>
                  <a:gd name="T51" fmla="*/ 1 h 39"/>
                  <a:gd name="T52" fmla="*/ 72 w 72"/>
                  <a:gd name="T53" fmla="*/ 1 h 39"/>
                  <a:gd name="T54" fmla="*/ 72 w 72"/>
                  <a:gd name="T55" fmla="*/ 1 h 39"/>
                  <a:gd name="T56" fmla="*/ 72 w 72"/>
                  <a:gd name="T57" fmla="*/ 1 h 39"/>
                  <a:gd name="T58" fmla="*/ 72 w 72"/>
                  <a:gd name="T59" fmla="*/ 1 h 39"/>
                  <a:gd name="T60" fmla="*/ 72 w 72"/>
                  <a:gd name="T61" fmla="*/ 3 h 39"/>
                  <a:gd name="T62" fmla="*/ 40 w 72"/>
                  <a:gd name="T63" fmla="*/ 37 h 39"/>
                  <a:gd name="T64" fmla="*/ 29 w 72"/>
                  <a:gd name="T65" fmla="*/ 39 h 39"/>
                  <a:gd name="T66" fmla="*/ 3 w 72"/>
                  <a:gd name="T67" fmla="*/ 23 h 39"/>
                  <a:gd name="T68" fmla="*/ 3 w 72"/>
                  <a:gd name="T69"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 h="39">
                    <a:moveTo>
                      <a:pt x="29" y="39"/>
                    </a:moveTo>
                    <a:cubicBezTo>
                      <a:pt x="29" y="37"/>
                      <a:pt x="29" y="37"/>
                      <a:pt x="29" y="37"/>
                    </a:cubicBezTo>
                    <a:cubicBezTo>
                      <a:pt x="29" y="35"/>
                      <a:pt x="29" y="35"/>
                      <a:pt x="29" y="35"/>
                    </a:cubicBezTo>
                    <a:cubicBezTo>
                      <a:pt x="29" y="35"/>
                      <a:pt x="29" y="35"/>
                      <a:pt x="29" y="35"/>
                    </a:cubicBezTo>
                    <a:cubicBezTo>
                      <a:pt x="32" y="35"/>
                      <a:pt x="35" y="34"/>
                      <a:pt x="39" y="33"/>
                    </a:cubicBezTo>
                    <a:cubicBezTo>
                      <a:pt x="39" y="33"/>
                      <a:pt x="39" y="33"/>
                      <a:pt x="39" y="33"/>
                    </a:cubicBezTo>
                    <a:cubicBezTo>
                      <a:pt x="35" y="34"/>
                      <a:pt x="32"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7"/>
                      <a:pt x="29" y="37"/>
                      <a:pt x="29" y="37"/>
                    </a:cubicBezTo>
                    <a:cubicBezTo>
                      <a:pt x="29" y="39"/>
                      <a:pt x="29" y="39"/>
                      <a:pt x="29" y="39"/>
                    </a:cubicBezTo>
                    <a:cubicBezTo>
                      <a:pt x="29" y="39"/>
                      <a:pt x="29" y="39"/>
                      <a:pt x="29" y="39"/>
                    </a:cubicBezTo>
                    <a:cubicBezTo>
                      <a:pt x="12" y="39"/>
                      <a:pt x="4" y="29"/>
                      <a:pt x="1" y="25"/>
                    </a:cubicBezTo>
                    <a:cubicBezTo>
                      <a:pt x="1" y="25"/>
                      <a:pt x="1" y="25"/>
                      <a:pt x="1" y="25"/>
                    </a:cubicBezTo>
                    <a:cubicBezTo>
                      <a:pt x="1" y="25"/>
                      <a:pt x="1" y="25"/>
                      <a:pt x="1" y="25"/>
                    </a:cubicBezTo>
                    <a:cubicBezTo>
                      <a:pt x="1" y="24"/>
                      <a:pt x="1" y="24"/>
                      <a:pt x="1" y="24"/>
                    </a:cubicBezTo>
                    <a:cubicBezTo>
                      <a:pt x="0" y="22"/>
                      <a:pt x="0" y="22"/>
                      <a:pt x="0" y="22"/>
                    </a:cubicBezTo>
                    <a:cubicBezTo>
                      <a:pt x="6" y="19"/>
                      <a:pt x="6" y="19"/>
                      <a:pt x="6" y="19"/>
                    </a:cubicBezTo>
                    <a:cubicBezTo>
                      <a:pt x="6" y="19"/>
                      <a:pt x="6" y="19"/>
                      <a:pt x="6" y="19"/>
                    </a:cubicBezTo>
                    <a:cubicBezTo>
                      <a:pt x="8" y="20"/>
                      <a:pt x="7" y="20"/>
                      <a:pt x="8" y="20"/>
                    </a:cubicBezTo>
                    <a:cubicBezTo>
                      <a:pt x="8" y="20"/>
                      <a:pt x="8" y="20"/>
                      <a:pt x="8" y="20"/>
                    </a:cubicBezTo>
                    <a:cubicBezTo>
                      <a:pt x="8" y="20"/>
                      <a:pt x="8" y="20"/>
                      <a:pt x="8" y="20"/>
                    </a:cubicBezTo>
                    <a:cubicBezTo>
                      <a:pt x="8" y="20"/>
                      <a:pt x="8" y="20"/>
                      <a:pt x="8" y="20"/>
                    </a:cubicBezTo>
                    <a:cubicBezTo>
                      <a:pt x="8" y="20"/>
                      <a:pt x="8" y="20"/>
                      <a:pt x="8" y="20"/>
                    </a:cubicBezTo>
                    <a:cubicBezTo>
                      <a:pt x="8" y="20"/>
                      <a:pt x="8" y="20"/>
                      <a:pt x="8" y="20"/>
                    </a:cubicBezTo>
                    <a:cubicBezTo>
                      <a:pt x="8" y="20"/>
                      <a:pt x="8" y="20"/>
                      <a:pt x="8" y="21"/>
                    </a:cubicBezTo>
                    <a:cubicBezTo>
                      <a:pt x="8" y="21"/>
                      <a:pt x="8" y="21"/>
                      <a:pt x="8" y="21"/>
                    </a:cubicBezTo>
                    <a:cubicBezTo>
                      <a:pt x="8" y="21"/>
                      <a:pt x="8" y="21"/>
                      <a:pt x="8" y="21"/>
                    </a:cubicBezTo>
                    <a:cubicBezTo>
                      <a:pt x="8" y="21"/>
                      <a:pt x="8" y="21"/>
                      <a:pt x="8" y="21"/>
                    </a:cubicBezTo>
                    <a:cubicBezTo>
                      <a:pt x="8" y="21"/>
                      <a:pt x="8" y="21"/>
                      <a:pt x="9" y="22"/>
                    </a:cubicBezTo>
                    <a:cubicBezTo>
                      <a:pt x="9" y="22"/>
                      <a:pt x="9" y="22"/>
                      <a:pt x="9" y="22"/>
                    </a:cubicBezTo>
                    <a:cubicBezTo>
                      <a:pt x="9" y="23"/>
                      <a:pt x="11" y="24"/>
                      <a:pt x="12" y="25"/>
                    </a:cubicBezTo>
                    <a:cubicBezTo>
                      <a:pt x="12" y="25"/>
                      <a:pt x="12" y="25"/>
                      <a:pt x="12" y="25"/>
                    </a:cubicBezTo>
                    <a:cubicBezTo>
                      <a:pt x="15" y="28"/>
                      <a:pt x="20" y="31"/>
                      <a:pt x="29" y="31"/>
                    </a:cubicBezTo>
                    <a:cubicBezTo>
                      <a:pt x="29" y="31"/>
                      <a:pt x="29" y="31"/>
                      <a:pt x="29" y="31"/>
                    </a:cubicBezTo>
                    <a:cubicBezTo>
                      <a:pt x="31" y="31"/>
                      <a:pt x="35" y="30"/>
                      <a:pt x="38" y="29"/>
                    </a:cubicBezTo>
                    <a:cubicBezTo>
                      <a:pt x="38" y="29"/>
                      <a:pt x="38" y="29"/>
                      <a:pt x="38" y="29"/>
                    </a:cubicBezTo>
                    <a:cubicBezTo>
                      <a:pt x="50" y="27"/>
                      <a:pt x="57" y="20"/>
                      <a:pt x="60" y="14"/>
                    </a:cubicBezTo>
                    <a:cubicBezTo>
                      <a:pt x="60" y="14"/>
                      <a:pt x="60" y="14"/>
                      <a:pt x="60" y="14"/>
                    </a:cubicBezTo>
                    <a:cubicBezTo>
                      <a:pt x="63" y="8"/>
                      <a:pt x="64" y="3"/>
                      <a:pt x="64" y="2"/>
                    </a:cubicBezTo>
                    <a:cubicBezTo>
                      <a:pt x="64" y="2"/>
                      <a:pt x="64" y="2"/>
                      <a:pt x="64" y="2"/>
                    </a:cubicBezTo>
                    <a:cubicBezTo>
                      <a:pt x="64" y="2"/>
                      <a:pt x="64" y="2"/>
                      <a:pt x="64" y="2"/>
                    </a:cubicBezTo>
                    <a:cubicBezTo>
                      <a:pt x="64" y="0"/>
                      <a:pt x="64" y="0"/>
                      <a:pt x="64" y="0"/>
                    </a:cubicBezTo>
                    <a:cubicBezTo>
                      <a:pt x="66" y="0"/>
                      <a:pt x="66" y="0"/>
                      <a:pt x="66" y="0"/>
                    </a:cubicBezTo>
                    <a:cubicBezTo>
                      <a:pt x="70" y="1"/>
                      <a:pt x="70" y="1"/>
                      <a:pt x="70" y="1"/>
                    </a:cubicBezTo>
                    <a:cubicBezTo>
                      <a:pt x="70" y="1"/>
                      <a:pt x="70" y="1"/>
                      <a:pt x="70" y="1"/>
                    </a:cubicBezTo>
                    <a:cubicBezTo>
                      <a:pt x="71" y="1"/>
                      <a:pt x="71" y="1"/>
                      <a:pt x="71" y="1"/>
                    </a:cubicBezTo>
                    <a:cubicBezTo>
                      <a:pt x="71" y="1"/>
                      <a:pt x="71" y="1"/>
                      <a:pt x="71" y="1"/>
                    </a:cubicBezTo>
                    <a:cubicBezTo>
                      <a:pt x="71" y="1"/>
                      <a:pt x="71"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2"/>
                      <a:pt x="72" y="2"/>
                      <a:pt x="72" y="3"/>
                    </a:cubicBezTo>
                    <a:cubicBezTo>
                      <a:pt x="72" y="3"/>
                      <a:pt x="72" y="3"/>
                      <a:pt x="72" y="3"/>
                    </a:cubicBezTo>
                    <a:cubicBezTo>
                      <a:pt x="72" y="4"/>
                      <a:pt x="69" y="31"/>
                      <a:pt x="40" y="37"/>
                    </a:cubicBezTo>
                    <a:cubicBezTo>
                      <a:pt x="40" y="37"/>
                      <a:pt x="40" y="37"/>
                      <a:pt x="40" y="37"/>
                    </a:cubicBezTo>
                    <a:cubicBezTo>
                      <a:pt x="36" y="38"/>
                      <a:pt x="32" y="39"/>
                      <a:pt x="29" y="39"/>
                    </a:cubicBezTo>
                    <a:cubicBezTo>
                      <a:pt x="29" y="39"/>
                      <a:pt x="29" y="39"/>
                      <a:pt x="29" y="39"/>
                    </a:cubicBezTo>
                    <a:cubicBezTo>
                      <a:pt x="29" y="39"/>
                      <a:pt x="29" y="39"/>
                      <a:pt x="29" y="39"/>
                    </a:cubicBezTo>
                    <a:close/>
                    <a:moveTo>
                      <a:pt x="3" y="23"/>
                    </a:moveTo>
                    <a:cubicBezTo>
                      <a:pt x="3" y="21"/>
                      <a:pt x="3" y="21"/>
                      <a:pt x="3" y="21"/>
                    </a:cubicBezTo>
                    <a:cubicBezTo>
                      <a:pt x="3" y="23"/>
                      <a:pt x="3" y="23"/>
                      <a:pt x="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1" name="Freeform 49"/>
              <p:cNvSpPr/>
              <p:nvPr/>
            </p:nvSpPr>
            <p:spPr bwMode="auto">
              <a:xfrm>
                <a:off x="2380" y="1742"/>
                <a:ext cx="7" cy="14"/>
              </a:xfrm>
              <a:custGeom>
                <a:avLst/>
                <a:gdLst>
                  <a:gd name="T0" fmla="*/ 0 w 7"/>
                  <a:gd name="T1" fmla="*/ 14 h 14"/>
                  <a:gd name="T2" fmla="*/ 0 w 7"/>
                  <a:gd name="T3" fmla="*/ 0 h 14"/>
                  <a:gd name="T4" fmla="*/ 7 w 7"/>
                  <a:gd name="T5" fmla="*/ 0 h 14"/>
                  <a:gd name="T6" fmla="*/ 7 w 7"/>
                  <a:gd name="T7" fmla="*/ 14 h 14"/>
                  <a:gd name="T8" fmla="*/ 0 w 7"/>
                  <a:gd name="T9" fmla="*/ 14 h 14"/>
                  <a:gd name="T10" fmla="*/ 0 w 7"/>
                  <a:gd name="T11" fmla="*/ 14 h 14"/>
                </a:gdLst>
                <a:ahLst/>
                <a:cxnLst>
                  <a:cxn ang="0">
                    <a:pos x="T0" y="T1"/>
                  </a:cxn>
                  <a:cxn ang="0">
                    <a:pos x="T2" y="T3"/>
                  </a:cxn>
                  <a:cxn ang="0">
                    <a:pos x="T4" y="T5"/>
                  </a:cxn>
                  <a:cxn ang="0">
                    <a:pos x="T6" y="T7"/>
                  </a:cxn>
                  <a:cxn ang="0">
                    <a:pos x="T8" y="T9"/>
                  </a:cxn>
                  <a:cxn ang="0">
                    <a:pos x="T10" y="T11"/>
                  </a:cxn>
                </a:cxnLst>
                <a:rect l="0" t="0" r="r" b="b"/>
                <a:pathLst>
                  <a:path w="7" h="14">
                    <a:moveTo>
                      <a:pt x="0" y="14"/>
                    </a:moveTo>
                    <a:lnTo>
                      <a:pt x="0" y="0"/>
                    </a:lnTo>
                    <a:lnTo>
                      <a:pt x="7" y="0"/>
                    </a:lnTo>
                    <a:lnTo>
                      <a:pt x="7"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2" name="Freeform 50"/>
              <p:cNvSpPr/>
              <p:nvPr/>
            </p:nvSpPr>
            <p:spPr bwMode="auto">
              <a:xfrm>
                <a:off x="2372" y="1735"/>
                <a:ext cx="22" cy="28"/>
              </a:xfrm>
              <a:custGeom>
                <a:avLst/>
                <a:gdLst>
                  <a:gd name="T0" fmla="*/ 15 w 22"/>
                  <a:gd name="T1" fmla="*/ 28 h 28"/>
                  <a:gd name="T2" fmla="*/ 8 w 22"/>
                  <a:gd name="T3" fmla="*/ 28 h 28"/>
                  <a:gd name="T4" fmla="*/ 8 w 22"/>
                  <a:gd name="T5" fmla="*/ 21 h 28"/>
                  <a:gd name="T6" fmla="*/ 15 w 22"/>
                  <a:gd name="T7" fmla="*/ 21 h 28"/>
                  <a:gd name="T8" fmla="*/ 8 w 22"/>
                  <a:gd name="T9" fmla="*/ 21 h 28"/>
                  <a:gd name="T10" fmla="*/ 8 w 22"/>
                  <a:gd name="T11" fmla="*/ 28 h 28"/>
                  <a:gd name="T12" fmla="*/ 0 w 22"/>
                  <a:gd name="T13" fmla="*/ 28 h 28"/>
                  <a:gd name="T14" fmla="*/ 0 w 22"/>
                  <a:gd name="T15" fmla="*/ 0 h 28"/>
                  <a:gd name="T16" fmla="*/ 8 w 22"/>
                  <a:gd name="T17" fmla="*/ 0 h 28"/>
                  <a:gd name="T18" fmla="*/ 22 w 22"/>
                  <a:gd name="T19" fmla="*/ 0 h 28"/>
                  <a:gd name="T20" fmla="*/ 22 w 22"/>
                  <a:gd name="T21" fmla="*/ 28 h 28"/>
                  <a:gd name="T22" fmla="*/ 15 w 22"/>
                  <a:gd name="T23" fmla="*/ 28 h 28"/>
                  <a:gd name="T24" fmla="*/ 15 w 22"/>
                  <a:gd name="T25"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28">
                    <a:moveTo>
                      <a:pt x="15" y="28"/>
                    </a:moveTo>
                    <a:lnTo>
                      <a:pt x="8" y="28"/>
                    </a:lnTo>
                    <a:lnTo>
                      <a:pt x="8" y="21"/>
                    </a:lnTo>
                    <a:lnTo>
                      <a:pt x="15" y="21"/>
                    </a:lnTo>
                    <a:lnTo>
                      <a:pt x="8" y="21"/>
                    </a:lnTo>
                    <a:lnTo>
                      <a:pt x="8" y="28"/>
                    </a:lnTo>
                    <a:lnTo>
                      <a:pt x="0" y="28"/>
                    </a:lnTo>
                    <a:lnTo>
                      <a:pt x="0" y="0"/>
                    </a:lnTo>
                    <a:lnTo>
                      <a:pt x="8" y="0"/>
                    </a:lnTo>
                    <a:lnTo>
                      <a:pt x="22" y="0"/>
                    </a:lnTo>
                    <a:lnTo>
                      <a:pt x="22" y="28"/>
                    </a:lnTo>
                    <a:lnTo>
                      <a:pt x="15" y="28"/>
                    </a:lnTo>
                    <a:lnTo>
                      <a:pt x="1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3" name="Freeform 51"/>
              <p:cNvSpPr/>
              <p:nvPr/>
            </p:nvSpPr>
            <p:spPr bwMode="auto">
              <a:xfrm>
                <a:off x="2529" y="1710"/>
                <a:ext cx="18" cy="14"/>
              </a:xfrm>
              <a:custGeom>
                <a:avLst/>
                <a:gdLst>
                  <a:gd name="T0" fmla="*/ 0 w 18"/>
                  <a:gd name="T1" fmla="*/ 14 h 14"/>
                  <a:gd name="T2" fmla="*/ 0 w 18"/>
                  <a:gd name="T3" fmla="*/ 0 h 14"/>
                  <a:gd name="T4" fmla="*/ 18 w 18"/>
                  <a:gd name="T5" fmla="*/ 0 h 14"/>
                  <a:gd name="T6" fmla="*/ 18 w 18"/>
                  <a:gd name="T7" fmla="*/ 14 h 14"/>
                  <a:gd name="T8" fmla="*/ 0 w 18"/>
                  <a:gd name="T9" fmla="*/ 14 h 14"/>
                  <a:gd name="T10" fmla="*/ 0 w 18"/>
                  <a:gd name="T11" fmla="*/ 14 h 14"/>
                </a:gdLst>
                <a:ahLst/>
                <a:cxnLst>
                  <a:cxn ang="0">
                    <a:pos x="T0" y="T1"/>
                  </a:cxn>
                  <a:cxn ang="0">
                    <a:pos x="T2" y="T3"/>
                  </a:cxn>
                  <a:cxn ang="0">
                    <a:pos x="T4" y="T5"/>
                  </a:cxn>
                  <a:cxn ang="0">
                    <a:pos x="T6" y="T7"/>
                  </a:cxn>
                  <a:cxn ang="0">
                    <a:pos x="T8" y="T9"/>
                  </a:cxn>
                  <a:cxn ang="0">
                    <a:pos x="T10" y="T11"/>
                  </a:cxn>
                </a:cxnLst>
                <a:rect l="0" t="0" r="r" b="b"/>
                <a:pathLst>
                  <a:path w="18" h="14">
                    <a:moveTo>
                      <a:pt x="0" y="14"/>
                    </a:moveTo>
                    <a:lnTo>
                      <a:pt x="0" y="0"/>
                    </a:lnTo>
                    <a:lnTo>
                      <a:pt x="18" y="0"/>
                    </a:lnTo>
                    <a:lnTo>
                      <a:pt x="18"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4" name="Freeform 52"/>
              <p:cNvSpPr>
                <a:spLocks noEditPoints="1"/>
              </p:cNvSpPr>
              <p:nvPr/>
            </p:nvSpPr>
            <p:spPr bwMode="auto">
              <a:xfrm>
                <a:off x="2522" y="1703"/>
                <a:ext cx="32" cy="28"/>
              </a:xfrm>
              <a:custGeom>
                <a:avLst/>
                <a:gdLst>
                  <a:gd name="T0" fmla="*/ 25 w 32"/>
                  <a:gd name="T1" fmla="*/ 28 h 28"/>
                  <a:gd name="T2" fmla="*/ 7 w 32"/>
                  <a:gd name="T3" fmla="*/ 28 h 28"/>
                  <a:gd name="T4" fmla="*/ 7 w 32"/>
                  <a:gd name="T5" fmla="*/ 21 h 28"/>
                  <a:gd name="T6" fmla="*/ 14 w 32"/>
                  <a:gd name="T7" fmla="*/ 21 h 28"/>
                  <a:gd name="T8" fmla="*/ 7 w 32"/>
                  <a:gd name="T9" fmla="*/ 21 h 28"/>
                  <a:gd name="T10" fmla="*/ 7 w 32"/>
                  <a:gd name="T11" fmla="*/ 28 h 28"/>
                  <a:gd name="T12" fmla="*/ 0 w 32"/>
                  <a:gd name="T13" fmla="*/ 28 h 28"/>
                  <a:gd name="T14" fmla="*/ 0 w 32"/>
                  <a:gd name="T15" fmla="*/ 0 h 28"/>
                  <a:gd name="T16" fmla="*/ 32 w 32"/>
                  <a:gd name="T17" fmla="*/ 0 h 28"/>
                  <a:gd name="T18" fmla="*/ 32 w 32"/>
                  <a:gd name="T19" fmla="*/ 28 h 28"/>
                  <a:gd name="T20" fmla="*/ 25 w 32"/>
                  <a:gd name="T21" fmla="*/ 28 h 28"/>
                  <a:gd name="T22" fmla="*/ 25 w 32"/>
                  <a:gd name="T23" fmla="*/ 28 h 28"/>
                  <a:gd name="T24" fmla="*/ 18 w 32"/>
                  <a:gd name="T25" fmla="*/ 14 h 28"/>
                  <a:gd name="T26" fmla="*/ 18 w 32"/>
                  <a:gd name="T27" fmla="*/ 14 h 28"/>
                  <a:gd name="T28" fmla="*/ 14 w 32"/>
                  <a:gd name="T29" fmla="*/ 14 h 28"/>
                  <a:gd name="T30" fmla="*/ 14 w 32"/>
                  <a:gd name="T31" fmla="*/ 14 h 28"/>
                  <a:gd name="T32" fmla="*/ 18 w 32"/>
                  <a:gd name="T33" fmla="*/ 14 h 28"/>
                  <a:gd name="T34" fmla="*/ 18 w 32"/>
                  <a:gd name="T35"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28">
                    <a:moveTo>
                      <a:pt x="25" y="28"/>
                    </a:moveTo>
                    <a:lnTo>
                      <a:pt x="7" y="28"/>
                    </a:lnTo>
                    <a:lnTo>
                      <a:pt x="7" y="21"/>
                    </a:lnTo>
                    <a:lnTo>
                      <a:pt x="14" y="21"/>
                    </a:lnTo>
                    <a:lnTo>
                      <a:pt x="7" y="21"/>
                    </a:lnTo>
                    <a:lnTo>
                      <a:pt x="7" y="28"/>
                    </a:lnTo>
                    <a:lnTo>
                      <a:pt x="0" y="28"/>
                    </a:lnTo>
                    <a:lnTo>
                      <a:pt x="0" y="0"/>
                    </a:lnTo>
                    <a:lnTo>
                      <a:pt x="32" y="0"/>
                    </a:lnTo>
                    <a:lnTo>
                      <a:pt x="32" y="28"/>
                    </a:lnTo>
                    <a:lnTo>
                      <a:pt x="25" y="28"/>
                    </a:lnTo>
                    <a:lnTo>
                      <a:pt x="25" y="28"/>
                    </a:lnTo>
                    <a:close/>
                    <a:moveTo>
                      <a:pt x="18" y="14"/>
                    </a:moveTo>
                    <a:lnTo>
                      <a:pt x="18" y="14"/>
                    </a:lnTo>
                    <a:lnTo>
                      <a:pt x="14" y="14"/>
                    </a:lnTo>
                    <a:lnTo>
                      <a:pt x="14" y="14"/>
                    </a:lnTo>
                    <a:lnTo>
                      <a:pt x="18" y="14"/>
                    </a:lnTo>
                    <a:lnTo>
                      <a:pt x="18"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5" name="Freeform 53"/>
              <p:cNvSpPr/>
              <p:nvPr/>
            </p:nvSpPr>
            <p:spPr bwMode="auto">
              <a:xfrm>
                <a:off x="2294" y="1997"/>
                <a:ext cx="371" cy="408"/>
              </a:xfrm>
              <a:custGeom>
                <a:avLst/>
                <a:gdLst>
                  <a:gd name="T0" fmla="*/ 17 w 104"/>
                  <a:gd name="T1" fmla="*/ 89 h 115"/>
                  <a:gd name="T2" fmla="*/ 0 w 104"/>
                  <a:gd name="T3" fmla="*/ 53 h 115"/>
                  <a:gd name="T4" fmla="*/ 0 w 104"/>
                  <a:gd name="T5" fmla="*/ 53 h 115"/>
                  <a:gd name="T6" fmla="*/ 0 w 104"/>
                  <a:gd name="T7" fmla="*/ 50 h 115"/>
                  <a:gd name="T8" fmla="*/ 0 w 104"/>
                  <a:gd name="T9" fmla="*/ 50 h 115"/>
                  <a:gd name="T10" fmla="*/ 31 w 104"/>
                  <a:gd name="T11" fmla="*/ 5 h 115"/>
                  <a:gd name="T12" fmla="*/ 31 w 104"/>
                  <a:gd name="T13" fmla="*/ 5 h 115"/>
                  <a:gd name="T14" fmla="*/ 33 w 104"/>
                  <a:gd name="T15" fmla="*/ 8 h 115"/>
                  <a:gd name="T16" fmla="*/ 19 w 104"/>
                  <a:gd name="T17" fmla="*/ 19 h 115"/>
                  <a:gd name="T18" fmla="*/ 19 w 104"/>
                  <a:gd name="T19" fmla="*/ 19 h 115"/>
                  <a:gd name="T20" fmla="*/ 4 w 104"/>
                  <a:gd name="T21" fmla="*/ 50 h 115"/>
                  <a:gd name="T22" fmla="*/ 4 w 104"/>
                  <a:gd name="T23" fmla="*/ 50 h 115"/>
                  <a:gd name="T24" fmla="*/ 4 w 104"/>
                  <a:gd name="T25" fmla="*/ 52 h 115"/>
                  <a:gd name="T26" fmla="*/ 4 w 104"/>
                  <a:gd name="T27" fmla="*/ 52 h 115"/>
                  <a:gd name="T28" fmla="*/ 20 w 104"/>
                  <a:gd name="T29" fmla="*/ 86 h 115"/>
                  <a:gd name="T30" fmla="*/ 20 w 104"/>
                  <a:gd name="T31" fmla="*/ 86 h 115"/>
                  <a:gd name="T32" fmla="*/ 51 w 104"/>
                  <a:gd name="T33" fmla="*/ 111 h 115"/>
                  <a:gd name="T34" fmla="*/ 51 w 104"/>
                  <a:gd name="T35" fmla="*/ 111 h 115"/>
                  <a:gd name="T36" fmla="*/ 83 w 104"/>
                  <a:gd name="T37" fmla="*/ 81 h 115"/>
                  <a:gd name="T38" fmla="*/ 83 w 104"/>
                  <a:gd name="T39" fmla="*/ 81 h 115"/>
                  <a:gd name="T40" fmla="*/ 100 w 104"/>
                  <a:gd name="T41" fmla="*/ 39 h 115"/>
                  <a:gd name="T42" fmla="*/ 100 w 104"/>
                  <a:gd name="T43" fmla="*/ 39 h 115"/>
                  <a:gd name="T44" fmla="*/ 100 w 104"/>
                  <a:gd name="T45" fmla="*/ 39 h 115"/>
                  <a:gd name="T46" fmla="*/ 100 w 104"/>
                  <a:gd name="T47" fmla="*/ 39 h 115"/>
                  <a:gd name="T48" fmla="*/ 91 w 104"/>
                  <a:gd name="T49" fmla="*/ 16 h 115"/>
                  <a:gd name="T50" fmla="*/ 91 w 104"/>
                  <a:gd name="T51" fmla="*/ 16 h 115"/>
                  <a:gd name="T52" fmla="*/ 79 w 104"/>
                  <a:gd name="T53" fmla="*/ 4 h 115"/>
                  <a:gd name="T54" fmla="*/ 79 w 104"/>
                  <a:gd name="T55" fmla="*/ 4 h 115"/>
                  <a:gd name="T56" fmla="*/ 79 w 104"/>
                  <a:gd name="T57" fmla="*/ 0 h 115"/>
                  <a:gd name="T58" fmla="*/ 94 w 104"/>
                  <a:gd name="T59" fmla="*/ 13 h 115"/>
                  <a:gd name="T60" fmla="*/ 94 w 104"/>
                  <a:gd name="T61" fmla="*/ 13 h 115"/>
                  <a:gd name="T62" fmla="*/ 104 w 104"/>
                  <a:gd name="T63" fmla="*/ 39 h 115"/>
                  <a:gd name="T64" fmla="*/ 104 w 104"/>
                  <a:gd name="T65" fmla="*/ 39 h 115"/>
                  <a:gd name="T66" fmla="*/ 104 w 104"/>
                  <a:gd name="T67" fmla="*/ 39 h 115"/>
                  <a:gd name="T68" fmla="*/ 104 w 104"/>
                  <a:gd name="T69" fmla="*/ 39 h 115"/>
                  <a:gd name="T70" fmla="*/ 86 w 104"/>
                  <a:gd name="T71" fmla="*/ 84 h 115"/>
                  <a:gd name="T72" fmla="*/ 86 w 104"/>
                  <a:gd name="T73" fmla="*/ 84 h 115"/>
                  <a:gd name="T74" fmla="*/ 51 w 104"/>
                  <a:gd name="T75" fmla="*/ 115 h 115"/>
                  <a:gd name="T76" fmla="*/ 51 w 104"/>
                  <a:gd name="T77" fmla="*/ 115 h 115"/>
                  <a:gd name="T78" fmla="*/ 17 w 104"/>
                  <a:gd name="T79" fmla="*/ 8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4" h="115">
                    <a:moveTo>
                      <a:pt x="17" y="89"/>
                    </a:moveTo>
                    <a:cubicBezTo>
                      <a:pt x="7" y="75"/>
                      <a:pt x="1" y="60"/>
                      <a:pt x="0" y="53"/>
                    </a:cubicBezTo>
                    <a:cubicBezTo>
                      <a:pt x="0" y="53"/>
                      <a:pt x="0" y="53"/>
                      <a:pt x="0" y="53"/>
                    </a:cubicBezTo>
                    <a:cubicBezTo>
                      <a:pt x="0" y="52"/>
                      <a:pt x="0" y="51"/>
                      <a:pt x="0" y="50"/>
                    </a:cubicBezTo>
                    <a:cubicBezTo>
                      <a:pt x="0" y="50"/>
                      <a:pt x="0" y="50"/>
                      <a:pt x="0" y="50"/>
                    </a:cubicBezTo>
                    <a:cubicBezTo>
                      <a:pt x="0" y="21"/>
                      <a:pt x="31" y="5"/>
                      <a:pt x="31" y="5"/>
                    </a:cubicBezTo>
                    <a:cubicBezTo>
                      <a:pt x="31" y="5"/>
                      <a:pt x="31" y="5"/>
                      <a:pt x="31" y="5"/>
                    </a:cubicBezTo>
                    <a:cubicBezTo>
                      <a:pt x="33" y="8"/>
                      <a:pt x="33" y="8"/>
                      <a:pt x="33" y="8"/>
                    </a:cubicBezTo>
                    <a:cubicBezTo>
                      <a:pt x="33" y="9"/>
                      <a:pt x="26" y="12"/>
                      <a:pt x="19" y="19"/>
                    </a:cubicBezTo>
                    <a:cubicBezTo>
                      <a:pt x="19" y="19"/>
                      <a:pt x="19" y="19"/>
                      <a:pt x="19" y="19"/>
                    </a:cubicBezTo>
                    <a:cubicBezTo>
                      <a:pt x="11" y="27"/>
                      <a:pt x="4" y="37"/>
                      <a:pt x="4" y="50"/>
                    </a:cubicBezTo>
                    <a:cubicBezTo>
                      <a:pt x="4" y="50"/>
                      <a:pt x="4" y="50"/>
                      <a:pt x="4" y="50"/>
                    </a:cubicBezTo>
                    <a:cubicBezTo>
                      <a:pt x="4" y="51"/>
                      <a:pt x="4" y="52"/>
                      <a:pt x="4" y="52"/>
                    </a:cubicBezTo>
                    <a:cubicBezTo>
                      <a:pt x="4" y="52"/>
                      <a:pt x="4" y="52"/>
                      <a:pt x="4" y="52"/>
                    </a:cubicBezTo>
                    <a:cubicBezTo>
                      <a:pt x="4" y="58"/>
                      <a:pt x="11" y="73"/>
                      <a:pt x="20" y="86"/>
                    </a:cubicBezTo>
                    <a:cubicBezTo>
                      <a:pt x="20" y="86"/>
                      <a:pt x="20" y="86"/>
                      <a:pt x="20" y="86"/>
                    </a:cubicBezTo>
                    <a:cubicBezTo>
                      <a:pt x="29" y="100"/>
                      <a:pt x="41" y="111"/>
                      <a:pt x="51" y="111"/>
                    </a:cubicBezTo>
                    <a:cubicBezTo>
                      <a:pt x="51" y="111"/>
                      <a:pt x="51" y="111"/>
                      <a:pt x="51" y="111"/>
                    </a:cubicBezTo>
                    <a:cubicBezTo>
                      <a:pt x="60" y="111"/>
                      <a:pt x="73" y="98"/>
                      <a:pt x="83" y="81"/>
                    </a:cubicBezTo>
                    <a:cubicBezTo>
                      <a:pt x="83" y="81"/>
                      <a:pt x="83" y="81"/>
                      <a:pt x="83" y="81"/>
                    </a:cubicBezTo>
                    <a:cubicBezTo>
                      <a:pt x="93" y="65"/>
                      <a:pt x="100" y="47"/>
                      <a:pt x="100" y="39"/>
                    </a:cubicBezTo>
                    <a:cubicBezTo>
                      <a:pt x="100" y="39"/>
                      <a:pt x="100" y="39"/>
                      <a:pt x="100" y="39"/>
                    </a:cubicBezTo>
                    <a:cubicBezTo>
                      <a:pt x="100" y="39"/>
                      <a:pt x="100" y="39"/>
                      <a:pt x="100" y="39"/>
                    </a:cubicBezTo>
                    <a:cubicBezTo>
                      <a:pt x="100" y="39"/>
                      <a:pt x="100" y="39"/>
                      <a:pt x="100" y="39"/>
                    </a:cubicBezTo>
                    <a:cubicBezTo>
                      <a:pt x="100" y="31"/>
                      <a:pt x="96" y="22"/>
                      <a:pt x="91" y="16"/>
                    </a:cubicBezTo>
                    <a:cubicBezTo>
                      <a:pt x="91" y="16"/>
                      <a:pt x="91" y="16"/>
                      <a:pt x="91" y="16"/>
                    </a:cubicBezTo>
                    <a:cubicBezTo>
                      <a:pt x="86" y="9"/>
                      <a:pt x="80" y="4"/>
                      <a:pt x="79" y="4"/>
                    </a:cubicBezTo>
                    <a:cubicBezTo>
                      <a:pt x="79" y="4"/>
                      <a:pt x="79" y="4"/>
                      <a:pt x="79" y="4"/>
                    </a:cubicBezTo>
                    <a:cubicBezTo>
                      <a:pt x="79" y="0"/>
                      <a:pt x="79" y="0"/>
                      <a:pt x="79" y="0"/>
                    </a:cubicBezTo>
                    <a:cubicBezTo>
                      <a:pt x="84" y="1"/>
                      <a:pt x="89" y="6"/>
                      <a:pt x="94" y="13"/>
                    </a:cubicBezTo>
                    <a:cubicBezTo>
                      <a:pt x="94" y="13"/>
                      <a:pt x="94" y="13"/>
                      <a:pt x="94" y="13"/>
                    </a:cubicBezTo>
                    <a:cubicBezTo>
                      <a:pt x="99" y="21"/>
                      <a:pt x="104" y="30"/>
                      <a:pt x="104" y="39"/>
                    </a:cubicBezTo>
                    <a:cubicBezTo>
                      <a:pt x="104" y="39"/>
                      <a:pt x="104" y="39"/>
                      <a:pt x="104" y="39"/>
                    </a:cubicBezTo>
                    <a:cubicBezTo>
                      <a:pt x="104" y="39"/>
                      <a:pt x="104" y="39"/>
                      <a:pt x="104" y="39"/>
                    </a:cubicBezTo>
                    <a:cubicBezTo>
                      <a:pt x="104" y="39"/>
                      <a:pt x="104" y="39"/>
                      <a:pt x="104" y="39"/>
                    </a:cubicBezTo>
                    <a:cubicBezTo>
                      <a:pt x="104" y="49"/>
                      <a:pt x="97" y="67"/>
                      <a:pt x="86" y="84"/>
                    </a:cubicBezTo>
                    <a:cubicBezTo>
                      <a:pt x="86" y="84"/>
                      <a:pt x="86" y="84"/>
                      <a:pt x="86" y="84"/>
                    </a:cubicBezTo>
                    <a:cubicBezTo>
                      <a:pt x="76" y="100"/>
                      <a:pt x="64" y="115"/>
                      <a:pt x="51" y="115"/>
                    </a:cubicBezTo>
                    <a:cubicBezTo>
                      <a:pt x="51" y="115"/>
                      <a:pt x="51" y="115"/>
                      <a:pt x="51" y="115"/>
                    </a:cubicBezTo>
                    <a:cubicBezTo>
                      <a:pt x="38" y="115"/>
                      <a:pt x="26" y="102"/>
                      <a:pt x="17"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6" name="Freeform 54"/>
              <p:cNvSpPr>
                <a:spLocks noEditPoints="1"/>
              </p:cNvSpPr>
              <p:nvPr/>
            </p:nvSpPr>
            <p:spPr bwMode="auto">
              <a:xfrm>
                <a:off x="2287" y="1990"/>
                <a:ext cx="385" cy="422"/>
              </a:xfrm>
              <a:custGeom>
                <a:avLst/>
                <a:gdLst>
                  <a:gd name="T0" fmla="*/ 17 w 108"/>
                  <a:gd name="T1" fmla="*/ 92 h 119"/>
                  <a:gd name="T2" fmla="*/ 0 w 108"/>
                  <a:gd name="T3" fmla="*/ 52 h 119"/>
                  <a:gd name="T4" fmla="*/ 32 w 108"/>
                  <a:gd name="T5" fmla="*/ 5 h 119"/>
                  <a:gd name="T6" fmla="*/ 37 w 108"/>
                  <a:gd name="T7" fmla="*/ 10 h 119"/>
                  <a:gd name="T8" fmla="*/ 35 w 108"/>
                  <a:gd name="T9" fmla="*/ 12 h 119"/>
                  <a:gd name="T10" fmla="*/ 32 w 108"/>
                  <a:gd name="T11" fmla="*/ 15 h 119"/>
                  <a:gd name="T12" fmla="*/ 22 w 108"/>
                  <a:gd name="T13" fmla="*/ 23 h 119"/>
                  <a:gd name="T14" fmla="*/ 8 w 108"/>
                  <a:gd name="T15" fmla="*/ 52 h 119"/>
                  <a:gd name="T16" fmla="*/ 24 w 108"/>
                  <a:gd name="T17" fmla="*/ 87 h 119"/>
                  <a:gd name="T18" fmla="*/ 53 w 108"/>
                  <a:gd name="T19" fmla="*/ 111 h 119"/>
                  <a:gd name="T20" fmla="*/ 53 w 108"/>
                  <a:gd name="T21" fmla="*/ 111 h 119"/>
                  <a:gd name="T22" fmla="*/ 54 w 108"/>
                  <a:gd name="T23" fmla="*/ 111 h 119"/>
                  <a:gd name="T24" fmla="*/ 100 w 108"/>
                  <a:gd name="T25" fmla="*/ 41 h 119"/>
                  <a:gd name="T26" fmla="*/ 100 w 108"/>
                  <a:gd name="T27" fmla="*/ 41 h 119"/>
                  <a:gd name="T28" fmla="*/ 91 w 108"/>
                  <a:gd name="T29" fmla="*/ 19 h 119"/>
                  <a:gd name="T30" fmla="*/ 82 w 108"/>
                  <a:gd name="T31" fmla="*/ 8 h 119"/>
                  <a:gd name="T32" fmla="*/ 82 w 108"/>
                  <a:gd name="T33" fmla="*/ 0 h 119"/>
                  <a:gd name="T34" fmla="*/ 108 w 108"/>
                  <a:gd name="T35" fmla="*/ 41 h 119"/>
                  <a:gd name="T36" fmla="*/ 108 w 108"/>
                  <a:gd name="T37" fmla="*/ 41 h 119"/>
                  <a:gd name="T38" fmla="*/ 53 w 108"/>
                  <a:gd name="T39" fmla="*/ 119 h 119"/>
                  <a:gd name="T40" fmla="*/ 53 w 108"/>
                  <a:gd name="T41" fmla="*/ 115 h 119"/>
                  <a:gd name="T42" fmla="*/ 54 w 108"/>
                  <a:gd name="T43" fmla="*/ 115 h 119"/>
                  <a:gd name="T44" fmla="*/ 53 w 108"/>
                  <a:gd name="T45" fmla="*/ 115 h 119"/>
                  <a:gd name="T46" fmla="*/ 53 w 108"/>
                  <a:gd name="T47" fmla="*/ 115 h 119"/>
                  <a:gd name="T48" fmla="*/ 53 w 108"/>
                  <a:gd name="T49" fmla="*/ 115 h 119"/>
                  <a:gd name="T50" fmla="*/ 104 w 108"/>
                  <a:gd name="T51" fmla="*/ 41 h 119"/>
                  <a:gd name="T52" fmla="*/ 95 w 108"/>
                  <a:gd name="T53" fmla="*/ 16 h 119"/>
                  <a:gd name="T54" fmla="*/ 95 w 108"/>
                  <a:gd name="T55" fmla="*/ 16 h 119"/>
                  <a:gd name="T56" fmla="*/ 104 w 108"/>
                  <a:gd name="T57" fmla="*/ 41 h 119"/>
                  <a:gd name="T58" fmla="*/ 104 w 108"/>
                  <a:gd name="T59" fmla="*/ 41 h 119"/>
                  <a:gd name="T60" fmla="*/ 89 w 108"/>
                  <a:gd name="T61" fmla="*/ 81 h 119"/>
                  <a:gd name="T62" fmla="*/ 5 w 108"/>
                  <a:gd name="T63" fmla="*/ 58 h 119"/>
                  <a:gd name="T64" fmla="*/ 4 w 108"/>
                  <a:gd name="T65" fmla="*/ 54 h 119"/>
                  <a:gd name="T66" fmla="*/ 4 w 108"/>
                  <a:gd name="T67" fmla="*/ 53 h 119"/>
                  <a:gd name="T68" fmla="*/ 4 w 108"/>
                  <a:gd name="T69" fmla="*/ 52 h 119"/>
                  <a:gd name="T70" fmla="*/ 4 w 108"/>
                  <a:gd name="T71" fmla="*/ 52 h 119"/>
                  <a:gd name="T72" fmla="*/ 4 w 108"/>
                  <a:gd name="T73" fmla="*/ 52 h 119"/>
                  <a:gd name="T74" fmla="*/ 19 w 108"/>
                  <a:gd name="T75" fmla="*/ 20 h 119"/>
                  <a:gd name="T76" fmla="*/ 19 w 108"/>
                  <a:gd name="T77" fmla="*/ 20 h 119"/>
                  <a:gd name="T78" fmla="*/ 27 w 108"/>
                  <a:gd name="T79" fmla="*/ 13 h 119"/>
                  <a:gd name="T80" fmla="*/ 37 w 108"/>
                  <a:gd name="T81" fmla="*/ 10 h 119"/>
                  <a:gd name="T82" fmla="*/ 87 w 108"/>
                  <a:gd name="T83" fmla="*/ 8 h 119"/>
                  <a:gd name="T84" fmla="*/ 85 w 108"/>
                  <a:gd name="T85" fmla="*/ 6 h 119"/>
                  <a:gd name="T86" fmla="*/ 36 w 108"/>
                  <a:gd name="T87" fmla="*/ 9 h 119"/>
                  <a:gd name="T88" fmla="*/ 36 w 108"/>
                  <a:gd name="T89"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119">
                    <a:moveTo>
                      <a:pt x="17" y="92"/>
                    </a:moveTo>
                    <a:cubicBezTo>
                      <a:pt x="19" y="91"/>
                      <a:pt x="19" y="91"/>
                      <a:pt x="19" y="91"/>
                    </a:cubicBezTo>
                    <a:cubicBezTo>
                      <a:pt x="17" y="92"/>
                      <a:pt x="17" y="92"/>
                      <a:pt x="17" y="92"/>
                    </a:cubicBezTo>
                    <a:cubicBezTo>
                      <a:pt x="7" y="77"/>
                      <a:pt x="1" y="63"/>
                      <a:pt x="0" y="55"/>
                    </a:cubicBezTo>
                    <a:cubicBezTo>
                      <a:pt x="0" y="55"/>
                      <a:pt x="0" y="55"/>
                      <a:pt x="0" y="55"/>
                    </a:cubicBezTo>
                    <a:cubicBezTo>
                      <a:pt x="0" y="54"/>
                      <a:pt x="0" y="53"/>
                      <a:pt x="0" y="52"/>
                    </a:cubicBezTo>
                    <a:cubicBezTo>
                      <a:pt x="0" y="52"/>
                      <a:pt x="0" y="52"/>
                      <a:pt x="0" y="52"/>
                    </a:cubicBezTo>
                    <a:cubicBezTo>
                      <a:pt x="0" y="23"/>
                      <a:pt x="29" y="7"/>
                      <a:pt x="32" y="5"/>
                    </a:cubicBezTo>
                    <a:cubicBezTo>
                      <a:pt x="32" y="5"/>
                      <a:pt x="32" y="5"/>
                      <a:pt x="32" y="5"/>
                    </a:cubicBezTo>
                    <a:cubicBezTo>
                      <a:pt x="33" y="3"/>
                      <a:pt x="33" y="3"/>
                      <a:pt x="33" y="3"/>
                    </a:cubicBezTo>
                    <a:cubicBezTo>
                      <a:pt x="37" y="9"/>
                      <a:pt x="37" y="9"/>
                      <a:pt x="37" y="9"/>
                    </a:cubicBezTo>
                    <a:cubicBezTo>
                      <a:pt x="37" y="10"/>
                      <a:pt x="37" y="10"/>
                      <a:pt x="37" y="10"/>
                    </a:cubicBezTo>
                    <a:cubicBezTo>
                      <a:pt x="37" y="10"/>
                      <a:pt x="37" y="10"/>
                      <a:pt x="37" y="10"/>
                    </a:cubicBezTo>
                    <a:cubicBezTo>
                      <a:pt x="38" y="12"/>
                      <a:pt x="38" y="12"/>
                      <a:pt x="38" y="12"/>
                    </a:cubicBezTo>
                    <a:cubicBezTo>
                      <a:pt x="35" y="12"/>
                      <a:pt x="35" y="12"/>
                      <a:pt x="35" y="12"/>
                    </a:cubicBezTo>
                    <a:cubicBezTo>
                      <a:pt x="35" y="13"/>
                      <a:pt x="35" y="13"/>
                      <a:pt x="35" y="13"/>
                    </a:cubicBezTo>
                    <a:cubicBezTo>
                      <a:pt x="35" y="13"/>
                      <a:pt x="35" y="13"/>
                      <a:pt x="35" y="13"/>
                    </a:cubicBezTo>
                    <a:cubicBezTo>
                      <a:pt x="34" y="13"/>
                      <a:pt x="33" y="14"/>
                      <a:pt x="32" y="15"/>
                    </a:cubicBezTo>
                    <a:cubicBezTo>
                      <a:pt x="32" y="15"/>
                      <a:pt x="32" y="15"/>
                      <a:pt x="32" y="15"/>
                    </a:cubicBezTo>
                    <a:cubicBezTo>
                      <a:pt x="29" y="17"/>
                      <a:pt x="25" y="19"/>
                      <a:pt x="22" y="23"/>
                    </a:cubicBezTo>
                    <a:cubicBezTo>
                      <a:pt x="22" y="23"/>
                      <a:pt x="22" y="23"/>
                      <a:pt x="22" y="23"/>
                    </a:cubicBezTo>
                    <a:cubicBezTo>
                      <a:pt x="15" y="30"/>
                      <a:pt x="8" y="40"/>
                      <a:pt x="8" y="52"/>
                    </a:cubicBezTo>
                    <a:cubicBezTo>
                      <a:pt x="8" y="52"/>
                      <a:pt x="8" y="52"/>
                      <a:pt x="8" y="52"/>
                    </a:cubicBezTo>
                    <a:cubicBezTo>
                      <a:pt x="8" y="52"/>
                      <a:pt x="8" y="52"/>
                      <a:pt x="8" y="52"/>
                    </a:cubicBezTo>
                    <a:cubicBezTo>
                      <a:pt x="8" y="53"/>
                      <a:pt x="8" y="54"/>
                      <a:pt x="8" y="54"/>
                    </a:cubicBezTo>
                    <a:cubicBezTo>
                      <a:pt x="8" y="54"/>
                      <a:pt x="8" y="54"/>
                      <a:pt x="8" y="54"/>
                    </a:cubicBezTo>
                    <a:cubicBezTo>
                      <a:pt x="8" y="59"/>
                      <a:pt x="15" y="74"/>
                      <a:pt x="24" y="87"/>
                    </a:cubicBezTo>
                    <a:cubicBezTo>
                      <a:pt x="24" y="87"/>
                      <a:pt x="24" y="87"/>
                      <a:pt x="24" y="87"/>
                    </a:cubicBezTo>
                    <a:cubicBezTo>
                      <a:pt x="32" y="100"/>
                      <a:pt x="44" y="111"/>
                      <a:pt x="53" y="111"/>
                    </a:cubicBezTo>
                    <a:cubicBezTo>
                      <a:pt x="53" y="111"/>
                      <a:pt x="53" y="111"/>
                      <a:pt x="53" y="111"/>
                    </a:cubicBezTo>
                    <a:cubicBezTo>
                      <a:pt x="53" y="111"/>
                      <a:pt x="53" y="111"/>
                      <a:pt x="53" y="111"/>
                    </a:cubicBezTo>
                    <a:cubicBezTo>
                      <a:pt x="53" y="111"/>
                      <a:pt x="53" y="111"/>
                      <a:pt x="53" y="111"/>
                    </a:cubicBezTo>
                    <a:cubicBezTo>
                      <a:pt x="53" y="111"/>
                      <a:pt x="53" y="111"/>
                      <a:pt x="53" y="111"/>
                    </a:cubicBezTo>
                    <a:cubicBezTo>
                      <a:pt x="53" y="111"/>
                      <a:pt x="53" y="111"/>
                      <a:pt x="53" y="111"/>
                    </a:cubicBezTo>
                    <a:cubicBezTo>
                      <a:pt x="53" y="111"/>
                      <a:pt x="54" y="111"/>
                      <a:pt x="54" y="111"/>
                    </a:cubicBezTo>
                    <a:cubicBezTo>
                      <a:pt x="54" y="111"/>
                      <a:pt x="54" y="111"/>
                      <a:pt x="54" y="111"/>
                    </a:cubicBezTo>
                    <a:cubicBezTo>
                      <a:pt x="61" y="111"/>
                      <a:pt x="74" y="98"/>
                      <a:pt x="83" y="82"/>
                    </a:cubicBezTo>
                    <a:cubicBezTo>
                      <a:pt x="83" y="82"/>
                      <a:pt x="83" y="82"/>
                      <a:pt x="83" y="82"/>
                    </a:cubicBezTo>
                    <a:cubicBezTo>
                      <a:pt x="93" y="67"/>
                      <a:pt x="100" y="48"/>
                      <a:pt x="100" y="41"/>
                    </a:cubicBezTo>
                    <a:cubicBezTo>
                      <a:pt x="100" y="41"/>
                      <a:pt x="100" y="41"/>
                      <a:pt x="100" y="41"/>
                    </a:cubicBezTo>
                    <a:cubicBezTo>
                      <a:pt x="100" y="41"/>
                      <a:pt x="100" y="41"/>
                      <a:pt x="100" y="41"/>
                    </a:cubicBezTo>
                    <a:cubicBezTo>
                      <a:pt x="100" y="41"/>
                      <a:pt x="100" y="41"/>
                      <a:pt x="100" y="41"/>
                    </a:cubicBezTo>
                    <a:cubicBezTo>
                      <a:pt x="100" y="41"/>
                      <a:pt x="100" y="41"/>
                      <a:pt x="100" y="41"/>
                    </a:cubicBezTo>
                    <a:cubicBezTo>
                      <a:pt x="100" y="41"/>
                      <a:pt x="100" y="41"/>
                      <a:pt x="100" y="41"/>
                    </a:cubicBezTo>
                    <a:cubicBezTo>
                      <a:pt x="100" y="34"/>
                      <a:pt x="96" y="25"/>
                      <a:pt x="91" y="19"/>
                    </a:cubicBezTo>
                    <a:cubicBezTo>
                      <a:pt x="91" y="19"/>
                      <a:pt x="91" y="19"/>
                      <a:pt x="91" y="19"/>
                    </a:cubicBezTo>
                    <a:cubicBezTo>
                      <a:pt x="88" y="14"/>
                      <a:pt x="83" y="9"/>
                      <a:pt x="82" y="8"/>
                    </a:cubicBezTo>
                    <a:cubicBezTo>
                      <a:pt x="82" y="8"/>
                      <a:pt x="82" y="8"/>
                      <a:pt x="82" y="8"/>
                    </a:cubicBezTo>
                    <a:cubicBezTo>
                      <a:pt x="79" y="10"/>
                      <a:pt x="79" y="10"/>
                      <a:pt x="79" y="10"/>
                    </a:cubicBezTo>
                    <a:cubicBezTo>
                      <a:pt x="80" y="0"/>
                      <a:pt x="80" y="0"/>
                      <a:pt x="80" y="0"/>
                    </a:cubicBezTo>
                    <a:cubicBezTo>
                      <a:pt x="82" y="0"/>
                      <a:pt x="82" y="0"/>
                      <a:pt x="82" y="0"/>
                    </a:cubicBezTo>
                    <a:cubicBezTo>
                      <a:pt x="88" y="1"/>
                      <a:pt x="92" y="7"/>
                      <a:pt x="98" y="14"/>
                    </a:cubicBezTo>
                    <a:cubicBezTo>
                      <a:pt x="98" y="14"/>
                      <a:pt x="98" y="14"/>
                      <a:pt x="98" y="14"/>
                    </a:cubicBezTo>
                    <a:cubicBezTo>
                      <a:pt x="103" y="22"/>
                      <a:pt x="108" y="31"/>
                      <a:pt x="108" y="41"/>
                    </a:cubicBezTo>
                    <a:cubicBezTo>
                      <a:pt x="108" y="41"/>
                      <a:pt x="108" y="41"/>
                      <a:pt x="108" y="41"/>
                    </a:cubicBezTo>
                    <a:cubicBezTo>
                      <a:pt x="108" y="41"/>
                      <a:pt x="108" y="41"/>
                      <a:pt x="108" y="41"/>
                    </a:cubicBezTo>
                    <a:cubicBezTo>
                      <a:pt x="108" y="41"/>
                      <a:pt x="108" y="41"/>
                      <a:pt x="108" y="41"/>
                    </a:cubicBezTo>
                    <a:cubicBezTo>
                      <a:pt x="108" y="52"/>
                      <a:pt x="100" y="70"/>
                      <a:pt x="90" y="87"/>
                    </a:cubicBezTo>
                    <a:cubicBezTo>
                      <a:pt x="90" y="87"/>
                      <a:pt x="90" y="87"/>
                      <a:pt x="90" y="87"/>
                    </a:cubicBezTo>
                    <a:cubicBezTo>
                      <a:pt x="80" y="103"/>
                      <a:pt x="67" y="119"/>
                      <a:pt x="53" y="119"/>
                    </a:cubicBezTo>
                    <a:cubicBezTo>
                      <a:pt x="53" y="119"/>
                      <a:pt x="53" y="119"/>
                      <a:pt x="53" y="119"/>
                    </a:cubicBezTo>
                    <a:cubicBezTo>
                      <a:pt x="39" y="119"/>
                      <a:pt x="27" y="106"/>
                      <a:pt x="17" y="92"/>
                    </a:cubicBezTo>
                    <a:close/>
                    <a:moveTo>
                      <a:pt x="53" y="115"/>
                    </a:moveTo>
                    <a:cubicBezTo>
                      <a:pt x="63" y="115"/>
                      <a:pt x="75" y="103"/>
                      <a:pt x="84" y="88"/>
                    </a:cubicBezTo>
                    <a:cubicBezTo>
                      <a:pt x="84" y="88"/>
                      <a:pt x="84" y="88"/>
                      <a:pt x="84" y="88"/>
                    </a:cubicBezTo>
                    <a:cubicBezTo>
                      <a:pt x="75" y="103"/>
                      <a:pt x="63" y="115"/>
                      <a:pt x="54" y="115"/>
                    </a:cubicBezTo>
                    <a:cubicBezTo>
                      <a:pt x="54" y="115"/>
                      <a:pt x="54" y="115"/>
                      <a:pt x="54" y="115"/>
                    </a:cubicBezTo>
                    <a:cubicBezTo>
                      <a:pt x="53" y="115"/>
                      <a:pt x="53" y="115"/>
                      <a:pt x="53" y="115"/>
                    </a:cubicBezTo>
                    <a:cubicBezTo>
                      <a:pt x="53" y="115"/>
                      <a:pt x="53" y="115"/>
                      <a:pt x="53" y="115"/>
                    </a:cubicBezTo>
                    <a:cubicBezTo>
                      <a:pt x="53" y="115"/>
                      <a:pt x="53" y="115"/>
                      <a:pt x="53" y="115"/>
                    </a:cubicBezTo>
                    <a:cubicBezTo>
                      <a:pt x="53" y="115"/>
                      <a:pt x="53" y="115"/>
                      <a:pt x="53" y="115"/>
                    </a:cubicBezTo>
                    <a:cubicBezTo>
                      <a:pt x="53" y="115"/>
                      <a:pt x="53" y="115"/>
                      <a:pt x="53" y="115"/>
                    </a:cubicBezTo>
                    <a:cubicBezTo>
                      <a:pt x="45" y="115"/>
                      <a:pt x="37" y="109"/>
                      <a:pt x="29" y="101"/>
                    </a:cubicBezTo>
                    <a:cubicBezTo>
                      <a:pt x="29" y="101"/>
                      <a:pt x="29" y="101"/>
                      <a:pt x="29" y="101"/>
                    </a:cubicBezTo>
                    <a:cubicBezTo>
                      <a:pt x="37" y="109"/>
                      <a:pt x="45" y="115"/>
                      <a:pt x="53" y="115"/>
                    </a:cubicBezTo>
                    <a:close/>
                    <a:moveTo>
                      <a:pt x="89" y="81"/>
                    </a:moveTo>
                    <a:cubicBezTo>
                      <a:pt x="98" y="66"/>
                      <a:pt x="104" y="49"/>
                      <a:pt x="104" y="41"/>
                    </a:cubicBezTo>
                    <a:cubicBezTo>
                      <a:pt x="104" y="41"/>
                      <a:pt x="104" y="41"/>
                      <a:pt x="104" y="41"/>
                    </a:cubicBezTo>
                    <a:cubicBezTo>
                      <a:pt x="104" y="41"/>
                      <a:pt x="104" y="41"/>
                      <a:pt x="104" y="41"/>
                    </a:cubicBezTo>
                    <a:cubicBezTo>
                      <a:pt x="104" y="41"/>
                      <a:pt x="104" y="41"/>
                      <a:pt x="104" y="41"/>
                    </a:cubicBezTo>
                    <a:cubicBezTo>
                      <a:pt x="104" y="32"/>
                      <a:pt x="100" y="23"/>
                      <a:pt x="95" y="16"/>
                    </a:cubicBezTo>
                    <a:cubicBezTo>
                      <a:pt x="95" y="16"/>
                      <a:pt x="95" y="16"/>
                      <a:pt x="95" y="16"/>
                    </a:cubicBezTo>
                    <a:cubicBezTo>
                      <a:pt x="95" y="16"/>
                      <a:pt x="95" y="16"/>
                      <a:pt x="95" y="16"/>
                    </a:cubicBezTo>
                    <a:cubicBezTo>
                      <a:pt x="95" y="16"/>
                      <a:pt x="95" y="16"/>
                      <a:pt x="95" y="16"/>
                    </a:cubicBezTo>
                    <a:cubicBezTo>
                      <a:pt x="95" y="16"/>
                      <a:pt x="95" y="16"/>
                      <a:pt x="95" y="16"/>
                    </a:cubicBezTo>
                    <a:cubicBezTo>
                      <a:pt x="95" y="16"/>
                      <a:pt x="95" y="16"/>
                      <a:pt x="95" y="16"/>
                    </a:cubicBezTo>
                    <a:cubicBezTo>
                      <a:pt x="100" y="23"/>
                      <a:pt x="104" y="32"/>
                      <a:pt x="104" y="41"/>
                    </a:cubicBezTo>
                    <a:cubicBezTo>
                      <a:pt x="104" y="41"/>
                      <a:pt x="104" y="41"/>
                      <a:pt x="104" y="41"/>
                    </a:cubicBezTo>
                    <a:cubicBezTo>
                      <a:pt x="104" y="41"/>
                      <a:pt x="104" y="41"/>
                      <a:pt x="104" y="41"/>
                    </a:cubicBezTo>
                    <a:cubicBezTo>
                      <a:pt x="104" y="41"/>
                      <a:pt x="104" y="41"/>
                      <a:pt x="104" y="41"/>
                    </a:cubicBezTo>
                    <a:cubicBezTo>
                      <a:pt x="104" y="41"/>
                      <a:pt x="104" y="41"/>
                      <a:pt x="104" y="41"/>
                    </a:cubicBezTo>
                    <a:cubicBezTo>
                      <a:pt x="104" y="41"/>
                      <a:pt x="104" y="41"/>
                      <a:pt x="104" y="41"/>
                    </a:cubicBezTo>
                    <a:cubicBezTo>
                      <a:pt x="104" y="50"/>
                      <a:pt x="98" y="66"/>
                      <a:pt x="89" y="81"/>
                    </a:cubicBezTo>
                    <a:close/>
                    <a:moveTo>
                      <a:pt x="4" y="54"/>
                    </a:moveTo>
                    <a:cubicBezTo>
                      <a:pt x="4" y="55"/>
                      <a:pt x="4" y="56"/>
                      <a:pt x="5" y="58"/>
                    </a:cubicBezTo>
                    <a:cubicBezTo>
                      <a:pt x="5" y="58"/>
                      <a:pt x="5" y="58"/>
                      <a:pt x="5" y="58"/>
                    </a:cubicBezTo>
                    <a:cubicBezTo>
                      <a:pt x="4" y="56"/>
                      <a:pt x="4" y="55"/>
                      <a:pt x="4" y="54"/>
                    </a:cubicBezTo>
                    <a:cubicBezTo>
                      <a:pt x="4" y="54"/>
                      <a:pt x="4" y="54"/>
                      <a:pt x="4" y="54"/>
                    </a:cubicBezTo>
                    <a:cubicBezTo>
                      <a:pt x="4" y="54"/>
                      <a:pt x="4" y="54"/>
                      <a:pt x="4" y="54"/>
                    </a:cubicBezTo>
                    <a:cubicBezTo>
                      <a:pt x="4" y="54"/>
                      <a:pt x="4" y="54"/>
                      <a:pt x="4" y="54"/>
                    </a:cubicBezTo>
                    <a:cubicBezTo>
                      <a:pt x="4" y="54"/>
                      <a:pt x="4" y="54"/>
                      <a:pt x="4" y="54"/>
                    </a:cubicBezTo>
                    <a:close/>
                    <a:moveTo>
                      <a:pt x="4" y="53"/>
                    </a:moveTo>
                    <a:cubicBezTo>
                      <a:pt x="4" y="53"/>
                      <a:pt x="4" y="53"/>
                      <a:pt x="4" y="52"/>
                    </a:cubicBezTo>
                    <a:cubicBezTo>
                      <a:pt x="4" y="52"/>
                      <a:pt x="4" y="52"/>
                      <a:pt x="4" y="52"/>
                    </a:cubicBezTo>
                    <a:cubicBezTo>
                      <a:pt x="4" y="52"/>
                      <a:pt x="4" y="52"/>
                      <a:pt x="4" y="52"/>
                    </a:cubicBezTo>
                    <a:cubicBezTo>
                      <a:pt x="4" y="52"/>
                      <a:pt x="4" y="52"/>
                      <a:pt x="4" y="52"/>
                    </a:cubicBezTo>
                    <a:cubicBezTo>
                      <a:pt x="4" y="53"/>
                      <a:pt x="4" y="53"/>
                      <a:pt x="4" y="53"/>
                    </a:cubicBezTo>
                    <a:close/>
                    <a:moveTo>
                      <a:pt x="4" y="52"/>
                    </a:moveTo>
                    <a:cubicBezTo>
                      <a:pt x="4" y="52"/>
                      <a:pt x="4" y="51"/>
                      <a:pt x="4" y="51"/>
                    </a:cubicBezTo>
                    <a:cubicBezTo>
                      <a:pt x="4" y="51"/>
                      <a:pt x="4" y="51"/>
                      <a:pt x="4" y="51"/>
                    </a:cubicBezTo>
                    <a:cubicBezTo>
                      <a:pt x="4" y="51"/>
                      <a:pt x="4" y="52"/>
                      <a:pt x="4" y="52"/>
                    </a:cubicBezTo>
                    <a:cubicBezTo>
                      <a:pt x="4" y="52"/>
                      <a:pt x="4" y="52"/>
                      <a:pt x="4" y="52"/>
                    </a:cubicBezTo>
                    <a:cubicBezTo>
                      <a:pt x="4" y="52"/>
                      <a:pt x="4" y="52"/>
                      <a:pt x="4" y="52"/>
                    </a:cubicBezTo>
                    <a:close/>
                    <a:moveTo>
                      <a:pt x="19" y="20"/>
                    </a:moveTo>
                    <a:cubicBezTo>
                      <a:pt x="16" y="23"/>
                      <a:pt x="12" y="27"/>
                      <a:pt x="10" y="32"/>
                    </a:cubicBezTo>
                    <a:cubicBezTo>
                      <a:pt x="10" y="32"/>
                      <a:pt x="10" y="32"/>
                      <a:pt x="10" y="32"/>
                    </a:cubicBezTo>
                    <a:cubicBezTo>
                      <a:pt x="12" y="27"/>
                      <a:pt x="16" y="23"/>
                      <a:pt x="19" y="20"/>
                    </a:cubicBezTo>
                    <a:cubicBezTo>
                      <a:pt x="19" y="20"/>
                      <a:pt x="19" y="20"/>
                      <a:pt x="19" y="20"/>
                    </a:cubicBezTo>
                    <a:cubicBezTo>
                      <a:pt x="22" y="17"/>
                      <a:pt x="25" y="15"/>
                      <a:pt x="27" y="13"/>
                    </a:cubicBezTo>
                    <a:cubicBezTo>
                      <a:pt x="27" y="13"/>
                      <a:pt x="27" y="13"/>
                      <a:pt x="27" y="13"/>
                    </a:cubicBezTo>
                    <a:cubicBezTo>
                      <a:pt x="25" y="15"/>
                      <a:pt x="22" y="17"/>
                      <a:pt x="19" y="20"/>
                    </a:cubicBezTo>
                    <a:close/>
                    <a:moveTo>
                      <a:pt x="37" y="10"/>
                    </a:moveTo>
                    <a:cubicBezTo>
                      <a:pt x="37" y="10"/>
                      <a:pt x="37" y="10"/>
                      <a:pt x="37" y="10"/>
                    </a:cubicBezTo>
                    <a:cubicBezTo>
                      <a:pt x="37" y="10"/>
                      <a:pt x="37" y="10"/>
                      <a:pt x="37" y="10"/>
                    </a:cubicBezTo>
                    <a:cubicBezTo>
                      <a:pt x="37" y="10"/>
                      <a:pt x="37" y="10"/>
                      <a:pt x="37" y="10"/>
                    </a:cubicBezTo>
                    <a:close/>
                    <a:moveTo>
                      <a:pt x="87" y="8"/>
                    </a:moveTo>
                    <a:cubicBezTo>
                      <a:pt x="88" y="8"/>
                      <a:pt x="89" y="9"/>
                      <a:pt x="89" y="10"/>
                    </a:cubicBezTo>
                    <a:cubicBezTo>
                      <a:pt x="89" y="10"/>
                      <a:pt x="89" y="10"/>
                      <a:pt x="89" y="10"/>
                    </a:cubicBezTo>
                    <a:cubicBezTo>
                      <a:pt x="88" y="8"/>
                      <a:pt x="86" y="7"/>
                      <a:pt x="85" y="6"/>
                    </a:cubicBezTo>
                    <a:cubicBezTo>
                      <a:pt x="85" y="6"/>
                      <a:pt x="85" y="6"/>
                      <a:pt x="85" y="6"/>
                    </a:cubicBezTo>
                    <a:cubicBezTo>
                      <a:pt x="85" y="6"/>
                      <a:pt x="86" y="7"/>
                      <a:pt x="87" y="8"/>
                    </a:cubicBezTo>
                    <a:close/>
                    <a:moveTo>
                      <a:pt x="36" y="9"/>
                    </a:moveTo>
                    <a:cubicBezTo>
                      <a:pt x="36" y="9"/>
                      <a:pt x="36" y="9"/>
                      <a:pt x="36" y="9"/>
                    </a:cubicBezTo>
                    <a:cubicBezTo>
                      <a:pt x="36" y="9"/>
                      <a:pt x="36" y="9"/>
                      <a:pt x="36" y="9"/>
                    </a:cubicBezTo>
                    <a:cubicBezTo>
                      <a:pt x="36" y="9"/>
                      <a:pt x="36" y="9"/>
                      <a:pt x="36" y="9"/>
                    </a:cubicBezTo>
                    <a:cubicBezTo>
                      <a:pt x="36" y="9"/>
                      <a:pt x="36" y="9"/>
                      <a:pt x="3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7" name="Freeform 55"/>
              <p:cNvSpPr/>
              <p:nvPr/>
            </p:nvSpPr>
            <p:spPr bwMode="auto">
              <a:xfrm>
                <a:off x="2412" y="2008"/>
                <a:ext cx="131" cy="71"/>
              </a:xfrm>
              <a:custGeom>
                <a:avLst/>
                <a:gdLst>
                  <a:gd name="T0" fmla="*/ 0 w 131"/>
                  <a:gd name="T1" fmla="*/ 18 h 71"/>
                  <a:gd name="T2" fmla="*/ 0 w 131"/>
                  <a:gd name="T3" fmla="*/ 18 h 71"/>
                  <a:gd name="T4" fmla="*/ 14 w 131"/>
                  <a:gd name="T5" fmla="*/ 10 h 71"/>
                  <a:gd name="T6" fmla="*/ 32 w 131"/>
                  <a:gd name="T7" fmla="*/ 42 h 71"/>
                  <a:gd name="T8" fmla="*/ 60 w 131"/>
                  <a:gd name="T9" fmla="*/ 3 h 71"/>
                  <a:gd name="T10" fmla="*/ 110 w 131"/>
                  <a:gd name="T11" fmla="*/ 35 h 71"/>
                  <a:gd name="T12" fmla="*/ 117 w 131"/>
                  <a:gd name="T13" fmla="*/ 0 h 71"/>
                  <a:gd name="T14" fmla="*/ 131 w 131"/>
                  <a:gd name="T15" fmla="*/ 3 h 71"/>
                  <a:gd name="T16" fmla="*/ 121 w 131"/>
                  <a:gd name="T17" fmla="*/ 60 h 71"/>
                  <a:gd name="T18" fmla="*/ 64 w 131"/>
                  <a:gd name="T19" fmla="*/ 21 h 71"/>
                  <a:gd name="T20" fmla="*/ 28 w 131"/>
                  <a:gd name="T21" fmla="*/ 71 h 71"/>
                  <a:gd name="T22" fmla="*/ 0 w 131"/>
                  <a:gd name="T23" fmla="*/ 18 h 71"/>
                  <a:gd name="T24" fmla="*/ 0 w 131"/>
                  <a:gd name="T25" fmla="*/ 18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71">
                    <a:moveTo>
                      <a:pt x="0" y="18"/>
                    </a:moveTo>
                    <a:lnTo>
                      <a:pt x="0" y="18"/>
                    </a:lnTo>
                    <a:lnTo>
                      <a:pt x="14" y="10"/>
                    </a:lnTo>
                    <a:lnTo>
                      <a:pt x="32" y="42"/>
                    </a:lnTo>
                    <a:lnTo>
                      <a:pt x="60" y="3"/>
                    </a:lnTo>
                    <a:lnTo>
                      <a:pt x="110" y="35"/>
                    </a:lnTo>
                    <a:lnTo>
                      <a:pt x="117" y="0"/>
                    </a:lnTo>
                    <a:lnTo>
                      <a:pt x="131" y="3"/>
                    </a:lnTo>
                    <a:lnTo>
                      <a:pt x="121" y="60"/>
                    </a:lnTo>
                    <a:lnTo>
                      <a:pt x="64" y="21"/>
                    </a:lnTo>
                    <a:lnTo>
                      <a:pt x="28" y="71"/>
                    </a:lnTo>
                    <a:lnTo>
                      <a:pt x="0" y="18"/>
                    </a:lnTo>
                    <a:lnTo>
                      <a:pt x="0"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8" name="Freeform 56"/>
              <p:cNvSpPr>
                <a:spLocks noEditPoints="1"/>
              </p:cNvSpPr>
              <p:nvPr/>
            </p:nvSpPr>
            <p:spPr bwMode="auto">
              <a:xfrm>
                <a:off x="2405" y="2001"/>
                <a:ext cx="149" cy="92"/>
              </a:xfrm>
              <a:custGeom>
                <a:avLst/>
                <a:gdLst>
                  <a:gd name="T0" fmla="*/ 0 w 149"/>
                  <a:gd name="T1" fmla="*/ 28 h 92"/>
                  <a:gd name="T2" fmla="*/ 7 w 149"/>
                  <a:gd name="T3" fmla="*/ 25 h 92"/>
                  <a:gd name="T4" fmla="*/ 0 w 149"/>
                  <a:gd name="T5" fmla="*/ 28 h 92"/>
                  <a:gd name="T6" fmla="*/ 7 w 149"/>
                  <a:gd name="T7" fmla="*/ 21 h 92"/>
                  <a:gd name="T8" fmla="*/ 3 w 149"/>
                  <a:gd name="T9" fmla="*/ 17 h 92"/>
                  <a:gd name="T10" fmla="*/ 21 w 149"/>
                  <a:gd name="T11" fmla="*/ 7 h 92"/>
                  <a:gd name="T12" fmla="*/ 39 w 149"/>
                  <a:gd name="T13" fmla="*/ 35 h 92"/>
                  <a:gd name="T14" fmla="*/ 64 w 149"/>
                  <a:gd name="T15" fmla="*/ 0 h 92"/>
                  <a:gd name="T16" fmla="*/ 114 w 149"/>
                  <a:gd name="T17" fmla="*/ 32 h 92"/>
                  <a:gd name="T18" fmla="*/ 121 w 149"/>
                  <a:gd name="T19" fmla="*/ 0 h 92"/>
                  <a:gd name="T20" fmla="*/ 149 w 149"/>
                  <a:gd name="T21" fmla="*/ 7 h 92"/>
                  <a:gd name="T22" fmla="*/ 131 w 149"/>
                  <a:gd name="T23" fmla="*/ 78 h 92"/>
                  <a:gd name="T24" fmla="*/ 71 w 149"/>
                  <a:gd name="T25" fmla="*/ 39 h 92"/>
                  <a:gd name="T26" fmla="*/ 35 w 149"/>
                  <a:gd name="T27" fmla="*/ 92 h 92"/>
                  <a:gd name="T28" fmla="*/ 0 w 149"/>
                  <a:gd name="T29" fmla="*/ 28 h 92"/>
                  <a:gd name="T30" fmla="*/ 0 w 149"/>
                  <a:gd name="T31" fmla="*/ 28 h 92"/>
                  <a:gd name="T32" fmla="*/ 39 w 149"/>
                  <a:gd name="T33" fmla="*/ 64 h 92"/>
                  <a:gd name="T34" fmla="*/ 67 w 149"/>
                  <a:gd name="T35" fmla="*/ 21 h 92"/>
                  <a:gd name="T36" fmla="*/ 124 w 149"/>
                  <a:gd name="T37" fmla="*/ 53 h 92"/>
                  <a:gd name="T38" fmla="*/ 131 w 149"/>
                  <a:gd name="T39" fmla="*/ 17 h 92"/>
                  <a:gd name="T40" fmla="*/ 124 w 149"/>
                  <a:gd name="T41" fmla="*/ 53 h 92"/>
                  <a:gd name="T42" fmla="*/ 67 w 149"/>
                  <a:gd name="T43" fmla="*/ 21 h 92"/>
                  <a:gd name="T44" fmla="*/ 39 w 149"/>
                  <a:gd name="T45" fmla="*/ 64 h 92"/>
                  <a:gd name="T46" fmla="*/ 39 w 149"/>
                  <a:gd name="T47" fmla="*/ 64 h 92"/>
                  <a:gd name="T48" fmla="*/ 39 w 149"/>
                  <a:gd name="T49" fmla="*/ 64 h 92"/>
                  <a:gd name="T50" fmla="*/ 17 w 149"/>
                  <a:gd name="T51" fmla="*/ 32 h 92"/>
                  <a:gd name="T52" fmla="*/ 17 w 149"/>
                  <a:gd name="T53" fmla="*/ 25 h 92"/>
                  <a:gd name="T54" fmla="*/ 17 w 149"/>
                  <a:gd name="T55" fmla="*/ 25 h 92"/>
                  <a:gd name="T56" fmla="*/ 17 w 149"/>
                  <a:gd name="T57" fmla="*/ 32 h 92"/>
                  <a:gd name="T58" fmla="*/ 17 w 149"/>
                  <a:gd name="T59" fmla="*/ 3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92">
                    <a:moveTo>
                      <a:pt x="0" y="28"/>
                    </a:moveTo>
                    <a:lnTo>
                      <a:pt x="7" y="25"/>
                    </a:lnTo>
                    <a:lnTo>
                      <a:pt x="0" y="28"/>
                    </a:lnTo>
                    <a:lnTo>
                      <a:pt x="7" y="21"/>
                    </a:lnTo>
                    <a:lnTo>
                      <a:pt x="3" y="17"/>
                    </a:lnTo>
                    <a:lnTo>
                      <a:pt x="21" y="7"/>
                    </a:lnTo>
                    <a:lnTo>
                      <a:pt x="39" y="35"/>
                    </a:lnTo>
                    <a:lnTo>
                      <a:pt x="64" y="0"/>
                    </a:lnTo>
                    <a:lnTo>
                      <a:pt x="114" y="32"/>
                    </a:lnTo>
                    <a:lnTo>
                      <a:pt x="121" y="0"/>
                    </a:lnTo>
                    <a:lnTo>
                      <a:pt x="149" y="7"/>
                    </a:lnTo>
                    <a:lnTo>
                      <a:pt x="131" y="78"/>
                    </a:lnTo>
                    <a:lnTo>
                      <a:pt x="71" y="39"/>
                    </a:lnTo>
                    <a:lnTo>
                      <a:pt x="35" y="92"/>
                    </a:lnTo>
                    <a:lnTo>
                      <a:pt x="0" y="28"/>
                    </a:lnTo>
                    <a:lnTo>
                      <a:pt x="0" y="28"/>
                    </a:lnTo>
                    <a:close/>
                    <a:moveTo>
                      <a:pt x="39" y="64"/>
                    </a:moveTo>
                    <a:lnTo>
                      <a:pt x="67" y="21"/>
                    </a:lnTo>
                    <a:lnTo>
                      <a:pt x="124" y="53"/>
                    </a:lnTo>
                    <a:lnTo>
                      <a:pt x="131" y="17"/>
                    </a:lnTo>
                    <a:lnTo>
                      <a:pt x="124" y="53"/>
                    </a:lnTo>
                    <a:lnTo>
                      <a:pt x="67" y="21"/>
                    </a:lnTo>
                    <a:lnTo>
                      <a:pt x="39" y="64"/>
                    </a:lnTo>
                    <a:lnTo>
                      <a:pt x="39" y="64"/>
                    </a:lnTo>
                    <a:lnTo>
                      <a:pt x="39" y="64"/>
                    </a:lnTo>
                    <a:close/>
                    <a:moveTo>
                      <a:pt x="17" y="32"/>
                    </a:moveTo>
                    <a:lnTo>
                      <a:pt x="17" y="25"/>
                    </a:lnTo>
                    <a:lnTo>
                      <a:pt x="17" y="25"/>
                    </a:lnTo>
                    <a:lnTo>
                      <a:pt x="17" y="32"/>
                    </a:lnTo>
                    <a:lnTo>
                      <a:pt x="17"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9" name="Freeform 57"/>
              <p:cNvSpPr>
                <a:spLocks noEditPoints="1"/>
              </p:cNvSpPr>
              <p:nvPr/>
            </p:nvSpPr>
            <p:spPr bwMode="auto">
              <a:xfrm>
                <a:off x="2454" y="2018"/>
                <a:ext cx="89" cy="263"/>
              </a:xfrm>
              <a:custGeom>
                <a:avLst/>
                <a:gdLst>
                  <a:gd name="T0" fmla="*/ 4 w 89"/>
                  <a:gd name="T1" fmla="*/ 213 h 263"/>
                  <a:gd name="T2" fmla="*/ 0 w 89"/>
                  <a:gd name="T3" fmla="*/ 210 h 263"/>
                  <a:gd name="T4" fmla="*/ 11 w 89"/>
                  <a:gd name="T5" fmla="*/ 4 h 263"/>
                  <a:gd name="T6" fmla="*/ 25 w 89"/>
                  <a:gd name="T7" fmla="*/ 0 h 263"/>
                  <a:gd name="T8" fmla="*/ 89 w 89"/>
                  <a:gd name="T9" fmla="*/ 167 h 263"/>
                  <a:gd name="T10" fmla="*/ 54 w 89"/>
                  <a:gd name="T11" fmla="*/ 263 h 263"/>
                  <a:gd name="T12" fmla="*/ 4 w 89"/>
                  <a:gd name="T13" fmla="*/ 213 h 263"/>
                  <a:gd name="T14" fmla="*/ 4 w 89"/>
                  <a:gd name="T15" fmla="*/ 213 h 263"/>
                  <a:gd name="T16" fmla="*/ 50 w 89"/>
                  <a:gd name="T17" fmla="*/ 238 h 263"/>
                  <a:gd name="T18" fmla="*/ 75 w 89"/>
                  <a:gd name="T19" fmla="*/ 167 h 263"/>
                  <a:gd name="T20" fmla="*/ 25 w 89"/>
                  <a:gd name="T21" fmla="*/ 36 h 263"/>
                  <a:gd name="T22" fmla="*/ 15 w 89"/>
                  <a:gd name="T23" fmla="*/ 203 h 263"/>
                  <a:gd name="T24" fmla="*/ 50 w 89"/>
                  <a:gd name="T25" fmla="*/ 238 h 263"/>
                  <a:gd name="T26" fmla="*/ 50 w 89"/>
                  <a:gd name="T27" fmla="*/ 23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9" h="263">
                    <a:moveTo>
                      <a:pt x="4" y="213"/>
                    </a:moveTo>
                    <a:lnTo>
                      <a:pt x="0" y="210"/>
                    </a:lnTo>
                    <a:lnTo>
                      <a:pt x="11" y="4"/>
                    </a:lnTo>
                    <a:lnTo>
                      <a:pt x="25" y="0"/>
                    </a:lnTo>
                    <a:lnTo>
                      <a:pt x="89" y="167"/>
                    </a:lnTo>
                    <a:lnTo>
                      <a:pt x="54" y="263"/>
                    </a:lnTo>
                    <a:lnTo>
                      <a:pt x="4" y="213"/>
                    </a:lnTo>
                    <a:lnTo>
                      <a:pt x="4" y="213"/>
                    </a:lnTo>
                    <a:close/>
                    <a:moveTo>
                      <a:pt x="50" y="238"/>
                    </a:moveTo>
                    <a:lnTo>
                      <a:pt x="75" y="167"/>
                    </a:lnTo>
                    <a:lnTo>
                      <a:pt x="25" y="36"/>
                    </a:lnTo>
                    <a:lnTo>
                      <a:pt x="15" y="203"/>
                    </a:lnTo>
                    <a:lnTo>
                      <a:pt x="50" y="238"/>
                    </a:lnTo>
                    <a:lnTo>
                      <a:pt x="50"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0" name="Freeform 58"/>
              <p:cNvSpPr>
                <a:spLocks noEditPoints="1"/>
              </p:cNvSpPr>
              <p:nvPr/>
            </p:nvSpPr>
            <p:spPr bwMode="auto">
              <a:xfrm>
                <a:off x="2447" y="2011"/>
                <a:ext cx="104" cy="284"/>
              </a:xfrm>
              <a:custGeom>
                <a:avLst/>
                <a:gdLst>
                  <a:gd name="T0" fmla="*/ 4 w 104"/>
                  <a:gd name="T1" fmla="*/ 224 h 284"/>
                  <a:gd name="T2" fmla="*/ 11 w 104"/>
                  <a:gd name="T3" fmla="*/ 220 h 284"/>
                  <a:gd name="T4" fmla="*/ 15 w 104"/>
                  <a:gd name="T5" fmla="*/ 213 h 284"/>
                  <a:gd name="T6" fmla="*/ 61 w 104"/>
                  <a:gd name="T7" fmla="*/ 259 h 284"/>
                  <a:gd name="T8" fmla="*/ 61 w 104"/>
                  <a:gd name="T9" fmla="*/ 259 h 284"/>
                  <a:gd name="T10" fmla="*/ 15 w 104"/>
                  <a:gd name="T11" fmla="*/ 213 h 284"/>
                  <a:gd name="T12" fmla="*/ 22 w 104"/>
                  <a:gd name="T13" fmla="*/ 93 h 284"/>
                  <a:gd name="T14" fmla="*/ 15 w 104"/>
                  <a:gd name="T15" fmla="*/ 213 h 284"/>
                  <a:gd name="T16" fmla="*/ 15 w 104"/>
                  <a:gd name="T17" fmla="*/ 213 h 284"/>
                  <a:gd name="T18" fmla="*/ 11 w 104"/>
                  <a:gd name="T19" fmla="*/ 220 h 284"/>
                  <a:gd name="T20" fmla="*/ 4 w 104"/>
                  <a:gd name="T21" fmla="*/ 224 h 284"/>
                  <a:gd name="T22" fmla="*/ 0 w 104"/>
                  <a:gd name="T23" fmla="*/ 220 h 284"/>
                  <a:gd name="T24" fmla="*/ 11 w 104"/>
                  <a:gd name="T25" fmla="*/ 4 h 284"/>
                  <a:gd name="T26" fmla="*/ 36 w 104"/>
                  <a:gd name="T27" fmla="*/ 0 h 284"/>
                  <a:gd name="T28" fmla="*/ 104 w 104"/>
                  <a:gd name="T29" fmla="*/ 174 h 284"/>
                  <a:gd name="T30" fmla="*/ 64 w 104"/>
                  <a:gd name="T31" fmla="*/ 284 h 284"/>
                  <a:gd name="T32" fmla="*/ 4 w 104"/>
                  <a:gd name="T33" fmla="*/ 224 h 284"/>
                  <a:gd name="T34" fmla="*/ 4 w 104"/>
                  <a:gd name="T35" fmla="*/ 224 h 284"/>
                  <a:gd name="T36" fmla="*/ 57 w 104"/>
                  <a:gd name="T37" fmla="*/ 245 h 284"/>
                  <a:gd name="T38" fmla="*/ 61 w 104"/>
                  <a:gd name="T39" fmla="*/ 238 h 284"/>
                  <a:gd name="T40" fmla="*/ 57 w 104"/>
                  <a:gd name="T41" fmla="*/ 245 h 284"/>
                  <a:gd name="T42" fmla="*/ 57 w 104"/>
                  <a:gd name="T43" fmla="*/ 245 h 284"/>
                  <a:gd name="T44" fmla="*/ 29 w 104"/>
                  <a:gd name="T45" fmla="*/ 210 h 284"/>
                  <a:gd name="T46" fmla="*/ 54 w 104"/>
                  <a:gd name="T47" fmla="*/ 231 h 284"/>
                  <a:gd name="T48" fmla="*/ 75 w 104"/>
                  <a:gd name="T49" fmla="*/ 174 h 284"/>
                  <a:gd name="T50" fmla="*/ 36 w 104"/>
                  <a:gd name="T51" fmla="*/ 78 h 284"/>
                  <a:gd name="T52" fmla="*/ 29 w 104"/>
                  <a:gd name="T53" fmla="*/ 210 h 284"/>
                  <a:gd name="T54" fmla="*/ 29 w 104"/>
                  <a:gd name="T55" fmla="*/ 210 h 284"/>
                  <a:gd name="T56" fmla="*/ 89 w 104"/>
                  <a:gd name="T57" fmla="*/ 174 h 284"/>
                  <a:gd name="T58" fmla="*/ 89 w 104"/>
                  <a:gd name="T59" fmla="*/ 174 h 284"/>
                  <a:gd name="T60" fmla="*/ 29 w 104"/>
                  <a:gd name="T61" fmla="*/ 15 h 284"/>
                  <a:gd name="T62" fmla="*/ 25 w 104"/>
                  <a:gd name="T63" fmla="*/ 15 h 284"/>
                  <a:gd name="T64" fmla="*/ 25 w 104"/>
                  <a:gd name="T65" fmla="*/ 43 h 284"/>
                  <a:gd name="T66" fmla="*/ 39 w 104"/>
                  <a:gd name="T67" fmla="*/ 39 h 284"/>
                  <a:gd name="T68" fmla="*/ 89 w 104"/>
                  <a:gd name="T69" fmla="*/ 174 h 284"/>
                  <a:gd name="T70" fmla="*/ 89 w 104"/>
                  <a:gd name="T71" fmla="*/ 17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4" h="284">
                    <a:moveTo>
                      <a:pt x="4" y="224"/>
                    </a:moveTo>
                    <a:lnTo>
                      <a:pt x="11" y="220"/>
                    </a:lnTo>
                    <a:lnTo>
                      <a:pt x="15" y="213"/>
                    </a:lnTo>
                    <a:lnTo>
                      <a:pt x="61" y="259"/>
                    </a:lnTo>
                    <a:lnTo>
                      <a:pt x="61" y="259"/>
                    </a:lnTo>
                    <a:lnTo>
                      <a:pt x="15" y="213"/>
                    </a:lnTo>
                    <a:lnTo>
                      <a:pt x="22" y="93"/>
                    </a:lnTo>
                    <a:lnTo>
                      <a:pt x="15" y="213"/>
                    </a:lnTo>
                    <a:lnTo>
                      <a:pt x="15" y="213"/>
                    </a:lnTo>
                    <a:lnTo>
                      <a:pt x="11" y="220"/>
                    </a:lnTo>
                    <a:lnTo>
                      <a:pt x="4" y="224"/>
                    </a:lnTo>
                    <a:lnTo>
                      <a:pt x="0" y="220"/>
                    </a:lnTo>
                    <a:lnTo>
                      <a:pt x="11" y="4"/>
                    </a:lnTo>
                    <a:lnTo>
                      <a:pt x="36" y="0"/>
                    </a:lnTo>
                    <a:lnTo>
                      <a:pt x="104" y="174"/>
                    </a:lnTo>
                    <a:lnTo>
                      <a:pt x="64" y="284"/>
                    </a:lnTo>
                    <a:lnTo>
                      <a:pt x="4" y="224"/>
                    </a:lnTo>
                    <a:lnTo>
                      <a:pt x="4" y="224"/>
                    </a:lnTo>
                    <a:close/>
                    <a:moveTo>
                      <a:pt x="57" y="245"/>
                    </a:moveTo>
                    <a:lnTo>
                      <a:pt x="61" y="238"/>
                    </a:lnTo>
                    <a:lnTo>
                      <a:pt x="57" y="245"/>
                    </a:lnTo>
                    <a:lnTo>
                      <a:pt x="57" y="245"/>
                    </a:lnTo>
                    <a:close/>
                    <a:moveTo>
                      <a:pt x="29" y="210"/>
                    </a:moveTo>
                    <a:lnTo>
                      <a:pt x="54" y="231"/>
                    </a:lnTo>
                    <a:lnTo>
                      <a:pt x="75" y="174"/>
                    </a:lnTo>
                    <a:lnTo>
                      <a:pt x="36" y="78"/>
                    </a:lnTo>
                    <a:lnTo>
                      <a:pt x="29" y="210"/>
                    </a:lnTo>
                    <a:lnTo>
                      <a:pt x="29" y="210"/>
                    </a:lnTo>
                    <a:close/>
                    <a:moveTo>
                      <a:pt x="89" y="174"/>
                    </a:moveTo>
                    <a:lnTo>
                      <a:pt x="89" y="174"/>
                    </a:lnTo>
                    <a:lnTo>
                      <a:pt x="29" y="15"/>
                    </a:lnTo>
                    <a:lnTo>
                      <a:pt x="25" y="15"/>
                    </a:lnTo>
                    <a:lnTo>
                      <a:pt x="25" y="43"/>
                    </a:lnTo>
                    <a:lnTo>
                      <a:pt x="39" y="39"/>
                    </a:lnTo>
                    <a:lnTo>
                      <a:pt x="89" y="174"/>
                    </a:lnTo>
                    <a:lnTo>
                      <a:pt x="89" y="1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1" name="Freeform 59"/>
              <p:cNvSpPr/>
              <p:nvPr/>
            </p:nvSpPr>
            <p:spPr bwMode="auto">
              <a:xfrm>
                <a:off x="2006" y="1710"/>
                <a:ext cx="388" cy="316"/>
              </a:xfrm>
              <a:custGeom>
                <a:avLst/>
                <a:gdLst>
                  <a:gd name="T0" fmla="*/ 53 w 388"/>
                  <a:gd name="T1" fmla="*/ 14 h 316"/>
                  <a:gd name="T2" fmla="*/ 0 w 388"/>
                  <a:gd name="T3" fmla="*/ 14 h 316"/>
                  <a:gd name="T4" fmla="*/ 0 w 388"/>
                  <a:gd name="T5" fmla="*/ 0 h 316"/>
                  <a:gd name="T6" fmla="*/ 57 w 388"/>
                  <a:gd name="T7" fmla="*/ 0 h 316"/>
                  <a:gd name="T8" fmla="*/ 388 w 388"/>
                  <a:gd name="T9" fmla="*/ 305 h 316"/>
                  <a:gd name="T10" fmla="*/ 377 w 388"/>
                  <a:gd name="T11" fmla="*/ 316 h 316"/>
                  <a:gd name="T12" fmla="*/ 53 w 388"/>
                  <a:gd name="T13" fmla="*/ 14 h 316"/>
                  <a:gd name="T14" fmla="*/ 53 w 388"/>
                  <a:gd name="T15" fmla="*/ 14 h 3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316">
                    <a:moveTo>
                      <a:pt x="53" y="14"/>
                    </a:moveTo>
                    <a:lnTo>
                      <a:pt x="0" y="14"/>
                    </a:lnTo>
                    <a:lnTo>
                      <a:pt x="0" y="0"/>
                    </a:lnTo>
                    <a:lnTo>
                      <a:pt x="57" y="0"/>
                    </a:lnTo>
                    <a:lnTo>
                      <a:pt x="388" y="305"/>
                    </a:lnTo>
                    <a:lnTo>
                      <a:pt x="377" y="316"/>
                    </a:lnTo>
                    <a:lnTo>
                      <a:pt x="53" y="14"/>
                    </a:lnTo>
                    <a:lnTo>
                      <a:pt x="5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2" name="Freeform 60"/>
              <p:cNvSpPr>
                <a:spLocks noEditPoints="1"/>
              </p:cNvSpPr>
              <p:nvPr/>
            </p:nvSpPr>
            <p:spPr bwMode="auto">
              <a:xfrm>
                <a:off x="1999" y="1703"/>
                <a:ext cx="406" cy="333"/>
              </a:xfrm>
              <a:custGeom>
                <a:avLst/>
                <a:gdLst>
                  <a:gd name="T0" fmla="*/ 56 w 406"/>
                  <a:gd name="T1" fmla="*/ 28 h 333"/>
                  <a:gd name="T2" fmla="*/ 0 w 406"/>
                  <a:gd name="T3" fmla="*/ 28 h 333"/>
                  <a:gd name="T4" fmla="*/ 0 w 406"/>
                  <a:gd name="T5" fmla="*/ 0 h 333"/>
                  <a:gd name="T6" fmla="*/ 67 w 406"/>
                  <a:gd name="T7" fmla="*/ 0 h 333"/>
                  <a:gd name="T8" fmla="*/ 406 w 406"/>
                  <a:gd name="T9" fmla="*/ 312 h 333"/>
                  <a:gd name="T10" fmla="*/ 384 w 406"/>
                  <a:gd name="T11" fmla="*/ 333 h 333"/>
                  <a:gd name="T12" fmla="*/ 56 w 406"/>
                  <a:gd name="T13" fmla="*/ 28 h 333"/>
                  <a:gd name="T14" fmla="*/ 56 w 406"/>
                  <a:gd name="T15" fmla="*/ 28 h 333"/>
                  <a:gd name="T16" fmla="*/ 60 w 406"/>
                  <a:gd name="T17" fmla="*/ 14 h 333"/>
                  <a:gd name="T18" fmla="*/ 384 w 406"/>
                  <a:gd name="T19" fmla="*/ 312 h 333"/>
                  <a:gd name="T20" fmla="*/ 60 w 406"/>
                  <a:gd name="T21" fmla="*/ 14 h 333"/>
                  <a:gd name="T22" fmla="*/ 14 w 406"/>
                  <a:gd name="T23" fmla="*/ 14 h 333"/>
                  <a:gd name="T24" fmla="*/ 14 w 406"/>
                  <a:gd name="T25" fmla="*/ 14 h 333"/>
                  <a:gd name="T26" fmla="*/ 60 w 406"/>
                  <a:gd name="T27" fmla="*/ 14 h 333"/>
                  <a:gd name="T28" fmla="*/ 60 w 406"/>
                  <a:gd name="T29" fmla="*/ 21 h 333"/>
                  <a:gd name="T30" fmla="*/ 53 w 406"/>
                  <a:gd name="T31" fmla="*/ 28 h 333"/>
                  <a:gd name="T32" fmla="*/ 60 w 406"/>
                  <a:gd name="T33" fmla="*/ 21 h 333"/>
                  <a:gd name="T34" fmla="*/ 60 w 406"/>
                  <a:gd name="T35" fmla="*/ 14 h 333"/>
                  <a:gd name="T36" fmla="*/ 60 w 406"/>
                  <a:gd name="T37" fmla="*/ 14 h 333"/>
                  <a:gd name="T38" fmla="*/ 60 w 406"/>
                  <a:gd name="T39" fmla="*/ 14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6" h="333">
                    <a:moveTo>
                      <a:pt x="56" y="28"/>
                    </a:moveTo>
                    <a:lnTo>
                      <a:pt x="0" y="28"/>
                    </a:lnTo>
                    <a:lnTo>
                      <a:pt x="0" y="0"/>
                    </a:lnTo>
                    <a:lnTo>
                      <a:pt x="67" y="0"/>
                    </a:lnTo>
                    <a:lnTo>
                      <a:pt x="406" y="312"/>
                    </a:lnTo>
                    <a:lnTo>
                      <a:pt x="384" y="333"/>
                    </a:lnTo>
                    <a:lnTo>
                      <a:pt x="56" y="28"/>
                    </a:lnTo>
                    <a:lnTo>
                      <a:pt x="56" y="28"/>
                    </a:lnTo>
                    <a:close/>
                    <a:moveTo>
                      <a:pt x="60" y="14"/>
                    </a:moveTo>
                    <a:lnTo>
                      <a:pt x="384" y="312"/>
                    </a:lnTo>
                    <a:lnTo>
                      <a:pt x="60" y="14"/>
                    </a:lnTo>
                    <a:lnTo>
                      <a:pt x="14" y="14"/>
                    </a:lnTo>
                    <a:lnTo>
                      <a:pt x="14" y="14"/>
                    </a:lnTo>
                    <a:lnTo>
                      <a:pt x="60" y="14"/>
                    </a:lnTo>
                    <a:lnTo>
                      <a:pt x="60" y="21"/>
                    </a:lnTo>
                    <a:lnTo>
                      <a:pt x="53" y="28"/>
                    </a:lnTo>
                    <a:lnTo>
                      <a:pt x="60" y="21"/>
                    </a:lnTo>
                    <a:lnTo>
                      <a:pt x="60" y="14"/>
                    </a:lnTo>
                    <a:lnTo>
                      <a:pt x="60" y="14"/>
                    </a:lnTo>
                    <a:lnTo>
                      <a:pt x="6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3" name="Freeform 61"/>
              <p:cNvSpPr>
                <a:spLocks noEditPoints="1"/>
              </p:cNvSpPr>
              <p:nvPr/>
            </p:nvSpPr>
            <p:spPr bwMode="auto">
              <a:xfrm>
                <a:off x="2031" y="1674"/>
                <a:ext cx="35" cy="57"/>
              </a:xfrm>
              <a:custGeom>
                <a:avLst/>
                <a:gdLst>
                  <a:gd name="T0" fmla="*/ 0 w 35"/>
                  <a:gd name="T1" fmla="*/ 29 h 57"/>
                  <a:gd name="T2" fmla="*/ 7 w 35"/>
                  <a:gd name="T3" fmla="*/ 18 h 57"/>
                  <a:gd name="T4" fmla="*/ 21 w 35"/>
                  <a:gd name="T5" fmla="*/ 29 h 57"/>
                  <a:gd name="T6" fmla="*/ 21 w 35"/>
                  <a:gd name="T7" fmla="*/ 0 h 57"/>
                  <a:gd name="T8" fmla="*/ 35 w 35"/>
                  <a:gd name="T9" fmla="*/ 0 h 57"/>
                  <a:gd name="T10" fmla="*/ 35 w 35"/>
                  <a:gd name="T11" fmla="*/ 57 h 57"/>
                  <a:gd name="T12" fmla="*/ 0 w 35"/>
                  <a:gd name="T13" fmla="*/ 29 h 57"/>
                  <a:gd name="T14" fmla="*/ 0 w 35"/>
                  <a:gd name="T15" fmla="*/ 29 h 57"/>
                  <a:gd name="T16" fmla="*/ 0 w 35"/>
                  <a:gd name="T17" fmla="*/ 29 h 57"/>
                  <a:gd name="T18" fmla="*/ 0 w 35"/>
                  <a:gd name="T19" fmla="*/ 29 h 57"/>
                  <a:gd name="T20" fmla="*/ 0 w 35"/>
                  <a:gd name="T21" fmla="*/ 29 h 57"/>
                  <a:gd name="T22" fmla="*/ 0 w 35"/>
                  <a:gd name="T23" fmla="*/ 29 h 57"/>
                  <a:gd name="T24" fmla="*/ 0 w 35"/>
                  <a:gd name="T25" fmla="*/ 2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57">
                    <a:moveTo>
                      <a:pt x="0" y="29"/>
                    </a:moveTo>
                    <a:lnTo>
                      <a:pt x="7" y="18"/>
                    </a:lnTo>
                    <a:lnTo>
                      <a:pt x="21" y="29"/>
                    </a:lnTo>
                    <a:lnTo>
                      <a:pt x="21" y="0"/>
                    </a:lnTo>
                    <a:lnTo>
                      <a:pt x="35" y="0"/>
                    </a:lnTo>
                    <a:lnTo>
                      <a:pt x="35" y="57"/>
                    </a:lnTo>
                    <a:lnTo>
                      <a:pt x="0" y="29"/>
                    </a:lnTo>
                    <a:lnTo>
                      <a:pt x="0" y="29"/>
                    </a:lnTo>
                    <a:close/>
                    <a:moveTo>
                      <a:pt x="0" y="29"/>
                    </a:moveTo>
                    <a:lnTo>
                      <a:pt x="0" y="29"/>
                    </a:lnTo>
                    <a:lnTo>
                      <a:pt x="0"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4" name="Freeform 62"/>
              <p:cNvSpPr>
                <a:spLocks noEditPoints="1"/>
              </p:cNvSpPr>
              <p:nvPr/>
            </p:nvSpPr>
            <p:spPr bwMode="auto">
              <a:xfrm>
                <a:off x="2020" y="1667"/>
                <a:ext cx="53" cy="82"/>
              </a:xfrm>
              <a:custGeom>
                <a:avLst/>
                <a:gdLst>
                  <a:gd name="T0" fmla="*/ 11 w 53"/>
                  <a:gd name="T1" fmla="*/ 46 h 82"/>
                  <a:gd name="T2" fmla="*/ 3 w 53"/>
                  <a:gd name="T3" fmla="*/ 53 h 82"/>
                  <a:gd name="T4" fmla="*/ 3 w 53"/>
                  <a:gd name="T5" fmla="*/ 39 h 82"/>
                  <a:gd name="T6" fmla="*/ 0 w 53"/>
                  <a:gd name="T7" fmla="*/ 36 h 82"/>
                  <a:gd name="T8" fmla="*/ 3 w 53"/>
                  <a:gd name="T9" fmla="*/ 32 h 82"/>
                  <a:gd name="T10" fmla="*/ 3 w 53"/>
                  <a:gd name="T11" fmla="*/ 18 h 82"/>
                  <a:gd name="T12" fmla="*/ 11 w 53"/>
                  <a:gd name="T13" fmla="*/ 25 h 82"/>
                  <a:gd name="T14" fmla="*/ 18 w 53"/>
                  <a:gd name="T15" fmla="*/ 14 h 82"/>
                  <a:gd name="T16" fmla="*/ 25 w 53"/>
                  <a:gd name="T17" fmla="*/ 18 h 82"/>
                  <a:gd name="T18" fmla="*/ 25 w 53"/>
                  <a:gd name="T19" fmla="*/ 21 h 82"/>
                  <a:gd name="T20" fmla="*/ 25 w 53"/>
                  <a:gd name="T21" fmla="*/ 0 h 82"/>
                  <a:gd name="T22" fmla="*/ 53 w 53"/>
                  <a:gd name="T23" fmla="*/ 0 h 82"/>
                  <a:gd name="T24" fmla="*/ 53 w 53"/>
                  <a:gd name="T25" fmla="*/ 82 h 82"/>
                  <a:gd name="T26" fmla="*/ 11 w 53"/>
                  <a:gd name="T27" fmla="*/ 46 h 82"/>
                  <a:gd name="T28" fmla="*/ 11 w 53"/>
                  <a:gd name="T29" fmla="*/ 46 h 82"/>
                  <a:gd name="T30" fmla="*/ 39 w 53"/>
                  <a:gd name="T31" fmla="*/ 50 h 82"/>
                  <a:gd name="T32" fmla="*/ 39 w 53"/>
                  <a:gd name="T33" fmla="*/ 14 h 82"/>
                  <a:gd name="T34" fmla="*/ 39 w 53"/>
                  <a:gd name="T35" fmla="*/ 50 h 82"/>
                  <a:gd name="T36" fmla="*/ 28 w 53"/>
                  <a:gd name="T37" fmla="*/ 43 h 82"/>
                  <a:gd name="T38" fmla="*/ 21 w 53"/>
                  <a:gd name="T39" fmla="*/ 36 h 82"/>
                  <a:gd name="T40" fmla="*/ 21 w 53"/>
                  <a:gd name="T41" fmla="*/ 36 h 82"/>
                  <a:gd name="T42" fmla="*/ 39 w 53"/>
                  <a:gd name="T43" fmla="*/ 50 h 82"/>
                  <a:gd name="T44" fmla="*/ 39 w 53"/>
                  <a:gd name="T45" fmla="*/ 5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 h="82">
                    <a:moveTo>
                      <a:pt x="11" y="46"/>
                    </a:moveTo>
                    <a:lnTo>
                      <a:pt x="3" y="53"/>
                    </a:lnTo>
                    <a:lnTo>
                      <a:pt x="3" y="39"/>
                    </a:lnTo>
                    <a:lnTo>
                      <a:pt x="0" y="36"/>
                    </a:lnTo>
                    <a:lnTo>
                      <a:pt x="3" y="32"/>
                    </a:lnTo>
                    <a:lnTo>
                      <a:pt x="3" y="18"/>
                    </a:lnTo>
                    <a:lnTo>
                      <a:pt x="11" y="25"/>
                    </a:lnTo>
                    <a:lnTo>
                      <a:pt x="18" y="14"/>
                    </a:lnTo>
                    <a:lnTo>
                      <a:pt x="25" y="18"/>
                    </a:lnTo>
                    <a:lnTo>
                      <a:pt x="25" y="21"/>
                    </a:lnTo>
                    <a:lnTo>
                      <a:pt x="25" y="0"/>
                    </a:lnTo>
                    <a:lnTo>
                      <a:pt x="53" y="0"/>
                    </a:lnTo>
                    <a:lnTo>
                      <a:pt x="53" y="82"/>
                    </a:lnTo>
                    <a:lnTo>
                      <a:pt x="11" y="46"/>
                    </a:lnTo>
                    <a:lnTo>
                      <a:pt x="11" y="46"/>
                    </a:lnTo>
                    <a:close/>
                    <a:moveTo>
                      <a:pt x="39" y="50"/>
                    </a:moveTo>
                    <a:lnTo>
                      <a:pt x="39" y="14"/>
                    </a:lnTo>
                    <a:lnTo>
                      <a:pt x="39" y="50"/>
                    </a:lnTo>
                    <a:lnTo>
                      <a:pt x="28" y="43"/>
                    </a:lnTo>
                    <a:lnTo>
                      <a:pt x="21" y="36"/>
                    </a:lnTo>
                    <a:lnTo>
                      <a:pt x="21" y="36"/>
                    </a:lnTo>
                    <a:lnTo>
                      <a:pt x="39" y="50"/>
                    </a:lnTo>
                    <a:lnTo>
                      <a:pt x="39"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5" name="Freeform 63"/>
              <p:cNvSpPr/>
              <p:nvPr/>
            </p:nvSpPr>
            <p:spPr bwMode="auto">
              <a:xfrm>
                <a:off x="2586" y="1589"/>
                <a:ext cx="385" cy="398"/>
              </a:xfrm>
              <a:custGeom>
                <a:avLst/>
                <a:gdLst>
                  <a:gd name="T0" fmla="*/ 0 w 385"/>
                  <a:gd name="T1" fmla="*/ 387 h 398"/>
                  <a:gd name="T2" fmla="*/ 371 w 385"/>
                  <a:gd name="T3" fmla="*/ 21 h 398"/>
                  <a:gd name="T4" fmla="*/ 371 w 385"/>
                  <a:gd name="T5" fmla="*/ 0 h 398"/>
                  <a:gd name="T6" fmla="*/ 371 w 385"/>
                  <a:gd name="T7" fmla="*/ 0 h 398"/>
                  <a:gd name="T8" fmla="*/ 385 w 385"/>
                  <a:gd name="T9" fmla="*/ 0 h 398"/>
                  <a:gd name="T10" fmla="*/ 385 w 385"/>
                  <a:gd name="T11" fmla="*/ 28 h 398"/>
                  <a:gd name="T12" fmla="*/ 11 w 385"/>
                  <a:gd name="T13" fmla="*/ 398 h 398"/>
                  <a:gd name="T14" fmla="*/ 0 w 385"/>
                  <a:gd name="T15" fmla="*/ 387 h 398"/>
                  <a:gd name="T16" fmla="*/ 0 w 385"/>
                  <a:gd name="T17" fmla="*/ 387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5" h="398">
                    <a:moveTo>
                      <a:pt x="0" y="387"/>
                    </a:moveTo>
                    <a:lnTo>
                      <a:pt x="371" y="21"/>
                    </a:lnTo>
                    <a:lnTo>
                      <a:pt x="371" y="0"/>
                    </a:lnTo>
                    <a:lnTo>
                      <a:pt x="371" y="0"/>
                    </a:lnTo>
                    <a:lnTo>
                      <a:pt x="385" y="0"/>
                    </a:lnTo>
                    <a:lnTo>
                      <a:pt x="385" y="28"/>
                    </a:lnTo>
                    <a:lnTo>
                      <a:pt x="11" y="398"/>
                    </a:lnTo>
                    <a:lnTo>
                      <a:pt x="0" y="387"/>
                    </a:lnTo>
                    <a:lnTo>
                      <a:pt x="0" y="3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6" name="Freeform 64"/>
              <p:cNvSpPr>
                <a:spLocks noEditPoints="1"/>
              </p:cNvSpPr>
              <p:nvPr/>
            </p:nvSpPr>
            <p:spPr bwMode="auto">
              <a:xfrm>
                <a:off x="2576" y="1582"/>
                <a:ext cx="402" cy="415"/>
              </a:xfrm>
              <a:custGeom>
                <a:avLst/>
                <a:gdLst>
                  <a:gd name="T0" fmla="*/ 7 w 402"/>
                  <a:gd name="T1" fmla="*/ 401 h 415"/>
                  <a:gd name="T2" fmla="*/ 10 w 402"/>
                  <a:gd name="T3" fmla="*/ 394 h 415"/>
                  <a:gd name="T4" fmla="*/ 17 w 402"/>
                  <a:gd name="T5" fmla="*/ 401 h 415"/>
                  <a:gd name="T6" fmla="*/ 10 w 402"/>
                  <a:gd name="T7" fmla="*/ 394 h 415"/>
                  <a:gd name="T8" fmla="*/ 7 w 402"/>
                  <a:gd name="T9" fmla="*/ 401 h 415"/>
                  <a:gd name="T10" fmla="*/ 0 w 402"/>
                  <a:gd name="T11" fmla="*/ 394 h 415"/>
                  <a:gd name="T12" fmla="*/ 374 w 402"/>
                  <a:gd name="T13" fmla="*/ 25 h 415"/>
                  <a:gd name="T14" fmla="*/ 374 w 402"/>
                  <a:gd name="T15" fmla="*/ 0 h 415"/>
                  <a:gd name="T16" fmla="*/ 381 w 402"/>
                  <a:gd name="T17" fmla="*/ 0 h 415"/>
                  <a:gd name="T18" fmla="*/ 381 w 402"/>
                  <a:gd name="T19" fmla="*/ 0 h 415"/>
                  <a:gd name="T20" fmla="*/ 402 w 402"/>
                  <a:gd name="T21" fmla="*/ 0 h 415"/>
                  <a:gd name="T22" fmla="*/ 402 w 402"/>
                  <a:gd name="T23" fmla="*/ 35 h 415"/>
                  <a:gd name="T24" fmla="*/ 21 w 402"/>
                  <a:gd name="T25" fmla="*/ 415 h 415"/>
                  <a:gd name="T26" fmla="*/ 7 w 402"/>
                  <a:gd name="T27" fmla="*/ 401 h 415"/>
                  <a:gd name="T28" fmla="*/ 7 w 402"/>
                  <a:gd name="T29" fmla="*/ 401 h 415"/>
                  <a:gd name="T30" fmla="*/ 21 w 402"/>
                  <a:gd name="T31" fmla="*/ 394 h 415"/>
                  <a:gd name="T32" fmla="*/ 388 w 402"/>
                  <a:gd name="T33" fmla="*/ 32 h 415"/>
                  <a:gd name="T34" fmla="*/ 388 w 402"/>
                  <a:gd name="T35" fmla="*/ 14 h 415"/>
                  <a:gd name="T36" fmla="*/ 388 w 402"/>
                  <a:gd name="T37" fmla="*/ 32 h 415"/>
                  <a:gd name="T38" fmla="*/ 21 w 402"/>
                  <a:gd name="T39" fmla="*/ 394 h 415"/>
                  <a:gd name="T40" fmla="*/ 21 w 402"/>
                  <a:gd name="T41" fmla="*/ 39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2" h="415">
                    <a:moveTo>
                      <a:pt x="7" y="401"/>
                    </a:moveTo>
                    <a:lnTo>
                      <a:pt x="10" y="394"/>
                    </a:lnTo>
                    <a:lnTo>
                      <a:pt x="17" y="401"/>
                    </a:lnTo>
                    <a:lnTo>
                      <a:pt x="10" y="394"/>
                    </a:lnTo>
                    <a:lnTo>
                      <a:pt x="7" y="401"/>
                    </a:lnTo>
                    <a:lnTo>
                      <a:pt x="0" y="394"/>
                    </a:lnTo>
                    <a:lnTo>
                      <a:pt x="374" y="25"/>
                    </a:lnTo>
                    <a:lnTo>
                      <a:pt x="374" y="0"/>
                    </a:lnTo>
                    <a:lnTo>
                      <a:pt x="381" y="0"/>
                    </a:lnTo>
                    <a:lnTo>
                      <a:pt x="381" y="0"/>
                    </a:lnTo>
                    <a:lnTo>
                      <a:pt x="402" y="0"/>
                    </a:lnTo>
                    <a:lnTo>
                      <a:pt x="402" y="35"/>
                    </a:lnTo>
                    <a:lnTo>
                      <a:pt x="21" y="415"/>
                    </a:lnTo>
                    <a:lnTo>
                      <a:pt x="7" y="401"/>
                    </a:lnTo>
                    <a:lnTo>
                      <a:pt x="7" y="401"/>
                    </a:lnTo>
                    <a:close/>
                    <a:moveTo>
                      <a:pt x="21" y="394"/>
                    </a:moveTo>
                    <a:lnTo>
                      <a:pt x="388" y="32"/>
                    </a:lnTo>
                    <a:lnTo>
                      <a:pt x="388" y="14"/>
                    </a:lnTo>
                    <a:lnTo>
                      <a:pt x="388" y="32"/>
                    </a:lnTo>
                    <a:lnTo>
                      <a:pt x="21" y="394"/>
                    </a:lnTo>
                    <a:lnTo>
                      <a:pt x="21" y="3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7" name="Freeform 65"/>
              <p:cNvSpPr/>
              <p:nvPr/>
            </p:nvSpPr>
            <p:spPr bwMode="auto">
              <a:xfrm>
                <a:off x="2960" y="1596"/>
                <a:ext cx="75" cy="25"/>
              </a:xfrm>
              <a:custGeom>
                <a:avLst/>
                <a:gdLst>
                  <a:gd name="T0" fmla="*/ 0 w 75"/>
                  <a:gd name="T1" fmla="*/ 11 h 25"/>
                  <a:gd name="T2" fmla="*/ 71 w 75"/>
                  <a:gd name="T3" fmla="*/ 0 h 25"/>
                  <a:gd name="T4" fmla="*/ 75 w 75"/>
                  <a:gd name="T5" fmla="*/ 14 h 25"/>
                  <a:gd name="T6" fmla="*/ 4 w 75"/>
                  <a:gd name="T7" fmla="*/ 25 h 25"/>
                  <a:gd name="T8" fmla="*/ 0 w 75"/>
                  <a:gd name="T9" fmla="*/ 11 h 25"/>
                  <a:gd name="T10" fmla="*/ 0 w 75"/>
                  <a:gd name="T11" fmla="*/ 11 h 25"/>
                </a:gdLst>
                <a:ahLst/>
                <a:cxnLst>
                  <a:cxn ang="0">
                    <a:pos x="T0" y="T1"/>
                  </a:cxn>
                  <a:cxn ang="0">
                    <a:pos x="T2" y="T3"/>
                  </a:cxn>
                  <a:cxn ang="0">
                    <a:pos x="T4" y="T5"/>
                  </a:cxn>
                  <a:cxn ang="0">
                    <a:pos x="T6" y="T7"/>
                  </a:cxn>
                  <a:cxn ang="0">
                    <a:pos x="T8" y="T9"/>
                  </a:cxn>
                  <a:cxn ang="0">
                    <a:pos x="T10" y="T11"/>
                  </a:cxn>
                </a:cxnLst>
                <a:rect l="0" t="0" r="r" b="b"/>
                <a:pathLst>
                  <a:path w="75" h="25">
                    <a:moveTo>
                      <a:pt x="0" y="11"/>
                    </a:moveTo>
                    <a:lnTo>
                      <a:pt x="71" y="0"/>
                    </a:lnTo>
                    <a:lnTo>
                      <a:pt x="75" y="14"/>
                    </a:lnTo>
                    <a:lnTo>
                      <a:pt x="4" y="25"/>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8" name="Freeform 66"/>
              <p:cNvSpPr/>
              <p:nvPr/>
            </p:nvSpPr>
            <p:spPr bwMode="auto">
              <a:xfrm>
                <a:off x="2953" y="1586"/>
                <a:ext cx="89" cy="42"/>
              </a:xfrm>
              <a:custGeom>
                <a:avLst/>
                <a:gdLst>
                  <a:gd name="T0" fmla="*/ 4 w 89"/>
                  <a:gd name="T1" fmla="*/ 35 h 42"/>
                  <a:gd name="T2" fmla="*/ 0 w 89"/>
                  <a:gd name="T3" fmla="*/ 21 h 42"/>
                  <a:gd name="T4" fmla="*/ 7 w 89"/>
                  <a:gd name="T5" fmla="*/ 21 h 42"/>
                  <a:gd name="T6" fmla="*/ 11 w 89"/>
                  <a:gd name="T7" fmla="*/ 28 h 42"/>
                  <a:gd name="T8" fmla="*/ 7 w 89"/>
                  <a:gd name="T9" fmla="*/ 21 h 42"/>
                  <a:gd name="T10" fmla="*/ 0 w 89"/>
                  <a:gd name="T11" fmla="*/ 21 h 42"/>
                  <a:gd name="T12" fmla="*/ 0 w 89"/>
                  <a:gd name="T13" fmla="*/ 14 h 42"/>
                  <a:gd name="T14" fmla="*/ 86 w 89"/>
                  <a:gd name="T15" fmla="*/ 0 h 42"/>
                  <a:gd name="T16" fmla="*/ 89 w 89"/>
                  <a:gd name="T17" fmla="*/ 28 h 42"/>
                  <a:gd name="T18" fmla="*/ 4 w 89"/>
                  <a:gd name="T19" fmla="*/ 42 h 42"/>
                  <a:gd name="T20" fmla="*/ 4 w 89"/>
                  <a:gd name="T21" fmla="*/ 35 h 42"/>
                  <a:gd name="T22" fmla="*/ 4 w 89"/>
                  <a:gd name="T23" fmla="*/ 35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 h="42">
                    <a:moveTo>
                      <a:pt x="4" y="35"/>
                    </a:moveTo>
                    <a:lnTo>
                      <a:pt x="0" y="21"/>
                    </a:lnTo>
                    <a:lnTo>
                      <a:pt x="7" y="21"/>
                    </a:lnTo>
                    <a:lnTo>
                      <a:pt x="11" y="28"/>
                    </a:lnTo>
                    <a:lnTo>
                      <a:pt x="7" y="21"/>
                    </a:lnTo>
                    <a:lnTo>
                      <a:pt x="0" y="21"/>
                    </a:lnTo>
                    <a:lnTo>
                      <a:pt x="0" y="14"/>
                    </a:lnTo>
                    <a:lnTo>
                      <a:pt x="86" y="0"/>
                    </a:lnTo>
                    <a:lnTo>
                      <a:pt x="89" y="28"/>
                    </a:lnTo>
                    <a:lnTo>
                      <a:pt x="4" y="42"/>
                    </a:lnTo>
                    <a:lnTo>
                      <a:pt x="4" y="35"/>
                    </a:lnTo>
                    <a:lnTo>
                      <a:pt x="4"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9" name="Freeform 67"/>
              <p:cNvSpPr/>
              <p:nvPr/>
            </p:nvSpPr>
            <p:spPr bwMode="auto">
              <a:xfrm>
                <a:off x="2950" y="1607"/>
                <a:ext cx="64" cy="25"/>
              </a:xfrm>
              <a:custGeom>
                <a:avLst/>
                <a:gdLst>
                  <a:gd name="T0" fmla="*/ 0 w 64"/>
                  <a:gd name="T1" fmla="*/ 10 h 25"/>
                  <a:gd name="T2" fmla="*/ 64 w 64"/>
                  <a:gd name="T3" fmla="*/ 0 h 25"/>
                  <a:gd name="T4" fmla="*/ 64 w 64"/>
                  <a:gd name="T5" fmla="*/ 14 h 25"/>
                  <a:gd name="T6" fmla="*/ 3 w 64"/>
                  <a:gd name="T7" fmla="*/ 25 h 25"/>
                  <a:gd name="T8" fmla="*/ 0 w 64"/>
                  <a:gd name="T9" fmla="*/ 10 h 25"/>
                  <a:gd name="T10" fmla="*/ 0 w 64"/>
                  <a:gd name="T11" fmla="*/ 10 h 25"/>
                </a:gdLst>
                <a:ahLst/>
                <a:cxnLst>
                  <a:cxn ang="0">
                    <a:pos x="T0" y="T1"/>
                  </a:cxn>
                  <a:cxn ang="0">
                    <a:pos x="T2" y="T3"/>
                  </a:cxn>
                  <a:cxn ang="0">
                    <a:pos x="T4" y="T5"/>
                  </a:cxn>
                  <a:cxn ang="0">
                    <a:pos x="T6" y="T7"/>
                  </a:cxn>
                  <a:cxn ang="0">
                    <a:pos x="T8" y="T9"/>
                  </a:cxn>
                  <a:cxn ang="0">
                    <a:pos x="T10" y="T11"/>
                  </a:cxn>
                </a:cxnLst>
                <a:rect l="0" t="0" r="r" b="b"/>
                <a:pathLst>
                  <a:path w="64" h="25">
                    <a:moveTo>
                      <a:pt x="0" y="10"/>
                    </a:moveTo>
                    <a:lnTo>
                      <a:pt x="64" y="0"/>
                    </a:lnTo>
                    <a:lnTo>
                      <a:pt x="64" y="14"/>
                    </a:lnTo>
                    <a:lnTo>
                      <a:pt x="3" y="25"/>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0" name="Freeform 68"/>
              <p:cNvSpPr/>
              <p:nvPr/>
            </p:nvSpPr>
            <p:spPr bwMode="auto">
              <a:xfrm>
                <a:off x="2942" y="1600"/>
                <a:ext cx="82" cy="39"/>
              </a:xfrm>
              <a:custGeom>
                <a:avLst/>
                <a:gdLst>
                  <a:gd name="T0" fmla="*/ 4 w 82"/>
                  <a:gd name="T1" fmla="*/ 32 h 39"/>
                  <a:gd name="T2" fmla="*/ 0 w 82"/>
                  <a:gd name="T3" fmla="*/ 17 h 39"/>
                  <a:gd name="T4" fmla="*/ 8 w 82"/>
                  <a:gd name="T5" fmla="*/ 17 h 39"/>
                  <a:gd name="T6" fmla="*/ 11 w 82"/>
                  <a:gd name="T7" fmla="*/ 25 h 39"/>
                  <a:gd name="T8" fmla="*/ 8 w 82"/>
                  <a:gd name="T9" fmla="*/ 17 h 39"/>
                  <a:gd name="T10" fmla="*/ 0 w 82"/>
                  <a:gd name="T11" fmla="*/ 17 h 39"/>
                  <a:gd name="T12" fmla="*/ 0 w 82"/>
                  <a:gd name="T13" fmla="*/ 10 h 39"/>
                  <a:gd name="T14" fmla="*/ 75 w 82"/>
                  <a:gd name="T15" fmla="*/ 0 h 39"/>
                  <a:gd name="T16" fmla="*/ 82 w 82"/>
                  <a:gd name="T17" fmla="*/ 25 h 39"/>
                  <a:gd name="T18" fmla="*/ 4 w 82"/>
                  <a:gd name="T19" fmla="*/ 39 h 39"/>
                  <a:gd name="T20" fmla="*/ 4 w 82"/>
                  <a:gd name="T21" fmla="*/ 32 h 39"/>
                  <a:gd name="T22" fmla="*/ 4 w 82"/>
                  <a:gd name="T23" fmla="*/ 3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39">
                    <a:moveTo>
                      <a:pt x="4" y="32"/>
                    </a:moveTo>
                    <a:lnTo>
                      <a:pt x="0" y="17"/>
                    </a:lnTo>
                    <a:lnTo>
                      <a:pt x="8" y="17"/>
                    </a:lnTo>
                    <a:lnTo>
                      <a:pt x="11" y="25"/>
                    </a:lnTo>
                    <a:lnTo>
                      <a:pt x="8" y="17"/>
                    </a:lnTo>
                    <a:lnTo>
                      <a:pt x="0" y="17"/>
                    </a:lnTo>
                    <a:lnTo>
                      <a:pt x="0" y="10"/>
                    </a:lnTo>
                    <a:lnTo>
                      <a:pt x="75" y="0"/>
                    </a:lnTo>
                    <a:lnTo>
                      <a:pt x="82" y="25"/>
                    </a:lnTo>
                    <a:lnTo>
                      <a:pt x="4" y="39"/>
                    </a:lnTo>
                    <a:lnTo>
                      <a:pt x="4" y="32"/>
                    </a:lnTo>
                    <a:lnTo>
                      <a:pt x="4"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1" name="Freeform 69"/>
              <p:cNvSpPr/>
              <p:nvPr/>
            </p:nvSpPr>
            <p:spPr bwMode="auto">
              <a:xfrm>
                <a:off x="2251" y="2377"/>
                <a:ext cx="175" cy="521"/>
              </a:xfrm>
              <a:custGeom>
                <a:avLst/>
                <a:gdLst>
                  <a:gd name="T0" fmla="*/ 0 w 49"/>
                  <a:gd name="T1" fmla="*/ 143 h 147"/>
                  <a:gd name="T2" fmla="*/ 19 w 49"/>
                  <a:gd name="T3" fmla="*/ 139 h 147"/>
                  <a:gd name="T4" fmla="*/ 12 w 49"/>
                  <a:gd name="T5" fmla="*/ 76 h 147"/>
                  <a:gd name="T6" fmla="*/ 12 w 49"/>
                  <a:gd name="T7" fmla="*/ 76 h 147"/>
                  <a:gd name="T8" fmla="*/ 12 w 49"/>
                  <a:gd name="T9" fmla="*/ 74 h 147"/>
                  <a:gd name="T10" fmla="*/ 12 w 49"/>
                  <a:gd name="T11" fmla="*/ 74 h 147"/>
                  <a:gd name="T12" fmla="*/ 45 w 49"/>
                  <a:gd name="T13" fmla="*/ 0 h 147"/>
                  <a:gd name="T14" fmla="*/ 45 w 49"/>
                  <a:gd name="T15" fmla="*/ 0 h 147"/>
                  <a:gd name="T16" fmla="*/ 49 w 49"/>
                  <a:gd name="T17" fmla="*/ 2 h 147"/>
                  <a:gd name="T18" fmla="*/ 32 w 49"/>
                  <a:gd name="T19" fmla="*/ 32 h 147"/>
                  <a:gd name="T20" fmla="*/ 32 w 49"/>
                  <a:gd name="T21" fmla="*/ 32 h 147"/>
                  <a:gd name="T22" fmla="*/ 16 w 49"/>
                  <a:gd name="T23" fmla="*/ 74 h 147"/>
                  <a:gd name="T24" fmla="*/ 16 w 49"/>
                  <a:gd name="T25" fmla="*/ 74 h 147"/>
                  <a:gd name="T26" fmla="*/ 16 w 49"/>
                  <a:gd name="T27" fmla="*/ 76 h 147"/>
                  <a:gd name="T28" fmla="*/ 16 w 49"/>
                  <a:gd name="T29" fmla="*/ 76 h 147"/>
                  <a:gd name="T30" fmla="*/ 23 w 49"/>
                  <a:gd name="T31" fmla="*/ 140 h 147"/>
                  <a:gd name="T32" fmla="*/ 23 w 49"/>
                  <a:gd name="T33" fmla="*/ 140 h 147"/>
                  <a:gd name="T34" fmla="*/ 24 w 49"/>
                  <a:gd name="T35" fmla="*/ 142 h 147"/>
                  <a:gd name="T36" fmla="*/ 1 w 49"/>
                  <a:gd name="T37" fmla="*/ 147 h 147"/>
                  <a:gd name="T38" fmla="*/ 0 w 49"/>
                  <a:gd name="T39" fmla="*/ 143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47">
                    <a:moveTo>
                      <a:pt x="0" y="143"/>
                    </a:moveTo>
                    <a:cubicBezTo>
                      <a:pt x="19" y="139"/>
                      <a:pt x="19" y="139"/>
                      <a:pt x="19" y="139"/>
                    </a:cubicBezTo>
                    <a:cubicBezTo>
                      <a:pt x="18" y="130"/>
                      <a:pt x="15" y="89"/>
                      <a:pt x="12" y="76"/>
                    </a:cubicBezTo>
                    <a:cubicBezTo>
                      <a:pt x="12" y="76"/>
                      <a:pt x="12" y="76"/>
                      <a:pt x="12" y="76"/>
                    </a:cubicBezTo>
                    <a:cubicBezTo>
                      <a:pt x="12" y="76"/>
                      <a:pt x="12" y="75"/>
                      <a:pt x="12" y="74"/>
                    </a:cubicBezTo>
                    <a:cubicBezTo>
                      <a:pt x="12" y="74"/>
                      <a:pt x="12" y="74"/>
                      <a:pt x="12" y="74"/>
                    </a:cubicBezTo>
                    <a:cubicBezTo>
                      <a:pt x="12" y="56"/>
                      <a:pt x="45" y="0"/>
                      <a:pt x="45" y="0"/>
                    </a:cubicBezTo>
                    <a:cubicBezTo>
                      <a:pt x="45" y="0"/>
                      <a:pt x="45" y="0"/>
                      <a:pt x="45" y="0"/>
                    </a:cubicBezTo>
                    <a:cubicBezTo>
                      <a:pt x="49" y="2"/>
                      <a:pt x="49" y="2"/>
                      <a:pt x="49" y="2"/>
                    </a:cubicBezTo>
                    <a:cubicBezTo>
                      <a:pt x="49" y="2"/>
                      <a:pt x="40" y="16"/>
                      <a:pt x="32" y="32"/>
                    </a:cubicBezTo>
                    <a:cubicBezTo>
                      <a:pt x="32" y="32"/>
                      <a:pt x="32" y="32"/>
                      <a:pt x="32" y="32"/>
                    </a:cubicBezTo>
                    <a:cubicBezTo>
                      <a:pt x="24" y="48"/>
                      <a:pt x="16" y="67"/>
                      <a:pt x="16" y="74"/>
                    </a:cubicBezTo>
                    <a:cubicBezTo>
                      <a:pt x="16" y="74"/>
                      <a:pt x="16" y="74"/>
                      <a:pt x="16" y="74"/>
                    </a:cubicBezTo>
                    <a:cubicBezTo>
                      <a:pt x="16" y="75"/>
                      <a:pt x="16" y="75"/>
                      <a:pt x="16" y="76"/>
                    </a:cubicBezTo>
                    <a:cubicBezTo>
                      <a:pt x="16" y="76"/>
                      <a:pt x="16" y="76"/>
                      <a:pt x="16" y="76"/>
                    </a:cubicBezTo>
                    <a:cubicBezTo>
                      <a:pt x="19" y="90"/>
                      <a:pt x="23" y="140"/>
                      <a:pt x="23" y="140"/>
                    </a:cubicBezTo>
                    <a:cubicBezTo>
                      <a:pt x="23" y="140"/>
                      <a:pt x="23" y="140"/>
                      <a:pt x="23" y="140"/>
                    </a:cubicBezTo>
                    <a:cubicBezTo>
                      <a:pt x="24" y="142"/>
                      <a:pt x="24" y="142"/>
                      <a:pt x="24" y="142"/>
                    </a:cubicBezTo>
                    <a:cubicBezTo>
                      <a:pt x="1" y="147"/>
                      <a:pt x="1" y="147"/>
                      <a:pt x="1" y="147"/>
                    </a:cubicBezTo>
                    <a:cubicBezTo>
                      <a:pt x="0" y="143"/>
                      <a:pt x="0" y="143"/>
                      <a:pt x="0" y="1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2" name="Freeform 70"/>
              <p:cNvSpPr>
                <a:spLocks noEditPoints="1"/>
              </p:cNvSpPr>
              <p:nvPr/>
            </p:nvSpPr>
            <p:spPr bwMode="auto">
              <a:xfrm>
                <a:off x="2244" y="2366"/>
                <a:ext cx="189" cy="540"/>
              </a:xfrm>
              <a:custGeom>
                <a:avLst/>
                <a:gdLst>
                  <a:gd name="T0" fmla="*/ 0 w 53"/>
                  <a:gd name="T1" fmla="*/ 147 h 152"/>
                  <a:gd name="T2" fmla="*/ 3 w 53"/>
                  <a:gd name="T3" fmla="*/ 148 h 152"/>
                  <a:gd name="T4" fmla="*/ 0 w 53"/>
                  <a:gd name="T5" fmla="*/ 147 h 152"/>
                  <a:gd name="T6" fmla="*/ 19 w 53"/>
                  <a:gd name="T7" fmla="*/ 140 h 152"/>
                  <a:gd name="T8" fmla="*/ 12 w 53"/>
                  <a:gd name="T9" fmla="*/ 80 h 152"/>
                  <a:gd name="T10" fmla="*/ 12 w 53"/>
                  <a:gd name="T11" fmla="*/ 77 h 152"/>
                  <a:gd name="T12" fmla="*/ 29 w 53"/>
                  <a:gd name="T13" fmla="*/ 33 h 152"/>
                  <a:gd name="T14" fmla="*/ 45 w 53"/>
                  <a:gd name="T15" fmla="*/ 3 h 152"/>
                  <a:gd name="T16" fmla="*/ 53 w 53"/>
                  <a:gd name="T17" fmla="*/ 4 h 152"/>
                  <a:gd name="T18" fmla="*/ 52 w 53"/>
                  <a:gd name="T19" fmla="*/ 6 h 152"/>
                  <a:gd name="T20" fmla="*/ 52 w 53"/>
                  <a:gd name="T21" fmla="*/ 6 h 152"/>
                  <a:gd name="T22" fmla="*/ 52 w 53"/>
                  <a:gd name="T23" fmla="*/ 6 h 152"/>
                  <a:gd name="T24" fmla="*/ 52 w 53"/>
                  <a:gd name="T25" fmla="*/ 6 h 152"/>
                  <a:gd name="T26" fmla="*/ 52 w 53"/>
                  <a:gd name="T27" fmla="*/ 7 h 152"/>
                  <a:gd name="T28" fmla="*/ 51 w 53"/>
                  <a:gd name="T29" fmla="*/ 9 h 152"/>
                  <a:gd name="T30" fmla="*/ 47 w 53"/>
                  <a:gd name="T31" fmla="*/ 15 h 152"/>
                  <a:gd name="T32" fmla="*/ 36 w 53"/>
                  <a:gd name="T33" fmla="*/ 36 h 152"/>
                  <a:gd name="T34" fmla="*/ 20 w 53"/>
                  <a:gd name="T35" fmla="*/ 77 h 152"/>
                  <a:gd name="T36" fmla="*/ 20 w 53"/>
                  <a:gd name="T37" fmla="*/ 77 h 152"/>
                  <a:gd name="T38" fmla="*/ 20 w 53"/>
                  <a:gd name="T39" fmla="*/ 78 h 152"/>
                  <a:gd name="T40" fmla="*/ 27 w 53"/>
                  <a:gd name="T41" fmla="*/ 143 h 152"/>
                  <a:gd name="T42" fmla="*/ 27 w 53"/>
                  <a:gd name="T43" fmla="*/ 143 h 152"/>
                  <a:gd name="T44" fmla="*/ 1 w 53"/>
                  <a:gd name="T45" fmla="*/ 152 h 152"/>
                  <a:gd name="T46" fmla="*/ 14 w 53"/>
                  <a:gd name="T47" fmla="*/ 145 h 152"/>
                  <a:gd name="T48" fmla="*/ 23 w 53"/>
                  <a:gd name="T49" fmla="*/ 144 h 152"/>
                  <a:gd name="T50" fmla="*/ 14 w 53"/>
                  <a:gd name="T51" fmla="*/ 145 h 152"/>
                  <a:gd name="T52" fmla="*/ 16 w 53"/>
                  <a:gd name="T53" fmla="*/ 79 h 152"/>
                  <a:gd name="T54" fmla="*/ 22 w 53"/>
                  <a:gd name="T55" fmla="*/ 127 h 152"/>
                  <a:gd name="T56" fmla="*/ 16 w 53"/>
                  <a:gd name="T57" fmla="*/ 79 h 152"/>
                  <a:gd name="T58" fmla="*/ 16 w 53"/>
                  <a:gd name="T59" fmla="*/ 77 h 152"/>
                  <a:gd name="T60" fmla="*/ 16 w 53"/>
                  <a:gd name="T61" fmla="*/ 77 h 152"/>
                  <a:gd name="T62" fmla="*/ 16 w 53"/>
                  <a:gd name="T63" fmla="*/ 77 h 152"/>
                  <a:gd name="T64" fmla="*/ 16 w 53"/>
                  <a:gd name="T65" fmla="*/ 77 h 152"/>
                  <a:gd name="T66" fmla="*/ 16 w 53"/>
                  <a:gd name="T67" fmla="*/ 77 h 152"/>
                  <a:gd name="T68" fmla="*/ 23 w 53"/>
                  <a:gd name="T69" fmla="*/ 54 h 152"/>
                  <a:gd name="T70" fmla="*/ 32 w 53"/>
                  <a:gd name="T71" fmla="*/ 34 h 152"/>
                  <a:gd name="T72" fmla="*/ 40 w 53"/>
                  <a:gd name="T73" fmla="*/ 20 h 152"/>
                  <a:gd name="T74" fmla="*/ 32 w 53"/>
                  <a:gd name="T75" fmla="*/ 3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 h="152">
                    <a:moveTo>
                      <a:pt x="1" y="150"/>
                    </a:moveTo>
                    <a:cubicBezTo>
                      <a:pt x="0" y="147"/>
                      <a:pt x="0" y="147"/>
                      <a:pt x="0" y="147"/>
                    </a:cubicBezTo>
                    <a:cubicBezTo>
                      <a:pt x="2" y="146"/>
                      <a:pt x="2" y="146"/>
                      <a:pt x="2" y="146"/>
                    </a:cubicBezTo>
                    <a:cubicBezTo>
                      <a:pt x="3" y="148"/>
                      <a:pt x="3" y="148"/>
                      <a:pt x="3" y="148"/>
                    </a:cubicBezTo>
                    <a:cubicBezTo>
                      <a:pt x="2" y="146"/>
                      <a:pt x="2" y="146"/>
                      <a:pt x="2" y="146"/>
                    </a:cubicBezTo>
                    <a:cubicBezTo>
                      <a:pt x="0" y="147"/>
                      <a:pt x="0" y="147"/>
                      <a:pt x="0" y="147"/>
                    </a:cubicBezTo>
                    <a:cubicBezTo>
                      <a:pt x="0" y="145"/>
                      <a:pt x="0" y="145"/>
                      <a:pt x="0" y="145"/>
                    </a:cubicBezTo>
                    <a:cubicBezTo>
                      <a:pt x="19" y="140"/>
                      <a:pt x="19" y="140"/>
                      <a:pt x="19" y="140"/>
                    </a:cubicBezTo>
                    <a:cubicBezTo>
                      <a:pt x="18" y="129"/>
                      <a:pt x="14" y="91"/>
                      <a:pt x="12" y="80"/>
                    </a:cubicBezTo>
                    <a:cubicBezTo>
                      <a:pt x="12" y="80"/>
                      <a:pt x="12" y="80"/>
                      <a:pt x="12" y="80"/>
                    </a:cubicBezTo>
                    <a:cubicBezTo>
                      <a:pt x="12" y="79"/>
                      <a:pt x="12" y="78"/>
                      <a:pt x="12" y="77"/>
                    </a:cubicBezTo>
                    <a:cubicBezTo>
                      <a:pt x="12" y="77"/>
                      <a:pt x="12" y="77"/>
                      <a:pt x="12" y="77"/>
                    </a:cubicBezTo>
                    <a:cubicBezTo>
                      <a:pt x="12" y="67"/>
                      <a:pt x="21" y="49"/>
                      <a:pt x="29" y="33"/>
                    </a:cubicBezTo>
                    <a:cubicBezTo>
                      <a:pt x="29" y="33"/>
                      <a:pt x="29" y="33"/>
                      <a:pt x="29" y="33"/>
                    </a:cubicBezTo>
                    <a:cubicBezTo>
                      <a:pt x="36" y="18"/>
                      <a:pt x="44" y="5"/>
                      <a:pt x="45" y="3"/>
                    </a:cubicBezTo>
                    <a:cubicBezTo>
                      <a:pt x="45" y="3"/>
                      <a:pt x="45" y="3"/>
                      <a:pt x="45" y="3"/>
                    </a:cubicBezTo>
                    <a:cubicBezTo>
                      <a:pt x="46" y="0"/>
                      <a:pt x="46" y="0"/>
                      <a:pt x="46" y="0"/>
                    </a:cubicBezTo>
                    <a:cubicBezTo>
                      <a:pt x="53" y="4"/>
                      <a:pt x="53" y="4"/>
                      <a:pt x="53" y="4"/>
                    </a:cubicBezTo>
                    <a:cubicBezTo>
                      <a:pt x="53" y="6"/>
                      <a:pt x="53" y="6"/>
                      <a:pt x="53"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7"/>
                      <a:pt x="52" y="7"/>
                      <a:pt x="52" y="7"/>
                    </a:cubicBezTo>
                    <a:cubicBezTo>
                      <a:pt x="52" y="7"/>
                      <a:pt x="52" y="7"/>
                      <a:pt x="52" y="7"/>
                    </a:cubicBezTo>
                    <a:cubicBezTo>
                      <a:pt x="52" y="7"/>
                      <a:pt x="51" y="8"/>
                      <a:pt x="51" y="9"/>
                    </a:cubicBezTo>
                    <a:cubicBezTo>
                      <a:pt x="51" y="9"/>
                      <a:pt x="51" y="9"/>
                      <a:pt x="51" y="9"/>
                    </a:cubicBezTo>
                    <a:cubicBezTo>
                      <a:pt x="50" y="10"/>
                      <a:pt x="49" y="12"/>
                      <a:pt x="47" y="15"/>
                    </a:cubicBezTo>
                    <a:cubicBezTo>
                      <a:pt x="47" y="15"/>
                      <a:pt x="47" y="15"/>
                      <a:pt x="47" y="15"/>
                    </a:cubicBezTo>
                    <a:cubicBezTo>
                      <a:pt x="44" y="21"/>
                      <a:pt x="40" y="28"/>
                      <a:pt x="36" y="36"/>
                    </a:cubicBezTo>
                    <a:cubicBezTo>
                      <a:pt x="36" y="36"/>
                      <a:pt x="36" y="36"/>
                      <a:pt x="36" y="36"/>
                    </a:cubicBezTo>
                    <a:cubicBezTo>
                      <a:pt x="28" y="52"/>
                      <a:pt x="20" y="70"/>
                      <a:pt x="20" y="77"/>
                    </a:cubicBezTo>
                    <a:cubicBezTo>
                      <a:pt x="20" y="77"/>
                      <a:pt x="20" y="77"/>
                      <a:pt x="20" y="77"/>
                    </a:cubicBezTo>
                    <a:cubicBezTo>
                      <a:pt x="20" y="77"/>
                      <a:pt x="20" y="77"/>
                      <a:pt x="20" y="77"/>
                    </a:cubicBezTo>
                    <a:cubicBezTo>
                      <a:pt x="20" y="77"/>
                      <a:pt x="20" y="77"/>
                      <a:pt x="20" y="77"/>
                    </a:cubicBezTo>
                    <a:cubicBezTo>
                      <a:pt x="20" y="78"/>
                      <a:pt x="20" y="78"/>
                      <a:pt x="20" y="78"/>
                    </a:cubicBezTo>
                    <a:cubicBezTo>
                      <a:pt x="20" y="78"/>
                      <a:pt x="20" y="78"/>
                      <a:pt x="20" y="78"/>
                    </a:cubicBezTo>
                    <a:cubicBezTo>
                      <a:pt x="23" y="93"/>
                      <a:pt x="27" y="140"/>
                      <a:pt x="27" y="143"/>
                    </a:cubicBezTo>
                    <a:cubicBezTo>
                      <a:pt x="27" y="143"/>
                      <a:pt x="27" y="143"/>
                      <a:pt x="27" y="143"/>
                    </a:cubicBezTo>
                    <a:cubicBezTo>
                      <a:pt x="27" y="143"/>
                      <a:pt x="27" y="143"/>
                      <a:pt x="27" y="143"/>
                    </a:cubicBezTo>
                    <a:cubicBezTo>
                      <a:pt x="27" y="143"/>
                      <a:pt x="27" y="143"/>
                      <a:pt x="27" y="143"/>
                    </a:cubicBezTo>
                    <a:cubicBezTo>
                      <a:pt x="28" y="147"/>
                      <a:pt x="28" y="147"/>
                      <a:pt x="28" y="147"/>
                    </a:cubicBezTo>
                    <a:cubicBezTo>
                      <a:pt x="1" y="152"/>
                      <a:pt x="1" y="152"/>
                      <a:pt x="1" y="152"/>
                    </a:cubicBezTo>
                    <a:cubicBezTo>
                      <a:pt x="1" y="150"/>
                      <a:pt x="1" y="150"/>
                      <a:pt x="1" y="150"/>
                    </a:cubicBezTo>
                    <a:close/>
                    <a:moveTo>
                      <a:pt x="14" y="145"/>
                    </a:moveTo>
                    <a:cubicBezTo>
                      <a:pt x="23" y="144"/>
                      <a:pt x="23" y="144"/>
                      <a:pt x="23" y="144"/>
                    </a:cubicBezTo>
                    <a:cubicBezTo>
                      <a:pt x="23" y="144"/>
                      <a:pt x="23" y="144"/>
                      <a:pt x="23" y="144"/>
                    </a:cubicBezTo>
                    <a:cubicBezTo>
                      <a:pt x="23" y="144"/>
                      <a:pt x="23" y="144"/>
                      <a:pt x="23" y="144"/>
                    </a:cubicBezTo>
                    <a:cubicBezTo>
                      <a:pt x="14" y="145"/>
                      <a:pt x="14" y="145"/>
                      <a:pt x="14" y="145"/>
                    </a:cubicBezTo>
                    <a:close/>
                    <a:moveTo>
                      <a:pt x="16" y="77"/>
                    </a:moveTo>
                    <a:cubicBezTo>
                      <a:pt x="16" y="78"/>
                      <a:pt x="16" y="78"/>
                      <a:pt x="16" y="79"/>
                    </a:cubicBezTo>
                    <a:cubicBezTo>
                      <a:pt x="16" y="79"/>
                      <a:pt x="16" y="79"/>
                      <a:pt x="16" y="79"/>
                    </a:cubicBezTo>
                    <a:cubicBezTo>
                      <a:pt x="18" y="88"/>
                      <a:pt x="20" y="111"/>
                      <a:pt x="22" y="127"/>
                    </a:cubicBezTo>
                    <a:cubicBezTo>
                      <a:pt x="22" y="127"/>
                      <a:pt x="22" y="127"/>
                      <a:pt x="22" y="127"/>
                    </a:cubicBezTo>
                    <a:cubicBezTo>
                      <a:pt x="20" y="111"/>
                      <a:pt x="18" y="88"/>
                      <a:pt x="16" y="79"/>
                    </a:cubicBezTo>
                    <a:cubicBezTo>
                      <a:pt x="16" y="79"/>
                      <a:pt x="16" y="79"/>
                      <a:pt x="16" y="79"/>
                    </a:cubicBezTo>
                    <a:cubicBezTo>
                      <a:pt x="16" y="78"/>
                      <a:pt x="16" y="78"/>
                      <a:pt x="16" y="77"/>
                    </a:cubicBezTo>
                    <a:cubicBezTo>
                      <a:pt x="16" y="77"/>
                      <a:pt x="16" y="77"/>
                      <a:pt x="16" y="77"/>
                    </a:cubicBezTo>
                    <a:cubicBezTo>
                      <a:pt x="16" y="77"/>
                      <a:pt x="16" y="77"/>
                      <a:pt x="16" y="77"/>
                    </a:cubicBezTo>
                    <a:cubicBezTo>
                      <a:pt x="16" y="77"/>
                      <a:pt x="16" y="77"/>
                      <a:pt x="16" y="77"/>
                    </a:cubicBezTo>
                    <a:cubicBezTo>
                      <a:pt x="16" y="77"/>
                      <a:pt x="16" y="77"/>
                      <a:pt x="16" y="77"/>
                    </a:cubicBezTo>
                    <a:close/>
                    <a:moveTo>
                      <a:pt x="16" y="77"/>
                    </a:moveTo>
                    <a:cubicBezTo>
                      <a:pt x="16" y="77"/>
                      <a:pt x="16" y="77"/>
                      <a:pt x="16" y="77"/>
                    </a:cubicBezTo>
                    <a:cubicBezTo>
                      <a:pt x="16" y="77"/>
                      <a:pt x="16" y="77"/>
                      <a:pt x="16" y="77"/>
                    </a:cubicBezTo>
                    <a:cubicBezTo>
                      <a:pt x="16" y="77"/>
                      <a:pt x="16" y="77"/>
                      <a:pt x="16" y="77"/>
                    </a:cubicBezTo>
                    <a:close/>
                    <a:moveTo>
                      <a:pt x="32" y="34"/>
                    </a:moveTo>
                    <a:cubicBezTo>
                      <a:pt x="29" y="41"/>
                      <a:pt x="26" y="48"/>
                      <a:pt x="23" y="54"/>
                    </a:cubicBezTo>
                    <a:cubicBezTo>
                      <a:pt x="23" y="54"/>
                      <a:pt x="23" y="54"/>
                      <a:pt x="23" y="54"/>
                    </a:cubicBezTo>
                    <a:cubicBezTo>
                      <a:pt x="26" y="48"/>
                      <a:pt x="29" y="41"/>
                      <a:pt x="32" y="34"/>
                    </a:cubicBezTo>
                    <a:cubicBezTo>
                      <a:pt x="32" y="34"/>
                      <a:pt x="32" y="34"/>
                      <a:pt x="32" y="34"/>
                    </a:cubicBezTo>
                    <a:cubicBezTo>
                      <a:pt x="35" y="29"/>
                      <a:pt x="38" y="24"/>
                      <a:pt x="40" y="20"/>
                    </a:cubicBezTo>
                    <a:cubicBezTo>
                      <a:pt x="40" y="20"/>
                      <a:pt x="40" y="20"/>
                      <a:pt x="40" y="20"/>
                    </a:cubicBezTo>
                    <a:cubicBezTo>
                      <a:pt x="38" y="24"/>
                      <a:pt x="35" y="29"/>
                      <a:pt x="3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3" name="Freeform 71"/>
              <p:cNvSpPr/>
              <p:nvPr/>
            </p:nvSpPr>
            <p:spPr bwMode="auto">
              <a:xfrm>
                <a:off x="2561" y="2377"/>
                <a:ext cx="232" cy="521"/>
              </a:xfrm>
              <a:custGeom>
                <a:avLst/>
                <a:gdLst>
                  <a:gd name="T0" fmla="*/ 44 w 65"/>
                  <a:gd name="T1" fmla="*/ 147 h 147"/>
                  <a:gd name="T2" fmla="*/ 44 w 65"/>
                  <a:gd name="T3" fmla="*/ 145 h 147"/>
                  <a:gd name="T4" fmla="*/ 49 w 65"/>
                  <a:gd name="T5" fmla="*/ 91 h 147"/>
                  <a:gd name="T6" fmla="*/ 49 w 65"/>
                  <a:gd name="T7" fmla="*/ 91 h 147"/>
                  <a:gd name="T8" fmla="*/ 49 w 65"/>
                  <a:gd name="T9" fmla="*/ 90 h 147"/>
                  <a:gd name="T10" fmla="*/ 49 w 65"/>
                  <a:gd name="T11" fmla="*/ 90 h 147"/>
                  <a:gd name="T12" fmla="*/ 25 w 65"/>
                  <a:gd name="T13" fmla="*/ 40 h 147"/>
                  <a:gd name="T14" fmla="*/ 25 w 65"/>
                  <a:gd name="T15" fmla="*/ 40 h 147"/>
                  <a:gd name="T16" fmla="*/ 0 w 65"/>
                  <a:gd name="T17" fmla="*/ 2 h 147"/>
                  <a:gd name="T18" fmla="*/ 0 w 65"/>
                  <a:gd name="T19" fmla="*/ 2 h 147"/>
                  <a:gd name="T20" fmla="*/ 3 w 65"/>
                  <a:gd name="T21" fmla="*/ 0 h 147"/>
                  <a:gd name="T22" fmla="*/ 28 w 65"/>
                  <a:gd name="T23" fmla="*/ 38 h 147"/>
                  <a:gd name="T24" fmla="*/ 28 w 65"/>
                  <a:gd name="T25" fmla="*/ 38 h 147"/>
                  <a:gd name="T26" fmla="*/ 53 w 65"/>
                  <a:gd name="T27" fmla="*/ 90 h 147"/>
                  <a:gd name="T28" fmla="*/ 53 w 65"/>
                  <a:gd name="T29" fmla="*/ 90 h 147"/>
                  <a:gd name="T30" fmla="*/ 53 w 65"/>
                  <a:gd name="T31" fmla="*/ 92 h 147"/>
                  <a:gd name="T32" fmla="*/ 53 w 65"/>
                  <a:gd name="T33" fmla="*/ 92 h 147"/>
                  <a:gd name="T34" fmla="*/ 48 w 65"/>
                  <a:gd name="T35" fmla="*/ 143 h 147"/>
                  <a:gd name="T36" fmla="*/ 48 w 65"/>
                  <a:gd name="T37" fmla="*/ 143 h 147"/>
                  <a:gd name="T38" fmla="*/ 65 w 65"/>
                  <a:gd name="T39" fmla="*/ 143 h 147"/>
                  <a:gd name="T40" fmla="*/ 65 w 65"/>
                  <a:gd name="T41" fmla="*/ 147 h 147"/>
                  <a:gd name="T42" fmla="*/ 44 w 65"/>
                  <a:gd name="T43"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5" h="147">
                    <a:moveTo>
                      <a:pt x="44" y="147"/>
                    </a:moveTo>
                    <a:cubicBezTo>
                      <a:pt x="44" y="145"/>
                      <a:pt x="44" y="145"/>
                      <a:pt x="44" y="145"/>
                    </a:cubicBezTo>
                    <a:cubicBezTo>
                      <a:pt x="44" y="145"/>
                      <a:pt x="47" y="107"/>
                      <a:pt x="49" y="91"/>
                    </a:cubicBezTo>
                    <a:cubicBezTo>
                      <a:pt x="49" y="91"/>
                      <a:pt x="49" y="91"/>
                      <a:pt x="49" y="91"/>
                    </a:cubicBezTo>
                    <a:cubicBezTo>
                      <a:pt x="49" y="91"/>
                      <a:pt x="49" y="91"/>
                      <a:pt x="49" y="90"/>
                    </a:cubicBezTo>
                    <a:cubicBezTo>
                      <a:pt x="49" y="90"/>
                      <a:pt x="49" y="90"/>
                      <a:pt x="49" y="90"/>
                    </a:cubicBezTo>
                    <a:cubicBezTo>
                      <a:pt x="50" y="83"/>
                      <a:pt x="37" y="60"/>
                      <a:pt x="25" y="40"/>
                    </a:cubicBezTo>
                    <a:cubicBezTo>
                      <a:pt x="25" y="40"/>
                      <a:pt x="25" y="40"/>
                      <a:pt x="25" y="40"/>
                    </a:cubicBezTo>
                    <a:cubicBezTo>
                      <a:pt x="12" y="20"/>
                      <a:pt x="0" y="2"/>
                      <a:pt x="0" y="2"/>
                    </a:cubicBezTo>
                    <a:cubicBezTo>
                      <a:pt x="0" y="2"/>
                      <a:pt x="0" y="2"/>
                      <a:pt x="0" y="2"/>
                    </a:cubicBezTo>
                    <a:cubicBezTo>
                      <a:pt x="3" y="0"/>
                      <a:pt x="3" y="0"/>
                      <a:pt x="3" y="0"/>
                    </a:cubicBezTo>
                    <a:cubicBezTo>
                      <a:pt x="3" y="0"/>
                      <a:pt x="16" y="18"/>
                      <a:pt x="28" y="38"/>
                    </a:cubicBezTo>
                    <a:cubicBezTo>
                      <a:pt x="28" y="38"/>
                      <a:pt x="28" y="38"/>
                      <a:pt x="28" y="38"/>
                    </a:cubicBezTo>
                    <a:cubicBezTo>
                      <a:pt x="41" y="58"/>
                      <a:pt x="53" y="80"/>
                      <a:pt x="53" y="90"/>
                    </a:cubicBezTo>
                    <a:cubicBezTo>
                      <a:pt x="53" y="90"/>
                      <a:pt x="53" y="90"/>
                      <a:pt x="53" y="90"/>
                    </a:cubicBezTo>
                    <a:cubicBezTo>
                      <a:pt x="53" y="91"/>
                      <a:pt x="53" y="91"/>
                      <a:pt x="53" y="92"/>
                    </a:cubicBezTo>
                    <a:cubicBezTo>
                      <a:pt x="53" y="92"/>
                      <a:pt x="53" y="92"/>
                      <a:pt x="53" y="92"/>
                    </a:cubicBezTo>
                    <a:cubicBezTo>
                      <a:pt x="51" y="105"/>
                      <a:pt x="49" y="135"/>
                      <a:pt x="48" y="143"/>
                    </a:cubicBezTo>
                    <a:cubicBezTo>
                      <a:pt x="48" y="143"/>
                      <a:pt x="48" y="143"/>
                      <a:pt x="48" y="143"/>
                    </a:cubicBezTo>
                    <a:cubicBezTo>
                      <a:pt x="65" y="143"/>
                      <a:pt x="65" y="143"/>
                      <a:pt x="65" y="143"/>
                    </a:cubicBezTo>
                    <a:cubicBezTo>
                      <a:pt x="65" y="147"/>
                      <a:pt x="65" y="147"/>
                      <a:pt x="65" y="147"/>
                    </a:cubicBezTo>
                    <a:cubicBezTo>
                      <a:pt x="44" y="147"/>
                      <a:pt x="44" y="147"/>
                      <a:pt x="44"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4" name="Freeform 72"/>
              <p:cNvSpPr>
                <a:spLocks noEditPoints="1"/>
              </p:cNvSpPr>
              <p:nvPr/>
            </p:nvSpPr>
            <p:spPr bwMode="auto">
              <a:xfrm>
                <a:off x="2551" y="2366"/>
                <a:ext cx="249" cy="540"/>
              </a:xfrm>
              <a:custGeom>
                <a:avLst/>
                <a:gdLst>
                  <a:gd name="T0" fmla="*/ 47 w 70"/>
                  <a:gd name="T1" fmla="*/ 150 h 152"/>
                  <a:gd name="T2" fmla="*/ 47 w 70"/>
                  <a:gd name="T3" fmla="*/ 150 h 152"/>
                  <a:gd name="T4" fmla="*/ 45 w 70"/>
                  <a:gd name="T5" fmla="*/ 152 h 152"/>
                  <a:gd name="T6" fmla="*/ 45 w 70"/>
                  <a:gd name="T7" fmla="*/ 148 h 152"/>
                  <a:gd name="T8" fmla="*/ 45 w 70"/>
                  <a:gd name="T9" fmla="*/ 148 h 152"/>
                  <a:gd name="T10" fmla="*/ 45 w 70"/>
                  <a:gd name="T11" fmla="*/ 148 h 152"/>
                  <a:gd name="T12" fmla="*/ 45 w 70"/>
                  <a:gd name="T13" fmla="*/ 148 h 152"/>
                  <a:gd name="T14" fmla="*/ 45 w 70"/>
                  <a:gd name="T15" fmla="*/ 147 h 152"/>
                  <a:gd name="T16" fmla="*/ 45 w 70"/>
                  <a:gd name="T17" fmla="*/ 146 h 152"/>
                  <a:gd name="T18" fmla="*/ 46 w 70"/>
                  <a:gd name="T19" fmla="*/ 142 h 152"/>
                  <a:gd name="T20" fmla="*/ 47 w 70"/>
                  <a:gd name="T21" fmla="*/ 127 h 152"/>
                  <a:gd name="T22" fmla="*/ 50 w 70"/>
                  <a:gd name="T23" fmla="*/ 94 h 152"/>
                  <a:gd name="T24" fmla="*/ 50 w 70"/>
                  <a:gd name="T25" fmla="*/ 93 h 152"/>
                  <a:gd name="T26" fmla="*/ 50 w 70"/>
                  <a:gd name="T27" fmla="*/ 93 h 152"/>
                  <a:gd name="T28" fmla="*/ 26 w 70"/>
                  <a:gd name="T29" fmla="*/ 44 h 152"/>
                  <a:gd name="T30" fmla="*/ 1 w 70"/>
                  <a:gd name="T31" fmla="*/ 7 h 152"/>
                  <a:gd name="T32" fmla="*/ 7 w 70"/>
                  <a:gd name="T33" fmla="*/ 0 h 152"/>
                  <a:gd name="T34" fmla="*/ 8 w 70"/>
                  <a:gd name="T35" fmla="*/ 2 h 152"/>
                  <a:gd name="T36" fmla="*/ 8 w 70"/>
                  <a:gd name="T37" fmla="*/ 2 h 152"/>
                  <a:gd name="T38" fmla="*/ 8 w 70"/>
                  <a:gd name="T39" fmla="*/ 2 h 152"/>
                  <a:gd name="T40" fmla="*/ 8 w 70"/>
                  <a:gd name="T41" fmla="*/ 2 h 152"/>
                  <a:gd name="T42" fmla="*/ 9 w 70"/>
                  <a:gd name="T43" fmla="*/ 3 h 152"/>
                  <a:gd name="T44" fmla="*/ 10 w 70"/>
                  <a:gd name="T45" fmla="*/ 5 h 152"/>
                  <a:gd name="T46" fmla="*/ 16 w 70"/>
                  <a:gd name="T47" fmla="*/ 13 h 152"/>
                  <a:gd name="T48" fmla="*/ 33 w 70"/>
                  <a:gd name="T49" fmla="*/ 40 h 152"/>
                  <a:gd name="T50" fmla="*/ 58 w 70"/>
                  <a:gd name="T51" fmla="*/ 93 h 152"/>
                  <a:gd name="T52" fmla="*/ 58 w 70"/>
                  <a:gd name="T53" fmla="*/ 94 h 152"/>
                  <a:gd name="T54" fmla="*/ 58 w 70"/>
                  <a:gd name="T55" fmla="*/ 95 h 152"/>
                  <a:gd name="T56" fmla="*/ 53 w 70"/>
                  <a:gd name="T57" fmla="*/ 144 h 152"/>
                  <a:gd name="T58" fmla="*/ 70 w 70"/>
                  <a:gd name="T59" fmla="*/ 144 h 152"/>
                  <a:gd name="T60" fmla="*/ 47 w 70"/>
                  <a:gd name="T61" fmla="*/ 152 h 152"/>
                  <a:gd name="T62" fmla="*/ 52 w 70"/>
                  <a:gd name="T63" fmla="*/ 109 h 152"/>
                  <a:gd name="T64" fmla="*/ 52 w 70"/>
                  <a:gd name="T65" fmla="*/ 109 h 152"/>
                  <a:gd name="T66" fmla="*/ 53 w 70"/>
                  <a:gd name="T67" fmla="*/ 108 h 152"/>
                  <a:gd name="T68" fmla="*/ 52 w 70"/>
                  <a:gd name="T69" fmla="*/ 108 h 152"/>
                  <a:gd name="T70" fmla="*/ 53 w 70"/>
                  <a:gd name="T71" fmla="*/ 108 h 152"/>
                  <a:gd name="T72" fmla="*/ 53 w 70"/>
                  <a:gd name="T73" fmla="*/ 108 h 152"/>
                  <a:gd name="T74" fmla="*/ 53 w 70"/>
                  <a:gd name="T75" fmla="*/ 107 h 152"/>
                  <a:gd name="T76" fmla="*/ 53 w 70"/>
                  <a:gd name="T77" fmla="*/ 107 h 152"/>
                  <a:gd name="T78" fmla="*/ 54 w 70"/>
                  <a:gd name="T79" fmla="*/ 95 h 152"/>
                  <a:gd name="T80" fmla="*/ 54 w 70"/>
                  <a:gd name="T81" fmla="*/ 95 h 152"/>
                  <a:gd name="T82" fmla="*/ 53 w 70"/>
                  <a:gd name="T83" fmla="*/ 107 h 152"/>
                  <a:gd name="T84" fmla="*/ 54 w 70"/>
                  <a:gd name="T85" fmla="*/ 93 h 152"/>
                  <a:gd name="T86" fmla="*/ 54 w 70"/>
                  <a:gd name="T87" fmla="*/ 93 h 152"/>
                  <a:gd name="T88" fmla="*/ 54 w 70"/>
                  <a:gd name="T89" fmla="*/ 93 h 152"/>
                  <a:gd name="T90" fmla="*/ 54 w 70"/>
                  <a:gd name="T91" fmla="*/ 90 h 152"/>
                  <a:gd name="T92" fmla="*/ 54 w 70"/>
                  <a:gd name="T93" fmla="*/ 90 h 152"/>
                  <a:gd name="T94" fmla="*/ 43 w 70"/>
                  <a:gd name="T95" fmla="*/ 65 h 152"/>
                  <a:gd name="T96" fmla="*/ 54 w 70"/>
                  <a:gd name="T97" fmla="*/ 90 h 152"/>
                  <a:gd name="T98" fmla="*/ 43 w 70"/>
                  <a:gd name="T99" fmla="*/ 65 h 152"/>
                  <a:gd name="T100" fmla="*/ 43 w 70"/>
                  <a:gd name="T101" fmla="*/ 65 h 152"/>
                  <a:gd name="T102" fmla="*/ 43 w 70"/>
                  <a:gd name="T103" fmla="*/ 65 h 152"/>
                  <a:gd name="T104" fmla="*/ 43 w 70"/>
                  <a:gd name="T105" fmla="*/ 65 h 152"/>
                  <a:gd name="T106" fmla="*/ 43 w 70"/>
                  <a:gd name="T107" fmla="*/ 64 h 152"/>
                  <a:gd name="T108" fmla="*/ 43 w 70"/>
                  <a:gd name="T109" fmla="*/ 64 h 152"/>
                  <a:gd name="T110" fmla="*/ 35 w 70"/>
                  <a:gd name="T111" fmla="*/ 51 h 152"/>
                  <a:gd name="T112" fmla="*/ 35 w 70"/>
                  <a:gd name="T113" fmla="*/ 51 h 152"/>
                  <a:gd name="T114" fmla="*/ 35 w 70"/>
                  <a:gd name="T115" fmla="*/ 51 h 152"/>
                  <a:gd name="T116" fmla="*/ 30 w 70"/>
                  <a:gd name="T117" fmla="*/ 42 h 152"/>
                  <a:gd name="T118" fmla="*/ 24 w 70"/>
                  <a:gd name="T119" fmla="*/ 34 h 152"/>
                  <a:gd name="T120" fmla="*/ 29 w 70"/>
                  <a:gd name="T121"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0" h="152">
                    <a:moveTo>
                      <a:pt x="47" y="152"/>
                    </a:moveTo>
                    <a:cubicBezTo>
                      <a:pt x="47" y="150"/>
                      <a:pt x="47" y="150"/>
                      <a:pt x="47" y="150"/>
                    </a:cubicBezTo>
                    <a:cubicBezTo>
                      <a:pt x="49" y="150"/>
                      <a:pt x="49" y="150"/>
                      <a:pt x="49" y="150"/>
                    </a:cubicBezTo>
                    <a:cubicBezTo>
                      <a:pt x="47" y="150"/>
                      <a:pt x="47" y="150"/>
                      <a:pt x="47" y="150"/>
                    </a:cubicBezTo>
                    <a:cubicBezTo>
                      <a:pt x="47" y="152"/>
                      <a:pt x="47" y="152"/>
                      <a:pt x="47" y="152"/>
                    </a:cubicBezTo>
                    <a:cubicBezTo>
                      <a:pt x="45" y="152"/>
                      <a:pt x="45" y="152"/>
                      <a:pt x="45" y="152"/>
                    </a:cubicBezTo>
                    <a:cubicBezTo>
                      <a:pt x="45" y="150"/>
                      <a:pt x="45" y="150"/>
                      <a:pt x="45" y="150"/>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7"/>
                    </a:cubicBezTo>
                    <a:cubicBezTo>
                      <a:pt x="45" y="147"/>
                      <a:pt x="45" y="147"/>
                      <a:pt x="45" y="147"/>
                    </a:cubicBezTo>
                    <a:cubicBezTo>
                      <a:pt x="45" y="147"/>
                      <a:pt x="45" y="147"/>
                      <a:pt x="45" y="146"/>
                    </a:cubicBezTo>
                    <a:cubicBezTo>
                      <a:pt x="45" y="146"/>
                      <a:pt x="45" y="146"/>
                      <a:pt x="45" y="146"/>
                    </a:cubicBezTo>
                    <a:cubicBezTo>
                      <a:pt x="45" y="145"/>
                      <a:pt x="45" y="144"/>
                      <a:pt x="46" y="142"/>
                    </a:cubicBezTo>
                    <a:cubicBezTo>
                      <a:pt x="46" y="142"/>
                      <a:pt x="46" y="142"/>
                      <a:pt x="46" y="142"/>
                    </a:cubicBezTo>
                    <a:cubicBezTo>
                      <a:pt x="46" y="138"/>
                      <a:pt x="46" y="133"/>
                      <a:pt x="47" y="127"/>
                    </a:cubicBezTo>
                    <a:cubicBezTo>
                      <a:pt x="47" y="127"/>
                      <a:pt x="47" y="127"/>
                      <a:pt x="47" y="127"/>
                    </a:cubicBezTo>
                    <a:cubicBezTo>
                      <a:pt x="48" y="115"/>
                      <a:pt x="49" y="102"/>
                      <a:pt x="50" y="94"/>
                    </a:cubicBezTo>
                    <a:cubicBezTo>
                      <a:pt x="50" y="94"/>
                      <a:pt x="50" y="94"/>
                      <a:pt x="50" y="94"/>
                    </a:cubicBezTo>
                    <a:cubicBezTo>
                      <a:pt x="50" y="94"/>
                      <a:pt x="50" y="94"/>
                      <a:pt x="50" y="93"/>
                    </a:cubicBezTo>
                    <a:cubicBezTo>
                      <a:pt x="50" y="93"/>
                      <a:pt x="50" y="93"/>
                      <a:pt x="50" y="93"/>
                    </a:cubicBezTo>
                    <a:cubicBezTo>
                      <a:pt x="50" y="93"/>
                      <a:pt x="50" y="93"/>
                      <a:pt x="50" y="93"/>
                    </a:cubicBezTo>
                    <a:cubicBezTo>
                      <a:pt x="50" y="93"/>
                      <a:pt x="50" y="93"/>
                      <a:pt x="50" y="93"/>
                    </a:cubicBezTo>
                    <a:cubicBezTo>
                      <a:pt x="51" y="87"/>
                      <a:pt x="38" y="64"/>
                      <a:pt x="26" y="44"/>
                    </a:cubicBezTo>
                    <a:cubicBezTo>
                      <a:pt x="26" y="44"/>
                      <a:pt x="26" y="44"/>
                      <a:pt x="26" y="44"/>
                    </a:cubicBezTo>
                    <a:cubicBezTo>
                      <a:pt x="14" y="24"/>
                      <a:pt x="1" y="7"/>
                      <a:pt x="1" y="7"/>
                    </a:cubicBezTo>
                    <a:cubicBezTo>
                      <a:pt x="1" y="7"/>
                      <a:pt x="1" y="7"/>
                      <a:pt x="1" y="7"/>
                    </a:cubicBezTo>
                    <a:cubicBezTo>
                      <a:pt x="0" y="5"/>
                      <a:pt x="0" y="5"/>
                      <a:pt x="0" y="5"/>
                    </a:cubicBezTo>
                    <a:cubicBezTo>
                      <a:pt x="7" y="0"/>
                      <a:pt x="7" y="0"/>
                      <a:pt x="7" y="0"/>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9" y="3"/>
                    </a:cubicBezTo>
                    <a:cubicBezTo>
                      <a:pt x="9" y="3"/>
                      <a:pt x="9" y="3"/>
                      <a:pt x="9" y="3"/>
                    </a:cubicBezTo>
                    <a:cubicBezTo>
                      <a:pt x="9" y="3"/>
                      <a:pt x="9" y="4"/>
                      <a:pt x="10" y="5"/>
                    </a:cubicBezTo>
                    <a:cubicBezTo>
                      <a:pt x="10" y="5"/>
                      <a:pt x="10" y="5"/>
                      <a:pt x="10" y="5"/>
                    </a:cubicBezTo>
                    <a:cubicBezTo>
                      <a:pt x="11" y="7"/>
                      <a:pt x="13" y="10"/>
                      <a:pt x="16" y="13"/>
                    </a:cubicBezTo>
                    <a:cubicBezTo>
                      <a:pt x="16" y="13"/>
                      <a:pt x="16" y="13"/>
                      <a:pt x="16" y="13"/>
                    </a:cubicBezTo>
                    <a:cubicBezTo>
                      <a:pt x="20" y="20"/>
                      <a:pt x="27" y="30"/>
                      <a:pt x="33" y="40"/>
                    </a:cubicBezTo>
                    <a:cubicBezTo>
                      <a:pt x="33" y="40"/>
                      <a:pt x="33" y="40"/>
                      <a:pt x="33" y="40"/>
                    </a:cubicBezTo>
                    <a:cubicBezTo>
                      <a:pt x="45" y="60"/>
                      <a:pt x="58" y="82"/>
                      <a:pt x="58" y="93"/>
                    </a:cubicBezTo>
                    <a:cubicBezTo>
                      <a:pt x="58" y="93"/>
                      <a:pt x="58" y="93"/>
                      <a:pt x="58" y="93"/>
                    </a:cubicBezTo>
                    <a:cubicBezTo>
                      <a:pt x="58" y="93"/>
                      <a:pt x="58" y="94"/>
                      <a:pt x="58" y="94"/>
                    </a:cubicBezTo>
                    <a:cubicBezTo>
                      <a:pt x="58" y="94"/>
                      <a:pt x="58" y="94"/>
                      <a:pt x="58" y="94"/>
                    </a:cubicBezTo>
                    <a:cubicBezTo>
                      <a:pt x="58" y="94"/>
                      <a:pt x="58" y="95"/>
                      <a:pt x="58" y="95"/>
                    </a:cubicBezTo>
                    <a:cubicBezTo>
                      <a:pt x="58" y="95"/>
                      <a:pt x="58" y="95"/>
                      <a:pt x="58" y="95"/>
                    </a:cubicBezTo>
                    <a:cubicBezTo>
                      <a:pt x="56" y="107"/>
                      <a:pt x="54" y="134"/>
                      <a:pt x="53" y="144"/>
                    </a:cubicBezTo>
                    <a:cubicBezTo>
                      <a:pt x="53" y="144"/>
                      <a:pt x="53" y="144"/>
                      <a:pt x="53" y="144"/>
                    </a:cubicBezTo>
                    <a:cubicBezTo>
                      <a:pt x="70" y="144"/>
                      <a:pt x="70" y="144"/>
                      <a:pt x="70" y="144"/>
                    </a:cubicBezTo>
                    <a:cubicBezTo>
                      <a:pt x="70" y="152"/>
                      <a:pt x="70" y="152"/>
                      <a:pt x="70" y="152"/>
                    </a:cubicBezTo>
                    <a:cubicBezTo>
                      <a:pt x="47" y="152"/>
                      <a:pt x="47" y="152"/>
                      <a:pt x="47" y="152"/>
                    </a:cubicBezTo>
                    <a:close/>
                    <a:moveTo>
                      <a:pt x="52" y="109"/>
                    </a:moveTo>
                    <a:cubicBezTo>
                      <a:pt x="52" y="109"/>
                      <a:pt x="52" y="109"/>
                      <a:pt x="52" y="109"/>
                    </a:cubicBezTo>
                    <a:cubicBezTo>
                      <a:pt x="52" y="109"/>
                      <a:pt x="52" y="109"/>
                      <a:pt x="52" y="109"/>
                    </a:cubicBezTo>
                    <a:cubicBezTo>
                      <a:pt x="52" y="109"/>
                      <a:pt x="52" y="109"/>
                      <a:pt x="52" y="109"/>
                    </a:cubicBezTo>
                    <a:close/>
                    <a:moveTo>
                      <a:pt x="52" y="108"/>
                    </a:moveTo>
                    <a:cubicBezTo>
                      <a:pt x="52" y="108"/>
                      <a:pt x="52" y="108"/>
                      <a:pt x="53" y="108"/>
                    </a:cubicBezTo>
                    <a:cubicBezTo>
                      <a:pt x="53" y="108"/>
                      <a:pt x="53" y="108"/>
                      <a:pt x="53" y="108"/>
                    </a:cubicBezTo>
                    <a:cubicBezTo>
                      <a:pt x="52" y="108"/>
                      <a:pt x="52" y="108"/>
                      <a:pt x="52" y="108"/>
                    </a:cubicBezTo>
                    <a:close/>
                    <a:moveTo>
                      <a:pt x="53" y="108"/>
                    </a:moveTo>
                    <a:cubicBezTo>
                      <a:pt x="53" y="108"/>
                      <a:pt x="53" y="108"/>
                      <a:pt x="53" y="108"/>
                    </a:cubicBezTo>
                    <a:cubicBezTo>
                      <a:pt x="53" y="108"/>
                      <a:pt x="53" y="108"/>
                      <a:pt x="53" y="108"/>
                    </a:cubicBezTo>
                    <a:cubicBezTo>
                      <a:pt x="53" y="108"/>
                      <a:pt x="53" y="108"/>
                      <a:pt x="53" y="108"/>
                    </a:cubicBezTo>
                    <a:close/>
                    <a:moveTo>
                      <a:pt x="53" y="107"/>
                    </a:moveTo>
                    <a:cubicBezTo>
                      <a:pt x="53" y="107"/>
                      <a:pt x="53" y="107"/>
                      <a:pt x="53" y="107"/>
                    </a:cubicBezTo>
                    <a:cubicBezTo>
                      <a:pt x="53" y="107"/>
                      <a:pt x="53" y="107"/>
                      <a:pt x="53" y="107"/>
                    </a:cubicBezTo>
                    <a:cubicBezTo>
                      <a:pt x="53" y="107"/>
                      <a:pt x="53" y="107"/>
                      <a:pt x="53" y="107"/>
                    </a:cubicBezTo>
                    <a:close/>
                    <a:moveTo>
                      <a:pt x="53" y="107"/>
                    </a:moveTo>
                    <a:cubicBezTo>
                      <a:pt x="53" y="102"/>
                      <a:pt x="54" y="98"/>
                      <a:pt x="54" y="95"/>
                    </a:cubicBezTo>
                    <a:cubicBezTo>
                      <a:pt x="54" y="95"/>
                      <a:pt x="54" y="95"/>
                      <a:pt x="54" y="95"/>
                    </a:cubicBezTo>
                    <a:cubicBezTo>
                      <a:pt x="54" y="95"/>
                      <a:pt x="54" y="95"/>
                      <a:pt x="54" y="95"/>
                    </a:cubicBezTo>
                    <a:cubicBezTo>
                      <a:pt x="54" y="95"/>
                      <a:pt x="54" y="95"/>
                      <a:pt x="54" y="95"/>
                    </a:cubicBezTo>
                    <a:cubicBezTo>
                      <a:pt x="54" y="98"/>
                      <a:pt x="53" y="102"/>
                      <a:pt x="53" y="107"/>
                    </a:cubicBezTo>
                    <a:close/>
                    <a:moveTo>
                      <a:pt x="54" y="93"/>
                    </a:moveTo>
                    <a:cubicBezTo>
                      <a:pt x="54" y="93"/>
                      <a:pt x="54" y="93"/>
                      <a:pt x="54" y="93"/>
                    </a:cubicBezTo>
                    <a:cubicBezTo>
                      <a:pt x="54" y="93"/>
                      <a:pt x="54" y="93"/>
                      <a:pt x="54" y="93"/>
                    </a:cubicBezTo>
                    <a:cubicBezTo>
                      <a:pt x="54" y="93"/>
                      <a:pt x="54" y="93"/>
                      <a:pt x="54" y="93"/>
                    </a:cubicBezTo>
                    <a:cubicBezTo>
                      <a:pt x="54" y="93"/>
                      <a:pt x="54" y="93"/>
                      <a:pt x="54" y="93"/>
                    </a:cubicBezTo>
                    <a:cubicBezTo>
                      <a:pt x="54" y="93"/>
                      <a:pt x="54" y="93"/>
                      <a:pt x="54" y="93"/>
                    </a:cubicBezTo>
                    <a:close/>
                    <a:moveTo>
                      <a:pt x="54" y="90"/>
                    </a:moveTo>
                    <a:cubicBezTo>
                      <a:pt x="54" y="90"/>
                      <a:pt x="54" y="90"/>
                      <a:pt x="54" y="90"/>
                    </a:cubicBezTo>
                    <a:cubicBezTo>
                      <a:pt x="54" y="90"/>
                      <a:pt x="54" y="90"/>
                      <a:pt x="54" y="90"/>
                    </a:cubicBezTo>
                    <a:cubicBezTo>
                      <a:pt x="54" y="90"/>
                      <a:pt x="54" y="90"/>
                      <a:pt x="54" y="90"/>
                    </a:cubicBezTo>
                    <a:close/>
                    <a:moveTo>
                      <a:pt x="54" y="90"/>
                    </a:moveTo>
                    <a:cubicBezTo>
                      <a:pt x="53" y="84"/>
                      <a:pt x="48" y="75"/>
                      <a:pt x="43" y="65"/>
                    </a:cubicBezTo>
                    <a:cubicBezTo>
                      <a:pt x="43" y="65"/>
                      <a:pt x="43" y="65"/>
                      <a:pt x="43" y="65"/>
                    </a:cubicBezTo>
                    <a:cubicBezTo>
                      <a:pt x="48" y="75"/>
                      <a:pt x="53" y="84"/>
                      <a:pt x="54" y="90"/>
                    </a:cubicBezTo>
                    <a:close/>
                    <a:moveTo>
                      <a:pt x="43" y="65"/>
                    </a:moveTo>
                    <a:cubicBezTo>
                      <a:pt x="43" y="65"/>
                      <a:pt x="43" y="65"/>
                      <a:pt x="43" y="65"/>
                    </a:cubicBezTo>
                    <a:cubicBezTo>
                      <a:pt x="43" y="65"/>
                      <a:pt x="43" y="65"/>
                      <a:pt x="43" y="65"/>
                    </a:cubicBezTo>
                    <a:cubicBezTo>
                      <a:pt x="43" y="65"/>
                      <a:pt x="43" y="65"/>
                      <a:pt x="43" y="65"/>
                    </a:cubicBezTo>
                    <a:close/>
                    <a:moveTo>
                      <a:pt x="43" y="65"/>
                    </a:moveTo>
                    <a:cubicBezTo>
                      <a:pt x="43" y="65"/>
                      <a:pt x="43" y="65"/>
                      <a:pt x="43" y="65"/>
                    </a:cubicBezTo>
                    <a:cubicBezTo>
                      <a:pt x="43" y="65"/>
                      <a:pt x="43" y="65"/>
                      <a:pt x="43" y="65"/>
                    </a:cubicBezTo>
                    <a:cubicBezTo>
                      <a:pt x="43" y="65"/>
                      <a:pt x="43" y="65"/>
                      <a:pt x="43" y="65"/>
                    </a:cubicBezTo>
                    <a:close/>
                    <a:moveTo>
                      <a:pt x="43" y="64"/>
                    </a:moveTo>
                    <a:cubicBezTo>
                      <a:pt x="43" y="64"/>
                      <a:pt x="43" y="64"/>
                      <a:pt x="43" y="64"/>
                    </a:cubicBezTo>
                    <a:cubicBezTo>
                      <a:pt x="43" y="64"/>
                      <a:pt x="43" y="64"/>
                      <a:pt x="43" y="64"/>
                    </a:cubicBezTo>
                    <a:cubicBezTo>
                      <a:pt x="43" y="64"/>
                      <a:pt x="43" y="64"/>
                      <a:pt x="43" y="64"/>
                    </a:cubicBezTo>
                    <a:close/>
                    <a:moveTo>
                      <a:pt x="35" y="51"/>
                    </a:moveTo>
                    <a:cubicBezTo>
                      <a:pt x="35" y="51"/>
                      <a:pt x="35" y="51"/>
                      <a:pt x="35" y="51"/>
                    </a:cubicBezTo>
                    <a:cubicBezTo>
                      <a:pt x="35" y="51"/>
                      <a:pt x="35" y="51"/>
                      <a:pt x="35" y="51"/>
                    </a:cubicBezTo>
                    <a:cubicBezTo>
                      <a:pt x="35" y="51"/>
                      <a:pt x="35" y="51"/>
                      <a:pt x="35" y="51"/>
                    </a:cubicBezTo>
                    <a:close/>
                    <a:moveTo>
                      <a:pt x="29" y="42"/>
                    </a:moveTo>
                    <a:cubicBezTo>
                      <a:pt x="31" y="45"/>
                      <a:pt x="33" y="48"/>
                      <a:pt x="35" y="51"/>
                    </a:cubicBezTo>
                    <a:cubicBezTo>
                      <a:pt x="35" y="51"/>
                      <a:pt x="35" y="51"/>
                      <a:pt x="35" y="51"/>
                    </a:cubicBezTo>
                    <a:cubicBezTo>
                      <a:pt x="33" y="48"/>
                      <a:pt x="31" y="45"/>
                      <a:pt x="30" y="42"/>
                    </a:cubicBezTo>
                    <a:cubicBezTo>
                      <a:pt x="30" y="42"/>
                      <a:pt x="30" y="42"/>
                      <a:pt x="30" y="42"/>
                    </a:cubicBezTo>
                    <a:cubicBezTo>
                      <a:pt x="28" y="39"/>
                      <a:pt x="26" y="37"/>
                      <a:pt x="24" y="34"/>
                    </a:cubicBezTo>
                    <a:cubicBezTo>
                      <a:pt x="24" y="34"/>
                      <a:pt x="24" y="34"/>
                      <a:pt x="24" y="34"/>
                    </a:cubicBezTo>
                    <a:cubicBezTo>
                      <a:pt x="26" y="37"/>
                      <a:pt x="28" y="39"/>
                      <a:pt x="2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grpSp>
          <p:nvGrpSpPr>
            <p:cNvPr id="257" name="组合 256"/>
            <p:cNvGrpSpPr/>
            <p:nvPr/>
          </p:nvGrpSpPr>
          <p:grpSpPr>
            <a:xfrm>
              <a:off x="7203" y="2809"/>
              <a:ext cx="1257" cy="2524"/>
              <a:chOff x="5368925" y="2532063"/>
              <a:chExt cx="947738" cy="2081213"/>
            </a:xfrm>
            <a:solidFill>
              <a:schemeClr val="tx1">
                <a:lumMod val="85000"/>
                <a:lumOff val="15000"/>
              </a:schemeClr>
            </a:solidFill>
          </p:grpSpPr>
          <p:sp>
            <p:nvSpPr>
              <p:cNvPr id="79" name="Freeform 77"/>
              <p:cNvSpPr>
                <a:spLocks noEditPoints="1"/>
              </p:cNvSpPr>
              <p:nvPr/>
            </p:nvSpPr>
            <p:spPr bwMode="auto">
              <a:xfrm>
                <a:off x="5570538" y="2673351"/>
                <a:ext cx="539750" cy="654050"/>
              </a:xfrm>
              <a:custGeom>
                <a:avLst/>
                <a:gdLst>
                  <a:gd name="T0" fmla="*/ 0 w 102"/>
                  <a:gd name="T1" fmla="*/ 62 h 124"/>
                  <a:gd name="T2" fmla="*/ 51 w 102"/>
                  <a:gd name="T3" fmla="*/ 0 h 124"/>
                  <a:gd name="T4" fmla="*/ 51 w 102"/>
                  <a:gd name="T5" fmla="*/ 0 h 124"/>
                  <a:gd name="T6" fmla="*/ 102 w 102"/>
                  <a:gd name="T7" fmla="*/ 62 h 124"/>
                  <a:gd name="T8" fmla="*/ 102 w 102"/>
                  <a:gd name="T9" fmla="*/ 62 h 124"/>
                  <a:gd name="T10" fmla="*/ 51 w 102"/>
                  <a:gd name="T11" fmla="*/ 124 h 124"/>
                  <a:gd name="T12" fmla="*/ 51 w 102"/>
                  <a:gd name="T13" fmla="*/ 124 h 124"/>
                  <a:gd name="T14" fmla="*/ 0 w 102"/>
                  <a:gd name="T15" fmla="*/ 62 h 124"/>
                  <a:gd name="T16" fmla="*/ 3 w 102"/>
                  <a:gd name="T17" fmla="*/ 62 h 124"/>
                  <a:gd name="T18" fmla="*/ 51 w 102"/>
                  <a:gd name="T19" fmla="*/ 121 h 124"/>
                  <a:gd name="T20" fmla="*/ 51 w 102"/>
                  <a:gd name="T21" fmla="*/ 121 h 124"/>
                  <a:gd name="T22" fmla="*/ 99 w 102"/>
                  <a:gd name="T23" fmla="*/ 62 h 124"/>
                  <a:gd name="T24" fmla="*/ 99 w 102"/>
                  <a:gd name="T25" fmla="*/ 62 h 124"/>
                  <a:gd name="T26" fmla="*/ 51 w 102"/>
                  <a:gd name="T27" fmla="*/ 3 h 124"/>
                  <a:gd name="T28" fmla="*/ 51 w 102"/>
                  <a:gd name="T29" fmla="*/ 3 h 124"/>
                  <a:gd name="T30" fmla="*/ 3 w 102"/>
                  <a:gd name="T31"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24">
                    <a:moveTo>
                      <a:pt x="0" y="62"/>
                    </a:moveTo>
                    <a:cubicBezTo>
                      <a:pt x="0" y="28"/>
                      <a:pt x="22" y="0"/>
                      <a:pt x="51" y="0"/>
                    </a:cubicBezTo>
                    <a:cubicBezTo>
                      <a:pt x="51" y="0"/>
                      <a:pt x="51" y="0"/>
                      <a:pt x="51" y="0"/>
                    </a:cubicBezTo>
                    <a:cubicBezTo>
                      <a:pt x="80" y="0"/>
                      <a:pt x="102" y="28"/>
                      <a:pt x="102" y="62"/>
                    </a:cubicBezTo>
                    <a:cubicBezTo>
                      <a:pt x="102" y="62"/>
                      <a:pt x="102" y="62"/>
                      <a:pt x="102" y="62"/>
                    </a:cubicBezTo>
                    <a:cubicBezTo>
                      <a:pt x="102" y="96"/>
                      <a:pt x="80" y="124"/>
                      <a:pt x="51" y="124"/>
                    </a:cubicBezTo>
                    <a:cubicBezTo>
                      <a:pt x="51" y="124"/>
                      <a:pt x="51" y="124"/>
                      <a:pt x="51" y="124"/>
                    </a:cubicBezTo>
                    <a:cubicBezTo>
                      <a:pt x="22" y="124"/>
                      <a:pt x="0" y="96"/>
                      <a:pt x="0" y="62"/>
                    </a:cubicBezTo>
                    <a:close/>
                    <a:moveTo>
                      <a:pt x="3" y="62"/>
                    </a:moveTo>
                    <a:cubicBezTo>
                      <a:pt x="3" y="95"/>
                      <a:pt x="25" y="121"/>
                      <a:pt x="51" y="121"/>
                    </a:cubicBezTo>
                    <a:cubicBezTo>
                      <a:pt x="51" y="121"/>
                      <a:pt x="51" y="121"/>
                      <a:pt x="51" y="121"/>
                    </a:cubicBezTo>
                    <a:cubicBezTo>
                      <a:pt x="77" y="121"/>
                      <a:pt x="99" y="95"/>
                      <a:pt x="99" y="62"/>
                    </a:cubicBezTo>
                    <a:cubicBezTo>
                      <a:pt x="99" y="62"/>
                      <a:pt x="99" y="62"/>
                      <a:pt x="99" y="62"/>
                    </a:cubicBezTo>
                    <a:cubicBezTo>
                      <a:pt x="99" y="29"/>
                      <a:pt x="77" y="3"/>
                      <a:pt x="51" y="3"/>
                    </a:cubicBezTo>
                    <a:cubicBezTo>
                      <a:pt x="51" y="3"/>
                      <a:pt x="51" y="3"/>
                      <a:pt x="51" y="3"/>
                    </a:cubicBezTo>
                    <a:cubicBezTo>
                      <a:pt x="25" y="3"/>
                      <a:pt x="3" y="29"/>
                      <a:pt x="3"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0" name="Freeform 78"/>
              <p:cNvSpPr>
                <a:spLocks noEditPoints="1"/>
              </p:cNvSpPr>
              <p:nvPr/>
            </p:nvSpPr>
            <p:spPr bwMode="auto">
              <a:xfrm>
                <a:off x="5559425" y="2663826"/>
                <a:ext cx="561975" cy="674688"/>
              </a:xfrm>
              <a:custGeom>
                <a:avLst/>
                <a:gdLst>
                  <a:gd name="T0" fmla="*/ 0 w 106"/>
                  <a:gd name="T1" fmla="*/ 64 h 128"/>
                  <a:gd name="T2" fmla="*/ 2 w 106"/>
                  <a:gd name="T3" fmla="*/ 64 h 128"/>
                  <a:gd name="T4" fmla="*/ 0 w 106"/>
                  <a:gd name="T5" fmla="*/ 64 h 128"/>
                  <a:gd name="T6" fmla="*/ 53 w 106"/>
                  <a:gd name="T7" fmla="*/ 0 h 128"/>
                  <a:gd name="T8" fmla="*/ 53 w 106"/>
                  <a:gd name="T9" fmla="*/ 0 h 128"/>
                  <a:gd name="T10" fmla="*/ 106 w 106"/>
                  <a:gd name="T11" fmla="*/ 64 h 128"/>
                  <a:gd name="T12" fmla="*/ 106 w 106"/>
                  <a:gd name="T13" fmla="*/ 64 h 128"/>
                  <a:gd name="T14" fmla="*/ 53 w 106"/>
                  <a:gd name="T15" fmla="*/ 128 h 128"/>
                  <a:gd name="T16" fmla="*/ 53 w 106"/>
                  <a:gd name="T17" fmla="*/ 128 h 128"/>
                  <a:gd name="T18" fmla="*/ 0 w 106"/>
                  <a:gd name="T19" fmla="*/ 64 h 128"/>
                  <a:gd name="T20" fmla="*/ 53 w 106"/>
                  <a:gd name="T21" fmla="*/ 121 h 128"/>
                  <a:gd name="T22" fmla="*/ 99 w 106"/>
                  <a:gd name="T23" fmla="*/ 64 h 128"/>
                  <a:gd name="T24" fmla="*/ 99 w 106"/>
                  <a:gd name="T25" fmla="*/ 64 h 128"/>
                  <a:gd name="T26" fmla="*/ 53 w 106"/>
                  <a:gd name="T27" fmla="*/ 7 h 128"/>
                  <a:gd name="T28" fmla="*/ 53 w 106"/>
                  <a:gd name="T29" fmla="*/ 7 h 128"/>
                  <a:gd name="T30" fmla="*/ 7 w 106"/>
                  <a:gd name="T31" fmla="*/ 64 h 128"/>
                  <a:gd name="T32" fmla="*/ 7 w 106"/>
                  <a:gd name="T33" fmla="*/ 64 h 128"/>
                  <a:gd name="T34" fmla="*/ 53 w 106"/>
                  <a:gd name="T35" fmla="*/ 121 h 128"/>
                  <a:gd name="T36" fmla="*/ 5 w 106"/>
                  <a:gd name="T37" fmla="*/ 64 h 128"/>
                  <a:gd name="T38" fmla="*/ 4 w 106"/>
                  <a:gd name="T39" fmla="*/ 64 h 128"/>
                  <a:gd name="T40" fmla="*/ 4 w 106"/>
                  <a:gd name="T41" fmla="*/ 64 h 128"/>
                  <a:gd name="T42" fmla="*/ 4 w 106"/>
                  <a:gd name="T43" fmla="*/ 64 h 128"/>
                  <a:gd name="T44" fmla="*/ 4 w 106"/>
                  <a:gd name="T45" fmla="*/ 64 h 128"/>
                  <a:gd name="T46" fmla="*/ 4 w 106"/>
                  <a:gd name="T47" fmla="*/ 64 h 128"/>
                  <a:gd name="T48" fmla="*/ 5 w 106"/>
                  <a:gd name="T49" fmla="*/ 6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128">
                    <a:moveTo>
                      <a:pt x="0" y="64"/>
                    </a:moveTo>
                    <a:cubicBezTo>
                      <a:pt x="2" y="64"/>
                      <a:pt x="2" y="64"/>
                      <a:pt x="2" y="64"/>
                    </a:cubicBezTo>
                    <a:cubicBezTo>
                      <a:pt x="0" y="64"/>
                      <a:pt x="0" y="64"/>
                      <a:pt x="0" y="64"/>
                    </a:cubicBezTo>
                    <a:cubicBezTo>
                      <a:pt x="0" y="29"/>
                      <a:pt x="23" y="0"/>
                      <a:pt x="53" y="0"/>
                    </a:cubicBezTo>
                    <a:cubicBezTo>
                      <a:pt x="53" y="0"/>
                      <a:pt x="53" y="0"/>
                      <a:pt x="53" y="0"/>
                    </a:cubicBezTo>
                    <a:cubicBezTo>
                      <a:pt x="83" y="0"/>
                      <a:pt x="106" y="29"/>
                      <a:pt x="106" y="64"/>
                    </a:cubicBezTo>
                    <a:cubicBezTo>
                      <a:pt x="106" y="64"/>
                      <a:pt x="106" y="64"/>
                      <a:pt x="106" y="64"/>
                    </a:cubicBezTo>
                    <a:cubicBezTo>
                      <a:pt x="106" y="99"/>
                      <a:pt x="83" y="128"/>
                      <a:pt x="53" y="128"/>
                    </a:cubicBezTo>
                    <a:cubicBezTo>
                      <a:pt x="53" y="128"/>
                      <a:pt x="53" y="128"/>
                      <a:pt x="53" y="128"/>
                    </a:cubicBezTo>
                    <a:cubicBezTo>
                      <a:pt x="23" y="128"/>
                      <a:pt x="0" y="99"/>
                      <a:pt x="0" y="64"/>
                    </a:cubicBezTo>
                    <a:close/>
                    <a:moveTo>
                      <a:pt x="53" y="121"/>
                    </a:moveTo>
                    <a:cubicBezTo>
                      <a:pt x="78" y="121"/>
                      <a:pt x="99" y="96"/>
                      <a:pt x="99" y="64"/>
                    </a:cubicBezTo>
                    <a:cubicBezTo>
                      <a:pt x="99" y="64"/>
                      <a:pt x="99" y="64"/>
                      <a:pt x="99" y="64"/>
                    </a:cubicBezTo>
                    <a:cubicBezTo>
                      <a:pt x="99" y="32"/>
                      <a:pt x="78" y="7"/>
                      <a:pt x="53" y="7"/>
                    </a:cubicBezTo>
                    <a:cubicBezTo>
                      <a:pt x="53" y="7"/>
                      <a:pt x="53" y="7"/>
                      <a:pt x="53" y="7"/>
                    </a:cubicBezTo>
                    <a:cubicBezTo>
                      <a:pt x="28" y="7"/>
                      <a:pt x="7" y="32"/>
                      <a:pt x="7" y="64"/>
                    </a:cubicBezTo>
                    <a:cubicBezTo>
                      <a:pt x="7" y="64"/>
                      <a:pt x="7" y="64"/>
                      <a:pt x="7" y="64"/>
                    </a:cubicBezTo>
                    <a:cubicBezTo>
                      <a:pt x="7" y="96"/>
                      <a:pt x="28" y="121"/>
                      <a:pt x="53" y="121"/>
                    </a:cubicBezTo>
                    <a:close/>
                    <a:moveTo>
                      <a:pt x="5" y="64"/>
                    </a:moveTo>
                    <a:cubicBezTo>
                      <a:pt x="4" y="64"/>
                      <a:pt x="4" y="64"/>
                      <a:pt x="4" y="64"/>
                    </a:cubicBezTo>
                    <a:cubicBezTo>
                      <a:pt x="4" y="64"/>
                      <a:pt x="4" y="64"/>
                      <a:pt x="4" y="64"/>
                    </a:cubicBezTo>
                    <a:cubicBezTo>
                      <a:pt x="4" y="64"/>
                      <a:pt x="4" y="64"/>
                      <a:pt x="4" y="64"/>
                    </a:cubicBezTo>
                    <a:cubicBezTo>
                      <a:pt x="4" y="64"/>
                      <a:pt x="4" y="64"/>
                      <a:pt x="4" y="64"/>
                    </a:cubicBezTo>
                    <a:cubicBezTo>
                      <a:pt x="4" y="64"/>
                      <a:pt x="4" y="64"/>
                      <a:pt x="4" y="64"/>
                    </a:cubicBezTo>
                    <a:cubicBezTo>
                      <a:pt x="5" y="64"/>
                      <a:pt x="5" y="64"/>
                      <a:pt x="5"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1" name="Freeform 79"/>
              <p:cNvSpPr/>
              <p:nvPr/>
            </p:nvSpPr>
            <p:spPr bwMode="auto">
              <a:xfrm>
                <a:off x="5788025" y="2852738"/>
                <a:ext cx="41275" cy="15875"/>
              </a:xfrm>
              <a:custGeom>
                <a:avLst/>
                <a:gdLst>
                  <a:gd name="T0" fmla="*/ 2 w 8"/>
                  <a:gd name="T1" fmla="*/ 3 h 3"/>
                  <a:gd name="T2" fmla="*/ 0 w 8"/>
                  <a:gd name="T3" fmla="*/ 2 h 3"/>
                  <a:gd name="T4" fmla="*/ 0 w 8"/>
                  <a:gd name="T5" fmla="*/ 2 h 3"/>
                  <a:gd name="T6" fmla="*/ 2 w 8"/>
                  <a:gd name="T7" fmla="*/ 0 h 3"/>
                  <a:gd name="T8" fmla="*/ 2 w 8"/>
                  <a:gd name="T9" fmla="*/ 0 h 3"/>
                  <a:gd name="T10" fmla="*/ 7 w 8"/>
                  <a:gd name="T11" fmla="*/ 0 h 3"/>
                  <a:gd name="T12" fmla="*/ 8 w 8"/>
                  <a:gd name="T13" fmla="*/ 2 h 3"/>
                  <a:gd name="T14" fmla="*/ 8 w 8"/>
                  <a:gd name="T15" fmla="*/ 2 h 3"/>
                  <a:gd name="T16" fmla="*/ 7 w 8"/>
                  <a:gd name="T17" fmla="*/ 3 h 3"/>
                  <a:gd name="T18" fmla="*/ 7 w 8"/>
                  <a:gd name="T19" fmla="*/ 3 h 3"/>
                  <a:gd name="T20" fmla="*/ 2 w 8"/>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3">
                    <a:moveTo>
                      <a:pt x="2" y="3"/>
                    </a:moveTo>
                    <a:cubicBezTo>
                      <a:pt x="1" y="3"/>
                      <a:pt x="0" y="3"/>
                      <a:pt x="0" y="2"/>
                    </a:cubicBezTo>
                    <a:cubicBezTo>
                      <a:pt x="0" y="2"/>
                      <a:pt x="0" y="2"/>
                      <a:pt x="0" y="2"/>
                    </a:cubicBezTo>
                    <a:cubicBezTo>
                      <a:pt x="0" y="1"/>
                      <a:pt x="1" y="0"/>
                      <a:pt x="2" y="0"/>
                    </a:cubicBezTo>
                    <a:cubicBezTo>
                      <a:pt x="2" y="0"/>
                      <a:pt x="2" y="0"/>
                      <a:pt x="2" y="0"/>
                    </a:cubicBezTo>
                    <a:cubicBezTo>
                      <a:pt x="7" y="0"/>
                      <a:pt x="7" y="0"/>
                      <a:pt x="7" y="0"/>
                    </a:cubicBezTo>
                    <a:cubicBezTo>
                      <a:pt x="8" y="0"/>
                      <a:pt x="8" y="1"/>
                      <a:pt x="8" y="2"/>
                    </a:cubicBezTo>
                    <a:cubicBezTo>
                      <a:pt x="8" y="2"/>
                      <a:pt x="8" y="2"/>
                      <a:pt x="8" y="2"/>
                    </a:cubicBezTo>
                    <a:cubicBezTo>
                      <a:pt x="8" y="3"/>
                      <a:pt x="8" y="3"/>
                      <a:pt x="7" y="3"/>
                    </a:cubicBezTo>
                    <a:cubicBezTo>
                      <a:pt x="7" y="3"/>
                      <a:pt x="7" y="3"/>
                      <a:pt x="7"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2" name="Freeform 80"/>
              <p:cNvSpPr/>
              <p:nvPr/>
            </p:nvSpPr>
            <p:spPr bwMode="auto">
              <a:xfrm>
                <a:off x="5776913" y="2843213"/>
                <a:ext cx="63500" cy="36513"/>
              </a:xfrm>
              <a:custGeom>
                <a:avLst/>
                <a:gdLst>
                  <a:gd name="T0" fmla="*/ 4 w 12"/>
                  <a:gd name="T1" fmla="*/ 7 h 7"/>
                  <a:gd name="T2" fmla="*/ 4 w 12"/>
                  <a:gd name="T3" fmla="*/ 5 h 7"/>
                  <a:gd name="T4" fmla="*/ 4 w 12"/>
                  <a:gd name="T5" fmla="*/ 4 h 7"/>
                  <a:gd name="T6" fmla="*/ 4 w 12"/>
                  <a:gd name="T7" fmla="*/ 4 h 7"/>
                  <a:gd name="T8" fmla="*/ 4 w 12"/>
                  <a:gd name="T9" fmla="*/ 3 h 7"/>
                  <a:gd name="T10" fmla="*/ 4 w 12"/>
                  <a:gd name="T11" fmla="*/ 5 h 7"/>
                  <a:gd name="T12" fmla="*/ 4 w 12"/>
                  <a:gd name="T13" fmla="*/ 7 h 7"/>
                  <a:gd name="T14" fmla="*/ 0 w 12"/>
                  <a:gd name="T15" fmla="*/ 4 h 7"/>
                  <a:gd name="T16" fmla="*/ 0 w 12"/>
                  <a:gd name="T17" fmla="*/ 4 h 7"/>
                  <a:gd name="T18" fmla="*/ 4 w 12"/>
                  <a:gd name="T19" fmla="*/ 0 h 7"/>
                  <a:gd name="T20" fmla="*/ 4 w 12"/>
                  <a:gd name="T21" fmla="*/ 0 h 7"/>
                  <a:gd name="T22" fmla="*/ 9 w 12"/>
                  <a:gd name="T23" fmla="*/ 0 h 7"/>
                  <a:gd name="T24" fmla="*/ 12 w 12"/>
                  <a:gd name="T25" fmla="*/ 4 h 7"/>
                  <a:gd name="T26" fmla="*/ 12 w 12"/>
                  <a:gd name="T27" fmla="*/ 4 h 7"/>
                  <a:gd name="T28" fmla="*/ 9 w 12"/>
                  <a:gd name="T29" fmla="*/ 7 h 7"/>
                  <a:gd name="T30" fmla="*/ 9 w 12"/>
                  <a:gd name="T31" fmla="*/ 7 h 7"/>
                  <a:gd name="T32" fmla="*/ 4 w 12"/>
                  <a:gd name="T33"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 h="7">
                    <a:moveTo>
                      <a:pt x="4" y="7"/>
                    </a:moveTo>
                    <a:cubicBezTo>
                      <a:pt x="4" y="5"/>
                      <a:pt x="4" y="5"/>
                      <a:pt x="4" y="5"/>
                    </a:cubicBezTo>
                    <a:cubicBezTo>
                      <a:pt x="4" y="4"/>
                      <a:pt x="4" y="4"/>
                      <a:pt x="4" y="4"/>
                    </a:cubicBezTo>
                    <a:cubicBezTo>
                      <a:pt x="4" y="4"/>
                      <a:pt x="4" y="4"/>
                      <a:pt x="4" y="4"/>
                    </a:cubicBezTo>
                    <a:cubicBezTo>
                      <a:pt x="4" y="3"/>
                      <a:pt x="4" y="3"/>
                      <a:pt x="4" y="3"/>
                    </a:cubicBezTo>
                    <a:cubicBezTo>
                      <a:pt x="4" y="5"/>
                      <a:pt x="4" y="5"/>
                      <a:pt x="4" y="5"/>
                    </a:cubicBezTo>
                    <a:cubicBezTo>
                      <a:pt x="4" y="7"/>
                      <a:pt x="4" y="7"/>
                      <a:pt x="4" y="7"/>
                    </a:cubicBezTo>
                    <a:cubicBezTo>
                      <a:pt x="2" y="7"/>
                      <a:pt x="0" y="6"/>
                      <a:pt x="0" y="4"/>
                    </a:cubicBezTo>
                    <a:cubicBezTo>
                      <a:pt x="0" y="4"/>
                      <a:pt x="0" y="4"/>
                      <a:pt x="0" y="4"/>
                    </a:cubicBezTo>
                    <a:cubicBezTo>
                      <a:pt x="0" y="2"/>
                      <a:pt x="2" y="0"/>
                      <a:pt x="4" y="0"/>
                    </a:cubicBezTo>
                    <a:cubicBezTo>
                      <a:pt x="4" y="0"/>
                      <a:pt x="4" y="0"/>
                      <a:pt x="4" y="0"/>
                    </a:cubicBezTo>
                    <a:cubicBezTo>
                      <a:pt x="9" y="0"/>
                      <a:pt x="9" y="0"/>
                      <a:pt x="9" y="0"/>
                    </a:cubicBezTo>
                    <a:cubicBezTo>
                      <a:pt x="11" y="0"/>
                      <a:pt x="12" y="2"/>
                      <a:pt x="12" y="4"/>
                    </a:cubicBezTo>
                    <a:cubicBezTo>
                      <a:pt x="12" y="4"/>
                      <a:pt x="12" y="4"/>
                      <a:pt x="12" y="4"/>
                    </a:cubicBezTo>
                    <a:cubicBezTo>
                      <a:pt x="12" y="6"/>
                      <a:pt x="11" y="7"/>
                      <a:pt x="9" y="7"/>
                    </a:cubicBezTo>
                    <a:cubicBezTo>
                      <a:pt x="9" y="7"/>
                      <a:pt x="9" y="7"/>
                      <a:pt x="9" y="7"/>
                    </a:cubicBezTo>
                    <a:cubicBezTo>
                      <a:pt x="4" y="7"/>
                      <a:pt x="4"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3" name="Freeform 81"/>
              <p:cNvSpPr/>
              <p:nvPr/>
            </p:nvSpPr>
            <p:spPr bwMode="auto">
              <a:xfrm>
                <a:off x="5978525" y="2832101"/>
                <a:ext cx="36513" cy="15875"/>
              </a:xfrm>
              <a:custGeom>
                <a:avLst/>
                <a:gdLst>
                  <a:gd name="T0" fmla="*/ 1 w 7"/>
                  <a:gd name="T1" fmla="*/ 3 h 3"/>
                  <a:gd name="T2" fmla="*/ 0 w 7"/>
                  <a:gd name="T3" fmla="*/ 1 h 3"/>
                  <a:gd name="T4" fmla="*/ 0 w 7"/>
                  <a:gd name="T5" fmla="*/ 1 h 3"/>
                  <a:gd name="T6" fmla="*/ 1 w 7"/>
                  <a:gd name="T7" fmla="*/ 0 h 3"/>
                  <a:gd name="T8" fmla="*/ 1 w 7"/>
                  <a:gd name="T9" fmla="*/ 0 h 3"/>
                  <a:gd name="T10" fmla="*/ 5 w 7"/>
                  <a:gd name="T11" fmla="*/ 0 h 3"/>
                  <a:gd name="T12" fmla="*/ 7 w 7"/>
                  <a:gd name="T13" fmla="*/ 1 h 3"/>
                  <a:gd name="T14" fmla="*/ 7 w 7"/>
                  <a:gd name="T15" fmla="*/ 1 h 3"/>
                  <a:gd name="T16" fmla="*/ 5 w 7"/>
                  <a:gd name="T17" fmla="*/ 3 h 3"/>
                  <a:gd name="T18" fmla="*/ 5 w 7"/>
                  <a:gd name="T19" fmla="*/ 3 h 3"/>
                  <a:gd name="T20" fmla="*/ 1 w 7"/>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3">
                    <a:moveTo>
                      <a:pt x="1" y="3"/>
                    </a:moveTo>
                    <a:cubicBezTo>
                      <a:pt x="1" y="3"/>
                      <a:pt x="0" y="2"/>
                      <a:pt x="0" y="1"/>
                    </a:cubicBezTo>
                    <a:cubicBezTo>
                      <a:pt x="0" y="1"/>
                      <a:pt x="0" y="1"/>
                      <a:pt x="0" y="1"/>
                    </a:cubicBezTo>
                    <a:cubicBezTo>
                      <a:pt x="0" y="0"/>
                      <a:pt x="1" y="0"/>
                      <a:pt x="1" y="0"/>
                    </a:cubicBezTo>
                    <a:cubicBezTo>
                      <a:pt x="1" y="0"/>
                      <a:pt x="1" y="0"/>
                      <a:pt x="1" y="0"/>
                    </a:cubicBezTo>
                    <a:cubicBezTo>
                      <a:pt x="5" y="0"/>
                      <a:pt x="5" y="0"/>
                      <a:pt x="5" y="0"/>
                    </a:cubicBezTo>
                    <a:cubicBezTo>
                      <a:pt x="6" y="0"/>
                      <a:pt x="7" y="0"/>
                      <a:pt x="7" y="1"/>
                    </a:cubicBezTo>
                    <a:cubicBezTo>
                      <a:pt x="7" y="1"/>
                      <a:pt x="7" y="1"/>
                      <a:pt x="7" y="1"/>
                    </a:cubicBezTo>
                    <a:cubicBezTo>
                      <a:pt x="7" y="2"/>
                      <a:pt x="6" y="3"/>
                      <a:pt x="5" y="3"/>
                    </a:cubicBezTo>
                    <a:cubicBezTo>
                      <a:pt x="5" y="3"/>
                      <a:pt x="5" y="3"/>
                      <a:pt x="5"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4" name="Freeform 82"/>
              <p:cNvSpPr>
                <a:spLocks noEditPoints="1"/>
              </p:cNvSpPr>
              <p:nvPr/>
            </p:nvSpPr>
            <p:spPr bwMode="auto">
              <a:xfrm>
                <a:off x="5967413" y="2820988"/>
                <a:ext cx="58738" cy="38100"/>
              </a:xfrm>
              <a:custGeom>
                <a:avLst/>
                <a:gdLst>
                  <a:gd name="T0" fmla="*/ 3 w 11"/>
                  <a:gd name="T1" fmla="*/ 7 h 7"/>
                  <a:gd name="T2" fmla="*/ 3 w 11"/>
                  <a:gd name="T3" fmla="*/ 5 h 7"/>
                  <a:gd name="T4" fmla="*/ 3 w 11"/>
                  <a:gd name="T5" fmla="*/ 4 h 7"/>
                  <a:gd name="T6" fmla="*/ 3 w 11"/>
                  <a:gd name="T7" fmla="*/ 5 h 7"/>
                  <a:gd name="T8" fmla="*/ 3 w 11"/>
                  <a:gd name="T9" fmla="*/ 7 h 7"/>
                  <a:gd name="T10" fmla="*/ 0 w 11"/>
                  <a:gd name="T11" fmla="*/ 3 h 7"/>
                  <a:gd name="T12" fmla="*/ 0 w 11"/>
                  <a:gd name="T13" fmla="*/ 3 h 7"/>
                  <a:gd name="T14" fmla="*/ 3 w 11"/>
                  <a:gd name="T15" fmla="*/ 0 h 7"/>
                  <a:gd name="T16" fmla="*/ 3 w 11"/>
                  <a:gd name="T17" fmla="*/ 0 h 7"/>
                  <a:gd name="T18" fmla="*/ 7 w 11"/>
                  <a:gd name="T19" fmla="*/ 0 h 7"/>
                  <a:gd name="T20" fmla="*/ 11 w 11"/>
                  <a:gd name="T21" fmla="*/ 3 h 7"/>
                  <a:gd name="T22" fmla="*/ 11 w 11"/>
                  <a:gd name="T23" fmla="*/ 3 h 7"/>
                  <a:gd name="T24" fmla="*/ 7 w 11"/>
                  <a:gd name="T25" fmla="*/ 7 h 7"/>
                  <a:gd name="T26" fmla="*/ 7 w 11"/>
                  <a:gd name="T27" fmla="*/ 7 h 7"/>
                  <a:gd name="T28" fmla="*/ 3 w 11"/>
                  <a:gd name="T29" fmla="*/ 7 h 7"/>
                  <a:gd name="T30" fmla="*/ 3 w 11"/>
                  <a:gd name="T31" fmla="*/ 3 h 7"/>
                  <a:gd name="T32" fmla="*/ 3 w 11"/>
                  <a:gd name="T33" fmla="*/ 3 h 7"/>
                  <a:gd name="T34" fmla="*/ 3 w 11"/>
                  <a:gd name="T3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7">
                    <a:moveTo>
                      <a:pt x="3" y="7"/>
                    </a:moveTo>
                    <a:cubicBezTo>
                      <a:pt x="3" y="5"/>
                      <a:pt x="3" y="5"/>
                      <a:pt x="3" y="5"/>
                    </a:cubicBezTo>
                    <a:cubicBezTo>
                      <a:pt x="3" y="4"/>
                      <a:pt x="3" y="4"/>
                      <a:pt x="3" y="4"/>
                    </a:cubicBezTo>
                    <a:cubicBezTo>
                      <a:pt x="3" y="5"/>
                      <a:pt x="3" y="5"/>
                      <a:pt x="3" y="5"/>
                    </a:cubicBezTo>
                    <a:cubicBezTo>
                      <a:pt x="3" y="7"/>
                      <a:pt x="3" y="7"/>
                      <a:pt x="3" y="7"/>
                    </a:cubicBezTo>
                    <a:cubicBezTo>
                      <a:pt x="1" y="7"/>
                      <a:pt x="0" y="5"/>
                      <a:pt x="0" y="3"/>
                    </a:cubicBezTo>
                    <a:cubicBezTo>
                      <a:pt x="0" y="3"/>
                      <a:pt x="0" y="3"/>
                      <a:pt x="0" y="3"/>
                    </a:cubicBezTo>
                    <a:cubicBezTo>
                      <a:pt x="0" y="1"/>
                      <a:pt x="1" y="0"/>
                      <a:pt x="3" y="0"/>
                    </a:cubicBezTo>
                    <a:cubicBezTo>
                      <a:pt x="3" y="0"/>
                      <a:pt x="3" y="0"/>
                      <a:pt x="3" y="0"/>
                    </a:cubicBezTo>
                    <a:cubicBezTo>
                      <a:pt x="7" y="0"/>
                      <a:pt x="7" y="0"/>
                      <a:pt x="7" y="0"/>
                    </a:cubicBezTo>
                    <a:cubicBezTo>
                      <a:pt x="9" y="0"/>
                      <a:pt x="11" y="1"/>
                      <a:pt x="11" y="3"/>
                    </a:cubicBezTo>
                    <a:cubicBezTo>
                      <a:pt x="11" y="3"/>
                      <a:pt x="11" y="3"/>
                      <a:pt x="11" y="3"/>
                    </a:cubicBezTo>
                    <a:cubicBezTo>
                      <a:pt x="11" y="5"/>
                      <a:pt x="9" y="7"/>
                      <a:pt x="7" y="7"/>
                    </a:cubicBezTo>
                    <a:cubicBezTo>
                      <a:pt x="7" y="7"/>
                      <a:pt x="7" y="7"/>
                      <a:pt x="7" y="7"/>
                    </a:cubicBezTo>
                    <a:cubicBezTo>
                      <a:pt x="3" y="7"/>
                      <a:pt x="3" y="7"/>
                      <a:pt x="3" y="7"/>
                    </a:cubicBezTo>
                    <a:close/>
                    <a:moveTo>
                      <a:pt x="3" y="3"/>
                    </a:moveTo>
                    <a:cubicBezTo>
                      <a:pt x="3" y="3"/>
                      <a:pt x="3" y="3"/>
                      <a:pt x="3" y="3"/>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5" name="Freeform 83"/>
              <p:cNvSpPr/>
              <p:nvPr/>
            </p:nvSpPr>
            <p:spPr bwMode="auto">
              <a:xfrm>
                <a:off x="5813425" y="2584451"/>
                <a:ext cx="127000" cy="100013"/>
              </a:xfrm>
              <a:custGeom>
                <a:avLst/>
                <a:gdLst>
                  <a:gd name="T0" fmla="*/ 1 w 24"/>
                  <a:gd name="T1" fmla="*/ 18 h 19"/>
                  <a:gd name="T2" fmla="*/ 1 w 24"/>
                  <a:gd name="T3" fmla="*/ 16 h 19"/>
                  <a:gd name="T4" fmla="*/ 1 w 24"/>
                  <a:gd name="T5" fmla="*/ 16 h 19"/>
                  <a:gd name="T6" fmla="*/ 22 w 24"/>
                  <a:gd name="T7" fmla="*/ 1 h 19"/>
                  <a:gd name="T8" fmla="*/ 24 w 24"/>
                  <a:gd name="T9" fmla="*/ 1 h 19"/>
                  <a:gd name="T10" fmla="*/ 24 w 24"/>
                  <a:gd name="T11" fmla="*/ 1 h 19"/>
                  <a:gd name="T12" fmla="*/ 23 w 24"/>
                  <a:gd name="T13" fmla="*/ 3 h 19"/>
                  <a:gd name="T14" fmla="*/ 23 w 24"/>
                  <a:gd name="T15" fmla="*/ 3 h 19"/>
                  <a:gd name="T16" fmla="*/ 3 w 24"/>
                  <a:gd name="T17" fmla="*/ 18 h 19"/>
                  <a:gd name="T18" fmla="*/ 2 w 24"/>
                  <a:gd name="T19" fmla="*/ 19 h 19"/>
                  <a:gd name="T20" fmla="*/ 2 w 24"/>
                  <a:gd name="T21" fmla="*/ 19 h 19"/>
                  <a:gd name="T22" fmla="*/ 1 w 24"/>
                  <a:gd name="T23"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 h="19">
                    <a:moveTo>
                      <a:pt x="1" y="18"/>
                    </a:moveTo>
                    <a:cubicBezTo>
                      <a:pt x="0" y="17"/>
                      <a:pt x="0" y="16"/>
                      <a:pt x="1" y="16"/>
                    </a:cubicBezTo>
                    <a:cubicBezTo>
                      <a:pt x="1" y="16"/>
                      <a:pt x="1" y="16"/>
                      <a:pt x="1" y="16"/>
                    </a:cubicBezTo>
                    <a:cubicBezTo>
                      <a:pt x="22" y="1"/>
                      <a:pt x="22" y="1"/>
                      <a:pt x="22" y="1"/>
                    </a:cubicBezTo>
                    <a:cubicBezTo>
                      <a:pt x="22" y="0"/>
                      <a:pt x="23" y="1"/>
                      <a:pt x="24" y="1"/>
                    </a:cubicBezTo>
                    <a:cubicBezTo>
                      <a:pt x="24" y="1"/>
                      <a:pt x="24" y="1"/>
                      <a:pt x="24" y="1"/>
                    </a:cubicBezTo>
                    <a:cubicBezTo>
                      <a:pt x="24" y="2"/>
                      <a:pt x="24" y="3"/>
                      <a:pt x="23" y="3"/>
                    </a:cubicBezTo>
                    <a:cubicBezTo>
                      <a:pt x="23" y="3"/>
                      <a:pt x="23" y="3"/>
                      <a:pt x="23" y="3"/>
                    </a:cubicBezTo>
                    <a:cubicBezTo>
                      <a:pt x="3" y="18"/>
                      <a:pt x="3" y="18"/>
                      <a:pt x="3" y="18"/>
                    </a:cubicBezTo>
                    <a:cubicBezTo>
                      <a:pt x="2" y="19"/>
                      <a:pt x="2" y="19"/>
                      <a:pt x="2" y="19"/>
                    </a:cubicBezTo>
                    <a:cubicBezTo>
                      <a:pt x="2" y="19"/>
                      <a:pt x="2" y="19"/>
                      <a:pt x="2" y="19"/>
                    </a:cubicBezTo>
                    <a:cubicBezTo>
                      <a:pt x="1" y="19"/>
                      <a:pt x="1" y="18"/>
                      <a:pt x="1"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6" name="Freeform 84"/>
              <p:cNvSpPr>
                <a:spLocks noEditPoints="1"/>
              </p:cNvSpPr>
              <p:nvPr/>
            </p:nvSpPr>
            <p:spPr bwMode="auto">
              <a:xfrm>
                <a:off x="5803900" y="2579688"/>
                <a:ext cx="147638" cy="115888"/>
              </a:xfrm>
              <a:custGeom>
                <a:avLst/>
                <a:gdLst>
                  <a:gd name="T0" fmla="*/ 4 w 28"/>
                  <a:gd name="T1" fmla="*/ 22 h 22"/>
                  <a:gd name="T2" fmla="*/ 1 w 28"/>
                  <a:gd name="T3" fmla="*/ 20 h 22"/>
                  <a:gd name="T4" fmla="*/ 1 w 28"/>
                  <a:gd name="T5" fmla="*/ 20 h 22"/>
                  <a:gd name="T6" fmla="*/ 3 w 28"/>
                  <a:gd name="T7" fmla="*/ 19 h 22"/>
                  <a:gd name="T8" fmla="*/ 4 w 28"/>
                  <a:gd name="T9" fmla="*/ 18 h 22"/>
                  <a:gd name="T10" fmla="*/ 3 w 28"/>
                  <a:gd name="T11" fmla="*/ 19 h 22"/>
                  <a:gd name="T12" fmla="*/ 1 w 28"/>
                  <a:gd name="T13" fmla="*/ 20 h 22"/>
                  <a:gd name="T14" fmla="*/ 0 w 28"/>
                  <a:gd name="T15" fmla="*/ 18 h 22"/>
                  <a:gd name="T16" fmla="*/ 0 w 28"/>
                  <a:gd name="T17" fmla="*/ 18 h 22"/>
                  <a:gd name="T18" fmla="*/ 2 w 28"/>
                  <a:gd name="T19" fmla="*/ 15 h 22"/>
                  <a:gd name="T20" fmla="*/ 2 w 28"/>
                  <a:gd name="T21" fmla="*/ 15 h 22"/>
                  <a:gd name="T22" fmla="*/ 23 w 28"/>
                  <a:gd name="T23" fmla="*/ 0 h 22"/>
                  <a:gd name="T24" fmla="*/ 25 w 28"/>
                  <a:gd name="T25" fmla="*/ 0 h 22"/>
                  <a:gd name="T26" fmla="*/ 25 w 28"/>
                  <a:gd name="T27" fmla="*/ 0 h 22"/>
                  <a:gd name="T28" fmla="*/ 27 w 28"/>
                  <a:gd name="T29" fmla="*/ 1 h 22"/>
                  <a:gd name="T30" fmla="*/ 27 w 28"/>
                  <a:gd name="T31" fmla="*/ 1 h 22"/>
                  <a:gd name="T32" fmla="*/ 28 w 28"/>
                  <a:gd name="T33" fmla="*/ 3 h 22"/>
                  <a:gd name="T34" fmla="*/ 28 w 28"/>
                  <a:gd name="T35" fmla="*/ 3 h 22"/>
                  <a:gd name="T36" fmla="*/ 27 w 28"/>
                  <a:gd name="T37" fmla="*/ 6 h 22"/>
                  <a:gd name="T38" fmla="*/ 27 w 28"/>
                  <a:gd name="T39" fmla="*/ 6 h 22"/>
                  <a:gd name="T40" fmla="*/ 6 w 28"/>
                  <a:gd name="T41" fmla="*/ 21 h 22"/>
                  <a:gd name="T42" fmla="*/ 4 w 28"/>
                  <a:gd name="T43" fmla="*/ 22 h 22"/>
                  <a:gd name="T44" fmla="*/ 4 w 28"/>
                  <a:gd name="T45" fmla="*/ 22 h 22"/>
                  <a:gd name="T46" fmla="*/ 4 w 28"/>
                  <a:gd name="T47" fmla="*/ 22 h 22"/>
                  <a:gd name="T48" fmla="*/ 4 w 28"/>
                  <a:gd name="T49" fmla="*/ 18 h 22"/>
                  <a:gd name="T50" fmla="*/ 4 w 28"/>
                  <a:gd name="T51" fmla="*/ 18 h 22"/>
                  <a:gd name="T52" fmla="*/ 4 w 28"/>
                  <a:gd name="T53" fmla="*/ 1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 h="22">
                    <a:moveTo>
                      <a:pt x="4" y="22"/>
                    </a:moveTo>
                    <a:cubicBezTo>
                      <a:pt x="3" y="22"/>
                      <a:pt x="2" y="21"/>
                      <a:pt x="1" y="20"/>
                    </a:cubicBezTo>
                    <a:cubicBezTo>
                      <a:pt x="1" y="20"/>
                      <a:pt x="1" y="20"/>
                      <a:pt x="1" y="20"/>
                    </a:cubicBezTo>
                    <a:cubicBezTo>
                      <a:pt x="3" y="19"/>
                      <a:pt x="3" y="19"/>
                      <a:pt x="3" y="19"/>
                    </a:cubicBezTo>
                    <a:cubicBezTo>
                      <a:pt x="4" y="18"/>
                      <a:pt x="4" y="18"/>
                      <a:pt x="4" y="18"/>
                    </a:cubicBezTo>
                    <a:cubicBezTo>
                      <a:pt x="3" y="19"/>
                      <a:pt x="3" y="19"/>
                      <a:pt x="3" y="19"/>
                    </a:cubicBezTo>
                    <a:cubicBezTo>
                      <a:pt x="1" y="20"/>
                      <a:pt x="1" y="20"/>
                      <a:pt x="1" y="20"/>
                    </a:cubicBezTo>
                    <a:cubicBezTo>
                      <a:pt x="0" y="20"/>
                      <a:pt x="0" y="19"/>
                      <a:pt x="0" y="18"/>
                    </a:cubicBezTo>
                    <a:cubicBezTo>
                      <a:pt x="0" y="18"/>
                      <a:pt x="0" y="18"/>
                      <a:pt x="0" y="18"/>
                    </a:cubicBezTo>
                    <a:cubicBezTo>
                      <a:pt x="0" y="17"/>
                      <a:pt x="1" y="16"/>
                      <a:pt x="2" y="15"/>
                    </a:cubicBezTo>
                    <a:cubicBezTo>
                      <a:pt x="2" y="15"/>
                      <a:pt x="2" y="15"/>
                      <a:pt x="2" y="15"/>
                    </a:cubicBezTo>
                    <a:cubicBezTo>
                      <a:pt x="23" y="0"/>
                      <a:pt x="23" y="0"/>
                      <a:pt x="23" y="0"/>
                    </a:cubicBezTo>
                    <a:cubicBezTo>
                      <a:pt x="23" y="0"/>
                      <a:pt x="24" y="0"/>
                      <a:pt x="25" y="0"/>
                    </a:cubicBezTo>
                    <a:cubicBezTo>
                      <a:pt x="25" y="0"/>
                      <a:pt x="25" y="0"/>
                      <a:pt x="25" y="0"/>
                    </a:cubicBezTo>
                    <a:cubicBezTo>
                      <a:pt x="26" y="0"/>
                      <a:pt x="27" y="0"/>
                      <a:pt x="27" y="1"/>
                    </a:cubicBezTo>
                    <a:cubicBezTo>
                      <a:pt x="27" y="1"/>
                      <a:pt x="27" y="1"/>
                      <a:pt x="27" y="1"/>
                    </a:cubicBezTo>
                    <a:cubicBezTo>
                      <a:pt x="28" y="2"/>
                      <a:pt x="28" y="3"/>
                      <a:pt x="28" y="3"/>
                    </a:cubicBezTo>
                    <a:cubicBezTo>
                      <a:pt x="28" y="3"/>
                      <a:pt x="28" y="3"/>
                      <a:pt x="28" y="3"/>
                    </a:cubicBezTo>
                    <a:cubicBezTo>
                      <a:pt x="28" y="4"/>
                      <a:pt x="28" y="5"/>
                      <a:pt x="27" y="6"/>
                    </a:cubicBezTo>
                    <a:cubicBezTo>
                      <a:pt x="27" y="6"/>
                      <a:pt x="27" y="6"/>
                      <a:pt x="27" y="6"/>
                    </a:cubicBezTo>
                    <a:cubicBezTo>
                      <a:pt x="6" y="21"/>
                      <a:pt x="6" y="21"/>
                      <a:pt x="6" y="21"/>
                    </a:cubicBezTo>
                    <a:cubicBezTo>
                      <a:pt x="5" y="21"/>
                      <a:pt x="5" y="22"/>
                      <a:pt x="4" y="22"/>
                    </a:cubicBezTo>
                    <a:cubicBezTo>
                      <a:pt x="4" y="22"/>
                      <a:pt x="4" y="22"/>
                      <a:pt x="4" y="22"/>
                    </a:cubicBezTo>
                    <a:cubicBezTo>
                      <a:pt x="4" y="22"/>
                      <a:pt x="4" y="22"/>
                      <a:pt x="4" y="22"/>
                    </a:cubicBezTo>
                    <a:close/>
                    <a:moveTo>
                      <a:pt x="4" y="18"/>
                    </a:moveTo>
                    <a:cubicBezTo>
                      <a:pt x="4" y="18"/>
                      <a:pt x="4" y="18"/>
                      <a:pt x="4" y="18"/>
                    </a:cubicBezTo>
                    <a:cubicBezTo>
                      <a:pt x="4" y="18"/>
                      <a:pt x="4" y="18"/>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7" name="Freeform 85"/>
              <p:cNvSpPr/>
              <p:nvPr/>
            </p:nvSpPr>
            <p:spPr bwMode="auto">
              <a:xfrm>
                <a:off x="5845175" y="2616201"/>
                <a:ext cx="95250" cy="68263"/>
              </a:xfrm>
              <a:custGeom>
                <a:avLst/>
                <a:gdLst>
                  <a:gd name="T0" fmla="*/ 0 w 18"/>
                  <a:gd name="T1" fmla="*/ 12 h 13"/>
                  <a:gd name="T2" fmla="*/ 1 w 18"/>
                  <a:gd name="T3" fmla="*/ 10 h 13"/>
                  <a:gd name="T4" fmla="*/ 1 w 18"/>
                  <a:gd name="T5" fmla="*/ 10 h 13"/>
                  <a:gd name="T6" fmla="*/ 16 w 18"/>
                  <a:gd name="T7" fmla="*/ 1 h 13"/>
                  <a:gd name="T8" fmla="*/ 18 w 18"/>
                  <a:gd name="T9" fmla="*/ 1 h 13"/>
                  <a:gd name="T10" fmla="*/ 18 w 18"/>
                  <a:gd name="T11" fmla="*/ 1 h 13"/>
                  <a:gd name="T12" fmla="*/ 17 w 18"/>
                  <a:gd name="T13" fmla="*/ 3 h 13"/>
                  <a:gd name="T14" fmla="*/ 17 w 18"/>
                  <a:gd name="T15" fmla="*/ 3 h 13"/>
                  <a:gd name="T16" fmla="*/ 2 w 18"/>
                  <a:gd name="T17" fmla="*/ 12 h 13"/>
                  <a:gd name="T18" fmla="*/ 2 w 18"/>
                  <a:gd name="T19" fmla="*/ 13 h 13"/>
                  <a:gd name="T20" fmla="*/ 2 w 18"/>
                  <a:gd name="T21" fmla="*/ 13 h 13"/>
                  <a:gd name="T22" fmla="*/ 0 w 18"/>
                  <a:gd name="T23"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 h="13">
                    <a:moveTo>
                      <a:pt x="0" y="12"/>
                    </a:moveTo>
                    <a:cubicBezTo>
                      <a:pt x="0" y="11"/>
                      <a:pt x="0" y="10"/>
                      <a:pt x="1" y="10"/>
                    </a:cubicBezTo>
                    <a:cubicBezTo>
                      <a:pt x="1" y="10"/>
                      <a:pt x="1" y="10"/>
                      <a:pt x="1" y="10"/>
                    </a:cubicBezTo>
                    <a:cubicBezTo>
                      <a:pt x="16" y="1"/>
                      <a:pt x="16" y="1"/>
                      <a:pt x="16" y="1"/>
                    </a:cubicBezTo>
                    <a:cubicBezTo>
                      <a:pt x="17" y="0"/>
                      <a:pt x="17" y="1"/>
                      <a:pt x="18" y="1"/>
                    </a:cubicBezTo>
                    <a:cubicBezTo>
                      <a:pt x="18" y="1"/>
                      <a:pt x="18" y="1"/>
                      <a:pt x="18" y="1"/>
                    </a:cubicBezTo>
                    <a:cubicBezTo>
                      <a:pt x="18" y="2"/>
                      <a:pt x="18" y="3"/>
                      <a:pt x="17" y="3"/>
                    </a:cubicBezTo>
                    <a:cubicBezTo>
                      <a:pt x="17" y="3"/>
                      <a:pt x="17" y="3"/>
                      <a:pt x="17" y="3"/>
                    </a:cubicBezTo>
                    <a:cubicBezTo>
                      <a:pt x="2" y="12"/>
                      <a:pt x="2" y="12"/>
                      <a:pt x="2" y="12"/>
                    </a:cubicBezTo>
                    <a:cubicBezTo>
                      <a:pt x="2" y="13"/>
                      <a:pt x="2" y="13"/>
                      <a:pt x="2" y="13"/>
                    </a:cubicBezTo>
                    <a:cubicBezTo>
                      <a:pt x="2" y="13"/>
                      <a:pt x="2" y="13"/>
                      <a:pt x="2" y="13"/>
                    </a:cubicBezTo>
                    <a:cubicBezTo>
                      <a:pt x="1" y="13"/>
                      <a:pt x="1" y="12"/>
                      <a:pt x="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8" name="Freeform 86"/>
              <p:cNvSpPr/>
              <p:nvPr/>
            </p:nvSpPr>
            <p:spPr bwMode="auto">
              <a:xfrm>
                <a:off x="5835650" y="2611438"/>
                <a:ext cx="115888" cy="84138"/>
              </a:xfrm>
              <a:custGeom>
                <a:avLst/>
                <a:gdLst>
                  <a:gd name="T0" fmla="*/ 4 w 22"/>
                  <a:gd name="T1" fmla="*/ 16 h 16"/>
                  <a:gd name="T2" fmla="*/ 1 w 22"/>
                  <a:gd name="T3" fmla="*/ 14 h 16"/>
                  <a:gd name="T4" fmla="*/ 1 w 22"/>
                  <a:gd name="T5" fmla="*/ 14 h 16"/>
                  <a:gd name="T6" fmla="*/ 2 w 22"/>
                  <a:gd name="T7" fmla="*/ 13 h 16"/>
                  <a:gd name="T8" fmla="*/ 1 w 22"/>
                  <a:gd name="T9" fmla="*/ 14 h 16"/>
                  <a:gd name="T10" fmla="*/ 0 w 22"/>
                  <a:gd name="T11" fmla="*/ 12 h 16"/>
                  <a:gd name="T12" fmla="*/ 0 w 22"/>
                  <a:gd name="T13" fmla="*/ 12 h 16"/>
                  <a:gd name="T14" fmla="*/ 2 w 22"/>
                  <a:gd name="T15" fmla="*/ 9 h 16"/>
                  <a:gd name="T16" fmla="*/ 2 w 22"/>
                  <a:gd name="T17" fmla="*/ 9 h 16"/>
                  <a:gd name="T18" fmla="*/ 17 w 22"/>
                  <a:gd name="T19" fmla="*/ 0 h 16"/>
                  <a:gd name="T20" fmla="*/ 19 w 22"/>
                  <a:gd name="T21" fmla="*/ 0 h 16"/>
                  <a:gd name="T22" fmla="*/ 19 w 22"/>
                  <a:gd name="T23" fmla="*/ 0 h 16"/>
                  <a:gd name="T24" fmla="*/ 22 w 22"/>
                  <a:gd name="T25" fmla="*/ 1 h 16"/>
                  <a:gd name="T26" fmla="*/ 22 w 22"/>
                  <a:gd name="T27" fmla="*/ 1 h 16"/>
                  <a:gd name="T28" fmla="*/ 22 w 22"/>
                  <a:gd name="T29" fmla="*/ 3 h 16"/>
                  <a:gd name="T30" fmla="*/ 22 w 22"/>
                  <a:gd name="T31" fmla="*/ 3 h 16"/>
                  <a:gd name="T32" fmla="*/ 20 w 22"/>
                  <a:gd name="T33" fmla="*/ 6 h 16"/>
                  <a:gd name="T34" fmla="*/ 20 w 22"/>
                  <a:gd name="T35" fmla="*/ 6 h 16"/>
                  <a:gd name="T36" fmla="*/ 6 w 22"/>
                  <a:gd name="T37" fmla="*/ 15 h 16"/>
                  <a:gd name="T38" fmla="*/ 4 w 22"/>
                  <a:gd name="T39" fmla="*/ 16 h 16"/>
                  <a:gd name="T40" fmla="*/ 4 w 22"/>
                  <a:gd name="T41" fmla="*/ 16 h 16"/>
                  <a:gd name="T42" fmla="*/ 4 w 22"/>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 h="16">
                    <a:moveTo>
                      <a:pt x="4" y="16"/>
                    </a:moveTo>
                    <a:cubicBezTo>
                      <a:pt x="3" y="16"/>
                      <a:pt x="1" y="15"/>
                      <a:pt x="1" y="14"/>
                    </a:cubicBezTo>
                    <a:cubicBezTo>
                      <a:pt x="1" y="14"/>
                      <a:pt x="1" y="14"/>
                      <a:pt x="1" y="14"/>
                    </a:cubicBezTo>
                    <a:cubicBezTo>
                      <a:pt x="2" y="13"/>
                      <a:pt x="2" y="13"/>
                      <a:pt x="2" y="13"/>
                    </a:cubicBezTo>
                    <a:cubicBezTo>
                      <a:pt x="1" y="14"/>
                      <a:pt x="1" y="14"/>
                      <a:pt x="1" y="14"/>
                    </a:cubicBezTo>
                    <a:cubicBezTo>
                      <a:pt x="0" y="13"/>
                      <a:pt x="0" y="13"/>
                      <a:pt x="0" y="12"/>
                    </a:cubicBezTo>
                    <a:cubicBezTo>
                      <a:pt x="0" y="12"/>
                      <a:pt x="0" y="12"/>
                      <a:pt x="0" y="12"/>
                    </a:cubicBezTo>
                    <a:cubicBezTo>
                      <a:pt x="0" y="11"/>
                      <a:pt x="1" y="10"/>
                      <a:pt x="2" y="9"/>
                    </a:cubicBezTo>
                    <a:cubicBezTo>
                      <a:pt x="2" y="9"/>
                      <a:pt x="2" y="9"/>
                      <a:pt x="2" y="9"/>
                    </a:cubicBezTo>
                    <a:cubicBezTo>
                      <a:pt x="17" y="0"/>
                      <a:pt x="17" y="0"/>
                      <a:pt x="17" y="0"/>
                    </a:cubicBezTo>
                    <a:cubicBezTo>
                      <a:pt x="17" y="0"/>
                      <a:pt x="18" y="0"/>
                      <a:pt x="19" y="0"/>
                    </a:cubicBezTo>
                    <a:cubicBezTo>
                      <a:pt x="19" y="0"/>
                      <a:pt x="19" y="0"/>
                      <a:pt x="19" y="0"/>
                    </a:cubicBezTo>
                    <a:cubicBezTo>
                      <a:pt x="20" y="0"/>
                      <a:pt x="21" y="0"/>
                      <a:pt x="22" y="1"/>
                    </a:cubicBezTo>
                    <a:cubicBezTo>
                      <a:pt x="22" y="1"/>
                      <a:pt x="22" y="1"/>
                      <a:pt x="22" y="1"/>
                    </a:cubicBezTo>
                    <a:cubicBezTo>
                      <a:pt x="22" y="2"/>
                      <a:pt x="22" y="2"/>
                      <a:pt x="22" y="3"/>
                    </a:cubicBezTo>
                    <a:cubicBezTo>
                      <a:pt x="22" y="3"/>
                      <a:pt x="22" y="3"/>
                      <a:pt x="22" y="3"/>
                    </a:cubicBezTo>
                    <a:cubicBezTo>
                      <a:pt x="22" y="4"/>
                      <a:pt x="21" y="5"/>
                      <a:pt x="20" y="6"/>
                    </a:cubicBezTo>
                    <a:cubicBezTo>
                      <a:pt x="20" y="6"/>
                      <a:pt x="20" y="6"/>
                      <a:pt x="20" y="6"/>
                    </a:cubicBezTo>
                    <a:cubicBezTo>
                      <a:pt x="6" y="15"/>
                      <a:pt x="6" y="15"/>
                      <a:pt x="6" y="15"/>
                    </a:cubicBezTo>
                    <a:cubicBezTo>
                      <a:pt x="5" y="15"/>
                      <a:pt x="4" y="16"/>
                      <a:pt x="4" y="16"/>
                    </a:cubicBezTo>
                    <a:cubicBezTo>
                      <a:pt x="4" y="16"/>
                      <a:pt x="4" y="16"/>
                      <a:pt x="4" y="16"/>
                    </a:cubicBezTo>
                    <a:cubicBezTo>
                      <a:pt x="4" y="16"/>
                      <a:pt x="4" y="16"/>
                      <a:pt x="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9" name="Freeform 87"/>
              <p:cNvSpPr/>
              <p:nvPr/>
            </p:nvSpPr>
            <p:spPr bwMode="auto">
              <a:xfrm>
                <a:off x="5883275" y="2643188"/>
                <a:ext cx="73025" cy="41275"/>
              </a:xfrm>
              <a:custGeom>
                <a:avLst/>
                <a:gdLst>
                  <a:gd name="T0" fmla="*/ 1 w 14"/>
                  <a:gd name="T1" fmla="*/ 7 h 8"/>
                  <a:gd name="T2" fmla="*/ 2 w 14"/>
                  <a:gd name="T3" fmla="*/ 5 h 8"/>
                  <a:gd name="T4" fmla="*/ 2 w 14"/>
                  <a:gd name="T5" fmla="*/ 5 h 8"/>
                  <a:gd name="T6" fmla="*/ 12 w 14"/>
                  <a:gd name="T7" fmla="*/ 0 h 8"/>
                  <a:gd name="T8" fmla="*/ 14 w 14"/>
                  <a:gd name="T9" fmla="*/ 1 h 8"/>
                  <a:gd name="T10" fmla="*/ 14 w 14"/>
                  <a:gd name="T11" fmla="*/ 1 h 8"/>
                  <a:gd name="T12" fmla="*/ 13 w 14"/>
                  <a:gd name="T13" fmla="*/ 3 h 8"/>
                  <a:gd name="T14" fmla="*/ 13 w 14"/>
                  <a:gd name="T15" fmla="*/ 3 h 8"/>
                  <a:gd name="T16" fmla="*/ 3 w 14"/>
                  <a:gd name="T17" fmla="*/ 8 h 8"/>
                  <a:gd name="T18" fmla="*/ 2 w 14"/>
                  <a:gd name="T19" fmla="*/ 8 h 8"/>
                  <a:gd name="T20" fmla="*/ 2 w 14"/>
                  <a:gd name="T21" fmla="*/ 8 h 8"/>
                  <a:gd name="T22" fmla="*/ 1 w 14"/>
                  <a:gd name="T23"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8">
                    <a:moveTo>
                      <a:pt x="1" y="7"/>
                    </a:moveTo>
                    <a:cubicBezTo>
                      <a:pt x="0" y="6"/>
                      <a:pt x="1" y="5"/>
                      <a:pt x="2" y="5"/>
                    </a:cubicBezTo>
                    <a:cubicBezTo>
                      <a:pt x="2" y="5"/>
                      <a:pt x="2" y="5"/>
                      <a:pt x="2" y="5"/>
                    </a:cubicBezTo>
                    <a:cubicBezTo>
                      <a:pt x="12" y="0"/>
                      <a:pt x="12" y="0"/>
                      <a:pt x="12" y="0"/>
                    </a:cubicBezTo>
                    <a:cubicBezTo>
                      <a:pt x="12" y="0"/>
                      <a:pt x="13" y="0"/>
                      <a:pt x="14" y="1"/>
                    </a:cubicBezTo>
                    <a:cubicBezTo>
                      <a:pt x="14" y="1"/>
                      <a:pt x="14" y="1"/>
                      <a:pt x="14" y="1"/>
                    </a:cubicBezTo>
                    <a:cubicBezTo>
                      <a:pt x="14" y="2"/>
                      <a:pt x="14" y="3"/>
                      <a:pt x="13" y="3"/>
                    </a:cubicBezTo>
                    <a:cubicBezTo>
                      <a:pt x="13" y="3"/>
                      <a:pt x="13" y="3"/>
                      <a:pt x="13" y="3"/>
                    </a:cubicBezTo>
                    <a:cubicBezTo>
                      <a:pt x="3" y="8"/>
                      <a:pt x="3" y="8"/>
                      <a:pt x="3" y="8"/>
                    </a:cubicBezTo>
                    <a:cubicBezTo>
                      <a:pt x="3" y="8"/>
                      <a:pt x="2" y="8"/>
                      <a:pt x="2" y="8"/>
                    </a:cubicBezTo>
                    <a:cubicBezTo>
                      <a:pt x="2" y="8"/>
                      <a:pt x="2" y="8"/>
                      <a:pt x="2" y="8"/>
                    </a:cubicBezTo>
                    <a:cubicBezTo>
                      <a:pt x="2" y="8"/>
                      <a:pt x="1" y="7"/>
                      <a:pt x="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0" name="Freeform 88"/>
              <p:cNvSpPr/>
              <p:nvPr/>
            </p:nvSpPr>
            <p:spPr bwMode="auto">
              <a:xfrm>
                <a:off x="5876925" y="2632076"/>
                <a:ext cx="90488" cy="63500"/>
              </a:xfrm>
              <a:custGeom>
                <a:avLst/>
                <a:gdLst>
                  <a:gd name="T0" fmla="*/ 0 w 17"/>
                  <a:gd name="T1" fmla="*/ 10 h 12"/>
                  <a:gd name="T2" fmla="*/ 2 w 17"/>
                  <a:gd name="T3" fmla="*/ 9 h 12"/>
                  <a:gd name="T4" fmla="*/ 0 w 17"/>
                  <a:gd name="T5" fmla="*/ 10 h 12"/>
                  <a:gd name="T6" fmla="*/ 0 w 17"/>
                  <a:gd name="T7" fmla="*/ 8 h 12"/>
                  <a:gd name="T8" fmla="*/ 0 w 17"/>
                  <a:gd name="T9" fmla="*/ 8 h 12"/>
                  <a:gd name="T10" fmla="*/ 2 w 17"/>
                  <a:gd name="T11" fmla="*/ 5 h 12"/>
                  <a:gd name="T12" fmla="*/ 2 w 17"/>
                  <a:gd name="T13" fmla="*/ 5 h 12"/>
                  <a:gd name="T14" fmla="*/ 12 w 17"/>
                  <a:gd name="T15" fmla="*/ 0 h 12"/>
                  <a:gd name="T16" fmla="*/ 13 w 17"/>
                  <a:gd name="T17" fmla="*/ 0 h 12"/>
                  <a:gd name="T18" fmla="*/ 13 w 17"/>
                  <a:gd name="T19" fmla="*/ 0 h 12"/>
                  <a:gd name="T20" fmla="*/ 17 w 17"/>
                  <a:gd name="T21" fmla="*/ 2 h 12"/>
                  <a:gd name="T22" fmla="*/ 17 w 17"/>
                  <a:gd name="T23" fmla="*/ 2 h 12"/>
                  <a:gd name="T24" fmla="*/ 17 w 17"/>
                  <a:gd name="T25" fmla="*/ 4 h 12"/>
                  <a:gd name="T26" fmla="*/ 17 w 17"/>
                  <a:gd name="T27" fmla="*/ 4 h 12"/>
                  <a:gd name="T28" fmla="*/ 15 w 17"/>
                  <a:gd name="T29" fmla="*/ 7 h 12"/>
                  <a:gd name="T30" fmla="*/ 15 w 17"/>
                  <a:gd name="T31" fmla="*/ 7 h 12"/>
                  <a:gd name="T32" fmla="*/ 5 w 17"/>
                  <a:gd name="T33" fmla="*/ 11 h 12"/>
                  <a:gd name="T34" fmla="*/ 3 w 17"/>
                  <a:gd name="T35" fmla="*/ 12 h 12"/>
                  <a:gd name="T36" fmla="*/ 3 w 17"/>
                  <a:gd name="T37" fmla="*/ 12 h 12"/>
                  <a:gd name="T38" fmla="*/ 0 w 17"/>
                  <a:gd name="T39"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 h="12">
                    <a:moveTo>
                      <a:pt x="0" y="10"/>
                    </a:moveTo>
                    <a:cubicBezTo>
                      <a:pt x="2" y="9"/>
                      <a:pt x="2" y="9"/>
                      <a:pt x="2" y="9"/>
                    </a:cubicBezTo>
                    <a:cubicBezTo>
                      <a:pt x="0" y="10"/>
                      <a:pt x="0" y="10"/>
                      <a:pt x="0" y="10"/>
                    </a:cubicBezTo>
                    <a:cubicBezTo>
                      <a:pt x="0" y="9"/>
                      <a:pt x="0" y="9"/>
                      <a:pt x="0" y="8"/>
                    </a:cubicBezTo>
                    <a:cubicBezTo>
                      <a:pt x="0" y="8"/>
                      <a:pt x="0" y="8"/>
                      <a:pt x="0" y="8"/>
                    </a:cubicBezTo>
                    <a:cubicBezTo>
                      <a:pt x="0" y="7"/>
                      <a:pt x="0" y="5"/>
                      <a:pt x="2" y="5"/>
                    </a:cubicBezTo>
                    <a:cubicBezTo>
                      <a:pt x="2" y="5"/>
                      <a:pt x="2" y="5"/>
                      <a:pt x="2" y="5"/>
                    </a:cubicBezTo>
                    <a:cubicBezTo>
                      <a:pt x="12" y="0"/>
                      <a:pt x="12" y="0"/>
                      <a:pt x="12" y="0"/>
                    </a:cubicBezTo>
                    <a:cubicBezTo>
                      <a:pt x="12" y="0"/>
                      <a:pt x="13" y="0"/>
                      <a:pt x="13" y="0"/>
                    </a:cubicBezTo>
                    <a:cubicBezTo>
                      <a:pt x="13" y="0"/>
                      <a:pt x="13" y="0"/>
                      <a:pt x="13" y="0"/>
                    </a:cubicBezTo>
                    <a:cubicBezTo>
                      <a:pt x="15" y="0"/>
                      <a:pt x="16" y="1"/>
                      <a:pt x="17" y="2"/>
                    </a:cubicBezTo>
                    <a:cubicBezTo>
                      <a:pt x="17" y="2"/>
                      <a:pt x="17" y="2"/>
                      <a:pt x="17" y="2"/>
                    </a:cubicBezTo>
                    <a:cubicBezTo>
                      <a:pt x="17" y="3"/>
                      <a:pt x="17" y="3"/>
                      <a:pt x="17" y="4"/>
                    </a:cubicBezTo>
                    <a:cubicBezTo>
                      <a:pt x="17" y="4"/>
                      <a:pt x="17" y="4"/>
                      <a:pt x="17" y="4"/>
                    </a:cubicBezTo>
                    <a:cubicBezTo>
                      <a:pt x="17" y="5"/>
                      <a:pt x="16" y="6"/>
                      <a:pt x="15" y="7"/>
                    </a:cubicBezTo>
                    <a:cubicBezTo>
                      <a:pt x="15" y="7"/>
                      <a:pt x="15" y="7"/>
                      <a:pt x="15" y="7"/>
                    </a:cubicBezTo>
                    <a:cubicBezTo>
                      <a:pt x="5" y="11"/>
                      <a:pt x="5" y="11"/>
                      <a:pt x="5" y="11"/>
                    </a:cubicBezTo>
                    <a:cubicBezTo>
                      <a:pt x="4" y="12"/>
                      <a:pt x="4" y="12"/>
                      <a:pt x="3" y="12"/>
                    </a:cubicBezTo>
                    <a:cubicBezTo>
                      <a:pt x="3" y="12"/>
                      <a:pt x="3" y="12"/>
                      <a:pt x="3" y="12"/>
                    </a:cubicBezTo>
                    <a:cubicBezTo>
                      <a:pt x="2" y="12"/>
                      <a:pt x="1" y="11"/>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1" name="Freeform 89"/>
              <p:cNvSpPr/>
              <p:nvPr/>
            </p:nvSpPr>
            <p:spPr bwMode="auto">
              <a:xfrm>
                <a:off x="5765800" y="3016251"/>
                <a:ext cx="285750" cy="142875"/>
              </a:xfrm>
              <a:custGeom>
                <a:avLst/>
                <a:gdLst>
                  <a:gd name="T0" fmla="*/ 0 w 54"/>
                  <a:gd name="T1" fmla="*/ 15 h 27"/>
                  <a:gd name="T2" fmla="*/ 0 w 54"/>
                  <a:gd name="T3" fmla="*/ 15 h 27"/>
                  <a:gd name="T4" fmla="*/ 1 w 54"/>
                  <a:gd name="T5" fmla="*/ 13 h 27"/>
                  <a:gd name="T6" fmla="*/ 1 w 54"/>
                  <a:gd name="T7" fmla="*/ 13 h 27"/>
                  <a:gd name="T8" fmla="*/ 3 w 54"/>
                  <a:gd name="T9" fmla="*/ 14 h 27"/>
                  <a:gd name="T10" fmla="*/ 3 w 54"/>
                  <a:gd name="T11" fmla="*/ 14 h 27"/>
                  <a:gd name="T12" fmla="*/ 4 w 54"/>
                  <a:gd name="T13" fmla="*/ 15 h 27"/>
                  <a:gd name="T14" fmla="*/ 4 w 54"/>
                  <a:gd name="T15" fmla="*/ 15 h 27"/>
                  <a:gd name="T16" fmla="*/ 7 w 54"/>
                  <a:gd name="T17" fmla="*/ 18 h 27"/>
                  <a:gd name="T18" fmla="*/ 7 w 54"/>
                  <a:gd name="T19" fmla="*/ 18 h 27"/>
                  <a:gd name="T20" fmla="*/ 22 w 54"/>
                  <a:gd name="T21" fmla="*/ 23 h 27"/>
                  <a:gd name="T22" fmla="*/ 22 w 54"/>
                  <a:gd name="T23" fmla="*/ 23 h 27"/>
                  <a:gd name="T24" fmla="*/ 24 w 54"/>
                  <a:gd name="T25" fmla="*/ 23 h 27"/>
                  <a:gd name="T26" fmla="*/ 24 w 54"/>
                  <a:gd name="T27" fmla="*/ 23 h 27"/>
                  <a:gd name="T28" fmla="*/ 50 w 54"/>
                  <a:gd name="T29" fmla="*/ 12 h 27"/>
                  <a:gd name="T30" fmla="*/ 50 w 54"/>
                  <a:gd name="T31" fmla="*/ 12 h 27"/>
                  <a:gd name="T32" fmla="*/ 51 w 54"/>
                  <a:gd name="T33" fmla="*/ 5 h 27"/>
                  <a:gd name="T34" fmla="*/ 51 w 54"/>
                  <a:gd name="T35" fmla="*/ 5 h 27"/>
                  <a:gd name="T36" fmla="*/ 51 w 54"/>
                  <a:gd name="T37" fmla="*/ 2 h 27"/>
                  <a:gd name="T38" fmla="*/ 51 w 54"/>
                  <a:gd name="T39" fmla="*/ 2 h 27"/>
                  <a:gd name="T40" fmla="*/ 52 w 54"/>
                  <a:gd name="T41" fmla="*/ 0 h 27"/>
                  <a:gd name="T42" fmla="*/ 52 w 54"/>
                  <a:gd name="T43" fmla="*/ 0 h 27"/>
                  <a:gd name="T44" fmla="*/ 54 w 54"/>
                  <a:gd name="T45" fmla="*/ 2 h 27"/>
                  <a:gd name="T46" fmla="*/ 54 w 54"/>
                  <a:gd name="T47" fmla="*/ 2 h 27"/>
                  <a:gd name="T48" fmla="*/ 54 w 54"/>
                  <a:gd name="T49" fmla="*/ 5 h 27"/>
                  <a:gd name="T50" fmla="*/ 54 w 54"/>
                  <a:gd name="T51" fmla="*/ 5 h 27"/>
                  <a:gd name="T52" fmla="*/ 52 w 54"/>
                  <a:gd name="T53" fmla="*/ 14 h 27"/>
                  <a:gd name="T54" fmla="*/ 52 w 54"/>
                  <a:gd name="T55" fmla="*/ 14 h 27"/>
                  <a:gd name="T56" fmla="*/ 24 w 54"/>
                  <a:gd name="T57" fmla="*/ 26 h 27"/>
                  <a:gd name="T58" fmla="*/ 24 w 54"/>
                  <a:gd name="T59" fmla="*/ 26 h 27"/>
                  <a:gd name="T60" fmla="*/ 22 w 54"/>
                  <a:gd name="T61" fmla="*/ 27 h 27"/>
                  <a:gd name="T62" fmla="*/ 22 w 54"/>
                  <a:gd name="T63" fmla="*/ 27 h 27"/>
                  <a:gd name="T64" fmla="*/ 0 w 54"/>
                  <a:gd name="T65" fmla="*/ 1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4" h="27">
                    <a:moveTo>
                      <a:pt x="0" y="15"/>
                    </a:moveTo>
                    <a:cubicBezTo>
                      <a:pt x="0" y="15"/>
                      <a:pt x="0" y="15"/>
                      <a:pt x="0" y="15"/>
                    </a:cubicBezTo>
                    <a:cubicBezTo>
                      <a:pt x="0" y="14"/>
                      <a:pt x="0" y="13"/>
                      <a:pt x="1" y="13"/>
                    </a:cubicBezTo>
                    <a:cubicBezTo>
                      <a:pt x="1" y="13"/>
                      <a:pt x="1" y="13"/>
                      <a:pt x="1" y="13"/>
                    </a:cubicBezTo>
                    <a:cubicBezTo>
                      <a:pt x="1" y="13"/>
                      <a:pt x="2" y="13"/>
                      <a:pt x="3" y="14"/>
                    </a:cubicBezTo>
                    <a:cubicBezTo>
                      <a:pt x="3" y="14"/>
                      <a:pt x="3" y="14"/>
                      <a:pt x="3" y="14"/>
                    </a:cubicBezTo>
                    <a:cubicBezTo>
                      <a:pt x="3" y="14"/>
                      <a:pt x="3" y="14"/>
                      <a:pt x="4" y="15"/>
                    </a:cubicBezTo>
                    <a:cubicBezTo>
                      <a:pt x="4" y="15"/>
                      <a:pt x="4" y="15"/>
                      <a:pt x="4" y="15"/>
                    </a:cubicBezTo>
                    <a:cubicBezTo>
                      <a:pt x="5" y="16"/>
                      <a:pt x="6" y="17"/>
                      <a:pt x="7" y="18"/>
                    </a:cubicBezTo>
                    <a:cubicBezTo>
                      <a:pt x="7" y="18"/>
                      <a:pt x="7" y="18"/>
                      <a:pt x="7" y="18"/>
                    </a:cubicBezTo>
                    <a:cubicBezTo>
                      <a:pt x="10" y="21"/>
                      <a:pt x="15" y="23"/>
                      <a:pt x="22" y="23"/>
                    </a:cubicBezTo>
                    <a:cubicBezTo>
                      <a:pt x="22" y="23"/>
                      <a:pt x="22" y="23"/>
                      <a:pt x="22" y="23"/>
                    </a:cubicBezTo>
                    <a:cubicBezTo>
                      <a:pt x="23" y="23"/>
                      <a:pt x="23" y="23"/>
                      <a:pt x="24" y="23"/>
                    </a:cubicBezTo>
                    <a:cubicBezTo>
                      <a:pt x="24" y="23"/>
                      <a:pt x="24" y="23"/>
                      <a:pt x="24" y="23"/>
                    </a:cubicBezTo>
                    <a:cubicBezTo>
                      <a:pt x="39" y="22"/>
                      <a:pt x="48" y="15"/>
                      <a:pt x="50" y="12"/>
                    </a:cubicBezTo>
                    <a:cubicBezTo>
                      <a:pt x="50" y="12"/>
                      <a:pt x="50" y="12"/>
                      <a:pt x="50" y="12"/>
                    </a:cubicBezTo>
                    <a:cubicBezTo>
                      <a:pt x="51" y="10"/>
                      <a:pt x="51" y="7"/>
                      <a:pt x="51" y="5"/>
                    </a:cubicBezTo>
                    <a:cubicBezTo>
                      <a:pt x="51" y="5"/>
                      <a:pt x="51" y="5"/>
                      <a:pt x="51" y="5"/>
                    </a:cubicBezTo>
                    <a:cubicBezTo>
                      <a:pt x="51" y="3"/>
                      <a:pt x="51" y="2"/>
                      <a:pt x="51" y="2"/>
                    </a:cubicBezTo>
                    <a:cubicBezTo>
                      <a:pt x="51" y="2"/>
                      <a:pt x="51" y="2"/>
                      <a:pt x="51" y="2"/>
                    </a:cubicBezTo>
                    <a:cubicBezTo>
                      <a:pt x="51" y="1"/>
                      <a:pt x="51" y="0"/>
                      <a:pt x="52" y="0"/>
                    </a:cubicBezTo>
                    <a:cubicBezTo>
                      <a:pt x="52" y="0"/>
                      <a:pt x="52" y="0"/>
                      <a:pt x="52" y="0"/>
                    </a:cubicBezTo>
                    <a:cubicBezTo>
                      <a:pt x="53" y="0"/>
                      <a:pt x="54" y="1"/>
                      <a:pt x="54" y="2"/>
                    </a:cubicBezTo>
                    <a:cubicBezTo>
                      <a:pt x="54" y="2"/>
                      <a:pt x="54" y="2"/>
                      <a:pt x="54" y="2"/>
                    </a:cubicBezTo>
                    <a:cubicBezTo>
                      <a:pt x="54" y="2"/>
                      <a:pt x="54" y="3"/>
                      <a:pt x="54" y="5"/>
                    </a:cubicBezTo>
                    <a:cubicBezTo>
                      <a:pt x="54" y="5"/>
                      <a:pt x="54" y="5"/>
                      <a:pt x="54" y="5"/>
                    </a:cubicBezTo>
                    <a:cubicBezTo>
                      <a:pt x="54" y="7"/>
                      <a:pt x="54" y="11"/>
                      <a:pt x="52" y="14"/>
                    </a:cubicBezTo>
                    <a:cubicBezTo>
                      <a:pt x="52" y="14"/>
                      <a:pt x="52" y="14"/>
                      <a:pt x="52" y="14"/>
                    </a:cubicBezTo>
                    <a:cubicBezTo>
                      <a:pt x="49" y="18"/>
                      <a:pt x="40" y="25"/>
                      <a:pt x="24" y="26"/>
                    </a:cubicBezTo>
                    <a:cubicBezTo>
                      <a:pt x="24" y="26"/>
                      <a:pt x="24" y="26"/>
                      <a:pt x="24" y="26"/>
                    </a:cubicBezTo>
                    <a:cubicBezTo>
                      <a:pt x="23" y="26"/>
                      <a:pt x="23" y="27"/>
                      <a:pt x="22" y="27"/>
                    </a:cubicBezTo>
                    <a:cubicBezTo>
                      <a:pt x="22" y="27"/>
                      <a:pt x="22" y="27"/>
                      <a:pt x="22" y="27"/>
                    </a:cubicBezTo>
                    <a:cubicBezTo>
                      <a:pt x="7" y="26"/>
                      <a:pt x="0" y="15"/>
                      <a:pt x="0"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2" name="Freeform 90"/>
              <p:cNvSpPr>
                <a:spLocks noEditPoints="1"/>
              </p:cNvSpPr>
              <p:nvPr/>
            </p:nvSpPr>
            <p:spPr bwMode="auto">
              <a:xfrm>
                <a:off x="5756275" y="3006726"/>
                <a:ext cx="306388" cy="161925"/>
              </a:xfrm>
              <a:custGeom>
                <a:avLst/>
                <a:gdLst>
                  <a:gd name="T0" fmla="*/ 4 w 58"/>
                  <a:gd name="T1" fmla="*/ 23 h 31"/>
                  <a:gd name="T2" fmla="*/ 4 w 58"/>
                  <a:gd name="T3" fmla="*/ 24 h 31"/>
                  <a:gd name="T4" fmla="*/ 0 w 58"/>
                  <a:gd name="T5" fmla="*/ 18 h 31"/>
                  <a:gd name="T6" fmla="*/ 0 w 58"/>
                  <a:gd name="T7" fmla="*/ 16 h 31"/>
                  <a:gd name="T8" fmla="*/ 0 w 58"/>
                  <a:gd name="T9" fmla="*/ 16 h 31"/>
                  <a:gd name="T10" fmla="*/ 0 w 58"/>
                  <a:gd name="T11" fmla="*/ 15 h 31"/>
                  <a:gd name="T12" fmla="*/ 0 w 58"/>
                  <a:gd name="T13" fmla="*/ 15 h 31"/>
                  <a:gd name="T14" fmla="*/ 0 w 58"/>
                  <a:gd name="T15" fmla="*/ 10 h 31"/>
                  <a:gd name="T16" fmla="*/ 2 w 58"/>
                  <a:gd name="T17" fmla="*/ 13 h 31"/>
                  <a:gd name="T18" fmla="*/ 3 w 58"/>
                  <a:gd name="T19" fmla="*/ 13 h 31"/>
                  <a:gd name="T20" fmla="*/ 3 w 58"/>
                  <a:gd name="T21" fmla="*/ 13 h 31"/>
                  <a:gd name="T22" fmla="*/ 6 w 58"/>
                  <a:gd name="T23" fmla="*/ 14 h 31"/>
                  <a:gd name="T24" fmla="*/ 6 w 58"/>
                  <a:gd name="T25" fmla="*/ 14 h 31"/>
                  <a:gd name="T26" fmla="*/ 6 w 58"/>
                  <a:gd name="T27" fmla="*/ 14 h 31"/>
                  <a:gd name="T28" fmla="*/ 6 w 58"/>
                  <a:gd name="T29" fmla="*/ 14 h 31"/>
                  <a:gd name="T30" fmla="*/ 6 w 58"/>
                  <a:gd name="T31" fmla="*/ 14 h 31"/>
                  <a:gd name="T32" fmla="*/ 6 w 58"/>
                  <a:gd name="T33" fmla="*/ 14 h 31"/>
                  <a:gd name="T34" fmla="*/ 6 w 58"/>
                  <a:gd name="T35" fmla="*/ 14 h 31"/>
                  <a:gd name="T36" fmla="*/ 6 w 58"/>
                  <a:gd name="T37" fmla="*/ 15 h 31"/>
                  <a:gd name="T38" fmla="*/ 6 w 58"/>
                  <a:gd name="T39" fmla="*/ 15 h 31"/>
                  <a:gd name="T40" fmla="*/ 7 w 58"/>
                  <a:gd name="T41" fmla="*/ 15 h 31"/>
                  <a:gd name="T42" fmla="*/ 7 w 58"/>
                  <a:gd name="T43" fmla="*/ 15 h 31"/>
                  <a:gd name="T44" fmla="*/ 7 w 58"/>
                  <a:gd name="T45" fmla="*/ 16 h 31"/>
                  <a:gd name="T46" fmla="*/ 7 w 58"/>
                  <a:gd name="T47" fmla="*/ 16 h 31"/>
                  <a:gd name="T48" fmla="*/ 11 w 58"/>
                  <a:gd name="T49" fmla="*/ 19 h 31"/>
                  <a:gd name="T50" fmla="*/ 11 w 58"/>
                  <a:gd name="T51" fmla="*/ 19 h 31"/>
                  <a:gd name="T52" fmla="*/ 24 w 58"/>
                  <a:gd name="T53" fmla="*/ 23 h 31"/>
                  <a:gd name="T54" fmla="*/ 24 w 58"/>
                  <a:gd name="T55" fmla="*/ 23 h 31"/>
                  <a:gd name="T56" fmla="*/ 26 w 58"/>
                  <a:gd name="T57" fmla="*/ 23 h 31"/>
                  <a:gd name="T58" fmla="*/ 26 w 58"/>
                  <a:gd name="T59" fmla="*/ 23 h 31"/>
                  <a:gd name="T60" fmla="*/ 50 w 58"/>
                  <a:gd name="T61" fmla="*/ 13 h 31"/>
                  <a:gd name="T62" fmla="*/ 50 w 58"/>
                  <a:gd name="T63" fmla="*/ 13 h 31"/>
                  <a:gd name="T64" fmla="*/ 51 w 58"/>
                  <a:gd name="T65" fmla="*/ 7 h 31"/>
                  <a:gd name="T66" fmla="*/ 51 w 58"/>
                  <a:gd name="T67" fmla="*/ 7 h 31"/>
                  <a:gd name="T68" fmla="*/ 51 w 58"/>
                  <a:gd name="T69" fmla="*/ 7 h 31"/>
                  <a:gd name="T70" fmla="*/ 51 w 58"/>
                  <a:gd name="T71" fmla="*/ 7 h 31"/>
                  <a:gd name="T72" fmla="*/ 51 w 58"/>
                  <a:gd name="T73" fmla="*/ 4 h 31"/>
                  <a:gd name="T74" fmla="*/ 51 w 58"/>
                  <a:gd name="T75" fmla="*/ 4 h 31"/>
                  <a:gd name="T76" fmla="*/ 51 w 58"/>
                  <a:gd name="T77" fmla="*/ 4 h 31"/>
                  <a:gd name="T78" fmla="*/ 51 w 58"/>
                  <a:gd name="T79" fmla="*/ 4 h 31"/>
                  <a:gd name="T80" fmla="*/ 54 w 58"/>
                  <a:gd name="T81" fmla="*/ 0 h 31"/>
                  <a:gd name="T82" fmla="*/ 54 w 58"/>
                  <a:gd name="T83" fmla="*/ 0 h 31"/>
                  <a:gd name="T84" fmla="*/ 54 w 58"/>
                  <a:gd name="T85" fmla="*/ 0 h 31"/>
                  <a:gd name="T86" fmla="*/ 54 w 58"/>
                  <a:gd name="T87" fmla="*/ 0 h 31"/>
                  <a:gd name="T88" fmla="*/ 58 w 58"/>
                  <a:gd name="T89" fmla="*/ 4 h 31"/>
                  <a:gd name="T90" fmla="*/ 58 w 58"/>
                  <a:gd name="T91" fmla="*/ 4 h 31"/>
                  <a:gd name="T92" fmla="*/ 58 w 58"/>
                  <a:gd name="T93" fmla="*/ 4 h 31"/>
                  <a:gd name="T94" fmla="*/ 58 w 58"/>
                  <a:gd name="T95" fmla="*/ 4 h 31"/>
                  <a:gd name="T96" fmla="*/ 58 w 58"/>
                  <a:gd name="T97" fmla="*/ 4 h 31"/>
                  <a:gd name="T98" fmla="*/ 58 w 58"/>
                  <a:gd name="T99" fmla="*/ 7 h 31"/>
                  <a:gd name="T100" fmla="*/ 58 w 58"/>
                  <a:gd name="T101" fmla="*/ 7 h 31"/>
                  <a:gd name="T102" fmla="*/ 56 w 58"/>
                  <a:gd name="T103" fmla="*/ 17 h 31"/>
                  <a:gd name="T104" fmla="*/ 56 w 58"/>
                  <a:gd name="T105" fmla="*/ 17 h 31"/>
                  <a:gd name="T106" fmla="*/ 26 w 58"/>
                  <a:gd name="T107" fmla="*/ 30 h 31"/>
                  <a:gd name="T108" fmla="*/ 26 w 58"/>
                  <a:gd name="T109" fmla="*/ 30 h 31"/>
                  <a:gd name="T110" fmla="*/ 24 w 58"/>
                  <a:gd name="T111" fmla="*/ 31 h 31"/>
                  <a:gd name="T112" fmla="*/ 24 w 58"/>
                  <a:gd name="T113" fmla="*/ 31 h 31"/>
                  <a:gd name="T114" fmla="*/ 4 w 58"/>
                  <a:gd name="T115" fmla="*/ 23 h 31"/>
                  <a:gd name="T116" fmla="*/ 0 w 58"/>
                  <a:gd name="T117" fmla="*/ 18 h 31"/>
                  <a:gd name="T118" fmla="*/ 2 w 58"/>
                  <a:gd name="T119" fmla="*/ 17 h 31"/>
                  <a:gd name="T120" fmla="*/ 0 w 58"/>
                  <a:gd name="T121"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 h="31">
                    <a:moveTo>
                      <a:pt x="4" y="23"/>
                    </a:moveTo>
                    <a:cubicBezTo>
                      <a:pt x="4" y="24"/>
                      <a:pt x="4" y="24"/>
                      <a:pt x="4" y="24"/>
                    </a:cubicBezTo>
                    <a:cubicBezTo>
                      <a:pt x="0" y="18"/>
                      <a:pt x="0" y="18"/>
                      <a:pt x="0" y="18"/>
                    </a:cubicBezTo>
                    <a:cubicBezTo>
                      <a:pt x="0" y="18"/>
                      <a:pt x="0" y="17"/>
                      <a:pt x="0" y="16"/>
                    </a:cubicBezTo>
                    <a:cubicBezTo>
                      <a:pt x="0" y="16"/>
                      <a:pt x="0" y="16"/>
                      <a:pt x="0" y="16"/>
                    </a:cubicBezTo>
                    <a:cubicBezTo>
                      <a:pt x="0" y="16"/>
                      <a:pt x="0" y="15"/>
                      <a:pt x="0" y="15"/>
                    </a:cubicBezTo>
                    <a:cubicBezTo>
                      <a:pt x="0" y="15"/>
                      <a:pt x="0" y="15"/>
                      <a:pt x="0" y="15"/>
                    </a:cubicBezTo>
                    <a:cubicBezTo>
                      <a:pt x="0" y="10"/>
                      <a:pt x="0" y="10"/>
                      <a:pt x="0" y="10"/>
                    </a:cubicBezTo>
                    <a:cubicBezTo>
                      <a:pt x="2" y="13"/>
                      <a:pt x="2" y="13"/>
                      <a:pt x="2" y="13"/>
                    </a:cubicBezTo>
                    <a:cubicBezTo>
                      <a:pt x="2" y="13"/>
                      <a:pt x="3" y="13"/>
                      <a:pt x="3" y="13"/>
                    </a:cubicBezTo>
                    <a:cubicBezTo>
                      <a:pt x="3" y="13"/>
                      <a:pt x="3" y="13"/>
                      <a:pt x="3" y="13"/>
                    </a:cubicBezTo>
                    <a:cubicBezTo>
                      <a:pt x="5" y="13"/>
                      <a:pt x="6" y="13"/>
                      <a:pt x="6" y="14"/>
                    </a:cubicBezTo>
                    <a:cubicBezTo>
                      <a:pt x="6" y="14"/>
                      <a:pt x="6" y="14"/>
                      <a:pt x="6" y="14"/>
                    </a:cubicBezTo>
                    <a:cubicBezTo>
                      <a:pt x="6" y="14"/>
                      <a:pt x="6" y="14"/>
                      <a:pt x="6" y="14"/>
                    </a:cubicBezTo>
                    <a:cubicBezTo>
                      <a:pt x="6" y="14"/>
                      <a:pt x="6" y="14"/>
                      <a:pt x="6" y="14"/>
                    </a:cubicBezTo>
                    <a:cubicBezTo>
                      <a:pt x="6" y="14"/>
                      <a:pt x="6" y="14"/>
                      <a:pt x="6" y="14"/>
                    </a:cubicBezTo>
                    <a:cubicBezTo>
                      <a:pt x="6" y="14"/>
                      <a:pt x="6" y="14"/>
                      <a:pt x="6" y="14"/>
                    </a:cubicBezTo>
                    <a:cubicBezTo>
                      <a:pt x="6" y="14"/>
                      <a:pt x="6" y="14"/>
                      <a:pt x="6" y="14"/>
                    </a:cubicBezTo>
                    <a:cubicBezTo>
                      <a:pt x="6" y="15"/>
                      <a:pt x="6" y="15"/>
                      <a:pt x="6" y="15"/>
                    </a:cubicBezTo>
                    <a:cubicBezTo>
                      <a:pt x="6" y="15"/>
                      <a:pt x="6" y="15"/>
                      <a:pt x="6" y="15"/>
                    </a:cubicBezTo>
                    <a:cubicBezTo>
                      <a:pt x="6" y="15"/>
                      <a:pt x="7" y="15"/>
                      <a:pt x="7" y="15"/>
                    </a:cubicBezTo>
                    <a:cubicBezTo>
                      <a:pt x="7" y="15"/>
                      <a:pt x="7" y="15"/>
                      <a:pt x="7" y="15"/>
                    </a:cubicBezTo>
                    <a:cubicBezTo>
                      <a:pt x="7" y="15"/>
                      <a:pt x="7" y="15"/>
                      <a:pt x="7" y="16"/>
                    </a:cubicBezTo>
                    <a:cubicBezTo>
                      <a:pt x="7" y="16"/>
                      <a:pt x="7" y="16"/>
                      <a:pt x="7" y="16"/>
                    </a:cubicBezTo>
                    <a:cubicBezTo>
                      <a:pt x="8" y="17"/>
                      <a:pt x="9" y="18"/>
                      <a:pt x="11" y="19"/>
                    </a:cubicBezTo>
                    <a:cubicBezTo>
                      <a:pt x="11" y="19"/>
                      <a:pt x="11" y="19"/>
                      <a:pt x="11" y="19"/>
                    </a:cubicBezTo>
                    <a:cubicBezTo>
                      <a:pt x="13" y="21"/>
                      <a:pt x="18" y="23"/>
                      <a:pt x="24" y="23"/>
                    </a:cubicBezTo>
                    <a:cubicBezTo>
                      <a:pt x="24" y="23"/>
                      <a:pt x="24" y="23"/>
                      <a:pt x="24" y="23"/>
                    </a:cubicBezTo>
                    <a:cubicBezTo>
                      <a:pt x="25" y="23"/>
                      <a:pt x="25" y="23"/>
                      <a:pt x="26" y="23"/>
                    </a:cubicBezTo>
                    <a:cubicBezTo>
                      <a:pt x="26" y="23"/>
                      <a:pt x="26" y="23"/>
                      <a:pt x="26" y="23"/>
                    </a:cubicBezTo>
                    <a:cubicBezTo>
                      <a:pt x="40" y="22"/>
                      <a:pt x="48" y="15"/>
                      <a:pt x="50" y="13"/>
                    </a:cubicBezTo>
                    <a:cubicBezTo>
                      <a:pt x="50" y="13"/>
                      <a:pt x="50" y="13"/>
                      <a:pt x="50" y="13"/>
                    </a:cubicBezTo>
                    <a:cubicBezTo>
                      <a:pt x="50" y="12"/>
                      <a:pt x="51" y="9"/>
                      <a:pt x="51" y="7"/>
                    </a:cubicBezTo>
                    <a:cubicBezTo>
                      <a:pt x="51" y="7"/>
                      <a:pt x="51" y="7"/>
                      <a:pt x="51" y="7"/>
                    </a:cubicBezTo>
                    <a:cubicBezTo>
                      <a:pt x="51" y="7"/>
                      <a:pt x="51" y="7"/>
                      <a:pt x="51" y="7"/>
                    </a:cubicBezTo>
                    <a:cubicBezTo>
                      <a:pt x="51" y="7"/>
                      <a:pt x="51" y="7"/>
                      <a:pt x="51" y="7"/>
                    </a:cubicBezTo>
                    <a:cubicBezTo>
                      <a:pt x="51" y="5"/>
                      <a:pt x="51" y="4"/>
                      <a:pt x="51" y="4"/>
                    </a:cubicBezTo>
                    <a:cubicBezTo>
                      <a:pt x="51" y="4"/>
                      <a:pt x="51" y="4"/>
                      <a:pt x="51" y="4"/>
                    </a:cubicBezTo>
                    <a:cubicBezTo>
                      <a:pt x="51" y="4"/>
                      <a:pt x="51" y="4"/>
                      <a:pt x="51" y="4"/>
                    </a:cubicBezTo>
                    <a:cubicBezTo>
                      <a:pt x="51" y="4"/>
                      <a:pt x="51" y="4"/>
                      <a:pt x="51" y="4"/>
                    </a:cubicBezTo>
                    <a:cubicBezTo>
                      <a:pt x="51" y="2"/>
                      <a:pt x="52" y="0"/>
                      <a:pt x="54" y="0"/>
                    </a:cubicBezTo>
                    <a:cubicBezTo>
                      <a:pt x="54" y="0"/>
                      <a:pt x="54" y="0"/>
                      <a:pt x="54" y="0"/>
                    </a:cubicBezTo>
                    <a:cubicBezTo>
                      <a:pt x="54" y="0"/>
                      <a:pt x="54" y="0"/>
                      <a:pt x="54" y="0"/>
                    </a:cubicBezTo>
                    <a:cubicBezTo>
                      <a:pt x="54" y="0"/>
                      <a:pt x="54" y="0"/>
                      <a:pt x="54" y="0"/>
                    </a:cubicBezTo>
                    <a:cubicBezTo>
                      <a:pt x="56" y="0"/>
                      <a:pt x="58" y="2"/>
                      <a:pt x="58" y="4"/>
                    </a:cubicBezTo>
                    <a:cubicBezTo>
                      <a:pt x="58" y="4"/>
                      <a:pt x="58" y="4"/>
                      <a:pt x="58" y="4"/>
                    </a:cubicBezTo>
                    <a:cubicBezTo>
                      <a:pt x="58" y="4"/>
                      <a:pt x="58" y="4"/>
                      <a:pt x="58" y="4"/>
                    </a:cubicBezTo>
                    <a:cubicBezTo>
                      <a:pt x="58" y="4"/>
                      <a:pt x="58" y="4"/>
                      <a:pt x="58" y="4"/>
                    </a:cubicBezTo>
                    <a:cubicBezTo>
                      <a:pt x="58" y="4"/>
                      <a:pt x="58" y="4"/>
                      <a:pt x="58" y="4"/>
                    </a:cubicBezTo>
                    <a:cubicBezTo>
                      <a:pt x="58" y="5"/>
                      <a:pt x="58" y="6"/>
                      <a:pt x="58" y="7"/>
                    </a:cubicBezTo>
                    <a:cubicBezTo>
                      <a:pt x="58" y="7"/>
                      <a:pt x="58" y="7"/>
                      <a:pt x="58" y="7"/>
                    </a:cubicBezTo>
                    <a:cubicBezTo>
                      <a:pt x="58" y="9"/>
                      <a:pt x="58" y="13"/>
                      <a:pt x="56" y="17"/>
                    </a:cubicBezTo>
                    <a:cubicBezTo>
                      <a:pt x="56" y="17"/>
                      <a:pt x="56" y="17"/>
                      <a:pt x="56" y="17"/>
                    </a:cubicBezTo>
                    <a:cubicBezTo>
                      <a:pt x="53" y="21"/>
                      <a:pt x="43" y="29"/>
                      <a:pt x="26" y="30"/>
                    </a:cubicBezTo>
                    <a:cubicBezTo>
                      <a:pt x="26" y="30"/>
                      <a:pt x="26" y="30"/>
                      <a:pt x="26" y="30"/>
                    </a:cubicBezTo>
                    <a:cubicBezTo>
                      <a:pt x="26" y="30"/>
                      <a:pt x="25" y="31"/>
                      <a:pt x="24" y="31"/>
                    </a:cubicBezTo>
                    <a:cubicBezTo>
                      <a:pt x="24" y="31"/>
                      <a:pt x="24" y="31"/>
                      <a:pt x="24" y="31"/>
                    </a:cubicBezTo>
                    <a:cubicBezTo>
                      <a:pt x="14" y="30"/>
                      <a:pt x="8" y="26"/>
                      <a:pt x="4" y="23"/>
                    </a:cubicBezTo>
                    <a:close/>
                    <a:moveTo>
                      <a:pt x="0" y="18"/>
                    </a:moveTo>
                    <a:cubicBezTo>
                      <a:pt x="2" y="17"/>
                      <a:pt x="2" y="17"/>
                      <a:pt x="2" y="17"/>
                    </a:cubicBezTo>
                    <a:cubicBezTo>
                      <a:pt x="0" y="18"/>
                      <a:pt x="0" y="18"/>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3" name="Freeform 91"/>
              <p:cNvSpPr/>
              <p:nvPr/>
            </p:nvSpPr>
            <p:spPr bwMode="auto">
              <a:xfrm>
                <a:off x="5765800" y="3100388"/>
                <a:ext cx="238125" cy="168275"/>
              </a:xfrm>
              <a:custGeom>
                <a:avLst/>
                <a:gdLst>
                  <a:gd name="T0" fmla="*/ 4 w 45"/>
                  <a:gd name="T1" fmla="*/ 16 h 32"/>
                  <a:gd name="T2" fmla="*/ 0 w 45"/>
                  <a:gd name="T3" fmla="*/ 2 h 32"/>
                  <a:gd name="T4" fmla="*/ 0 w 45"/>
                  <a:gd name="T5" fmla="*/ 2 h 32"/>
                  <a:gd name="T6" fmla="*/ 0 w 45"/>
                  <a:gd name="T7" fmla="*/ 2 h 32"/>
                  <a:gd name="T8" fmla="*/ 1 w 45"/>
                  <a:gd name="T9" fmla="*/ 0 h 32"/>
                  <a:gd name="T10" fmla="*/ 1 w 45"/>
                  <a:gd name="T11" fmla="*/ 0 h 32"/>
                  <a:gd name="T12" fmla="*/ 3 w 45"/>
                  <a:gd name="T13" fmla="*/ 1 h 32"/>
                  <a:gd name="T14" fmla="*/ 3 w 45"/>
                  <a:gd name="T15" fmla="*/ 1 h 32"/>
                  <a:gd name="T16" fmla="*/ 7 w 45"/>
                  <a:gd name="T17" fmla="*/ 15 h 32"/>
                  <a:gd name="T18" fmla="*/ 7 w 45"/>
                  <a:gd name="T19" fmla="*/ 15 h 32"/>
                  <a:gd name="T20" fmla="*/ 16 w 45"/>
                  <a:gd name="T21" fmla="*/ 29 h 32"/>
                  <a:gd name="T22" fmla="*/ 16 w 45"/>
                  <a:gd name="T23" fmla="*/ 29 h 32"/>
                  <a:gd name="T24" fmla="*/ 17 w 45"/>
                  <a:gd name="T25" fmla="*/ 29 h 32"/>
                  <a:gd name="T26" fmla="*/ 17 w 45"/>
                  <a:gd name="T27" fmla="*/ 29 h 32"/>
                  <a:gd name="T28" fmla="*/ 17 w 45"/>
                  <a:gd name="T29" fmla="*/ 29 h 32"/>
                  <a:gd name="T30" fmla="*/ 17 w 45"/>
                  <a:gd name="T31" fmla="*/ 29 h 32"/>
                  <a:gd name="T32" fmla="*/ 28 w 45"/>
                  <a:gd name="T33" fmla="*/ 26 h 32"/>
                  <a:gd name="T34" fmla="*/ 28 w 45"/>
                  <a:gd name="T35" fmla="*/ 26 h 32"/>
                  <a:gd name="T36" fmla="*/ 33 w 45"/>
                  <a:gd name="T37" fmla="*/ 22 h 32"/>
                  <a:gd name="T38" fmla="*/ 33 w 45"/>
                  <a:gd name="T39" fmla="*/ 22 h 32"/>
                  <a:gd name="T40" fmla="*/ 38 w 45"/>
                  <a:gd name="T41" fmla="*/ 11 h 32"/>
                  <a:gd name="T42" fmla="*/ 38 w 45"/>
                  <a:gd name="T43" fmla="*/ 11 h 32"/>
                  <a:gd name="T44" fmla="*/ 42 w 45"/>
                  <a:gd name="T45" fmla="*/ 2 h 32"/>
                  <a:gd name="T46" fmla="*/ 42 w 45"/>
                  <a:gd name="T47" fmla="*/ 2 h 32"/>
                  <a:gd name="T48" fmla="*/ 44 w 45"/>
                  <a:gd name="T49" fmla="*/ 2 h 32"/>
                  <a:gd name="T50" fmla="*/ 44 w 45"/>
                  <a:gd name="T51" fmla="*/ 2 h 32"/>
                  <a:gd name="T52" fmla="*/ 45 w 45"/>
                  <a:gd name="T53" fmla="*/ 4 h 32"/>
                  <a:gd name="T54" fmla="*/ 45 w 45"/>
                  <a:gd name="T55" fmla="*/ 4 h 32"/>
                  <a:gd name="T56" fmla="*/ 40 w 45"/>
                  <a:gd name="T57" fmla="*/ 12 h 32"/>
                  <a:gd name="T58" fmla="*/ 40 w 45"/>
                  <a:gd name="T59" fmla="*/ 12 h 32"/>
                  <a:gd name="T60" fmla="*/ 36 w 45"/>
                  <a:gd name="T61" fmla="*/ 22 h 32"/>
                  <a:gd name="T62" fmla="*/ 36 w 45"/>
                  <a:gd name="T63" fmla="*/ 22 h 32"/>
                  <a:gd name="T64" fmla="*/ 30 w 45"/>
                  <a:gd name="T65" fmla="*/ 28 h 32"/>
                  <a:gd name="T66" fmla="*/ 30 w 45"/>
                  <a:gd name="T67" fmla="*/ 28 h 32"/>
                  <a:gd name="T68" fmla="*/ 17 w 45"/>
                  <a:gd name="T69" fmla="*/ 32 h 32"/>
                  <a:gd name="T70" fmla="*/ 17 w 45"/>
                  <a:gd name="T71" fmla="*/ 32 h 32"/>
                  <a:gd name="T72" fmla="*/ 16 w 45"/>
                  <a:gd name="T73" fmla="*/ 32 h 32"/>
                  <a:gd name="T74" fmla="*/ 16 w 45"/>
                  <a:gd name="T75" fmla="*/ 32 h 32"/>
                  <a:gd name="T76" fmla="*/ 4 w 45"/>
                  <a:gd name="T77"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5" h="32">
                    <a:moveTo>
                      <a:pt x="4" y="16"/>
                    </a:moveTo>
                    <a:cubicBezTo>
                      <a:pt x="1" y="9"/>
                      <a:pt x="0" y="2"/>
                      <a:pt x="0" y="2"/>
                    </a:cubicBezTo>
                    <a:cubicBezTo>
                      <a:pt x="0" y="2"/>
                      <a:pt x="0" y="2"/>
                      <a:pt x="0" y="2"/>
                    </a:cubicBezTo>
                    <a:cubicBezTo>
                      <a:pt x="0" y="2"/>
                      <a:pt x="0" y="2"/>
                      <a:pt x="0" y="2"/>
                    </a:cubicBezTo>
                    <a:cubicBezTo>
                      <a:pt x="0" y="1"/>
                      <a:pt x="0" y="0"/>
                      <a:pt x="1" y="0"/>
                    </a:cubicBezTo>
                    <a:cubicBezTo>
                      <a:pt x="1" y="0"/>
                      <a:pt x="1" y="0"/>
                      <a:pt x="1" y="0"/>
                    </a:cubicBezTo>
                    <a:cubicBezTo>
                      <a:pt x="2" y="0"/>
                      <a:pt x="3" y="0"/>
                      <a:pt x="3" y="1"/>
                    </a:cubicBezTo>
                    <a:cubicBezTo>
                      <a:pt x="3" y="1"/>
                      <a:pt x="3" y="1"/>
                      <a:pt x="3" y="1"/>
                    </a:cubicBezTo>
                    <a:cubicBezTo>
                      <a:pt x="3" y="1"/>
                      <a:pt x="4" y="8"/>
                      <a:pt x="7" y="15"/>
                    </a:cubicBezTo>
                    <a:cubicBezTo>
                      <a:pt x="7" y="15"/>
                      <a:pt x="7" y="15"/>
                      <a:pt x="7" y="15"/>
                    </a:cubicBezTo>
                    <a:cubicBezTo>
                      <a:pt x="9" y="22"/>
                      <a:pt x="13" y="29"/>
                      <a:pt x="16" y="29"/>
                    </a:cubicBezTo>
                    <a:cubicBezTo>
                      <a:pt x="16" y="29"/>
                      <a:pt x="16" y="29"/>
                      <a:pt x="16" y="29"/>
                    </a:cubicBezTo>
                    <a:cubicBezTo>
                      <a:pt x="16" y="29"/>
                      <a:pt x="17" y="29"/>
                      <a:pt x="17" y="29"/>
                    </a:cubicBezTo>
                    <a:cubicBezTo>
                      <a:pt x="17" y="29"/>
                      <a:pt x="17" y="29"/>
                      <a:pt x="17" y="29"/>
                    </a:cubicBezTo>
                    <a:cubicBezTo>
                      <a:pt x="17" y="29"/>
                      <a:pt x="17" y="29"/>
                      <a:pt x="17" y="29"/>
                    </a:cubicBezTo>
                    <a:cubicBezTo>
                      <a:pt x="17" y="29"/>
                      <a:pt x="17" y="29"/>
                      <a:pt x="17" y="29"/>
                    </a:cubicBezTo>
                    <a:cubicBezTo>
                      <a:pt x="21" y="28"/>
                      <a:pt x="25" y="27"/>
                      <a:pt x="28" y="26"/>
                    </a:cubicBezTo>
                    <a:cubicBezTo>
                      <a:pt x="28" y="26"/>
                      <a:pt x="28" y="26"/>
                      <a:pt x="28" y="26"/>
                    </a:cubicBezTo>
                    <a:cubicBezTo>
                      <a:pt x="31" y="24"/>
                      <a:pt x="33" y="22"/>
                      <a:pt x="33" y="22"/>
                    </a:cubicBezTo>
                    <a:cubicBezTo>
                      <a:pt x="33" y="22"/>
                      <a:pt x="33" y="22"/>
                      <a:pt x="33" y="22"/>
                    </a:cubicBezTo>
                    <a:cubicBezTo>
                      <a:pt x="33" y="19"/>
                      <a:pt x="35" y="15"/>
                      <a:pt x="38" y="11"/>
                    </a:cubicBezTo>
                    <a:cubicBezTo>
                      <a:pt x="38" y="11"/>
                      <a:pt x="38" y="11"/>
                      <a:pt x="38" y="11"/>
                    </a:cubicBezTo>
                    <a:cubicBezTo>
                      <a:pt x="40" y="6"/>
                      <a:pt x="42" y="2"/>
                      <a:pt x="42" y="2"/>
                    </a:cubicBezTo>
                    <a:cubicBezTo>
                      <a:pt x="42" y="2"/>
                      <a:pt x="42" y="2"/>
                      <a:pt x="42" y="2"/>
                    </a:cubicBezTo>
                    <a:cubicBezTo>
                      <a:pt x="42" y="2"/>
                      <a:pt x="43" y="1"/>
                      <a:pt x="44" y="2"/>
                    </a:cubicBezTo>
                    <a:cubicBezTo>
                      <a:pt x="44" y="2"/>
                      <a:pt x="44" y="2"/>
                      <a:pt x="44" y="2"/>
                    </a:cubicBezTo>
                    <a:cubicBezTo>
                      <a:pt x="45" y="2"/>
                      <a:pt x="45" y="3"/>
                      <a:pt x="45" y="4"/>
                    </a:cubicBezTo>
                    <a:cubicBezTo>
                      <a:pt x="45" y="4"/>
                      <a:pt x="45" y="4"/>
                      <a:pt x="45" y="4"/>
                    </a:cubicBezTo>
                    <a:cubicBezTo>
                      <a:pt x="45" y="4"/>
                      <a:pt x="43" y="8"/>
                      <a:pt x="40" y="12"/>
                    </a:cubicBezTo>
                    <a:cubicBezTo>
                      <a:pt x="40" y="12"/>
                      <a:pt x="40" y="12"/>
                      <a:pt x="40" y="12"/>
                    </a:cubicBezTo>
                    <a:cubicBezTo>
                      <a:pt x="38" y="16"/>
                      <a:pt x="36" y="21"/>
                      <a:pt x="36" y="22"/>
                    </a:cubicBezTo>
                    <a:cubicBezTo>
                      <a:pt x="36" y="22"/>
                      <a:pt x="36" y="22"/>
                      <a:pt x="36" y="22"/>
                    </a:cubicBezTo>
                    <a:cubicBezTo>
                      <a:pt x="35" y="25"/>
                      <a:pt x="33" y="27"/>
                      <a:pt x="30" y="28"/>
                    </a:cubicBezTo>
                    <a:cubicBezTo>
                      <a:pt x="30" y="28"/>
                      <a:pt x="30" y="28"/>
                      <a:pt x="30" y="28"/>
                    </a:cubicBezTo>
                    <a:cubicBezTo>
                      <a:pt x="26" y="30"/>
                      <a:pt x="22" y="31"/>
                      <a:pt x="17" y="32"/>
                    </a:cubicBezTo>
                    <a:cubicBezTo>
                      <a:pt x="17" y="32"/>
                      <a:pt x="17" y="32"/>
                      <a:pt x="17" y="32"/>
                    </a:cubicBezTo>
                    <a:cubicBezTo>
                      <a:pt x="17" y="32"/>
                      <a:pt x="16" y="32"/>
                      <a:pt x="16" y="32"/>
                    </a:cubicBezTo>
                    <a:cubicBezTo>
                      <a:pt x="16" y="32"/>
                      <a:pt x="16" y="32"/>
                      <a:pt x="16" y="32"/>
                    </a:cubicBezTo>
                    <a:cubicBezTo>
                      <a:pt x="10" y="31"/>
                      <a:pt x="7" y="23"/>
                      <a:pt x="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4" name="Freeform 92"/>
              <p:cNvSpPr>
                <a:spLocks noEditPoints="1"/>
              </p:cNvSpPr>
              <p:nvPr/>
            </p:nvSpPr>
            <p:spPr bwMode="auto">
              <a:xfrm>
                <a:off x="5756275" y="3090863"/>
                <a:ext cx="258763" cy="188913"/>
              </a:xfrm>
              <a:custGeom>
                <a:avLst/>
                <a:gdLst>
                  <a:gd name="T0" fmla="*/ 6 w 49"/>
                  <a:gd name="T1" fmla="*/ 18 h 36"/>
                  <a:gd name="T2" fmla="*/ 0 w 49"/>
                  <a:gd name="T3" fmla="*/ 4 h 36"/>
                  <a:gd name="T4" fmla="*/ 0 w 49"/>
                  <a:gd name="T5" fmla="*/ 3 h 36"/>
                  <a:gd name="T6" fmla="*/ 3 w 49"/>
                  <a:gd name="T7" fmla="*/ 0 h 36"/>
                  <a:gd name="T8" fmla="*/ 3 w 49"/>
                  <a:gd name="T9" fmla="*/ 0 h 36"/>
                  <a:gd name="T10" fmla="*/ 7 w 49"/>
                  <a:gd name="T11" fmla="*/ 2 h 36"/>
                  <a:gd name="T12" fmla="*/ 7 w 49"/>
                  <a:gd name="T13" fmla="*/ 2 h 36"/>
                  <a:gd name="T14" fmla="*/ 7 w 49"/>
                  <a:gd name="T15" fmla="*/ 3 h 36"/>
                  <a:gd name="T16" fmla="*/ 7 w 49"/>
                  <a:gd name="T17" fmla="*/ 3 h 36"/>
                  <a:gd name="T18" fmla="*/ 7 w 49"/>
                  <a:gd name="T19" fmla="*/ 3 h 36"/>
                  <a:gd name="T20" fmla="*/ 7 w 49"/>
                  <a:gd name="T21" fmla="*/ 4 h 36"/>
                  <a:gd name="T22" fmla="*/ 8 w 49"/>
                  <a:gd name="T23" fmla="*/ 7 h 36"/>
                  <a:gd name="T24" fmla="*/ 11 w 49"/>
                  <a:gd name="T25" fmla="*/ 17 h 36"/>
                  <a:gd name="T26" fmla="*/ 15 w 49"/>
                  <a:gd name="T27" fmla="*/ 25 h 36"/>
                  <a:gd name="T28" fmla="*/ 18 w 49"/>
                  <a:gd name="T29" fmla="*/ 29 h 36"/>
                  <a:gd name="T30" fmla="*/ 18 w 49"/>
                  <a:gd name="T31" fmla="*/ 29 h 36"/>
                  <a:gd name="T32" fmla="*/ 19 w 49"/>
                  <a:gd name="T33" fmla="*/ 29 h 36"/>
                  <a:gd name="T34" fmla="*/ 29 w 49"/>
                  <a:gd name="T35" fmla="*/ 26 h 36"/>
                  <a:gd name="T36" fmla="*/ 33 w 49"/>
                  <a:gd name="T37" fmla="*/ 23 h 36"/>
                  <a:gd name="T38" fmla="*/ 33 w 49"/>
                  <a:gd name="T39" fmla="*/ 23 h 36"/>
                  <a:gd name="T40" fmla="*/ 38 w 49"/>
                  <a:gd name="T41" fmla="*/ 12 h 36"/>
                  <a:gd name="T42" fmla="*/ 42 w 49"/>
                  <a:gd name="T43" fmla="*/ 4 h 36"/>
                  <a:gd name="T44" fmla="*/ 45 w 49"/>
                  <a:gd name="T45" fmla="*/ 2 h 36"/>
                  <a:gd name="T46" fmla="*/ 47 w 49"/>
                  <a:gd name="T47" fmla="*/ 2 h 36"/>
                  <a:gd name="T48" fmla="*/ 49 w 49"/>
                  <a:gd name="T49" fmla="*/ 5 h 36"/>
                  <a:gd name="T50" fmla="*/ 49 w 49"/>
                  <a:gd name="T51" fmla="*/ 7 h 36"/>
                  <a:gd name="T52" fmla="*/ 49 w 49"/>
                  <a:gd name="T53" fmla="*/ 7 h 36"/>
                  <a:gd name="T54" fmla="*/ 48 w 49"/>
                  <a:gd name="T55" fmla="*/ 7 h 36"/>
                  <a:gd name="T56" fmla="*/ 48 w 49"/>
                  <a:gd name="T57" fmla="*/ 7 h 36"/>
                  <a:gd name="T58" fmla="*/ 48 w 49"/>
                  <a:gd name="T59" fmla="*/ 7 h 36"/>
                  <a:gd name="T60" fmla="*/ 48 w 49"/>
                  <a:gd name="T61" fmla="*/ 7 h 36"/>
                  <a:gd name="T62" fmla="*/ 48 w 49"/>
                  <a:gd name="T63" fmla="*/ 8 h 36"/>
                  <a:gd name="T64" fmla="*/ 47 w 49"/>
                  <a:gd name="T65" fmla="*/ 9 h 36"/>
                  <a:gd name="T66" fmla="*/ 44 w 49"/>
                  <a:gd name="T67" fmla="*/ 15 h 36"/>
                  <a:gd name="T68" fmla="*/ 40 w 49"/>
                  <a:gd name="T69" fmla="*/ 24 h 36"/>
                  <a:gd name="T70" fmla="*/ 40 w 49"/>
                  <a:gd name="T71" fmla="*/ 24 h 36"/>
                  <a:gd name="T72" fmla="*/ 33 w 49"/>
                  <a:gd name="T73" fmla="*/ 32 h 36"/>
                  <a:gd name="T74" fmla="*/ 19 w 49"/>
                  <a:gd name="T75" fmla="*/ 36 h 36"/>
                  <a:gd name="T76" fmla="*/ 4 w 49"/>
                  <a:gd name="T77" fmla="*/ 19 h 36"/>
                  <a:gd name="T78" fmla="*/ 46 w 49"/>
                  <a:gd name="T79" fmla="*/ 5 h 36"/>
                  <a:gd name="T80" fmla="*/ 46 w 49"/>
                  <a:gd name="T81" fmla="*/ 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 h="36">
                    <a:moveTo>
                      <a:pt x="4" y="19"/>
                    </a:moveTo>
                    <a:cubicBezTo>
                      <a:pt x="6" y="18"/>
                      <a:pt x="6" y="18"/>
                      <a:pt x="6" y="18"/>
                    </a:cubicBezTo>
                    <a:cubicBezTo>
                      <a:pt x="4" y="19"/>
                      <a:pt x="4" y="19"/>
                      <a:pt x="4" y="19"/>
                    </a:cubicBezTo>
                    <a:cubicBezTo>
                      <a:pt x="1" y="11"/>
                      <a:pt x="0" y="4"/>
                      <a:pt x="0" y="4"/>
                    </a:cubicBezTo>
                    <a:cubicBezTo>
                      <a:pt x="0" y="4"/>
                      <a:pt x="0" y="4"/>
                      <a:pt x="0" y="4"/>
                    </a:cubicBezTo>
                    <a:cubicBezTo>
                      <a:pt x="0" y="4"/>
                      <a:pt x="0" y="4"/>
                      <a:pt x="0" y="3"/>
                    </a:cubicBezTo>
                    <a:cubicBezTo>
                      <a:pt x="0" y="3"/>
                      <a:pt x="0" y="3"/>
                      <a:pt x="0" y="3"/>
                    </a:cubicBezTo>
                    <a:cubicBezTo>
                      <a:pt x="0" y="2"/>
                      <a:pt x="1" y="0"/>
                      <a:pt x="3" y="0"/>
                    </a:cubicBezTo>
                    <a:cubicBezTo>
                      <a:pt x="3" y="0"/>
                      <a:pt x="3" y="0"/>
                      <a:pt x="3" y="0"/>
                    </a:cubicBezTo>
                    <a:cubicBezTo>
                      <a:pt x="3" y="0"/>
                      <a:pt x="3" y="0"/>
                      <a:pt x="3" y="0"/>
                    </a:cubicBezTo>
                    <a:cubicBezTo>
                      <a:pt x="3" y="0"/>
                      <a:pt x="3" y="0"/>
                      <a:pt x="3" y="0"/>
                    </a:cubicBezTo>
                    <a:cubicBezTo>
                      <a:pt x="5" y="0"/>
                      <a:pt x="6" y="1"/>
                      <a:pt x="7" y="2"/>
                    </a:cubicBezTo>
                    <a:cubicBezTo>
                      <a:pt x="7" y="2"/>
                      <a:pt x="7" y="2"/>
                      <a:pt x="7" y="2"/>
                    </a:cubicBezTo>
                    <a:cubicBezTo>
                      <a:pt x="7" y="2"/>
                      <a:pt x="7" y="2"/>
                      <a:pt x="7" y="2"/>
                    </a:cubicBezTo>
                    <a:cubicBezTo>
                      <a:pt x="7" y="2"/>
                      <a:pt x="7" y="2"/>
                      <a:pt x="7" y="2"/>
                    </a:cubicBezTo>
                    <a:cubicBezTo>
                      <a:pt x="7" y="3"/>
                      <a:pt x="7" y="3"/>
                      <a:pt x="7" y="3"/>
                    </a:cubicBezTo>
                    <a:cubicBezTo>
                      <a:pt x="7" y="3"/>
                      <a:pt x="7" y="3"/>
                      <a:pt x="7" y="3"/>
                    </a:cubicBezTo>
                    <a:cubicBezTo>
                      <a:pt x="7" y="3"/>
                      <a:pt x="7" y="3"/>
                      <a:pt x="7" y="3"/>
                    </a:cubicBezTo>
                    <a:cubicBezTo>
                      <a:pt x="7" y="3"/>
                      <a:pt x="7" y="3"/>
                      <a:pt x="7" y="3"/>
                    </a:cubicBezTo>
                    <a:cubicBezTo>
                      <a:pt x="7" y="3"/>
                      <a:pt x="7" y="3"/>
                      <a:pt x="7" y="3"/>
                    </a:cubicBezTo>
                    <a:cubicBezTo>
                      <a:pt x="7" y="3"/>
                      <a:pt x="7" y="3"/>
                      <a:pt x="7" y="4"/>
                    </a:cubicBezTo>
                    <a:cubicBezTo>
                      <a:pt x="7" y="4"/>
                      <a:pt x="7" y="4"/>
                      <a:pt x="7" y="4"/>
                    </a:cubicBezTo>
                    <a:cubicBezTo>
                      <a:pt x="7" y="5"/>
                      <a:pt x="8" y="6"/>
                      <a:pt x="8" y="7"/>
                    </a:cubicBezTo>
                    <a:cubicBezTo>
                      <a:pt x="8" y="7"/>
                      <a:pt x="8" y="7"/>
                      <a:pt x="8" y="7"/>
                    </a:cubicBezTo>
                    <a:cubicBezTo>
                      <a:pt x="8" y="10"/>
                      <a:pt x="9" y="13"/>
                      <a:pt x="11" y="17"/>
                    </a:cubicBezTo>
                    <a:cubicBezTo>
                      <a:pt x="11" y="17"/>
                      <a:pt x="11" y="17"/>
                      <a:pt x="11" y="17"/>
                    </a:cubicBezTo>
                    <a:cubicBezTo>
                      <a:pt x="12" y="20"/>
                      <a:pt x="13" y="23"/>
                      <a:pt x="15" y="25"/>
                    </a:cubicBezTo>
                    <a:cubicBezTo>
                      <a:pt x="15" y="25"/>
                      <a:pt x="15" y="25"/>
                      <a:pt x="15" y="25"/>
                    </a:cubicBezTo>
                    <a:cubicBezTo>
                      <a:pt x="16" y="28"/>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9" y="29"/>
                      <a:pt x="19" y="29"/>
                      <a:pt x="19" y="29"/>
                    </a:cubicBezTo>
                    <a:cubicBezTo>
                      <a:pt x="23" y="28"/>
                      <a:pt x="27" y="27"/>
                      <a:pt x="29" y="26"/>
                    </a:cubicBezTo>
                    <a:cubicBezTo>
                      <a:pt x="29" y="26"/>
                      <a:pt x="29" y="26"/>
                      <a:pt x="29" y="26"/>
                    </a:cubicBezTo>
                    <a:cubicBezTo>
                      <a:pt x="31" y="25"/>
                      <a:pt x="33" y="24"/>
                      <a:pt x="33" y="23"/>
                    </a:cubicBezTo>
                    <a:cubicBezTo>
                      <a:pt x="33" y="23"/>
                      <a:pt x="33" y="23"/>
                      <a:pt x="33" y="23"/>
                    </a:cubicBezTo>
                    <a:cubicBezTo>
                      <a:pt x="33" y="23"/>
                      <a:pt x="33" y="23"/>
                      <a:pt x="33" y="23"/>
                    </a:cubicBezTo>
                    <a:cubicBezTo>
                      <a:pt x="33" y="23"/>
                      <a:pt x="33" y="23"/>
                      <a:pt x="33" y="23"/>
                    </a:cubicBezTo>
                    <a:cubicBezTo>
                      <a:pt x="34" y="20"/>
                      <a:pt x="36" y="16"/>
                      <a:pt x="38" y="12"/>
                    </a:cubicBezTo>
                    <a:cubicBezTo>
                      <a:pt x="38" y="12"/>
                      <a:pt x="38" y="12"/>
                      <a:pt x="38" y="12"/>
                    </a:cubicBezTo>
                    <a:cubicBezTo>
                      <a:pt x="40" y="8"/>
                      <a:pt x="42" y="4"/>
                      <a:pt x="42" y="4"/>
                    </a:cubicBezTo>
                    <a:cubicBezTo>
                      <a:pt x="42" y="4"/>
                      <a:pt x="42" y="4"/>
                      <a:pt x="42" y="4"/>
                    </a:cubicBezTo>
                    <a:cubicBezTo>
                      <a:pt x="42" y="4"/>
                      <a:pt x="42" y="4"/>
                      <a:pt x="42" y="4"/>
                    </a:cubicBezTo>
                    <a:cubicBezTo>
                      <a:pt x="43" y="2"/>
                      <a:pt x="44" y="2"/>
                      <a:pt x="45" y="2"/>
                    </a:cubicBezTo>
                    <a:cubicBezTo>
                      <a:pt x="45" y="2"/>
                      <a:pt x="45" y="2"/>
                      <a:pt x="45" y="2"/>
                    </a:cubicBezTo>
                    <a:cubicBezTo>
                      <a:pt x="46" y="2"/>
                      <a:pt x="47" y="2"/>
                      <a:pt x="47" y="2"/>
                    </a:cubicBezTo>
                    <a:cubicBezTo>
                      <a:pt x="47" y="2"/>
                      <a:pt x="47" y="2"/>
                      <a:pt x="47" y="2"/>
                    </a:cubicBezTo>
                    <a:cubicBezTo>
                      <a:pt x="48" y="3"/>
                      <a:pt x="49" y="4"/>
                      <a:pt x="49" y="5"/>
                    </a:cubicBezTo>
                    <a:cubicBezTo>
                      <a:pt x="49" y="5"/>
                      <a:pt x="49" y="5"/>
                      <a:pt x="49" y="5"/>
                    </a:cubicBezTo>
                    <a:cubicBezTo>
                      <a:pt x="49" y="6"/>
                      <a:pt x="49" y="6"/>
                      <a:pt x="49" y="7"/>
                    </a:cubicBezTo>
                    <a:cubicBezTo>
                      <a:pt x="49" y="7"/>
                      <a:pt x="49" y="7"/>
                      <a:pt x="49" y="7"/>
                    </a:cubicBezTo>
                    <a:cubicBezTo>
                      <a:pt x="49" y="7"/>
                      <a:pt x="49" y="7"/>
                      <a:pt x="49" y="7"/>
                    </a:cubicBezTo>
                    <a:cubicBezTo>
                      <a:pt x="49" y="7"/>
                      <a:pt x="49" y="7"/>
                      <a:pt x="49" y="7"/>
                    </a:cubicBezTo>
                    <a:cubicBezTo>
                      <a:pt x="49"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8"/>
                    </a:cubicBezTo>
                    <a:cubicBezTo>
                      <a:pt x="48" y="8"/>
                      <a:pt x="48" y="8"/>
                      <a:pt x="48" y="8"/>
                    </a:cubicBezTo>
                    <a:cubicBezTo>
                      <a:pt x="48" y="8"/>
                      <a:pt x="47" y="9"/>
                      <a:pt x="47" y="9"/>
                    </a:cubicBezTo>
                    <a:cubicBezTo>
                      <a:pt x="47" y="9"/>
                      <a:pt x="47" y="9"/>
                      <a:pt x="47" y="9"/>
                    </a:cubicBezTo>
                    <a:cubicBezTo>
                      <a:pt x="46" y="11"/>
                      <a:pt x="45" y="13"/>
                      <a:pt x="44" y="15"/>
                    </a:cubicBezTo>
                    <a:cubicBezTo>
                      <a:pt x="44" y="15"/>
                      <a:pt x="44" y="15"/>
                      <a:pt x="44" y="15"/>
                    </a:cubicBezTo>
                    <a:cubicBezTo>
                      <a:pt x="42" y="19"/>
                      <a:pt x="40" y="23"/>
                      <a:pt x="40" y="24"/>
                    </a:cubicBezTo>
                    <a:cubicBezTo>
                      <a:pt x="40" y="24"/>
                      <a:pt x="40" y="24"/>
                      <a:pt x="40" y="24"/>
                    </a:cubicBezTo>
                    <a:cubicBezTo>
                      <a:pt x="40" y="24"/>
                      <a:pt x="40" y="24"/>
                      <a:pt x="40" y="24"/>
                    </a:cubicBezTo>
                    <a:cubicBezTo>
                      <a:pt x="40" y="24"/>
                      <a:pt x="40" y="24"/>
                      <a:pt x="40" y="24"/>
                    </a:cubicBezTo>
                    <a:cubicBezTo>
                      <a:pt x="39" y="28"/>
                      <a:pt x="36" y="30"/>
                      <a:pt x="33" y="32"/>
                    </a:cubicBezTo>
                    <a:cubicBezTo>
                      <a:pt x="33" y="32"/>
                      <a:pt x="33" y="32"/>
                      <a:pt x="33" y="32"/>
                    </a:cubicBezTo>
                    <a:cubicBezTo>
                      <a:pt x="29" y="34"/>
                      <a:pt x="24" y="35"/>
                      <a:pt x="19" y="36"/>
                    </a:cubicBezTo>
                    <a:cubicBezTo>
                      <a:pt x="19" y="36"/>
                      <a:pt x="19" y="36"/>
                      <a:pt x="19" y="36"/>
                    </a:cubicBezTo>
                    <a:cubicBezTo>
                      <a:pt x="18" y="36"/>
                      <a:pt x="18" y="36"/>
                      <a:pt x="18" y="36"/>
                    </a:cubicBezTo>
                    <a:cubicBezTo>
                      <a:pt x="10" y="35"/>
                      <a:pt x="7" y="26"/>
                      <a:pt x="4" y="19"/>
                    </a:cubicBezTo>
                    <a:close/>
                    <a:moveTo>
                      <a:pt x="46" y="5"/>
                    </a:moveTo>
                    <a:cubicBezTo>
                      <a:pt x="46" y="5"/>
                      <a:pt x="46" y="5"/>
                      <a:pt x="46" y="5"/>
                    </a:cubicBezTo>
                    <a:cubicBezTo>
                      <a:pt x="46" y="5"/>
                      <a:pt x="46" y="5"/>
                      <a:pt x="46" y="5"/>
                    </a:cubicBezTo>
                    <a:cubicBezTo>
                      <a:pt x="46" y="5"/>
                      <a:pt x="46" y="5"/>
                      <a:pt x="4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5" name="Freeform 93"/>
              <p:cNvSpPr/>
              <p:nvPr/>
            </p:nvSpPr>
            <p:spPr bwMode="auto">
              <a:xfrm>
                <a:off x="5729288" y="3052763"/>
                <a:ext cx="74613" cy="63500"/>
              </a:xfrm>
              <a:custGeom>
                <a:avLst/>
                <a:gdLst>
                  <a:gd name="T0" fmla="*/ 1 w 14"/>
                  <a:gd name="T1" fmla="*/ 11 h 12"/>
                  <a:gd name="T2" fmla="*/ 1 w 14"/>
                  <a:gd name="T3" fmla="*/ 9 h 12"/>
                  <a:gd name="T4" fmla="*/ 1 w 14"/>
                  <a:gd name="T5" fmla="*/ 9 h 12"/>
                  <a:gd name="T6" fmla="*/ 12 w 14"/>
                  <a:gd name="T7" fmla="*/ 1 h 12"/>
                  <a:gd name="T8" fmla="*/ 14 w 14"/>
                  <a:gd name="T9" fmla="*/ 1 h 12"/>
                  <a:gd name="T10" fmla="*/ 14 w 14"/>
                  <a:gd name="T11" fmla="*/ 1 h 12"/>
                  <a:gd name="T12" fmla="*/ 14 w 14"/>
                  <a:gd name="T13" fmla="*/ 3 h 12"/>
                  <a:gd name="T14" fmla="*/ 14 w 14"/>
                  <a:gd name="T15" fmla="*/ 3 h 12"/>
                  <a:gd name="T16" fmla="*/ 3 w 14"/>
                  <a:gd name="T17" fmla="*/ 11 h 12"/>
                  <a:gd name="T18" fmla="*/ 2 w 14"/>
                  <a:gd name="T19" fmla="*/ 12 h 12"/>
                  <a:gd name="T20" fmla="*/ 2 w 14"/>
                  <a:gd name="T21" fmla="*/ 12 h 12"/>
                  <a:gd name="T22" fmla="*/ 1 w 14"/>
                  <a:gd name="T23"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12">
                    <a:moveTo>
                      <a:pt x="1" y="11"/>
                    </a:moveTo>
                    <a:cubicBezTo>
                      <a:pt x="0" y="11"/>
                      <a:pt x="1" y="10"/>
                      <a:pt x="1" y="9"/>
                    </a:cubicBezTo>
                    <a:cubicBezTo>
                      <a:pt x="1" y="9"/>
                      <a:pt x="1" y="9"/>
                      <a:pt x="1" y="9"/>
                    </a:cubicBezTo>
                    <a:cubicBezTo>
                      <a:pt x="12" y="1"/>
                      <a:pt x="12" y="1"/>
                      <a:pt x="12" y="1"/>
                    </a:cubicBezTo>
                    <a:cubicBezTo>
                      <a:pt x="12" y="0"/>
                      <a:pt x="13" y="0"/>
                      <a:pt x="14" y="1"/>
                    </a:cubicBezTo>
                    <a:cubicBezTo>
                      <a:pt x="14" y="1"/>
                      <a:pt x="14" y="1"/>
                      <a:pt x="14" y="1"/>
                    </a:cubicBezTo>
                    <a:cubicBezTo>
                      <a:pt x="14" y="2"/>
                      <a:pt x="14" y="3"/>
                      <a:pt x="14" y="3"/>
                    </a:cubicBezTo>
                    <a:cubicBezTo>
                      <a:pt x="14" y="3"/>
                      <a:pt x="14" y="3"/>
                      <a:pt x="14" y="3"/>
                    </a:cubicBezTo>
                    <a:cubicBezTo>
                      <a:pt x="3" y="11"/>
                      <a:pt x="3" y="11"/>
                      <a:pt x="3" y="11"/>
                    </a:cubicBezTo>
                    <a:cubicBezTo>
                      <a:pt x="3" y="12"/>
                      <a:pt x="2" y="12"/>
                      <a:pt x="2" y="12"/>
                    </a:cubicBezTo>
                    <a:cubicBezTo>
                      <a:pt x="2" y="12"/>
                      <a:pt x="2" y="12"/>
                      <a:pt x="2" y="12"/>
                    </a:cubicBezTo>
                    <a:cubicBezTo>
                      <a:pt x="2" y="12"/>
                      <a:pt x="1" y="12"/>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6" name="Freeform 94"/>
              <p:cNvSpPr>
                <a:spLocks noEditPoints="1"/>
              </p:cNvSpPr>
              <p:nvPr/>
            </p:nvSpPr>
            <p:spPr bwMode="auto">
              <a:xfrm>
                <a:off x="5724525" y="3043238"/>
                <a:ext cx="88900" cy="84138"/>
              </a:xfrm>
              <a:custGeom>
                <a:avLst/>
                <a:gdLst>
                  <a:gd name="T0" fmla="*/ 0 w 17"/>
                  <a:gd name="T1" fmla="*/ 15 h 16"/>
                  <a:gd name="T2" fmla="*/ 0 w 17"/>
                  <a:gd name="T3" fmla="*/ 12 h 16"/>
                  <a:gd name="T4" fmla="*/ 0 w 17"/>
                  <a:gd name="T5" fmla="*/ 12 h 16"/>
                  <a:gd name="T6" fmla="*/ 1 w 17"/>
                  <a:gd name="T7" fmla="*/ 10 h 16"/>
                  <a:gd name="T8" fmla="*/ 1 w 17"/>
                  <a:gd name="T9" fmla="*/ 10 h 16"/>
                  <a:gd name="T10" fmla="*/ 11 w 17"/>
                  <a:gd name="T11" fmla="*/ 1 h 16"/>
                  <a:gd name="T12" fmla="*/ 14 w 17"/>
                  <a:gd name="T13" fmla="*/ 0 h 16"/>
                  <a:gd name="T14" fmla="*/ 14 w 17"/>
                  <a:gd name="T15" fmla="*/ 0 h 16"/>
                  <a:gd name="T16" fmla="*/ 16 w 17"/>
                  <a:gd name="T17" fmla="*/ 2 h 16"/>
                  <a:gd name="T18" fmla="*/ 16 w 17"/>
                  <a:gd name="T19" fmla="*/ 2 h 16"/>
                  <a:gd name="T20" fmla="*/ 17 w 17"/>
                  <a:gd name="T21" fmla="*/ 4 h 16"/>
                  <a:gd name="T22" fmla="*/ 17 w 17"/>
                  <a:gd name="T23" fmla="*/ 4 h 16"/>
                  <a:gd name="T24" fmla="*/ 16 w 17"/>
                  <a:gd name="T25" fmla="*/ 7 h 16"/>
                  <a:gd name="T26" fmla="*/ 16 w 17"/>
                  <a:gd name="T27" fmla="*/ 7 h 16"/>
                  <a:gd name="T28" fmla="*/ 5 w 17"/>
                  <a:gd name="T29" fmla="*/ 15 h 16"/>
                  <a:gd name="T30" fmla="*/ 3 w 17"/>
                  <a:gd name="T31" fmla="*/ 16 h 16"/>
                  <a:gd name="T32" fmla="*/ 3 w 17"/>
                  <a:gd name="T33" fmla="*/ 16 h 16"/>
                  <a:gd name="T34" fmla="*/ 3 w 17"/>
                  <a:gd name="T35" fmla="*/ 16 h 16"/>
                  <a:gd name="T36" fmla="*/ 3 w 17"/>
                  <a:gd name="T37" fmla="*/ 16 h 16"/>
                  <a:gd name="T38" fmla="*/ 0 w 17"/>
                  <a:gd name="T39" fmla="*/ 15 h 16"/>
                  <a:gd name="T40" fmla="*/ 2 w 17"/>
                  <a:gd name="T41" fmla="*/ 13 h 16"/>
                  <a:gd name="T42" fmla="*/ 3 w 17"/>
                  <a:gd name="T43" fmla="*/ 12 h 16"/>
                  <a:gd name="T44" fmla="*/ 3 w 17"/>
                  <a:gd name="T45" fmla="*/ 12 h 16"/>
                  <a:gd name="T46" fmla="*/ 2 w 17"/>
                  <a:gd name="T47" fmla="*/ 13 h 16"/>
                  <a:gd name="T48" fmla="*/ 3 w 17"/>
                  <a:gd name="T49" fmla="*/ 12 h 16"/>
                  <a:gd name="T50" fmla="*/ 3 w 17"/>
                  <a:gd name="T51" fmla="*/ 12 h 16"/>
                  <a:gd name="T52" fmla="*/ 3 w 17"/>
                  <a:gd name="T53" fmla="*/ 12 h 16"/>
                  <a:gd name="T54" fmla="*/ 3 w 17"/>
                  <a:gd name="T55" fmla="*/ 12 h 16"/>
                  <a:gd name="T56" fmla="*/ 3 w 17"/>
                  <a:gd name="T57" fmla="*/ 1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 h="16">
                    <a:moveTo>
                      <a:pt x="0" y="15"/>
                    </a:moveTo>
                    <a:cubicBezTo>
                      <a:pt x="0" y="14"/>
                      <a:pt x="0" y="13"/>
                      <a:pt x="0" y="12"/>
                    </a:cubicBezTo>
                    <a:cubicBezTo>
                      <a:pt x="0" y="12"/>
                      <a:pt x="0" y="12"/>
                      <a:pt x="0" y="12"/>
                    </a:cubicBezTo>
                    <a:cubicBezTo>
                      <a:pt x="0" y="11"/>
                      <a:pt x="0" y="10"/>
                      <a:pt x="1" y="10"/>
                    </a:cubicBezTo>
                    <a:cubicBezTo>
                      <a:pt x="1" y="10"/>
                      <a:pt x="1" y="10"/>
                      <a:pt x="1" y="10"/>
                    </a:cubicBezTo>
                    <a:cubicBezTo>
                      <a:pt x="11" y="1"/>
                      <a:pt x="11" y="1"/>
                      <a:pt x="11" y="1"/>
                    </a:cubicBezTo>
                    <a:cubicBezTo>
                      <a:pt x="12" y="1"/>
                      <a:pt x="13" y="0"/>
                      <a:pt x="14" y="0"/>
                    </a:cubicBezTo>
                    <a:cubicBezTo>
                      <a:pt x="14" y="0"/>
                      <a:pt x="14" y="0"/>
                      <a:pt x="14" y="0"/>
                    </a:cubicBezTo>
                    <a:cubicBezTo>
                      <a:pt x="15" y="0"/>
                      <a:pt x="16" y="1"/>
                      <a:pt x="16" y="2"/>
                    </a:cubicBezTo>
                    <a:cubicBezTo>
                      <a:pt x="16" y="2"/>
                      <a:pt x="16" y="2"/>
                      <a:pt x="16" y="2"/>
                    </a:cubicBezTo>
                    <a:cubicBezTo>
                      <a:pt x="17" y="2"/>
                      <a:pt x="17" y="3"/>
                      <a:pt x="17" y="4"/>
                    </a:cubicBezTo>
                    <a:cubicBezTo>
                      <a:pt x="17" y="4"/>
                      <a:pt x="17" y="4"/>
                      <a:pt x="17" y="4"/>
                    </a:cubicBezTo>
                    <a:cubicBezTo>
                      <a:pt x="17" y="5"/>
                      <a:pt x="17" y="6"/>
                      <a:pt x="16" y="7"/>
                    </a:cubicBezTo>
                    <a:cubicBezTo>
                      <a:pt x="16" y="7"/>
                      <a:pt x="16" y="7"/>
                      <a:pt x="16" y="7"/>
                    </a:cubicBezTo>
                    <a:cubicBezTo>
                      <a:pt x="5" y="15"/>
                      <a:pt x="5" y="15"/>
                      <a:pt x="5" y="15"/>
                    </a:cubicBezTo>
                    <a:cubicBezTo>
                      <a:pt x="5" y="16"/>
                      <a:pt x="4" y="16"/>
                      <a:pt x="3" y="16"/>
                    </a:cubicBezTo>
                    <a:cubicBezTo>
                      <a:pt x="3" y="16"/>
                      <a:pt x="3" y="16"/>
                      <a:pt x="3" y="16"/>
                    </a:cubicBezTo>
                    <a:cubicBezTo>
                      <a:pt x="3" y="16"/>
                      <a:pt x="3" y="16"/>
                      <a:pt x="3" y="16"/>
                    </a:cubicBezTo>
                    <a:cubicBezTo>
                      <a:pt x="3" y="16"/>
                      <a:pt x="3" y="16"/>
                      <a:pt x="3" y="16"/>
                    </a:cubicBezTo>
                    <a:cubicBezTo>
                      <a:pt x="2" y="16"/>
                      <a:pt x="1" y="15"/>
                      <a:pt x="0" y="15"/>
                    </a:cubicBezTo>
                    <a:close/>
                    <a:moveTo>
                      <a:pt x="2" y="13"/>
                    </a:moveTo>
                    <a:cubicBezTo>
                      <a:pt x="3" y="12"/>
                      <a:pt x="3" y="12"/>
                      <a:pt x="3" y="12"/>
                    </a:cubicBezTo>
                    <a:cubicBezTo>
                      <a:pt x="3" y="12"/>
                      <a:pt x="3" y="12"/>
                      <a:pt x="3" y="12"/>
                    </a:cubicBezTo>
                    <a:cubicBezTo>
                      <a:pt x="2" y="13"/>
                      <a:pt x="2" y="13"/>
                      <a:pt x="2" y="13"/>
                    </a:cubicBezTo>
                    <a:close/>
                    <a:moveTo>
                      <a:pt x="3" y="12"/>
                    </a:moveTo>
                    <a:cubicBezTo>
                      <a:pt x="3" y="12"/>
                      <a:pt x="3" y="12"/>
                      <a:pt x="3" y="12"/>
                    </a:cubicBezTo>
                    <a:cubicBezTo>
                      <a:pt x="3" y="12"/>
                      <a:pt x="3" y="12"/>
                      <a:pt x="3" y="12"/>
                    </a:cubicBezTo>
                    <a:cubicBezTo>
                      <a:pt x="3" y="12"/>
                      <a:pt x="3" y="12"/>
                      <a:pt x="3" y="12"/>
                    </a:cubicBezTo>
                    <a:cubicBezTo>
                      <a:pt x="3" y="12"/>
                      <a:pt x="3" y="12"/>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7" name="Freeform 95"/>
              <p:cNvSpPr/>
              <p:nvPr/>
            </p:nvSpPr>
            <p:spPr bwMode="auto">
              <a:xfrm>
                <a:off x="6019800" y="3016251"/>
                <a:ext cx="58738" cy="26988"/>
              </a:xfrm>
              <a:custGeom>
                <a:avLst/>
                <a:gdLst>
                  <a:gd name="T0" fmla="*/ 9 w 11"/>
                  <a:gd name="T1" fmla="*/ 5 h 5"/>
                  <a:gd name="T2" fmla="*/ 1 w 11"/>
                  <a:gd name="T3" fmla="*/ 3 h 5"/>
                  <a:gd name="T4" fmla="*/ 0 w 11"/>
                  <a:gd name="T5" fmla="*/ 1 h 5"/>
                  <a:gd name="T6" fmla="*/ 0 w 11"/>
                  <a:gd name="T7" fmla="*/ 1 h 5"/>
                  <a:gd name="T8" fmla="*/ 2 w 11"/>
                  <a:gd name="T9" fmla="*/ 0 h 5"/>
                  <a:gd name="T10" fmla="*/ 2 w 11"/>
                  <a:gd name="T11" fmla="*/ 0 h 5"/>
                  <a:gd name="T12" fmla="*/ 10 w 11"/>
                  <a:gd name="T13" fmla="*/ 2 h 5"/>
                  <a:gd name="T14" fmla="*/ 11 w 11"/>
                  <a:gd name="T15" fmla="*/ 4 h 5"/>
                  <a:gd name="T16" fmla="*/ 11 w 11"/>
                  <a:gd name="T17" fmla="*/ 4 h 5"/>
                  <a:gd name="T18" fmla="*/ 9 w 11"/>
                  <a:gd name="T19" fmla="*/ 5 h 5"/>
                  <a:gd name="T20" fmla="*/ 9 w 11"/>
                  <a:gd name="T21" fmla="*/ 5 h 5"/>
                  <a:gd name="T22" fmla="*/ 9 w 11"/>
                  <a:gd name="T23"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5">
                    <a:moveTo>
                      <a:pt x="9" y="5"/>
                    </a:moveTo>
                    <a:cubicBezTo>
                      <a:pt x="1" y="3"/>
                      <a:pt x="1" y="3"/>
                      <a:pt x="1" y="3"/>
                    </a:cubicBezTo>
                    <a:cubicBezTo>
                      <a:pt x="0" y="3"/>
                      <a:pt x="0" y="2"/>
                      <a:pt x="0" y="1"/>
                    </a:cubicBezTo>
                    <a:cubicBezTo>
                      <a:pt x="0" y="1"/>
                      <a:pt x="0" y="1"/>
                      <a:pt x="0" y="1"/>
                    </a:cubicBezTo>
                    <a:cubicBezTo>
                      <a:pt x="0" y="1"/>
                      <a:pt x="1" y="0"/>
                      <a:pt x="2" y="0"/>
                    </a:cubicBezTo>
                    <a:cubicBezTo>
                      <a:pt x="2" y="0"/>
                      <a:pt x="2" y="0"/>
                      <a:pt x="2" y="0"/>
                    </a:cubicBezTo>
                    <a:cubicBezTo>
                      <a:pt x="10" y="2"/>
                      <a:pt x="10" y="2"/>
                      <a:pt x="10" y="2"/>
                    </a:cubicBezTo>
                    <a:cubicBezTo>
                      <a:pt x="11" y="2"/>
                      <a:pt x="11" y="3"/>
                      <a:pt x="11" y="4"/>
                    </a:cubicBezTo>
                    <a:cubicBezTo>
                      <a:pt x="11" y="4"/>
                      <a:pt x="11" y="4"/>
                      <a:pt x="11" y="4"/>
                    </a:cubicBezTo>
                    <a:cubicBezTo>
                      <a:pt x="11" y="5"/>
                      <a:pt x="10" y="5"/>
                      <a:pt x="9" y="5"/>
                    </a:cubicBezTo>
                    <a:cubicBezTo>
                      <a:pt x="9" y="5"/>
                      <a:pt x="9" y="5"/>
                      <a:pt x="9" y="5"/>
                    </a:cubicBezTo>
                    <a:cubicBezTo>
                      <a:pt x="9" y="5"/>
                      <a:pt x="9"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8" name="Freeform 96"/>
              <p:cNvSpPr/>
              <p:nvPr/>
            </p:nvSpPr>
            <p:spPr bwMode="auto">
              <a:xfrm>
                <a:off x="6010275" y="3006726"/>
                <a:ext cx="79375" cy="46038"/>
              </a:xfrm>
              <a:custGeom>
                <a:avLst/>
                <a:gdLst>
                  <a:gd name="T0" fmla="*/ 11 w 15"/>
                  <a:gd name="T1" fmla="*/ 9 h 9"/>
                  <a:gd name="T2" fmla="*/ 11 w 15"/>
                  <a:gd name="T3" fmla="*/ 9 h 9"/>
                  <a:gd name="T4" fmla="*/ 11 w 15"/>
                  <a:gd name="T5" fmla="*/ 9 h 9"/>
                  <a:gd name="T6" fmla="*/ 11 w 15"/>
                  <a:gd name="T7" fmla="*/ 7 h 9"/>
                  <a:gd name="T8" fmla="*/ 11 w 15"/>
                  <a:gd name="T9" fmla="*/ 9 h 9"/>
                  <a:gd name="T10" fmla="*/ 2 w 15"/>
                  <a:gd name="T11" fmla="*/ 7 h 9"/>
                  <a:gd name="T12" fmla="*/ 0 w 15"/>
                  <a:gd name="T13" fmla="*/ 4 h 9"/>
                  <a:gd name="T14" fmla="*/ 0 w 15"/>
                  <a:gd name="T15" fmla="*/ 4 h 9"/>
                  <a:gd name="T16" fmla="*/ 0 w 15"/>
                  <a:gd name="T17" fmla="*/ 3 h 9"/>
                  <a:gd name="T18" fmla="*/ 0 w 15"/>
                  <a:gd name="T19" fmla="*/ 3 h 9"/>
                  <a:gd name="T20" fmla="*/ 3 w 15"/>
                  <a:gd name="T21" fmla="*/ 0 h 9"/>
                  <a:gd name="T22" fmla="*/ 3 w 15"/>
                  <a:gd name="T23" fmla="*/ 0 h 9"/>
                  <a:gd name="T24" fmla="*/ 4 w 15"/>
                  <a:gd name="T25" fmla="*/ 0 h 9"/>
                  <a:gd name="T26" fmla="*/ 4 w 15"/>
                  <a:gd name="T27" fmla="*/ 0 h 9"/>
                  <a:gd name="T28" fmla="*/ 12 w 15"/>
                  <a:gd name="T29" fmla="*/ 2 h 9"/>
                  <a:gd name="T30" fmla="*/ 15 w 15"/>
                  <a:gd name="T31" fmla="*/ 6 h 9"/>
                  <a:gd name="T32" fmla="*/ 15 w 15"/>
                  <a:gd name="T33" fmla="*/ 6 h 9"/>
                  <a:gd name="T34" fmla="*/ 15 w 15"/>
                  <a:gd name="T35" fmla="*/ 7 h 9"/>
                  <a:gd name="T36" fmla="*/ 15 w 15"/>
                  <a:gd name="T37" fmla="*/ 7 h 9"/>
                  <a:gd name="T38" fmla="*/ 11 w 15"/>
                  <a:gd name="T39" fmla="*/ 9 h 9"/>
                  <a:gd name="T40" fmla="*/ 11 w 15"/>
                  <a:gd name="T41" fmla="*/ 9 h 9"/>
                  <a:gd name="T42" fmla="*/ 11 w 15"/>
                  <a:gd name="T4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9">
                    <a:moveTo>
                      <a:pt x="11" y="9"/>
                    </a:moveTo>
                    <a:cubicBezTo>
                      <a:pt x="11" y="9"/>
                      <a:pt x="11" y="9"/>
                      <a:pt x="11" y="9"/>
                    </a:cubicBezTo>
                    <a:cubicBezTo>
                      <a:pt x="11" y="9"/>
                      <a:pt x="11" y="9"/>
                      <a:pt x="11" y="9"/>
                    </a:cubicBezTo>
                    <a:cubicBezTo>
                      <a:pt x="11" y="7"/>
                      <a:pt x="11" y="7"/>
                      <a:pt x="11" y="7"/>
                    </a:cubicBezTo>
                    <a:cubicBezTo>
                      <a:pt x="11" y="9"/>
                      <a:pt x="11" y="9"/>
                      <a:pt x="11" y="9"/>
                    </a:cubicBezTo>
                    <a:cubicBezTo>
                      <a:pt x="2" y="7"/>
                      <a:pt x="2" y="7"/>
                      <a:pt x="2" y="7"/>
                    </a:cubicBezTo>
                    <a:cubicBezTo>
                      <a:pt x="1" y="7"/>
                      <a:pt x="0" y="5"/>
                      <a:pt x="0" y="4"/>
                    </a:cubicBezTo>
                    <a:cubicBezTo>
                      <a:pt x="0" y="4"/>
                      <a:pt x="0" y="4"/>
                      <a:pt x="0" y="4"/>
                    </a:cubicBezTo>
                    <a:cubicBezTo>
                      <a:pt x="0" y="4"/>
                      <a:pt x="0" y="3"/>
                      <a:pt x="0" y="3"/>
                    </a:cubicBezTo>
                    <a:cubicBezTo>
                      <a:pt x="0" y="3"/>
                      <a:pt x="0" y="3"/>
                      <a:pt x="0" y="3"/>
                    </a:cubicBezTo>
                    <a:cubicBezTo>
                      <a:pt x="0" y="1"/>
                      <a:pt x="2" y="0"/>
                      <a:pt x="3" y="0"/>
                    </a:cubicBezTo>
                    <a:cubicBezTo>
                      <a:pt x="3" y="0"/>
                      <a:pt x="3" y="0"/>
                      <a:pt x="3" y="0"/>
                    </a:cubicBezTo>
                    <a:cubicBezTo>
                      <a:pt x="3" y="0"/>
                      <a:pt x="4" y="0"/>
                      <a:pt x="4" y="0"/>
                    </a:cubicBezTo>
                    <a:cubicBezTo>
                      <a:pt x="4" y="0"/>
                      <a:pt x="4" y="0"/>
                      <a:pt x="4" y="0"/>
                    </a:cubicBezTo>
                    <a:cubicBezTo>
                      <a:pt x="12" y="2"/>
                      <a:pt x="12" y="2"/>
                      <a:pt x="12" y="2"/>
                    </a:cubicBezTo>
                    <a:cubicBezTo>
                      <a:pt x="14" y="3"/>
                      <a:pt x="15" y="4"/>
                      <a:pt x="15" y="6"/>
                    </a:cubicBezTo>
                    <a:cubicBezTo>
                      <a:pt x="15" y="6"/>
                      <a:pt x="15" y="6"/>
                      <a:pt x="15" y="6"/>
                    </a:cubicBezTo>
                    <a:cubicBezTo>
                      <a:pt x="15" y="6"/>
                      <a:pt x="15" y="6"/>
                      <a:pt x="15" y="7"/>
                    </a:cubicBezTo>
                    <a:cubicBezTo>
                      <a:pt x="15" y="7"/>
                      <a:pt x="15" y="7"/>
                      <a:pt x="15" y="7"/>
                    </a:cubicBezTo>
                    <a:cubicBezTo>
                      <a:pt x="14" y="8"/>
                      <a:pt x="13" y="9"/>
                      <a:pt x="11" y="9"/>
                    </a:cubicBezTo>
                    <a:cubicBezTo>
                      <a:pt x="11" y="9"/>
                      <a:pt x="11" y="9"/>
                      <a:pt x="11" y="9"/>
                    </a:cubicBezTo>
                    <a:cubicBezTo>
                      <a:pt x="11" y="9"/>
                      <a:pt x="11" y="9"/>
                      <a:pt x="1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9" name="Freeform 97"/>
              <p:cNvSpPr/>
              <p:nvPr/>
            </p:nvSpPr>
            <p:spPr bwMode="auto">
              <a:xfrm>
                <a:off x="5729288" y="3311526"/>
                <a:ext cx="95250" cy="127000"/>
              </a:xfrm>
              <a:custGeom>
                <a:avLst/>
                <a:gdLst>
                  <a:gd name="T0" fmla="*/ 1 w 18"/>
                  <a:gd name="T1" fmla="*/ 14 h 24"/>
                  <a:gd name="T2" fmla="*/ 1 w 18"/>
                  <a:gd name="T3" fmla="*/ 12 h 24"/>
                  <a:gd name="T4" fmla="*/ 1 w 18"/>
                  <a:gd name="T5" fmla="*/ 12 h 24"/>
                  <a:gd name="T6" fmla="*/ 3 w 18"/>
                  <a:gd name="T7" fmla="*/ 12 h 24"/>
                  <a:gd name="T8" fmla="*/ 3 w 18"/>
                  <a:gd name="T9" fmla="*/ 12 h 24"/>
                  <a:gd name="T10" fmla="*/ 12 w 18"/>
                  <a:gd name="T11" fmla="*/ 19 h 24"/>
                  <a:gd name="T12" fmla="*/ 15 w 18"/>
                  <a:gd name="T13" fmla="*/ 9 h 24"/>
                  <a:gd name="T14" fmla="*/ 15 w 18"/>
                  <a:gd name="T15" fmla="*/ 2 h 24"/>
                  <a:gd name="T16" fmla="*/ 17 w 18"/>
                  <a:gd name="T17" fmla="*/ 0 h 24"/>
                  <a:gd name="T18" fmla="*/ 17 w 18"/>
                  <a:gd name="T19" fmla="*/ 0 h 24"/>
                  <a:gd name="T20" fmla="*/ 18 w 18"/>
                  <a:gd name="T21" fmla="*/ 2 h 24"/>
                  <a:gd name="T22" fmla="*/ 18 w 18"/>
                  <a:gd name="T23" fmla="*/ 2 h 24"/>
                  <a:gd name="T24" fmla="*/ 18 w 18"/>
                  <a:gd name="T25" fmla="*/ 10 h 24"/>
                  <a:gd name="T26" fmla="*/ 13 w 18"/>
                  <a:gd name="T27" fmla="*/ 24 h 24"/>
                  <a:gd name="T28" fmla="*/ 1 w 18"/>
                  <a:gd name="T29"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24">
                    <a:moveTo>
                      <a:pt x="1" y="14"/>
                    </a:moveTo>
                    <a:cubicBezTo>
                      <a:pt x="1" y="14"/>
                      <a:pt x="0" y="13"/>
                      <a:pt x="1" y="12"/>
                    </a:cubicBezTo>
                    <a:cubicBezTo>
                      <a:pt x="1" y="12"/>
                      <a:pt x="1" y="12"/>
                      <a:pt x="1" y="12"/>
                    </a:cubicBezTo>
                    <a:cubicBezTo>
                      <a:pt x="1" y="11"/>
                      <a:pt x="2" y="11"/>
                      <a:pt x="3" y="12"/>
                    </a:cubicBezTo>
                    <a:cubicBezTo>
                      <a:pt x="3" y="12"/>
                      <a:pt x="3" y="12"/>
                      <a:pt x="3" y="12"/>
                    </a:cubicBezTo>
                    <a:cubicBezTo>
                      <a:pt x="12" y="19"/>
                      <a:pt x="12" y="19"/>
                      <a:pt x="12" y="19"/>
                    </a:cubicBezTo>
                    <a:cubicBezTo>
                      <a:pt x="15" y="9"/>
                      <a:pt x="15" y="9"/>
                      <a:pt x="15" y="9"/>
                    </a:cubicBezTo>
                    <a:cubicBezTo>
                      <a:pt x="15" y="2"/>
                      <a:pt x="15" y="2"/>
                      <a:pt x="15" y="2"/>
                    </a:cubicBezTo>
                    <a:cubicBezTo>
                      <a:pt x="15" y="1"/>
                      <a:pt x="16" y="0"/>
                      <a:pt x="17" y="0"/>
                    </a:cubicBezTo>
                    <a:cubicBezTo>
                      <a:pt x="17" y="0"/>
                      <a:pt x="17" y="0"/>
                      <a:pt x="17" y="0"/>
                    </a:cubicBezTo>
                    <a:cubicBezTo>
                      <a:pt x="17" y="0"/>
                      <a:pt x="18" y="1"/>
                      <a:pt x="18" y="2"/>
                    </a:cubicBezTo>
                    <a:cubicBezTo>
                      <a:pt x="18" y="2"/>
                      <a:pt x="18" y="2"/>
                      <a:pt x="18" y="2"/>
                    </a:cubicBezTo>
                    <a:cubicBezTo>
                      <a:pt x="18" y="10"/>
                      <a:pt x="18" y="10"/>
                      <a:pt x="18" y="10"/>
                    </a:cubicBezTo>
                    <a:cubicBezTo>
                      <a:pt x="13" y="24"/>
                      <a:pt x="13" y="24"/>
                      <a:pt x="13" y="24"/>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0" name="Freeform 98"/>
              <p:cNvSpPr>
                <a:spLocks noEditPoints="1"/>
              </p:cNvSpPr>
              <p:nvPr/>
            </p:nvSpPr>
            <p:spPr bwMode="auto">
              <a:xfrm>
                <a:off x="5724525" y="3300413"/>
                <a:ext cx="111125" cy="153988"/>
              </a:xfrm>
              <a:custGeom>
                <a:avLst/>
                <a:gdLst>
                  <a:gd name="T0" fmla="*/ 1 w 21"/>
                  <a:gd name="T1" fmla="*/ 18 h 29"/>
                  <a:gd name="T2" fmla="*/ 1 w 21"/>
                  <a:gd name="T3" fmla="*/ 18 h 29"/>
                  <a:gd name="T4" fmla="*/ 0 w 21"/>
                  <a:gd name="T5" fmla="*/ 15 h 29"/>
                  <a:gd name="T6" fmla="*/ 0 w 21"/>
                  <a:gd name="T7" fmla="*/ 15 h 29"/>
                  <a:gd name="T8" fmla="*/ 0 w 21"/>
                  <a:gd name="T9" fmla="*/ 13 h 29"/>
                  <a:gd name="T10" fmla="*/ 0 w 21"/>
                  <a:gd name="T11" fmla="*/ 13 h 29"/>
                  <a:gd name="T12" fmla="*/ 3 w 21"/>
                  <a:gd name="T13" fmla="*/ 11 h 29"/>
                  <a:gd name="T14" fmla="*/ 3 w 21"/>
                  <a:gd name="T15" fmla="*/ 11 h 29"/>
                  <a:gd name="T16" fmla="*/ 5 w 21"/>
                  <a:gd name="T17" fmla="*/ 12 h 29"/>
                  <a:gd name="T18" fmla="*/ 5 w 21"/>
                  <a:gd name="T19" fmla="*/ 12 h 29"/>
                  <a:gd name="T20" fmla="*/ 12 w 21"/>
                  <a:gd name="T21" fmla="*/ 17 h 29"/>
                  <a:gd name="T22" fmla="*/ 14 w 21"/>
                  <a:gd name="T23" fmla="*/ 11 h 29"/>
                  <a:gd name="T24" fmla="*/ 14 w 21"/>
                  <a:gd name="T25" fmla="*/ 4 h 29"/>
                  <a:gd name="T26" fmla="*/ 18 w 21"/>
                  <a:gd name="T27" fmla="*/ 0 h 29"/>
                  <a:gd name="T28" fmla="*/ 18 w 21"/>
                  <a:gd name="T29" fmla="*/ 0 h 29"/>
                  <a:gd name="T30" fmla="*/ 21 w 21"/>
                  <a:gd name="T31" fmla="*/ 4 h 29"/>
                  <a:gd name="T32" fmla="*/ 21 w 21"/>
                  <a:gd name="T33" fmla="*/ 4 h 29"/>
                  <a:gd name="T34" fmla="*/ 21 w 21"/>
                  <a:gd name="T35" fmla="*/ 12 h 29"/>
                  <a:gd name="T36" fmla="*/ 15 w 21"/>
                  <a:gd name="T37" fmla="*/ 29 h 29"/>
                  <a:gd name="T38" fmla="*/ 1 w 21"/>
                  <a:gd name="T39" fmla="*/ 18 h 29"/>
                  <a:gd name="T40" fmla="*/ 2 w 21"/>
                  <a:gd name="T41" fmla="*/ 16 h 29"/>
                  <a:gd name="T42" fmla="*/ 3 w 21"/>
                  <a:gd name="T43" fmla="*/ 15 h 29"/>
                  <a:gd name="T44" fmla="*/ 3 w 21"/>
                  <a:gd name="T45" fmla="*/ 15 h 29"/>
                  <a:gd name="T46" fmla="*/ 3 w 21"/>
                  <a:gd name="T47" fmla="*/ 15 h 29"/>
                  <a:gd name="T48" fmla="*/ 2 w 21"/>
                  <a:gd name="T49" fmla="*/ 16 h 29"/>
                  <a:gd name="T50" fmla="*/ 3 w 21"/>
                  <a:gd name="T51" fmla="*/ 15 h 29"/>
                  <a:gd name="T52" fmla="*/ 3 w 21"/>
                  <a:gd name="T53" fmla="*/ 15 h 29"/>
                  <a:gd name="T54" fmla="*/ 3 w 21"/>
                  <a:gd name="T55" fmla="*/ 15 h 29"/>
                  <a:gd name="T56" fmla="*/ 3 w 21"/>
                  <a:gd name="T57" fmla="*/ 15 h 29"/>
                  <a:gd name="T58" fmla="*/ 3 w 21"/>
                  <a:gd name="T59" fmla="*/ 15 h 29"/>
                  <a:gd name="T60" fmla="*/ 3 w 21"/>
                  <a:gd name="T61" fmla="*/ 15 h 29"/>
                  <a:gd name="T62" fmla="*/ 3 w 21"/>
                  <a:gd name="T63"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 h="29">
                    <a:moveTo>
                      <a:pt x="1" y="18"/>
                    </a:moveTo>
                    <a:cubicBezTo>
                      <a:pt x="1" y="18"/>
                      <a:pt x="1" y="18"/>
                      <a:pt x="1" y="18"/>
                    </a:cubicBezTo>
                    <a:cubicBezTo>
                      <a:pt x="0" y="17"/>
                      <a:pt x="0" y="16"/>
                      <a:pt x="0" y="15"/>
                    </a:cubicBezTo>
                    <a:cubicBezTo>
                      <a:pt x="0" y="15"/>
                      <a:pt x="0" y="15"/>
                      <a:pt x="0" y="15"/>
                    </a:cubicBezTo>
                    <a:cubicBezTo>
                      <a:pt x="0" y="14"/>
                      <a:pt x="0" y="13"/>
                      <a:pt x="0" y="13"/>
                    </a:cubicBezTo>
                    <a:cubicBezTo>
                      <a:pt x="0" y="13"/>
                      <a:pt x="0" y="13"/>
                      <a:pt x="0" y="13"/>
                    </a:cubicBezTo>
                    <a:cubicBezTo>
                      <a:pt x="1" y="12"/>
                      <a:pt x="2" y="11"/>
                      <a:pt x="3" y="11"/>
                    </a:cubicBezTo>
                    <a:cubicBezTo>
                      <a:pt x="3" y="11"/>
                      <a:pt x="3" y="11"/>
                      <a:pt x="3" y="11"/>
                    </a:cubicBezTo>
                    <a:cubicBezTo>
                      <a:pt x="4" y="11"/>
                      <a:pt x="5" y="12"/>
                      <a:pt x="5" y="12"/>
                    </a:cubicBezTo>
                    <a:cubicBezTo>
                      <a:pt x="5" y="12"/>
                      <a:pt x="5" y="12"/>
                      <a:pt x="5" y="12"/>
                    </a:cubicBezTo>
                    <a:cubicBezTo>
                      <a:pt x="12" y="17"/>
                      <a:pt x="12" y="17"/>
                      <a:pt x="12" y="17"/>
                    </a:cubicBezTo>
                    <a:cubicBezTo>
                      <a:pt x="14" y="11"/>
                      <a:pt x="14" y="11"/>
                      <a:pt x="14" y="11"/>
                    </a:cubicBezTo>
                    <a:cubicBezTo>
                      <a:pt x="14" y="4"/>
                      <a:pt x="14" y="4"/>
                      <a:pt x="14" y="4"/>
                    </a:cubicBezTo>
                    <a:cubicBezTo>
                      <a:pt x="14" y="2"/>
                      <a:pt x="16" y="0"/>
                      <a:pt x="18" y="0"/>
                    </a:cubicBezTo>
                    <a:cubicBezTo>
                      <a:pt x="18" y="0"/>
                      <a:pt x="18" y="0"/>
                      <a:pt x="18" y="0"/>
                    </a:cubicBezTo>
                    <a:cubicBezTo>
                      <a:pt x="20" y="0"/>
                      <a:pt x="21" y="2"/>
                      <a:pt x="21" y="4"/>
                    </a:cubicBezTo>
                    <a:cubicBezTo>
                      <a:pt x="21" y="4"/>
                      <a:pt x="21" y="4"/>
                      <a:pt x="21" y="4"/>
                    </a:cubicBezTo>
                    <a:cubicBezTo>
                      <a:pt x="21" y="12"/>
                      <a:pt x="21" y="12"/>
                      <a:pt x="21" y="12"/>
                    </a:cubicBezTo>
                    <a:cubicBezTo>
                      <a:pt x="15" y="29"/>
                      <a:pt x="15" y="29"/>
                      <a:pt x="15" y="29"/>
                    </a:cubicBezTo>
                    <a:cubicBezTo>
                      <a:pt x="1" y="18"/>
                      <a:pt x="1" y="18"/>
                      <a:pt x="1" y="18"/>
                    </a:cubicBezTo>
                    <a:close/>
                    <a:moveTo>
                      <a:pt x="2" y="16"/>
                    </a:moveTo>
                    <a:cubicBezTo>
                      <a:pt x="3" y="15"/>
                      <a:pt x="3" y="15"/>
                      <a:pt x="3" y="15"/>
                    </a:cubicBezTo>
                    <a:cubicBezTo>
                      <a:pt x="3" y="15"/>
                      <a:pt x="3" y="15"/>
                      <a:pt x="3" y="15"/>
                    </a:cubicBezTo>
                    <a:cubicBezTo>
                      <a:pt x="3" y="15"/>
                      <a:pt x="3" y="15"/>
                      <a:pt x="3" y="15"/>
                    </a:cubicBezTo>
                    <a:cubicBezTo>
                      <a:pt x="2" y="16"/>
                      <a:pt x="2" y="16"/>
                      <a:pt x="2" y="16"/>
                    </a:cubicBezTo>
                    <a:close/>
                    <a:moveTo>
                      <a:pt x="3" y="15"/>
                    </a:moveTo>
                    <a:cubicBezTo>
                      <a:pt x="3" y="15"/>
                      <a:pt x="3" y="15"/>
                      <a:pt x="3" y="15"/>
                    </a:cubicBezTo>
                    <a:cubicBezTo>
                      <a:pt x="3" y="15"/>
                      <a:pt x="3" y="15"/>
                      <a:pt x="3" y="15"/>
                    </a:cubicBezTo>
                    <a:cubicBezTo>
                      <a:pt x="3" y="15"/>
                      <a:pt x="3" y="15"/>
                      <a:pt x="3" y="15"/>
                    </a:cubicBezTo>
                    <a:close/>
                    <a:moveTo>
                      <a:pt x="3" y="15"/>
                    </a:moveTo>
                    <a:cubicBezTo>
                      <a:pt x="3" y="15"/>
                      <a:pt x="3" y="15"/>
                      <a:pt x="3" y="15"/>
                    </a:cubicBezTo>
                    <a:cubicBezTo>
                      <a:pt x="3" y="15"/>
                      <a:pt x="3" y="15"/>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1" name="Freeform 99"/>
              <p:cNvSpPr/>
              <p:nvPr/>
            </p:nvSpPr>
            <p:spPr bwMode="auto">
              <a:xfrm>
                <a:off x="5808663" y="3338513"/>
                <a:ext cx="84138" cy="88900"/>
              </a:xfrm>
              <a:custGeom>
                <a:avLst/>
                <a:gdLst>
                  <a:gd name="T0" fmla="*/ 0 w 16"/>
                  <a:gd name="T1" fmla="*/ 5 h 17"/>
                  <a:gd name="T2" fmla="*/ 1 w 16"/>
                  <a:gd name="T3" fmla="*/ 3 h 17"/>
                  <a:gd name="T4" fmla="*/ 1 w 16"/>
                  <a:gd name="T5" fmla="*/ 3 h 17"/>
                  <a:gd name="T6" fmla="*/ 3 w 16"/>
                  <a:gd name="T7" fmla="*/ 3 h 17"/>
                  <a:gd name="T8" fmla="*/ 3 w 16"/>
                  <a:gd name="T9" fmla="*/ 3 h 17"/>
                  <a:gd name="T10" fmla="*/ 9 w 16"/>
                  <a:gd name="T11" fmla="*/ 11 h 17"/>
                  <a:gd name="T12" fmla="*/ 13 w 16"/>
                  <a:gd name="T13" fmla="*/ 1 h 17"/>
                  <a:gd name="T14" fmla="*/ 15 w 16"/>
                  <a:gd name="T15" fmla="*/ 1 h 17"/>
                  <a:gd name="T16" fmla="*/ 15 w 16"/>
                  <a:gd name="T17" fmla="*/ 1 h 17"/>
                  <a:gd name="T18" fmla="*/ 16 w 16"/>
                  <a:gd name="T19" fmla="*/ 2 h 17"/>
                  <a:gd name="T20" fmla="*/ 16 w 16"/>
                  <a:gd name="T21" fmla="*/ 2 h 17"/>
                  <a:gd name="T22" fmla="*/ 10 w 16"/>
                  <a:gd name="T23" fmla="*/ 17 h 17"/>
                  <a:gd name="T24" fmla="*/ 0 w 16"/>
                  <a:gd name="T25"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17">
                    <a:moveTo>
                      <a:pt x="0" y="5"/>
                    </a:moveTo>
                    <a:cubicBezTo>
                      <a:pt x="0" y="5"/>
                      <a:pt x="0" y="4"/>
                      <a:pt x="1" y="3"/>
                    </a:cubicBezTo>
                    <a:cubicBezTo>
                      <a:pt x="1" y="3"/>
                      <a:pt x="1" y="3"/>
                      <a:pt x="1" y="3"/>
                    </a:cubicBezTo>
                    <a:cubicBezTo>
                      <a:pt x="1" y="3"/>
                      <a:pt x="2" y="3"/>
                      <a:pt x="3" y="3"/>
                    </a:cubicBezTo>
                    <a:cubicBezTo>
                      <a:pt x="3" y="3"/>
                      <a:pt x="3" y="3"/>
                      <a:pt x="3" y="3"/>
                    </a:cubicBezTo>
                    <a:cubicBezTo>
                      <a:pt x="9" y="11"/>
                      <a:pt x="9" y="11"/>
                      <a:pt x="9" y="11"/>
                    </a:cubicBezTo>
                    <a:cubicBezTo>
                      <a:pt x="13" y="1"/>
                      <a:pt x="13" y="1"/>
                      <a:pt x="13" y="1"/>
                    </a:cubicBezTo>
                    <a:cubicBezTo>
                      <a:pt x="13" y="1"/>
                      <a:pt x="14" y="0"/>
                      <a:pt x="15" y="1"/>
                    </a:cubicBezTo>
                    <a:cubicBezTo>
                      <a:pt x="15" y="1"/>
                      <a:pt x="15" y="1"/>
                      <a:pt x="15" y="1"/>
                    </a:cubicBezTo>
                    <a:cubicBezTo>
                      <a:pt x="16" y="1"/>
                      <a:pt x="16" y="2"/>
                      <a:pt x="16" y="2"/>
                    </a:cubicBezTo>
                    <a:cubicBezTo>
                      <a:pt x="16" y="2"/>
                      <a:pt x="16" y="2"/>
                      <a:pt x="16" y="2"/>
                    </a:cubicBezTo>
                    <a:cubicBezTo>
                      <a:pt x="10" y="17"/>
                      <a:pt x="10" y="17"/>
                      <a:pt x="10" y="17"/>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2" name="Freeform 100"/>
              <p:cNvSpPr/>
              <p:nvPr/>
            </p:nvSpPr>
            <p:spPr bwMode="auto">
              <a:xfrm>
                <a:off x="5797550" y="3327401"/>
                <a:ext cx="106363" cy="115888"/>
              </a:xfrm>
              <a:custGeom>
                <a:avLst/>
                <a:gdLst>
                  <a:gd name="T0" fmla="*/ 1 w 20"/>
                  <a:gd name="T1" fmla="*/ 9 h 22"/>
                  <a:gd name="T2" fmla="*/ 2 w 20"/>
                  <a:gd name="T3" fmla="*/ 7 h 22"/>
                  <a:gd name="T4" fmla="*/ 4 w 20"/>
                  <a:gd name="T5" fmla="*/ 6 h 22"/>
                  <a:gd name="T6" fmla="*/ 4 w 20"/>
                  <a:gd name="T7" fmla="*/ 6 h 22"/>
                  <a:gd name="T8" fmla="*/ 2 w 20"/>
                  <a:gd name="T9" fmla="*/ 7 h 22"/>
                  <a:gd name="T10" fmla="*/ 1 w 20"/>
                  <a:gd name="T11" fmla="*/ 9 h 22"/>
                  <a:gd name="T12" fmla="*/ 0 w 20"/>
                  <a:gd name="T13" fmla="*/ 6 h 22"/>
                  <a:gd name="T14" fmla="*/ 0 w 20"/>
                  <a:gd name="T15" fmla="*/ 6 h 22"/>
                  <a:gd name="T16" fmla="*/ 1 w 20"/>
                  <a:gd name="T17" fmla="*/ 4 h 22"/>
                  <a:gd name="T18" fmla="*/ 1 w 20"/>
                  <a:gd name="T19" fmla="*/ 4 h 22"/>
                  <a:gd name="T20" fmla="*/ 4 w 20"/>
                  <a:gd name="T21" fmla="*/ 3 h 22"/>
                  <a:gd name="T22" fmla="*/ 4 w 20"/>
                  <a:gd name="T23" fmla="*/ 3 h 22"/>
                  <a:gd name="T24" fmla="*/ 6 w 20"/>
                  <a:gd name="T25" fmla="*/ 4 h 22"/>
                  <a:gd name="T26" fmla="*/ 6 w 20"/>
                  <a:gd name="T27" fmla="*/ 4 h 22"/>
                  <a:gd name="T28" fmla="*/ 11 w 20"/>
                  <a:gd name="T29" fmla="*/ 9 h 22"/>
                  <a:gd name="T30" fmla="*/ 13 w 20"/>
                  <a:gd name="T31" fmla="*/ 3 h 22"/>
                  <a:gd name="T32" fmla="*/ 16 w 20"/>
                  <a:gd name="T33" fmla="*/ 0 h 22"/>
                  <a:gd name="T34" fmla="*/ 16 w 20"/>
                  <a:gd name="T35" fmla="*/ 0 h 22"/>
                  <a:gd name="T36" fmla="*/ 18 w 20"/>
                  <a:gd name="T37" fmla="*/ 1 h 22"/>
                  <a:gd name="T38" fmla="*/ 18 w 20"/>
                  <a:gd name="T39" fmla="*/ 1 h 22"/>
                  <a:gd name="T40" fmla="*/ 20 w 20"/>
                  <a:gd name="T41" fmla="*/ 4 h 22"/>
                  <a:gd name="T42" fmla="*/ 20 w 20"/>
                  <a:gd name="T43" fmla="*/ 4 h 22"/>
                  <a:gd name="T44" fmla="*/ 20 w 20"/>
                  <a:gd name="T45" fmla="*/ 5 h 22"/>
                  <a:gd name="T46" fmla="*/ 20 w 20"/>
                  <a:gd name="T47" fmla="*/ 5 h 22"/>
                  <a:gd name="T48" fmla="*/ 13 w 20"/>
                  <a:gd name="T49" fmla="*/ 22 h 22"/>
                  <a:gd name="T50" fmla="*/ 1 w 20"/>
                  <a:gd name="T51"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 h="22">
                    <a:moveTo>
                      <a:pt x="1" y="9"/>
                    </a:moveTo>
                    <a:cubicBezTo>
                      <a:pt x="2" y="7"/>
                      <a:pt x="2" y="7"/>
                      <a:pt x="2" y="7"/>
                    </a:cubicBezTo>
                    <a:cubicBezTo>
                      <a:pt x="4" y="6"/>
                      <a:pt x="4" y="6"/>
                      <a:pt x="4" y="6"/>
                    </a:cubicBezTo>
                    <a:cubicBezTo>
                      <a:pt x="4" y="6"/>
                      <a:pt x="4" y="6"/>
                      <a:pt x="4" y="6"/>
                    </a:cubicBezTo>
                    <a:cubicBezTo>
                      <a:pt x="2" y="7"/>
                      <a:pt x="2" y="7"/>
                      <a:pt x="2" y="7"/>
                    </a:cubicBezTo>
                    <a:cubicBezTo>
                      <a:pt x="1" y="9"/>
                      <a:pt x="1" y="9"/>
                      <a:pt x="1" y="9"/>
                    </a:cubicBezTo>
                    <a:cubicBezTo>
                      <a:pt x="0" y="8"/>
                      <a:pt x="0" y="7"/>
                      <a:pt x="0" y="6"/>
                    </a:cubicBezTo>
                    <a:cubicBezTo>
                      <a:pt x="0" y="6"/>
                      <a:pt x="0" y="6"/>
                      <a:pt x="0" y="6"/>
                    </a:cubicBezTo>
                    <a:cubicBezTo>
                      <a:pt x="0" y="5"/>
                      <a:pt x="0" y="4"/>
                      <a:pt x="1" y="4"/>
                    </a:cubicBezTo>
                    <a:cubicBezTo>
                      <a:pt x="1" y="4"/>
                      <a:pt x="1" y="4"/>
                      <a:pt x="1" y="4"/>
                    </a:cubicBezTo>
                    <a:cubicBezTo>
                      <a:pt x="2" y="3"/>
                      <a:pt x="3" y="3"/>
                      <a:pt x="4" y="3"/>
                    </a:cubicBezTo>
                    <a:cubicBezTo>
                      <a:pt x="4" y="3"/>
                      <a:pt x="4" y="3"/>
                      <a:pt x="4" y="3"/>
                    </a:cubicBezTo>
                    <a:cubicBezTo>
                      <a:pt x="5" y="3"/>
                      <a:pt x="6" y="3"/>
                      <a:pt x="6" y="4"/>
                    </a:cubicBezTo>
                    <a:cubicBezTo>
                      <a:pt x="6" y="4"/>
                      <a:pt x="6" y="4"/>
                      <a:pt x="6" y="4"/>
                    </a:cubicBezTo>
                    <a:cubicBezTo>
                      <a:pt x="11" y="9"/>
                      <a:pt x="11" y="9"/>
                      <a:pt x="11" y="9"/>
                    </a:cubicBezTo>
                    <a:cubicBezTo>
                      <a:pt x="13" y="3"/>
                      <a:pt x="13" y="3"/>
                      <a:pt x="13" y="3"/>
                    </a:cubicBezTo>
                    <a:cubicBezTo>
                      <a:pt x="14" y="1"/>
                      <a:pt x="15" y="0"/>
                      <a:pt x="16" y="0"/>
                    </a:cubicBezTo>
                    <a:cubicBezTo>
                      <a:pt x="16" y="0"/>
                      <a:pt x="16" y="0"/>
                      <a:pt x="16" y="0"/>
                    </a:cubicBezTo>
                    <a:cubicBezTo>
                      <a:pt x="17" y="0"/>
                      <a:pt x="17" y="0"/>
                      <a:pt x="18" y="1"/>
                    </a:cubicBezTo>
                    <a:cubicBezTo>
                      <a:pt x="18" y="1"/>
                      <a:pt x="18" y="1"/>
                      <a:pt x="18" y="1"/>
                    </a:cubicBezTo>
                    <a:cubicBezTo>
                      <a:pt x="19" y="1"/>
                      <a:pt x="20" y="3"/>
                      <a:pt x="20" y="4"/>
                    </a:cubicBezTo>
                    <a:cubicBezTo>
                      <a:pt x="20" y="4"/>
                      <a:pt x="20" y="4"/>
                      <a:pt x="20" y="4"/>
                    </a:cubicBezTo>
                    <a:cubicBezTo>
                      <a:pt x="20" y="4"/>
                      <a:pt x="20" y="5"/>
                      <a:pt x="20" y="5"/>
                    </a:cubicBezTo>
                    <a:cubicBezTo>
                      <a:pt x="20" y="5"/>
                      <a:pt x="20" y="5"/>
                      <a:pt x="20" y="5"/>
                    </a:cubicBezTo>
                    <a:cubicBezTo>
                      <a:pt x="13" y="22"/>
                      <a:pt x="13" y="22"/>
                      <a:pt x="13" y="22"/>
                    </a:cubicBezTo>
                    <a:cubicBezTo>
                      <a:pt x="1" y="9"/>
                      <a:pt x="1" y="9"/>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3" name="Freeform 101"/>
              <p:cNvSpPr>
                <a:spLocks noEditPoints="1"/>
              </p:cNvSpPr>
              <p:nvPr/>
            </p:nvSpPr>
            <p:spPr bwMode="auto">
              <a:xfrm>
                <a:off x="5580063" y="3348038"/>
                <a:ext cx="498475" cy="747713"/>
              </a:xfrm>
              <a:custGeom>
                <a:avLst/>
                <a:gdLst>
                  <a:gd name="T0" fmla="*/ 13 w 94"/>
                  <a:gd name="T1" fmla="*/ 109 h 142"/>
                  <a:gd name="T2" fmla="*/ 0 w 94"/>
                  <a:gd name="T3" fmla="*/ 50 h 142"/>
                  <a:gd name="T4" fmla="*/ 0 w 94"/>
                  <a:gd name="T5" fmla="*/ 50 h 142"/>
                  <a:gd name="T6" fmla="*/ 15 w 94"/>
                  <a:gd name="T7" fmla="*/ 11 h 142"/>
                  <a:gd name="T8" fmla="*/ 15 w 94"/>
                  <a:gd name="T9" fmla="*/ 11 h 142"/>
                  <a:gd name="T10" fmla="*/ 48 w 94"/>
                  <a:gd name="T11" fmla="*/ 0 h 142"/>
                  <a:gd name="T12" fmla="*/ 48 w 94"/>
                  <a:gd name="T13" fmla="*/ 0 h 142"/>
                  <a:gd name="T14" fmla="*/ 80 w 94"/>
                  <a:gd name="T15" fmla="*/ 10 h 142"/>
                  <a:gd name="T16" fmla="*/ 80 w 94"/>
                  <a:gd name="T17" fmla="*/ 10 h 142"/>
                  <a:gd name="T18" fmla="*/ 94 w 94"/>
                  <a:gd name="T19" fmla="*/ 49 h 142"/>
                  <a:gd name="T20" fmla="*/ 94 w 94"/>
                  <a:gd name="T21" fmla="*/ 49 h 142"/>
                  <a:gd name="T22" fmla="*/ 79 w 94"/>
                  <a:gd name="T23" fmla="*/ 109 h 142"/>
                  <a:gd name="T24" fmla="*/ 79 w 94"/>
                  <a:gd name="T25" fmla="*/ 109 h 142"/>
                  <a:gd name="T26" fmla="*/ 46 w 94"/>
                  <a:gd name="T27" fmla="*/ 142 h 142"/>
                  <a:gd name="T28" fmla="*/ 46 w 94"/>
                  <a:gd name="T29" fmla="*/ 142 h 142"/>
                  <a:gd name="T30" fmla="*/ 13 w 94"/>
                  <a:gd name="T31" fmla="*/ 109 h 142"/>
                  <a:gd name="T32" fmla="*/ 77 w 94"/>
                  <a:gd name="T33" fmla="*/ 108 h 142"/>
                  <a:gd name="T34" fmla="*/ 91 w 94"/>
                  <a:gd name="T35" fmla="*/ 49 h 142"/>
                  <a:gd name="T36" fmla="*/ 91 w 94"/>
                  <a:gd name="T37" fmla="*/ 49 h 142"/>
                  <a:gd name="T38" fmla="*/ 48 w 94"/>
                  <a:gd name="T39" fmla="*/ 3 h 142"/>
                  <a:gd name="T40" fmla="*/ 48 w 94"/>
                  <a:gd name="T41" fmla="*/ 3 h 142"/>
                  <a:gd name="T42" fmla="*/ 3 w 94"/>
                  <a:gd name="T43" fmla="*/ 50 h 142"/>
                  <a:gd name="T44" fmla="*/ 3 w 94"/>
                  <a:gd name="T45" fmla="*/ 50 h 142"/>
                  <a:gd name="T46" fmla="*/ 16 w 94"/>
                  <a:gd name="T47" fmla="*/ 108 h 142"/>
                  <a:gd name="T48" fmla="*/ 16 w 94"/>
                  <a:gd name="T49" fmla="*/ 108 h 142"/>
                  <a:gd name="T50" fmla="*/ 46 w 94"/>
                  <a:gd name="T51" fmla="*/ 139 h 142"/>
                  <a:gd name="T52" fmla="*/ 46 w 94"/>
                  <a:gd name="T53" fmla="*/ 139 h 142"/>
                  <a:gd name="T54" fmla="*/ 77 w 94"/>
                  <a:gd name="T55" fmla="*/ 10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142">
                    <a:moveTo>
                      <a:pt x="13" y="109"/>
                    </a:moveTo>
                    <a:cubicBezTo>
                      <a:pt x="5" y="91"/>
                      <a:pt x="0" y="68"/>
                      <a:pt x="0" y="50"/>
                    </a:cubicBezTo>
                    <a:cubicBezTo>
                      <a:pt x="0" y="50"/>
                      <a:pt x="0" y="50"/>
                      <a:pt x="0" y="50"/>
                    </a:cubicBezTo>
                    <a:cubicBezTo>
                      <a:pt x="0" y="31"/>
                      <a:pt x="6" y="18"/>
                      <a:pt x="15" y="11"/>
                    </a:cubicBezTo>
                    <a:cubicBezTo>
                      <a:pt x="15" y="11"/>
                      <a:pt x="15" y="11"/>
                      <a:pt x="15" y="11"/>
                    </a:cubicBezTo>
                    <a:cubicBezTo>
                      <a:pt x="24" y="3"/>
                      <a:pt x="36" y="0"/>
                      <a:pt x="48" y="0"/>
                    </a:cubicBezTo>
                    <a:cubicBezTo>
                      <a:pt x="48" y="0"/>
                      <a:pt x="48" y="0"/>
                      <a:pt x="48" y="0"/>
                    </a:cubicBezTo>
                    <a:cubicBezTo>
                      <a:pt x="60" y="0"/>
                      <a:pt x="71" y="3"/>
                      <a:pt x="80" y="10"/>
                    </a:cubicBezTo>
                    <a:cubicBezTo>
                      <a:pt x="80" y="10"/>
                      <a:pt x="80" y="10"/>
                      <a:pt x="80" y="10"/>
                    </a:cubicBezTo>
                    <a:cubicBezTo>
                      <a:pt x="89" y="18"/>
                      <a:pt x="94" y="30"/>
                      <a:pt x="94" y="49"/>
                    </a:cubicBezTo>
                    <a:cubicBezTo>
                      <a:pt x="94" y="49"/>
                      <a:pt x="94" y="49"/>
                      <a:pt x="94" y="49"/>
                    </a:cubicBezTo>
                    <a:cubicBezTo>
                      <a:pt x="94" y="68"/>
                      <a:pt x="88" y="91"/>
                      <a:pt x="79" y="109"/>
                    </a:cubicBezTo>
                    <a:cubicBezTo>
                      <a:pt x="79" y="109"/>
                      <a:pt x="79" y="109"/>
                      <a:pt x="79" y="109"/>
                    </a:cubicBezTo>
                    <a:cubicBezTo>
                      <a:pt x="70" y="127"/>
                      <a:pt x="59" y="142"/>
                      <a:pt x="46" y="142"/>
                    </a:cubicBezTo>
                    <a:cubicBezTo>
                      <a:pt x="46" y="142"/>
                      <a:pt x="46" y="142"/>
                      <a:pt x="46" y="142"/>
                    </a:cubicBezTo>
                    <a:cubicBezTo>
                      <a:pt x="33" y="142"/>
                      <a:pt x="22" y="128"/>
                      <a:pt x="13" y="109"/>
                    </a:cubicBezTo>
                    <a:close/>
                    <a:moveTo>
                      <a:pt x="77" y="108"/>
                    </a:moveTo>
                    <a:cubicBezTo>
                      <a:pt x="85" y="90"/>
                      <a:pt x="91" y="67"/>
                      <a:pt x="91" y="49"/>
                    </a:cubicBezTo>
                    <a:cubicBezTo>
                      <a:pt x="91" y="49"/>
                      <a:pt x="91" y="49"/>
                      <a:pt x="91" y="49"/>
                    </a:cubicBezTo>
                    <a:cubicBezTo>
                      <a:pt x="91" y="13"/>
                      <a:pt x="71" y="3"/>
                      <a:pt x="48" y="3"/>
                    </a:cubicBezTo>
                    <a:cubicBezTo>
                      <a:pt x="48" y="3"/>
                      <a:pt x="48" y="3"/>
                      <a:pt x="48" y="3"/>
                    </a:cubicBezTo>
                    <a:cubicBezTo>
                      <a:pt x="25" y="3"/>
                      <a:pt x="3" y="14"/>
                      <a:pt x="3" y="50"/>
                    </a:cubicBezTo>
                    <a:cubicBezTo>
                      <a:pt x="3" y="50"/>
                      <a:pt x="3" y="50"/>
                      <a:pt x="3" y="50"/>
                    </a:cubicBezTo>
                    <a:cubicBezTo>
                      <a:pt x="3" y="68"/>
                      <a:pt x="8" y="90"/>
                      <a:pt x="16" y="108"/>
                    </a:cubicBezTo>
                    <a:cubicBezTo>
                      <a:pt x="16" y="108"/>
                      <a:pt x="16" y="108"/>
                      <a:pt x="16" y="108"/>
                    </a:cubicBezTo>
                    <a:cubicBezTo>
                      <a:pt x="24" y="126"/>
                      <a:pt x="35" y="139"/>
                      <a:pt x="46" y="139"/>
                    </a:cubicBezTo>
                    <a:cubicBezTo>
                      <a:pt x="46" y="139"/>
                      <a:pt x="46" y="139"/>
                      <a:pt x="46" y="139"/>
                    </a:cubicBezTo>
                    <a:cubicBezTo>
                      <a:pt x="56" y="139"/>
                      <a:pt x="68" y="126"/>
                      <a:pt x="77"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4" name="Freeform 102"/>
              <p:cNvSpPr>
                <a:spLocks noEditPoints="1"/>
              </p:cNvSpPr>
              <p:nvPr/>
            </p:nvSpPr>
            <p:spPr bwMode="auto">
              <a:xfrm>
                <a:off x="5570538" y="3338513"/>
                <a:ext cx="519113" cy="768350"/>
              </a:xfrm>
              <a:custGeom>
                <a:avLst/>
                <a:gdLst>
                  <a:gd name="T0" fmla="*/ 14 w 98"/>
                  <a:gd name="T1" fmla="*/ 112 h 146"/>
                  <a:gd name="T2" fmla="*/ 15 w 98"/>
                  <a:gd name="T3" fmla="*/ 111 h 146"/>
                  <a:gd name="T4" fmla="*/ 14 w 98"/>
                  <a:gd name="T5" fmla="*/ 112 h 146"/>
                  <a:gd name="T6" fmla="*/ 0 w 98"/>
                  <a:gd name="T7" fmla="*/ 52 h 146"/>
                  <a:gd name="T8" fmla="*/ 0 w 98"/>
                  <a:gd name="T9" fmla="*/ 52 h 146"/>
                  <a:gd name="T10" fmla="*/ 0 w 98"/>
                  <a:gd name="T11" fmla="*/ 52 h 146"/>
                  <a:gd name="T12" fmla="*/ 0 w 98"/>
                  <a:gd name="T13" fmla="*/ 52 h 146"/>
                  <a:gd name="T14" fmla="*/ 16 w 98"/>
                  <a:gd name="T15" fmla="*/ 11 h 146"/>
                  <a:gd name="T16" fmla="*/ 16 w 98"/>
                  <a:gd name="T17" fmla="*/ 11 h 146"/>
                  <a:gd name="T18" fmla="*/ 50 w 98"/>
                  <a:gd name="T19" fmla="*/ 0 h 146"/>
                  <a:gd name="T20" fmla="*/ 50 w 98"/>
                  <a:gd name="T21" fmla="*/ 0 h 146"/>
                  <a:gd name="T22" fmla="*/ 83 w 98"/>
                  <a:gd name="T23" fmla="*/ 11 h 146"/>
                  <a:gd name="T24" fmla="*/ 83 w 98"/>
                  <a:gd name="T25" fmla="*/ 11 h 146"/>
                  <a:gd name="T26" fmla="*/ 98 w 98"/>
                  <a:gd name="T27" fmla="*/ 51 h 146"/>
                  <a:gd name="T28" fmla="*/ 98 w 98"/>
                  <a:gd name="T29" fmla="*/ 51 h 146"/>
                  <a:gd name="T30" fmla="*/ 98 w 98"/>
                  <a:gd name="T31" fmla="*/ 51 h 146"/>
                  <a:gd name="T32" fmla="*/ 98 w 98"/>
                  <a:gd name="T33" fmla="*/ 51 h 146"/>
                  <a:gd name="T34" fmla="*/ 83 w 98"/>
                  <a:gd name="T35" fmla="*/ 112 h 146"/>
                  <a:gd name="T36" fmla="*/ 83 w 98"/>
                  <a:gd name="T37" fmla="*/ 112 h 146"/>
                  <a:gd name="T38" fmla="*/ 48 w 98"/>
                  <a:gd name="T39" fmla="*/ 146 h 146"/>
                  <a:gd name="T40" fmla="*/ 48 w 98"/>
                  <a:gd name="T41" fmla="*/ 146 h 146"/>
                  <a:gd name="T42" fmla="*/ 14 w 98"/>
                  <a:gd name="T43" fmla="*/ 112 h 146"/>
                  <a:gd name="T44" fmla="*/ 48 w 98"/>
                  <a:gd name="T45" fmla="*/ 139 h 146"/>
                  <a:gd name="T46" fmla="*/ 48 w 98"/>
                  <a:gd name="T47" fmla="*/ 139 h 146"/>
                  <a:gd name="T48" fmla="*/ 48 w 98"/>
                  <a:gd name="T49" fmla="*/ 139 h 146"/>
                  <a:gd name="T50" fmla="*/ 77 w 98"/>
                  <a:gd name="T51" fmla="*/ 109 h 146"/>
                  <a:gd name="T52" fmla="*/ 77 w 98"/>
                  <a:gd name="T53" fmla="*/ 109 h 146"/>
                  <a:gd name="T54" fmla="*/ 79 w 98"/>
                  <a:gd name="T55" fmla="*/ 110 h 146"/>
                  <a:gd name="T56" fmla="*/ 77 w 98"/>
                  <a:gd name="T57" fmla="*/ 109 h 146"/>
                  <a:gd name="T58" fmla="*/ 91 w 98"/>
                  <a:gd name="T59" fmla="*/ 51 h 146"/>
                  <a:gd name="T60" fmla="*/ 91 w 98"/>
                  <a:gd name="T61" fmla="*/ 51 h 146"/>
                  <a:gd name="T62" fmla="*/ 91 w 98"/>
                  <a:gd name="T63" fmla="*/ 51 h 146"/>
                  <a:gd name="T64" fmla="*/ 91 w 98"/>
                  <a:gd name="T65" fmla="*/ 51 h 146"/>
                  <a:gd name="T66" fmla="*/ 91 w 98"/>
                  <a:gd name="T67" fmla="*/ 51 h 146"/>
                  <a:gd name="T68" fmla="*/ 50 w 98"/>
                  <a:gd name="T69" fmla="*/ 7 h 146"/>
                  <a:gd name="T70" fmla="*/ 50 w 98"/>
                  <a:gd name="T71" fmla="*/ 7 h 146"/>
                  <a:gd name="T72" fmla="*/ 7 w 98"/>
                  <a:gd name="T73" fmla="*/ 52 h 146"/>
                  <a:gd name="T74" fmla="*/ 7 w 98"/>
                  <a:gd name="T75" fmla="*/ 52 h 146"/>
                  <a:gd name="T76" fmla="*/ 7 w 98"/>
                  <a:gd name="T77" fmla="*/ 52 h 146"/>
                  <a:gd name="T78" fmla="*/ 7 w 98"/>
                  <a:gd name="T79" fmla="*/ 52 h 146"/>
                  <a:gd name="T80" fmla="*/ 20 w 98"/>
                  <a:gd name="T81" fmla="*/ 109 h 146"/>
                  <a:gd name="T82" fmla="*/ 20 w 98"/>
                  <a:gd name="T83" fmla="*/ 109 h 146"/>
                  <a:gd name="T84" fmla="*/ 48 w 98"/>
                  <a:gd name="T85" fmla="*/ 139 h 146"/>
                  <a:gd name="T86" fmla="*/ 48 w 98"/>
                  <a:gd name="T87" fmla="*/ 139 h 146"/>
                  <a:gd name="T88" fmla="*/ 48 w 98"/>
                  <a:gd name="T89" fmla="*/ 139 h 146"/>
                  <a:gd name="T90" fmla="*/ 48 w 98"/>
                  <a:gd name="T91" fmla="*/ 139 h 146"/>
                  <a:gd name="T92" fmla="*/ 48 w 98"/>
                  <a:gd name="T93" fmla="*/ 139 h 146"/>
                  <a:gd name="T94" fmla="*/ 48 w 98"/>
                  <a:gd name="T95" fmla="*/ 139 h 146"/>
                  <a:gd name="T96" fmla="*/ 48 w 98"/>
                  <a:gd name="T97" fmla="*/ 13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 h="146">
                    <a:moveTo>
                      <a:pt x="14" y="112"/>
                    </a:moveTo>
                    <a:cubicBezTo>
                      <a:pt x="15" y="111"/>
                      <a:pt x="15" y="111"/>
                      <a:pt x="15" y="111"/>
                    </a:cubicBezTo>
                    <a:cubicBezTo>
                      <a:pt x="14" y="112"/>
                      <a:pt x="14" y="112"/>
                      <a:pt x="14" y="112"/>
                    </a:cubicBezTo>
                    <a:cubicBezTo>
                      <a:pt x="5" y="94"/>
                      <a:pt x="0" y="71"/>
                      <a:pt x="0" y="52"/>
                    </a:cubicBezTo>
                    <a:cubicBezTo>
                      <a:pt x="0" y="52"/>
                      <a:pt x="0" y="52"/>
                      <a:pt x="0" y="52"/>
                    </a:cubicBezTo>
                    <a:cubicBezTo>
                      <a:pt x="0" y="52"/>
                      <a:pt x="0" y="52"/>
                      <a:pt x="0" y="52"/>
                    </a:cubicBezTo>
                    <a:cubicBezTo>
                      <a:pt x="0" y="52"/>
                      <a:pt x="0" y="52"/>
                      <a:pt x="0" y="52"/>
                    </a:cubicBezTo>
                    <a:cubicBezTo>
                      <a:pt x="0" y="33"/>
                      <a:pt x="6" y="19"/>
                      <a:pt x="16" y="11"/>
                    </a:cubicBezTo>
                    <a:cubicBezTo>
                      <a:pt x="16" y="11"/>
                      <a:pt x="16" y="11"/>
                      <a:pt x="16" y="11"/>
                    </a:cubicBezTo>
                    <a:cubicBezTo>
                      <a:pt x="25" y="3"/>
                      <a:pt x="38" y="0"/>
                      <a:pt x="50" y="0"/>
                    </a:cubicBezTo>
                    <a:cubicBezTo>
                      <a:pt x="50" y="0"/>
                      <a:pt x="50" y="0"/>
                      <a:pt x="50" y="0"/>
                    </a:cubicBezTo>
                    <a:cubicBezTo>
                      <a:pt x="62" y="0"/>
                      <a:pt x="74" y="3"/>
                      <a:pt x="83" y="11"/>
                    </a:cubicBezTo>
                    <a:cubicBezTo>
                      <a:pt x="83" y="11"/>
                      <a:pt x="83" y="11"/>
                      <a:pt x="83" y="11"/>
                    </a:cubicBezTo>
                    <a:cubicBezTo>
                      <a:pt x="92" y="19"/>
                      <a:pt x="98" y="32"/>
                      <a:pt x="98" y="51"/>
                    </a:cubicBezTo>
                    <a:cubicBezTo>
                      <a:pt x="98" y="51"/>
                      <a:pt x="98" y="51"/>
                      <a:pt x="98" y="51"/>
                    </a:cubicBezTo>
                    <a:cubicBezTo>
                      <a:pt x="98" y="51"/>
                      <a:pt x="98" y="51"/>
                      <a:pt x="98" y="51"/>
                    </a:cubicBezTo>
                    <a:cubicBezTo>
                      <a:pt x="98" y="51"/>
                      <a:pt x="98" y="51"/>
                      <a:pt x="98" y="51"/>
                    </a:cubicBezTo>
                    <a:cubicBezTo>
                      <a:pt x="98" y="70"/>
                      <a:pt x="92" y="93"/>
                      <a:pt x="83" y="112"/>
                    </a:cubicBezTo>
                    <a:cubicBezTo>
                      <a:pt x="83" y="112"/>
                      <a:pt x="83" y="112"/>
                      <a:pt x="83" y="112"/>
                    </a:cubicBezTo>
                    <a:cubicBezTo>
                      <a:pt x="74" y="130"/>
                      <a:pt x="62" y="145"/>
                      <a:pt x="48" y="146"/>
                    </a:cubicBezTo>
                    <a:cubicBezTo>
                      <a:pt x="48" y="146"/>
                      <a:pt x="48" y="146"/>
                      <a:pt x="48" y="146"/>
                    </a:cubicBezTo>
                    <a:cubicBezTo>
                      <a:pt x="33" y="145"/>
                      <a:pt x="22" y="131"/>
                      <a:pt x="14" y="112"/>
                    </a:cubicBezTo>
                    <a:close/>
                    <a:moveTo>
                      <a:pt x="48" y="139"/>
                    </a:moveTo>
                    <a:cubicBezTo>
                      <a:pt x="48" y="139"/>
                      <a:pt x="48" y="139"/>
                      <a:pt x="48" y="139"/>
                    </a:cubicBezTo>
                    <a:cubicBezTo>
                      <a:pt x="48" y="139"/>
                      <a:pt x="48" y="139"/>
                      <a:pt x="48" y="139"/>
                    </a:cubicBezTo>
                    <a:cubicBezTo>
                      <a:pt x="57" y="139"/>
                      <a:pt x="68" y="127"/>
                      <a:pt x="77" y="109"/>
                    </a:cubicBezTo>
                    <a:cubicBezTo>
                      <a:pt x="77" y="109"/>
                      <a:pt x="77" y="109"/>
                      <a:pt x="77" y="109"/>
                    </a:cubicBezTo>
                    <a:cubicBezTo>
                      <a:pt x="79" y="110"/>
                      <a:pt x="79" y="110"/>
                      <a:pt x="79" y="110"/>
                    </a:cubicBezTo>
                    <a:cubicBezTo>
                      <a:pt x="77" y="109"/>
                      <a:pt x="77" y="109"/>
                      <a:pt x="77" y="109"/>
                    </a:cubicBezTo>
                    <a:cubicBezTo>
                      <a:pt x="85" y="91"/>
                      <a:pt x="91" y="69"/>
                      <a:pt x="91" y="51"/>
                    </a:cubicBezTo>
                    <a:cubicBezTo>
                      <a:pt x="91" y="51"/>
                      <a:pt x="91" y="51"/>
                      <a:pt x="91" y="51"/>
                    </a:cubicBezTo>
                    <a:cubicBezTo>
                      <a:pt x="91" y="51"/>
                      <a:pt x="91" y="51"/>
                      <a:pt x="91" y="51"/>
                    </a:cubicBezTo>
                    <a:cubicBezTo>
                      <a:pt x="91" y="51"/>
                      <a:pt x="91" y="51"/>
                      <a:pt x="91" y="51"/>
                    </a:cubicBezTo>
                    <a:cubicBezTo>
                      <a:pt x="91" y="51"/>
                      <a:pt x="91" y="51"/>
                      <a:pt x="91" y="51"/>
                    </a:cubicBezTo>
                    <a:cubicBezTo>
                      <a:pt x="90" y="16"/>
                      <a:pt x="72" y="8"/>
                      <a:pt x="50" y="7"/>
                    </a:cubicBezTo>
                    <a:cubicBezTo>
                      <a:pt x="50" y="7"/>
                      <a:pt x="50" y="7"/>
                      <a:pt x="50" y="7"/>
                    </a:cubicBezTo>
                    <a:cubicBezTo>
                      <a:pt x="27" y="7"/>
                      <a:pt x="7" y="17"/>
                      <a:pt x="7" y="52"/>
                    </a:cubicBezTo>
                    <a:cubicBezTo>
                      <a:pt x="7" y="52"/>
                      <a:pt x="7" y="52"/>
                      <a:pt x="7" y="52"/>
                    </a:cubicBezTo>
                    <a:cubicBezTo>
                      <a:pt x="7" y="52"/>
                      <a:pt x="7" y="52"/>
                      <a:pt x="7" y="52"/>
                    </a:cubicBezTo>
                    <a:cubicBezTo>
                      <a:pt x="7" y="52"/>
                      <a:pt x="7" y="52"/>
                      <a:pt x="7" y="52"/>
                    </a:cubicBezTo>
                    <a:cubicBezTo>
                      <a:pt x="7" y="70"/>
                      <a:pt x="12" y="92"/>
                      <a:pt x="20" y="109"/>
                    </a:cubicBezTo>
                    <a:cubicBezTo>
                      <a:pt x="20" y="109"/>
                      <a:pt x="20" y="109"/>
                      <a:pt x="20" y="109"/>
                    </a:cubicBezTo>
                    <a:cubicBezTo>
                      <a:pt x="28" y="127"/>
                      <a:pt x="39"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5" name="Freeform 103"/>
              <p:cNvSpPr>
                <a:spLocks noEditPoints="1"/>
              </p:cNvSpPr>
              <p:nvPr/>
            </p:nvSpPr>
            <p:spPr bwMode="auto">
              <a:xfrm>
                <a:off x="5808663" y="3359151"/>
                <a:ext cx="127000" cy="547688"/>
              </a:xfrm>
              <a:custGeom>
                <a:avLst/>
                <a:gdLst>
                  <a:gd name="T0" fmla="*/ 0 w 80"/>
                  <a:gd name="T1" fmla="*/ 292 h 345"/>
                  <a:gd name="T2" fmla="*/ 0 w 80"/>
                  <a:gd name="T3" fmla="*/ 10 h 345"/>
                  <a:gd name="T4" fmla="*/ 3 w 80"/>
                  <a:gd name="T5" fmla="*/ 10 h 345"/>
                  <a:gd name="T6" fmla="*/ 7 w 80"/>
                  <a:gd name="T7" fmla="*/ 3 h 345"/>
                  <a:gd name="T8" fmla="*/ 13 w 80"/>
                  <a:gd name="T9" fmla="*/ 0 h 345"/>
                  <a:gd name="T10" fmla="*/ 80 w 80"/>
                  <a:gd name="T11" fmla="*/ 249 h 345"/>
                  <a:gd name="T12" fmla="*/ 50 w 80"/>
                  <a:gd name="T13" fmla="*/ 345 h 345"/>
                  <a:gd name="T14" fmla="*/ 0 w 80"/>
                  <a:gd name="T15" fmla="*/ 292 h 345"/>
                  <a:gd name="T16" fmla="*/ 0 w 80"/>
                  <a:gd name="T17" fmla="*/ 292 h 345"/>
                  <a:gd name="T18" fmla="*/ 10 w 80"/>
                  <a:gd name="T19" fmla="*/ 285 h 345"/>
                  <a:gd name="T20" fmla="*/ 47 w 80"/>
                  <a:gd name="T21" fmla="*/ 325 h 345"/>
                  <a:gd name="T22" fmla="*/ 70 w 80"/>
                  <a:gd name="T23" fmla="*/ 249 h 345"/>
                  <a:gd name="T24" fmla="*/ 10 w 80"/>
                  <a:gd name="T25" fmla="*/ 23 h 345"/>
                  <a:gd name="T26" fmla="*/ 10 w 80"/>
                  <a:gd name="T27" fmla="*/ 285 h 345"/>
                  <a:gd name="T28" fmla="*/ 10 w 80"/>
                  <a:gd name="T29" fmla="*/ 285 h 345"/>
                  <a:gd name="T30" fmla="*/ 7 w 80"/>
                  <a:gd name="T31" fmla="*/ 10 h 345"/>
                  <a:gd name="T32" fmla="*/ 10 w 80"/>
                  <a:gd name="T33" fmla="*/ 7 h 345"/>
                  <a:gd name="T34" fmla="*/ 7 w 80"/>
                  <a:gd name="T35" fmla="*/ 10 h 345"/>
                  <a:gd name="T36" fmla="*/ 7 w 80"/>
                  <a:gd name="T37" fmla="*/ 10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345">
                    <a:moveTo>
                      <a:pt x="0" y="292"/>
                    </a:moveTo>
                    <a:lnTo>
                      <a:pt x="0" y="10"/>
                    </a:lnTo>
                    <a:lnTo>
                      <a:pt x="3" y="10"/>
                    </a:lnTo>
                    <a:lnTo>
                      <a:pt x="7" y="3"/>
                    </a:lnTo>
                    <a:lnTo>
                      <a:pt x="13" y="0"/>
                    </a:lnTo>
                    <a:lnTo>
                      <a:pt x="80" y="249"/>
                    </a:lnTo>
                    <a:lnTo>
                      <a:pt x="50" y="345"/>
                    </a:lnTo>
                    <a:lnTo>
                      <a:pt x="0" y="292"/>
                    </a:lnTo>
                    <a:lnTo>
                      <a:pt x="0" y="292"/>
                    </a:lnTo>
                    <a:close/>
                    <a:moveTo>
                      <a:pt x="10" y="285"/>
                    </a:moveTo>
                    <a:lnTo>
                      <a:pt x="47" y="325"/>
                    </a:lnTo>
                    <a:lnTo>
                      <a:pt x="70" y="249"/>
                    </a:lnTo>
                    <a:lnTo>
                      <a:pt x="10" y="23"/>
                    </a:lnTo>
                    <a:lnTo>
                      <a:pt x="10" y="285"/>
                    </a:lnTo>
                    <a:lnTo>
                      <a:pt x="10" y="285"/>
                    </a:lnTo>
                    <a:close/>
                    <a:moveTo>
                      <a:pt x="7" y="10"/>
                    </a:moveTo>
                    <a:lnTo>
                      <a:pt x="10" y="7"/>
                    </a:lnTo>
                    <a:lnTo>
                      <a:pt x="7" y="10"/>
                    </a:lnTo>
                    <a:lnTo>
                      <a:pt x="7"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6" name="Freeform 104"/>
              <p:cNvSpPr>
                <a:spLocks noEditPoints="1"/>
              </p:cNvSpPr>
              <p:nvPr/>
            </p:nvSpPr>
            <p:spPr bwMode="auto">
              <a:xfrm>
                <a:off x="5797550" y="3338513"/>
                <a:ext cx="149225" cy="588963"/>
              </a:xfrm>
              <a:custGeom>
                <a:avLst/>
                <a:gdLst>
                  <a:gd name="T0" fmla="*/ 4 w 94"/>
                  <a:gd name="T1" fmla="*/ 308 h 371"/>
                  <a:gd name="T2" fmla="*/ 7 w 94"/>
                  <a:gd name="T3" fmla="*/ 305 h 371"/>
                  <a:gd name="T4" fmla="*/ 14 w 94"/>
                  <a:gd name="T5" fmla="*/ 305 h 371"/>
                  <a:gd name="T6" fmla="*/ 7 w 94"/>
                  <a:gd name="T7" fmla="*/ 305 h 371"/>
                  <a:gd name="T8" fmla="*/ 4 w 94"/>
                  <a:gd name="T9" fmla="*/ 308 h 371"/>
                  <a:gd name="T10" fmla="*/ 0 w 94"/>
                  <a:gd name="T11" fmla="*/ 305 h 371"/>
                  <a:gd name="T12" fmla="*/ 0 w 94"/>
                  <a:gd name="T13" fmla="*/ 20 h 371"/>
                  <a:gd name="T14" fmla="*/ 4 w 94"/>
                  <a:gd name="T15" fmla="*/ 20 h 371"/>
                  <a:gd name="T16" fmla="*/ 4 w 94"/>
                  <a:gd name="T17" fmla="*/ 16 h 371"/>
                  <a:gd name="T18" fmla="*/ 10 w 94"/>
                  <a:gd name="T19" fmla="*/ 13 h 371"/>
                  <a:gd name="T20" fmla="*/ 24 w 94"/>
                  <a:gd name="T21" fmla="*/ 0 h 371"/>
                  <a:gd name="T22" fmla="*/ 94 w 94"/>
                  <a:gd name="T23" fmla="*/ 262 h 371"/>
                  <a:gd name="T24" fmla="*/ 60 w 94"/>
                  <a:gd name="T25" fmla="*/ 371 h 371"/>
                  <a:gd name="T26" fmla="*/ 4 w 94"/>
                  <a:gd name="T27" fmla="*/ 308 h 371"/>
                  <a:gd name="T28" fmla="*/ 4 w 94"/>
                  <a:gd name="T29" fmla="*/ 308 h 371"/>
                  <a:gd name="T30" fmla="*/ 50 w 94"/>
                  <a:gd name="T31" fmla="*/ 325 h 371"/>
                  <a:gd name="T32" fmla="*/ 70 w 94"/>
                  <a:gd name="T33" fmla="*/ 262 h 371"/>
                  <a:gd name="T34" fmla="*/ 24 w 94"/>
                  <a:gd name="T35" fmla="*/ 89 h 371"/>
                  <a:gd name="T36" fmla="*/ 24 w 94"/>
                  <a:gd name="T37" fmla="*/ 298 h 371"/>
                  <a:gd name="T38" fmla="*/ 50 w 94"/>
                  <a:gd name="T39" fmla="*/ 325 h 371"/>
                  <a:gd name="T40" fmla="*/ 50 w 94"/>
                  <a:gd name="T41" fmla="*/ 325 h 371"/>
                  <a:gd name="T42" fmla="*/ 14 w 94"/>
                  <a:gd name="T43" fmla="*/ 36 h 371"/>
                  <a:gd name="T44" fmla="*/ 20 w 94"/>
                  <a:gd name="T45" fmla="*/ 36 h 371"/>
                  <a:gd name="T46" fmla="*/ 17 w 94"/>
                  <a:gd name="T47" fmla="*/ 26 h 371"/>
                  <a:gd name="T48" fmla="*/ 14 w 94"/>
                  <a:gd name="T49" fmla="*/ 29 h 371"/>
                  <a:gd name="T50" fmla="*/ 14 w 94"/>
                  <a:gd name="T51" fmla="*/ 26 h 371"/>
                  <a:gd name="T52" fmla="*/ 14 w 94"/>
                  <a:gd name="T53" fmla="*/ 26 h 371"/>
                  <a:gd name="T54" fmla="*/ 14 w 94"/>
                  <a:gd name="T55" fmla="*/ 36 h 371"/>
                  <a:gd name="T56" fmla="*/ 14 w 94"/>
                  <a:gd name="T57" fmla="*/ 36 h 371"/>
                  <a:gd name="T58" fmla="*/ 14 w 94"/>
                  <a:gd name="T59" fmla="*/ 29 h 371"/>
                  <a:gd name="T60" fmla="*/ 14 w 94"/>
                  <a:gd name="T61" fmla="*/ 26 h 371"/>
                  <a:gd name="T62" fmla="*/ 14 w 94"/>
                  <a:gd name="T63" fmla="*/ 29 h 371"/>
                  <a:gd name="T64" fmla="*/ 14 w 94"/>
                  <a:gd name="T65" fmla="*/ 29 h 371"/>
                  <a:gd name="T66" fmla="*/ 14 w 94"/>
                  <a:gd name="T67" fmla="*/ 29 h 371"/>
                  <a:gd name="T68" fmla="*/ 14 w 94"/>
                  <a:gd name="T69" fmla="*/ 26 h 371"/>
                  <a:gd name="T70" fmla="*/ 14 w 94"/>
                  <a:gd name="T71" fmla="*/ 26 h 371"/>
                  <a:gd name="T72" fmla="*/ 14 w 94"/>
                  <a:gd name="T73" fmla="*/ 29 h 371"/>
                  <a:gd name="T74" fmla="*/ 14 w 94"/>
                  <a:gd name="T75" fmla="*/ 29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371">
                    <a:moveTo>
                      <a:pt x="4" y="308"/>
                    </a:moveTo>
                    <a:lnTo>
                      <a:pt x="7" y="305"/>
                    </a:lnTo>
                    <a:lnTo>
                      <a:pt x="14" y="305"/>
                    </a:lnTo>
                    <a:lnTo>
                      <a:pt x="7" y="305"/>
                    </a:lnTo>
                    <a:lnTo>
                      <a:pt x="4" y="308"/>
                    </a:lnTo>
                    <a:lnTo>
                      <a:pt x="0" y="305"/>
                    </a:lnTo>
                    <a:lnTo>
                      <a:pt x="0" y="20"/>
                    </a:lnTo>
                    <a:lnTo>
                      <a:pt x="4" y="20"/>
                    </a:lnTo>
                    <a:lnTo>
                      <a:pt x="4" y="16"/>
                    </a:lnTo>
                    <a:lnTo>
                      <a:pt x="10" y="13"/>
                    </a:lnTo>
                    <a:lnTo>
                      <a:pt x="24" y="0"/>
                    </a:lnTo>
                    <a:lnTo>
                      <a:pt x="94" y="262"/>
                    </a:lnTo>
                    <a:lnTo>
                      <a:pt x="60" y="371"/>
                    </a:lnTo>
                    <a:lnTo>
                      <a:pt x="4" y="308"/>
                    </a:lnTo>
                    <a:lnTo>
                      <a:pt x="4" y="308"/>
                    </a:lnTo>
                    <a:close/>
                    <a:moveTo>
                      <a:pt x="50" y="325"/>
                    </a:moveTo>
                    <a:lnTo>
                      <a:pt x="70" y="262"/>
                    </a:lnTo>
                    <a:lnTo>
                      <a:pt x="24" y="89"/>
                    </a:lnTo>
                    <a:lnTo>
                      <a:pt x="24" y="298"/>
                    </a:lnTo>
                    <a:lnTo>
                      <a:pt x="50" y="325"/>
                    </a:lnTo>
                    <a:lnTo>
                      <a:pt x="50" y="325"/>
                    </a:lnTo>
                    <a:close/>
                    <a:moveTo>
                      <a:pt x="14" y="36"/>
                    </a:moveTo>
                    <a:lnTo>
                      <a:pt x="20" y="36"/>
                    </a:lnTo>
                    <a:lnTo>
                      <a:pt x="17" y="26"/>
                    </a:lnTo>
                    <a:lnTo>
                      <a:pt x="14" y="29"/>
                    </a:lnTo>
                    <a:lnTo>
                      <a:pt x="14" y="26"/>
                    </a:lnTo>
                    <a:lnTo>
                      <a:pt x="14" y="26"/>
                    </a:lnTo>
                    <a:lnTo>
                      <a:pt x="14" y="36"/>
                    </a:lnTo>
                    <a:lnTo>
                      <a:pt x="14" y="36"/>
                    </a:lnTo>
                    <a:close/>
                    <a:moveTo>
                      <a:pt x="14" y="29"/>
                    </a:moveTo>
                    <a:lnTo>
                      <a:pt x="14" y="26"/>
                    </a:lnTo>
                    <a:lnTo>
                      <a:pt x="14" y="29"/>
                    </a:lnTo>
                    <a:lnTo>
                      <a:pt x="14" y="29"/>
                    </a:lnTo>
                    <a:close/>
                    <a:moveTo>
                      <a:pt x="14" y="29"/>
                    </a:moveTo>
                    <a:lnTo>
                      <a:pt x="14" y="26"/>
                    </a:lnTo>
                    <a:lnTo>
                      <a:pt x="14" y="26"/>
                    </a:lnTo>
                    <a:lnTo>
                      <a:pt x="14" y="29"/>
                    </a:lnTo>
                    <a:lnTo>
                      <a:pt x="14"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7" name="Freeform 105"/>
              <p:cNvSpPr/>
              <p:nvPr/>
            </p:nvSpPr>
            <p:spPr bwMode="auto">
              <a:xfrm>
                <a:off x="6248400" y="3470276"/>
                <a:ext cx="42863" cy="73025"/>
              </a:xfrm>
              <a:custGeom>
                <a:avLst/>
                <a:gdLst>
                  <a:gd name="T0" fmla="*/ 5 w 8"/>
                  <a:gd name="T1" fmla="*/ 13 h 14"/>
                  <a:gd name="T2" fmla="*/ 0 w 8"/>
                  <a:gd name="T3" fmla="*/ 2 h 14"/>
                  <a:gd name="T4" fmla="*/ 1 w 8"/>
                  <a:gd name="T5" fmla="*/ 0 h 14"/>
                  <a:gd name="T6" fmla="*/ 1 w 8"/>
                  <a:gd name="T7" fmla="*/ 0 h 14"/>
                  <a:gd name="T8" fmla="*/ 3 w 8"/>
                  <a:gd name="T9" fmla="*/ 1 h 14"/>
                  <a:gd name="T10" fmla="*/ 3 w 8"/>
                  <a:gd name="T11" fmla="*/ 1 h 14"/>
                  <a:gd name="T12" fmla="*/ 7 w 8"/>
                  <a:gd name="T13" fmla="*/ 12 h 14"/>
                  <a:gd name="T14" fmla="*/ 7 w 8"/>
                  <a:gd name="T15" fmla="*/ 14 h 14"/>
                  <a:gd name="T16" fmla="*/ 7 w 8"/>
                  <a:gd name="T17" fmla="*/ 14 h 14"/>
                  <a:gd name="T18" fmla="*/ 6 w 8"/>
                  <a:gd name="T19" fmla="*/ 14 h 14"/>
                  <a:gd name="T20" fmla="*/ 6 w 8"/>
                  <a:gd name="T21" fmla="*/ 14 h 14"/>
                  <a:gd name="T22" fmla="*/ 5 w 8"/>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14">
                    <a:moveTo>
                      <a:pt x="5" y="13"/>
                    </a:moveTo>
                    <a:cubicBezTo>
                      <a:pt x="0" y="2"/>
                      <a:pt x="0" y="2"/>
                      <a:pt x="0" y="2"/>
                    </a:cubicBezTo>
                    <a:cubicBezTo>
                      <a:pt x="0" y="1"/>
                      <a:pt x="0" y="1"/>
                      <a:pt x="1" y="0"/>
                    </a:cubicBezTo>
                    <a:cubicBezTo>
                      <a:pt x="1" y="0"/>
                      <a:pt x="1" y="0"/>
                      <a:pt x="1" y="0"/>
                    </a:cubicBezTo>
                    <a:cubicBezTo>
                      <a:pt x="2" y="0"/>
                      <a:pt x="3" y="0"/>
                      <a:pt x="3" y="1"/>
                    </a:cubicBezTo>
                    <a:cubicBezTo>
                      <a:pt x="3" y="1"/>
                      <a:pt x="3" y="1"/>
                      <a:pt x="3" y="1"/>
                    </a:cubicBezTo>
                    <a:cubicBezTo>
                      <a:pt x="7" y="12"/>
                      <a:pt x="7" y="12"/>
                      <a:pt x="7" y="12"/>
                    </a:cubicBezTo>
                    <a:cubicBezTo>
                      <a:pt x="8" y="13"/>
                      <a:pt x="7" y="14"/>
                      <a:pt x="7" y="14"/>
                    </a:cubicBezTo>
                    <a:cubicBezTo>
                      <a:pt x="7" y="14"/>
                      <a:pt x="7" y="14"/>
                      <a:pt x="7" y="14"/>
                    </a:cubicBezTo>
                    <a:cubicBezTo>
                      <a:pt x="6" y="14"/>
                      <a:pt x="6" y="14"/>
                      <a:pt x="6" y="14"/>
                    </a:cubicBezTo>
                    <a:cubicBezTo>
                      <a:pt x="6" y="14"/>
                      <a:pt x="6" y="14"/>
                      <a:pt x="6" y="14"/>
                    </a:cubicBezTo>
                    <a:cubicBezTo>
                      <a:pt x="5" y="14"/>
                      <a:pt x="5" y="14"/>
                      <a:pt x="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8" name="Freeform 106"/>
              <p:cNvSpPr>
                <a:spLocks noEditPoints="1"/>
              </p:cNvSpPr>
              <p:nvPr/>
            </p:nvSpPr>
            <p:spPr bwMode="auto">
              <a:xfrm>
                <a:off x="6237288" y="3459163"/>
                <a:ext cx="63500" cy="95250"/>
              </a:xfrm>
              <a:custGeom>
                <a:avLst/>
                <a:gdLst>
                  <a:gd name="T0" fmla="*/ 5 w 12"/>
                  <a:gd name="T1" fmla="*/ 16 h 18"/>
                  <a:gd name="T2" fmla="*/ 5 w 12"/>
                  <a:gd name="T3" fmla="*/ 16 h 18"/>
                  <a:gd name="T4" fmla="*/ 0 w 12"/>
                  <a:gd name="T5" fmla="*/ 5 h 18"/>
                  <a:gd name="T6" fmla="*/ 0 w 12"/>
                  <a:gd name="T7" fmla="*/ 4 h 18"/>
                  <a:gd name="T8" fmla="*/ 0 w 12"/>
                  <a:gd name="T9" fmla="*/ 4 h 18"/>
                  <a:gd name="T10" fmla="*/ 2 w 12"/>
                  <a:gd name="T11" fmla="*/ 0 h 18"/>
                  <a:gd name="T12" fmla="*/ 2 w 12"/>
                  <a:gd name="T13" fmla="*/ 0 h 18"/>
                  <a:gd name="T14" fmla="*/ 4 w 12"/>
                  <a:gd name="T15" fmla="*/ 0 h 18"/>
                  <a:gd name="T16" fmla="*/ 4 w 12"/>
                  <a:gd name="T17" fmla="*/ 0 h 18"/>
                  <a:gd name="T18" fmla="*/ 7 w 12"/>
                  <a:gd name="T19" fmla="*/ 2 h 18"/>
                  <a:gd name="T20" fmla="*/ 7 w 12"/>
                  <a:gd name="T21" fmla="*/ 2 h 18"/>
                  <a:gd name="T22" fmla="*/ 11 w 12"/>
                  <a:gd name="T23" fmla="*/ 13 h 18"/>
                  <a:gd name="T24" fmla="*/ 12 w 12"/>
                  <a:gd name="T25" fmla="*/ 15 h 18"/>
                  <a:gd name="T26" fmla="*/ 12 w 12"/>
                  <a:gd name="T27" fmla="*/ 15 h 18"/>
                  <a:gd name="T28" fmla="*/ 9 w 12"/>
                  <a:gd name="T29" fmla="*/ 18 h 18"/>
                  <a:gd name="T30" fmla="*/ 9 w 12"/>
                  <a:gd name="T31" fmla="*/ 18 h 18"/>
                  <a:gd name="T32" fmla="*/ 8 w 12"/>
                  <a:gd name="T33" fmla="*/ 18 h 18"/>
                  <a:gd name="T34" fmla="*/ 8 w 12"/>
                  <a:gd name="T35" fmla="*/ 18 h 18"/>
                  <a:gd name="T36" fmla="*/ 8 w 12"/>
                  <a:gd name="T37" fmla="*/ 18 h 18"/>
                  <a:gd name="T38" fmla="*/ 8 w 12"/>
                  <a:gd name="T39" fmla="*/ 18 h 18"/>
                  <a:gd name="T40" fmla="*/ 5 w 12"/>
                  <a:gd name="T41" fmla="*/ 16 h 18"/>
                  <a:gd name="T42" fmla="*/ 7 w 12"/>
                  <a:gd name="T43" fmla="*/ 15 h 18"/>
                  <a:gd name="T44" fmla="*/ 9 w 12"/>
                  <a:gd name="T45" fmla="*/ 14 h 18"/>
                  <a:gd name="T46" fmla="*/ 8 w 12"/>
                  <a:gd name="T47" fmla="*/ 15 h 18"/>
                  <a:gd name="T48" fmla="*/ 8 w 12"/>
                  <a:gd name="T49" fmla="*/ 15 h 18"/>
                  <a:gd name="T50" fmla="*/ 8 w 12"/>
                  <a:gd name="T51" fmla="*/ 15 h 18"/>
                  <a:gd name="T52" fmla="*/ 8 w 12"/>
                  <a:gd name="T53" fmla="*/ 15 h 18"/>
                  <a:gd name="T54" fmla="*/ 8 w 12"/>
                  <a:gd name="T55" fmla="*/ 15 h 18"/>
                  <a:gd name="T56" fmla="*/ 7 w 12"/>
                  <a:gd name="T57" fmla="*/ 1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 h="18">
                    <a:moveTo>
                      <a:pt x="5" y="16"/>
                    </a:moveTo>
                    <a:cubicBezTo>
                      <a:pt x="5" y="16"/>
                      <a:pt x="5" y="16"/>
                      <a:pt x="5" y="16"/>
                    </a:cubicBezTo>
                    <a:cubicBezTo>
                      <a:pt x="0" y="5"/>
                      <a:pt x="0" y="5"/>
                      <a:pt x="0" y="5"/>
                    </a:cubicBezTo>
                    <a:cubicBezTo>
                      <a:pt x="0" y="5"/>
                      <a:pt x="0" y="4"/>
                      <a:pt x="0" y="4"/>
                    </a:cubicBezTo>
                    <a:cubicBezTo>
                      <a:pt x="0" y="4"/>
                      <a:pt x="0" y="4"/>
                      <a:pt x="0" y="4"/>
                    </a:cubicBezTo>
                    <a:cubicBezTo>
                      <a:pt x="0" y="2"/>
                      <a:pt x="1" y="1"/>
                      <a:pt x="2" y="0"/>
                    </a:cubicBezTo>
                    <a:cubicBezTo>
                      <a:pt x="2" y="0"/>
                      <a:pt x="2" y="0"/>
                      <a:pt x="2" y="0"/>
                    </a:cubicBezTo>
                    <a:cubicBezTo>
                      <a:pt x="3" y="0"/>
                      <a:pt x="3" y="0"/>
                      <a:pt x="4" y="0"/>
                    </a:cubicBezTo>
                    <a:cubicBezTo>
                      <a:pt x="4" y="0"/>
                      <a:pt x="4" y="0"/>
                      <a:pt x="4" y="0"/>
                    </a:cubicBezTo>
                    <a:cubicBezTo>
                      <a:pt x="5" y="0"/>
                      <a:pt x="6" y="1"/>
                      <a:pt x="7" y="2"/>
                    </a:cubicBezTo>
                    <a:cubicBezTo>
                      <a:pt x="7" y="2"/>
                      <a:pt x="7" y="2"/>
                      <a:pt x="7" y="2"/>
                    </a:cubicBezTo>
                    <a:cubicBezTo>
                      <a:pt x="11" y="13"/>
                      <a:pt x="11" y="13"/>
                      <a:pt x="11" y="13"/>
                    </a:cubicBezTo>
                    <a:cubicBezTo>
                      <a:pt x="12" y="14"/>
                      <a:pt x="12" y="14"/>
                      <a:pt x="12" y="15"/>
                    </a:cubicBezTo>
                    <a:cubicBezTo>
                      <a:pt x="12" y="15"/>
                      <a:pt x="12" y="15"/>
                      <a:pt x="12" y="15"/>
                    </a:cubicBezTo>
                    <a:cubicBezTo>
                      <a:pt x="12" y="16"/>
                      <a:pt x="11" y="17"/>
                      <a:pt x="9" y="18"/>
                    </a:cubicBezTo>
                    <a:cubicBezTo>
                      <a:pt x="9" y="18"/>
                      <a:pt x="9" y="18"/>
                      <a:pt x="9" y="18"/>
                    </a:cubicBezTo>
                    <a:cubicBezTo>
                      <a:pt x="9" y="18"/>
                      <a:pt x="8" y="18"/>
                      <a:pt x="8" y="18"/>
                    </a:cubicBezTo>
                    <a:cubicBezTo>
                      <a:pt x="8" y="18"/>
                      <a:pt x="8" y="18"/>
                      <a:pt x="8" y="18"/>
                    </a:cubicBezTo>
                    <a:cubicBezTo>
                      <a:pt x="8" y="18"/>
                      <a:pt x="8" y="18"/>
                      <a:pt x="8" y="18"/>
                    </a:cubicBezTo>
                    <a:cubicBezTo>
                      <a:pt x="8" y="18"/>
                      <a:pt x="8" y="18"/>
                      <a:pt x="8" y="18"/>
                    </a:cubicBezTo>
                    <a:cubicBezTo>
                      <a:pt x="7" y="18"/>
                      <a:pt x="5" y="17"/>
                      <a:pt x="5" y="16"/>
                    </a:cubicBezTo>
                    <a:close/>
                    <a:moveTo>
                      <a:pt x="7" y="15"/>
                    </a:moveTo>
                    <a:cubicBezTo>
                      <a:pt x="9" y="14"/>
                      <a:pt x="9" y="14"/>
                      <a:pt x="9" y="14"/>
                    </a:cubicBezTo>
                    <a:cubicBezTo>
                      <a:pt x="8" y="15"/>
                      <a:pt x="8" y="15"/>
                      <a:pt x="8" y="15"/>
                    </a:cubicBezTo>
                    <a:cubicBezTo>
                      <a:pt x="8" y="15"/>
                      <a:pt x="8" y="15"/>
                      <a:pt x="8" y="15"/>
                    </a:cubicBezTo>
                    <a:cubicBezTo>
                      <a:pt x="8" y="15"/>
                      <a:pt x="8" y="15"/>
                      <a:pt x="8" y="15"/>
                    </a:cubicBezTo>
                    <a:cubicBezTo>
                      <a:pt x="8" y="15"/>
                      <a:pt x="8" y="15"/>
                      <a:pt x="8" y="15"/>
                    </a:cubicBezTo>
                    <a:cubicBezTo>
                      <a:pt x="8" y="15"/>
                      <a:pt x="8" y="15"/>
                      <a:pt x="8" y="15"/>
                    </a:cubicBezTo>
                    <a:cubicBezTo>
                      <a:pt x="7" y="15"/>
                      <a:pt x="7" y="15"/>
                      <a:pt x="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9" name="Freeform 107"/>
              <p:cNvSpPr/>
              <p:nvPr/>
            </p:nvSpPr>
            <p:spPr bwMode="auto">
              <a:xfrm>
                <a:off x="6062663" y="3443288"/>
                <a:ext cx="238125" cy="327025"/>
              </a:xfrm>
              <a:custGeom>
                <a:avLst/>
                <a:gdLst>
                  <a:gd name="T0" fmla="*/ 0 w 45"/>
                  <a:gd name="T1" fmla="*/ 42 h 62"/>
                  <a:gd name="T2" fmla="*/ 0 w 45"/>
                  <a:gd name="T3" fmla="*/ 40 h 62"/>
                  <a:gd name="T4" fmla="*/ 0 w 45"/>
                  <a:gd name="T5" fmla="*/ 40 h 62"/>
                  <a:gd name="T6" fmla="*/ 3 w 45"/>
                  <a:gd name="T7" fmla="*/ 40 h 62"/>
                  <a:gd name="T8" fmla="*/ 3 w 45"/>
                  <a:gd name="T9" fmla="*/ 40 h 62"/>
                  <a:gd name="T10" fmla="*/ 20 w 45"/>
                  <a:gd name="T11" fmla="*/ 57 h 62"/>
                  <a:gd name="T12" fmla="*/ 42 w 45"/>
                  <a:gd name="T13" fmla="*/ 17 h 62"/>
                  <a:gd name="T14" fmla="*/ 37 w 45"/>
                  <a:gd name="T15" fmla="*/ 2 h 62"/>
                  <a:gd name="T16" fmla="*/ 37 w 45"/>
                  <a:gd name="T17" fmla="*/ 2 h 62"/>
                  <a:gd name="T18" fmla="*/ 38 w 45"/>
                  <a:gd name="T19" fmla="*/ 0 h 62"/>
                  <a:gd name="T20" fmla="*/ 38 w 45"/>
                  <a:gd name="T21" fmla="*/ 0 h 62"/>
                  <a:gd name="T22" fmla="*/ 40 w 45"/>
                  <a:gd name="T23" fmla="*/ 1 h 62"/>
                  <a:gd name="T24" fmla="*/ 40 w 45"/>
                  <a:gd name="T25" fmla="*/ 1 h 62"/>
                  <a:gd name="T26" fmla="*/ 45 w 45"/>
                  <a:gd name="T27" fmla="*/ 18 h 62"/>
                  <a:gd name="T28" fmla="*/ 21 w 45"/>
                  <a:gd name="T29" fmla="*/ 62 h 62"/>
                  <a:gd name="T30" fmla="*/ 0 w 45"/>
                  <a:gd name="T31"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5" h="62">
                    <a:moveTo>
                      <a:pt x="0" y="42"/>
                    </a:moveTo>
                    <a:cubicBezTo>
                      <a:pt x="0" y="42"/>
                      <a:pt x="0" y="41"/>
                      <a:pt x="0" y="40"/>
                    </a:cubicBezTo>
                    <a:cubicBezTo>
                      <a:pt x="0" y="40"/>
                      <a:pt x="0" y="40"/>
                      <a:pt x="0" y="40"/>
                    </a:cubicBezTo>
                    <a:cubicBezTo>
                      <a:pt x="1" y="39"/>
                      <a:pt x="2" y="39"/>
                      <a:pt x="3" y="40"/>
                    </a:cubicBezTo>
                    <a:cubicBezTo>
                      <a:pt x="3" y="40"/>
                      <a:pt x="3" y="40"/>
                      <a:pt x="3" y="40"/>
                    </a:cubicBezTo>
                    <a:cubicBezTo>
                      <a:pt x="20" y="57"/>
                      <a:pt x="20" y="57"/>
                      <a:pt x="20" y="57"/>
                    </a:cubicBezTo>
                    <a:cubicBezTo>
                      <a:pt x="42" y="17"/>
                      <a:pt x="42" y="17"/>
                      <a:pt x="42" y="17"/>
                    </a:cubicBezTo>
                    <a:cubicBezTo>
                      <a:pt x="37" y="2"/>
                      <a:pt x="37" y="2"/>
                      <a:pt x="37" y="2"/>
                    </a:cubicBezTo>
                    <a:cubicBezTo>
                      <a:pt x="37" y="2"/>
                      <a:pt x="37" y="2"/>
                      <a:pt x="37" y="2"/>
                    </a:cubicBezTo>
                    <a:cubicBezTo>
                      <a:pt x="37" y="2"/>
                      <a:pt x="38" y="1"/>
                      <a:pt x="38" y="0"/>
                    </a:cubicBezTo>
                    <a:cubicBezTo>
                      <a:pt x="38" y="0"/>
                      <a:pt x="38" y="0"/>
                      <a:pt x="38" y="0"/>
                    </a:cubicBezTo>
                    <a:cubicBezTo>
                      <a:pt x="39" y="0"/>
                      <a:pt x="40" y="1"/>
                      <a:pt x="40" y="1"/>
                    </a:cubicBezTo>
                    <a:cubicBezTo>
                      <a:pt x="40" y="1"/>
                      <a:pt x="40" y="1"/>
                      <a:pt x="40" y="1"/>
                    </a:cubicBezTo>
                    <a:cubicBezTo>
                      <a:pt x="45" y="18"/>
                      <a:pt x="45" y="18"/>
                      <a:pt x="45" y="18"/>
                    </a:cubicBezTo>
                    <a:cubicBezTo>
                      <a:pt x="21" y="62"/>
                      <a:pt x="21" y="62"/>
                      <a:pt x="21" y="62"/>
                    </a:cubicBezTo>
                    <a:cubicBezTo>
                      <a:pt x="0" y="42"/>
                      <a:pt x="0" y="42"/>
                      <a:pt x="0"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0" name="Freeform 108"/>
              <p:cNvSpPr>
                <a:spLocks noEditPoints="1"/>
              </p:cNvSpPr>
              <p:nvPr/>
            </p:nvSpPr>
            <p:spPr bwMode="auto">
              <a:xfrm>
                <a:off x="6051550" y="3432176"/>
                <a:ext cx="265113" cy="358775"/>
              </a:xfrm>
              <a:custGeom>
                <a:avLst/>
                <a:gdLst>
                  <a:gd name="T0" fmla="*/ 1 w 50"/>
                  <a:gd name="T1" fmla="*/ 46 h 68"/>
                  <a:gd name="T2" fmla="*/ 1 w 50"/>
                  <a:gd name="T3" fmla="*/ 46 h 68"/>
                  <a:gd name="T4" fmla="*/ 0 w 50"/>
                  <a:gd name="T5" fmla="*/ 43 h 68"/>
                  <a:gd name="T6" fmla="*/ 0 w 50"/>
                  <a:gd name="T7" fmla="*/ 43 h 68"/>
                  <a:gd name="T8" fmla="*/ 1 w 50"/>
                  <a:gd name="T9" fmla="*/ 41 h 68"/>
                  <a:gd name="T10" fmla="*/ 1 w 50"/>
                  <a:gd name="T11" fmla="*/ 41 h 68"/>
                  <a:gd name="T12" fmla="*/ 3 w 50"/>
                  <a:gd name="T13" fmla="*/ 40 h 68"/>
                  <a:gd name="T14" fmla="*/ 3 w 50"/>
                  <a:gd name="T15" fmla="*/ 40 h 68"/>
                  <a:gd name="T16" fmla="*/ 6 w 50"/>
                  <a:gd name="T17" fmla="*/ 41 h 68"/>
                  <a:gd name="T18" fmla="*/ 6 w 50"/>
                  <a:gd name="T19" fmla="*/ 41 h 68"/>
                  <a:gd name="T20" fmla="*/ 22 w 50"/>
                  <a:gd name="T21" fmla="*/ 56 h 68"/>
                  <a:gd name="T22" fmla="*/ 42 w 50"/>
                  <a:gd name="T23" fmla="*/ 19 h 68"/>
                  <a:gd name="T24" fmla="*/ 37 w 50"/>
                  <a:gd name="T25" fmla="*/ 2 h 68"/>
                  <a:gd name="T26" fmla="*/ 38 w 50"/>
                  <a:gd name="T27" fmla="*/ 2 h 68"/>
                  <a:gd name="T28" fmla="*/ 40 w 50"/>
                  <a:gd name="T29" fmla="*/ 1 h 68"/>
                  <a:gd name="T30" fmla="*/ 40 w 50"/>
                  <a:gd name="T31" fmla="*/ 1 h 68"/>
                  <a:gd name="T32" fmla="*/ 41 w 50"/>
                  <a:gd name="T33" fmla="*/ 0 h 68"/>
                  <a:gd name="T34" fmla="*/ 41 w 50"/>
                  <a:gd name="T35" fmla="*/ 0 h 68"/>
                  <a:gd name="T36" fmla="*/ 44 w 50"/>
                  <a:gd name="T37" fmla="*/ 3 h 68"/>
                  <a:gd name="T38" fmla="*/ 44 w 50"/>
                  <a:gd name="T39" fmla="*/ 3 h 68"/>
                  <a:gd name="T40" fmla="*/ 50 w 50"/>
                  <a:gd name="T41" fmla="*/ 20 h 68"/>
                  <a:gd name="T42" fmla="*/ 24 w 50"/>
                  <a:gd name="T43" fmla="*/ 68 h 68"/>
                  <a:gd name="T44" fmla="*/ 1 w 50"/>
                  <a:gd name="T45" fmla="*/ 46 h 68"/>
                  <a:gd name="T46" fmla="*/ 2 w 50"/>
                  <a:gd name="T47" fmla="*/ 44 h 68"/>
                  <a:gd name="T48" fmla="*/ 3 w 50"/>
                  <a:gd name="T49" fmla="*/ 43 h 68"/>
                  <a:gd name="T50" fmla="*/ 3 w 50"/>
                  <a:gd name="T51" fmla="*/ 43 h 68"/>
                  <a:gd name="T52" fmla="*/ 2 w 50"/>
                  <a:gd name="T53" fmla="*/ 4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68">
                    <a:moveTo>
                      <a:pt x="1" y="46"/>
                    </a:moveTo>
                    <a:cubicBezTo>
                      <a:pt x="1" y="46"/>
                      <a:pt x="1" y="46"/>
                      <a:pt x="1" y="46"/>
                    </a:cubicBezTo>
                    <a:cubicBezTo>
                      <a:pt x="0" y="45"/>
                      <a:pt x="0" y="44"/>
                      <a:pt x="0" y="43"/>
                    </a:cubicBezTo>
                    <a:cubicBezTo>
                      <a:pt x="0" y="43"/>
                      <a:pt x="0" y="43"/>
                      <a:pt x="0" y="43"/>
                    </a:cubicBezTo>
                    <a:cubicBezTo>
                      <a:pt x="0" y="42"/>
                      <a:pt x="0" y="41"/>
                      <a:pt x="1" y="41"/>
                    </a:cubicBezTo>
                    <a:cubicBezTo>
                      <a:pt x="1" y="41"/>
                      <a:pt x="1" y="41"/>
                      <a:pt x="1" y="41"/>
                    </a:cubicBezTo>
                    <a:cubicBezTo>
                      <a:pt x="2" y="40"/>
                      <a:pt x="3" y="40"/>
                      <a:pt x="3" y="40"/>
                    </a:cubicBezTo>
                    <a:cubicBezTo>
                      <a:pt x="3" y="40"/>
                      <a:pt x="3" y="40"/>
                      <a:pt x="3" y="40"/>
                    </a:cubicBezTo>
                    <a:cubicBezTo>
                      <a:pt x="4" y="40"/>
                      <a:pt x="5" y="40"/>
                      <a:pt x="6" y="41"/>
                    </a:cubicBezTo>
                    <a:cubicBezTo>
                      <a:pt x="6" y="41"/>
                      <a:pt x="6" y="41"/>
                      <a:pt x="6" y="41"/>
                    </a:cubicBezTo>
                    <a:cubicBezTo>
                      <a:pt x="22" y="56"/>
                      <a:pt x="22" y="56"/>
                      <a:pt x="22" y="56"/>
                    </a:cubicBezTo>
                    <a:cubicBezTo>
                      <a:pt x="42" y="19"/>
                      <a:pt x="42" y="19"/>
                      <a:pt x="42" y="19"/>
                    </a:cubicBezTo>
                    <a:cubicBezTo>
                      <a:pt x="37" y="2"/>
                      <a:pt x="37" y="2"/>
                      <a:pt x="37" y="2"/>
                    </a:cubicBezTo>
                    <a:cubicBezTo>
                      <a:pt x="38" y="2"/>
                      <a:pt x="38" y="2"/>
                      <a:pt x="38" y="2"/>
                    </a:cubicBezTo>
                    <a:cubicBezTo>
                      <a:pt x="38" y="2"/>
                      <a:pt x="39" y="1"/>
                      <a:pt x="40" y="1"/>
                    </a:cubicBezTo>
                    <a:cubicBezTo>
                      <a:pt x="40" y="1"/>
                      <a:pt x="40" y="1"/>
                      <a:pt x="40" y="1"/>
                    </a:cubicBezTo>
                    <a:cubicBezTo>
                      <a:pt x="40" y="0"/>
                      <a:pt x="41" y="0"/>
                      <a:pt x="41" y="0"/>
                    </a:cubicBezTo>
                    <a:cubicBezTo>
                      <a:pt x="41" y="0"/>
                      <a:pt x="41" y="0"/>
                      <a:pt x="41" y="0"/>
                    </a:cubicBezTo>
                    <a:cubicBezTo>
                      <a:pt x="42" y="0"/>
                      <a:pt x="44" y="1"/>
                      <a:pt x="44" y="3"/>
                    </a:cubicBezTo>
                    <a:cubicBezTo>
                      <a:pt x="44" y="3"/>
                      <a:pt x="44" y="3"/>
                      <a:pt x="44" y="3"/>
                    </a:cubicBezTo>
                    <a:cubicBezTo>
                      <a:pt x="50" y="20"/>
                      <a:pt x="50" y="20"/>
                      <a:pt x="50" y="20"/>
                    </a:cubicBezTo>
                    <a:cubicBezTo>
                      <a:pt x="24" y="68"/>
                      <a:pt x="24" y="68"/>
                      <a:pt x="24" y="68"/>
                    </a:cubicBezTo>
                    <a:cubicBezTo>
                      <a:pt x="1" y="46"/>
                      <a:pt x="1" y="46"/>
                      <a:pt x="1" y="46"/>
                    </a:cubicBezTo>
                    <a:close/>
                    <a:moveTo>
                      <a:pt x="2" y="44"/>
                    </a:moveTo>
                    <a:cubicBezTo>
                      <a:pt x="3" y="43"/>
                      <a:pt x="3" y="43"/>
                      <a:pt x="3" y="43"/>
                    </a:cubicBezTo>
                    <a:cubicBezTo>
                      <a:pt x="3" y="43"/>
                      <a:pt x="3" y="43"/>
                      <a:pt x="3" y="43"/>
                    </a:cubicBezTo>
                    <a:cubicBezTo>
                      <a:pt x="2" y="44"/>
                      <a:pt x="2" y="44"/>
                      <a:pt x="2"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1" name="Freeform 109"/>
              <p:cNvSpPr/>
              <p:nvPr/>
            </p:nvSpPr>
            <p:spPr bwMode="auto">
              <a:xfrm>
                <a:off x="6284913" y="3427413"/>
                <a:ext cx="15875" cy="115888"/>
              </a:xfrm>
              <a:custGeom>
                <a:avLst/>
                <a:gdLst>
                  <a:gd name="T0" fmla="*/ 0 w 3"/>
                  <a:gd name="T1" fmla="*/ 21 h 22"/>
                  <a:gd name="T2" fmla="*/ 0 w 3"/>
                  <a:gd name="T3" fmla="*/ 1 h 22"/>
                  <a:gd name="T4" fmla="*/ 2 w 3"/>
                  <a:gd name="T5" fmla="*/ 0 h 22"/>
                  <a:gd name="T6" fmla="*/ 2 w 3"/>
                  <a:gd name="T7" fmla="*/ 0 h 22"/>
                  <a:gd name="T8" fmla="*/ 3 w 3"/>
                  <a:gd name="T9" fmla="*/ 1 h 22"/>
                  <a:gd name="T10" fmla="*/ 3 w 3"/>
                  <a:gd name="T11" fmla="*/ 1 h 22"/>
                  <a:gd name="T12" fmla="*/ 3 w 3"/>
                  <a:gd name="T13" fmla="*/ 21 h 22"/>
                  <a:gd name="T14" fmla="*/ 2 w 3"/>
                  <a:gd name="T15" fmla="*/ 22 h 22"/>
                  <a:gd name="T16" fmla="*/ 2 w 3"/>
                  <a:gd name="T17" fmla="*/ 22 h 22"/>
                  <a:gd name="T18" fmla="*/ 0 w 3"/>
                  <a:gd name="T19" fmla="*/ 2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2">
                    <a:moveTo>
                      <a:pt x="0" y="21"/>
                    </a:moveTo>
                    <a:cubicBezTo>
                      <a:pt x="0" y="1"/>
                      <a:pt x="0" y="1"/>
                      <a:pt x="0" y="1"/>
                    </a:cubicBezTo>
                    <a:cubicBezTo>
                      <a:pt x="0" y="1"/>
                      <a:pt x="1" y="0"/>
                      <a:pt x="2" y="0"/>
                    </a:cubicBezTo>
                    <a:cubicBezTo>
                      <a:pt x="2" y="0"/>
                      <a:pt x="2" y="0"/>
                      <a:pt x="2" y="0"/>
                    </a:cubicBezTo>
                    <a:cubicBezTo>
                      <a:pt x="3" y="0"/>
                      <a:pt x="3" y="1"/>
                      <a:pt x="3" y="1"/>
                    </a:cubicBezTo>
                    <a:cubicBezTo>
                      <a:pt x="3" y="1"/>
                      <a:pt x="3" y="1"/>
                      <a:pt x="3" y="1"/>
                    </a:cubicBezTo>
                    <a:cubicBezTo>
                      <a:pt x="3" y="21"/>
                      <a:pt x="3" y="21"/>
                      <a:pt x="3" y="21"/>
                    </a:cubicBezTo>
                    <a:cubicBezTo>
                      <a:pt x="3" y="21"/>
                      <a:pt x="3" y="22"/>
                      <a:pt x="2" y="22"/>
                    </a:cubicBezTo>
                    <a:cubicBezTo>
                      <a:pt x="2" y="22"/>
                      <a:pt x="2" y="22"/>
                      <a:pt x="2" y="22"/>
                    </a:cubicBezTo>
                    <a:cubicBezTo>
                      <a:pt x="1" y="22"/>
                      <a:pt x="0" y="21"/>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2" name="Freeform 110"/>
              <p:cNvSpPr/>
              <p:nvPr/>
            </p:nvSpPr>
            <p:spPr bwMode="auto">
              <a:xfrm>
                <a:off x="6275388" y="3416301"/>
                <a:ext cx="36513" cy="138113"/>
              </a:xfrm>
              <a:custGeom>
                <a:avLst/>
                <a:gdLst>
                  <a:gd name="T0" fmla="*/ 0 w 7"/>
                  <a:gd name="T1" fmla="*/ 23 h 26"/>
                  <a:gd name="T2" fmla="*/ 0 w 7"/>
                  <a:gd name="T3" fmla="*/ 3 h 26"/>
                  <a:gd name="T4" fmla="*/ 4 w 7"/>
                  <a:gd name="T5" fmla="*/ 0 h 26"/>
                  <a:gd name="T6" fmla="*/ 4 w 7"/>
                  <a:gd name="T7" fmla="*/ 0 h 26"/>
                  <a:gd name="T8" fmla="*/ 7 w 7"/>
                  <a:gd name="T9" fmla="*/ 3 h 26"/>
                  <a:gd name="T10" fmla="*/ 7 w 7"/>
                  <a:gd name="T11" fmla="*/ 3 h 26"/>
                  <a:gd name="T12" fmla="*/ 7 w 7"/>
                  <a:gd name="T13" fmla="*/ 23 h 26"/>
                  <a:gd name="T14" fmla="*/ 4 w 7"/>
                  <a:gd name="T15" fmla="*/ 26 h 26"/>
                  <a:gd name="T16" fmla="*/ 4 w 7"/>
                  <a:gd name="T17" fmla="*/ 26 h 26"/>
                  <a:gd name="T18" fmla="*/ 0 w 7"/>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26">
                    <a:moveTo>
                      <a:pt x="0" y="23"/>
                    </a:moveTo>
                    <a:cubicBezTo>
                      <a:pt x="0" y="3"/>
                      <a:pt x="0" y="3"/>
                      <a:pt x="0" y="3"/>
                    </a:cubicBezTo>
                    <a:cubicBezTo>
                      <a:pt x="0" y="1"/>
                      <a:pt x="2" y="0"/>
                      <a:pt x="4" y="0"/>
                    </a:cubicBezTo>
                    <a:cubicBezTo>
                      <a:pt x="4" y="0"/>
                      <a:pt x="4" y="0"/>
                      <a:pt x="4" y="0"/>
                    </a:cubicBezTo>
                    <a:cubicBezTo>
                      <a:pt x="6" y="0"/>
                      <a:pt x="7" y="1"/>
                      <a:pt x="7" y="3"/>
                    </a:cubicBezTo>
                    <a:cubicBezTo>
                      <a:pt x="7" y="3"/>
                      <a:pt x="7" y="3"/>
                      <a:pt x="7" y="3"/>
                    </a:cubicBezTo>
                    <a:cubicBezTo>
                      <a:pt x="7" y="23"/>
                      <a:pt x="7" y="23"/>
                      <a:pt x="7" y="23"/>
                    </a:cubicBezTo>
                    <a:cubicBezTo>
                      <a:pt x="7" y="25"/>
                      <a:pt x="6" y="26"/>
                      <a:pt x="4" y="26"/>
                    </a:cubicBezTo>
                    <a:cubicBezTo>
                      <a:pt x="4" y="26"/>
                      <a:pt x="4" y="26"/>
                      <a:pt x="4" y="26"/>
                    </a:cubicBezTo>
                    <a:cubicBezTo>
                      <a:pt x="2" y="26"/>
                      <a:pt x="0" y="25"/>
                      <a:pt x="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3" name="Freeform 111"/>
              <p:cNvSpPr/>
              <p:nvPr/>
            </p:nvSpPr>
            <p:spPr bwMode="auto">
              <a:xfrm>
                <a:off x="5380038" y="2643188"/>
                <a:ext cx="269875" cy="800100"/>
              </a:xfrm>
              <a:custGeom>
                <a:avLst/>
                <a:gdLst>
                  <a:gd name="T0" fmla="*/ 48 w 51"/>
                  <a:gd name="T1" fmla="*/ 151 h 152"/>
                  <a:gd name="T2" fmla="*/ 25 w 51"/>
                  <a:gd name="T3" fmla="*/ 125 h 152"/>
                  <a:gd name="T4" fmla="*/ 25 w 51"/>
                  <a:gd name="T5" fmla="*/ 125 h 152"/>
                  <a:gd name="T6" fmla="*/ 0 w 51"/>
                  <a:gd name="T7" fmla="*/ 91 h 152"/>
                  <a:gd name="T8" fmla="*/ 0 w 51"/>
                  <a:gd name="T9" fmla="*/ 91 h 152"/>
                  <a:gd name="T10" fmla="*/ 0 w 51"/>
                  <a:gd name="T11" fmla="*/ 89 h 152"/>
                  <a:gd name="T12" fmla="*/ 0 w 51"/>
                  <a:gd name="T13" fmla="*/ 89 h 152"/>
                  <a:gd name="T14" fmla="*/ 22 w 51"/>
                  <a:gd name="T15" fmla="*/ 1 h 152"/>
                  <a:gd name="T16" fmla="*/ 22 w 51"/>
                  <a:gd name="T17" fmla="*/ 1 h 152"/>
                  <a:gd name="T18" fmla="*/ 24 w 51"/>
                  <a:gd name="T19" fmla="*/ 0 h 152"/>
                  <a:gd name="T20" fmla="*/ 24 w 51"/>
                  <a:gd name="T21" fmla="*/ 0 h 152"/>
                  <a:gd name="T22" fmla="*/ 25 w 51"/>
                  <a:gd name="T23" fmla="*/ 2 h 152"/>
                  <a:gd name="T24" fmla="*/ 25 w 51"/>
                  <a:gd name="T25" fmla="*/ 2 h 152"/>
                  <a:gd name="T26" fmla="*/ 14 w 51"/>
                  <a:gd name="T27" fmla="*/ 40 h 152"/>
                  <a:gd name="T28" fmla="*/ 14 w 51"/>
                  <a:gd name="T29" fmla="*/ 40 h 152"/>
                  <a:gd name="T30" fmla="*/ 3 w 51"/>
                  <a:gd name="T31" fmla="*/ 89 h 152"/>
                  <a:gd name="T32" fmla="*/ 3 w 51"/>
                  <a:gd name="T33" fmla="*/ 89 h 152"/>
                  <a:gd name="T34" fmla="*/ 3 w 51"/>
                  <a:gd name="T35" fmla="*/ 90 h 152"/>
                  <a:gd name="T36" fmla="*/ 3 w 51"/>
                  <a:gd name="T37" fmla="*/ 90 h 152"/>
                  <a:gd name="T38" fmla="*/ 28 w 51"/>
                  <a:gd name="T39" fmla="*/ 123 h 152"/>
                  <a:gd name="T40" fmla="*/ 28 w 51"/>
                  <a:gd name="T41" fmla="*/ 123 h 152"/>
                  <a:gd name="T42" fmla="*/ 50 w 51"/>
                  <a:gd name="T43" fmla="*/ 149 h 152"/>
                  <a:gd name="T44" fmla="*/ 50 w 51"/>
                  <a:gd name="T45" fmla="*/ 149 h 152"/>
                  <a:gd name="T46" fmla="*/ 50 w 51"/>
                  <a:gd name="T47" fmla="*/ 152 h 152"/>
                  <a:gd name="T48" fmla="*/ 50 w 51"/>
                  <a:gd name="T49" fmla="*/ 152 h 152"/>
                  <a:gd name="T50" fmla="*/ 49 w 51"/>
                  <a:gd name="T51" fmla="*/ 152 h 152"/>
                  <a:gd name="T52" fmla="*/ 49 w 51"/>
                  <a:gd name="T53" fmla="*/ 152 h 152"/>
                  <a:gd name="T54" fmla="*/ 48 w 51"/>
                  <a:gd name="T55" fmla="*/ 151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1" h="152">
                    <a:moveTo>
                      <a:pt x="48" y="151"/>
                    </a:moveTo>
                    <a:cubicBezTo>
                      <a:pt x="48" y="151"/>
                      <a:pt x="37" y="139"/>
                      <a:pt x="25" y="125"/>
                    </a:cubicBezTo>
                    <a:cubicBezTo>
                      <a:pt x="25" y="125"/>
                      <a:pt x="25" y="125"/>
                      <a:pt x="25" y="125"/>
                    </a:cubicBezTo>
                    <a:cubicBezTo>
                      <a:pt x="14" y="111"/>
                      <a:pt x="2" y="97"/>
                      <a:pt x="0" y="91"/>
                    </a:cubicBezTo>
                    <a:cubicBezTo>
                      <a:pt x="0" y="91"/>
                      <a:pt x="0" y="91"/>
                      <a:pt x="0" y="91"/>
                    </a:cubicBezTo>
                    <a:cubicBezTo>
                      <a:pt x="0" y="90"/>
                      <a:pt x="0" y="89"/>
                      <a:pt x="0" y="89"/>
                    </a:cubicBezTo>
                    <a:cubicBezTo>
                      <a:pt x="0" y="89"/>
                      <a:pt x="0" y="89"/>
                      <a:pt x="0" y="89"/>
                    </a:cubicBezTo>
                    <a:cubicBezTo>
                      <a:pt x="0" y="72"/>
                      <a:pt x="22" y="1"/>
                      <a:pt x="22" y="1"/>
                    </a:cubicBezTo>
                    <a:cubicBezTo>
                      <a:pt x="22" y="1"/>
                      <a:pt x="22" y="1"/>
                      <a:pt x="22" y="1"/>
                    </a:cubicBezTo>
                    <a:cubicBezTo>
                      <a:pt x="23" y="0"/>
                      <a:pt x="23" y="0"/>
                      <a:pt x="24" y="0"/>
                    </a:cubicBezTo>
                    <a:cubicBezTo>
                      <a:pt x="24" y="0"/>
                      <a:pt x="24" y="0"/>
                      <a:pt x="24" y="0"/>
                    </a:cubicBezTo>
                    <a:cubicBezTo>
                      <a:pt x="25" y="0"/>
                      <a:pt x="26" y="1"/>
                      <a:pt x="25" y="2"/>
                    </a:cubicBezTo>
                    <a:cubicBezTo>
                      <a:pt x="25" y="2"/>
                      <a:pt x="25" y="2"/>
                      <a:pt x="25" y="2"/>
                    </a:cubicBezTo>
                    <a:cubicBezTo>
                      <a:pt x="25" y="2"/>
                      <a:pt x="20" y="20"/>
                      <a:pt x="14" y="40"/>
                    </a:cubicBezTo>
                    <a:cubicBezTo>
                      <a:pt x="14" y="40"/>
                      <a:pt x="14" y="40"/>
                      <a:pt x="14" y="40"/>
                    </a:cubicBezTo>
                    <a:cubicBezTo>
                      <a:pt x="9" y="59"/>
                      <a:pt x="3" y="81"/>
                      <a:pt x="3" y="89"/>
                    </a:cubicBezTo>
                    <a:cubicBezTo>
                      <a:pt x="3" y="89"/>
                      <a:pt x="3" y="89"/>
                      <a:pt x="3" y="89"/>
                    </a:cubicBezTo>
                    <a:cubicBezTo>
                      <a:pt x="3" y="89"/>
                      <a:pt x="3" y="90"/>
                      <a:pt x="3" y="90"/>
                    </a:cubicBezTo>
                    <a:cubicBezTo>
                      <a:pt x="3" y="90"/>
                      <a:pt x="3" y="90"/>
                      <a:pt x="3" y="90"/>
                    </a:cubicBezTo>
                    <a:cubicBezTo>
                      <a:pt x="4" y="94"/>
                      <a:pt x="16" y="110"/>
                      <a:pt x="28" y="123"/>
                    </a:cubicBezTo>
                    <a:cubicBezTo>
                      <a:pt x="28" y="123"/>
                      <a:pt x="28" y="123"/>
                      <a:pt x="28" y="123"/>
                    </a:cubicBezTo>
                    <a:cubicBezTo>
                      <a:pt x="39" y="137"/>
                      <a:pt x="50" y="149"/>
                      <a:pt x="50" y="149"/>
                    </a:cubicBezTo>
                    <a:cubicBezTo>
                      <a:pt x="50" y="149"/>
                      <a:pt x="50" y="149"/>
                      <a:pt x="50" y="149"/>
                    </a:cubicBezTo>
                    <a:cubicBezTo>
                      <a:pt x="51" y="150"/>
                      <a:pt x="51" y="151"/>
                      <a:pt x="50" y="152"/>
                    </a:cubicBezTo>
                    <a:cubicBezTo>
                      <a:pt x="50" y="152"/>
                      <a:pt x="50" y="152"/>
                      <a:pt x="50" y="152"/>
                    </a:cubicBezTo>
                    <a:cubicBezTo>
                      <a:pt x="50" y="152"/>
                      <a:pt x="50" y="152"/>
                      <a:pt x="49" y="152"/>
                    </a:cubicBezTo>
                    <a:cubicBezTo>
                      <a:pt x="49" y="152"/>
                      <a:pt x="49" y="152"/>
                      <a:pt x="49" y="152"/>
                    </a:cubicBezTo>
                    <a:cubicBezTo>
                      <a:pt x="49" y="152"/>
                      <a:pt x="49" y="152"/>
                      <a:pt x="48"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4" name="Freeform 112"/>
              <p:cNvSpPr>
                <a:spLocks noEditPoints="1"/>
              </p:cNvSpPr>
              <p:nvPr/>
            </p:nvSpPr>
            <p:spPr bwMode="auto">
              <a:xfrm>
                <a:off x="5368925" y="2632076"/>
                <a:ext cx="290513" cy="822325"/>
              </a:xfrm>
              <a:custGeom>
                <a:avLst/>
                <a:gdLst>
                  <a:gd name="T0" fmla="*/ 49 w 55"/>
                  <a:gd name="T1" fmla="*/ 155 h 156"/>
                  <a:gd name="T2" fmla="*/ 26 w 55"/>
                  <a:gd name="T3" fmla="*/ 128 h 156"/>
                  <a:gd name="T4" fmla="*/ 0 w 55"/>
                  <a:gd name="T5" fmla="*/ 93 h 156"/>
                  <a:gd name="T6" fmla="*/ 0 w 55"/>
                  <a:gd name="T7" fmla="*/ 91 h 156"/>
                  <a:gd name="T8" fmla="*/ 22 w 55"/>
                  <a:gd name="T9" fmla="*/ 3 h 156"/>
                  <a:gd name="T10" fmla="*/ 22 w 55"/>
                  <a:gd name="T11" fmla="*/ 3 h 156"/>
                  <a:gd name="T12" fmla="*/ 26 w 55"/>
                  <a:gd name="T13" fmla="*/ 0 h 156"/>
                  <a:gd name="T14" fmla="*/ 27 w 55"/>
                  <a:gd name="T15" fmla="*/ 0 h 156"/>
                  <a:gd name="T16" fmla="*/ 29 w 55"/>
                  <a:gd name="T17" fmla="*/ 4 h 156"/>
                  <a:gd name="T18" fmla="*/ 29 w 55"/>
                  <a:gd name="T19" fmla="*/ 4 h 156"/>
                  <a:gd name="T20" fmla="*/ 29 w 55"/>
                  <a:gd name="T21" fmla="*/ 5 h 156"/>
                  <a:gd name="T22" fmla="*/ 29 w 55"/>
                  <a:gd name="T23" fmla="*/ 5 h 156"/>
                  <a:gd name="T24" fmla="*/ 28 w 55"/>
                  <a:gd name="T25" fmla="*/ 8 h 156"/>
                  <a:gd name="T26" fmla="*/ 26 w 55"/>
                  <a:gd name="T27" fmla="*/ 16 h 156"/>
                  <a:gd name="T28" fmla="*/ 18 w 55"/>
                  <a:gd name="T29" fmla="*/ 42 h 156"/>
                  <a:gd name="T30" fmla="*/ 7 w 55"/>
                  <a:gd name="T31" fmla="*/ 90 h 156"/>
                  <a:gd name="T32" fmla="*/ 7 w 55"/>
                  <a:gd name="T33" fmla="*/ 90 h 156"/>
                  <a:gd name="T34" fmla="*/ 7 w 55"/>
                  <a:gd name="T35" fmla="*/ 92 h 156"/>
                  <a:gd name="T36" fmla="*/ 15 w 55"/>
                  <a:gd name="T37" fmla="*/ 104 h 156"/>
                  <a:gd name="T38" fmla="*/ 31 w 55"/>
                  <a:gd name="T39" fmla="*/ 124 h 156"/>
                  <a:gd name="T40" fmla="*/ 54 w 55"/>
                  <a:gd name="T41" fmla="*/ 150 h 156"/>
                  <a:gd name="T42" fmla="*/ 55 w 55"/>
                  <a:gd name="T43" fmla="*/ 152 h 156"/>
                  <a:gd name="T44" fmla="*/ 54 w 55"/>
                  <a:gd name="T45" fmla="*/ 155 h 156"/>
                  <a:gd name="T46" fmla="*/ 51 w 55"/>
                  <a:gd name="T47" fmla="*/ 156 h 156"/>
                  <a:gd name="T48" fmla="*/ 49 w 55"/>
                  <a:gd name="T49" fmla="*/ 155 h 156"/>
                  <a:gd name="T50" fmla="*/ 51 w 55"/>
                  <a:gd name="T51" fmla="*/ 153 h 156"/>
                  <a:gd name="T52" fmla="*/ 51 w 55"/>
                  <a:gd name="T53" fmla="*/ 153 h 156"/>
                  <a:gd name="T54" fmla="*/ 51 w 55"/>
                  <a:gd name="T55" fmla="*/ 153 h 156"/>
                  <a:gd name="T56" fmla="*/ 50 w 55"/>
                  <a:gd name="T57" fmla="*/ 153 h 156"/>
                  <a:gd name="T58" fmla="*/ 52 w 55"/>
                  <a:gd name="T59" fmla="*/ 152 h 156"/>
                  <a:gd name="T60" fmla="*/ 51 w 55"/>
                  <a:gd name="T61" fmla="*/ 152 h 156"/>
                  <a:gd name="T62" fmla="*/ 51 w 55"/>
                  <a:gd name="T63" fmla="*/ 152 h 156"/>
                  <a:gd name="T64" fmla="*/ 51 w 55"/>
                  <a:gd name="T65" fmla="*/ 152 h 156"/>
                  <a:gd name="T66" fmla="*/ 51 w 55"/>
                  <a:gd name="T67" fmla="*/ 152 h 156"/>
                  <a:gd name="T68" fmla="*/ 51 w 55"/>
                  <a:gd name="T69" fmla="*/ 15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5" h="156">
                    <a:moveTo>
                      <a:pt x="49" y="155"/>
                    </a:moveTo>
                    <a:cubicBezTo>
                      <a:pt x="49" y="155"/>
                      <a:pt x="49" y="155"/>
                      <a:pt x="49" y="155"/>
                    </a:cubicBezTo>
                    <a:cubicBezTo>
                      <a:pt x="49" y="155"/>
                      <a:pt x="37" y="142"/>
                      <a:pt x="26" y="128"/>
                    </a:cubicBezTo>
                    <a:cubicBezTo>
                      <a:pt x="26" y="128"/>
                      <a:pt x="26" y="128"/>
                      <a:pt x="26" y="128"/>
                    </a:cubicBezTo>
                    <a:cubicBezTo>
                      <a:pt x="14" y="114"/>
                      <a:pt x="2" y="100"/>
                      <a:pt x="0" y="93"/>
                    </a:cubicBezTo>
                    <a:cubicBezTo>
                      <a:pt x="0" y="93"/>
                      <a:pt x="0" y="93"/>
                      <a:pt x="0" y="93"/>
                    </a:cubicBezTo>
                    <a:cubicBezTo>
                      <a:pt x="0" y="92"/>
                      <a:pt x="0" y="91"/>
                      <a:pt x="0" y="91"/>
                    </a:cubicBezTo>
                    <a:cubicBezTo>
                      <a:pt x="0" y="91"/>
                      <a:pt x="0" y="91"/>
                      <a:pt x="0" y="91"/>
                    </a:cubicBezTo>
                    <a:cubicBezTo>
                      <a:pt x="0" y="74"/>
                      <a:pt x="21" y="7"/>
                      <a:pt x="22" y="3"/>
                    </a:cubicBezTo>
                    <a:cubicBezTo>
                      <a:pt x="22" y="3"/>
                      <a:pt x="22" y="3"/>
                      <a:pt x="22" y="3"/>
                    </a:cubicBezTo>
                    <a:cubicBezTo>
                      <a:pt x="22" y="3"/>
                      <a:pt x="22" y="3"/>
                      <a:pt x="22" y="3"/>
                    </a:cubicBezTo>
                    <a:cubicBezTo>
                      <a:pt x="22" y="3"/>
                      <a:pt x="22" y="3"/>
                      <a:pt x="22" y="3"/>
                    </a:cubicBezTo>
                    <a:cubicBezTo>
                      <a:pt x="23" y="1"/>
                      <a:pt x="24" y="0"/>
                      <a:pt x="26" y="0"/>
                    </a:cubicBezTo>
                    <a:cubicBezTo>
                      <a:pt x="26" y="0"/>
                      <a:pt x="26" y="0"/>
                      <a:pt x="26" y="0"/>
                    </a:cubicBezTo>
                    <a:cubicBezTo>
                      <a:pt x="26" y="0"/>
                      <a:pt x="26" y="0"/>
                      <a:pt x="27" y="0"/>
                    </a:cubicBezTo>
                    <a:cubicBezTo>
                      <a:pt x="27" y="0"/>
                      <a:pt x="27" y="0"/>
                      <a:pt x="27" y="0"/>
                    </a:cubicBezTo>
                    <a:cubicBezTo>
                      <a:pt x="28" y="1"/>
                      <a:pt x="29" y="2"/>
                      <a:pt x="29" y="4"/>
                    </a:cubicBezTo>
                    <a:cubicBezTo>
                      <a:pt x="29" y="4"/>
                      <a:pt x="29" y="4"/>
                      <a:pt x="29" y="4"/>
                    </a:cubicBezTo>
                    <a:cubicBezTo>
                      <a:pt x="29" y="4"/>
                      <a:pt x="29" y="4"/>
                      <a:pt x="29" y="4"/>
                    </a:cubicBezTo>
                    <a:cubicBezTo>
                      <a:pt x="29" y="4"/>
                      <a:pt x="29" y="4"/>
                      <a:pt x="29" y="4"/>
                    </a:cubicBezTo>
                    <a:cubicBezTo>
                      <a:pt x="29" y="5"/>
                      <a:pt x="29" y="5"/>
                      <a:pt x="29" y="5"/>
                    </a:cubicBezTo>
                    <a:cubicBezTo>
                      <a:pt x="29" y="5"/>
                      <a:pt x="29" y="5"/>
                      <a:pt x="29" y="5"/>
                    </a:cubicBezTo>
                    <a:cubicBezTo>
                      <a:pt x="29" y="5"/>
                      <a:pt x="29" y="5"/>
                      <a:pt x="29" y="5"/>
                    </a:cubicBezTo>
                    <a:cubicBezTo>
                      <a:pt x="29" y="5"/>
                      <a:pt x="29" y="5"/>
                      <a:pt x="29" y="5"/>
                    </a:cubicBezTo>
                    <a:cubicBezTo>
                      <a:pt x="29" y="5"/>
                      <a:pt x="29" y="5"/>
                      <a:pt x="29" y="5"/>
                    </a:cubicBezTo>
                    <a:cubicBezTo>
                      <a:pt x="29" y="6"/>
                      <a:pt x="29" y="7"/>
                      <a:pt x="28" y="8"/>
                    </a:cubicBezTo>
                    <a:cubicBezTo>
                      <a:pt x="28" y="8"/>
                      <a:pt x="28" y="8"/>
                      <a:pt x="28" y="8"/>
                    </a:cubicBezTo>
                    <a:cubicBezTo>
                      <a:pt x="28" y="10"/>
                      <a:pt x="27" y="13"/>
                      <a:pt x="26" y="16"/>
                    </a:cubicBezTo>
                    <a:cubicBezTo>
                      <a:pt x="26" y="16"/>
                      <a:pt x="26" y="16"/>
                      <a:pt x="26" y="16"/>
                    </a:cubicBezTo>
                    <a:cubicBezTo>
                      <a:pt x="24" y="23"/>
                      <a:pt x="21" y="32"/>
                      <a:pt x="18" y="42"/>
                    </a:cubicBezTo>
                    <a:cubicBezTo>
                      <a:pt x="18" y="42"/>
                      <a:pt x="18" y="42"/>
                      <a:pt x="18" y="42"/>
                    </a:cubicBezTo>
                    <a:cubicBezTo>
                      <a:pt x="13" y="61"/>
                      <a:pt x="7" y="83"/>
                      <a:pt x="7" y="90"/>
                    </a:cubicBezTo>
                    <a:cubicBezTo>
                      <a:pt x="7" y="90"/>
                      <a:pt x="7" y="90"/>
                      <a:pt x="7" y="90"/>
                    </a:cubicBezTo>
                    <a:cubicBezTo>
                      <a:pt x="7" y="90"/>
                      <a:pt x="7" y="90"/>
                      <a:pt x="7" y="90"/>
                    </a:cubicBezTo>
                    <a:cubicBezTo>
                      <a:pt x="7" y="91"/>
                      <a:pt x="7" y="91"/>
                      <a:pt x="7" y="91"/>
                    </a:cubicBezTo>
                    <a:cubicBezTo>
                      <a:pt x="7" y="91"/>
                      <a:pt x="7" y="92"/>
                      <a:pt x="7" y="92"/>
                    </a:cubicBezTo>
                    <a:cubicBezTo>
                      <a:pt x="7" y="92"/>
                      <a:pt x="7" y="92"/>
                      <a:pt x="7" y="92"/>
                    </a:cubicBezTo>
                    <a:cubicBezTo>
                      <a:pt x="7" y="93"/>
                      <a:pt x="11" y="98"/>
                      <a:pt x="15" y="104"/>
                    </a:cubicBezTo>
                    <a:cubicBezTo>
                      <a:pt x="15" y="104"/>
                      <a:pt x="15" y="104"/>
                      <a:pt x="15" y="104"/>
                    </a:cubicBezTo>
                    <a:cubicBezTo>
                      <a:pt x="20" y="110"/>
                      <a:pt x="25" y="117"/>
                      <a:pt x="31" y="124"/>
                    </a:cubicBezTo>
                    <a:cubicBezTo>
                      <a:pt x="31" y="124"/>
                      <a:pt x="31" y="124"/>
                      <a:pt x="31" y="124"/>
                    </a:cubicBezTo>
                    <a:cubicBezTo>
                      <a:pt x="43" y="138"/>
                      <a:pt x="54" y="150"/>
                      <a:pt x="54" y="150"/>
                    </a:cubicBezTo>
                    <a:cubicBezTo>
                      <a:pt x="54" y="150"/>
                      <a:pt x="54" y="150"/>
                      <a:pt x="54" y="150"/>
                    </a:cubicBezTo>
                    <a:cubicBezTo>
                      <a:pt x="55" y="151"/>
                      <a:pt x="55" y="152"/>
                      <a:pt x="55" y="152"/>
                    </a:cubicBezTo>
                    <a:cubicBezTo>
                      <a:pt x="55" y="152"/>
                      <a:pt x="55" y="152"/>
                      <a:pt x="55" y="152"/>
                    </a:cubicBezTo>
                    <a:cubicBezTo>
                      <a:pt x="55" y="153"/>
                      <a:pt x="54" y="154"/>
                      <a:pt x="54" y="155"/>
                    </a:cubicBezTo>
                    <a:cubicBezTo>
                      <a:pt x="54" y="155"/>
                      <a:pt x="54" y="155"/>
                      <a:pt x="54" y="155"/>
                    </a:cubicBezTo>
                    <a:cubicBezTo>
                      <a:pt x="53" y="156"/>
                      <a:pt x="52" y="156"/>
                      <a:pt x="51" y="156"/>
                    </a:cubicBezTo>
                    <a:cubicBezTo>
                      <a:pt x="51" y="156"/>
                      <a:pt x="51" y="156"/>
                      <a:pt x="51" y="156"/>
                    </a:cubicBezTo>
                    <a:cubicBezTo>
                      <a:pt x="50" y="156"/>
                      <a:pt x="49" y="156"/>
                      <a:pt x="49" y="155"/>
                    </a:cubicBezTo>
                    <a:close/>
                    <a:moveTo>
                      <a:pt x="50" y="153"/>
                    </a:moveTo>
                    <a:cubicBezTo>
                      <a:pt x="51" y="153"/>
                      <a:pt x="51" y="153"/>
                      <a:pt x="51" y="153"/>
                    </a:cubicBezTo>
                    <a:cubicBezTo>
                      <a:pt x="51" y="153"/>
                      <a:pt x="51" y="153"/>
                      <a:pt x="51" y="153"/>
                    </a:cubicBezTo>
                    <a:cubicBezTo>
                      <a:pt x="51" y="153"/>
                      <a:pt x="51" y="153"/>
                      <a:pt x="51" y="153"/>
                    </a:cubicBezTo>
                    <a:cubicBezTo>
                      <a:pt x="51" y="153"/>
                      <a:pt x="51" y="153"/>
                      <a:pt x="51" y="153"/>
                    </a:cubicBezTo>
                    <a:cubicBezTo>
                      <a:pt x="51" y="153"/>
                      <a:pt x="51" y="153"/>
                      <a:pt x="51" y="153"/>
                    </a:cubicBezTo>
                    <a:cubicBezTo>
                      <a:pt x="51" y="153"/>
                      <a:pt x="51" y="153"/>
                      <a:pt x="51" y="153"/>
                    </a:cubicBezTo>
                    <a:cubicBezTo>
                      <a:pt x="50" y="153"/>
                      <a:pt x="50" y="153"/>
                      <a:pt x="50" y="153"/>
                    </a:cubicBezTo>
                    <a:close/>
                    <a:moveTo>
                      <a:pt x="51" y="152"/>
                    </a:moveTo>
                    <a:cubicBezTo>
                      <a:pt x="52" y="152"/>
                      <a:pt x="52" y="152"/>
                      <a:pt x="52" y="152"/>
                    </a:cubicBezTo>
                    <a:cubicBezTo>
                      <a:pt x="51" y="152"/>
                      <a:pt x="51" y="152"/>
                      <a:pt x="51" y="152"/>
                    </a:cubicBezTo>
                    <a:cubicBezTo>
                      <a:pt x="51" y="152"/>
                      <a:pt x="51" y="152"/>
                      <a:pt x="51" y="152"/>
                    </a:cubicBezTo>
                    <a:close/>
                    <a:moveTo>
                      <a:pt x="51" y="152"/>
                    </a:moveTo>
                    <a:cubicBezTo>
                      <a:pt x="51" y="152"/>
                      <a:pt x="51" y="152"/>
                      <a:pt x="51" y="152"/>
                    </a:cubicBezTo>
                    <a:cubicBezTo>
                      <a:pt x="51" y="152"/>
                      <a:pt x="51" y="152"/>
                      <a:pt x="51" y="152"/>
                    </a:cubicBezTo>
                    <a:close/>
                    <a:moveTo>
                      <a:pt x="51" y="152"/>
                    </a:moveTo>
                    <a:cubicBezTo>
                      <a:pt x="51" y="152"/>
                      <a:pt x="51" y="152"/>
                      <a:pt x="51" y="152"/>
                    </a:cubicBezTo>
                    <a:cubicBezTo>
                      <a:pt x="51" y="152"/>
                      <a:pt x="51" y="152"/>
                      <a:pt x="51" y="152"/>
                    </a:cubicBezTo>
                    <a:cubicBezTo>
                      <a:pt x="51" y="152"/>
                      <a:pt x="51" y="152"/>
                      <a:pt x="51" y="152"/>
                    </a:cubicBezTo>
                    <a:cubicBezTo>
                      <a:pt x="51" y="152"/>
                      <a:pt x="51" y="152"/>
                      <a:pt x="51" y="1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5" name="Freeform 113"/>
              <p:cNvSpPr/>
              <p:nvPr/>
            </p:nvSpPr>
            <p:spPr bwMode="auto">
              <a:xfrm>
                <a:off x="5484813" y="2543176"/>
                <a:ext cx="101600" cy="136525"/>
              </a:xfrm>
              <a:custGeom>
                <a:avLst/>
                <a:gdLst>
                  <a:gd name="T0" fmla="*/ 2 w 19"/>
                  <a:gd name="T1" fmla="*/ 22 h 26"/>
                  <a:gd name="T2" fmla="*/ 10 w 19"/>
                  <a:gd name="T3" fmla="*/ 2 h 26"/>
                  <a:gd name="T4" fmla="*/ 10 w 19"/>
                  <a:gd name="T5" fmla="*/ 2 h 26"/>
                  <a:gd name="T6" fmla="*/ 11 w 19"/>
                  <a:gd name="T7" fmla="*/ 0 h 26"/>
                  <a:gd name="T8" fmla="*/ 11 w 19"/>
                  <a:gd name="T9" fmla="*/ 0 h 26"/>
                  <a:gd name="T10" fmla="*/ 13 w 19"/>
                  <a:gd name="T11" fmla="*/ 1 h 26"/>
                  <a:gd name="T12" fmla="*/ 13 w 19"/>
                  <a:gd name="T13" fmla="*/ 1 h 26"/>
                  <a:gd name="T14" fmla="*/ 13 w 19"/>
                  <a:gd name="T15" fmla="*/ 3 h 26"/>
                  <a:gd name="T16" fmla="*/ 13 w 19"/>
                  <a:gd name="T17" fmla="*/ 3 h 26"/>
                  <a:gd name="T18" fmla="*/ 13 w 19"/>
                  <a:gd name="T19" fmla="*/ 3 h 26"/>
                  <a:gd name="T20" fmla="*/ 13 w 19"/>
                  <a:gd name="T21" fmla="*/ 3 h 26"/>
                  <a:gd name="T22" fmla="*/ 13 w 19"/>
                  <a:gd name="T23" fmla="*/ 3 h 26"/>
                  <a:gd name="T24" fmla="*/ 13 w 19"/>
                  <a:gd name="T25" fmla="*/ 3 h 26"/>
                  <a:gd name="T26" fmla="*/ 12 w 19"/>
                  <a:gd name="T27" fmla="*/ 6 h 26"/>
                  <a:gd name="T28" fmla="*/ 12 w 19"/>
                  <a:gd name="T29" fmla="*/ 6 h 26"/>
                  <a:gd name="T30" fmla="*/ 9 w 19"/>
                  <a:gd name="T31" fmla="*/ 13 h 26"/>
                  <a:gd name="T32" fmla="*/ 9 w 19"/>
                  <a:gd name="T33" fmla="*/ 13 h 26"/>
                  <a:gd name="T34" fmla="*/ 6 w 19"/>
                  <a:gd name="T35" fmla="*/ 19 h 26"/>
                  <a:gd name="T36" fmla="*/ 6 w 19"/>
                  <a:gd name="T37" fmla="*/ 19 h 26"/>
                  <a:gd name="T38" fmla="*/ 16 w 19"/>
                  <a:gd name="T39" fmla="*/ 13 h 26"/>
                  <a:gd name="T40" fmla="*/ 16 w 19"/>
                  <a:gd name="T41" fmla="*/ 13 h 26"/>
                  <a:gd name="T42" fmla="*/ 18 w 19"/>
                  <a:gd name="T43" fmla="*/ 14 h 26"/>
                  <a:gd name="T44" fmla="*/ 18 w 19"/>
                  <a:gd name="T45" fmla="*/ 14 h 26"/>
                  <a:gd name="T46" fmla="*/ 18 w 19"/>
                  <a:gd name="T47" fmla="*/ 16 h 26"/>
                  <a:gd name="T48" fmla="*/ 18 w 19"/>
                  <a:gd name="T49" fmla="*/ 16 h 26"/>
                  <a:gd name="T50" fmla="*/ 0 w 19"/>
                  <a:gd name="T51" fmla="*/ 26 h 26"/>
                  <a:gd name="T52" fmla="*/ 2 w 19"/>
                  <a:gd name="T53"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 h="26">
                    <a:moveTo>
                      <a:pt x="2" y="22"/>
                    </a:moveTo>
                    <a:cubicBezTo>
                      <a:pt x="2" y="22"/>
                      <a:pt x="8" y="7"/>
                      <a:pt x="10" y="2"/>
                    </a:cubicBezTo>
                    <a:cubicBezTo>
                      <a:pt x="10" y="2"/>
                      <a:pt x="10" y="2"/>
                      <a:pt x="10" y="2"/>
                    </a:cubicBezTo>
                    <a:cubicBezTo>
                      <a:pt x="10" y="1"/>
                      <a:pt x="10" y="1"/>
                      <a:pt x="11" y="0"/>
                    </a:cubicBezTo>
                    <a:cubicBezTo>
                      <a:pt x="11" y="0"/>
                      <a:pt x="11" y="0"/>
                      <a:pt x="11" y="0"/>
                    </a:cubicBezTo>
                    <a:cubicBezTo>
                      <a:pt x="12" y="0"/>
                      <a:pt x="13" y="0"/>
                      <a:pt x="13" y="1"/>
                    </a:cubicBezTo>
                    <a:cubicBezTo>
                      <a:pt x="13" y="1"/>
                      <a:pt x="13" y="1"/>
                      <a:pt x="13" y="1"/>
                    </a:cubicBezTo>
                    <a:cubicBezTo>
                      <a:pt x="14" y="1"/>
                      <a:pt x="14" y="2"/>
                      <a:pt x="13" y="3"/>
                    </a:cubicBezTo>
                    <a:cubicBezTo>
                      <a:pt x="13" y="3"/>
                      <a:pt x="13" y="3"/>
                      <a:pt x="13" y="3"/>
                    </a:cubicBezTo>
                    <a:cubicBezTo>
                      <a:pt x="13" y="3"/>
                      <a:pt x="13" y="3"/>
                      <a:pt x="13" y="3"/>
                    </a:cubicBezTo>
                    <a:cubicBezTo>
                      <a:pt x="13" y="3"/>
                      <a:pt x="13" y="3"/>
                      <a:pt x="13" y="3"/>
                    </a:cubicBezTo>
                    <a:cubicBezTo>
                      <a:pt x="13" y="3"/>
                      <a:pt x="13" y="3"/>
                      <a:pt x="13" y="3"/>
                    </a:cubicBezTo>
                    <a:cubicBezTo>
                      <a:pt x="13" y="3"/>
                      <a:pt x="13" y="3"/>
                      <a:pt x="13" y="3"/>
                    </a:cubicBezTo>
                    <a:cubicBezTo>
                      <a:pt x="12" y="4"/>
                      <a:pt x="12" y="5"/>
                      <a:pt x="12" y="6"/>
                    </a:cubicBezTo>
                    <a:cubicBezTo>
                      <a:pt x="12" y="6"/>
                      <a:pt x="12" y="6"/>
                      <a:pt x="12" y="6"/>
                    </a:cubicBezTo>
                    <a:cubicBezTo>
                      <a:pt x="11" y="8"/>
                      <a:pt x="10" y="10"/>
                      <a:pt x="9" y="13"/>
                    </a:cubicBezTo>
                    <a:cubicBezTo>
                      <a:pt x="9" y="13"/>
                      <a:pt x="9" y="13"/>
                      <a:pt x="9" y="13"/>
                    </a:cubicBezTo>
                    <a:cubicBezTo>
                      <a:pt x="8" y="15"/>
                      <a:pt x="7" y="18"/>
                      <a:pt x="6" y="19"/>
                    </a:cubicBezTo>
                    <a:cubicBezTo>
                      <a:pt x="6" y="19"/>
                      <a:pt x="6" y="19"/>
                      <a:pt x="6" y="19"/>
                    </a:cubicBezTo>
                    <a:cubicBezTo>
                      <a:pt x="16" y="13"/>
                      <a:pt x="16" y="13"/>
                      <a:pt x="16" y="13"/>
                    </a:cubicBezTo>
                    <a:cubicBezTo>
                      <a:pt x="16" y="13"/>
                      <a:pt x="16" y="13"/>
                      <a:pt x="16" y="13"/>
                    </a:cubicBezTo>
                    <a:cubicBezTo>
                      <a:pt x="17" y="13"/>
                      <a:pt x="18" y="13"/>
                      <a:pt x="18" y="14"/>
                    </a:cubicBezTo>
                    <a:cubicBezTo>
                      <a:pt x="18" y="14"/>
                      <a:pt x="18" y="14"/>
                      <a:pt x="18" y="14"/>
                    </a:cubicBezTo>
                    <a:cubicBezTo>
                      <a:pt x="19" y="14"/>
                      <a:pt x="19" y="15"/>
                      <a:pt x="18" y="16"/>
                    </a:cubicBezTo>
                    <a:cubicBezTo>
                      <a:pt x="18" y="16"/>
                      <a:pt x="18" y="16"/>
                      <a:pt x="18" y="16"/>
                    </a:cubicBezTo>
                    <a:cubicBezTo>
                      <a:pt x="0" y="26"/>
                      <a:pt x="0" y="26"/>
                      <a:pt x="0" y="26"/>
                    </a:cubicBezTo>
                    <a:cubicBezTo>
                      <a:pt x="2" y="22"/>
                      <a:pt x="2" y="22"/>
                      <a:pt x="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6" name="Freeform 114"/>
              <p:cNvSpPr/>
              <p:nvPr/>
            </p:nvSpPr>
            <p:spPr bwMode="auto">
              <a:xfrm>
                <a:off x="5464175" y="2532063"/>
                <a:ext cx="131763" cy="173038"/>
              </a:xfrm>
              <a:custGeom>
                <a:avLst/>
                <a:gdLst>
                  <a:gd name="T0" fmla="*/ 4 w 25"/>
                  <a:gd name="T1" fmla="*/ 24 h 33"/>
                  <a:gd name="T2" fmla="*/ 4 w 25"/>
                  <a:gd name="T3" fmla="*/ 24 h 33"/>
                  <a:gd name="T4" fmla="*/ 4 w 25"/>
                  <a:gd name="T5" fmla="*/ 24 h 33"/>
                  <a:gd name="T6" fmla="*/ 4 w 25"/>
                  <a:gd name="T7" fmla="*/ 24 h 33"/>
                  <a:gd name="T8" fmla="*/ 4 w 25"/>
                  <a:gd name="T9" fmla="*/ 24 h 33"/>
                  <a:gd name="T10" fmla="*/ 4 w 25"/>
                  <a:gd name="T11" fmla="*/ 24 h 33"/>
                  <a:gd name="T12" fmla="*/ 4 w 25"/>
                  <a:gd name="T13" fmla="*/ 23 h 33"/>
                  <a:gd name="T14" fmla="*/ 4 w 25"/>
                  <a:gd name="T15" fmla="*/ 23 h 33"/>
                  <a:gd name="T16" fmla="*/ 4 w 25"/>
                  <a:gd name="T17" fmla="*/ 23 h 33"/>
                  <a:gd name="T18" fmla="*/ 5 w 25"/>
                  <a:gd name="T19" fmla="*/ 21 h 33"/>
                  <a:gd name="T20" fmla="*/ 5 w 25"/>
                  <a:gd name="T21" fmla="*/ 21 h 33"/>
                  <a:gd name="T22" fmla="*/ 7 w 25"/>
                  <a:gd name="T23" fmla="*/ 15 h 33"/>
                  <a:gd name="T24" fmla="*/ 7 w 25"/>
                  <a:gd name="T25" fmla="*/ 15 h 33"/>
                  <a:gd name="T26" fmla="*/ 12 w 25"/>
                  <a:gd name="T27" fmla="*/ 3 h 33"/>
                  <a:gd name="T28" fmla="*/ 12 w 25"/>
                  <a:gd name="T29" fmla="*/ 3 h 33"/>
                  <a:gd name="T30" fmla="*/ 14 w 25"/>
                  <a:gd name="T31" fmla="*/ 1 h 33"/>
                  <a:gd name="T32" fmla="*/ 14 w 25"/>
                  <a:gd name="T33" fmla="*/ 1 h 33"/>
                  <a:gd name="T34" fmla="*/ 16 w 25"/>
                  <a:gd name="T35" fmla="*/ 0 h 33"/>
                  <a:gd name="T36" fmla="*/ 16 w 25"/>
                  <a:gd name="T37" fmla="*/ 0 h 33"/>
                  <a:gd name="T38" fmla="*/ 19 w 25"/>
                  <a:gd name="T39" fmla="*/ 2 h 33"/>
                  <a:gd name="T40" fmla="*/ 19 w 25"/>
                  <a:gd name="T41" fmla="*/ 2 h 33"/>
                  <a:gd name="T42" fmla="*/ 20 w 25"/>
                  <a:gd name="T43" fmla="*/ 4 h 33"/>
                  <a:gd name="T44" fmla="*/ 20 w 25"/>
                  <a:gd name="T45" fmla="*/ 4 h 33"/>
                  <a:gd name="T46" fmla="*/ 19 w 25"/>
                  <a:gd name="T47" fmla="*/ 6 h 33"/>
                  <a:gd name="T48" fmla="*/ 19 w 25"/>
                  <a:gd name="T49" fmla="*/ 6 h 33"/>
                  <a:gd name="T50" fmla="*/ 18 w 25"/>
                  <a:gd name="T51" fmla="*/ 6 h 33"/>
                  <a:gd name="T52" fmla="*/ 18 w 25"/>
                  <a:gd name="T53" fmla="*/ 6 h 33"/>
                  <a:gd name="T54" fmla="*/ 17 w 25"/>
                  <a:gd name="T55" fmla="*/ 9 h 33"/>
                  <a:gd name="T56" fmla="*/ 17 w 25"/>
                  <a:gd name="T57" fmla="*/ 9 h 33"/>
                  <a:gd name="T58" fmla="*/ 14 w 25"/>
                  <a:gd name="T59" fmla="*/ 16 h 33"/>
                  <a:gd name="T60" fmla="*/ 14 w 25"/>
                  <a:gd name="T61" fmla="*/ 16 h 33"/>
                  <a:gd name="T62" fmla="*/ 14 w 25"/>
                  <a:gd name="T63" fmla="*/ 17 h 33"/>
                  <a:gd name="T64" fmla="*/ 14 w 25"/>
                  <a:gd name="T65" fmla="*/ 17 h 33"/>
                  <a:gd name="T66" fmla="*/ 20 w 25"/>
                  <a:gd name="T67" fmla="*/ 13 h 33"/>
                  <a:gd name="T68" fmla="*/ 20 w 25"/>
                  <a:gd name="T69" fmla="*/ 13 h 33"/>
                  <a:gd name="T70" fmla="*/ 21 w 25"/>
                  <a:gd name="T71" fmla="*/ 13 h 33"/>
                  <a:gd name="T72" fmla="*/ 21 w 25"/>
                  <a:gd name="T73" fmla="*/ 13 h 33"/>
                  <a:gd name="T74" fmla="*/ 24 w 25"/>
                  <a:gd name="T75" fmla="*/ 15 h 33"/>
                  <a:gd name="T76" fmla="*/ 24 w 25"/>
                  <a:gd name="T77" fmla="*/ 15 h 33"/>
                  <a:gd name="T78" fmla="*/ 25 w 25"/>
                  <a:gd name="T79" fmla="*/ 17 h 33"/>
                  <a:gd name="T80" fmla="*/ 25 w 25"/>
                  <a:gd name="T81" fmla="*/ 17 h 33"/>
                  <a:gd name="T82" fmla="*/ 23 w 25"/>
                  <a:gd name="T83" fmla="*/ 20 h 33"/>
                  <a:gd name="T84" fmla="*/ 23 w 25"/>
                  <a:gd name="T85" fmla="*/ 20 h 33"/>
                  <a:gd name="T86" fmla="*/ 0 w 25"/>
                  <a:gd name="T87" fmla="*/ 33 h 33"/>
                  <a:gd name="T88" fmla="*/ 4 w 25"/>
                  <a:gd name="T89" fmla="*/ 2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 h="33">
                    <a:moveTo>
                      <a:pt x="4" y="24"/>
                    </a:moveTo>
                    <a:cubicBezTo>
                      <a:pt x="4" y="24"/>
                      <a:pt x="4" y="24"/>
                      <a:pt x="4" y="24"/>
                    </a:cubicBezTo>
                    <a:cubicBezTo>
                      <a:pt x="4" y="24"/>
                      <a:pt x="4" y="24"/>
                      <a:pt x="4" y="24"/>
                    </a:cubicBezTo>
                    <a:cubicBezTo>
                      <a:pt x="4" y="24"/>
                      <a:pt x="4" y="24"/>
                      <a:pt x="4" y="24"/>
                    </a:cubicBezTo>
                    <a:cubicBezTo>
                      <a:pt x="4" y="24"/>
                      <a:pt x="4" y="24"/>
                      <a:pt x="4" y="24"/>
                    </a:cubicBezTo>
                    <a:cubicBezTo>
                      <a:pt x="4" y="24"/>
                      <a:pt x="4" y="24"/>
                      <a:pt x="4" y="24"/>
                    </a:cubicBezTo>
                    <a:cubicBezTo>
                      <a:pt x="4" y="23"/>
                      <a:pt x="4" y="23"/>
                      <a:pt x="4" y="23"/>
                    </a:cubicBezTo>
                    <a:cubicBezTo>
                      <a:pt x="4" y="23"/>
                      <a:pt x="4" y="23"/>
                      <a:pt x="4" y="23"/>
                    </a:cubicBezTo>
                    <a:cubicBezTo>
                      <a:pt x="4" y="23"/>
                      <a:pt x="4" y="23"/>
                      <a:pt x="4" y="23"/>
                    </a:cubicBezTo>
                    <a:cubicBezTo>
                      <a:pt x="4" y="22"/>
                      <a:pt x="5" y="22"/>
                      <a:pt x="5" y="21"/>
                    </a:cubicBezTo>
                    <a:cubicBezTo>
                      <a:pt x="5" y="21"/>
                      <a:pt x="5" y="21"/>
                      <a:pt x="5" y="21"/>
                    </a:cubicBezTo>
                    <a:cubicBezTo>
                      <a:pt x="5" y="20"/>
                      <a:pt x="6" y="17"/>
                      <a:pt x="7" y="15"/>
                    </a:cubicBezTo>
                    <a:cubicBezTo>
                      <a:pt x="7" y="15"/>
                      <a:pt x="7" y="15"/>
                      <a:pt x="7" y="15"/>
                    </a:cubicBezTo>
                    <a:cubicBezTo>
                      <a:pt x="9" y="11"/>
                      <a:pt x="11" y="6"/>
                      <a:pt x="12" y="3"/>
                    </a:cubicBezTo>
                    <a:cubicBezTo>
                      <a:pt x="12" y="3"/>
                      <a:pt x="12" y="3"/>
                      <a:pt x="12" y="3"/>
                    </a:cubicBezTo>
                    <a:cubicBezTo>
                      <a:pt x="12" y="3"/>
                      <a:pt x="13" y="2"/>
                      <a:pt x="14" y="1"/>
                    </a:cubicBezTo>
                    <a:cubicBezTo>
                      <a:pt x="14" y="1"/>
                      <a:pt x="14" y="1"/>
                      <a:pt x="14" y="1"/>
                    </a:cubicBezTo>
                    <a:cubicBezTo>
                      <a:pt x="15" y="0"/>
                      <a:pt x="15" y="0"/>
                      <a:pt x="16" y="0"/>
                    </a:cubicBezTo>
                    <a:cubicBezTo>
                      <a:pt x="16" y="0"/>
                      <a:pt x="16" y="0"/>
                      <a:pt x="16" y="0"/>
                    </a:cubicBezTo>
                    <a:cubicBezTo>
                      <a:pt x="17" y="0"/>
                      <a:pt x="18" y="1"/>
                      <a:pt x="19" y="2"/>
                    </a:cubicBezTo>
                    <a:cubicBezTo>
                      <a:pt x="19" y="2"/>
                      <a:pt x="19" y="2"/>
                      <a:pt x="19" y="2"/>
                    </a:cubicBezTo>
                    <a:cubicBezTo>
                      <a:pt x="19" y="2"/>
                      <a:pt x="20" y="3"/>
                      <a:pt x="20" y="4"/>
                    </a:cubicBezTo>
                    <a:cubicBezTo>
                      <a:pt x="20" y="4"/>
                      <a:pt x="20" y="4"/>
                      <a:pt x="20" y="4"/>
                    </a:cubicBezTo>
                    <a:cubicBezTo>
                      <a:pt x="20" y="4"/>
                      <a:pt x="19" y="5"/>
                      <a:pt x="19" y="6"/>
                    </a:cubicBezTo>
                    <a:cubicBezTo>
                      <a:pt x="19" y="6"/>
                      <a:pt x="19" y="6"/>
                      <a:pt x="19" y="6"/>
                    </a:cubicBezTo>
                    <a:cubicBezTo>
                      <a:pt x="19" y="6"/>
                      <a:pt x="19" y="6"/>
                      <a:pt x="18" y="6"/>
                    </a:cubicBezTo>
                    <a:cubicBezTo>
                      <a:pt x="18" y="6"/>
                      <a:pt x="18" y="6"/>
                      <a:pt x="18" y="6"/>
                    </a:cubicBezTo>
                    <a:cubicBezTo>
                      <a:pt x="18" y="7"/>
                      <a:pt x="18" y="8"/>
                      <a:pt x="17" y="9"/>
                    </a:cubicBezTo>
                    <a:cubicBezTo>
                      <a:pt x="17" y="9"/>
                      <a:pt x="17" y="9"/>
                      <a:pt x="17" y="9"/>
                    </a:cubicBezTo>
                    <a:cubicBezTo>
                      <a:pt x="17" y="11"/>
                      <a:pt x="15" y="13"/>
                      <a:pt x="14" y="16"/>
                    </a:cubicBezTo>
                    <a:cubicBezTo>
                      <a:pt x="14" y="16"/>
                      <a:pt x="14" y="16"/>
                      <a:pt x="14" y="16"/>
                    </a:cubicBezTo>
                    <a:cubicBezTo>
                      <a:pt x="14" y="16"/>
                      <a:pt x="14" y="16"/>
                      <a:pt x="14" y="17"/>
                    </a:cubicBezTo>
                    <a:cubicBezTo>
                      <a:pt x="14" y="17"/>
                      <a:pt x="14" y="17"/>
                      <a:pt x="14" y="17"/>
                    </a:cubicBezTo>
                    <a:cubicBezTo>
                      <a:pt x="20" y="13"/>
                      <a:pt x="20" y="13"/>
                      <a:pt x="20" y="13"/>
                    </a:cubicBezTo>
                    <a:cubicBezTo>
                      <a:pt x="20" y="13"/>
                      <a:pt x="20" y="13"/>
                      <a:pt x="20" y="13"/>
                    </a:cubicBezTo>
                    <a:cubicBezTo>
                      <a:pt x="20" y="13"/>
                      <a:pt x="21" y="13"/>
                      <a:pt x="21" y="13"/>
                    </a:cubicBezTo>
                    <a:cubicBezTo>
                      <a:pt x="21" y="13"/>
                      <a:pt x="21" y="13"/>
                      <a:pt x="21" y="13"/>
                    </a:cubicBezTo>
                    <a:cubicBezTo>
                      <a:pt x="22" y="13"/>
                      <a:pt x="24" y="14"/>
                      <a:pt x="24" y="15"/>
                    </a:cubicBezTo>
                    <a:cubicBezTo>
                      <a:pt x="24" y="15"/>
                      <a:pt x="24" y="15"/>
                      <a:pt x="24" y="15"/>
                    </a:cubicBezTo>
                    <a:cubicBezTo>
                      <a:pt x="25" y="15"/>
                      <a:pt x="25" y="16"/>
                      <a:pt x="25" y="17"/>
                    </a:cubicBezTo>
                    <a:cubicBezTo>
                      <a:pt x="25" y="17"/>
                      <a:pt x="25" y="17"/>
                      <a:pt x="25" y="17"/>
                    </a:cubicBezTo>
                    <a:cubicBezTo>
                      <a:pt x="25" y="18"/>
                      <a:pt x="24" y="19"/>
                      <a:pt x="23" y="20"/>
                    </a:cubicBezTo>
                    <a:cubicBezTo>
                      <a:pt x="23" y="20"/>
                      <a:pt x="23" y="20"/>
                      <a:pt x="23" y="20"/>
                    </a:cubicBezTo>
                    <a:cubicBezTo>
                      <a:pt x="0" y="33"/>
                      <a:pt x="0" y="33"/>
                      <a:pt x="0" y="33"/>
                    </a:cubicBezTo>
                    <a:cubicBezTo>
                      <a:pt x="4" y="24"/>
                      <a:pt x="4" y="24"/>
                      <a:pt x="4"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7" name="Freeform 115"/>
              <p:cNvSpPr/>
              <p:nvPr/>
            </p:nvSpPr>
            <p:spPr bwMode="auto">
              <a:xfrm>
                <a:off x="5507038" y="2579688"/>
                <a:ext cx="79375" cy="84138"/>
              </a:xfrm>
              <a:custGeom>
                <a:avLst/>
                <a:gdLst>
                  <a:gd name="T0" fmla="*/ 0 w 15"/>
                  <a:gd name="T1" fmla="*/ 15 h 16"/>
                  <a:gd name="T2" fmla="*/ 1 w 15"/>
                  <a:gd name="T3" fmla="*/ 13 h 16"/>
                  <a:gd name="T4" fmla="*/ 1 w 15"/>
                  <a:gd name="T5" fmla="*/ 13 h 16"/>
                  <a:gd name="T6" fmla="*/ 5 w 15"/>
                  <a:gd name="T7" fmla="*/ 7 h 16"/>
                  <a:gd name="T8" fmla="*/ 5 w 15"/>
                  <a:gd name="T9" fmla="*/ 7 h 16"/>
                  <a:gd name="T10" fmla="*/ 12 w 15"/>
                  <a:gd name="T11" fmla="*/ 0 h 16"/>
                  <a:gd name="T12" fmla="*/ 12 w 15"/>
                  <a:gd name="T13" fmla="*/ 0 h 16"/>
                  <a:gd name="T14" fmla="*/ 12 w 15"/>
                  <a:gd name="T15" fmla="*/ 0 h 16"/>
                  <a:gd name="T16" fmla="*/ 14 w 15"/>
                  <a:gd name="T17" fmla="*/ 1 h 16"/>
                  <a:gd name="T18" fmla="*/ 14 w 15"/>
                  <a:gd name="T19" fmla="*/ 1 h 16"/>
                  <a:gd name="T20" fmla="*/ 14 w 15"/>
                  <a:gd name="T21" fmla="*/ 3 h 16"/>
                  <a:gd name="T22" fmla="*/ 14 w 15"/>
                  <a:gd name="T23" fmla="*/ 3 h 16"/>
                  <a:gd name="T24" fmla="*/ 8 w 15"/>
                  <a:gd name="T25" fmla="*/ 9 h 16"/>
                  <a:gd name="T26" fmla="*/ 8 w 15"/>
                  <a:gd name="T27" fmla="*/ 9 h 16"/>
                  <a:gd name="T28" fmla="*/ 2 w 15"/>
                  <a:gd name="T29" fmla="*/ 16 h 16"/>
                  <a:gd name="T30" fmla="*/ 2 w 15"/>
                  <a:gd name="T31" fmla="*/ 16 h 16"/>
                  <a:gd name="T32" fmla="*/ 2 w 15"/>
                  <a:gd name="T33" fmla="*/ 16 h 16"/>
                  <a:gd name="T34" fmla="*/ 2 w 15"/>
                  <a:gd name="T35" fmla="*/ 16 h 16"/>
                  <a:gd name="T36" fmla="*/ 0 w 15"/>
                  <a:gd name="T3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16">
                    <a:moveTo>
                      <a:pt x="0" y="15"/>
                    </a:moveTo>
                    <a:cubicBezTo>
                      <a:pt x="0" y="14"/>
                      <a:pt x="0" y="14"/>
                      <a:pt x="1" y="13"/>
                    </a:cubicBezTo>
                    <a:cubicBezTo>
                      <a:pt x="1" y="13"/>
                      <a:pt x="1" y="13"/>
                      <a:pt x="1" y="13"/>
                    </a:cubicBezTo>
                    <a:cubicBezTo>
                      <a:pt x="1" y="13"/>
                      <a:pt x="3" y="10"/>
                      <a:pt x="5" y="7"/>
                    </a:cubicBezTo>
                    <a:cubicBezTo>
                      <a:pt x="5" y="7"/>
                      <a:pt x="5" y="7"/>
                      <a:pt x="5" y="7"/>
                    </a:cubicBezTo>
                    <a:cubicBezTo>
                      <a:pt x="7" y="5"/>
                      <a:pt x="9" y="2"/>
                      <a:pt x="12" y="0"/>
                    </a:cubicBezTo>
                    <a:cubicBezTo>
                      <a:pt x="12" y="0"/>
                      <a:pt x="12" y="0"/>
                      <a:pt x="12" y="0"/>
                    </a:cubicBezTo>
                    <a:cubicBezTo>
                      <a:pt x="12" y="0"/>
                      <a:pt x="12" y="0"/>
                      <a:pt x="12" y="0"/>
                    </a:cubicBezTo>
                    <a:cubicBezTo>
                      <a:pt x="13" y="0"/>
                      <a:pt x="14" y="0"/>
                      <a:pt x="14" y="1"/>
                    </a:cubicBezTo>
                    <a:cubicBezTo>
                      <a:pt x="14" y="1"/>
                      <a:pt x="14" y="1"/>
                      <a:pt x="14" y="1"/>
                    </a:cubicBezTo>
                    <a:cubicBezTo>
                      <a:pt x="15" y="1"/>
                      <a:pt x="15" y="2"/>
                      <a:pt x="14" y="3"/>
                    </a:cubicBezTo>
                    <a:cubicBezTo>
                      <a:pt x="14" y="3"/>
                      <a:pt x="14" y="3"/>
                      <a:pt x="14" y="3"/>
                    </a:cubicBezTo>
                    <a:cubicBezTo>
                      <a:pt x="12" y="4"/>
                      <a:pt x="9" y="6"/>
                      <a:pt x="8" y="9"/>
                    </a:cubicBezTo>
                    <a:cubicBezTo>
                      <a:pt x="8" y="9"/>
                      <a:pt x="8" y="9"/>
                      <a:pt x="8" y="9"/>
                    </a:cubicBezTo>
                    <a:cubicBezTo>
                      <a:pt x="6" y="12"/>
                      <a:pt x="4" y="15"/>
                      <a:pt x="2" y="16"/>
                    </a:cubicBezTo>
                    <a:cubicBezTo>
                      <a:pt x="2" y="16"/>
                      <a:pt x="2" y="16"/>
                      <a:pt x="2" y="16"/>
                    </a:cubicBezTo>
                    <a:cubicBezTo>
                      <a:pt x="2" y="16"/>
                      <a:pt x="2" y="16"/>
                      <a:pt x="2" y="16"/>
                    </a:cubicBezTo>
                    <a:cubicBezTo>
                      <a:pt x="2" y="16"/>
                      <a:pt x="2" y="16"/>
                      <a:pt x="2" y="16"/>
                    </a:cubicBezTo>
                    <a:cubicBezTo>
                      <a:pt x="1" y="16"/>
                      <a:pt x="1" y="16"/>
                      <a:pt x="0"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8" name="Freeform 116"/>
              <p:cNvSpPr>
                <a:spLocks noEditPoints="1"/>
              </p:cNvSpPr>
              <p:nvPr/>
            </p:nvSpPr>
            <p:spPr bwMode="auto">
              <a:xfrm>
                <a:off x="5495925" y="2563813"/>
                <a:ext cx="100013" cy="109538"/>
              </a:xfrm>
              <a:custGeom>
                <a:avLst/>
                <a:gdLst>
                  <a:gd name="T0" fmla="*/ 1 w 19"/>
                  <a:gd name="T1" fmla="*/ 19 h 21"/>
                  <a:gd name="T2" fmla="*/ 1 w 19"/>
                  <a:gd name="T3" fmla="*/ 19 h 21"/>
                  <a:gd name="T4" fmla="*/ 0 w 19"/>
                  <a:gd name="T5" fmla="*/ 17 h 21"/>
                  <a:gd name="T6" fmla="*/ 0 w 19"/>
                  <a:gd name="T7" fmla="*/ 17 h 21"/>
                  <a:gd name="T8" fmla="*/ 2 w 19"/>
                  <a:gd name="T9" fmla="*/ 14 h 21"/>
                  <a:gd name="T10" fmla="*/ 2 w 19"/>
                  <a:gd name="T11" fmla="*/ 14 h 21"/>
                  <a:gd name="T12" fmla="*/ 2 w 19"/>
                  <a:gd name="T13" fmla="*/ 14 h 21"/>
                  <a:gd name="T14" fmla="*/ 2 w 19"/>
                  <a:gd name="T15" fmla="*/ 14 h 21"/>
                  <a:gd name="T16" fmla="*/ 3 w 19"/>
                  <a:gd name="T17" fmla="*/ 13 h 21"/>
                  <a:gd name="T18" fmla="*/ 3 w 19"/>
                  <a:gd name="T19" fmla="*/ 13 h 21"/>
                  <a:gd name="T20" fmla="*/ 5 w 19"/>
                  <a:gd name="T21" fmla="*/ 9 h 21"/>
                  <a:gd name="T22" fmla="*/ 5 w 19"/>
                  <a:gd name="T23" fmla="*/ 9 h 21"/>
                  <a:gd name="T24" fmla="*/ 13 w 19"/>
                  <a:gd name="T25" fmla="*/ 1 h 21"/>
                  <a:gd name="T26" fmla="*/ 13 w 19"/>
                  <a:gd name="T27" fmla="*/ 1 h 21"/>
                  <a:gd name="T28" fmla="*/ 16 w 19"/>
                  <a:gd name="T29" fmla="*/ 0 h 21"/>
                  <a:gd name="T30" fmla="*/ 16 w 19"/>
                  <a:gd name="T31" fmla="*/ 1 h 21"/>
                  <a:gd name="T32" fmla="*/ 18 w 19"/>
                  <a:gd name="T33" fmla="*/ 3 h 21"/>
                  <a:gd name="T34" fmla="*/ 18 w 19"/>
                  <a:gd name="T35" fmla="*/ 3 h 21"/>
                  <a:gd name="T36" fmla="*/ 19 w 19"/>
                  <a:gd name="T37" fmla="*/ 4 h 21"/>
                  <a:gd name="T38" fmla="*/ 19 w 19"/>
                  <a:gd name="T39" fmla="*/ 4 h 21"/>
                  <a:gd name="T40" fmla="*/ 17 w 19"/>
                  <a:gd name="T41" fmla="*/ 7 h 21"/>
                  <a:gd name="T42" fmla="*/ 17 w 19"/>
                  <a:gd name="T43" fmla="*/ 7 h 21"/>
                  <a:gd name="T44" fmla="*/ 11 w 19"/>
                  <a:gd name="T45" fmla="*/ 13 h 21"/>
                  <a:gd name="T46" fmla="*/ 11 w 19"/>
                  <a:gd name="T47" fmla="*/ 13 h 21"/>
                  <a:gd name="T48" fmla="*/ 5 w 19"/>
                  <a:gd name="T49" fmla="*/ 20 h 21"/>
                  <a:gd name="T50" fmla="*/ 5 w 19"/>
                  <a:gd name="T51" fmla="*/ 20 h 21"/>
                  <a:gd name="T52" fmla="*/ 4 w 19"/>
                  <a:gd name="T53" fmla="*/ 21 h 21"/>
                  <a:gd name="T54" fmla="*/ 4 w 19"/>
                  <a:gd name="T55" fmla="*/ 21 h 21"/>
                  <a:gd name="T56" fmla="*/ 4 w 19"/>
                  <a:gd name="T57" fmla="*/ 21 h 21"/>
                  <a:gd name="T58" fmla="*/ 4 w 19"/>
                  <a:gd name="T59" fmla="*/ 21 h 21"/>
                  <a:gd name="T60" fmla="*/ 1 w 19"/>
                  <a:gd name="T61" fmla="*/ 19 h 21"/>
                  <a:gd name="T62" fmla="*/ 2 w 19"/>
                  <a:gd name="T63" fmla="*/ 18 h 21"/>
                  <a:gd name="T64" fmla="*/ 3 w 19"/>
                  <a:gd name="T65" fmla="*/ 18 h 21"/>
                  <a:gd name="T66" fmla="*/ 3 w 19"/>
                  <a:gd name="T67" fmla="*/ 18 h 21"/>
                  <a:gd name="T68" fmla="*/ 2 w 19"/>
                  <a:gd name="T69" fmla="*/ 18 h 21"/>
                  <a:gd name="T70" fmla="*/ 4 w 19"/>
                  <a:gd name="T71" fmla="*/ 17 h 21"/>
                  <a:gd name="T72" fmla="*/ 4 w 19"/>
                  <a:gd name="T73" fmla="*/ 17 h 21"/>
                  <a:gd name="T74" fmla="*/ 4 w 19"/>
                  <a:gd name="T75" fmla="*/ 17 h 21"/>
                  <a:gd name="T76" fmla="*/ 4 w 19"/>
                  <a:gd name="T77" fmla="*/ 17 h 21"/>
                  <a:gd name="T78" fmla="*/ 4 w 19"/>
                  <a:gd name="T79" fmla="*/ 17 h 21"/>
                  <a:gd name="T80" fmla="*/ 4 w 19"/>
                  <a:gd name="T81" fmla="*/ 17 h 21"/>
                  <a:gd name="T82" fmla="*/ 4 w 19"/>
                  <a:gd name="T83" fmla="*/ 17 h 21"/>
                  <a:gd name="T84" fmla="*/ 4 w 19"/>
                  <a:gd name="T85" fmla="*/ 17 h 21"/>
                  <a:gd name="T86" fmla="*/ 4 w 19"/>
                  <a:gd name="T87"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 h="21">
                    <a:moveTo>
                      <a:pt x="1" y="19"/>
                    </a:moveTo>
                    <a:cubicBezTo>
                      <a:pt x="1" y="19"/>
                      <a:pt x="1" y="19"/>
                      <a:pt x="1" y="19"/>
                    </a:cubicBezTo>
                    <a:cubicBezTo>
                      <a:pt x="0" y="19"/>
                      <a:pt x="0" y="18"/>
                      <a:pt x="0" y="17"/>
                    </a:cubicBezTo>
                    <a:cubicBezTo>
                      <a:pt x="0" y="17"/>
                      <a:pt x="0" y="17"/>
                      <a:pt x="0" y="17"/>
                    </a:cubicBezTo>
                    <a:cubicBezTo>
                      <a:pt x="0" y="16"/>
                      <a:pt x="1" y="15"/>
                      <a:pt x="2" y="14"/>
                    </a:cubicBezTo>
                    <a:cubicBezTo>
                      <a:pt x="2" y="14"/>
                      <a:pt x="2" y="14"/>
                      <a:pt x="2" y="14"/>
                    </a:cubicBezTo>
                    <a:cubicBezTo>
                      <a:pt x="2" y="14"/>
                      <a:pt x="2" y="14"/>
                      <a:pt x="2" y="14"/>
                    </a:cubicBezTo>
                    <a:cubicBezTo>
                      <a:pt x="2" y="14"/>
                      <a:pt x="2" y="14"/>
                      <a:pt x="2" y="14"/>
                    </a:cubicBezTo>
                    <a:cubicBezTo>
                      <a:pt x="2" y="14"/>
                      <a:pt x="2" y="14"/>
                      <a:pt x="3" y="13"/>
                    </a:cubicBezTo>
                    <a:cubicBezTo>
                      <a:pt x="3" y="13"/>
                      <a:pt x="3" y="13"/>
                      <a:pt x="3" y="13"/>
                    </a:cubicBezTo>
                    <a:cubicBezTo>
                      <a:pt x="4" y="12"/>
                      <a:pt x="4" y="11"/>
                      <a:pt x="5" y="9"/>
                    </a:cubicBezTo>
                    <a:cubicBezTo>
                      <a:pt x="5" y="9"/>
                      <a:pt x="5" y="9"/>
                      <a:pt x="5" y="9"/>
                    </a:cubicBezTo>
                    <a:cubicBezTo>
                      <a:pt x="8" y="6"/>
                      <a:pt x="10" y="3"/>
                      <a:pt x="13" y="1"/>
                    </a:cubicBezTo>
                    <a:cubicBezTo>
                      <a:pt x="13" y="1"/>
                      <a:pt x="13" y="1"/>
                      <a:pt x="13" y="1"/>
                    </a:cubicBezTo>
                    <a:cubicBezTo>
                      <a:pt x="16" y="0"/>
                      <a:pt x="16" y="0"/>
                      <a:pt x="16" y="0"/>
                    </a:cubicBezTo>
                    <a:cubicBezTo>
                      <a:pt x="16" y="1"/>
                      <a:pt x="16" y="1"/>
                      <a:pt x="16" y="1"/>
                    </a:cubicBezTo>
                    <a:cubicBezTo>
                      <a:pt x="17" y="1"/>
                      <a:pt x="18" y="2"/>
                      <a:pt x="18" y="3"/>
                    </a:cubicBezTo>
                    <a:cubicBezTo>
                      <a:pt x="18" y="3"/>
                      <a:pt x="18" y="3"/>
                      <a:pt x="18" y="3"/>
                    </a:cubicBezTo>
                    <a:cubicBezTo>
                      <a:pt x="19" y="3"/>
                      <a:pt x="19" y="4"/>
                      <a:pt x="19" y="4"/>
                    </a:cubicBezTo>
                    <a:cubicBezTo>
                      <a:pt x="19" y="4"/>
                      <a:pt x="19" y="4"/>
                      <a:pt x="19" y="4"/>
                    </a:cubicBezTo>
                    <a:cubicBezTo>
                      <a:pt x="19" y="6"/>
                      <a:pt x="18" y="7"/>
                      <a:pt x="17" y="7"/>
                    </a:cubicBezTo>
                    <a:cubicBezTo>
                      <a:pt x="17" y="7"/>
                      <a:pt x="17" y="7"/>
                      <a:pt x="17" y="7"/>
                    </a:cubicBezTo>
                    <a:cubicBezTo>
                      <a:pt x="15" y="8"/>
                      <a:pt x="13" y="11"/>
                      <a:pt x="11" y="13"/>
                    </a:cubicBezTo>
                    <a:cubicBezTo>
                      <a:pt x="11" y="13"/>
                      <a:pt x="11" y="13"/>
                      <a:pt x="11" y="13"/>
                    </a:cubicBezTo>
                    <a:cubicBezTo>
                      <a:pt x="9" y="16"/>
                      <a:pt x="8" y="19"/>
                      <a:pt x="5" y="20"/>
                    </a:cubicBezTo>
                    <a:cubicBezTo>
                      <a:pt x="5" y="20"/>
                      <a:pt x="5" y="20"/>
                      <a:pt x="5" y="20"/>
                    </a:cubicBezTo>
                    <a:cubicBezTo>
                      <a:pt x="5" y="21"/>
                      <a:pt x="4" y="21"/>
                      <a:pt x="4" y="21"/>
                    </a:cubicBezTo>
                    <a:cubicBezTo>
                      <a:pt x="4" y="21"/>
                      <a:pt x="4" y="21"/>
                      <a:pt x="4" y="21"/>
                    </a:cubicBezTo>
                    <a:cubicBezTo>
                      <a:pt x="4" y="21"/>
                      <a:pt x="4" y="21"/>
                      <a:pt x="4" y="21"/>
                    </a:cubicBezTo>
                    <a:cubicBezTo>
                      <a:pt x="4" y="21"/>
                      <a:pt x="4" y="21"/>
                      <a:pt x="4" y="21"/>
                    </a:cubicBezTo>
                    <a:cubicBezTo>
                      <a:pt x="2" y="21"/>
                      <a:pt x="1" y="20"/>
                      <a:pt x="1" y="19"/>
                    </a:cubicBezTo>
                    <a:close/>
                    <a:moveTo>
                      <a:pt x="2" y="18"/>
                    </a:moveTo>
                    <a:cubicBezTo>
                      <a:pt x="3" y="18"/>
                      <a:pt x="3" y="18"/>
                      <a:pt x="3" y="18"/>
                    </a:cubicBezTo>
                    <a:cubicBezTo>
                      <a:pt x="3" y="18"/>
                      <a:pt x="3" y="18"/>
                      <a:pt x="3" y="18"/>
                    </a:cubicBezTo>
                    <a:cubicBezTo>
                      <a:pt x="2" y="18"/>
                      <a:pt x="2" y="18"/>
                      <a:pt x="2" y="18"/>
                    </a:cubicBezTo>
                    <a:close/>
                    <a:moveTo>
                      <a:pt x="4" y="17"/>
                    </a:moveTo>
                    <a:cubicBezTo>
                      <a:pt x="4" y="17"/>
                      <a:pt x="4" y="17"/>
                      <a:pt x="4" y="17"/>
                    </a:cubicBezTo>
                    <a:cubicBezTo>
                      <a:pt x="4" y="17"/>
                      <a:pt x="4" y="17"/>
                      <a:pt x="4" y="17"/>
                    </a:cubicBezTo>
                    <a:close/>
                    <a:moveTo>
                      <a:pt x="4" y="17"/>
                    </a:move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9" name="Freeform 117"/>
              <p:cNvSpPr/>
              <p:nvPr/>
            </p:nvSpPr>
            <p:spPr bwMode="auto">
              <a:xfrm>
                <a:off x="5522913" y="4059238"/>
                <a:ext cx="274638" cy="542925"/>
              </a:xfrm>
              <a:custGeom>
                <a:avLst/>
                <a:gdLst>
                  <a:gd name="T0" fmla="*/ 19 w 52"/>
                  <a:gd name="T1" fmla="*/ 99 h 103"/>
                  <a:gd name="T2" fmla="*/ 9 w 52"/>
                  <a:gd name="T3" fmla="*/ 71 h 103"/>
                  <a:gd name="T4" fmla="*/ 9 w 52"/>
                  <a:gd name="T5" fmla="*/ 71 h 103"/>
                  <a:gd name="T6" fmla="*/ 3 w 52"/>
                  <a:gd name="T7" fmla="*/ 90 h 103"/>
                  <a:gd name="T8" fmla="*/ 2 w 52"/>
                  <a:gd name="T9" fmla="*/ 91 h 103"/>
                  <a:gd name="T10" fmla="*/ 2 w 52"/>
                  <a:gd name="T11" fmla="*/ 91 h 103"/>
                  <a:gd name="T12" fmla="*/ 0 w 52"/>
                  <a:gd name="T13" fmla="*/ 89 h 103"/>
                  <a:gd name="T14" fmla="*/ 0 w 52"/>
                  <a:gd name="T15" fmla="*/ 89 h 103"/>
                  <a:gd name="T16" fmla="*/ 8 w 52"/>
                  <a:gd name="T17" fmla="*/ 61 h 103"/>
                  <a:gd name="T18" fmla="*/ 10 w 52"/>
                  <a:gd name="T19" fmla="*/ 66 h 103"/>
                  <a:gd name="T20" fmla="*/ 22 w 52"/>
                  <a:gd name="T21" fmla="*/ 98 h 103"/>
                  <a:gd name="T22" fmla="*/ 22 w 52"/>
                  <a:gd name="T23" fmla="*/ 98 h 103"/>
                  <a:gd name="T24" fmla="*/ 23 w 52"/>
                  <a:gd name="T25" fmla="*/ 100 h 103"/>
                  <a:gd name="T26" fmla="*/ 23 w 52"/>
                  <a:gd name="T27" fmla="*/ 100 h 103"/>
                  <a:gd name="T28" fmla="*/ 26 w 52"/>
                  <a:gd name="T29" fmla="*/ 97 h 103"/>
                  <a:gd name="T30" fmla="*/ 26 w 52"/>
                  <a:gd name="T31" fmla="*/ 97 h 103"/>
                  <a:gd name="T32" fmla="*/ 28 w 52"/>
                  <a:gd name="T33" fmla="*/ 95 h 103"/>
                  <a:gd name="T34" fmla="*/ 28 w 52"/>
                  <a:gd name="T35" fmla="*/ 95 h 103"/>
                  <a:gd name="T36" fmla="*/ 49 w 52"/>
                  <a:gd name="T37" fmla="*/ 1 h 103"/>
                  <a:gd name="T38" fmla="*/ 50 w 52"/>
                  <a:gd name="T39" fmla="*/ 0 h 103"/>
                  <a:gd name="T40" fmla="*/ 50 w 52"/>
                  <a:gd name="T41" fmla="*/ 0 h 103"/>
                  <a:gd name="T42" fmla="*/ 52 w 52"/>
                  <a:gd name="T43" fmla="*/ 2 h 103"/>
                  <a:gd name="T44" fmla="*/ 52 w 52"/>
                  <a:gd name="T45" fmla="*/ 2 h 103"/>
                  <a:gd name="T46" fmla="*/ 30 w 52"/>
                  <a:gd name="T47" fmla="*/ 96 h 103"/>
                  <a:gd name="T48" fmla="*/ 30 w 52"/>
                  <a:gd name="T49" fmla="*/ 96 h 103"/>
                  <a:gd name="T50" fmla="*/ 28 w 52"/>
                  <a:gd name="T51" fmla="*/ 99 h 103"/>
                  <a:gd name="T52" fmla="*/ 28 w 52"/>
                  <a:gd name="T53" fmla="*/ 99 h 103"/>
                  <a:gd name="T54" fmla="*/ 23 w 52"/>
                  <a:gd name="T55" fmla="*/ 103 h 103"/>
                  <a:gd name="T56" fmla="*/ 23 w 52"/>
                  <a:gd name="T57" fmla="*/ 103 h 103"/>
                  <a:gd name="T58" fmla="*/ 19 w 52"/>
                  <a:gd name="T59" fmla="*/ 9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2" h="103">
                    <a:moveTo>
                      <a:pt x="19" y="99"/>
                    </a:moveTo>
                    <a:cubicBezTo>
                      <a:pt x="17" y="92"/>
                      <a:pt x="12" y="78"/>
                      <a:pt x="9" y="71"/>
                    </a:cubicBezTo>
                    <a:cubicBezTo>
                      <a:pt x="9" y="71"/>
                      <a:pt x="9" y="71"/>
                      <a:pt x="9" y="71"/>
                    </a:cubicBezTo>
                    <a:cubicBezTo>
                      <a:pt x="3" y="90"/>
                      <a:pt x="3" y="90"/>
                      <a:pt x="3" y="90"/>
                    </a:cubicBezTo>
                    <a:cubicBezTo>
                      <a:pt x="3" y="91"/>
                      <a:pt x="2" y="91"/>
                      <a:pt x="2" y="91"/>
                    </a:cubicBezTo>
                    <a:cubicBezTo>
                      <a:pt x="2" y="91"/>
                      <a:pt x="2" y="91"/>
                      <a:pt x="2" y="91"/>
                    </a:cubicBezTo>
                    <a:cubicBezTo>
                      <a:pt x="1" y="91"/>
                      <a:pt x="0" y="90"/>
                      <a:pt x="0" y="89"/>
                    </a:cubicBezTo>
                    <a:cubicBezTo>
                      <a:pt x="0" y="89"/>
                      <a:pt x="0" y="89"/>
                      <a:pt x="0" y="89"/>
                    </a:cubicBezTo>
                    <a:cubicBezTo>
                      <a:pt x="8" y="61"/>
                      <a:pt x="8" y="61"/>
                      <a:pt x="8" y="61"/>
                    </a:cubicBezTo>
                    <a:cubicBezTo>
                      <a:pt x="10" y="66"/>
                      <a:pt x="10" y="66"/>
                      <a:pt x="10" y="66"/>
                    </a:cubicBezTo>
                    <a:cubicBezTo>
                      <a:pt x="10" y="66"/>
                      <a:pt x="19" y="89"/>
                      <a:pt x="22" y="98"/>
                    </a:cubicBezTo>
                    <a:cubicBezTo>
                      <a:pt x="22" y="98"/>
                      <a:pt x="22" y="98"/>
                      <a:pt x="22" y="98"/>
                    </a:cubicBezTo>
                    <a:cubicBezTo>
                      <a:pt x="23" y="100"/>
                      <a:pt x="23" y="100"/>
                      <a:pt x="23" y="100"/>
                    </a:cubicBezTo>
                    <a:cubicBezTo>
                      <a:pt x="23" y="100"/>
                      <a:pt x="23" y="100"/>
                      <a:pt x="23" y="100"/>
                    </a:cubicBezTo>
                    <a:cubicBezTo>
                      <a:pt x="23" y="100"/>
                      <a:pt x="25" y="99"/>
                      <a:pt x="26" y="97"/>
                    </a:cubicBezTo>
                    <a:cubicBezTo>
                      <a:pt x="26" y="97"/>
                      <a:pt x="26" y="97"/>
                      <a:pt x="26" y="97"/>
                    </a:cubicBezTo>
                    <a:cubicBezTo>
                      <a:pt x="27" y="96"/>
                      <a:pt x="27" y="95"/>
                      <a:pt x="28" y="95"/>
                    </a:cubicBezTo>
                    <a:cubicBezTo>
                      <a:pt x="28" y="95"/>
                      <a:pt x="28" y="95"/>
                      <a:pt x="28" y="95"/>
                    </a:cubicBezTo>
                    <a:cubicBezTo>
                      <a:pt x="49" y="1"/>
                      <a:pt x="49" y="1"/>
                      <a:pt x="49" y="1"/>
                    </a:cubicBezTo>
                    <a:cubicBezTo>
                      <a:pt x="49" y="0"/>
                      <a:pt x="50" y="0"/>
                      <a:pt x="50" y="0"/>
                    </a:cubicBezTo>
                    <a:cubicBezTo>
                      <a:pt x="50" y="0"/>
                      <a:pt x="50" y="0"/>
                      <a:pt x="50" y="0"/>
                    </a:cubicBezTo>
                    <a:cubicBezTo>
                      <a:pt x="51" y="0"/>
                      <a:pt x="52" y="1"/>
                      <a:pt x="52" y="2"/>
                    </a:cubicBezTo>
                    <a:cubicBezTo>
                      <a:pt x="52" y="2"/>
                      <a:pt x="52" y="2"/>
                      <a:pt x="52" y="2"/>
                    </a:cubicBezTo>
                    <a:cubicBezTo>
                      <a:pt x="30" y="96"/>
                      <a:pt x="30" y="96"/>
                      <a:pt x="30" y="96"/>
                    </a:cubicBezTo>
                    <a:cubicBezTo>
                      <a:pt x="30" y="96"/>
                      <a:pt x="30" y="96"/>
                      <a:pt x="30" y="96"/>
                    </a:cubicBezTo>
                    <a:cubicBezTo>
                      <a:pt x="30" y="96"/>
                      <a:pt x="30" y="97"/>
                      <a:pt x="28" y="99"/>
                    </a:cubicBezTo>
                    <a:cubicBezTo>
                      <a:pt x="28" y="99"/>
                      <a:pt x="28" y="99"/>
                      <a:pt x="28" y="99"/>
                    </a:cubicBezTo>
                    <a:cubicBezTo>
                      <a:pt x="27" y="101"/>
                      <a:pt x="26" y="103"/>
                      <a:pt x="23" y="103"/>
                    </a:cubicBezTo>
                    <a:cubicBezTo>
                      <a:pt x="23" y="103"/>
                      <a:pt x="23" y="103"/>
                      <a:pt x="23" y="103"/>
                    </a:cubicBezTo>
                    <a:cubicBezTo>
                      <a:pt x="21" y="103"/>
                      <a:pt x="20" y="101"/>
                      <a:pt x="19"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0" name="Freeform 118"/>
              <p:cNvSpPr>
                <a:spLocks noEditPoints="1"/>
              </p:cNvSpPr>
              <p:nvPr/>
            </p:nvSpPr>
            <p:spPr bwMode="auto">
              <a:xfrm>
                <a:off x="5511800" y="4049713"/>
                <a:ext cx="296863" cy="563563"/>
              </a:xfrm>
              <a:custGeom>
                <a:avLst/>
                <a:gdLst>
                  <a:gd name="T0" fmla="*/ 19 w 56"/>
                  <a:gd name="T1" fmla="*/ 101 h 107"/>
                  <a:gd name="T2" fmla="*/ 19 w 56"/>
                  <a:gd name="T3" fmla="*/ 101 h 107"/>
                  <a:gd name="T4" fmla="*/ 11 w 56"/>
                  <a:gd name="T5" fmla="*/ 79 h 107"/>
                  <a:gd name="T6" fmla="*/ 11 w 56"/>
                  <a:gd name="T7" fmla="*/ 79 h 107"/>
                  <a:gd name="T8" fmla="*/ 7 w 56"/>
                  <a:gd name="T9" fmla="*/ 93 h 107"/>
                  <a:gd name="T10" fmla="*/ 4 w 56"/>
                  <a:gd name="T11" fmla="*/ 95 h 107"/>
                  <a:gd name="T12" fmla="*/ 4 w 56"/>
                  <a:gd name="T13" fmla="*/ 95 h 107"/>
                  <a:gd name="T14" fmla="*/ 3 w 56"/>
                  <a:gd name="T15" fmla="*/ 95 h 107"/>
                  <a:gd name="T16" fmla="*/ 3 w 56"/>
                  <a:gd name="T17" fmla="*/ 95 h 107"/>
                  <a:gd name="T18" fmla="*/ 0 w 56"/>
                  <a:gd name="T19" fmla="*/ 92 h 107"/>
                  <a:gd name="T20" fmla="*/ 0 w 56"/>
                  <a:gd name="T21" fmla="*/ 92 h 107"/>
                  <a:gd name="T22" fmla="*/ 1 w 56"/>
                  <a:gd name="T23" fmla="*/ 91 h 107"/>
                  <a:gd name="T24" fmla="*/ 1 w 56"/>
                  <a:gd name="T25" fmla="*/ 91 h 107"/>
                  <a:gd name="T26" fmla="*/ 10 w 56"/>
                  <a:gd name="T27" fmla="*/ 57 h 107"/>
                  <a:gd name="T28" fmla="*/ 14 w 56"/>
                  <a:gd name="T29" fmla="*/ 67 h 107"/>
                  <a:gd name="T30" fmla="*/ 26 w 56"/>
                  <a:gd name="T31" fmla="*/ 99 h 107"/>
                  <a:gd name="T32" fmla="*/ 26 w 56"/>
                  <a:gd name="T33" fmla="*/ 99 h 107"/>
                  <a:gd name="T34" fmla="*/ 26 w 56"/>
                  <a:gd name="T35" fmla="*/ 98 h 107"/>
                  <a:gd name="T36" fmla="*/ 26 w 56"/>
                  <a:gd name="T37" fmla="*/ 98 h 107"/>
                  <a:gd name="T38" fmla="*/ 28 w 56"/>
                  <a:gd name="T39" fmla="*/ 96 h 107"/>
                  <a:gd name="T40" fmla="*/ 28 w 56"/>
                  <a:gd name="T41" fmla="*/ 96 h 107"/>
                  <a:gd name="T42" fmla="*/ 49 w 56"/>
                  <a:gd name="T43" fmla="*/ 3 h 107"/>
                  <a:gd name="T44" fmla="*/ 52 w 56"/>
                  <a:gd name="T45" fmla="*/ 0 h 107"/>
                  <a:gd name="T46" fmla="*/ 52 w 56"/>
                  <a:gd name="T47" fmla="*/ 0 h 107"/>
                  <a:gd name="T48" fmla="*/ 53 w 56"/>
                  <a:gd name="T49" fmla="*/ 0 h 107"/>
                  <a:gd name="T50" fmla="*/ 53 w 56"/>
                  <a:gd name="T51" fmla="*/ 0 h 107"/>
                  <a:gd name="T52" fmla="*/ 56 w 56"/>
                  <a:gd name="T53" fmla="*/ 3 h 107"/>
                  <a:gd name="T54" fmla="*/ 56 w 56"/>
                  <a:gd name="T55" fmla="*/ 3 h 107"/>
                  <a:gd name="T56" fmla="*/ 56 w 56"/>
                  <a:gd name="T57" fmla="*/ 4 h 107"/>
                  <a:gd name="T58" fmla="*/ 56 w 56"/>
                  <a:gd name="T59" fmla="*/ 4 h 107"/>
                  <a:gd name="T60" fmla="*/ 34 w 56"/>
                  <a:gd name="T61" fmla="*/ 98 h 107"/>
                  <a:gd name="T62" fmla="*/ 34 w 56"/>
                  <a:gd name="T63" fmla="*/ 98 h 107"/>
                  <a:gd name="T64" fmla="*/ 34 w 56"/>
                  <a:gd name="T65" fmla="*/ 99 h 107"/>
                  <a:gd name="T66" fmla="*/ 32 w 56"/>
                  <a:gd name="T67" fmla="*/ 102 h 107"/>
                  <a:gd name="T68" fmla="*/ 32 w 56"/>
                  <a:gd name="T69" fmla="*/ 102 h 107"/>
                  <a:gd name="T70" fmla="*/ 25 w 56"/>
                  <a:gd name="T71" fmla="*/ 107 h 107"/>
                  <a:gd name="T72" fmla="*/ 25 w 56"/>
                  <a:gd name="T73" fmla="*/ 107 h 107"/>
                  <a:gd name="T74" fmla="*/ 19 w 56"/>
                  <a:gd name="T75" fmla="*/ 101 h 107"/>
                  <a:gd name="T76" fmla="*/ 27 w 56"/>
                  <a:gd name="T77" fmla="*/ 101 h 107"/>
                  <a:gd name="T78" fmla="*/ 27 w 56"/>
                  <a:gd name="T79" fmla="*/ 101 h 107"/>
                  <a:gd name="T80" fmla="*/ 27 w 56"/>
                  <a:gd name="T81" fmla="*/ 101 h 107"/>
                  <a:gd name="T82" fmla="*/ 27 w 56"/>
                  <a:gd name="T83" fmla="*/ 101 h 107"/>
                  <a:gd name="T84" fmla="*/ 21 w 56"/>
                  <a:gd name="T85" fmla="*/ 101 h 107"/>
                  <a:gd name="T86" fmla="*/ 22 w 56"/>
                  <a:gd name="T87" fmla="*/ 100 h 107"/>
                  <a:gd name="T88" fmla="*/ 22 w 56"/>
                  <a:gd name="T89" fmla="*/ 100 h 107"/>
                  <a:gd name="T90" fmla="*/ 22 w 56"/>
                  <a:gd name="T91" fmla="*/ 100 h 107"/>
                  <a:gd name="T92" fmla="*/ 21 w 56"/>
                  <a:gd name="T93" fmla="*/ 10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 h="107">
                    <a:moveTo>
                      <a:pt x="19" y="101"/>
                    </a:moveTo>
                    <a:cubicBezTo>
                      <a:pt x="19" y="101"/>
                      <a:pt x="19" y="101"/>
                      <a:pt x="19" y="101"/>
                    </a:cubicBezTo>
                    <a:cubicBezTo>
                      <a:pt x="17" y="96"/>
                      <a:pt x="14" y="87"/>
                      <a:pt x="11" y="79"/>
                    </a:cubicBezTo>
                    <a:cubicBezTo>
                      <a:pt x="11" y="79"/>
                      <a:pt x="11" y="79"/>
                      <a:pt x="11" y="79"/>
                    </a:cubicBezTo>
                    <a:cubicBezTo>
                      <a:pt x="7" y="93"/>
                      <a:pt x="7" y="93"/>
                      <a:pt x="7" y="93"/>
                    </a:cubicBezTo>
                    <a:cubicBezTo>
                      <a:pt x="7" y="94"/>
                      <a:pt x="5" y="95"/>
                      <a:pt x="4" y="95"/>
                    </a:cubicBezTo>
                    <a:cubicBezTo>
                      <a:pt x="4" y="95"/>
                      <a:pt x="4" y="95"/>
                      <a:pt x="4" y="95"/>
                    </a:cubicBezTo>
                    <a:cubicBezTo>
                      <a:pt x="4" y="95"/>
                      <a:pt x="3" y="95"/>
                      <a:pt x="3" y="95"/>
                    </a:cubicBezTo>
                    <a:cubicBezTo>
                      <a:pt x="3" y="95"/>
                      <a:pt x="3" y="95"/>
                      <a:pt x="3" y="95"/>
                    </a:cubicBezTo>
                    <a:cubicBezTo>
                      <a:pt x="1" y="95"/>
                      <a:pt x="0" y="93"/>
                      <a:pt x="0" y="92"/>
                    </a:cubicBezTo>
                    <a:cubicBezTo>
                      <a:pt x="0" y="92"/>
                      <a:pt x="0" y="92"/>
                      <a:pt x="0" y="92"/>
                    </a:cubicBezTo>
                    <a:cubicBezTo>
                      <a:pt x="0" y="91"/>
                      <a:pt x="0" y="91"/>
                      <a:pt x="1" y="91"/>
                    </a:cubicBezTo>
                    <a:cubicBezTo>
                      <a:pt x="1" y="91"/>
                      <a:pt x="1" y="91"/>
                      <a:pt x="1" y="91"/>
                    </a:cubicBezTo>
                    <a:cubicBezTo>
                      <a:pt x="10" y="57"/>
                      <a:pt x="10" y="57"/>
                      <a:pt x="10" y="57"/>
                    </a:cubicBezTo>
                    <a:cubicBezTo>
                      <a:pt x="14" y="67"/>
                      <a:pt x="14" y="67"/>
                      <a:pt x="14" y="67"/>
                    </a:cubicBezTo>
                    <a:cubicBezTo>
                      <a:pt x="14" y="67"/>
                      <a:pt x="23" y="90"/>
                      <a:pt x="26" y="99"/>
                    </a:cubicBezTo>
                    <a:cubicBezTo>
                      <a:pt x="26" y="99"/>
                      <a:pt x="26" y="99"/>
                      <a:pt x="26" y="99"/>
                    </a:cubicBezTo>
                    <a:cubicBezTo>
                      <a:pt x="26" y="99"/>
                      <a:pt x="26" y="98"/>
                      <a:pt x="26" y="98"/>
                    </a:cubicBezTo>
                    <a:cubicBezTo>
                      <a:pt x="26" y="98"/>
                      <a:pt x="26" y="98"/>
                      <a:pt x="26" y="98"/>
                    </a:cubicBezTo>
                    <a:cubicBezTo>
                      <a:pt x="27" y="97"/>
                      <a:pt x="27" y="96"/>
                      <a:pt x="28" y="96"/>
                    </a:cubicBezTo>
                    <a:cubicBezTo>
                      <a:pt x="28" y="96"/>
                      <a:pt x="28" y="96"/>
                      <a:pt x="28" y="96"/>
                    </a:cubicBezTo>
                    <a:cubicBezTo>
                      <a:pt x="49" y="3"/>
                      <a:pt x="49" y="3"/>
                      <a:pt x="49" y="3"/>
                    </a:cubicBezTo>
                    <a:cubicBezTo>
                      <a:pt x="49" y="1"/>
                      <a:pt x="51" y="0"/>
                      <a:pt x="52" y="0"/>
                    </a:cubicBezTo>
                    <a:cubicBezTo>
                      <a:pt x="52" y="0"/>
                      <a:pt x="52" y="0"/>
                      <a:pt x="52" y="0"/>
                    </a:cubicBezTo>
                    <a:cubicBezTo>
                      <a:pt x="52" y="0"/>
                      <a:pt x="53" y="0"/>
                      <a:pt x="53" y="0"/>
                    </a:cubicBezTo>
                    <a:cubicBezTo>
                      <a:pt x="53" y="0"/>
                      <a:pt x="53" y="0"/>
                      <a:pt x="53" y="0"/>
                    </a:cubicBezTo>
                    <a:cubicBezTo>
                      <a:pt x="55" y="0"/>
                      <a:pt x="56" y="2"/>
                      <a:pt x="56" y="3"/>
                    </a:cubicBezTo>
                    <a:cubicBezTo>
                      <a:pt x="56" y="3"/>
                      <a:pt x="56" y="3"/>
                      <a:pt x="56" y="3"/>
                    </a:cubicBezTo>
                    <a:cubicBezTo>
                      <a:pt x="56" y="4"/>
                      <a:pt x="56" y="4"/>
                      <a:pt x="56" y="4"/>
                    </a:cubicBezTo>
                    <a:cubicBezTo>
                      <a:pt x="56" y="4"/>
                      <a:pt x="56" y="4"/>
                      <a:pt x="56" y="4"/>
                    </a:cubicBezTo>
                    <a:cubicBezTo>
                      <a:pt x="34" y="98"/>
                      <a:pt x="34" y="98"/>
                      <a:pt x="34" y="98"/>
                    </a:cubicBezTo>
                    <a:cubicBezTo>
                      <a:pt x="34" y="98"/>
                      <a:pt x="34" y="98"/>
                      <a:pt x="34" y="98"/>
                    </a:cubicBezTo>
                    <a:cubicBezTo>
                      <a:pt x="34" y="99"/>
                      <a:pt x="34" y="99"/>
                      <a:pt x="34" y="99"/>
                    </a:cubicBezTo>
                    <a:cubicBezTo>
                      <a:pt x="34" y="99"/>
                      <a:pt x="33" y="100"/>
                      <a:pt x="32" y="102"/>
                    </a:cubicBezTo>
                    <a:cubicBezTo>
                      <a:pt x="32" y="102"/>
                      <a:pt x="32" y="102"/>
                      <a:pt x="32" y="102"/>
                    </a:cubicBezTo>
                    <a:cubicBezTo>
                      <a:pt x="31" y="104"/>
                      <a:pt x="29" y="107"/>
                      <a:pt x="25" y="107"/>
                    </a:cubicBezTo>
                    <a:cubicBezTo>
                      <a:pt x="25" y="107"/>
                      <a:pt x="25" y="107"/>
                      <a:pt x="25" y="107"/>
                    </a:cubicBezTo>
                    <a:cubicBezTo>
                      <a:pt x="22" y="107"/>
                      <a:pt x="20" y="104"/>
                      <a:pt x="19" y="101"/>
                    </a:cubicBezTo>
                    <a:close/>
                    <a:moveTo>
                      <a:pt x="27" y="101"/>
                    </a:moveTo>
                    <a:cubicBezTo>
                      <a:pt x="27" y="101"/>
                      <a:pt x="27" y="101"/>
                      <a:pt x="27" y="101"/>
                    </a:cubicBezTo>
                    <a:cubicBezTo>
                      <a:pt x="27" y="101"/>
                      <a:pt x="27" y="101"/>
                      <a:pt x="27" y="101"/>
                    </a:cubicBezTo>
                    <a:cubicBezTo>
                      <a:pt x="27" y="101"/>
                      <a:pt x="27" y="101"/>
                      <a:pt x="27" y="101"/>
                    </a:cubicBezTo>
                    <a:close/>
                    <a:moveTo>
                      <a:pt x="21" y="101"/>
                    </a:moveTo>
                    <a:cubicBezTo>
                      <a:pt x="22" y="100"/>
                      <a:pt x="22" y="100"/>
                      <a:pt x="22" y="100"/>
                    </a:cubicBezTo>
                    <a:cubicBezTo>
                      <a:pt x="22" y="100"/>
                      <a:pt x="22" y="100"/>
                      <a:pt x="22" y="100"/>
                    </a:cubicBezTo>
                    <a:cubicBezTo>
                      <a:pt x="22" y="100"/>
                      <a:pt x="22" y="100"/>
                      <a:pt x="22" y="100"/>
                    </a:cubicBezTo>
                    <a:cubicBezTo>
                      <a:pt x="21" y="101"/>
                      <a:pt x="21" y="101"/>
                      <a:pt x="2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1" name="Freeform 119"/>
              <p:cNvSpPr/>
              <p:nvPr/>
            </p:nvSpPr>
            <p:spPr bwMode="auto">
              <a:xfrm>
                <a:off x="5951538" y="3890963"/>
                <a:ext cx="333375" cy="590550"/>
              </a:xfrm>
              <a:custGeom>
                <a:avLst/>
                <a:gdLst>
                  <a:gd name="T0" fmla="*/ 44 w 63"/>
                  <a:gd name="T1" fmla="*/ 110 h 112"/>
                  <a:gd name="T2" fmla="*/ 60 w 63"/>
                  <a:gd name="T3" fmla="*/ 9 h 112"/>
                  <a:gd name="T4" fmla="*/ 60 w 63"/>
                  <a:gd name="T5" fmla="*/ 9 h 112"/>
                  <a:gd name="T6" fmla="*/ 60 w 63"/>
                  <a:gd name="T7" fmla="*/ 7 h 112"/>
                  <a:gd name="T8" fmla="*/ 60 w 63"/>
                  <a:gd name="T9" fmla="*/ 7 h 112"/>
                  <a:gd name="T10" fmla="*/ 53 w 63"/>
                  <a:gd name="T11" fmla="*/ 3 h 112"/>
                  <a:gd name="T12" fmla="*/ 53 w 63"/>
                  <a:gd name="T13" fmla="*/ 3 h 112"/>
                  <a:gd name="T14" fmla="*/ 23 w 63"/>
                  <a:gd name="T15" fmla="*/ 11 h 112"/>
                  <a:gd name="T16" fmla="*/ 23 w 63"/>
                  <a:gd name="T17" fmla="*/ 11 h 112"/>
                  <a:gd name="T18" fmla="*/ 2 w 63"/>
                  <a:gd name="T19" fmla="*/ 18 h 112"/>
                  <a:gd name="T20" fmla="*/ 2 w 63"/>
                  <a:gd name="T21" fmla="*/ 18 h 112"/>
                  <a:gd name="T22" fmla="*/ 0 w 63"/>
                  <a:gd name="T23" fmla="*/ 17 h 112"/>
                  <a:gd name="T24" fmla="*/ 0 w 63"/>
                  <a:gd name="T25" fmla="*/ 17 h 112"/>
                  <a:gd name="T26" fmla="*/ 1 w 63"/>
                  <a:gd name="T27" fmla="*/ 15 h 112"/>
                  <a:gd name="T28" fmla="*/ 1 w 63"/>
                  <a:gd name="T29" fmla="*/ 15 h 112"/>
                  <a:gd name="T30" fmla="*/ 22 w 63"/>
                  <a:gd name="T31" fmla="*/ 8 h 112"/>
                  <a:gd name="T32" fmla="*/ 22 w 63"/>
                  <a:gd name="T33" fmla="*/ 8 h 112"/>
                  <a:gd name="T34" fmla="*/ 53 w 63"/>
                  <a:gd name="T35" fmla="*/ 0 h 112"/>
                  <a:gd name="T36" fmla="*/ 53 w 63"/>
                  <a:gd name="T37" fmla="*/ 0 h 112"/>
                  <a:gd name="T38" fmla="*/ 60 w 63"/>
                  <a:gd name="T39" fmla="*/ 2 h 112"/>
                  <a:gd name="T40" fmla="*/ 60 w 63"/>
                  <a:gd name="T41" fmla="*/ 2 h 112"/>
                  <a:gd name="T42" fmla="*/ 63 w 63"/>
                  <a:gd name="T43" fmla="*/ 7 h 112"/>
                  <a:gd name="T44" fmla="*/ 63 w 63"/>
                  <a:gd name="T45" fmla="*/ 7 h 112"/>
                  <a:gd name="T46" fmla="*/ 63 w 63"/>
                  <a:gd name="T47" fmla="*/ 9 h 112"/>
                  <a:gd name="T48" fmla="*/ 63 w 63"/>
                  <a:gd name="T49" fmla="*/ 9 h 112"/>
                  <a:gd name="T50" fmla="*/ 48 w 63"/>
                  <a:gd name="T51" fmla="*/ 108 h 112"/>
                  <a:gd name="T52" fmla="*/ 48 w 63"/>
                  <a:gd name="T53" fmla="*/ 108 h 112"/>
                  <a:gd name="T54" fmla="*/ 62 w 63"/>
                  <a:gd name="T55" fmla="*/ 107 h 112"/>
                  <a:gd name="T56" fmla="*/ 63 w 63"/>
                  <a:gd name="T57" fmla="*/ 108 h 112"/>
                  <a:gd name="T58" fmla="*/ 63 w 63"/>
                  <a:gd name="T59" fmla="*/ 108 h 112"/>
                  <a:gd name="T60" fmla="*/ 62 w 63"/>
                  <a:gd name="T61" fmla="*/ 110 h 112"/>
                  <a:gd name="T62" fmla="*/ 62 w 63"/>
                  <a:gd name="T63" fmla="*/ 110 h 112"/>
                  <a:gd name="T64" fmla="*/ 44 w 63"/>
                  <a:gd name="T65" fmla="*/ 112 h 112"/>
                  <a:gd name="T66" fmla="*/ 44 w 63"/>
                  <a:gd name="T67" fmla="*/ 1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112">
                    <a:moveTo>
                      <a:pt x="44" y="110"/>
                    </a:moveTo>
                    <a:cubicBezTo>
                      <a:pt x="45" y="110"/>
                      <a:pt x="57" y="28"/>
                      <a:pt x="60" y="9"/>
                    </a:cubicBezTo>
                    <a:cubicBezTo>
                      <a:pt x="60" y="9"/>
                      <a:pt x="60" y="9"/>
                      <a:pt x="60" y="9"/>
                    </a:cubicBezTo>
                    <a:cubicBezTo>
                      <a:pt x="60" y="8"/>
                      <a:pt x="60" y="8"/>
                      <a:pt x="60" y="7"/>
                    </a:cubicBezTo>
                    <a:cubicBezTo>
                      <a:pt x="60" y="7"/>
                      <a:pt x="60" y="7"/>
                      <a:pt x="60" y="7"/>
                    </a:cubicBezTo>
                    <a:cubicBezTo>
                      <a:pt x="60" y="4"/>
                      <a:pt x="58" y="3"/>
                      <a:pt x="53" y="3"/>
                    </a:cubicBezTo>
                    <a:cubicBezTo>
                      <a:pt x="53" y="3"/>
                      <a:pt x="53" y="3"/>
                      <a:pt x="53" y="3"/>
                    </a:cubicBezTo>
                    <a:cubicBezTo>
                      <a:pt x="46" y="3"/>
                      <a:pt x="33" y="7"/>
                      <a:pt x="23" y="11"/>
                    </a:cubicBezTo>
                    <a:cubicBezTo>
                      <a:pt x="23" y="11"/>
                      <a:pt x="23" y="11"/>
                      <a:pt x="23" y="11"/>
                    </a:cubicBezTo>
                    <a:cubicBezTo>
                      <a:pt x="12" y="14"/>
                      <a:pt x="4" y="18"/>
                      <a:pt x="2" y="18"/>
                    </a:cubicBezTo>
                    <a:cubicBezTo>
                      <a:pt x="2" y="18"/>
                      <a:pt x="2" y="18"/>
                      <a:pt x="2" y="18"/>
                    </a:cubicBezTo>
                    <a:cubicBezTo>
                      <a:pt x="1" y="19"/>
                      <a:pt x="0" y="18"/>
                      <a:pt x="0" y="17"/>
                    </a:cubicBezTo>
                    <a:cubicBezTo>
                      <a:pt x="0" y="17"/>
                      <a:pt x="0" y="17"/>
                      <a:pt x="0" y="17"/>
                    </a:cubicBezTo>
                    <a:cubicBezTo>
                      <a:pt x="0" y="16"/>
                      <a:pt x="1" y="15"/>
                      <a:pt x="1" y="15"/>
                    </a:cubicBezTo>
                    <a:cubicBezTo>
                      <a:pt x="1" y="15"/>
                      <a:pt x="1" y="15"/>
                      <a:pt x="1" y="15"/>
                    </a:cubicBezTo>
                    <a:cubicBezTo>
                      <a:pt x="2" y="15"/>
                      <a:pt x="11" y="11"/>
                      <a:pt x="22" y="8"/>
                    </a:cubicBezTo>
                    <a:cubicBezTo>
                      <a:pt x="22" y="8"/>
                      <a:pt x="22" y="8"/>
                      <a:pt x="22" y="8"/>
                    </a:cubicBezTo>
                    <a:cubicBezTo>
                      <a:pt x="32" y="4"/>
                      <a:pt x="45" y="0"/>
                      <a:pt x="53" y="0"/>
                    </a:cubicBezTo>
                    <a:cubicBezTo>
                      <a:pt x="53" y="0"/>
                      <a:pt x="53" y="0"/>
                      <a:pt x="53" y="0"/>
                    </a:cubicBezTo>
                    <a:cubicBezTo>
                      <a:pt x="56" y="0"/>
                      <a:pt x="58" y="0"/>
                      <a:pt x="60" y="2"/>
                    </a:cubicBezTo>
                    <a:cubicBezTo>
                      <a:pt x="60" y="2"/>
                      <a:pt x="60" y="2"/>
                      <a:pt x="60" y="2"/>
                    </a:cubicBezTo>
                    <a:cubicBezTo>
                      <a:pt x="62" y="3"/>
                      <a:pt x="63" y="5"/>
                      <a:pt x="63" y="7"/>
                    </a:cubicBezTo>
                    <a:cubicBezTo>
                      <a:pt x="63" y="7"/>
                      <a:pt x="63" y="7"/>
                      <a:pt x="63" y="7"/>
                    </a:cubicBezTo>
                    <a:cubicBezTo>
                      <a:pt x="63" y="8"/>
                      <a:pt x="63" y="8"/>
                      <a:pt x="63" y="9"/>
                    </a:cubicBezTo>
                    <a:cubicBezTo>
                      <a:pt x="63" y="9"/>
                      <a:pt x="63" y="9"/>
                      <a:pt x="63" y="9"/>
                    </a:cubicBezTo>
                    <a:cubicBezTo>
                      <a:pt x="61" y="27"/>
                      <a:pt x="50" y="96"/>
                      <a:pt x="48" y="108"/>
                    </a:cubicBezTo>
                    <a:cubicBezTo>
                      <a:pt x="48" y="108"/>
                      <a:pt x="48" y="108"/>
                      <a:pt x="48" y="108"/>
                    </a:cubicBezTo>
                    <a:cubicBezTo>
                      <a:pt x="62" y="107"/>
                      <a:pt x="62" y="107"/>
                      <a:pt x="62" y="107"/>
                    </a:cubicBezTo>
                    <a:cubicBezTo>
                      <a:pt x="62" y="107"/>
                      <a:pt x="63" y="107"/>
                      <a:pt x="63" y="108"/>
                    </a:cubicBezTo>
                    <a:cubicBezTo>
                      <a:pt x="63" y="108"/>
                      <a:pt x="63" y="108"/>
                      <a:pt x="63" y="108"/>
                    </a:cubicBezTo>
                    <a:cubicBezTo>
                      <a:pt x="63" y="109"/>
                      <a:pt x="63" y="110"/>
                      <a:pt x="62" y="110"/>
                    </a:cubicBezTo>
                    <a:cubicBezTo>
                      <a:pt x="62" y="110"/>
                      <a:pt x="62" y="110"/>
                      <a:pt x="62" y="110"/>
                    </a:cubicBezTo>
                    <a:cubicBezTo>
                      <a:pt x="44" y="112"/>
                      <a:pt x="44" y="112"/>
                      <a:pt x="44" y="112"/>
                    </a:cubicBezTo>
                    <a:cubicBezTo>
                      <a:pt x="44" y="110"/>
                      <a:pt x="44" y="110"/>
                      <a:pt x="44" y="1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2" name="Freeform 120"/>
              <p:cNvSpPr>
                <a:spLocks noEditPoints="1"/>
              </p:cNvSpPr>
              <p:nvPr/>
            </p:nvSpPr>
            <p:spPr bwMode="auto">
              <a:xfrm>
                <a:off x="5940425" y="3879851"/>
                <a:ext cx="355600" cy="611188"/>
              </a:xfrm>
              <a:custGeom>
                <a:avLst/>
                <a:gdLst>
                  <a:gd name="T0" fmla="*/ 44 w 67"/>
                  <a:gd name="T1" fmla="*/ 114 h 116"/>
                  <a:gd name="T2" fmla="*/ 45 w 67"/>
                  <a:gd name="T3" fmla="*/ 112 h 116"/>
                  <a:gd name="T4" fmla="*/ 46 w 67"/>
                  <a:gd name="T5" fmla="*/ 112 h 116"/>
                  <a:gd name="T6" fmla="*/ 46 w 67"/>
                  <a:gd name="T7" fmla="*/ 112 h 116"/>
                  <a:gd name="T8" fmla="*/ 45 w 67"/>
                  <a:gd name="T9" fmla="*/ 112 h 116"/>
                  <a:gd name="T10" fmla="*/ 60 w 67"/>
                  <a:gd name="T11" fmla="*/ 10 h 116"/>
                  <a:gd name="T12" fmla="*/ 60 w 67"/>
                  <a:gd name="T13" fmla="*/ 10 h 116"/>
                  <a:gd name="T14" fmla="*/ 60 w 67"/>
                  <a:gd name="T15" fmla="*/ 9 h 116"/>
                  <a:gd name="T16" fmla="*/ 60 w 67"/>
                  <a:gd name="T17" fmla="*/ 9 h 116"/>
                  <a:gd name="T18" fmla="*/ 60 w 67"/>
                  <a:gd name="T19" fmla="*/ 8 h 116"/>
                  <a:gd name="T20" fmla="*/ 60 w 67"/>
                  <a:gd name="T21" fmla="*/ 8 h 116"/>
                  <a:gd name="T22" fmla="*/ 55 w 67"/>
                  <a:gd name="T23" fmla="*/ 7 h 116"/>
                  <a:gd name="T24" fmla="*/ 55 w 67"/>
                  <a:gd name="T25" fmla="*/ 7 h 116"/>
                  <a:gd name="T26" fmla="*/ 55 w 67"/>
                  <a:gd name="T27" fmla="*/ 7 h 116"/>
                  <a:gd name="T28" fmla="*/ 26 w 67"/>
                  <a:gd name="T29" fmla="*/ 14 h 116"/>
                  <a:gd name="T30" fmla="*/ 26 w 67"/>
                  <a:gd name="T31" fmla="*/ 14 h 116"/>
                  <a:gd name="T32" fmla="*/ 4 w 67"/>
                  <a:gd name="T33" fmla="*/ 22 h 116"/>
                  <a:gd name="T34" fmla="*/ 4 w 67"/>
                  <a:gd name="T35" fmla="*/ 22 h 116"/>
                  <a:gd name="T36" fmla="*/ 4 w 67"/>
                  <a:gd name="T37" fmla="*/ 22 h 116"/>
                  <a:gd name="T38" fmla="*/ 4 w 67"/>
                  <a:gd name="T39" fmla="*/ 22 h 116"/>
                  <a:gd name="T40" fmla="*/ 0 w 67"/>
                  <a:gd name="T41" fmla="*/ 19 h 116"/>
                  <a:gd name="T42" fmla="*/ 0 w 67"/>
                  <a:gd name="T43" fmla="*/ 19 h 116"/>
                  <a:gd name="T44" fmla="*/ 0 w 67"/>
                  <a:gd name="T45" fmla="*/ 19 h 116"/>
                  <a:gd name="T46" fmla="*/ 0 w 67"/>
                  <a:gd name="T47" fmla="*/ 19 h 116"/>
                  <a:gd name="T48" fmla="*/ 3 w 67"/>
                  <a:gd name="T49" fmla="*/ 15 h 116"/>
                  <a:gd name="T50" fmla="*/ 3 w 67"/>
                  <a:gd name="T51" fmla="*/ 15 h 116"/>
                  <a:gd name="T52" fmla="*/ 3 w 67"/>
                  <a:gd name="T53" fmla="*/ 15 h 116"/>
                  <a:gd name="T54" fmla="*/ 3 w 67"/>
                  <a:gd name="T55" fmla="*/ 15 h 116"/>
                  <a:gd name="T56" fmla="*/ 3 w 67"/>
                  <a:gd name="T57" fmla="*/ 15 h 116"/>
                  <a:gd name="T58" fmla="*/ 3 w 67"/>
                  <a:gd name="T59" fmla="*/ 15 h 116"/>
                  <a:gd name="T60" fmla="*/ 5 w 67"/>
                  <a:gd name="T61" fmla="*/ 15 h 116"/>
                  <a:gd name="T62" fmla="*/ 5 w 67"/>
                  <a:gd name="T63" fmla="*/ 15 h 116"/>
                  <a:gd name="T64" fmla="*/ 9 w 67"/>
                  <a:gd name="T65" fmla="*/ 13 h 116"/>
                  <a:gd name="T66" fmla="*/ 9 w 67"/>
                  <a:gd name="T67" fmla="*/ 13 h 116"/>
                  <a:gd name="T68" fmla="*/ 23 w 67"/>
                  <a:gd name="T69" fmla="*/ 8 h 116"/>
                  <a:gd name="T70" fmla="*/ 23 w 67"/>
                  <a:gd name="T71" fmla="*/ 8 h 116"/>
                  <a:gd name="T72" fmla="*/ 55 w 67"/>
                  <a:gd name="T73" fmla="*/ 0 h 116"/>
                  <a:gd name="T74" fmla="*/ 55 w 67"/>
                  <a:gd name="T75" fmla="*/ 0 h 116"/>
                  <a:gd name="T76" fmla="*/ 63 w 67"/>
                  <a:gd name="T77" fmla="*/ 2 h 116"/>
                  <a:gd name="T78" fmla="*/ 63 w 67"/>
                  <a:gd name="T79" fmla="*/ 2 h 116"/>
                  <a:gd name="T80" fmla="*/ 67 w 67"/>
                  <a:gd name="T81" fmla="*/ 9 h 116"/>
                  <a:gd name="T82" fmla="*/ 67 w 67"/>
                  <a:gd name="T83" fmla="*/ 9 h 116"/>
                  <a:gd name="T84" fmla="*/ 66 w 67"/>
                  <a:gd name="T85" fmla="*/ 9 h 116"/>
                  <a:gd name="T86" fmla="*/ 67 w 67"/>
                  <a:gd name="T87" fmla="*/ 9 h 116"/>
                  <a:gd name="T88" fmla="*/ 67 w 67"/>
                  <a:gd name="T89" fmla="*/ 11 h 116"/>
                  <a:gd name="T90" fmla="*/ 67 w 67"/>
                  <a:gd name="T91" fmla="*/ 11 h 116"/>
                  <a:gd name="T92" fmla="*/ 52 w 67"/>
                  <a:gd name="T93" fmla="*/ 108 h 116"/>
                  <a:gd name="T94" fmla="*/ 52 w 67"/>
                  <a:gd name="T95" fmla="*/ 108 h 116"/>
                  <a:gd name="T96" fmla="*/ 63 w 67"/>
                  <a:gd name="T97" fmla="*/ 107 h 116"/>
                  <a:gd name="T98" fmla="*/ 64 w 67"/>
                  <a:gd name="T99" fmla="*/ 107 h 116"/>
                  <a:gd name="T100" fmla="*/ 64 w 67"/>
                  <a:gd name="T101" fmla="*/ 107 h 116"/>
                  <a:gd name="T102" fmla="*/ 67 w 67"/>
                  <a:gd name="T103" fmla="*/ 110 h 116"/>
                  <a:gd name="T104" fmla="*/ 67 w 67"/>
                  <a:gd name="T105" fmla="*/ 110 h 116"/>
                  <a:gd name="T106" fmla="*/ 67 w 67"/>
                  <a:gd name="T107" fmla="*/ 110 h 116"/>
                  <a:gd name="T108" fmla="*/ 67 w 67"/>
                  <a:gd name="T109" fmla="*/ 110 h 116"/>
                  <a:gd name="T110" fmla="*/ 64 w 67"/>
                  <a:gd name="T111" fmla="*/ 114 h 116"/>
                  <a:gd name="T112" fmla="*/ 64 w 67"/>
                  <a:gd name="T113" fmla="*/ 114 h 116"/>
                  <a:gd name="T114" fmla="*/ 44 w 67"/>
                  <a:gd name="T115" fmla="*/ 116 h 116"/>
                  <a:gd name="T116" fmla="*/ 44 w 67"/>
                  <a:gd name="T117" fmla="*/ 114 h 116"/>
                  <a:gd name="T118" fmla="*/ 3 w 67"/>
                  <a:gd name="T119" fmla="*/ 15 h 116"/>
                  <a:gd name="T120" fmla="*/ 3 w 67"/>
                  <a:gd name="T121" fmla="*/ 15 h 116"/>
                  <a:gd name="T122" fmla="*/ 3 w 67"/>
                  <a:gd name="T123" fmla="*/ 15 h 116"/>
                  <a:gd name="T124" fmla="*/ 3 w 67"/>
                  <a:gd name="T125" fmla="*/ 1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7" h="116">
                    <a:moveTo>
                      <a:pt x="44" y="114"/>
                    </a:moveTo>
                    <a:cubicBezTo>
                      <a:pt x="45" y="112"/>
                      <a:pt x="45" y="112"/>
                      <a:pt x="45" y="112"/>
                    </a:cubicBezTo>
                    <a:cubicBezTo>
                      <a:pt x="46" y="112"/>
                      <a:pt x="46" y="112"/>
                      <a:pt x="46" y="112"/>
                    </a:cubicBezTo>
                    <a:cubicBezTo>
                      <a:pt x="46" y="112"/>
                      <a:pt x="46" y="112"/>
                      <a:pt x="46" y="112"/>
                    </a:cubicBezTo>
                    <a:cubicBezTo>
                      <a:pt x="45" y="112"/>
                      <a:pt x="45" y="112"/>
                      <a:pt x="45" y="112"/>
                    </a:cubicBezTo>
                    <a:cubicBezTo>
                      <a:pt x="45" y="112"/>
                      <a:pt x="57" y="30"/>
                      <a:pt x="60" y="10"/>
                    </a:cubicBezTo>
                    <a:cubicBezTo>
                      <a:pt x="60" y="10"/>
                      <a:pt x="60" y="10"/>
                      <a:pt x="60" y="10"/>
                    </a:cubicBezTo>
                    <a:cubicBezTo>
                      <a:pt x="60" y="10"/>
                      <a:pt x="60" y="10"/>
                      <a:pt x="60" y="9"/>
                    </a:cubicBezTo>
                    <a:cubicBezTo>
                      <a:pt x="60" y="9"/>
                      <a:pt x="60" y="9"/>
                      <a:pt x="60" y="9"/>
                    </a:cubicBezTo>
                    <a:cubicBezTo>
                      <a:pt x="60" y="8"/>
                      <a:pt x="60" y="8"/>
                      <a:pt x="60" y="8"/>
                    </a:cubicBezTo>
                    <a:cubicBezTo>
                      <a:pt x="60" y="8"/>
                      <a:pt x="60" y="8"/>
                      <a:pt x="60" y="8"/>
                    </a:cubicBezTo>
                    <a:cubicBezTo>
                      <a:pt x="59" y="8"/>
                      <a:pt x="57" y="7"/>
                      <a:pt x="55" y="7"/>
                    </a:cubicBezTo>
                    <a:cubicBezTo>
                      <a:pt x="55" y="7"/>
                      <a:pt x="55" y="7"/>
                      <a:pt x="55" y="7"/>
                    </a:cubicBezTo>
                    <a:cubicBezTo>
                      <a:pt x="55" y="7"/>
                      <a:pt x="55" y="7"/>
                      <a:pt x="55" y="7"/>
                    </a:cubicBezTo>
                    <a:cubicBezTo>
                      <a:pt x="48" y="7"/>
                      <a:pt x="36" y="11"/>
                      <a:pt x="26" y="14"/>
                    </a:cubicBezTo>
                    <a:cubicBezTo>
                      <a:pt x="26" y="14"/>
                      <a:pt x="26" y="14"/>
                      <a:pt x="26" y="14"/>
                    </a:cubicBezTo>
                    <a:cubicBezTo>
                      <a:pt x="15" y="18"/>
                      <a:pt x="7" y="22"/>
                      <a:pt x="4" y="22"/>
                    </a:cubicBezTo>
                    <a:cubicBezTo>
                      <a:pt x="4" y="22"/>
                      <a:pt x="4" y="22"/>
                      <a:pt x="4" y="22"/>
                    </a:cubicBezTo>
                    <a:cubicBezTo>
                      <a:pt x="4" y="22"/>
                      <a:pt x="4" y="22"/>
                      <a:pt x="4" y="22"/>
                    </a:cubicBezTo>
                    <a:cubicBezTo>
                      <a:pt x="4" y="22"/>
                      <a:pt x="4" y="22"/>
                      <a:pt x="4" y="22"/>
                    </a:cubicBezTo>
                    <a:cubicBezTo>
                      <a:pt x="2" y="22"/>
                      <a:pt x="0" y="21"/>
                      <a:pt x="0" y="19"/>
                    </a:cubicBezTo>
                    <a:cubicBezTo>
                      <a:pt x="0" y="19"/>
                      <a:pt x="0" y="19"/>
                      <a:pt x="0" y="19"/>
                    </a:cubicBezTo>
                    <a:cubicBezTo>
                      <a:pt x="0" y="19"/>
                      <a:pt x="0" y="19"/>
                      <a:pt x="0" y="19"/>
                    </a:cubicBezTo>
                    <a:cubicBezTo>
                      <a:pt x="0" y="19"/>
                      <a:pt x="0" y="19"/>
                      <a:pt x="0" y="19"/>
                    </a:cubicBezTo>
                    <a:cubicBezTo>
                      <a:pt x="0" y="17"/>
                      <a:pt x="1" y="16"/>
                      <a:pt x="3" y="15"/>
                    </a:cubicBezTo>
                    <a:cubicBezTo>
                      <a:pt x="3" y="15"/>
                      <a:pt x="3" y="15"/>
                      <a:pt x="3" y="15"/>
                    </a:cubicBezTo>
                    <a:cubicBezTo>
                      <a:pt x="3" y="15"/>
                      <a:pt x="3" y="15"/>
                      <a:pt x="3" y="15"/>
                    </a:cubicBezTo>
                    <a:cubicBezTo>
                      <a:pt x="3" y="15"/>
                      <a:pt x="3" y="15"/>
                      <a:pt x="3" y="15"/>
                    </a:cubicBezTo>
                    <a:cubicBezTo>
                      <a:pt x="3" y="15"/>
                      <a:pt x="3" y="15"/>
                      <a:pt x="3" y="15"/>
                    </a:cubicBezTo>
                    <a:cubicBezTo>
                      <a:pt x="3" y="15"/>
                      <a:pt x="3" y="15"/>
                      <a:pt x="3" y="15"/>
                    </a:cubicBezTo>
                    <a:cubicBezTo>
                      <a:pt x="4" y="15"/>
                      <a:pt x="4" y="15"/>
                      <a:pt x="5" y="15"/>
                    </a:cubicBezTo>
                    <a:cubicBezTo>
                      <a:pt x="5" y="15"/>
                      <a:pt x="5" y="15"/>
                      <a:pt x="5" y="15"/>
                    </a:cubicBezTo>
                    <a:cubicBezTo>
                      <a:pt x="6" y="14"/>
                      <a:pt x="7" y="14"/>
                      <a:pt x="9" y="13"/>
                    </a:cubicBezTo>
                    <a:cubicBezTo>
                      <a:pt x="9" y="13"/>
                      <a:pt x="9" y="13"/>
                      <a:pt x="9" y="13"/>
                    </a:cubicBezTo>
                    <a:cubicBezTo>
                      <a:pt x="13" y="12"/>
                      <a:pt x="18" y="10"/>
                      <a:pt x="23" y="8"/>
                    </a:cubicBezTo>
                    <a:cubicBezTo>
                      <a:pt x="23" y="8"/>
                      <a:pt x="23" y="8"/>
                      <a:pt x="23" y="8"/>
                    </a:cubicBezTo>
                    <a:cubicBezTo>
                      <a:pt x="34" y="4"/>
                      <a:pt x="46" y="0"/>
                      <a:pt x="55" y="0"/>
                    </a:cubicBezTo>
                    <a:cubicBezTo>
                      <a:pt x="55" y="0"/>
                      <a:pt x="55" y="0"/>
                      <a:pt x="55" y="0"/>
                    </a:cubicBezTo>
                    <a:cubicBezTo>
                      <a:pt x="58" y="0"/>
                      <a:pt x="61" y="0"/>
                      <a:pt x="63" y="2"/>
                    </a:cubicBezTo>
                    <a:cubicBezTo>
                      <a:pt x="63" y="2"/>
                      <a:pt x="63" y="2"/>
                      <a:pt x="63" y="2"/>
                    </a:cubicBezTo>
                    <a:cubicBezTo>
                      <a:pt x="66" y="3"/>
                      <a:pt x="67" y="6"/>
                      <a:pt x="67" y="9"/>
                    </a:cubicBezTo>
                    <a:cubicBezTo>
                      <a:pt x="67" y="9"/>
                      <a:pt x="67" y="9"/>
                      <a:pt x="67" y="9"/>
                    </a:cubicBezTo>
                    <a:cubicBezTo>
                      <a:pt x="66" y="9"/>
                      <a:pt x="66" y="9"/>
                      <a:pt x="66" y="9"/>
                    </a:cubicBezTo>
                    <a:cubicBezTo>
                      <a:pt x="67" y="9"/>
                      <a:pt x="67" y="9"/>
                      <a:pt x="67" y="9"/>
                    </a:cubicBezTo>
                    <a:cubicBezTo>
                      <a:pt x="67" y="10"/>
                      <a:pt x="67" y="11"/>
                      <a:pt x="67" y="11"/>
                    </a:cubicBezTo>
                    <a:cubicBezTo>
                      <a:pt x="67" y="11"/>
                      <a:pt x="67" y="11"/>
                      <a:pt x="67" y="11"/>
                    </a:cubicBezTo>
                    <a:cubicBezTo>
                      <a:pt x="65" y="28"/>
                      <a:pt x="55" y="91"/>
                      <a:pt x="52" y="108"/>
                    </a:cubicBezTo>
                    <a:cubicBezTo>
                      <a:pt x="52" y="108"/>
                      <a:pt x="52" y="108"/>
                      <a:pt x="52" y="108"/>
                    </a:cubicBezTo>
                    <a:cubicBezTo>
                      <a:pt x="63" y="107"/>
                      <a:pt x="63" y="107"/>
                      <a:pt x="63" y="107"/>
                    </a:cubicBezTo>
                    <a:cubicBezTo>
                      <a:pt x="63" y="107"/>
                      <a:pt x="64" y="107"/>
                      <a:pt x="64" y="107"/>
                    </a:cubicBezTo>
                    <a:cubicBezTo>
                      <a:pt x="64" y="107"/>
                      <a:pt x="64" y="107"/>
                      <a:pt x="64" y="107"/>
                    </a:cubicBezTo>
                    <a:cubicBezTo>
                      <a:pt x="66" y="107"/>
                      <a:pt x="67" y="108"/>
                      <a:pt x="67" y="110"/>
                    </a:cubicBezTo>
                    <a:cubicBezTo>
                      <a:pt x="67" y="110"/>
                      <a:pt x="67" y="110"/>
                      <a:pt x="67" y="110"/>
                    </a:cubicBezTo>
                    <a:cubicBezTo>
                      <a:pt x="67" y="110"/>
                      <a:pt x="67" y="110"/>
                      <a:pt x="67" y="110"/>
                    </a:cubicBezTo>
                    <a:cubicBezTo>
                      <a:pt x="67" y="110"/>
                      <a:pt x="67" y="110"/>
                      <a:pt x="67" y="110"/>
                    </a:cubicBezTo>
                    <a:cubicBezTo>
                      <a:pt x="67" y="112"/>
                      <a:pt x="66" y="114"/>
                      <a:pt x="64" y="114"/>
                    </a:cubicBezTo>
                    <a:cubicBezTo>
                      <a:pt x="64" y="114"/>
                      <a:pt x="64" y="114"/>
                      <a:pt x="64" y="114"/>
                    </a:cubicBezTo>
                    <a:cubicBezTo>
                      <a:pt x="44" y="116"/>
                      <a:pt x="44" y="116"/>
                      <a:pt x="44" y="116"/>
                    </a:cubicBezTo>
                    <a:cubicBezTo>
                      <a:pt x="44" y="114"/>
                      <a:pt x="44" y="114"/>
                      <a:pt x="44" y="114"/>
                    </a:cubicBezTo>
                    <a:close/>
                    <a:moveTo>
                      <a:pt x="3" y="15"/>
                    </a:moveTo>
                    <a:cubicBezTo>
                      <a:pt x="3" y="15"/>
                      <a:pt x="3" y="15"/>
                      <a:pt x="3" y="15"/>
                    </a:cubicBezTo>
                    <a:cubicBezTo>
                      <a:pt x="3" y="15"/>
                      <a:pt x="3" y="15"/>
                      <a:pt x="3" y="15"/>
                    </a:cubicBezTo>
                    <a:cubicBezTo>
                      <a:pt x="3" y="15"/>
                      <a:pt x="3" y="15"/>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grpSp>
          <p:nvGrpSpPr>
            <p:cNvPr id="124" name="Group 123"/>
            <p:cNvGrpSpPr>
              <a:grpSpLocks noChangeAspect="1"/>
            </p:cNvGrpSpPr>
            <p:nvPr/>
          </p:nvGrpSpPr>
          <p:grpSpPr bwMode="auto">
            <a:xfrm>
              <a:off x="8789" y="2711"/>
              <a:ext cx="1497" cy="2609"/>
              <a:chOff x="4553" y="1725"/>
              <a:chExt cx="502" cy="875"/>
            </a:xfrm>
            <a:solidFill>
              <a:schemeClr val="tx1">
                <a:lumMod val="85000"/>
                <a:lumOff val="15000"/>
              </a:schemeClr>
            </a:solidFill>
          </p:grpSpPr>
          <p:sp>
            <p:nvSpPr>
              <p:cNvPr id="127" name="Freeform 125"/>
              <p:cNvSpPr>
                <a:spLocks noEditPoints="1"/>
              </p:cNvSpPr>
              <p:nvPr/>
            </p:nvSpPr>
            <p:spPr bwMode="auto">
              <a:xfrm>
                <a:off x="4666" y="1791"/>
                <a:ext cx="300" cy="298"/>
              </a:xfrm>
              <a:custGeom>
                <a:avLst/>
                <a:gdLst>
                  <a:gd name="T0" fmla="*/ 0 w 125"/>
                  <a:gd name="T1" fmla="*/ 62 h 125"/>
                  <a:gd name="T2" fmla="*/ 63 w 125"/>
                  <a:gd name="T3" fmla="*/ 0 h 125"/>
                  <a:gd name="T4" fmla="*/ 63 w 125"/>
                  <a:gd name="T5" fmla="*/ 0 h 125"/>
                  <a:gd name="T6" fmla="*/ 125 w 125"/>
                  <a:gd name="T7" fmla="*/ 62 h 125"/>
                  <a:gd name="T8" fmla="*/ 125 w 125"/>
                  <a:gd name="T9" fmla="*/ 62 h 125"/>
                  <a:gd name="T10" fmla="*/ 63 w 125"/>
                  <a:gd name="T11" fmla="*/ 125 h 125"/>
                  <a:gd name="T12" fmla="*/ 63 w 125"/>
                  <a:gd name="T13" fmla="*/ 125 h 125"/>
                  <a:gd name="T14" fmla="*/ 0 w 125"/>
                  <a:gd name="T15" fmla="*/ 62 h 125"/>
                  <a:gd name="T16" fmla="*/ 4 w 125"/>
                  <a:gd name="T17" fmla="*/ 62 h 125"/>
                  <a:gd name="T18" fmla="*/ 63 w 125"/>
                  <a:gd name="T19" fmla="*/ 121 h 125"/>
                  <a:gd name="T20" fmla="*/ 63 w 125"/>
                  <a:gd name="T21" fmla="*/ 121 h 125"/>
                  <a:gd name="T22" fmla="*/ 121 w 125"/>
                  <a:gd name="T23" fmla="*/ 62 h 125"/>
                  <a:gd name="T24" fmla="*/ 121 w 125"/>
                  <a:gd name="T25" fmla="*/ 62 h 125"/>
                  <a:gd name="T26" fmla="*/ 63 w 125"/>
                  <a:gd name="T27" fmla="*/ 4 h 125"/>
                  <a:gd name="T28" fmla="*/ 63 w 125"/>
                  <a:gd name="T29" fmla="*/ 4 h 125"/>
                  <a:gd name="T30" fmla="*/ 4 w 125"/>
                  <a:gd name="T31"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5" h="125">
                    <a:moveTo>
                      <a:pt x="0" y="62"/>
                    </a:moveTo>
                    <a:cubicBezTo>
                      <a:pt x="0" y="28"/>
                      <a:pt x="28" y="0"/>
                      <a:pt x="63" y="0"/>
                    </a:cubicBezTo>
                    <a:cubicBezTo>
                      <a:pt x="63" y="0"/>
                      <a:pt x="63" y="0"/>
                      <a:pt x="63" y="0"/>
                    </a:cubicBezTo>
                    <a:cubicBezTo>
                      <a:pt x="97" y="0"/>
                      <a:pt x="125" y="28"/>
                      <a:pt x="125" y="62"/>
                    </a:cubicBezTo>
                    <a:cubicBezTo>
                      <a:pt x="125" y="62"/>
                      <a:pt x="125" y="62"/>
                      <a:pt x="125" y="62"/>
                    </a:cubicBezTo>
                    <a:cubicBezTo>
                      <a:pt x="125" y="97"/>
                      <a:pt x="97" y="125"/>
                      <a:pt x="63" y="125"/>
                    </a:cubicBezTo>
                    <a:cubicBezTo>
                      <a:pt x="63" y="125"/>
                      <a:pt x="63" y="125"/>
                      <a:pt x="63" y="125"/>
                    </a:cubicBezTo>
                    <a:cubicBezTo>
                      <a:pt x="28" y="125"/>
                      <a:pt x="0" y="97"/>
                      <a:pt x="0" y="62"/>
                    </a:cubicBezTo>
                    <a:close/>
                    <a:moveTo>
                      <a:pt x="4" y="62"/>
                    </a:moveTo>
                    <a:cubicBezTo>
                      <a:pt x="4" y="95"/>
                      <a:pt x="30" y="121"/>
                      <a:pt x="63" y="121"/>
                    </a:cubicBezTo>
                    <a:cubicBezTo>
                      <a:pt x="63" y="121"/>
                      <a:pt x="63" y="121"/>
                      <a:pt x="63" y="121"/>
                    </a:cubicBezTo>
                    <a:cubicBezTo>
                      <a:pt x="95" y="121"/>
                      <a:pt x="121" y="95"/>
                      <a:pt x="121" y="62"/>
                    </a:cubicBezTo>
                    <a:cubicBezTo>
                      <a:pt x="121" y="62"/>
                      <a:pt x="121" y="62"/>
                      <a:pt x="121" y="62"/>
                    </a:cubicBezTo>
                    <a:cubicBezTo>
                      <a:pt x="121" y="30"/>
                      <a:pt x="95" y="4"/>
                      <a:pt x="63" y="4"/>
                    </a:cubicBezTo>
                    <a:cubicBezTo>
                      <a:pt x="63" y="4"/>
                      <a:pt x="63" y="4"/>
                      <a:pt x="63" y="4"/>
                    </a:cubicBezTo>
                    <a:cubicBezTo>
                      <a:pt x="30" y="4"/>
                      <a:pt x="4" y="30"/>
                      <a:pt x="4"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8" name="Freeform 126"/>
              <p:cNvSpPr>
                <a:spLocks noEditPoints="1"/>
              </p:cNvSpPr>
              <p:nvPr/>
            </p:nvSpPr>
            <p:spPr bwMode="auto">
              <a:xfrm>
                <a:off x="4661" y="1787"/>
                <a:ext cx="310" cy="306"/>
              </a:xfrm>
              <a:custGeom>
                <a:avLst/>
                <a:gdLst>
                  <a:gd name="T0" fmla="*/ 0 w 129"/>
                  <a:gd name="T1" fmla="*/ 64 h 129"/>
                  <a:gd name="T2" fmla="*/ 65 w 129"/>
                  <a:gd name="T3" fmla="*/ 0 h 129"/>
                  <a:gd name="T4" fmla="*/ 65 w 129"/>
                  <a:gd name="T5" fmla="*/ 0 h 129"/>
                  <a:gd name="T6" fmla="*/ 129 w 129"/>
                  <a:gd name="T7" fmla="*/ 64 h 129"/>
                  <a:gd name="T8" fmla="*/ 129 w 129"/>
                  <a:gd name="T9" fmla="*/ 64 h 129"/>
                  <a:gd name="T10" fmla="*/ 65 w 129"/>
                  <a:gd name="T11" fmla="*/ 129 h 129"/>
                  <a:gd name="T12" fmla="*/ 65 w 129"/>
                  <a:gd name="T13" fmla="*/ 129 h 129"/>
                  <a:gd name="T14" fmla="*/ 0 w 129"/>
                  <a:gd name="T15" fmla="*/ 64 h 129"/>
                  <a:gd name="T16" fmla="*/ 125 w 129"/>
                  <a:gd name="T17" fmla="*/ 64 h 129"/>
                  <a:gd name="T18" fmla="*/ 69 w 129"/>
                  <a:gd name="T19" fmla="*/ 125 h 129"/>
                  <a:gd name="T20" fmla="*/ 69 w 129"/>
                  <a:gd name="T21" fmla="*/ 125 h 129"/>
                  <a:gd name="T22" fmla="*/ 125 w 129"/>
                  <a:gd name="T23" fmla="*/ 64 h 129"/>
                  <a:gd name="T24" fmla="*/ 125 w 129"/>
                  <a:gd name="T25" fmla="*/ 64 h 129"/>
                  <a:gd name="T26" fmla="*/ 65 w 129"/>
                  <a:gd name="T27" fmla="*/ 4 h 129"/>
                  <a:gd name="T28" fmla="*/ 65 w 129"/>
                  <a:gd name="T29" fmla="*/ 4 h 129"/>
                  <a:gd name="T30" fmla="*/ 125 w 129"/>
                  <a:gd name="T31" fmla="*/ 64 h 129"/>
                  <a:gd name="T32" fmla="*/ 65 w 129"/>
                  <a:gd name="T33" fmla="*/ 121 h 129"/>
                  <a:gd name="T34" fmla="*/ 121 w 129"/>
                  <a:gd name="T35" fmla="*/ 64 h 129"/>
                  <a:gd name="T36" fmla="*/ 121 w 129"/>
                  <a:gd name="T37" fmla="*/ 64 h 129"/>
                  <a:gd name="T38" fmla="*/ 65 w 129"/>
                  <a:gd name="T39" fmla="*/ 8 h 129"/>
                  <a:gd name="T40" fmla="*/ 65 w 129"/>
                  <a:gd name="T41" fmla="*/ 8 h 129"/>
                  <a:gd name="T42" fmla="*/ 8 w 129"/>
                  <a:gd name="T43" fmla="*/ 64 h 129"/>
                  <a:gd name="T44" fmla="*/ 8 w 129"/>
                  <a:gd name="T45" fmla="*/ 64 h 129"/>
                  <a:gd name="T46" fmla="*/ 65 w 129"/>
                  <a:gd name="T47" fmla="*/ 121 h 129"/>
                  <a:gd name="T48" fmla="*/ 22 w 129"/>
                  <a:gd name="T49" fmla="*/ 22 h 129"/>
                  <a:gd name="T50" fmla="*/ 63 w 129"/>
                  <a:gd name="T51" fmla="*/ 4 h 129"/>
                  <a:gd name="T52" fmla="*/ 63 w 129"/>
                  <a:gd name="T53" fmla="*/ 4 h 129"/>
                  <a:gd name="T54" fmla="*/ 22 w 129"/>
                  <a:gd name="T55" fmla="*/ 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9" h="129">
                    <a:moveTo>
                      <a:pt x="0" y="64"/>
                    </a:moveTo>
                    <a:cubicBezTo>
                      <a:pt x="0" y="29"/>
                      <a:pt x="29" y="0"/>
                      <a:pt x="65" y="0"/>
                    </a:cubicBezTo>
                    <a:cubicBezTo>
                      <a:pt x="65" y="0"/>
                      <a:pt x="65" y="0"/>
                      <a:pt x="65" y="0"/>
                    </a:cubicBezTo>
                    <a:cubicBezTo>
                      <a:pt x="100" y="0"/>
                      <a:pt x="129" y="29"/>
                      <a:pt x="129" y="64"/>
                    </a:cubicBezTo>
                    <a:cubicBezTo>
                      <a:pt x="129" y="64"/>
                      <a:pt x="129" y="64"/>
                      <a:pt x="129" y="64"/>
                    </a:cubicBezTo>
                    <a:cubicBezTo>
                      <a:pt x="129" y="100"/>
                      <a:pt x="100" y="129"/>
                      <a:pt x="65" y="129"/>
                    </a:cubicBezTo>
                    <a:cubicBezTo>
                      <a:pt x="65" y="129"/>
                      <a:pt x="65" y="129"/>
                      <a:pt x="65" y="129"/>
                    </a:cubicBezTo>
                    <a:cubicBezTo>
                      <a:pt x="29" y="129"/>
                      <a:pt x="0" y="100"/>
                      <a:pt x="0" y="64"/>
                    </a:cubicBezTo>
                    <a:close/>
                    <a:moveTo>
                      <a:pt x="125" y="64"/>
                    </a:moveTo>
                    <a:cubicBezTo>
                      <a:pt x="125" y="96"/>
                      <a:pt x="100" y="122"/>
                      <a:pt x="69" y="125"/>
                    </a:cubicBezTo>
                    <a:cubicBezTo>
                      <a:pt x="69" y="125"/>
                      <a:pt x="69" y="125"/>
                      <a:pt x="69" y="125"/>
                    </a:cubicBezTo>
                    <a:cubicBezTo>
                      <a:pt x="100" y="122"/>
                      <a:pt x="125" y="96"/>
                      <a:pt x="125" y="64"/>
                    </a:cubicBezTo>
                    <a:cubicBezTo>
                      <a:pt x="125" y="64"/>
                      <a:pt x="125" y="64"/>
                      <a:pt x="125" y="64"/>
                    </a:cubicBezTo>
                    <a:cubicBezTo>
                      <a:pt x="125" y="31"/>
                      <a:pt x="98" y="4"/>
                      <a:pt x="65" y="4"/>
                    </a:cubicBezTo>
                    <a:cubicBezTo>
                      <a:pt x="65" y="4"/>
                      <a:pt x="65" y="4"/>
                      <a:pt x="65" y="4"/>
                    </a:cubicBezTo>
                    <a:cubicBezTo>
                      <a:pt x="98" y="4"/>
                      <a:pt x="125" y="31"/>
                      <a:pt x="125" y="64"/>
                    </a:cubicBezTo>
                    <a:close/>
                    <a:moveTo>
                      <a:pt x="65" y="121"/>
                    </a:moveTo>
                    <a:cubicBezTo>
                      <a:pt x="96" y="121"/>
                      <a:pt x="121" y="95"/>
                      <a:pt x="121" y="64"/>
                    </a:cubicBezTo>
                    <a:cubicBezTo>
                      <a:pt x="121" y="64"/>
                      <a:pt x="121" y="64"/>
                      <a:pt x="121" y="64"/>
                    </a:cubicBezTo>
                    <a:cubicBezTo>
                      <a:pt x="121" y="33"/>
                      <a:pt x="96" y="8"/>
                      <a:pt x="65" y="8"/>
                    </a:cubicBezTo>
                    <a:cubicBezTo>
                      <a:pt x="65" y="8"/>
                      <a:pt x="65" y="8"/>
                      <a:pt x="65" y="8"/>
                    </a:cubicBezTo>
                    <a:cubicBezTo>
                      <a:pt x="33" y="8"/>
                      <a:pt x="8" y="33"/>
                      <a:pt x="8" y="64"/>
                    </a:cubicBezTo>
                    <a:cubicBezTo>
                      <a:pt x="8" y="64"/>
                      <a:pt x="8" y="64"/>
                      <a:pt x="8" y="64"/>
                    </a:cubicBezTo>
                    <a:cubicBezTo>
                      <a:pt x="8" y="95"/>
                      <a:pt x="33" y="121"/>
                      <a:pt x="65" y="121"/>
                    </a:cubicBezTo>
                    <a:close/>
                    <a:moveTo>
                      <a:pt x="22" y="22"/>
                    </a:moveTo>
                    <a:cubicBezTo>
                      <a:pt x="33" y="11"/>
                      <a:pt x="47" y="4"/>
                      <a:pt x="63" y="4"/>
                    </a:cubicBezTo>
                    <a:cubicBezTo>
                      <a:pt x="63" y="4"/>
                      <a:pt x="63" y="4"/>
                      <a:pt x="63" y="4"/>
                    </a:cubicBezTo>
                    <a:cubicBezTo>
                      <a:pt x="47" y="4"/>
                      <a:pt x="33" y="11"/>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9" name="Freeform 127"/>
              <p:cNvSpPr/>
              <p:nvPr/>
            </p:nvSpPr>
            <p:spPr bwMode="auto">
              <a:xfrm>
                <a:off x="4642" y="1941"/>
                <a:ext cx="31" cy="26"/>
              </a:xfrm>
              <a:custGeom>
                <a:avLst/>
                <a:gdLst>
                  <a:gd name="T0" fmla="*/ 0 w 31"/>
                  <a:gd name="T1" fmla="*/ 17 h 26"/>
                  <a:gd name="T2" fmla="*/ 27 w 31"/>
                  <a:gd name="T3" fmla="*/ 0 h 26"/>
                  <a:gd name="T4" fmla="*/ 31 w 31"/>
                  <a:gd name="T5" fmla="*/ 10 h 26"/>
                  <a:gd name="T6" fmla="*/ 5 w 31"/>
                  <a:gd name="T7" fmla="*/ 26 h 26"/>
                  <a:gd name="T8" fmla="*/ 0 w 31"/>
                  <a:gd name="T9" fmla="*/ 17 h 26"/>
                  <a:gd name="T10" fmla="*/ 0 w 31"/>
                  <a:gd name="T11" fmla="*/ 17 h 26"/>
                </a:gdLst>
                <a:ahLst/>
                <a:cxnLst>
                  <a:cxn ang="0">
                    <a:pos x="T0" y="T1"/>
                  </a:cxn>
                  <a:cxn ang="0">
                    <a:pos x="T2" y="T3"/>
                  </a:cxn>
                  <a:cxn ang="0">
                    <a:pos x="T4" y="T5"/>
                  </a:cxn>
                  <a:cxn ang="0">
                    <a:pos x="T6" y="T7"/>
                  </a:cxn>
                  <a:cxn ang="0">
                    <a:pos x="T8" y="T9"/>
                  </a:cxn>
                  <a:cxn ang="0">
                    <a:pos x="T10" y="T11"/>
                  </a:cxn>
                </a:cxnLst>
                <a:rect l="0" t="0" r="r" b="b"/>
                <a:pathLst>
                  <a:path w="31" h="26">
                    <a:moveTo>
                      <a:pt x="0" y="17"/>
                    </a:moveTo>
                    <a:lnTo>
                      <a:pt x="27" y="0"/>
                    </a:lnTo>
                    <a:lnTo>
                      <a:pt x="31" y="10"/>
                    </a:lnTo>
                    <a:lnTo>
                      <a:pt x="5" y="26"/>
                    </a:lnTo>
                    <a:lnTo>
                      <a:pt x="0" y="17"/>
                    </a:lnTo>
                    <a:lnTo>
                      <a:pt x="0"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0" name="Freeform 128"/>
              <p:cNvSpPr/>
              <p:nvPr/>
            </p:nvSpPr>
            <p:spPr bwMode="auto">
              <a:xfrm>
                <a:off x="4635" y="1936"/>
                <a:ext cx="46" cy="36"/>
              </a:xfrm>
              <a:custGeom>
                <a:avLst/>
                <a:gdLst>
                  <a:gd name="T0" fmla="*/ 2 w 46"/>
                  <a:gd name="T1" fmla="*/ 24 h 36"/>
                  <a:gd name="T2" fmla="*/ 7 w 46"/>
                  <a:gd name="T3" fmla="*/ 22 h 36"/>
                  <a:gd name="T4" fmla="*/ 10 w 46"/>
                  <a:gd name="T5" fmla="*/ 27 h 36"/>
                  <a:gd name="T6" fmla="*/ 7 w 46"/>
                  <a:gd name="T7" fmla="*/ 22 h 36"/>
                  <a:gd name="T8" fmla="*/ 2 w 46"/>
                  <a:gd name="T9" fmla="*/ 24 h 36"/>
                  <a:gd name="T10" fmla="*/ 0 w 46"/>
                  <a:gd name="T11" fmla="*/ 19 h 36"/>
                  <a:gd name="T12" fmla="*/ 36 w 46"/>
                  <a:gd name="T13" fmla="*/ 0 h 36"/>
                  <a:gd name="T14" fmla="*/ 46 w 46"/>
                  <a:gd name="T15" fmla="*/ 17 h 36"/>
                  <a:gd name="T16" fmla="*/ 10 w 46"/>
                  <a:gd name="T17" fmla="*/ 36 h 36"/>
                  <a:gd name="T18" fmla="*/ 2 w 46"/>
                  <a:gd name="T19" fmla="*/ 24 h 36"/>
                  <a:gd name="T20" fmla="*/ 2 w 46"/>
                  <a:gd name="T21" fmla="*/ 2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6">
                    <a:moveTo>
                      <a:pt x="2" y="24"/>
                    </a:moveTo>
                    <a:lnTo>
                      <a:pt x="7" y="22"/>
                    </a:lnTo>
                    <a:lnTo>
                      <a:pt x="10" y="27"/>
                    </a:lnTo>
                    <a:lnTo>
                      <a:pt x="7" y="22"/>
                    </a:lnTo>
                    <a:lnTo>
                      <a:pt x="2" y="24"/>
                    </a:lnTo>
                    <a:lnTo>
                      <a:pt x="0" y="19"/>
                    </a:lnTo>
                    <a:lnTo>
                      <a:pt x="36" y="0"/>
                    </a:lnTo>
                    <a:lnTo>
                      <a:pt x="46" y="17"/>
                    </a:lnTo>
                    <a:lnTo>
                      <a:pt x="10" y="36"/>
                    </a:lnTo>
                    <a:lnTo>
                      <a:pt x="2" y="24"/>
                    </a:lnTo>
                    <a:lnTo>
                      <a:pt x="2"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1" name="Freeform 129"/>
              <p:cNvSpPr/>
              <p:nvPr/>
            </p:nvSpPr>
            <p:spPr bwMode="auto">
              <a:xfrm>
                <a:off x="4693" y="1951"/>
                <a:ext cx="115" cy="78"/>
              </a:xfrm>
              <a:custGeom>
                <a:avLst/>
                <a:gdLst>
                  <a:gd name="T0" fmla="*/ 0 w 48"/>
                  <a:gd name="T1" fmla="*/ 30 h 33"/>
                  <a:gd name="T2" fmla="*/ 0 w 48"/>
                  <a:gd name="T3" fmla="*/ 30 h 33"/>
                  <a:gd name="T4" fmla="*/ 2 w 48"/>
                  <a:gd name="T5" fmla="*/ 26 h 33"/>
                  <a:gd name="T6" fmla="*/ 5 w 48"/>
                  <a:gd name="T7" fmla="*/ 28 h 33"/>
                  <a:gd name="T8" fmla="*/ 5 w 48"/>
                  <a:gd name="T9" fmla="*/ 28 h 33"/>
                  <a:gd name="T10" fmla="*/ 13 w 48"/>
                  <a:gd name="T11" fmla="*/ 29 h 33"/>
                  <a:gd name="T12" fmla="*/ 13 w 48"/>
                  <a:gd name="T13" fmla="*/ 29 h 33"/>
                  <a:gd name="T14" fmla="*/ 23 w 48"/>
                  <a:gd name="T15" fmla="*/ 26 h 33"/>
                  <a:gd name="T16" fmla="*/ 23 w 48"/>
                  <a:gd name="T17" fmla="*/ 26 h 33"/>
                  <a:gd name="T18" fmla="*/ 37 w 48"/>
                  <a:gd name="T19" fmla="*/ 11 h 33"/>
                  <a:gd name="T20" fmla="*/ 37 w 48"/>
                  <a:gd name="T21" fmla="*/ 11 h 33"/>
                  <a:gd name="T22" fmla="*/ 44 w 48"/>
                  <a:gd name="T23" fmla="*/ 0 h 33"/>
                  <a:gd name="T24" fmla="*/ 44 w 48"/>
                  <a:gd name="T25" fmla="*/ 0 h 33"/>
                  <a:gd name="T26" fmla="*/ 48 w 48"/>
                  <a:gd name="T27" fmla="*/ 3 h 33"/>
                  <a:gd name="T28" fmla="*/ 25 w 48"/>
                  <a:gd name="T29" fmla="*/ 30 h 33"/>
                  <a:gd name="T30" fmla="*/ 25 w 48"/>
                  <a:gd name="T31" fmla="*/ 30 h 33"/>
                  <a:gd name="T32" fmla="*/ 13 w 48"/>
                  <a:gd name="T33" fmla="*/ 33 h 33"/>
                  <a:gd name="T34" fmla="*/ 13 w 48"/>
                  <a:gd name="T35" fmla="*/ 33 h 33"/>
                  <a:gd name="T36" fmla="*/ 0 w 48"/>
                  <a:gd name="T37"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8" h="33">
                    <a:moveTo>
                      <a:pt x="0" y="30"/>
                    </a:moveTo>
                    <a:cubicBezTo>
                      <a:pt x="0" y="30"/>
                      <a:pt x="0" y="30"/>
                      <a:pt x="0" y="30"/>
                    </a:cubicBezTo>
                    <a:cubicBezTo>
                      <a:pt x="2" y="26"/>
                      <a:pt x="2" y="26"/>
                      <a:pt x="2" y="26"/>
                    </a:cubicBezTo>
                    <a:cubicBezTo>
                      <a:pt x="2" y="26"/>
                      <a:pt x="3" y="27"/>
                      <a:pt x="5" y="28"/>
                    </a:cubicBezTo>
                    <a:cubicBezTo>
                      <a:pt x="5" y="28"/>
                      <a:pt x="5" y="28"/>
                      <a:pt x="5" y="28"/>
                    </a:cubicBezTo>
                    <a:cubicBezTo>
                      <a:pt x="7" y="28"/>
                      <a:pt x="10" y="29"/>
                      <a:pt x="13" y="29"/>
                    </a:cubicBezTo>
                    <a:cubicBezTo>
                      <a:pt x="13" y="29"/>
                      <a:pt x="13" y="29"/>
                      <a:pt x="13" y="29"/>
                    </a:cubicBezTo>
                    <a:cubicBezTo>
                      <a:pt x="17" y="29"/>
                      <a:pt x="20" y="28"/>
                      <a:pt x="23" y="26"/>
                    </a:cubicBezTo>
                    <a:cubicBezTo>
                      <a:pt x="23" y="26"/>
                      <a:pt x="23" y="26"/>
                      <a:pt x="23" y="26"/>
                    </a:cubicBezTo>
                    <a:cubicBezTo>
                      <a:pt x="27" y="23"/>
                      <a:pt x="33" y="17"/>
                      <a:pt x="37" y="11"/>
                    </a:cubicBezTo>
                    <a:cubicBezTo>
                      <a:pt x="37" y="11"/>
                      <a:pt x="37" y="11"/>
                      <a:pt x="37" y="11"/>
                    </a:cubicBezTo>
                    <a:cubicBezTo>
                      <a:pt x="41" y="5"/>
                      <a:pt x="44" y="0"/>
                      <a:pt x="44" y="0"/>
                    </a:cubicBezTo>
                    <a:cubicBezTo>
                      <a:pt x="44" y="0"/>
                      <a:pt x="44" y="0"/>
                      <a:pt x="44" y="0"/>
                    </a:cubicBezTo>
                    <a:cubicBezTo>
                      <a:pt x="48" y="3"/>
                      <a:pt x="48" y="3"/>
                      <a:pt x="48" y="3"/>
                    </a:cubicBezTo>
                    <a:cubicBezTo>
                      <a:pt x="48" y="3"/>
                      <a:pt x="35" y="22"/>
                      <a:pt x="25" y="30"/>
                    </a:cubicBezTo>
                    <a:cubicBezTo>
                      <a:pt x="25" y="30"/>
                      <a:pt x="25" y="30"/>
                      <a:pt x="25" y="30"/>
                    </a:cubicBezTo>
                    <a:cubicBezTo>
                      <a:pt x="21" y="32"/>
                      <a:pt x="17" y="33"/>
                      <a:pt x="13" y="33"/>
                    </a:cubicBezTo>
                    <a:cubicBezTo>
                      <a:pt x="13" y="33"/>
                      <a:pt x="13" y="33"/>
                      <a:pt x="13" y="33"/>
                    </a:cubicBezTo>
                    <a:cubicBezTo>
                      <a:pt x="6" y="33"/>
                      <a:pt x="0" y="30"/>
                      <a:pt x="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2" name="Freeform 130"/>
              <p:cNvSpPr>
                <a:spLocks noEditPoints="1"/>
              </p:cNvSpPr>
              <p:nvPr/>
            </p:nvSpPr>
            <p:spPr bwMode="auto">
              <a:xfrm>
                <a:off x="4688" y="1946"/>
                <a:ext cx="127" cy="88"/>
              </a:xfrm>
              <a:custGeom>
                <a:avLst/>
                <a:gdLst>
                  <a:gd name="T0" fmla="*/ 1 w 53"/>
                  <a:gd name="T1" fmla="*/ 33 h 37"/>
                  <a:gd name="T2" fmla="*/ 0 w 53"/>
                  <a:gd name="T3" fmla="*/ 31 h 37"/>
                  <a:gd name="T4" fmla="*/ 2 w 53"/>
                  <a:gd name="T5" fmla="*/ 27 h 37"/>
                  <a:gd name="T6" fmla="*/ 4 w 53"/>
                  <a:gd name="T7" fmla="*/ 26 h 37"/>
                  <a:gd name="T8" fmla="*/ 4 w 53"/>
                  <a:gd name="T9" fmla="*/ 26 h 37"/>
                  <a:gd name="T10" fmla="*/ 4 w 53"/>
                  <a:gd name="T11" fmla="*/ 26 h 37"/>
                  <a:gd name="T12" fmla="*/ 4 w 53"/>
                  <a:gd name="T13" fmla="*/ 26 h 37"/>
                  <a:gd name="T14" fmla="*/ 5 w 53"/>
                  <a:gd name="T15" fmla="*/ 26 h 37"/>
                  <a:gd name="T16" fmla="*/ 5 w 53"/>
                  <a:gd name="T17" fmla="*/ 26 h 37"/>
                  <a:gd name="T18" fmla="*/ 5 w 53"/>
                  <a:gd name="T19" fmla="*/ 27 h 37"/>
                  <a:gd name="T20" fmla="*/ 8 w 53"/>
                  <a:gd name="T21" fmla="*/ 28 h 37"/>
                  <a:gd name="T22" fmla="*/ 15 w 53"/>
                  <a:gd name="T23" fmla="*/ 29 h 37"/>
                  <a:gd name="T24" fmla="*/ 15 w 53"/>
                  <a:gd name="T25" fmla="*/ 29 h 37"/>
                  <a:gd name="T26" fmla="*/ 16 w 53"/>
                  <a:gd name="T27" fmla="*/ 29 h 37"/>
                  <a:gd name="T28" fmla="*/ 24 w 53"/>
                  <a:gd name="T29" fmla="*/ 27 h 37"/>
                  <a:gd name="T30" fmla="*/ 37 w 53"/>
                  <a:gd name="T31" fmla="*/ 12 h 37"/>
                  <a:gd name="T32" fmla="*/ 45 w 53"/>
                  <a:gd name="T33" fmla="*/ 1 h 37"/>
                  <a:gd name="T34" fmla="*/ 45 w 53"/>
                  <a:gd name="T35" fmla="*/ 1 h 37"/>
                  <a:gd name="T36" fmla="*/ 53 w 53"/>
                  <a:gd name="T37" fmla="*/ 4 h 37"/>
                  <a:gd name="T38" fmla="*/ 51 w 53"/>
                  <a:gd name="T39" fmla="*/ 6 h 37"/>
                  <a:gd name="T40" fmla="*/ 51 w 53"/>
                  <a:gd name="T41" fmla="*/ 7 h 37"/>
                  <a:gd name="T42" fmla="*/ 49 w 53"/>
                  <a:gd name="T43" fmla="*/ 9 h 37"/>
                  <a:gd name="T44" fmla="*/ 44 w 53"/>
                  <a:gd name="T45" fmla="*/ 17 h 37"/>
                  <a:gd name="T46" fmla="*/ 28 w 53"/>
                  <a:gd name="T47" fmla="*/ 33 h 37"/>
                  <a:gd name="T48" fmla="*/ 15 w 53"/>
                  <a:gd name="T49" fmla="*/ 37 h 37"/>
                  <a:gd name="T50" fmla="*/ 1 w 53"/>
                  <a:gd name="T51" fmla="*/ 34 h 37"/>
                  <a:gd name="T52" fmla="*/ 2 w 53"/>
                  <a:gd name="T53" fmla="*/ 32 h 37"/>
                  <a:gd name="T54" fmla="*/ 15 w 53"/>
                  <a:gd name="T55" fmla="*/ 33 h 37"/>
                  <a:gd name="T56" fmla="*/ 22 w 53"/>
                  <a:gd name="T57" fmla="*/ 32 h 37"/>
                  <a:gd name="T58" fmla="*/ 15 w 53"/>
                  <a:gd name="T59" fmla="*/ 33 h 37"/>
                  <a:gd name="T60" fmla="*/ 15 w 53"/>
                  <a:gd name="T61" fmla="*/ 33 h 37"/>
                  <a:gd name="T62" fmla="*/ 14 w 53"/>
                  <a:gd name="T63" fmla="*/ 33 h 37"/>
                  <a:gd name="T64" fmla="*/ 11 w 53"/>
                  <a:gd name="T65" fmla="*/ 32 h 37"/>
                  <a:gd name="T66" fmla="*/ 7 w 53"/>
                  <a:gd name="T67" fmla="*/ 31 h 37"/>
                  <a:gd name="T68" fmla="*/ 5 w 53"/>
                  <a:gd name="T69" fmla="*/ 31 h 37"/>
                  <a:gd name="T70" fmla="*/ 11 w 53"/>
                  <a:gd name="T71" fmla="*/ 32 h 37"/>
                  <a:gd name="T72" fmla="*/ 22 w 53"/>
                  <a:gd name="T73" fmla="*/ 32 h 37"/>
                  <a:gd name="T74" fmla="*/ 22 w 53"/>
                  <a:gd name="T75" fmla="*/ 32 h 37"/>
                  <a:gd name="T76" fmla="*/ 3 w 53"/>
                  <a:gd name="T77" fmla="*/ 30 h 37"/>
                  <a:gd name="T78" fmla="*/ 3 w 53"/>
                  <a:gd name="T79" fmla="*/ 30 h 37"/>
                  <a:gd name="T80" fmla="*/ 3 w 53"/>
                  <a:gd name="T81" fmla="*/ 30 h 37"/>
                  <a:gd name="T82" fmla="*/ 3 w 53"/>
                  <a:gd name="T83" fmla="*/ 30 h 37"/>
                  <a:gd name="T84" fmla="*/ 2 w 53"/>
                  <a:gd name="T85" fmla="*/ 29 h 37"/>
                  <a:gd name="T86" fmla="*/ 2 w 53"/>
                  <a:gd name="T87" fmla="*/ 29 h 37"/>
                  <a:gd name="T88" fmla="*/ 41 w 53"/>
                  <a:gd name="T89" fmla="*/ 14 h 37"/>
                  <a:gd name="T90" fmla="*/ 39 w 53"/>
                  <a:gd name="T91" fmla="*/ 17 h 37"/>
                  <a:gd name="T92" fmla="*/ 46 w 53"/>
                  <a:gd name="T93" fmla="*/ 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3" h="37">
                    <a:moveTo>
                      <a:pt x="1" y="34"/>
                    </a:moveTo>
                    <a:cubicBezTo>
                      <a:pt x="1" y="33"/>
                      <a:pt x="1" y="33"/>
                      <a:pt x="1" y="33"/>
                    </a:cubicBezTo>
                    <a:cubicBezTo>
                      <a:pt x="1" y="31"/>
                      <a:pt x="1" y="31"/>
                      <a:pt x="1" y="31"/>
                    </a:cubicBezTo>
                    <a:cubicBezTo>
                      <a:pt x="0" y="31"/>
                      <a:pt x="0" y="31"/>
                      <a:pt x="0" y="31"/>
                    </a:cubicBezTo>
                    <a:cubicBezTo>
                      <a:pt x="2" y="27"/>
                      <a:pt x="2" y="27"/>
                      <a:pt x="2" y="27"/>
                    </a:cubicBezTo>
                    <a:cubicBezTo>
                      <a:pt x="2" y="27"/>
                      <a:pt x="2" y="27"/>
                      <a:pt x="2" y="27"/>
                    </a:cubicBezTo>
                    <a:cubicBezTo>
                      <a:pt x="2" y="27"/>
                      <a:pt x="2" y="27"/>
                      <a:pt x="2" y="27"/>
                    </a:cubicBezTo>
                    <a:cubicBezTo>
                      <a:pt x="3" y="26"/>
                      <a:pt x="3"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5" y="26"/>
                    </a:cubicBezTo>
                    <a:cubicBezTo>
                      <a:pt x="5" y="26"/>
                      <a:pt x="5" y="26"/>
                      <a:pt x="5" y="26"/>
                    </a:cubicBezTo>
                    <a:cubicBezTo>
                      <a:pt x="5" y="26"/>
                      <a:pt x="5" y="26"/>
                      <a:pt x="5" y="26"/>
                    </a:cubicBezTo>
                    <a:cubicBezTo>
                      <a:pt x="5" y="26"/>
                      <a:pt x="5" y="26"/>
                      <a:pt x="5" y="26"/>
                    </a:cubicBezTo>
                    <a:cubicBezTo>
                      <a:pt x="5" y="26"/>
                      <a:pt x="5" y="27"/>
                      <a:pt x="5" y="27"/>
                    </a:cubicBezTo>
                    <a:cubicBezTo>
                      <a:pt x="5" y="27"/>
                      <a:pt x="5" y="27"/>
                      <a:pt x="5" y="27"/>
                    </a:cubicBezTo>
                    <a:cubicBezTo>
                      <a:pt x="6" y="27"/>
                      <a:pt x="7" y="27"/>
                      <a:pt x="8" y="28"/>
                    </a:cubicBezTo>
                    <a:cubicBezTo>
                      <a:pt x="8" y="28"/>
                      <a:pt x="8" y="28"/>
                      <a:pt x="8" y="28"/>
                    </a:cubicBezTo>
                    <a:cubicBezTo>
                      <a:pt x="10" y="28"/>
                      <a:pt x="13" y="29"/>
                      <a:pt x="15" y="29"/>
                    </a:cubicBezTo>
                    <a:cubicBezTo>
                      <a:pt x="15" y="29"/>
                      <a:pt x="15" y="29"/>
                      <a:pt x="15" y="29"/>
                    </a:cubicBezTo>
                    <a:cubicBezTo>
                      <a:pt x="15" y="29"/>
                      <a:pt x="15" y="29"/>
                      <a:pt x="15" y="29"/>
                    </a:cubicBezTo>
                    <a:cubicBezTo>
                      <a:pt x="15" y="29"/>
                      <a:pt x="16" y="29"/>
                      <a:pt x="16" y="29"/>
                    </a:cubicBezTo>
                    <a:cubicBezTo>
                      <a:pt x="16" y="29"/>
                      <a:pt x="16" y="29"/>
                      <a:pt x="16" y="29"/>
                    </a:cubicBezTo>
                    <a:cubicBezTo>
                      <a:pt x="18" y="29"/>
                      <a:pt x="21" y="28"/>
                      <a:pt x="24" y="27"/>
                    </a:cubicBezTo>
                    <a:cubicBezTo>
                      <a:pt x="24" y="27"/>
                      <a:pt x="24" y="27"/>
                      <a:pt x="24" y="27"/>
                    </a:cubicBezTo>
                    <a:cubicBezTo>
                      <a:pt x="28" y="24"/>
                      <a:pt x="33" y="17"/>
                      <a:pt x="37" y="12"/>
                    </a:cubicBezTo>
                    <a:cubicBezTo>
                      <a:pt x="37" y="12"/>
                      <a:pt x="37" y="12"/>
                      <a:pt x="37" y="12"/>
                    </a:cubicBezTo>
                    <a:cubicBezTo>
                      <a:pt x="42" y="6"/>
                      <a:pt x="45" y="1"/>
                      <a:pt x="45" y="1"/>
                    </a:cubicBezTo>
                    <a:cubicBezTo>
                      <a:pt x="45" y="1"/>
                      <a:pt x="45" y="1"/>
                      <a:pt x="45" y="1"/>
                    </a:cubicBezTo>
                    <a:cubicBezTo>
                      <a:pt x="45" y="1"/>
                      <a:pt x="45" y="1"/>
                      <a:pt x="45" y="1"/>
                    </a:cubicBezTo>
                    <a:cubicBezTo>
                      <a:pt x="45" y="1"/>
                      <a:pt x="45" y="1"/>
                      <a:pt x="45" y="1"/>
                    </a:cubicBezTo>
                    <a:cubicBezTo>
                      <a:pt x="46" y="0"/>
                      <a:pt x="46" y="0"/>
                      <a:pt x="46" y="0"/>
                    </a:cubicBezTo>
                    <a:cubicBezTo>
                      <a:pt x="53" y="4"/>
                      <a:pt x="53" y="4"/>
                      <a:pt x="53" y="4"/>
                    </a:cubicBezTo>
                    <a:cubicBezTo>
                      <a:pt x="51" y="6"/>
                      <a:pt x="51" y="6"/>
                      <a:pt x="51" y="6"/>
                    </a:cubicBezTo>
                    <a:cubicBezTo>
                      <a:pt x="51" y="6"/>
                      <a:pt x="51" y="6"/>
                      <a:pt x="51" y="6"/>
                    </a:cubicBezTo>
                    <a:cubicBezTo>
                      <a:pt x="51" y="6"/>
                      <a:pt x="51" y="6"/>
                      <a:pt x="51" y="6"/>
                    </a:cubicBezTo>
                    <a:cubicBezTo>
                      <a:pt x="51" y="6"/>
                      <a:pt x="51" y="6"/>
                      <a:pt x="51" y="7"/>
                    </a:cubicBezTo>
                    <a:cubicBezTo>
                      <a:pt x="51" y="7"/>
                      <a:pt x="51" y="7"/>
                      <a:pt x="51" y="7"/>
                    </a:cubicBezTo>
                    <a:cubicBezTo>
                      <a:pt x="50" y="7"/>
                      <a:pt x="50" y="8"/>
                      <a:pt x="49" y="9"/>
                    </a:cubicBezTo>
                    <a:cubicBezTo>
                      <a:pt x="49" y="9"/>
                      <a:pt x="49" y="9"/>
                      <a:pt x="49" y="9"/>
                    </a:cubicBezTo>
                    <a:cubicBezTo>
                      <a:pt x="48" y="11"/>
                      <a:pt x="46" y="14"/>
                      <a:pt x="44" y="17"/>
                    </a:cubicBezTo>
                    <a:cubicBezTo>
                      <a:pt x="44" y="17"/>
                      <a:pt x="44" y="17"/>
                      <a:pt x="44" y="17"/>
                    </a:cubicBezTo>
                    <a:cubicBezTo>
                      <a:pt x="39" y="22"/>
                      <a:pt x="34" y="29"/>
                      <a:pt x="28" y="33"/>
                    </a:cubicBezTo>
                    <a:cubicBezTo>
                      <a:pt x="28" y="33"/>
                      <a:pt x="28" y="33"/>
                      <a:pt x="28" y="33"/>
                    </a:cubicBezTo>
                    <a:cubicBezTo>
                      <a:pt x="24" y="36"/>
                      <a:pt x="19" y="37"/>
                      <a:pt x="15" y="37"/>
                    </a:cubicBezTo>
                    <a:cubicBezTo>
                      <a:pt x="15" y="37"/>
                      <a:pt x="15" y="37"/>
                      <a:pt x="15" y="37"/>
                    </a:cubicBezTo>
                    <a:cubicBezTo>
                      <a:pt x="8" y="37"/>
                      <a:pt x="2" y="34"/>
                      <a:pt x="1" y="34"/>
                    </a:cubicBezTo>
                    <a:close/>
                    <a:moveTo>
                      <a:pt x="1" y="34"/>
                    </a:moveTo>
                    <a:cubicBezTo>
                      <a:pt x="2" y="32"/>
                      <a:pt x="2" y="32"/>
                      <a:pt x="2" y="32"/>
                    </a:cubicBezTo>
                    <a:cubicBezTo>
                      <a:pt x="1" y="34"/>
                      <a:pt x="1" y="34"/>
                      <a:pt x="1" y="34"/>
                    </a:cubicBezTo>
                    <a:close/>
                    <a:moveTo>
                      <a:pt x="15" y="33"/>
                    </a:moveTo>
                    <a:cubicBezTo>
                      <a:pt x="17" y="33"/>
                      <a:pt x="20" y="33"/>
                      <a:pt x="22" y="32"/>
                    </a:cubicBezTo>
                    <a:cubicBezTo>
                      <a:pt x="22" y="32"/>
                      <a:pt x="22" y="32"/>
                      <a:pt x="22" y="32"/>
                    </a:cubicBezTo>
                    <a:cubicBezTo>
                      <a:pt x="20" y="33"/>
                      <a:pt x="17" y="33"/>
                      <a:pt x="15" y="33"/>
                    </a:cubicBezTo>
                    <a:cubicBezTo>
                      <a:pt x="15" y="33"/>
                      <a:pt x="15" y="33"/>
                      <a:pt x="15" y="33"/>
                    </a:cubicBezTo>
                    <a:cubicBezTo>
                      <a:pt x="15" y="33"/>
                      <a:pt x="15" y="33"/>
                      <a:pt x="15" y="33"/>
                    </a:cubicBezTo>
                    <a:cubicBezTo>
                      <a:pt x="15" y="33"/>
                      <a:pt x="15" y="33"/>
                      <a:pt x="15" y="33"/>
                    </a:cubicBezTo>
                    <a:cubicBezTo>
                      <a:pt x="15" y="33"/>
                      <a:pt x="15" y="33"/>
                      <a:pt x="14" y="33"/>
                    </a:cubicBezTo>
                    <a:cubicBezTo>
                      <a:pt x="14" y="33"/>
                      <a:pt x="14" y="33"/>
                      <a:pt x="14" y="33"/>
                    </a:cubicBezTo>
                    <a:cubicBezTo>
                      <a:pt x="15" y="33"/>
                      <a:pt x="15" y="33"/>
                      <a:pt x="15" y="33"/>
                    </a:cubicBezTo>
                    <a:close/>
                    <a:moveTo>
                      <a:pt x="11" y="32"/>
                    </a:moveTo>
                    <a:cubicBezTo>
                      <a:pt x="9" y="32"/>
                      <a:pt x="8" y="32"/>
                      <a:pt x="7" y="31"/>
                    </a:cubicBezTo>
                    <a:cubicBezTo>
                      <a:pt x="7" y="31"/>
                      <a:pt x="7" y="31"/>
                      <a:pt x="7" y="31"/>
                    </a:cubicBezTo>
                    <a:cubicBezTo>
                      <a:pt x="6" y="31"/>
                      <a:pt x="5" y="31"/>
                      <a:pt x="5" y="31"/>
                    </a:cubicBezTo>
                    <a:cubicBezTo>
                      <a:pt x="5" y="31"/>
                      <a:pt x="5" y="31"/>
                      <a:pt x="5" y="31"/>
                    </a:cubicBezTo>
                    <a:cubicBezTo>
                      <a:pt x="5" y="31"/>
                      <a:pt x="5" y="31"/>
                      <a:pt x="5" y="31"/>
                    </a:cubicBezTo>
                    <a:cubicBezTo>
                      <a:pt x="6" y="31"/>
                      <a:pt x="8" y="32"/>
                      <a:pt x="11" y="32"/>
                    </a:cubicBezTo>
                    <a:close/>
                    <a:moveTo>
                      <a:pt x="22" y="32"/>
                    </a:moveTo>
                    <a:cubicBezTo>
                      <a:pt x="22" y="32"/>
                      <a:pt x="22" y="32"/>
                      <a:pt x="22" y="32"/>
                    </a:cubicBezTo>
                    <a:cubicBezTo>
                      <a:pt x="22" y="32"/>
                      <a:pt x="22" y="32"/>
                      <a:pt x="22" y="32"/>
                    </a:cubicBezTo>
                    <a:cubicBezTo>
                      <a:pt x="22" y="32"/>
                      <a:pt x="22" y="32"/>
                      <a:pt x="22" y="32"/>
                    </a:cubicBezTo>
                    <a:close/>
                    <a:moveTo>
                      <a:pt x="3" y="30"/>
                    </a:move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lose/>
                    <a:moveTo>
                      <a:pt x="2" y="29"/>
                    </a:moveTo>
                    <a:cubicBezTo>
                      <a:pt x="2" y="29"/>
                      <a:pt x="2" y="29"/>
                      <a:pt x="2" y="29"/>
                    </a:cubicBezTo>
                    <a:cubicBezTo>
                      <a:pt x="2" y="29"/>
                      <a:pt x="2" y="29"/>
                      <a:pt x="2" y="29"/>
                    </a:cubicBezTo>
                    <a:cubicBezTo>
                      <a:pt x="2" y="29"/>
                      <a:pt x="2" y="29"/>
                      <a:pt x="2" y="29"/>
                    </a:cubicBezTo>
                    <a:close/>
                    <a:moveTo>
                      <a:pt x="41" y="14"/>
                    </a:moveTo>
                    <a:cubicBezTo>
                      <a:pt x="40" y="15"/>
                      <a:pt x="39" y="16"/>
                      <a:pt x="39" y="17"/>
                    </a:cubicBezTo>
                    <a:cubicBezTo>
                      <a:pt x="39" y="17"/>
                      <a:pt x="39" y="17"/>
                      <a:pt x="39" y="17"/>
                    </a:cubicBezTo>
                    <a:cubicBezTo>
                      <a:pt x="41" y="13"/>
                      <a:pt x="44" y="10"/>
                      <a:pt x="46" y="7"/>
                    </a:cubicBezTo>
                    <a:cubicBezTo>
                      <a:pt x="46" y="7"/>
                      <a:pt x="46" y="7"/>
                      <a:pt x="46" y="7"/>
                    </a:cubicBezTo>
                    <a:cubicBezTo>
                      <a:pt x="44" y="9"/>
                      <a:pt x="43" y="11"/>
                      <a:pt x="4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3" name="Freeform 131"/>
              <p:cNvSpPr/>
              <p:nvPr/>
            </p:nvSpPr>
            <p:spPr bwMode="auto">
              <a:xfrm>
                <a:off x="4789" y="1936"/>
                <a:ext cx="24" cy="22"/>
              </a:xfrm>
              <a:custGeom>
                <a:avLst/>
                <a:gdLst>
                  <a:gd name="T0" fmla="*/ 0 w 24"/>
                  <a:gd name="T1" fmla="*/ 8 h 22"/>
                  <a:gd name="T2" fmla="*/ 7 w 24"/>
                  <a:gd name="T3" fmla="*/ 0 h 22"/>
                  <a:gd name="T4" fmla="*/ 24 w 24"/>
                  <a:gd name="T5" fmla="*/ 15 h 22"/>
                  <a:gd name="T6" fmla="*/ 16 w 24"/>
                  <a:gd name="T7" fmla="*/ 22 h 22"/>
                  <a:gd name="T8" fmla="*/ 0 w 24"/>
                  <a:gd name="T9" fmla="*/ 8 h 22"/>
                  <a:gd name="T10" fmla="*/ 0 w 24"/>
                  <a:gd name="T11" fmla="*/ 8 h 22"/>
                </a:gdLst>
                <a:ahLst/>
                <a:cxnLst>
                  <a:cxn ang="0">
                    <a:pos x="T0" y="T1"/>
                  </a:cxn>
                  <a:cxn ang="0">
                    <a:pos x="T2" y="T3"/>
                  </a:cxn>
                  <a:cxn ang="0">
                    <a:pos x="T4" y="T5"/>
                  </a:cxn>
                  <a:cxn ang="0">
                    <a:pos x="T6" y="T7"/>
                  </a:cxn>
                  <a:cxn ang="0">
                    <a:pos x="T8" y="T9"/>
                  </a:cxn>
                  <a:cxn ang="0">
                    <a:pos x="T10" y="T11"/>
                  </a:cxn>
                </a:cxnLst>
                <a:rect l="0" t="0" r="r" b="b"/>
                <a:pathLst>
                  <a:path w="24" h="22">
                    <a:moveTo>
                      <a:pt x="0" y="8"/>
                    </a:moveTo>
                    <a:lnTo>
                      <a:pt x="7" y="0"/>
                    </a:lnTo>
                    <a:lnTo>
                      <a:pt x="24" y="15"/>
                    </a:lnTo>
                    <a:lnTo>
                      <a:pt x="16" y="22"/>
                    </a:lnTo>
                    <a:lnTo>
                      <a:pt x="0" y="8"/>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4" name="Freeform 132"/>
              <p:cNvSpPr>
                <a:spLocks noEditPoints="1"/>
              </p:cNvSpPr>
              <p:nvPr/>
            </p:nvSpPr>
            <p:spPr bwMode="auto">
              <a:xfrm>
                <a:off x="4781" y="1929"/>
                <a:ext cx="39" cy="36"/>
              </a:xfrm>
              <a:custGeom>
                <a:avLst/>
                <a:gdLst>
                  <a:gd name="T0" fmla="*/ 5 w 39"/>
                  <a:gd name="T1" fmla="*/ 17 h 36"/>
                  <a:gd name="T2" fmla="*/ 8 w 39"/>
                  <a:gd name="T3" fmla="*/ 15 h 36"/>
                  <a:gd name="T4" fmla="*/ 12 w 39"/>
                  <a:gd name="T5" fmla="*/ 17 h 36"/>
                  <a:gd name="T6" fmla="*/ 8 w 39"/>
                  <a:gd name="T7" fmla="*/ 15 h 36"/>
                  <a:gd name="T8" fmla="*/ 5 w 39"/>
                  <a:gd name="T9" fmla="*/ 17 h 36"/>
                  <a:gd name="T10" fmla="*/ 0 w 39"/>
                  <a:gd name="T11" fmla="*/ 15 h 36"/>
                  <a:gd name="T12" fmla="*/ 15 w 39"/>
                  <a:gd name="T13" fmla="*/ 0 h 36"/>
                  <a:gd name="T14" fmla="*/ 39 w 39"/>
                  <a:gd name="T15" fmla="*/ 22 h 36"/>
                  <a:gd name="T16" fmla="*/ 24 w 39"/>
                  <a:gd name="T17" fmla="*/ 36 h 36"/>
                  <a:gd name="T18" fmla="*/ 5 w 39"/>
                  <a:gd name="T19" fmla="*/ 17 h 36"/>
                  <a:gd name="T20" fmla="*/ 5 w 39"/>
                  <a:gd name="T21" fmla="*/ 17 h 36"/>
                  <a:gd name="T22" fmla="*/ 24 w 39"/>
                  <a:gd name="T23" fmla="*/ 24 h 36"/>
                  <a:gd name="T24" fmla="*/ 24 w 39"/>
                  <a:gd name="T25" fmla="*/ 24 h 36"/>
                  <a:gd name="T26" fmla="*/ 17 w 39"/>
                  <a:gd name="T27" fmla="*/ 15 h 36"/>
                  <a:gd name="T28" fmla="*/ 24 w 39"/>
                  <a:gd name="T29" fmla="*/ 24 h 36"/>
                  <a:gd name="T30" fmla="*/ 24 w 39"/>
                  <a:gd name="T31" fmla="*/ 2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 h="36">
                    <a:moveTo>
                      <a:pt x="5" y="17"/>
                    </a:moveTo>
                    <a:lnTo>
                      <a:pt x="8" y="15"/>
                    </a:lnTo>
                    <a:lnTo>
                      <a:pt x="12" y="17"/>
                    </a:lnTo>
                    <a:lnTo>
                      <a:pt x="8" y="15"/>
                    </a:lnTo>
                    <a:lnTo>
                      <a:pt x="5" y="17"/>
                    </a:lnTo>
                    <a:lnTo>
                      <a:pt x="0" y="15"/>
                    </a:lnTo>
                    <a:lnTo>
                      <a:pt x="15" y="0"/>
                    </a:lnTo>
                    <a:lnTo>
                      <a:pt x="39" y="22"/>
                    </a:lnTo>
                    <a:lnTo>
                      <a:pt x="24" y="36"/>
                    </a:lnTo>
                    <a:lnTo>
                      <a:pt x="5" y="17"/>
                    </a:lnTo>
                    <a:lnTo>
                      <a:pt x="5" y="17"/>
                    </a:lnTo>
                    <a:close/>
                    <a:moveTo>
                      <a:pt x="24" y="24"/>
                    </a:moveTo>
                    <a:lnTo>
                      <a:pt x="24" y="24"/>
                    </a:lnTo>
                    <a:lnTo>
                      <a:pt x="17" y="15"/>
                    </a:lnTo>
                    <a:lnTo>
                      <a:pt x="24" y="24"/>
                    </a:lnTo>
                    <a:lnTo>
                      <a:pt x="2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5" name="Freeform 133"/>
              <p:cNvSpPr/>
              <p:nvPr/>
            </p:nvSpPr>
            <p:spPr bwMode="auto">
              <a:xfrm>
                <a:off x="4688" y="1744"/>
                <a:ext cx="50" cy="81"/>
              </a:xfrm>
              <a:custGeom>
                <a:avLst/>
                <a:gdLst>
                  <a:gd name="T0" fmla="*/ 10 w 21"/>
                  <a:gd name="T1" fmla="*/ 29 h 34"/>
                  <a:gd name="T2" fmla="*/ 0 w 21"/>
                  <a:gd name="T3" fmla="*/ 15 h 34"/>
                  <a:gd name="T4" fmla="*/ 0 w 21"/>
                  <a:gd name="T5" fmla="*/ 15 h 34"/>
                  <a:gd name="T6" fmla="*/ 1 w 21"/>
                  <a:gd name="T7" fmla="*/ 9 h 34"/>
                  <a:gd name="T8" fmla="*/ 1 w 21"/>
                  <a:gd name="T9" fmla="*/ 9 h 34"/>
                  <a:gd name="T10" fmla="*/ 5 w 21"/>
                  <a:gd name="T11" fmla="*/ 2 h 34"/>
                  <a:gd name="T12" fmla="*/ 5 w 21"/>
                  <a:gd name="T13" fmla="*/ 2 h 34"/>
                  <a:gd name="T14" fmla="*/ 7 w 21"/>
                  <a:gd name="T15" fmla="*/ 0 h 34"/>
                  <a:gd name="T16" fmla="*/ 7 w 21"/>
                  <a:gd name="T17" fmla="*/ 0 h 34"/>
                  <a:gd name="T18" fmla="*/ 9 w 21"/>
                  <a:gd name="T19" fmla="*/ 0 h 34"/>
                  <a:gd name="T20" fmla="*/ 9 w 21"/>
                  <a:gd name="T21" fmla="*/ 0 h 34"/>
                  <a:gd name="T22" fmla="*/ 10 w 21"/>
                  <a:gd name="T23" fmla="*/ 0 h 34"/>
                  <a:gd name="T24" fmla="*/ 10 w 21"/>
                  <a:gd name="T25" fmla="*/ 0 h 34"/>
                  <a:gd name="T26" fmla="*/ 11 w 21"/>
                  <a:gd name="T27" fmla="*/ 0 h 34"/>
                  <a:gd name="T28" fmla="*/ 11 w 21"/>
                  <a:gd name="T29" fmla="*/ 0 h 34"/>
                  <a:gd name="T30" fmla="*/ 17 w 21"/>
                  <a:gd name="T31" fmla="*/ 0 h 34"/>
                  <a:gd name="T32" fmla="*/ 17 w 21"/>
                  <a:gd name="T33" fmla="*/ 4 h 34"/>
                  <a:gd name="T34" fmla="*/ 11 w 21"/>
                  <a:gd name="T35" fmla="*/ 4 h 34"/>
                  <a:gd name="T36" fmla="*/ 10 w 21"/>
                  <a:gd name="T37" fmla="*/ 4 h 34"/>
                  <a:gd name="T38" fmla="*/ 10 w 21"/>
                  <a:gd name="T39" fmla="*/ 4 h 34"/>
                  <a:gd name="T40" fmla="*/ 8 w 21"/>
                  <a:gd name="T41" fmla="*/ 4 h 34"/>
                  <a:gd name="T42" fmla="*/ 8 w 21"/>
                  <a:gd name="T43" fmla="*/ 4 h 34"/>
                  <a:gd name="T44" fmla="*/ 8 w 21"/>
                  <a:gd name="T45" fmla="*/ 4 h 34"/>
                  <a:gd name="T46" fmla="*/ 8 w 21"/>
                  <a:gd name="T47" fmla="*/ 4 h 34"/>
                  <a:gd name="T48" fmla="*/ 4 w 21"/>
                  <a:gd name="T49" fmla="*/ 11 h 34"/>
                  <a:gd name="T50" fmla="*/ 4 w 21"/>
                  <a:gd name="T51" fmla="*/ 11 h 34"/>
                  <a:gd name="T52" fmla="*/ 4 w 21"/>
                  <a:gd name="T53" fmla="*/ 15 h 34"/>
                  <a:gd name="T54" fmla="*/ 4 w 21"/>
                  <a:gd name="T55" fmla="*/ 15 h 34"/>
                  <a:gd name="T56" fmla="*/ 12 w 21"/>
                  <a:gd name="T57" fmla="*/ 26 h 34"/>
                  <a:gd name="T58" fmla="*/ 12 w 21"/>
                  <a:gd name="T59" fmla="*/ 26 h 34"/>
                  <a:gd name="T60" fmla="*/ 21 w 21"/>
                  <a:gd name="T61" fmla="*/ 30 h 34"/>
                  <a:gd name="T62" fmla="*/ 21 w 21"/>
                  <a:gd name="T63" fmla="*/ 30 h 34"/>
                  <a:gd name="T64" fmla="*/ 19 w 21"/>
                  <a:gd name="T65" fmla="*/ 34 h 34"/>
                  <a:gd name="T66" fmla="*/ 10 w 21"/>
                  <a:gd name="T67" fmla="*/ 2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 h="34">
                    <a:moveTo>
                      <a:pt x="10" y="29"/>
                    </a:moveTo>
                    <a:cubicBezTo>
                      <a:pt x="5" y="26"/>
                      <a:pt x="0" y="21"/>
                      <a:pt x="0" y="15"/>
                    </a:cubicBezTo>
                    <a:cubicBezTo>
                      <a:pt x="0" y="15"/>
                      <a:pt x="0" y="15"/>
                      <a:pt x="0" y="15"/>
                    </a:cubicBezTo>
                    <a:cubicBezTo>
                      <a:pt x="0" y="13"/>
                      <a:pt x="0" y="11"/>
                      <a:pt x="1" y="9"/>
                    </a:cubicBezTo>
                    <a:cubicBezTo>
                      <a:pt x="1" y="9"/>
                      <a:pt x="1" y="9"/>
                      <a:pt x="1" y="9"/>
                    </a:cubicBezTo>
                    <a:cubicBezTo>
                      <a:pt x="3" y="6"/>
                      <a:pt x="4" y="4"/>
                      <a:pt x="5" y="2"/>
                    </a:cubicBezTo>
                    <a:cubicBezTo>
                      <a:pt x="5" y="2"/>
                      <a:pt x="5" y="2"/>
                      <a:pt x="5" y="2"/>
                    </a:cubicBezTo>
                    <a:cubicBezTo>
                      <a:pt x="5" y="1"/>
                      <a:pt x="5" y="0"/>
                      <a:pt x="7" y="0"/>
                    </a:cubicBezTo>
                    <a:cubicBezTo>
                      <a:pt x="7" y="0"/>
                      <a:pt x="7" y="0"/>
                      <a:pt x="7" y="0"/>
                    </a:cubicBezTo>
                    <a:cubicBezTo>
                      <a:pt x="9" y="0"/>
                      <a:pt x="9" y="0"/>
                      <a:pt x="9" y="0"/>
                    </a:cubicBezTo>
                    <a:cubicBezTo>
                      <a:pt x="9" y="0"/>
                      <a:pt x="9" y="0"/>
                      <a:pt x="9" y="0"/>
                    </a:cubicBezTo>
                    <a:cubicBezTo>
                      <a:pt x="9" y="0"/>
                      <a:pt x="10" y="0"/>
                      <a:pt x="10" y="0"/>
                    </a:cubicBezTo>
                    <a:cubicBezTo>
                      <a:pt x="10" y="0"/>
                      <a:pt x="10" y="0"/>
                      <a:pt x="10" y="0"/>
                    </a:cubicBezTo>
                    <a:cubicBezTo>
                      <a:pt x="11" y="0"/>
                      <a:pt x="11" y="0"/>
                      <a:pt x="11" y="0"/>
                    </a:cubicBezTo>
                    <a:cubicBezTo>
                      <a:pt x="11" y="0"/>
                      <a:pt x="11" y="0"/>
                      <a:pt x="11" y="0"/>
                    </a:cubicBezTo>
                    <a:cubicBezTo>
                      <a:pt x="17" y="0"/>
                      <a:pt x="17" y="0"/>
                      <a:pt x="17" y="0"/>
                    </a:cubicBezTo>
                    <a:cubicBezTo>
                      <a:pt x="17" y="4"/>
                      <a:pt x="17" y="4"/>
                      <a:pt x="17" y="4"/>
                    </a:cubicBezTo>
                    <a:cubicBezTo>
                      <a:pt x="11" y="4"/>
                      <a:pt x="11" y="4"/>
                      <a:pt x="11" y="4"/>
                    </a:cubicBezTo>
                    <a:cubicBezTo>
                      <a:pt x="11" y="4"/>
                      <a:pt x="11" y="4"/>
                      <a:pt x="10" y="4"/>
                    </a:cubicBezTo>
                    <a:cubicBezTo>
                      <a:pt x="10" y="4"/>
                      <a:pt x="10" y="4"/>
                      <a:pt x="10" y="4"/>
                    </a:cubicBezTo>
                    <a:cubicBezTo>
                      <a:pt x="10" y="4"/>
                      <a:pt x="9" y="4"/>
                      <a:pt x="8" y="4"/>
                    </a:cubicBezTo>
                    <a:cubicBezTo>
                      <a:pt x="8" y="4"/>
                      <a:pt x="8" y="4"/>
                      <a:pt x="8" y="4"/>
                    </a:cubicBezTo>
                    <a:cubicBezTo>
                      <a:pt x="8" y="4"/>
                      <a:pt x="8" y="4"/>
                      <a:pt x="8" y="4"/>
                    </a:cubicBezTo>
                    <a:cubicBezTo>
                      <a:pt x="8" y="4"/>
                      <a:pt x="8" y="4"/>
                      <a:pt x="8" y="4"/>
                    </a:cubicBezTo>
                    <a:cubicBezTo>
                      <a:pt x="7" y="5"/>
                      <a:pt x="6" y="8"/>
                      <a:pt x="4" y="11"/>
                    </a:cubicBezTo>
                    <a:cubicBezTo>
                      <a:pt x="4" y="11"/>
                      <a:pt x="4" y="11"/>
                      <a:pt x="4" y="11"/>
                    </a:cubicBezTo>
                    <a:cubicBezTo>
                      <a:pt x="4" y="12"/>
                      <a:pt x="4" y="13"/>
                      <a:pt x="4" y="15"/>
                    </a:cubicBezTo>
                    <a:cubicBezTo>
                      <a:pt x="4" y="15"/>
                      <a:pt x="4" y="15"/>
                      <a:pt x="4" y="15"/>
                    </a:cubicBezTo>
                    <a:cubicBezTo>
                      <a:pt x="3" y="18"/>
                      <a:pt x="7" y="23"/>
                      <a:pt x="12" y="26"/>
                    </a:cubicBezTo>
                    <a:cubicBezTo>
                      <a:pt x="12" y="26"/>
                      <a:pt x="12" y="26"/>
                      <a:pt x="12" y="26"/>
                    </a:cubicBezTo>
                    <a:cubicBezTo>
                      <a:pt x="16" y="29"/>
                      <a:pt x="21" y="30"/>
                      <a:pt x="21" y="30"/>
                    </a:cubicBezTo>
                    <a:cubicBezTo>
                      <a:pt x="21" y="30"/>
                      <a:pt x="21" y="30"/>
                      <a:pt x="21" y="30"/>
                    </a:cubicBezTo>
                    <a:cubicBezTo>
                      <a:pt x="19" y="34"/>
                      <a:pt x="19" y="34"/>
                      <a:pt x="19" y="34"/>
                    </a:cubicBezTo>
                    <a:cubicBezTo>
                      <a:pt x="19" y="34"/>
                      <a:pt x="14" y="32"/>
                      <a:pt x="10"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6" name="Freeform 134"/>
              <p:cNvSpPr>
                <a:spLocks noEditPoints="1"/>
              </p:cNvSpPr>
              <p:nvPr/>
            </p:nvSpPr>
            <p:spPr bwMode="auto">
              <a:xfrm>
                <a:off x="4681" y="1739"/>
                <a:ext cx="62" cy="93"/>
              </a:xfrm>
              <a:custGeom>
                <a:avLst/>
                <a:gdLst>
                  <a:gd name="T0" fmla="*/ 11 w 26"/>
                  <a:gd name="T1" fmla="*/ 33 h 39"/>
                  <a:gd name="T2" fmla="*/ 13 w 26"/>
                  <a:gd name="T3" fmla="*/ 31 h 39"/>
                  <a:gd name="T4" fmla="*/ 1 w 26"/>
                  <a:gd name="T5" fmla="*/ 17 h 39"/>
                  <a:gd name="T6" fmla="*/ 2 w 26"/>
                  <a:gd name="T7" fmla="*/ 10 h 39"/>
                  <a:gd name="T8" fmla="*/ 6 w 26"/>
                  <a:gd name="T9" fmla="*/ 3 h 39"/>
                  <a:gd name="T10" fmla="*/ 6 w 26"/>
                  <a:gd name="T11" fmla="*/ 3 h 39"/>
                  <a:gd name="T12" fmla="*/ 7 w 26"/>
                  <a:gd name="T13" fmla="*/ 2 h 39"/>
                  <a:gd name="T14" fmla="*/ 10 w 26"/>
                  <a:gd name="T15" fmla="*/ 0 h 39"/>
                  <a:gd name="T16" fmla="*/ 10 w 26"/>
                  <a:gd name="T17" fmla="*/ 0 h 39"/>
                  <a:gd name="T18" fmla="*/ 13 w 26"/>
                  <a:gd name="T19" fmla="*/ 0 h 39"/>
                  <a:gd name="T20" fmla="*/ 13 w 26"/>
                  <a:gd name="T21" fmla="*/ 0 h 39"/>
                  <a:gd name="T22" fmla="*/ 14 w 26"/>
                  <a:gd name="T23" fmla="*/ 0 h 39"/>
                  <a:gd name="T24" fmla="*/ 14 w 26"/>
                  <a:gd name="T25" fmla="*/ 0 h 39"/>
                  <a:gd name="T26" fmla="*/ 22 w 26"/>
                  <a:gd name="T27" fmla="*/ 0 h 39"/>
                  <a:gd name="T28" fmla="*/ 14 w 26"/>
                  <a:gd name="T29" fmla="*/ 8 h 39"/>
                  <a:gd name="T30" fmla="*/ 13 w 26"/>
                  <a:gd name="T31" fmla="*/ 8 h 39"/>
                  <a:gd name="T32" fmla="*/ 13 w 26"/>
                  <a:gd name="T33" fmla="*/ 8 h 39"/>
                  <a:gd name="T34" fmla="*/ 12 w 26"/>
                  <a:gd name="T35" fmla="*/ 8 h 39"/>
                  <a:gd name="T36" fmla="*/ 9 w 26"/>
                  <a:gd name="T37" fmla="*/ 14 h 39"/>
                  <a:gd name="T38" fmla="*/ 8 w 26"/>
                  <a:gd name="T39" fmla="*/ 17 h 39"/>
                  <a:gd name="T40" fmla="*/ 16 w 26"/>
                  <a:gd name="T41" fmla="*/ 26 h 39"/>
                  <a:gd name="T42" fmla="*/ 25 w 26"/>
                  <a:gd name="T43" fmla="*/ 31 h 39"/>
                  <a:gd name="T44" fmla="*/ 25 w 26"/>
                  <a:gd name="T45" fmla="*/ 31 h 39"/>
                  <a:gd name="T46" fmla="*/ 26 w 26"/>
                  <a:gd name="T47" fmla="*/ 32 h 39"/>
                  <a:gd name="T48" fmla="*/ 21 w 26"/>
                  <a:gd name="T49" fmla="*/ 38 h 39"/>
                  <a:gd name="T50" fmla="*/ 12 w 26"/>
                  <a:gd name="T51" fmla="*/ 28 h 39"/>
                  <a:gd name="T52" fmla="*/ 14 w 26"/>
                  <a:gd name="T53" fmla="*/ 29 h 39"/>
                  <a:gd name="T54" fmla="*/ 12 w 26"/>
                  <a:gd name="T55" fmla="*/ 28 h 39"/>
                  <a:gd name="T56" fmla="*/ 12 w 26"/>
                  <a:gd name="T57" fmla="*/ 28 h 39"/>
                  <a:gd name="T58" fmla="*/ 5 w 26"/>
                  <a:gd name="T59" fmla="*/ 13 h 39"/>
                  <a:gd name="T60" fmla="*/ 6 w 26"/>
                  <a:gd name="T61" fmla="*/ 12 h 39"/>
                  <a:gd name="T62" fmla="*/ 9 w 26"/>
                  <a:gd name="T63" fmla="*/ 5 h 39"/>
                  <a:gd name="T64" fmla="*/ 9 w 26"/>
                  <a:gd name="T65" fmla="*/ 5 h 39"/>
                  <a:gd name="T66" fmla="*/ 6 w 26"/>
                  <a:gd name="T67" fmla="*/ 12 h 39"/>
                  <a:gd name="T68" fmla="*/ 18 w 26"/>
                  <a:gd name="T69" fmla="*/ 4 h 39"/>
                  <a:gd name="T70" fmla="*/ 14 w 26"/>
                  <a:gd name="T71" fmla="*/ 4 h 39"/>
                  <a:gd name="T72" fmla="*/ 13 w 26"/>
                  <a:gd name="T73" fmla="*/ 4 h 39"/>
                  <a:gd name="T74" fmla="*/ 12 w 26"/>
                  <a:gd name="T75" fmla="*/ 4 h 39"/>
                  <a:gd name="T76" fmla="*/ 13 w 26"/>
                  <a:gd name="T77" fmla="*/ 4 h 39"/>
                  <a:gd name="T78" fmla="*/ 11 w 26"/>
                  <a:gd name="T79" fmla="*/ 4 h 39"/>
                  <a:gd name="T80" fmla="*/ 11 w 26"/>
                  <a:gd name="T81" fmla="*/ 4 h 39"/>
                  <a:gd name="T82" fmla="*/ 11 w 26"/>
                  <a:gd name="T83" fmla="*/ 4 h 39"/>
                  <a:gd name="T84" fmla="*/ 11 w 26"/>
                  <a:gd name="T85" fmla="*/ 4 h 39"/>
                  <a:gd name="T86" fmla="*/ 11 w 26"/>
                  <a:gd name="T87" fmla="*/ 4 h 39"/>
                  <a:gd name="T88" fmla="*/ 11 w 26"/>
                  <a:gd name="T89" fmla="*/ 4 h 39"/>
                  <a:gd name="T90" fmla="*/ 10 w 26"/>
                  <a:gd name="T91"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6" h="39">
                    <a:moveTo>
                      <a:pt x="21" y="38"/>
                    </a:moveTo>
                    <a:cubicBezTo>
                      <a:pt x="21" y="38"/>
                      <a:pt x="16" y="36"/>
                      <a:pt x="11" y="33"/>
                    </a:cubicBezTo>
                    <a:cubicBezTo>
                      <a:pt x="11" y="33"/>
                      <a:pt x="11" y="33"/>
                      <a:pt x="11" y="33"/>
                    </a:cubicBezTo>
                    <a:cubicBezTo>
                      <a:pt x="13" y="31"/>
                      <a:pt x="13" y="31"/>
                      <a:pt x="13" y="31"/>
                    </a:cubicBezTo>
                    <a:cubicBezTo>
                      <a:pt x="11" y="33"/>
                      <a:pt x="11" y="33"/>
                      <a:pt x="11" y="33"/>
                    </a:cubicBezTo>
                    <a:cubicBezTo>
                      <a:pt x="7" y="29"/>
                      <a:pt x="1" y="24"/>
                      <a:pt x="1" y="17"/>
                    </a:cubicBezTo>
                    <a:cubicBezTo>
                      <a:pt x="1" y="17"/>
                      <a:pt x="1" y="17"/>
                      <a:pt x="1" y="17"/>
                    </a:cubicBezTo>
                    <a:cubicBezTo>
                      <a:pt x="0" y="14"/>
                      <a:pt x="1" y="12"/>
                      <a:pt x="2" y="10"/>
                    </a:cubicBezTo>
                    <a:cubicBezTo>
                      <a:pt x="2" y="10"/>
                      <a:pt x="2" y="10"/>
                      <a:pt x="2" y="10"/>
                    </a:cubicBezTo>
                    <a:cubicBezTo>
                      <a:pt x="4" y="7"/>
                      <a:pt x="5" y="5"/>
                      <a:pt x="6" y="3"/>
                    </a:cubicBezTo>
                    <a:cubicBezTo>
                      <a:pt x="6" y="3"/>
                      <a:pt x="6" y="3"/>
                      <a:pt x="6" y="3"/>
                    </a:cubicBezTo>
                    <a:cubicBezTo>
                      <a:pt x="6" y="3"/>
                      <a:pt x="6" y="3"/>
                      <a:pt x="6" y="3"/>
                    </a:cubicBezTo>
                    <a:cubicBezTo>
                      <a:pt x="6" y="3"/>
                      <a:pt x="6" y="3"/>
                      <a:pt x="6" y="3"/>
                    </a:cubicBezTo>
                    <a:cubicBezTo>
                      <a:pt x="6" y="3"/>
                      <a:pt x="6" y="3"/>
                      <a:pt x="7" y="2"/>
                    </a:cubicBezTo>
                    <a:cubicBezTo>
                      <a:pt x="7" y="2"/>
                      <a:pt x="7" y="2"/>
                      <a:pt x="7" y="2"/>
                    </a:cubicBezTo>
                    <a:cubicBezTo>
                      <a:pt x="7" y="1"/>
                      <a:pt x="8" y="0"/>
                      <a:pt x="10" y="0"/>
                    </a:cubicBezTo>
                    <a:cubicBezTo>
                      <a:pt x="10" y="0"/>
                      <a:pt x="10" y="0"/>
                      <a:pt x="10" y="0"/>
                    </a:cubicBezTo>
                    <a:cubicBezTo>
                      <a:pt x="10" y="0"/>
                      <a:pt x="10" y="0"/>
                      <a:pt x="10" y="0"/>
                    </a:cubicBezTo>
                    <a:cubicBezTo>
                      <a:pt x="11" y="0"/>
                      <a:pt x="11" y="0"/>
                      <a:pt x="11" y="0"/>
                    </a:cubicBezTo>
                    <a:cubicBezTo>
                      <a:pt x="12" y="0"/>
                      <a:pt x="13" y="0"/>
                      <a:pt x="13" y="0"/>
                    </a:cubicBezTo>
                    <a:cubicBezTo>
                      <a:pt x="13" y="0"/>
                      <a:pt x="13" y="0"/>
                      <a:pt x="13" y="0"/>
                    </a:cubicBezTo>
                    <a:cubicBezTo>
                      <a:pt x="13" y="0"/>
                      <a:pt x="13" y="0"/>
                      <a:pt x="13" y="0"/>
                    </a:cubicBezTo>
                    <a:cubicBezTo>
                      <a:pt x="13" y="0"/>
                      <a:pt x="13" y="0"/>
                      <a:pt x="13" y="0"/>
                    </a:cubicBezTo>
                    <a:cubicBezTo>
                      <a:pt x="13" y="0"/>
                      <a:pt x="14" y="0"/>
                      <a:pt x="14" y="0"/>
                    </a:cubicBezTo>
                    <a:cubicBezTo>
                      <a:pt x="14" y="0"/>
                      <a:pt x="14" y="0"/>
                      <a:pt x="14" y="0"/>
                    </a:cubicBezTo>
                    <a:cubicBezTo>
                      <a:pt x="14" y="0"/>
                      <a:pt x="14" y="0"/>
                      <a:pt x="14" y="0"/>
                    </a:cubicBezTo>
                    <a:cubicBezTo>
                      <a:pt x="14" y="0"/>
                      <a:pt x="14" y="0"/>
                      <a:pt x="14" y="0"/>
                    </a:cubicBezTo>
                    <a:cubicBezTo>
                      <a:pt x="22" y="0"/>
                      <a:pt x="22" y="0"/>
                      <a:pt x="22" y="0"/>
                    </a:cubicBezTo>
                    <a:cubicBezTo>
                      <a:pt x="22" y="8"/>
                      <a:pt x="22" y="8"/>
                      <a:pt x="22" y="8"/>
                    </a:cubicBezTo>
                    <a:cubicBezTo>
                      <a:pt x="14" y="8"/>
                      <a:pt x="14" y="8"/>
                      <a:pt x="14" y="8"/>
                    </a:cubicBezTo>
                    <a:cubicBezTo>
                      <a:pt x="14" y="8"/>
                      <a:pt x="14" y="8"/>
                      <a:pt x="13" y="8"/>
                    </a:cubicBezTo>
                    <a:cubicBezTo>
                      <a:pt x="13" y="8"/>
                      <a:pt x="13" y="8"/>
                      <a:pt x="13" y="8"/>
                    </a:cubicBezTo>
                    <a:cubicBezTo>
                      <a:pt x="13" y="8"/>
                      <a:pt x="13" y="8"/>
                      <a:pt x="13" y="8"/>
                    </a:cubicBezTo>
                    <a:cubicBezTo>
                      <a:pt x="13" y="8"/>
                      <a:pt x="13" y="8"/>
                      <a:pt x="13" y="8"/>
                    </a:cubicBezTo>
                    <a:cubicBezTo>
                      <a:pt x="13" y="8"/>
                      <a:pt x="13" y="8"/>
                      <a:pt x="12" y="8"/>
                    </a:cubicBezTo>
                    <a:cubicBezTo>
                      <a:pt x="12" y="8"/>
                      <a:pt x="12" y="8"/>
                      <a:pt x="12" y="8"/>
                    </a:cubicBezTo>
                    <a:cubicBezTo>
                      <a:pt x="12" y="10"/>
                      <a:pt x="11" y="12"/>
                      <a:pt x="9" y="14"/>
                    </a:cubicBezTo>
                    <a:cubicBezTo>
                      <a:pt x="9" y="14"/>
                      <a:pt x="9" y="14"/>
                      <a:pt x="9" y="14"/>
                    </a:cubicBezTo>
                    <a:cubicBezTo>
                      <a:pt x="9" y="15"/>
                      <a:pt x="9" y="16"/>
                      <a:pt x="8" y="17"/>
                    </a:cubicBezTo>
                    <a:cubicBezTo>
                      <a:pt x="8" y="17"/>
                      <a:pt x="8" y="17"/>
                      <a:pt x="8" y="17"/>
                    </a:cubicBezTo>
                    <a:cubicBezTo>
                      <a:pt x="8" y="17"/>
                      <a:pt x="8" y="17"/>
                      <a:pt x="8" y="17"/>
                    </a:cubicBezTo>
                    <a:cubicBezTo>
                      <a:pt x="8" y="19"/>
                      <a:pt x="12" y="23"/>
                      <a:pt x="16" y="26"/>
                    </a:cubicBezTo>
                    <a:cubicBezTo>
                      <a:pt x="16" y="26"/>
                      <a:pt x="16" y="26"/>
                      <a:pt x="16" y="26"/>
                    </a:cubicBezTo>
                    <a:cubicBezTo>
                      <a:pt x="20" y="29"/>
                      <a:pt x="24" y="31"/>
                      <a:pt x="25" y="31"/>
                    </a:cubicBezTo>
                    <a:cubicBezTo>
                      <a:pt x="25" y="31"/>
                      <a:pt x="25" y="31"/>
                      <a:pt x="25" y="31"/>
                    </a:cubicBezTo>
                    <a:cubicBezTo>
                      <a:pt x="25" y="31"/>
                      <a:pt x="25" y="31"/>
                      <a:pt x="25" y="31"/>
                    </a:cubicBezTo>
                    <a:cubicBezTo>
                      <a:pt x="25" y="31"/>
                      <a:pt x="25" y="31"/>
                      <a:pt x="25" y="31"/>
                    </a:cubicBezTo>
                    <a:cubicBezTo>
                      <a:pt x="26" y="32"/>
                      <a:pt x="26" y="32"/>
                      <a:pt x="26" y="32"/>
                    </a:cubicBezTo>
                    <a:cubicBezTo>
                      <a:pt x="23" y="39"/>
                      <a:pt x="23" y="39"/>
                      <a:pt x="23" y="39"/>
                    </a:cubicBezTo>
                    <a:cubicBezTo>
                      <a:pt x="21" y="38"/>
                      <a:pt x="21" y="38"/>
                      <a:pt x="21" y="38"/>
                    </a:cubicBezTo>
                    <a:close/>
                    <a:moveTo>
                      <a:pt x="14" y="29"/>
                    </a:moveTo>
                    <a:cubicBezTo>
                      <a:pt x="13" y="29"/>
                      <a:pt x="13" y="29"/>
                      <a:pt x="12" y="28"/>
                    </a:cubicBezTo>
                    <a:cubicBezTo>
                      <a:pt x="12" y="28"/>
                      <a:pt x="12" y="28"/>
                      <a:pt x="12" y="28"/>
                    </a:cubicBezTo>
                    <a:cubicBezTo>
                      <a:pt x="13" y="29"/>
                      <a:pt x="13" y="29"/>
                      <a:pt x="14" y="29"/>
                    </a:cubicBezTo>
                    <a:close/>
                    <a:moveTo>
                      <a:pt x="12" y="28"/>
                    </a:moveTo>
                    <a:cubicBezTo>
                      <a:pt x="12" y="28"/>
                      <a:pt x="12" y="28"/>
                      <a:pt x="12" y="28"/>
                    </a:cubicBezTo>
                    <a:cubicBezTo>
                      <a:pt x="12" y="28"/>
                      <a:pt x="12" y="28"/>
                      <a:pt x="12" y="28"/>
                    </a:cubicBezTo>
                    <a:cubicBezTo>
                      <a:pt x="12" y="28"/>
                      <a:pt x="12" y="28"/>
                      <a:pt x="12" y="28"/>
                    </a:cubicBezTo>
                    <a:close/>
                    <a:moveTo>
                      <a:pt x="6" y="12"/>
                    </a:moveTo>
                    <a:cubicBezTo>
                      <a:pt x="6" y="12"/>
                      <a:pt x="5" y="13"/>
                      <a:pt x="5" y="13"/>
                    </a:cubicBezTo>
                    <a:cubicBezTo>
                      <a:pt x="5" y="13"/>
                      <a:pt x="5" y="13"/>
                      <a:pt x="5" y="13"/>
                    </a:cubicBezTo>
                    <a:cubicBezTo>
                      <a:pt x="5" y="13"/>
                      <a:pt x="6" y="12"/>
                      <a:pt x="6" y="12"/>
                    </a:cubicBezTo>
                    <a:cubicBezTo>
                      <a:pt x="6" y="12"/>
                      <a:pt x="6" y="12"/>
                      <a:pt x="6" y="12"/>
                    </a:cubicBezTo>
                    <a:cubicBezTo>
                      <a:pt x="8" y="9"/>
                      <a:pt x="9" y="7"/>
                      <a:pt x="9" y="5"/>
                    </a:cubicBezTo>
                    <a:cubicBezTo>
                      <a:pt x="9" y="5"/>
                      <a:pt x="9" y="5"/>
                      <a:pt x="9" y="5"/>
                    </a:cubicBezTo>
                    <a:cubicBezTo>
                      <a:pt x="9" y="5"/>
                      <a:pt x="9" y="5"/>
                      <a:pt x="9" y="5"/>
                    </a:cubicBezTo>
                    <a:cubicBezTo>
                      <a:pt x="9" y="5"/>
                      <a:pt x="9" y="5"/>
                      <a:pt x="9" y="5"/>
                    </a:cubicBezTo>
                    <a:cubicBezTo>
                      <a:pt x="9" y="7"/>
                      <a:pt x="8" y="9"/>
                      <a:pt x="6" y="12"/>
                    </a:cubicBezTo>
                    <a:close/>
                    <a:moveTo>
                      <a:pt x="14" y="4"/>
                    </a:moveTo>
                    <a:cubicBezTo>
                      <a:pt x="18" y="4"/>
                      <a:pt x="18" y="4"/>
                      <a:pt x="18" y="4"/>
                    </a:cubicBezTo>
                    <a:cubicBezTo>
                      <a:pt x="14" y="4"/>
                      <a:pt x="14" y="4"/>
                      <a:pt x="14" y="4"/>
                    </a:cubicBezTo>
                    <a:cubicBezTo>
                      <a:pt x="14" y="4"/>
                      <a:pt x="14" y="4"/>
                      <a:pt x="14" y="4"/>
                    </a:cubicBezTo>
                    <a:close/>
                    <a:moveTo>
                      <a:pt x="13" y="4"/>
                    </a:moveTo>
                    <a:cubicBezTo>
                      <a:pt x="13" y="4"/>
                      <a:pt x="13" y="4"/>
                      <a:pt x="13" y="4"/>
                    </a:cubicBezTo>
                    <a:cubicBezTo>
                      <a:pt x="13" y="4"/>
                      <a:pt x="13" y="4"/>
                      <a:pt x="13" y="4"/>
                    </a:cubicBezTo>
                    <a:cubicBezTo>
                      <a:pt x="13" y="4"/>
                      <a:pt x="12" y="4"/>
                      <a:pt x="12" y="4"/>
                    </a:cubicBezTo>
                    <a:cubicBezTo>
                      <a:pt x="12" y="4"/>
                      <a:pt x="12" y="4"/>
                      <a:pt x="12" y="4"/>
                    </a:cubicBezTo>
                    <a:cubicBezTo>
                      <a:pt x="12" y="4"/>
                      <a:pt x="13" y="4"/>
                      <a:pt x="13" y="4"/>
                    </a:cubicBezTo>
                    <a:close/>
                    <a:moveTo>
                      <a:pt x="12" y="4"/>
                    </a:moveTo>
                    <a:cubicBezTo>
                      <a:pt x="12" y="4"/>
                      <a:pt x="12"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0" y="4"/>
                      <a:pt x="10" y="4"/>
                      <a:pt x="10" y="4"/>
                    </a:cubicBezTo>
                    <a:cubicBezTo>
                      <a:pt x="10" y="4"/>
                      <a:pt x="10" y="4"/>
                      <a:pt x="10" y="4"/>
                    </a:cubicBezTo>
                    <a:cubicBezTo>
                      <a:pt x="12" y="4"/>
                      <a:pt x="12" y="4"/>
                      <a:pt x="1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7" name="Freeform 135"/>
              <p:cNvSpPr/>
              <p:nvPr/>
            </p:nvSpPr>
            <p:spPr bwMode="auto">
              <a:xfrm>
                <a:off x="4738" y="1729"/>
                <a:ext cx="60" cy="72"/>
              </a:xfrm>
              <a:custGeom>
                <a:avLst/>
                <a:gdLst>
                  <a:gd name="T0" fmla="*/ 0 w 25"/>
                  <a:gd name="T1" fmla="*/ 14 h 30"/>
                  <a:gd name="T2" fmla="*/ 3 w 25"/>
                  <a:gd name="T3" fmla="*/ 7 h 30"/>
                  <a:gd name="T4" fmla="*/ 3 w 25"/>
                  <a:gd name="T5" fmla="*/ 7 h 30"/>
                  <a:gd name="T6" fmla="*/ 18 w 25"/>
                  <a:gd name="T7" fmla="*/ 0 h 30"/>
                  <a:gd name="T8" fmla="*/ 18 w 25"/>
                  <a:gd name="T9" fmla="*/ 0 h 30"/>
                  <a:gd name="T10" fmla="*/ 25 w 25"/>
                  <a:gd name="T11" fmla="*/ 5 h 30"/>
                  <a:gd name="T12" fmla="*/ 25 w 25"/>
                  <a:gd name="T13" fmla="*/ 5 h 30"/>
                  <a:gd name="T14" fmla="*/ 24 w 25"/>
                  <a:gd name="T15" fmla="*/ 6 h 30"/>
                  <a:gd name="T16" fmla="*/ 24 w 25"/>
                  <a:gd name="T17" fmla="*/ 6 h 30"/>
                  <a:gd name="T18" fmla="*/ 24 w 25"/>
                  <a:gd name="T19" fmla="*/ 10 h 30"/>
                  <a:gd name="T20" fmla="*/ 24 w 25"/>
                  <a:gd name="T21" fmla="*/ 10 h 30"/>
                  <a:gd name="T22" fmla="*/ 24 w 25"/>
                  <a:gd name="T23" fmla="*/ 15 h 30"/>
                  <a:gd name="T24" fmla="*/ 24 w 25"/>
                  <a:gd name="T25" fmla="*/ 15 h 30"/>
                  <a:gd name="T26" fmla="*/ 21 w 25"/>
                  <a:gd name="T27" fmla="*/ 16 h 30"/>
                  <a:gd name="T28" fmla="*/ 20 w 25"/>
                  <a:gd name="T29" fmla="*/ 10 h 30"/>
                  <a:gd name="T30" fmla="*/ 20 w 25"/>
                  <a:gd name="T31" fmla="*/ 10 h 30"/>
                  <a:gd name="T32" fmla="*/ 21 w 25"/>
                  <a:gd name="T33" fmla="*/ 5 h 30"/>
                  <a:gd name="T34" fmla="*/ 21 w 25"/>
                  <a:gd name="T35" fmla="*/ 5 h 30"/>
                  <a:gd name="T36" fmla="*/ 21 w 25"/>
                  <a:gd name="T37" fmla="*/ 5 h 30"/>
                  <a:gd name="T38" fmla="*/ 21 w 25"/>
                  <a:gd name="T39" fmla="*/ 5 h 30"/>
                  <a:gd name="T40" fmla="*/ 20 w 25"/>
                  <a:gd name="T41" fmla="*/ 5 h 30"/>
                  <a:gd name="T42" fmla="*/ 20 w 25"/>
                  <a:gd name="T43" fmla="*/ 5 h 30"/>
                  <a:gd name="T44" fmla="*/ 18 w 25"/>
                  <a:gd name="T45" fmla="*/ 4 h 30"/>
                  <a:gd name="T46" fmla="*/ 18 w 25"/>
                  <a:gd name="T47" fmla="*/ 4 h 30"/>
                  <a:gd name="T48" fmla="*/ 6 w 25"/>
                  <a:gd name="T49" fmla="*/ 10 h 30"/>
                  <a:gd name="T50" fmla="*/ 6 w 25"/>
                  <a:gd name="T51" fmla="*/ 10 h 30"/>
                  <a:gd name="T52" fmla="*/ 4 w 25"/>
                  <a:gd name="T53" fmla="*/ 14 h 30"/>
                  <a:gd name="T54" fmla="*/ 4 w 25"/>
                  <a:gd name="T55" fmla="*/ 14 h 30"/>
                  <a:gd name="T56" fmla="*/ 10 w 25"/>
                  <a:gd name="T57" fmla="*/ 22 h 30"/>
                  <a:gd name="T58" fmla="*/ 10 w 25"/>
                  <a:gd name="T59" fmla="*/ 22 h 30"/>
                  <a:gd name="T60" fmla="*/ 16 w 25"/>
                  <a:gd name="T61" fmla="*/ 26 h 30"/>
                  <a:gd name="T62" fmla="*/ 16 w 25"/>
                  <a:gd name="T63" fmla="*/ 26 h 30"/>
                  <a:gd name="T64" fmla="*/ 16 w 25"/>
                  <a:gd name="T65" fmla="*/ 26 h 30"/>
                  <a:gd name="T66" fmla="*/ 14 w 25"/>
                  <a:gd name="T67" fmla="*/ 30 h 30"/>
                  <a:gd name="T68" fmla="*/ 0 w 25"/>
                  <a:gd name="T69" fmla="*/ 1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30">
                    <a:moveTo>
                      <a:pt x="0" y="14"/>
                    </a:moveTo>
                    <a:cubicBezTo>
                      <a:pt x="0" y="11"/>
                      <a:pt x="1" y="9"/>
                      <a:pt x="3" y="7"/>
                    </a:cubicBezTo>
                    <a:cubicBezTo>
                      <a:pt x="3" y="7"/>
                      <a:pt x="3" y="7"/>
                      <a:pt x="3" y="7"/>
                    </a:cubicBezTo>
                    <a:cubicBezTo>
                      <a:pt x="8" y="2"/>
                      <a:pt x="14" y="0"/>
                      <a:pt x="18" y="0"/>
                    </a:cubicBezTo>
                    <a:cubicBezTo>
                      <a:pt x="18" y="0"/>
                      <a:pt x="18" y="0"/>
                      <a:pt x="18" y="0"/>
                    </a:cubicBezTo>
                    <a:cubicBezTo>
                      <a:pt x="21" y="0"/>
                      <a:pt x="24" y="1"/>
                      <a:pt x="25" y="5"/>
                    </a:cubicBezTo>
                    <a:cubicBezTo>
                      <a:pt x="25" y="5"/>
                      <a:pt x="25" y="5"/>
                      <a:pt x="25" y="5"/>
                    </a:cubicBezTo>
                    <a:cubicBezTo>
                      <a:pt x="25" y="5"/>
                      <a:pt x="24" y="6"/>
                      <a:pt x="24" y="6"/>
                    </a:cubicBezTo>
                    <a:cubicBezTo>
                      <a:pt x="24" y="6"/>
                      <a:pt x="24" y="6"/>
                      <a:pt x="24" y="6"/>
                    </a:cubicBezTo>
                    <a:cubicBezTo>
                      <a:pt x="24" y="7"/>
                      <a:pt x="24" y="9"/>
                      <a:pt x="24" y="10"/>
                    </a:cubicBezTo>
                    <a:cubicBezTo>
                      <a:pt x="24" y="10"/>
                      <a:pt x="24" y="10"/>
                      <a:pt x="24" y="10"/>
                    </a:cubicBezTo>
                    <a:cubicBezTo>
                      <a:pt x="24" y="13"/>
                      <a:pt x="24" y="15"/>
                      <a:pt x="24" y="15"/>
                    </a:cubicBezTo>
                    <a:cubicBezTo>
                      <a:pt x="24" y="15"/>
                      <a:pt x="24" y="15"/>
                      <a:pt x="24" y="15"/>
                    </a:cubicBezTo>
                    <a:cubicBezTo>
                      <a:pt x="21" y="16"/>
                      <a:pt x="21" y="16"/>
                      <a:pt x="21" y="16"/>
                    </a:cubicBezTo>
                    <a:cubicBezTo>
                      <a:pt x="20" y="16"/>
                      <a:pt x="20" y="13"/>
                      <a:pt x="20" y="10"/>
                    </a:cubicBezTo>
                    <a:cubicBezTo>
                      <a:pt x="20" y="10"/>
                      <a:pt x="20" y="10"/>
                      <a:pt x="20" y="10"/>
                    </a:cubicBezTo>
                    <a:cubicBezTo>
                      <a:pt x="20" y="9"/>
                      <a:pt x="20" y="7"/>
                      <a:pt x="21" y="5"/>
                    </a:cubicBezTo>
                    <a:cubicBezTo>
                      <a:pt x="21" y="5"/>
                      <a:pt x="21" y="5"/>
                      <a:pt x="21" y="5"/>
                    </a:cubicBezTo>
                    <a:cubicBezTo>
                      <a:pt x="21" y="5"/>
                      <a:pt x="21" y="5"/>
                      <a:pt x="21" y="5"/>
                    </a:cubicBezTo>
                    <a:cubicBezTo>
                      <a:pt x="21" y="5"/>
                      <a:pt x="21" y="5"/>
                      <a:pt x="21" y="5"/>
                    </a:cubicBezTo>
                    <a:cubicBezTo>
                      <a:pt x="21" y="5"/>
                      <a:pt x="21" y="5"/>
                      <a:pt x="20" y="5"/>
                    </a:cubicBezTo>
                    <a:cubicBezTo>
                      <a:pt x="20" y="5"/>
                      <a:pt x="20" y="5"/>
                      <a:pt x="20" y="5"/>
                    </a:cubicBezTo>
                    <a:cubicBezTo>
                      <a:pt x="20" y="4"/>
                      <a:pt x="19" y="4"/>
                      <a:pt x="18" y="4"/>
                    </a:cubicBezTo>
                    <a:cubicBezTo>
                      <a:pt x="18" y="4"/>
                      <a:pt x="18" y="4"/>
                      <a:pt x="18" y="4"/>
                    </a:cubicBezTo>
                    <a:cubicBezTo>
                      <a:pt x="15" y="4"/>
                      <a:pt x="10" y="6"/>
                      <a:pt x="6" y="10"/>
                    </a:cubicBezTo>
                    <a:cubicBezTo>
                      <a:pt x="6" y="10"/>
                      <a:pt x="6" y="10"/>
                      <a:pt x="6" y="10"/>
                    </a:cubicBezTo>
                    <a:cubicBezTo>
                      <a:pt x="4" y="11"/>
                      <a:pt x="4" y="12"/>
                      <a:pt x="4" y="14"/>
                    </a:cubicBezTo>
                    <a:cubicBezTo>
                      <a:pt x="4" y="14"/>
                      <a:pt x="4" y="14"/>
                      <a:pt x="4" y="14"/>
                    </a:cubicBezTo>
                    <a:cubicBezTo>
                      <a:pt x="4" y="16"/>
                      <a:pt x="7" y="19"/>
                      <a:pt x="10" y="22"/>
                    </a:cubicBezTo>
                    <a:cubicBezTo>
                      <a:pt x="10" y="22"/>
                      <a:pt x="10" y="22"/>
                      <a:pt x="10" y="22"/>
                    </a:cubicBezTo>
                    <a:cubicBezTo>
                      <a:pt x="13" y="25"/>
                      <a:pt x="16" y="26"/>
                      <a:pt x="16" y="26"/>
                    </a:cubicBezTo>
                    <a:cubicBezTo>
                      <a:pt x="16" y="26"/>
                      <a:pt x="16" y="26"/>
                      <a:pt x="16" y="26"/>
                    </a:cubicBezTo>
                    <a:cubicBezTo>
                      <a:pt x="16" y="26"/>
                      <a:pt x="16" y="26"/>
                      <a:pt x="16" y="26"/>
                    </a:cubicBezTo>
                    <a:cubicBezTo>
                      <a:pt x="14" y="30"/>
                      <a:pt x="14" y="30"/>
                      <a:pt x="14" y="30"/>
                    </a:cubicBezTo>
                    <a:cubicBezTo>
                      <a:pt x="14" y="30"/>
                      <a:pt x="0" y="23"/>
                      <a:pt x="0"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8" name="Freeform 136"/>
              <p:cNvSpPr>
                <a:spLocks noEditPoints="1"/>
              </p:cNvSpPr>
              <p:nvPr/>
            </p:nvSpPr>
            <p:spPr bwMode="auto">
              <a:xfrm>
                <a:off x="4733" y="1725"/>
                <a:ext cx="70" cy="90"/>
              </a:xfrm>
              <a:custGeom>
                <a:avLst/>
                <a:gdLst>
                  <a:gd name="T0" fmla="*/ 12 w 29"/>
                  <a:gd name="T1" fmla="*/ 32 h 38"/>
                  <a:gd name="T2" fmla="*/ 8 w 29"/>
                  <a:gd name="T3" fmla="*/ 29 h 38"/>
                  <a:gd name="T4" fmla="*/ 0 w 29"/>
                  <a:gd name="T5" fmla="*/ 16 h 38"/>
                  <a:gd name="T6" fmla="*/ 0 w 29"/>
                  <a:gd name="T7" fmla="*/ 16 h 38"/>
                  <a:gd name="T8" fmla="*/ 0 w 29"/>
                  <a:gd name="T9" fmla="*/ 15 h 38"/>
                  <a:gd name="T10" fmla="*/ 4 w 29"/>
                  <a:gd name="T11" fmla="*/ 8 h 38"/>
                  <a:gd name="T12" fmla="*/ 20 w 29"/>
                  <a:gd name="T13" fmla="*/ 0 h 38"/>
                  <a:gd name="T14" fmla="*/ 29 w 29"/>
                  <a:gd name="T15" fmla="*/ 7 h 38"/>
                  <a:gd name="T16" fmla="*/ 28 w 29"/>
                  <a:gd name="T17" fmla="*/ 9 h 38"/>
                  <a:gd name="T18" fmla="*/ 28 w 29"/>
                  <a:gd name="T19" fmla="*/ 12 h 38"/>
                  <a:gd name="T20" fmla="*/ 28 w 29"/>
                  <a:gd name="T21" fmla="*/ 16 h 38"/>
                  <a:gd name="T22" fmla="*/ 28 w 29"/>
                  <a:gd name="T23" fmla="*/ 17 h 38"/>
                  <a:gd name="T24" fmla="*/ 28 w 29"/>
                  <a:gd name="T25" fmla="*/ 18 h 38"/>
                  <a:gd name="T26" fmla="*/ 21 w 29"/>
                  <a:gd name="T27" fmla="*/ 18 h 38"/>
                  <a:gd name="T28" fmla="*/ 20 w 29"/>
                  <a:gd name="T29" fmla="*/ 12 h 38"/>
                  <a:gd name="T30" fmla="*/ 20 w 29"/>
                  <a:gd name="T31" fmla="*/ 8 h 38"/>
                  <a:gd name="T32" fmla="*/ 9 w 29"/>
                  <a:gd name="T33" fmla="*/ 13 h 38"/>
                  <a:gd name="T34" fmla="*/ 8 w 29"/>
                  <a:gd name="T35" fmla="*/ 16 h 38"/>
                  <a:gd name="T36" fmla="*/ 8 w 29"/>
                  <a:gd name="T37" fmla="*/ 16 h 38"/>
                  <a:gd name="T38" fmla="*/ 13 w 29"/>
                  <a:gd name="T39" fmla="*/ 23 h 38"/>
                  <a:gd name="T40" fmla="*/ 18 w 29"/>
                  <a:gd name="T41" fmla="*/ 26 h 38"/>
                  <a:gd name="T42" fmla="*/ 14 w 29"/>
                  <a:gd name="T43" fmla="*/ 38 h 38"/>
                  <a:gd name="T44" fmla="*/ 10 w 29"/>
                  <a:gd name="T45" fmla="*/ 25 h 38"/>
                  <a:gd name="T46" fmla="*/ 13 w 29"/>
                  <a:gd name="T47" fmla="*/ 28 h 38"/>
                  <a:gd name="T48" fmla="*/ 10 w 29"/>
                  <a:gd name="T49" fmla="*/ 26 h 38"/>
                  <a:gd name="T50" fmla="*/ 7 w 29"/>
                  <a:gd name="T51" fmla="*/ 22 h 38"/>
                  <a:gd name="T52" fmla="*/ 24 w 29"/>
                  <a:gd name="T53" fmla="*/ 17 h 38"/>
                  <a:gd name="T54" fmla="*/ 24 w 29"/>
                  <a:gd name="T55" fmla="*/ 17 h 38"/>
                  <a:gd name="T56" fmla="*/ 24 w 29"/>
                  <a:gd name="T57" fmla="*/ 17 h 38"/>
                  <a:gd name="T58" fmla="*/ 4 w 29"/>
                  <a:gd name="T59" fmla="*/ 15 h 38"/>
                  <a:gd name="T60" fmla="*/ 4 w 29"/>
                  <a:gd name="T61" fmla="*/ 15 h 38"/>
                  <a:gd name="T62" fmla="*/ 4 w 29"/>
                  <a:gd name="T63" fmla="*/ 15 h 38"/>
                  <a:gd name="T64" fmla="*/ 4 w 29"/>
                  <a:gd name="T65" fmla="*/ 15 h 38"/>
                  <a:gd name="T66" fmla="*/ 6 w 29"/>
                  <a:gd name="T67" fmla="*/ 11 h 38"/>
                  <a:gd name="T68" fmla="*/ 4 w 29"/>
                  <a:gd name="T69" fmla="*/ 15 h 38"/>
                  <a:gd name="T70" fmla="*/ 24 w 29"/>
                  <a:gd name="T71" fmla="*/ 13 h 38"/>
                  <a:gd name="T72" fmla="*/ 24 w 29"/>
                  <a:gd name="T73" fmla="*/ 13 h 38"/>
                  <a:gd name="T74" fmla="*/ 24 w 29"/>
                  <a:gd name="T75" fmla="*/ 13 h 38"/>
                  <a:gd name="T76" fmla="*/ 24 w 29"/>
                  <a:gd name="T77" fmla="*/ 13 h 38"/>
                  <a:gd name="T78" fmla="*/ 24 w 29"/>
                  <a:gd name="T79" fmla="*/ 13 h 38"/>
                  <a:gd name="T80" fmla="*/ 24 w 29"/>
                  <a:gd name="T81" fmla="*/ 12 h 38"/>
                  <a:gd name="T82" fmla="*/ 24 w 29"/>
                  <a:gd name="T83" fmla="*/ 12 h 38"/>
                  <a:gd name="T84" fmla="*/ 24 w 29"/>
                  <a:gd name="T85" fmla="*/ 12 h 38"/>
                  <a:gd name="T86" fmla="*/ 24 w 29"/>
                  <a:gd name="T87" fmla="*/ 12 h 38"/>
                  <a:gd name="T88" fmla="*/ 25 w 29"/>
                  <a:gd name="T89" fmla="*/ 7 h 38"/>
                  <a:gd name="T90" fmla="*/ 25 w 29"/>
                  <a:gd name="T91" fmla="*/ 7 h 38"/>
                  <a:gd name="T92" fmla="*/ 25 w 29"/>
                  <a:gd name="T93" fmla="*/ 7 h 38"/>
                  <a:gd name="T94" fmla="*/ 25 w 29"/>
                  <a:gd name="T95" fmla="*/ 7 h 38"/>
                  <a:gd name="T96" fmla="*/ 25 w 29"/>
                  <a:gd name="T97" fmla="*/ 7 h 38"/>
                  <a:gd name="T98" fmla="*/ 24 w 29"/>
                  <a:gd name="T99" fmla="*/ 5 h 38"/>
                  <a:gd name="T100" fmla="*/ 24 w 29"/>
                  <a:gd name="T101" fmla="*/ 5 h 38"/>
                  <a:gd name="T102" fmla="*/ 19 w 29"/>
                  <a:gd name="T103" fmla="*/ 4 h 38"/>
                  <a:gd name="T104" fmla="*/ 19 w 29"/>
                  <a:gd name="T105" fmla="*/ 4 h 38"/>
                  <a:gd name="T106" fmla="*/ 20 w 29"/>
                  <a:gd name="T107" fmla="*/ 4 h 38"/>
                  <a:gd name="T108" fmla="*/ 20 w 29"/>
                  <a:gd name="T109"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9" h="38">
                    <a:moveTo>
                      <a:pt x="14" y="33"/>
                    </a:moveTo>
                    <a:cubicBezTo>
                      <a:pt x="13" y="33"/>
                      <a:pt x="13" y="32"/>
                      <a:pt x="12" y="32"/>
                    </a:cubicBezTo>
                    <a:cubicBezTo>
                      <a:pt x="12" y="32"/>
                      <a:pt x="12" y="32"/>
                      <a:pt x="12" y="32"/>
                    </a:cubicBezTo>
                    <a:cubicBezTo>
                      <a:pt x="11" y="31"/>
                      <a:pt x="9" y="30"/>
                      <a:pt x="8" y="29"/>
                    </a:cubicBezTo>
                    <a:cubicBezTo>
                      <a:pt x="8" y="29"/>
                      <a:pt x="8" y="29"/>
                      <a:pt x="8" y="29"/>
                    </a:cubicBezTo>
                    <a:cubicBezTo>
                      <a:pt x="4" y="26"/>
                      <a:pt x="0" y="21"/>
                      <a:pt x="0" y="16"/>
                    </a:cubicBezTo>
                    <a:cubicBezTo>
                      <a:pt x="0" y="16"/>
                      <a:pt x="0" y="16"/>
                      <a:pt x="0" y="16"/>
                    </a:cubicBezTo>
                    <a:cubicBezTo>
                      <a:pt x="0" y="16"/>
                      <a:pt x="0" y="16"/>
                      <a:pt x="0" y="16"/>
                    </a:cubicBezTo>
                    <a:cubicBezTo>
                      <a:pt x="0" y="16"/>
                      <a:pt x="0" y="15"/>
                      <a:pt x="0" y="15"/>
                    </a:cubicBezTo>
                    <a:cubicBezTo>
                      <a:pt x="0" y="15"/>
                      <a:pt x="0" y="15"/>
                      <a:pt x="0" y="15"/>
                    </a:cubicBezTo>
                    <a:cubicBezTo>
                      <a:pt x="0" y="13"/>
                      <a:pt x="1" y="10"/>
                      <a:pt x="4" y="8"/>
                    </a:cubicBezTo>
                    <a:cubicBezTo>
                      <a:pt x="4" y="8"/>
                      <a:pt x="4" y="8"/>
                      <a:pt x="4" y="8"/>
                    </a:cubicBezTo>
                    <a:cubicBezTo>
                      <a:pt x="9" y="2"/>
                      <a:pt x="15" y="0"/>
                      <a:pt x="20" y="0"/>
                    </a:cubicBezTo>
                    <a:cubicBezTo>
                      <a:pt x="20" y="0"/>
                      <a:pt x="20" y="0"/>
                      <a:pt x="20" y="0"/>
                    </a:cubicBezTo>
                    <a:cubicBezTo>
                      <a:pt x="23" y="0"/>
                      <a:pt x="28" y="2"/>
                      <a:pt x="29" y="7"/>
                    </a:cubicBezTo>
                    <a:cubicBezTo>
                      <a:pt x="29" y="7"/>
                      <a:pt x="29" y="7"/>
                      <a:pt x="29" y="7"/>
                    </a:cubicBezTo>
                    <a:cubicBezTo>
                      <a:pt x="29" y="7"/>
                      <a:pt x="29" y="7"/>
                      <a:pt x="29" y="7"/>
                    </a:cubicBezTo>
                    <a:cubicBezTo>
                      <a:pt x="29" y="8"/>
                      <a:pt x="28" y="8"/>
                      <a:pt x="28" y="9"/>
                    </a:cubicBezTo>
                    <a:cubicBezTo>
                      <a:pt x="28" y="9"/>
                      <a:pt x="28" y="9"/>
                      <a:pt x="28" y="9"/>
                    </a:cubicBezTo>
                    <a:cubicBezTo>
                      <a:pt x="28" y="10"/>
                      <a:pt x="28" y="11"/>
                      <a:pt x="28" y="12"/>
                    </a:cubicBezTo>
                    <a:cubicBezTo>
                      <a:pt x="28" y="12"/>
                      <a:pt x="28" y="12"/>
                      <a:pt x="28" y="12"/>
                    </a:cubicBezTo>
                    <a:cubicBezTo>
                      <a:pt x="28" y="14"/>
                      <a:pt x="28" y="16"/>
                      <a:pt x="28" y="16"/>
                    </a:cubicBezTo>
                    <a:cubicBezTo>
                      <a:pt x="28" y="16"/>
                      <a:pt x="28" y="16"/>
                      <a:pt x="28" y="16"/>
                    </a:cubicBezTo>
                    <a:cubicBezTo>
                      <a:pt x="28" y="16"/>
                      <a:pt x="28" y="16"/>
                      <a:pt x="28" y="17"/>
                    </a:cubicBezTo>
                    <a:cubicBezTo>
                      <a:pt x="28" y="17"/>
                      <a:pt x="28" y="17"/>
                      <a:pt x="28" y="17"/>
                    </a:cubicBezTo>
                    <a:cubicBezTo>
                      <a:pt x="28" y="18"/>
                      <a:pt x="28" y="18"/>
                      <a:pt x="28" y="18"/>
                    </a:cubicBezTo>
                    <a:cubicBezTo>
                      <a:pt x="21" y="20"/>
                      <a:pt x="21" y="20"/>
                      <a:pt x="21" y="20"/>
                    </a:cubicBezTo>
                    <a:cubicBezTo>
                      <a:pt x="21" y="18"/>
                      <a:pt x="21" y="18"/>
                      <a:pt x="21" y="18"/>
                    </a:cubicBezTo>
                    <a:cubicBezTo>
                      <a:pt x="21" y="18"/>
                      <a:pt x="20" y="15"/>
                      <a:pt x="20" y="12"/>
                    </a:cubicBezTo>
                    <a:cubicBezTo>
                      <a:pt x="20" y="12"/>
                      <a:pt x="20" y="12"/>
                      <a:pt x="20" y="12"/>
                    </a:cubicBezTo>
                    <a:cubicBezTo>
                      <a:pt x="20" y="11"/>
                      <a:pt x="20" y="10"/>
                      <a:pt x="20" y="8"/>
                    </a:cubicBezTo>
                    <a:cubicBezTo>
                      <a:pt x="20" y="8"/>
                      <a:pt x="20" y="8"/>
                      <a:pt x="20" y="8"/>
                    </a:cubicBezTo>
                    <a:cubicBezTo>
                      <a:pt x="20" y="8"/>
                      <a:pt x="20" y="8"/>
                      <a:pt x="20" y="8"/>
                    </a:cubicBezTo>
                    <a:cubicBezTo>
                      <a:pt x="17" y="8"/>
                      <a:pt x="13" y="10"/>
                      <a:pt x="9" y="13"/>
                    </a:cubicBezTo>
                    <a:cubicBezTo>
                      <a:pt x="9" y="13"/>
                      <a:pt x="9" y="13"/>
                      <a:pt x="9" y="13"/>
                    </a:cubicBezTo>
                    <a:cubicBezTo>
                      <a:pt x="8" y="14"/>
                      <a:pt x="8" y="15"/>
                      <a:pt x="8" y="16"/>
                    </a:cubicBezTo>
                    <a:cubicBezTo>
                      <a:pt x="8" y="16"/>
                      <a:pt x="8" y="16"/>
                      <a:pt x="8" y="16"/>
                    </a:cubicBezTo>
                    <a:cubicBezTo>
                      <a:pt x="8" y="16"/>
                      <a:pt x="8" y="16"/>
                      <a:pt x="8" y="16"/>
                    </a:cubicBezTo>
                    <a:cubicBezTo>
                      <a:pt x="8" y="17"/>
                      <a:pt x="10" y="20"/>
                      <a:pt x="13" y="23"/>
                    </a:cubicBezTo>
                    <a:cubicBezTo>
                      <a:pt x="13" y="23"/>
                      <a:pt x="13" y="23"/>
                      <a:pt x="13" y="23"/>
                    </a:cubicBezTo>
                    <a:cubicBezTo>
                      <a:pt x="15" y="24"/>
                      <a:pt x="17" y="26"/>
                      <a:pt x="18" y="26"/>
                    </a:cubicBezTo>
                    <a:cubicBezTo>
                      <a:pt x="18" y="26"/>
                      <a:pt x="18" y="26"/>
                      <a:pt x="18" y="26"/>
                    </a:cubicBezTo>
                    <a:cubicBezTo>
                      <a:pt x="21" y="26"/>
                      <a:pt x="21" y="26"/>
                      <a:pt x="21" y="26"/>
                    </a:cubicBezTo>
                    <a:cubicBezTo>
                      <a:pt x="14" y="38"/>
                      <a:pt x="14" y="38"/>
                      <a:pt x="14" y="38"/>
                    </a:cubicBezTo>
                    <a:cubicBezTo>
                      <a:pt x="14" y="33"/>
                      <a:pt x="14" y="33"/>
                      <a:pt x="14" y="33"/>
                    </a:cubicBezTo>
                    <a:close/>
                    <a:moveTo>
                      <a:pt x="10" y="25"/>
                    </a:moveTo>
                    <a:cubicBezTo>
                      <a:pt x="11" y="26"/>
                      <a:pt x="12" y="27"/>
                      <a:pt x="13" y="28"/>
                    </a:cubicBezTo>
                    <a:cubicBezTo>
                      <a:pt x="13" y="28"/>
                      <a:pt x="13" y="28"/>
                      <a:pt x="13" y="28"/>
                    </a:cubicBezTo>
                    <a:cubicBezTo>
                      <a:pt x="12" y="27"/>
                      <a:pt x="11" y="26"/>
                      <a:pt x="10" y="26"/>
                    </a:cubicBezTo>
                    <a:cubicBezTo>
                      <a:pt x="10" y="26"/>
                      <a:pt x="10" y="26"/>
                      <a:pt x="10" y="26"/>
                    </a:cubicBezTo>
                    <a:cubicBezTo>
                      <a:pt x="9" y="24"/>
                      <a:pt x="8" y="23"/>
                      <a:pt x="7" y="22"/>
                    </a:cubicBezTo>
                    <a:cubicBezTo>
                      <a:pt x="7" y="22"/>
                      <a:pt x="7" y="22"/>
                      <a:pt x="7" y="22"/>
                    </a:cubicBezTo>
                    <a:cubicBezTo>
                      <a:pt x="8" y="23"/>
                      <a:pt x="9" y="24"/>
                      <a:pt x="10" y="25"/>
                    </a:cubicBezTo>
                    <a:close/>
                    <a:moveTo>
                      <a:pt x="24" y="17"/>
                    </a:moveTo>
                    <a:cubicBezTo>
                      <a:pt x="24" y="17"/>
                      <a:pt x="24" y="17"/>
                      <a:pt x="24" y="17"/>
                    </a:cubicBezTo>
                    <a:cubicBezTo>
                      <a:pt x="24" y="17"/>
                      <a:pt x="24" y="17"/>
                      <a:pt x="24" y="17"/>
                    </a:cubicBezTo>
                    <a:cubicBezTo>
                      <a:pt x="24" y="17"/>
                      <a:pt x="24" y="17"/>
                      <a:pt x="24" y="17"/>
                    </a:cubicBezTo>
                    <a:cubicBezTo>
                      <a:pt x="24" y="17"/>
                      <a:pt x="24" y="17"/>
                      <a:pt x="24" y="17"/>
                    </a:cubicBezTo>
                    <a:close/>
                    <a:moveTo>
                      <a:pt x="2" y="16"/>
                    </a:moveTo>
                    <a:cubicBezTo>
                      <a:pt x="4" y="15"/>
                      <a:pt x="4" y="15"/>
                      <a:pt x="4" y="15"/>
                    </a:cubicBezTo>
                    <a:cubicBezTo>
                      <a:pt x="3" y="15"/>
                      <a:pt x="3" y="15"/>
                      <a:pt x="3" y="15"/>
                    </a:cubicBezTo>
                    <a:cubicBezTo>
                      <a:pt x="4" y="15"/>
                      <a:pt x="4" y="15"/>
                      <a:pt x="4" y="15"/>
                    </a:cubicBezTo>
                    <a:cubicBezTo>
                      <a:pt x="2" y="16"/>
                      <a:pt x="2" y="16"/>
                      <a:pt x="2" y="16"/>
                    </a:cubicBezTo>
                    <a:close/>
                    <a:moveTo>
                      <a:pt x="4" y="15"/>
                    </a:moveTo>
                    <a:cubicBezTo>
                      <a:pt x="4" y="15"/>
                      <a:pt x="4" y="15"/>
                      <a:pt x="4" y="15"/>
                    </a:cubicBezTo>
                    <a:cubicBezTo>
                      <a:pt x="4" y="15"/>
                      <a:pt x="4" y="15"/>
                      <a:pt x="4" y="15"/>
                    </a:cubicBezTo>
                    <a:cubicBezTo>
                      <a:pt x="4" y="14"/>
                      <a:pt x="5" y="12"/>
                      <a:pt x="6" y="11"/>
                    </a:cubicBezTo>
                    <a:cubicBezTo>
                      <a:pt x="6" y="11"/>
                      <a:pt x="6" y="11"/>
                      <a:pt x="6" y="11"/>
                    </a:cubicBezTo>
                    <a:cubicBezTo>
                      <a:pt x="5" y="12"/>
                      <a:pt x="4" y="14"/>
                      <a:pt x="4" y="15"/>
                    </a:cubicBezTo>
                    <a:cubicBezTo>
                      <a:pt x="4" y="15"/>
                      <a:pt x="4" y="15"/>
                      <a:pt x="4" y="15"/>
                    </a:cubicBezTo>
                    <a:cubicBezTo>
                      <a:pt x="4" y="15"/>
                      <a:pt x="4" y="15"/>
                      <a:pt x="4" y="15"/>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2"/>
                      <a:pt x="24" y="12"/>
                    </a:cubicBezTo>
                    <a:cubicBezTo>
                      <a:pt x="24" y="12"/>
                      <a:pt x="24" y="12"/>
                      <a:pt x="24" y="12"/>
                    </a:cubicBezTo>
                    <a:cubicBezTo>
                      <a:pt x="24" y="12"/>
                      <a:pt x="24" y="13"/>
                      <a:pt x="24" y="13"/>
                    </a:cubicBezTo>
                    <a:close/>
                    <a:moveTo>
                      <a:pt x="24" y="12"/>
                    </a:moveTo>
                    <a:cubicBezTo>
                      <a:pt x="24" y="12"/>
                      <a:pt x="24" y="12"/>
                      <a:pt x="24" y="12"/>
                    </a:cubicBezTo>
                    <a:cubicBezTo>
                      <a:pt x="24" y="12"/>
                      <a:pt x="24" y="12"/>
                      <a:pt x="24" y="12"/>
                    </a:cubicBezTo>
                    <a:cubicBezTo>
                      <a:pt x="24" y="12"/>
                      <a:pt x="24" y="12"/>
                      <a:pt x="24" y="12"/>
                    </a:cubicBezTo>
                    <a:cubicBezTo>
                      <a:pt x="24" y="12"/>
                      <a:pt x="24" y="12"/>
                      <a:pt x="24" y="12"/>
                    </a:cubicBezTo>
                    <a:cubicBezTo>
                      <a:pt x="24" y="12"/>
                      <a:pt x="24" y="12"/>
                      <a:pt x="24" y="12"/>
                    </a:cubicBezTo>
                    <a:close/>
                    <a:moveTo>
                      <a:pt x="25" y="7"/>
                    </a:move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lose/>
                    <a:moveTo>
                      <a:pt x="25" y="7"/>
                    </a:moveTo>
                    <a:cubicBezTo>
                      <a:pt x="25" y="7"/>
                      <a:pt x="25" y="7"/>
                      <a:pt x="25" y="7"/>
                    </a:cubicBezTo>
                    <a:cubicBezTo>
                      <a:pt x="25" y="7"/>
                      <a:pt x="25" y="7"/>
                      <a:pt x="25" y="7"/>
                    </a:cubicBezTo>
                    <a:cubicBezTo>
                      <a:pt x="25" y="7"/>
                      <a:pt x="25" y="7"/>
                      <a:pt x="25" y="7"/>
                    </a:cubicBezTo>
                    <a:close/>
                    <a:moveTo>
                      <a:pt x="24" y="5"/>
                    </a:moveTo>
                    <a:cubicBezTo>
                      <a:pt x="24" y="5"/>
                      <a:pt x="24" y="5"/>
                      <a:pt x="24" y="5"/>
                    </a:cubicBezTo>
                    <a:cubicBezTo>
                      <a:pt x="24" y="5"/>
                      <a:pt x="24" y="5"/>
                      <a:pt x="24" y="5"/>
                    </a:cubicBezTo>
                    <a:cubicBezTo>
                      <a:pt x="24" y="5"/>
                      <a:pt x="24" y="5"/>
                      <a:pt x="24" y="5"/>
                    </a:cubicBezTo>
                    <a:close/>
                    <a:moveTo>
                      <a:pt x="19" y="4"/>
                    </a:moveTo>
                    <a:cubicBezTo>
                      <a:pt x="19" y="4"/>
                      <a:pt x="19" y="4"/>
                      <a:pt x="19" y="4"/>
                    </a:cubicBezTo>
                    <a:cubicBezTo>
                      <a:pt x="19" y="4"/>
                      <a:pt x="19" y="4"/>
                      <a:pt x="19" y="4"/>
                    </a:cubicBezTo>
                    <a:cubicBezTo>
                      <a:pt x="19" y="4"/>
                      <a:pt x="19" y="4"/>
                      <a:pt x="19" y="4"/>
                    </a:cubicBezTo>
                    <a:close/>
                    <a:moveTo>
                      <a:pt x="20" y="4"/>
                    </a:moveTo>
                    <a:cubicBezTo>
                      <a:pt x="20" y="4"/>
                      <a:pt x="20" y="4"/>
                      <a:pt x="20" y="4"/>
                    </a:cubicBezTo>
                    <a:cubicBezTo>
                      <a:pt x="20" y="4"/>
                      <a:pt x="20" y="4"/>
                      <a:pt x="20" y="4"/>
                    </a:cubicBezTo>
                    <a:cubicBezTo>
                      <a:pt x="20" y="4"/>
                      <a:pt x="20" y="4"/>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39" name="Freeform 137"/>
              <p:cNvSpPr/>
              <p:nvPr/>
            </p:nvSpPr>
            <p:spPr bwMode="auto">
              <a:xfrm>
                <a:off x="4714" y="1908"/>
                <a:ext cx="12" cy="9"/>
              </a:xfrm>
              <a:custGeom>
                <a:avLst/>
                <a:gdLst>
                  <a:gd name="T0" fmla="*/ 0 w 12"/>
                  <a:gd name="T1" fmla="*/ 9 h 9"/>
                  <a:gd name="T2" fmla="*/ 0 w 12"/>
                  <a:gd name="T3" fmla="*/ 0 h 9"/>
                  <a:gd name="T4" fmla="*/ 12 w 12"/>
                  <a:gd name="T5" fmla="*/ 0 h 9"/>
                  <a:gd name="T6" fmla="*/ 12 w 12"/>
                  <a:gd name="T7" fmla="*/ 9 h 9"/>
                  <a:gd name="T8" fmla="*/ 0 w 12"/>
                  <a:gd name="T9" fmla="*/ 9 h 9"/>
                  <a:gd name="T10" fmla="*/ 0 w 12"/>
                  <a:gd name="T11" fmla="*/ 9 h 9"/>
                </a:gdLst>
                <a:ahLst/>
                <a:cxnLst>
                  <a:cxn ang="0">
                    <a:pos x="T0" y="T1"/>
                  </a:cxn>
                  <a:cxn ang="0">
                    <a:pos x="T2" y="T3"/>
                  </a:cxn>
                  <a:cxn ang="0">
                    <a:pos x="T4" y="T5"/>
                  </a:cxn>
                  <a:cxn ang="0">
                    <a:pos x="T6" y="T7"/>
                  </a:cxn>
                  <a:cxn ang="0">
                    <a:pos x="T8" y="T9"/>
                  </a:cxn>
                  <a:cxn ang="0">
                    <a:pos x="T10" y="T11"/>
                  </a:cxn>
                </a:cxnLst>
                <a:rect l="0" t="0" r="r" b="b"/>
                <a:pathLst>
                  <a:path w="12" h="9">
                    <a:moveTo>
                      <a:pt x="0" y="9"/>
                    </a:moveTo>
                    <a:lnTo>
                      <a:pt x="0" y="0"/>
                    </a:lnTo>
                    <a:lnTo>
                      <a:pt x="12" y="0"/>
                    </a:lnTo>
                    <a:lnTo>
                      <a:pt x="12" y="9"/>
                    </a:lnTo>
                    <a:lnTo>
                      <a:pt x="0" y="9"/>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0" name="Freeform 138"/>
              <p:cNvSpPr>
                <a:spLocks noEditPoints="1"/>
              </p:cNvSpPr>
              <p:nvPr/>
            </p:nvSpPr>
            <p:spPr bwMode="auto">
              <a:xfrm>
                <a:off x="4709" y="1903"/>
                <a:ext cx="22" cy="19"/>
              </a:xfrm>
              <a:custGeom>
                <a:avLst/>
                <a:gdLst>
                  <a:gd name="T0" fmla="*/ 17 w 22"/>
                  <a:gd name="T1" fmla="*/ 19 h 19"/>
                  <a:gd name="T2" fmla="*/ 5 w 22"/>
                  <a:gd name="T3" fmla="*/ 19 h 19"/>
                  <a:gd name="T4" fmla="*/ 5 w 22"/>
                  <a:gd name="T5" fmla="*/ 14 h 19"/>
                  <a:gd name="T6" fmla="*/ 10 w 22"/>
                  <a:gd name="T7" fmla="*/ 14 h 19"/>
                  <a:gd name="T8" fmla="*/ 5 w 22"/>
                  <a:gd name="T9" fmla="*/ 14 h 19"/>
                  <a:gd name="T10" fmla="*/ 5 w 22"/>
                  <a:gd name="T11" fmla="*/ 19 h 19"/>
                  <a:gd name="T12" fmla="*/ 0 w 22"/>
                  <a:gd name="T13" fmla="*/ 19 h 19"/>
                  <a:gd name="T14" fmla="*/ 0 w 22"/>
                  <a:gd name="T15" fmla="*/ 0 h 19"/>
                  <a:gd name="T16" fmla="*/ 22 w 22"/>
                  <a:gd name="T17" fmla="*/ 0 h 19"/>
                  <a:gd name="T18" fmla="*/ 22 w 22"/>
                  <a:gd name="T19" fmla="*/ 19 h 19"/>
                  <a:gd name="T20" fmla="*/ 17 w 22"/>
                  <a:gd name="T21" fmla="*/ 19 h 19"/>
                  <a:gd name="T22" fmla="*/ 17 w 22"/>
                  <a:gd name="T23" fmla="*/ 19 h 19"/>
                  <a:gd name="T24" fmla="*/ 12 w 22"/>
                  <a:gd name="T25" fmla="*/ 10 h 19"/>
                  <a:gd name="T26" fmla="*/ 12 w 22"/>
                  <a:gd name="T27" fmla="*/ 10 h 19"/>
                  <a:gd name="T28" fmla="*/ 10 w 22"/>
                  <a:gd name="T29" fmla="*/ 10 h 19"/>
                  <a:gd name="T30" fmla="*/ 10 w 22"/>
                  <a:gd name="T31" fmla="*/ 10 h 19"/>
                  <a:gd name="T32" fmla="*/ 12 w 22"/>
                  <a:gd name="T33" fmla="*/ 10 h 19"/>
                  <a:gd name="T34" fmla="*/ 12 w 22"/>
                  <a:gd name="T35"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 h="19">
                    <a:moveTo>
                      <a:pt x="17" y="19"/>
                    </a:moveTo>
                    <a:lnTo>
                      <a:pt x="5" y="19"/>
                    </a:lnTo>
                    <a:lnTo>
                      <a:pt x="5" y="14"/>
                    </a:lnTo>
                    <a:lnTo>
                      <a:pt x="10" y="14"/>
                    </a:lnTo>
                    <a:lnTo>
                      <a:pt x="5" y="14"/>
                    </a:lnTo>
                    <a:lnTo>
                      <a:pt x="5" y="19"/>
                    </a:lnTo>
                    <a:lnTo>
                      <a:pt x="0" y="19"/>
                    </a:lnTo>
                    <a:lnTo>
                      <a:pt x="0" y="0"/>
                    </a:lnTo>
                    <a:lnTo>
                      <a:pt x="22" y="0"/>
                    </a:lnTo>
                    <a:lnTo>
                      <a:pt x="22" y="19"/>
                    </a:lnTo>
                    <a:lnTo>
                      <a:pt x="17" y="19"/>
                    </a:lnTo>
                    <a:lnTo>
                      <a:pt x="17" y="19"/>
                    </a:lnTo>
                    <a:close/>
                    <a:moveTo>
                      <a:pt x="12" y="10"/>
                    </a:moveTo>
                    <a:lnTo>
                      <a:pt x="12" y="10"/>
                    </a:lnTo>
                    <a:lnTo>
                      <a:pt x="10" y="10"/>
                    </a:lnTo>
                    <a:lnTo>
                      <a:pt x="10" y="10"/>
                    </a:lnTo>
                    <a:lnTo>
                      <a:pt x="12" y="10"/>
                    </a:lnTo>
                    <a:lnTo>
                      <a:pt x="12"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1" name="Freeform 139"/>
              <p:cNvSpPr/>
              <p:nvPr/>
            </p:nvSpPr>
            <p:spPr bwMode="auto">
              <a:xfrm>
                <a:off x="4805" y="2084"/>
                <a:ext cx="10" cy="33"/>
              </a:xfrm>
              <a:custGeom>
                <a:avLst/>
                <a:gdLst>
                  <a:gd name="T0" fmla="*/ 0 w 10"/>
                  <a:gd name="T1" fmla="*/ 33 h 33"/>
                  <a:gd name="T2" fmla="*/ 0 w 10"/>
                  <a:gd name="T3" fmla="*/ 0 h 33"/>
                  <a:gd name="T4" fmla="*/ 10 w 10"/>
                  <a:gd name="T5" fmla="*/ 0 h 33"/>
                  <a:gd name="T6" fmla="*/ 10 w 10"/>
                  <a:gd name="T7" fmla="*/ 33 h 33"/>
                  <a:gd name="T8" fmla="*/ 0 w 10"/>
                  <a:gd name="T9" fmla="*/ 33 h 33"/>
                  <a:gd name="T10" fmla="*/ 0 w 10"/>
                  <a:gd name="T11" fmla="*/ 33 h 33"/>
                </a:gdLst>
                <a:ahLst/>
                <a:cxnLst>
                  <a:cxn ang="0">
                    <a:pos x="T0" y="T1"/>
                  </a:cxn>
                  <a:cxn ang="0">
                    <a:pos x="T2" y="T3"/>
                  </a:cxn>
                  <a:cxn ang="0">
                    <a:pos x="T4" y="T5"/>
                  </a:cxn>
                  <a:cxn ang="0">
                    <a:pos x="T6" y="T7"/>
                  </a:cxn>
                  <a:cxn ang="0">
                    <a:pos x="T8" y="T9"/>
                  </a:cxn>
                  <a:cxn ang="0">
                    <a:pos x="T10" y="T11"/>
                  </a:cxn>
                </a:cxnLst>
                <a:rect l="0" t="0" r="r" b="b"/>
                <a:pathLst>
                  <a:path w="10" h="33">
                    <a:moveTo>
                      <a:pt x="0" y="33"/>
                    </a:moveTo>
                    <a:lnTo>
                      <a:pt x="0" y="0"/>
                    </a:lnTo>
                    <a:lnTo>
                      <a:pt x="10" y="0"/>
                    </a:lnTo>
                    <a:lnTo>
                      <a:pt x="10" y="33"/>
                    </a:lnTo>
                    <a:lnTo>
                      <a:pt x="0" y="33"/>
                    </a:lnTo>
                    <a:lnTo>
                      <a:pt x="0"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2" name="Freeform 140"/>
              <p:cNvSpPr>
                <a:spLocks noEditPoints="1"/>
              </p:cNvSpPr>
              <p:nvPr/>
            </p:nvSpPr>
            <p:spPr bwMode="auto">
              <a:xfrm>
                <a:off x="4801" y="2079"/>
                <a:ext cx="19" cy="43"/>
              </a:xfrm>
              <a:custGeom>
                <a:avLst/>
                <a:gdLst>
                  <a:gd name="T0" fmla="*/ 14 w 19"/>
                  <a:gd name="T1" fmla="*/ 43 h 43"/>
                  <a:gd name="T2" fmla="*/ 4 w 19"/>
                  <a:gd name="T3" fmla="*/ 43 h 43"/>
                  <a:gd name="T4" fmla="*/ 4 w 19"/>
                  <a:gd name="T5" fmla="*/ 38 h 43"/>
                  <a:gd name="T6" fmla="*/ 9 w 19"/>
                  <a:gd name="T7" fmla="*/ 38 h 43"/>
                  <a:gd name="T8" fmla="*/ 4 w 19"/>
                  <a:gd name="T9" fmla="*/ 38 h 43"/>
                  <a:gd name="T10" fmla="*/ 4 w 19"/>
                  <a:gd name="T11" fmla="*/ 43 h 43"/>
                  <a:gd name="T12" fmla="*/ 0 w 19"/>
                  <a:gd name="T13" fmla="*/ 43 h 43"/>
                  <a:gd name="T14" fmla="*/ 0 w 19"/>
                  <a:gd name="T15" fmla="*/ 0 h 43"/>
                  <a:gd name="T16" fmla="*/ 19 w 19"/>
                  <a:gd name="T17" fmla="*/ 0 h 43"/>
                  <a:gd name="T18" fmla="*/ 19 w 19"/>
                  <a:gd name="T19" fmla="*/ 43 h 43"/>
                  <a:gd name="T20" fmla="*/ 14 w 19"/>
                  <a:gd name="T21" fmla="*/ 43 h 43"/>
                  <a:gd name="T22" fmla="*/ 14 w 19"/>
                  <a:gd name="T23" fmla="*/ 43 h 43"/>
                  <a:gd name="T24" fmla="*/ 9 w 19"/>
                  <a:gd name="T25" fmla="*/ 33 h 43"/>
                  <a:gd name="T26" fmla="*/ 9 w 19"/>
                  <a:gd name="T27" fmla="*/ 10 h 43"/>
                  <a:gd name="T28" fmla="*/ 9 w 19"/>
                  <a:gd name="T29" fmla="*/ 33 h 43"/>
                  <a:gd name="T30" fmla="*/ 9 w 19"/>
                  <a:gd name="T31" fmla="*/ 3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43">
                    <a:moveTo>
                      <a:pt x="14" y="43"/>
                    </a:moveTo>
                    <a:lnTo>
                      <a:pt x="4" y="43"/>
                    </a:lnTo>
                    <a:lnTo>
                      <a:pt x="4" y="38"/>
                    </a:lnTo>
                    <a:lnTo>
                      <a:pt x="9" y="38"/>
                    </a:lnTo>
                    <a:lnTo>
                      <a:pt x="4" y="38"/>
                    </a:lnTo>
                    <a:lnTo>
                      <a:pt x="4" y="43"/>
                    </a:lnTo>
                    <a:lnTo>
                      <a:pt x="0" y="43"/>
                    </a:lnTo>
                    <a:lnTo>
                      <a:pt x="0" y="0"/>
                    </a:lnTo>
                    <a:lnTo>
                      <a:pt x="19" y="0"/>
                    </a:lnTo>
                    <a:lnTo>
                      <a:pt x="19" y="43"/>
                    </a:lnTo>
                    <a:lnTo>
                      <a:pt x="14" y="43"/>
                    </a:lnTo>
                    <a:lnTo>
                      <a:pt x="14" y="43"/>
                    </a:lnTo>
                    <a:close/>
                    <a:moveTo>
                      <a:pt x="9" y="33"/>
                    </a:moveTo>
                    <a:lnTo>
                      <a:pt x="9" y="10"/>
                    </a:lnTo>
                    <a:lnTo>
                      <a:pt x="9" y="33"/>
                    </a:lnTo>
                    <a:lnTo>
                      <a:pt x="9"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3" name="Freeform 141"/>
              <p:cNvSpPr>
                <a:spLocks noEditPoints="1"/>
              </p:cNvSpPr>
              <p:nvPr/>
            </p:nvSpPr>
            <p:spPr bwMode="auto">
              <a:xfrm>
                <a:off x="4688" y="2112"/>
                <a:ext cx="197" cy="260"/>
              </a:xfrm>
              <a:custGeom>
                <a:avLst/>
                <a:gdLst>
                  <a:gd name="T0" fmla="*/ 35 w 82"/>
                  <a:gd name="T1" fmla="*/ 109 h 109"/>
                  <a:gd name="T2" fmla="*/ 10 w 82"/>
                  <a:gd name="T3" fmla="*/ 85 h 109"/>
                  <a:gd name="T4" fmla="*/ 10 w 82"/>
                  <a:gd name="T5" fmla="*/ 85 h 109"/>
                  <a:gd name="T6" fmla="*/ 0 w 82"/>
                  <a:gd name="T7" fmla="*/ 43 h 109"/>
                  <a:gd name="T8" fmla="*/ 0 w 82"/>
                  <a:gd name="T9" fmla="*/ 43 h 109"/>
                  <a:gd name="T10" fmla="*/ 51 w 82"/>
                  <a:gd name="T11" fmla="*/ 0 h 109"/>
                  <a:gd name="T12" fmla="*/ 51 w 82"/>
                  <a:gd name="T13" fmla="*/ 0 h 109"/>
                  <a:gd name="T14" fmla="*/ 75 w 82"/>
                  <a:gd name="T15" fmla="*/ 16 h 109"/>
                  <a:gd name="T16" fmla="*/ 75 w 82"/>
                  <a:gd name="T17" fmla="*/ 16 h 109"/>
                  <a:gd name="T18" fmla="*/ 82 w 82"/>
                  <a:gd name="T19" fmla="*/ 54 h 109"/>
                  <a:gd name="T20" fmla="*/ 82 w 82"/>
                  <a:gd name="T21" fmla="*/ 54 h 109"/>
                  <a:gd name="T22" fmla="*/ 42 w 82"/>
                  <a:gd name="T23" fmla="*/ 107 h 109"/>
                  <a:gd name="T24" fmla="*/ 42 w 82"/>
                  <a:gd name="T25" fmla="*/ 107 h 109"/>
                  <a:gd name="T26" fmla="*/ 35 w 82"/>
                  <a:gd name="T27" fmla="*/ 109 h 109"/>
                  <a:gd name="T28" fmla="*/ 35 w 82"/>
                  <a:gd name="T29" fmla="*/ 109 h 109"/>
                  <a:gd name="T30" fmla="*/ 35 w 82"/>
                  <a:gd name="T31" fmla="*/ 109 h 109"/>
                  <a:gd name="T32" fmla="*/ 19 w 82"/>
                  <a:gd name="T33" fmla="*/ 13 h 109"/>
                  <a:gd name="T34" fmla="*/ 4 w 82"/>
                  <a:gd name="T35" fmla="*/ 43 h 109"/>
                  <a:gd name="T36" fmla="*/ 4 w 82"/>
                  <a:gd name="T37" fmla="*/ 43 h 109"/>
                  <a:gd name="T38" fmla="*/ 14 w 82"/>
                  <a:gd name="T39" fmla="*/ 83 h 109"/>
                  <a:gd name="T40" fmla="*/ 14 w 82"/>
                  <a:gd name="T41" fmla="*/ 83 h 109"/>
                  <a:gd name="T42" fmla="*/ 35 w 82"/>
                  <a:gd name="T43" fmla="*/ 105 h 109"/>
                  <a:gd name="T44" fmla="*/ 35 w 82"/>
                  <a:gd name="T45" fmla="*/ 105 h 109"/>
                  <a:gd name="T46" fmla="*/ 40 w 82"/>
                  <a:gd name="T47" fmla="*/ 103 h 109"/>
                  <a:gd name="T48" fmla="*/ 40 w 82"/>
                  <a:gd name="T49" fmla="*/ 103 h 109"/>
                  <a:gd name="T50" fmla="*/ 78 w 82"/>
                  <a:gd name="T51" fmla="*/ 54 h 109"/>
                  <a:gd name="T52" fmla="*/ 78 w 82"/>
                  <a:gd name="T53" fmla="*/ 54 h 109"/>
                  <a:gd name="T54" fmla="*/ 72 w 82"/>
                  <a:gd name="T55" fmla="*/ 18 h 109"/>
                  <a:gd name="T56" fmla="*/ 72 w 82"/>
                  <a:gd name="T57" fmla="*/ 18 h 109"/>
                  <a:gd name="T58" fmla="*/ 51 w 82"/>
                  <a:gd name="T59" fmla="*/ 4 h 109"/>
                  <a:gd name="T60" fmla="*/ 51 w 82"/>
                  <a:gd name="T61" fmla="*/ 4 h 109"/>
                  <a:gd name="T62" fmla="*/ 51 w 82"/>
                  <a:gd name="T63" fmla="*/ 4 h 109"/>
                  <a:gd name="T64" fmla="*/ 51 w 82"/>
                  <a:gd name="T65" fmla="*/ 4 h 109"/>
                  <a:gd name="T66" fmla="*/ 19 w 82"/>
                  <a:gd name="T67"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109">
                    <a:moveTo>
                      <a:pt x="35" y="109"/>
                    </a:moveTo>
                    <a:cubicBezTo>
                      <a:pt x="25" y="108"/>
                      <a:pt x="16" y="98"/>
                      <a:pt x="10" y="85"/>
                    </a:cubicBezTo>
                    <a:cubicBezTo>
                      <a:pt x="10" y="85"/>
                      <a:pt x="10" y="85"/>
                      <a:pt x="10" y="85"/>
                    </a:cubicBezTo>
                    <a:cubicBezTo>
                      <a:pt x="4" y="72"/>
                      <a:pt x="0" y="56"/>
                      <a:pt x="0" y="43"/>
                    </a:cubicBezTo>
                    <a:cubicBezTo>
                      <a:pt x="0" y="43"/>
                      <a:pt x="0" y="43"/>
                      <a:pt x="0" y="43"/>
                    </a:cubicBezTo>
                    <a:cubicBezTo>
                      <a:pt x="0" y="13"/>
                      <a:pt x="28" y="0"/>
                      <a:pt x="51" y="0"/>
                    </a:cubicBezTo>
                    <a:cubicBezTo>
                      <a:pt x="51" y="0"/>
                      <a:pt x="51" y="0"/>
                      <a:pt x="51" y="0"/>
                    </a:cubicBezTo>
                    <a:cubicBezTo>
                      <a:pt x="62" y="0"/>
                      <a:pt x="70" y="6"/>
                      <a:pt x="75" y="16"/>
                    </a:cubicBezTo>
                    <a:cubicBezTo>
                      <a:pt x="75" y="16"/>
                      <a:pt x="75" y="16"/>
                      <a:pt x="75" y="16"/>
                    </a:cubicBezTo>
                    <a:cubicBezTo>
                      <a:pt x="80" y="26"/>
                      <a:pt x="82" y="39"/>
                      <a:pt x="82" y="54"/>
                    </a:cubicBezTo>
                    <a:cubicBezTo>
                      <a:pt x="82" y="54"/>
                      <a:pt x="82" y="54"/>
                      <a:pt x="82" y="54"/>
                    </a:cubicBezTo>
                    <a:cubicBezTo>
                      <a:pt x="82" y="83"/>
                      <a:pt x="60" y="97"/>
                      <a:pt x="42" y="107"/>
                    </a:cubicBezTo>
                    <a:cubicBezTo>
                      <a:pt x="42" y="107"/>
                      <a:pt x="42" y="107"/>
                      <a:pt x="42" y="107"/>
                    </a:cubicBezTo>
                    <a:cubicBezTo>
                      <a:pt x="40" y="108"/>
                      <a:pt x="37" y="109"/>
                      <a:pt x="35" y="109"/>
                    </a:cubicBezTo>
                    <a:cubicBezTo>
                      <a:pt x="35" y="109"/>
                      <a:pt x="35" y="109"/>
                      <a:pt x="35" y="109"/>
                    </a:cubicBezTo>
                    <a:cubicBezTo>
                      <a:pt x="35" y="109"/>
                      <a:pt x="35" y="109"/>
                      <a:pt x="35" y="109"/>
                    </a:cubicBezTo>
                    <a:close/>
                    <a:moveTo>
                      <a:pt x="19" y="13"/>
                    </a:moveTo>
                    <a:cubicBezTo>
                      <a:pt x="10" y="20"/>
                      <a:pt x="4" y="29"/>
                      <a:pt x="4" y="43"/>
                    </a:cubicBezTo>
                    <a:cubicBezTo>
                      <a:pt x="4" y="43"/>
                      <a:pt x="4" y="43"/>
                      <a:pt x="4" y="43"/>
                    </a:cubicBezTo>
                    <a:cubicBezTo>
                      <a:pt x="4" y="55"/>
                      <a:pt x="7" y="71"/>
                      <a:pt x="14" y="83"/>
                    </a:cubicBezTo>
                    <a:cubicBezTo>
                      <a:pt x="14" y="83"/>
                      <a:pt x="14" y="83"/>
                      <a:pt x="14" y="83"/>
                    </a:cubicBezTo>
                    <a:cubicBezTo>
                      <a:pt x="20" y="96"/>
                      <a:pt x="28" y="105"/>
                      <a:pt x="35" y="105"/>
                    </a:cubicBezTo>
                    <a:cubicBezTo>
                      <a:pt x="35" y="105"/>
                      <a:pt x="35" y="105"/>
                      <a:pt x="35" y="105"/>
                    </a:cubicBezTo>
                    <a:cubicBezTo>
                      <a:pt x="37" y="105"/>
                      <a:pt x="38" y="104"/>
                      <a:pt x="40" y="103"/>
                    </a:cubicBezTo>
                    <a:cubicBezTo>
                      <a:pt x="40" y="103"/>
                      <a:pt x="40" y="103"/>
                      <a:pt x="40" y="103"/>
                    </a:cubicBezTo>
                    <a:cubicBezTo>
                      <a:pt x="58" y="93"/>
                      <a:pt x="78" y="81"/>
                      <a:pt x="78" y="54"/>
                    </a:cubicBezTo>
                    <a:cubicBezTo>
                      <a:pt x="78" y="54"/>
                      <a:pt x="78" y="54"/>
                      <a:pt x="78" y="54"/>
                    </a:cubicBezTo>
                    <a:cubicBezTo>
                      <a:pt x="78" y="40"/>
                      <a:pt x="76" y="27"/>
                      <a:pt x="72" y="18"/>
                    </a:cubicBezTo>
                    <a:cubicBezTo>
                      <a:pt x="72" y="18"/>
                      <a:pt x="72" y="18"/>
                      <a:pt x="72" y="18"/>
                    </a:cubicBezTo>
                    <a:cubicBezTo>
                      <a:pt x="67" y="9"/>
                      <a:pt x="61" y="4"/>
                      <a:pt x="51" y="4"/>
                    </a:cubicBezTo>
                    <a:cubicBezTo>
                      <a:pt x="51" y="4"/>
                      <a:pt x="51" y="4"/>
                      <a:pt x="51" y="4"/>
                    </a:cubicBezTo>
                    <a:cubicBezTo>
                      <a:pt x="51" y="4"/>
                      <a:pt x="51" y="4"/>
                      <a:pt x="51" y="4"/>
                    </a:cubicBezTo>
                    <a:cubicBezTo>
                      <a:pt x="51" y="4"/>
                      <a:pt x="51" y="4"/>
                      <a:pt x="51" y="4"/>
                    </a:cubicBezTo>
                    <a:cubicBezTo>
                      <a:pt x="40" y="4"/>
                      <a:pt x="28" y="7"/>
                      <a:pt x="19"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4" name="Freeform 142"/>
              <p:cNvSpPr>
                <a:spLocks noEditPoints="1"/>
              </p:cNvSpPr>
              <p:nvPr/>
            </p:nvSpPr>
            <p:spPr bwMode="auto">
              <a:xfrm>
                <a:off x="4683" y="2108"/>
                <a:ext cx="206" cy="268"/>
              </a:xfrm>
              <a:custGeom>
                <a:avLst/>
                <a:gdLst>
                  <a:gd name="T0" fmla="*/ 37 w 86"/>
                  <a:gd name="T1" fmla="*/ 111 h 113"/>
                  <a:gd name="T2" fmla="*/ 10 w 86"/>
                  <a:gd name="T3" fmla="*/ 88 h 113"/>
                  <a:gd name="T4" fmla="*/ 0 w 86"/>
                  <a:gd name="T5" fmla="*/ 45 h 113"/>
                  <a:gd name="T6" fmla="*/ 52 w 86"/>
                  <a:gd name="T7" fmla="*/ 0 h 113"/>
                  <a:gd name="T8" fmla="*/ 53 w 86"/>
                  <a:gd name="T9" fmla="*/ 0 h 113"/>
                  <a:gd name="T10" fmla="*/ 79 w 86"/>
                  <a:gd name="T11" fmla="*/ 17 h 113"/>
                  <a:gd name="T12" fmla="*/ 86 w 86"/>
                  <a:gd name="T13" fmla="*/ 56 h 113"/>
                  <a:gd name="T14" fmla="*/ 45 w 86"/>
                  <a:gd name="T15" fmla="*/ 111 h 113"/>
                  <a:gd name="T16" fmla="*/ 37 w 86"/>
                  <a:gd name="T17" fmla="*/ 113 h 113"/>
                  <a:gd name="T18" fmla="*/ 37 w 86"/>
                  <a:gd name="T19" fmla="*/ 113 h 113"/>
                  <a:gd name="T20" fmla="*/ 43 w 86"/>
                  <a:gd name="T21" fmla="*/ 107 h 113"/>
                  <a:gd name="T22" fmla="*/ 82 w 86"/>
                  <a:gd name="T23" fmla="*/ 56 h 113"/>
                  <a:gd name="T24" fmla="*/ 43 w 86"/>
                  <a:gd name="T25" fmla="*/ 107 h 113"/>
                  <a:gd name="T26" fmla="*/ 37 w 86"/>
                  <a:gd name="T27" fmla="*/ 109 h 113"/>
                  <a:gd name="T28" fmla="*/ 37 w 86"/>
                  <a:gd name="T29" fmla="*/ 109 h 113"/>
                  <a:gd name="T30" fmla="*/ 37 w 86"/>
                  <a:gd name="T31" fmla="*/ 109 h 113"/>
                  <a:gd name="T32" fmla="*/ 36 w 86"/>
                  <a:gd name="T33" fmla="*/ 108 h 113"/>
                  <a:gd name="T34" fmla="*/ 36 w 86"/>
                  <a:gd name="T35" fmla="*/ 108 h 113"/>
                  <a:gd name="T36" fmla="*/ 35 w 86"/>
                  <a:gd name="T37" fmla="*/ 108 h 113"/>
                  <a:gd name="T38" fmla="*/ 30 w 86"/>
                  <a:gd name="T39" fmla="*/ 106 h 113"/>
                  <a:gd name="T40" fmla="*/ 37 w 86"/>
                  <a:gd name="T41" fmla="*/ 105 h 113"/>
                  <a:gd name="T42" fmla="*/ 41 w 86"/>
                  <a:gd name="T43" fmla="*/ 104 h 113"/>
                  <a:gd name="T44" fmla="*/ 78 w 86"/>
                  <a:gd name="T45" fmla="*/ 56 h 113"/>
                  <a:gd name="T46" fmla="*/ 78 w 86"/>
                  <a:gd name="T47" fmla="*/ 56 h 113"/>
                  <a:gd name="T48" fmla="*/ 72 w 86"/>
                  <a:gd name="T49" fmla="*/ 21 h 113"/>
                  <a:gd name="T50" fmla="*/ 53 w 86"/>
                  <a:gd name="T51" fmla="*/ 8 h 113"/>
                  <a:gd name="T52" fmla="*/ 22 w 86"/>
                  <a:gd name="T53" fmla="*/ 17 h 113"/>
                  <a:gd name="T54" fmla="*/ 8 w 86"/>
                  <a:gd name="T55" fmla="*/ 45 h 113"/>
                  <a:gd name="T56" fmla="*/ 8 w 86"/>
                  <a:gd name="T57" fmla="*/ 45 h 113"/>
                  <a:gd name="T58" fmla="*/ 17 w 86"/>
                  <a:gd name="T59" fmla="*/ 85 h 113"/>
                  <a:gd name="T60" fmla="*/ 37 w 86"/>
                  <a:gd name="T61" fmla="*/ 105 h 113"/>
                  <a:gd name="T62" fmla="*/ 37 w 86"/>
                  <a:gd name="T63" fmla="*/ 105 h 113"/>
                  <a:gd name="T64" fmla="*/ 14 w 86"/>
                  <a:gd name="T65" fmla="*/ 86 h 113"/>
                  <a:gd name="T66" fmla="*/ 17 w 86"/>
                  <a:gd name="T67" fmla="*/ 92 h 113"/>
                  <a:gd name="T68" fmla="*/ 14 w 86"/>
                  <a:gd name="T69" fmla="*/ 86 h 113"/>
                  <a:gd name="T70" fmla="*/ 9 w 86"/>
                  <a:gd name="T71" fmla="*/ 74 h 113"/>
                  <a:gd name="T72" fmla="*/ 82 w 86"/>
                  <a:gd name="T73" fmla="*/ 56 h 113"/>
                  <a:gd name="T74" fmla="*/ 82 w 86"/>
                  <a:gd name="T75" fmla="*/ 56 h 113"/>
                  <a:gd name="T76" fmla="*/ 76 w 86"/>
                  <a:gd name="T77" fmla="*/ 21 h 113"/>
                  <a:gd name="T78" fmla="*/ 4 w 86"/>
                  <a:gd name="T79" fmla="*/ 45 h 113"/>
                  <a:gd name="T80" fmla="*/ 4 w 86"/>
                  <a:gd name="T81" fmla="*/ 45 h 113"/>
                  <a:gd name="T82" fmla="*/ 4 w 86"/>
                  <a:gd name="T83" fmla="*/ 45 h 113"/>
                  <a:gd name="T84" fmla="*/ 6 w 86"/>
                  <a:gd name="T85" fmla="*/ 31 h 113"/>
                  <a:gd name="T86" fmla="*/ 76 w 86"/>
                  <a:gd name="T87" fmla="*/ 21 h 113"/>
                  <a:gd name="T88" fmla="*/ 76 w 86"/>
                  <a:gd name="T89" fmla="*/ 21 h 113"/>
                  <a:gd name="T90" fmla="*/ 75 w 86"/>
                  <a:gd name="T91" fmla="*/ 18 h 113"/>
                  <a:gd name="T92" fmla="*/ 75 w 86"/>
                  <a:gd name="T93" fmla="*/ 18 h 113"/>
                  <a:gd name="T94" fmla="*/ 75 w 86"/>
                  <a:gd name="T95" fmla="*/ 18 h 113"/>
                  <a:gd name="T96" fmla="*/ 75 w 86"/>
                  <a:gd name="T97" fmla="*/ 18 h 113"/>
                  <a:gd name="T98" fmla="*/ 75 w 86"/>
                  <a:gd name="T99" fmla="*/ 18 h 113"/>
                  <a:gd name="T100" fmla="*/ 53 w 86"/>
                  <a:gd name="T101" fmla="*/ 4 h 113"/>
                  <a:gd name="T102" fmla="*/ 53 w 86"/>
                  <a:gd name="T103" fmla="*/ 4 h 113"/>
                  <a:gd name="T104" fmla="*/ 51 w 86"/>
                  <a:gd name="T105" fmla="*/ 4 h 113"/>
                  <a:gd name="T106" fmla="*/ 53 w 86"/>
                  <a:gd name="T107" fmla="*/ 4 h 113"/>
                  <a:gd name="T108" fmla="*/ 53 w 86"/>
                  <a:gd name="T109" fmla="*/ 4 h 113"/>
                  <a:gd name="T110" fmla="*/ 21 w 86"/>
                  <a:gd name="T111" fmla="*/ 15 h 113"/>
                  <a:gd name="T112" fmla="*/ 20 w 86"/>
                  <a:gd name="T113" fmla="*/ 14 h 113"/>
                  <a:gd name="T114" fmla="*/ 21 w 86"/>
                  <a:gd name="T115" fmla="*/ 1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6" h="113">
                    <a:moveTo>
                      <a:pt x="37" y="113"/>
                    </a:moveTo>
                    <a:cubicBezTo>
                      <a:pt x="37" y="111"/>
                      <a:pt x="37" y="111"/>
                      <a:pt x="37" y="111"/>
                    </a:cubicBezTo>
                    <a:cubicBezTo>
                      <a:pt x="37" y="113"/>
                      <a:pt x="37" y="113"/>
                      <a:pt x="37" y="113"/>
                    </a:cubicBezTo>
                    <a:cubicBezTo>
                      <a:pt x="25" y="112"/>
                      <a:pt x="17" y="101"/>
                      <a:pt x="10" y="88"/>
                    </a:cubicBezTo>
                    <a:cubicBezTo>
                      <a:pt x="10" y="88"/>
                      <a:pt x="10" y="88"/>
                      <a:pt x="10" y="88"/>
                    </a:cubicBezTo>
                    <a:cubicBezTo>
                      <a:pt x="4" y="75"/>
                      <a:pt x="0" y="59"/>
                      <a:pt x="0" y="45"/>
                    </a:cubicBezTo>
                    <a:cubicBezTo>
                      <a:pt x="0" y="45"/>
                      <a:pt x="0" y="45"/>
                      <a:pt x="0" y="45"/>
                    </a:cubicBezTo>
                    <a:cubicBezTo>
                      <a:pt x="0" y="14"/>
                      <a:pt x="30" y="0"/>
                      <a:pt x="52" y="0"/>
                    </a:cubicBezTo>
                    <a:cubicBezTo>
                      <a:pt x="52" y="0"/>
                      <a:pt x="52" y="0"/>
                      <a:pt x="52" y="0"/>
                    </a:cubicBezTo>
                    <a:cubicBezTo>
                      <a:pt x="53" y="0"/>
                      <a:pt x="53" y="0"/>
                      <a:pt x="53" y="0"/>
                    </a:cubicBezTo>
                    <a:cubicBezTo>
                      <a:pt x="53" y="0"/>
                      <a:pt x="53" y="0"/>
                      <a:pt x="53" y="0"/>
                    </a:cubicBezTo>
                    <a:cubicBezTo>
                      <a:pt x="65" y="0"/>
                      <a:pt x="74" y="7"/>
                      <a:pt x="79" y="17"/>
                    </a:cubicBezTo>
                    <a:cubicBezTo>
                      <a:pt x="79" y="17"/>
                      <a:pt x="79" y="17"/>
                      <a:pt x="79" y="17"/>
                    </a:cubicBezTo>
                    <a:cubicBezTo>
                      <a:pt x="84" y="28"/>
                      <a:pt x="86" y="41"/>
                      <a:pt x="86" y="56"/>
                    </a:cubicBezTo>
                    <a:cubicBezTo>
                      <a:pt x="86" y="56"/>
                      <a:pt x="86" y="56"/>
                      <a:pt x="86" y="56"/>
                    </a:cubicBezTo>
                    <a:cubicBezTo>
                      <a:pt x="86" y="86"/>
                      <a:pt x="63" y="101"/>
                      <a:pt x="45" y="111"/>
                    </a:cubicBezTo>
                    <a:cubicBezTo>
                      <a:pt x="45" y="111"/>
                      <a:pt x="45" y="111"/>
                      <a:pt x="45" y="111"/>
                    </a:cubicBezTo>
                    <a:cubicBezTo>
                      <a:pt x="42" y="112"/>
                      <a:pt x="40" y="113"/>
                      <a:pt x="37" y="113"/>
                    </a:cubicBezTo>
                    <a:cubicBezTo>
                      <a:pt x="37" y="113"/>
                      <a:pt x="37" y="113"/>
                      <a:pt x="37" y="113"/>
                    </a:cubicBezTo>
                    <a:cubicBezTo>
                      <a:pt x="37" y="113"/>
                      <a:pt x="37" y="113"/>
                      <a:pt x="37" y="113"/>
                    </a:cubicBezTo>
                    <a:close/>
                    <a:moveTo>
                      <a:pt x="37" y="109"/>
                    </a:moveTo>
                    <a:cubicBezTo>
                      <a:pt x="39" y="109"/>
                      <a:pt x="41" y="108"/>
                      <a:pt x="43" y="107"/>
                    </a:cubicBezTo>
                    <a:cubicBezTo>
                      <a:pt x="43" y="107"/>
                      <a:pt x="43" y="107"/>
                      <a:pt x="43" y="107"/>
                    </a:cubicBezTo>
                    <a:cubicBezTo>
                      <a:pt x="61" y="97"/>
                      <a:pt x="82" y="84"/>
                      <a:pt x="82" y="56"/>
                    </a:cubicBezTo>
                    <a:cubicBezTo>
                      <a:pt x="82" y="56"/>
                      <a:pt x="82" y="56"/>
                      <a:pt x="82" y="56"/>
                    </a:cubicBezTo>
                    <a:cubicBezTo>
                      <a:pt x="82" y="84"/>
                      <a:pt x="61" y="97"/>
                      <a:pt x="43" y="107"/>
                    </a:cubicBezTo>
                    <a:cubicBezTo>
                      <a:pt x="43" y="107"/>
                      <a:pt x="43" y="107"/>
                      <a:pt x="43" y="107"/>
                    </a:cubicBezTo>
                    <a:cubicBezTo>
                      <a:pt x="41" y="108"/>
                      <a:pt x="39"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lose/>
                    <a:moveTo>
                      <a:pt x="36" y="108"/>
                    </a:moveTo>
                    <a:cubicBezTo>
                      <a:pt x="36" y="108"/>
                      <a:pt x="36" y="108"/>
                      <a:pt x="36" y="108"/>
                    </a:cubicBezTo>
                    <a:cubicBezTo>
                      <a:pt x="36" y="108"/>
                      <a:pt x="36" y="108"/>
                      <a:pt x="36" y="108"/>
                    </a:cubicBezTo>
                    <a:cubicBezTo>
                      <a:pt x="36" y="108"/>
                      <a:pt x="36" y="108"/>
                      <a:pt x="36" y="108"/>
                    </a:cubicBezTo>
                    <a:close/>
                    <a:moveTo>
                      <a:pt x="35" y="108"/>
                    </a:moveTo>
                    <a:cubicBezTo>
                      <a:pt x="34" y="108"/>
                      <a:pt x="32" y="107"/>
                      <a:pt x="30" y="106"/>
                    </a:cubicBezTo>
                    <a:cubicBezTo>
                      <a:pt x="30" y="106"/>
                      <a:pt x="30" y="106"/>
                      <a:pt x="30" y="106"/>
                    </a:cubicBezTo>
                    <a:cubicBezTo>
                      <a:pt x="32" y="107"/>
                      <a:pt x="34" y="108"/>
                      <a:pt x="35" y="108"/>
                    </a:cubicBezTo>
                    <a:close/>
                    <a:moveTo>
                      <a:pt x="37" y="105"/>
                    </a:moveTo>
                    <a:cubicBezTo>
                      <a:pt x="38" y="105"/>
                      <a:pt x="39" y="104"/>
                      <a:pt x="41" y="104"/>
                    </a:cubicBezTo>
                    <a:cubicBezTo>
                      <a:pt x="41" y="104"/>
                      <a:pt x="41" y="104"/>
                      <a:pt x="41" y="104"/>
                    </a:cubicBezTo>
                    <a:cubicBezTo>
                      <a:pt x="59" y="94"/>
                      <a:pt x="78" y="82"/>
                      <a:pt x="78" y="56"/>
                    </a:cubicBezTo>
                    <a:cubicBezTo>
                      <a:pt x="78" y="56"/>
                      <a:pt x="78" y="56"/>
                      <a:pt x="78" y="56"/>
                    </a:cubicBezTo>
                    <a:cubicBezTo>
                      <a:pt x="78" y="56"/>
                      <a:pt x="78" y="56"/>
                      <a:pt x="78" y="56"/>
                    </a:cubicBezTo>
                    <a:cubicBezTo>
                      <a:pt x="78" y="56"/>
                      <a:pt x="78" y="56"/>
                      <a:pt x="78" y="56"/>
                    </a:cubicBezTo>
                    <a:cubicBezTo>
                      <a:pt x="78" y="42"/>
                      <a:pt x="76" y="29"/>
                      <a:pt x="72" y="21"/>
                    </a:cubicBezTo>
                    <a:cubicBezTo>
                      <a:pt x="72" y="21"/>
                      <a:pt x="72" y="21"/>
                      <a:pt x="72" y="21"/>
                    </a:cubicBezTo>
                    <a:cubicBezTo>
                      <a:pt x="67" y="12"/>
                      <a:pt x="62" y="8"/>
                      <a:pt x="53" y="8"/>
                    </a:cubicBezTo>
                    <a:cubicBezTo>
                      <a:pt x="53" y="8"/>
                      <a:pt x="53" y="8"/>
                      <a:pt x="53" y="8"/>
                    </a:cubicBezTo>
                    <a:cubicBezTo>
                      <a:pt x="53" y="8"/>
                      <a:pt x="53" y="8"/>
                      <a:pt x="53" y="8"/>
                    </a:cubicBezTo>
                    <a:cubicBezTo>
                      <a:pt x="43" y="8"/>
                      <a:pt x="31" y="11"/>
                      <a:pt x="22" y="17"/>
                    </a:cubicBezTo>
                    <a:cubicBezTo>
                      <a:pt x="22" y="17"/>
                      <a:pt x="22" y="17"/>
                      <a:pt x="22" y="17"/>
                    </a:cubicBezTo>
                    <a:cubicBezTo>
                      <a:pt x="14" y="23"/>
                      <a:pt x="8" y="32"/>
                      <a:pt x="8" y="45"/>
                    </a:cubicBezTo>
                    <a:cubicBezTo>
                      <a:pt x="8" y="45"/>
                      <a:pt x="8" y="45"/>
                      <a:pt x="8" y="45"/>
                    </a:cubicBezTo>
                    <a:cubicBezTo>
                      <a:pt x="8" y="45"/>
                      <a:pt x="8" y="45"/>
                      <a:pt x="8" y="45"/>
                    </a:cubicBezTo>
                    <a:cubicBezTo>
                      <a:pt x="7" y="57"/>
                      <a:pt x="11" y="72"/>
                      <a:pt x="17" y="85"/>
                    </a:cubicBezTo>
                    <a:cubicBezTo>
                      <a:pt x="17" y="85"/>
                      <a:pt x="17" y="85"/>
                      <a:pt x="17" y="85"/>
                    </a:cubicBezTo>
                    <a:cubicBezTo>
                      <a:pt x="23" y="97"/>
                      <a:pt x="31" y="105"/>
                      <a:pt x="37" y="105"/>
                    </a:cubicBezTo>
                    <a:cubicBezTo>
                      <a:pt x="37" y="105"/>
                      <a:pt x="37" y="105"/>
                      <a:pt x="37" y="105"/>
                    </a:cubicBezTo>
                    <a:cubicBezTo>
                      <a:pt x="37" y="105"/>
                      <a:pt x="37" y="105"/>
                      <a:pt x="37" y="105"/>
                    </a:cubicBezTo>
                    <a:cubicBezTo>
                      <a:pt x="37" y="105"/>
                      <a:pt x="37" y="105"/>
                      <a:pt x="37" y="105"/>
                    </a:cubicBezTo>
                    <a:cubicBezTo>
                      <a:pt x="37" y="105"/>
                      <a:pt x="37" y="105"/>
                      <a:pt x="37" y="105"/>
                    </a:cubicBezTo>
                    <a:close/>
                    <a:moveTo>
                      <a:pt x="14" y="86"/>
                    </a:moveTo>
                    <a:cubicBezTo>
                      <a:pt x="15" y="88"/>
                      <a:pt x="16" y="90"/>
                      <a:pt x="17" y="92"/>
                    </a:cubicBezTo>
                    <a:cubicBezTo>
                      <a:pt x="17" y="92"/>
                      <a:pt x="17" y="92"/>
                      <a:pt x="17" y="92"/>
                    </a:cubicBezTo>
                    <a:cubicBezTo>
                      <a:pt x="16" y="90"/>
                      <a:pt x="15" y="88"/>
                      <a:pt x="14" y="86"/>
                    </a:cubicBezTo>
                    <a:cubicBezTo>
                      <a:pt x="14" y="86"/>
                      <a:pt x="14" y="86"/>
                      <a:pt x="14" y="86"/>
                    </a:cubicBezTo>
                    <a:cubicBezTo>
                      <a:pt x="12" y="82"/>
                      <a:pt x="10" y="78"/>
                      <a:pt x="9" y="74"/>
                    </a:cubicBezTo>
                    <a:cubicBezTo>
                      <a:pt x="9" y="74"/>
                      <a:pt x="9" y="74"/>
                      <a:pt x="9" y="74"/>
                    </a:cubicBezTo>
                    <a:cubicBezTo>
                      <a:pt x="10" y="78"/>
                      <a:pt x="12" y="82"/>
                      <a:pt x="14" y="86"/>
                    </a:cubicBezTo>
                    <a:close/>
                    <a:moveTo>
                      <a:pt x="82" y="56"/>
                    </a:moveTo>
                    <a:cubicBezTo>
                      <a:pt x="82" y="56"/>
                      <a:pt x="82" y="56"/>
                      <a:pt x="82" y="56"/>
                    </a:cubicBezTo>
                    <a:cubicBezTo>
                      <a:pt x="82" y="56"/>
                      <a:pt x="82" y="56"/>
                      <a:pt x="82" y="56"/>
                    </a:cubicBezTo>
                    <a:cubicBezTo>
                      <a:pt x="82" y="43"/>
                      <a:pt x="80" y="31"/>
                      <a:pt x="76" y="21"/>
                    </a:cubicBezTo>
                    <a:cubicBezTo>
                      <a:pt x="76" y="21"/>
                      <a:pt x="76" y="21"/>
                      <a:pt x="76" y="21"/>
                    </a:cubicBezTo>
                    <a:cubicBezTo>
                      <a:pt x="80" y="31"/>
                      <a:pt x="82" y="43"/>
                      <a:pt x="82" y="56"/>
                    </a:cubicBezTo>
                    <a:close/>
                    <a:moveTo>
                      <a:pt x="4" y="45"/>
                    </a:moveTo>
                    <a:cubicBezTo>
                      <a:pt x="4" y="45"/>
                      <a:pt x="4" y="45"/>
                      <a:pt x="4" y="45"/>
                    </a:cubicBezTo>
                    <a:cubicBezTo>
                      <a:pt x="4" y="45"/>
                      <a:pt x="4" y="45"/>
                      <a:pt x="4" y="45"/>
                    </a:cubicBezTo>
                    <a:cubicBezTo>
                      <a:pt x="4" y="45"/>
                      <a:pt x="4" y="45"/>
                      <a:pt x="4" y="45"/>
                    </a:cubicBezTo>
                    <a:cubicBezTo>
                      <a:pt x="4" y="45"/>
                      <a:pt x="4" y="45"/>
                      <a:pt x="4" y="45"/>
                    </a:cubicBezTo>
                    <a:cubicBezTo>
                      <a:pt x="4" y="40"/>
                      <a:pt x="4" y="35"/>
                      <a:pt x="6" y="31"/>
                    </a:cubicBezTo>
                    <a:cubicBezTo>
                      <a:pt x="6" y="31"/>
                      <a:pt x="6" y="31"/>
                      <a:pt x="6" y="31"/>
                    </a:cubicBezTo>
                    <a:cubicBezTo>
                      <a:pt x="4" y="35"/>
                      <a:pt x="4" y="40"/>
                      <a:pt x="4" y="45"/>
                    </a:cubicBezTo>
                    <a:close/>
                    <a:moveTo>
                      <a:pt x="76" y="21"/>
                    </a:moveTo>
                    <a:cubicBezTo>
                      <a:pt x="76" y="21"/>
                      <a:pt x="76" y="21"/>
                      <a:pt x="76" y="21"/>
                    </a:cubicBezTo>
                    <a:cubicBezTo>
                      <a:pt x="76" y="21"/>
                      <a:pt x="76" y="21"/>
                      <a:pt x="76" y="21"/>
                    </a:cubicBezTo>
                    <a:cubicBezTo>
                      <a:pt x="76" y="21"/>
                      <a:pt x="76" y="21"/>
                      <a:pt x="76" y="21"/>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0" y="9"/>
                      <a:pt x="63" y="4"/>
                      <a:pt x="53" y="4"/>
                    </a:cubicBezTo>
                    <a:cubicBezTo>
                      <a:pt x="53" y="4"/>
                      <a:pt x="53" y="4"/>
                      <a:pt x="53" y="4"/>
                    </a:cubicBezTo>
                    <a:cubicBezTo>
                      <a:pt x="53" y="3"/>
                      <a:pt x="53" y="3"/>
                      <a:pt x="53" y="3"/>
                    </a:cubicBezTo>
                    <a:cubicBezTo>
                      <a:pt x="53" y="4"/>
                      <a:pt x="53" y="4"/>
                      <a:pt x="53" y="4"/>
                    </a:cubicBezTo>
                    <a:cubicBezTo>
                      <a:pt x="52" y="4"/>
                      <a:pt x="51" y="4"/>
                      <a:pt x="51" y="4"/>
                    </a:cubicBezTo>
                    <a:cubicBezTo>
                      <a:pt x="51" y="4"/>
                      <a:pt x="51" y="4"/>
                      <a:pt x="51" y="4"/>
                    </a:cubicBezTo>
                    <a:cubicBezTo>
                      <a:pt x="51" y="4"/>
                      <a:pt x="52" y="4"/>
                      <a:pt x="53" y="4"/>
                    </a:cubicBezTo>
                    <a:cubicBezTo>
                      <a:pt x="53" y="4"/>
                      <a:pt x="53" y="4"/>
                      <a:pt x="53" y="4"/>
                    </a:cubicBezTo>
                    <a:cubicBezTo>
                      <a:pt x="53" y="4"/>
                      <a:pt x="53" y="4"/>
                      <a:pt x="53" y="4"/>
                    </a:cubicBezTo>
                    <a:cubicBezTo>
                      <a:pt x="53" y="4"/>
                      <a:pt x="53" y="4"/>
                      <a:pt x="53" y="4"/>
                    </a:cubicBezTo>
                    <a:cubicBezTo>
                      <a:pt x="63" y="4"/>
                      <a:pt x="70" y="9"/>
                      <a:pt x="75" y="18"/>
                    </a:cubicBezTo>
                    <a:close/>
                    <a:moveTo>
                      <a:pt x="21" y="15"/>
                    </a:moveTo>
                    <a:cubicBezTo>
                      <a:pt x="20" y="14"/>
                      <a:pt x="20" y="14"/>
                      <a:pt x="20" y="14"/>
                    </a:cubicBezTo>
                    <a:cubicBezTo>
                      <a:pt x="20" y="14"/>
                      <a:pt x="20" y="14"/>
                      <a:pt x="20" y="14"/>
                    </a:cubicBezTo>
                    <a:cubicBezTo>
                      <a:pt x="20" y="14"/>
                      <a:pt x="20" y="14"/>
                      <a:pt x="20" y="14"/>
                    </a:cubicBezTo>
                    <a:cubicBezTo>
                      <a:pt x="21" y="15"/>
                      <a:pt x="21" y="15"/>
                      <a:pt x="2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5" name="Freeform 143"/>
              <p:cNvSpPr/>
              <p:nvPr/>
            </p:nvSpPr>
            <p:spPr bwMode="auto">
              <a:xfrm>
                <a:off x="4853" y="2117"/>
                <a:ext cx="178" cy="167"/>
              </a:xfrm>
              <a:custGeom>
                <a:avLst/>
                <a:gdLst>
                  <a:gd name="T0" fmla="*/ 55 w 74"/>
                  <a:gd name="T1" fmla="*/ 67 h 70"/>
                  <a:gd name="T2" fmla="*/ 70 w 74"/>
                  <a:gd name="T3" fmla="*/ 58 h 70"/>
                  <a:gd name="T4" fmla="*/ 70 w 74"/>
                  <a:gd name="T5" fmla="*/ 56 h 70"/>
                  <a:gd name="T6" fmla="*/ 70 w 74"/>
                  <a:gd name="T7" fmla="*/ 56 h 70"/>
                  <a:gd name="T8" fmla="*/ 50 w 74"/>
                  <a:gd name="T9" fmla="*/ 6 h 70"/>
                  <a:gd name="T10" fmla="*/ 50 w 74"/>
                  <a:gd name="T11" fmla="*/ 6 h 70"/>
                  <a:gd name="T12" fmla="*/ 41 w 74"/>
                  <a:gd name="T13" fmla="*/ 4 h 70"/>
                  <a:gd name="T14" fmla="*/ 41 w 74"/>
                  <a:gd name="T15" fmla="*/ 4 h 70"/>
                  <a:gd name="T16" fmla="*/ 2 w 74"/>
                  <a:gd name="T17" fmla="*/ 11 h 70"/>
                  <a:gd name="T18" fmla="*/ 2 w 74"/>
                  <a:gd name="T19" fmla="*/ 11 h 70"/>
                  <a:gd name="T20" fmla="*/ 0 w 74"/>
                  <a:gd name="T21" fmla="*/ 7 h 70"/>
                  <a:gd name="T22" fmla="*/ 41 w 74"/>
                  <a:gd name="T23" fmla="*/ 0 h 70"/>
                  <a:gd name="T24" fmla="*/ 41 w 74"/>
                  <a:gd name="T25" fmla="*/ 0 h 70"/>
                  <a:gd name="T26" fmla="*/ 53 w 74"/>
                  <a:gd name="T27" fmla="*/ 3 h 70"/>
                  <a:gd name="T28" fmla="*/ 53 w 74"/>
                  <a:gd name="T29" fmla="*/ 3 h 70"/>
                  <a:gd name="T30" fmla="*/ 74 w 74"/>
                  <a:gd name="T31" fmla="*/ 56 h 70"/>
                  <a:gd name="T32" fmla="*/ 74 w 74"/>
                  <a:gd name="T33" fmla="*/ 56 h 70"/>
                  <a:gd name="T34" fmla="*/ 72 w 74"/>
                  <a:gd name="T35" fmla="*/ 62 h 70"/>
                  <a:gd name="T36" fmla="*/ 72 w 74"/>
                  <a:gd name="T37" fmla="*/ 62 h 70"/>
                  <a:gd name="T38" fmla="*/ 72 w 74"/>
                  <a:gd name="T39" fmla="*/ 62 h 70"/>
                  <a:gd name="T40" fmla="*/ 57 w 74"/>
                  <a:gd name="T41" fmla="*/ 70 h 70"/>
                  <a:gd name="T42" fmla="*/ 57 w 74"/>
                  <a:gd name="T43" fmla="*/ 70 h 70"/>
                  <a:gd name="T44" fmla="*/ 55 w 74"/>
                  <a:gd name="T45" fmla="*/ 6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70">
                    <a:moveTo>
                      <a:pt x="55" y="67"/>
                    </a:moveTo>
                    <a:cubicBezTo>
                      <a:pt x="70" y="58"/>
                      <a:pt x="70" y="58"/>
                      <a:pt x="70" y="58"/>
                    </a:cubicBezTo>
                    <a:cubicBezTo>
                      <a:pt x="70" y="58"/>
                      <a:pt x="70" y="57"/>
                      <a:pt x="70" y="56"/>
                    </a:cubicBezTo>
                    <a:cubicBezTo>
                      <a:pt x="70" y="56"/>
                      <a:pt x="70" y="56"/>
                      <a:pt x="70" y="56"/>
                    </a:cubicBezTo>
                    <a:cubicBezTo>
                      <a:pt x="71" y="45"/>
                      <a:pt x="55" y="12"/>
                      <a:pt x="50" y="6"/>
                    </a:cubicBezTo>
                    <a:cubicBezTo>
                      <a:pt x="50" y="6"/>
                      <a:pt x="50" y="6"/>
                      <a:pt x="50" y="6"/>
                    </a:cubicBezTo>
                    <a:cubicBezTo>
                      <a:pt x="49" y="5"/>
                      <a:pt x="46" y="4"/>
                      <a:pt x="41" y="4"/>
                    </a:cubicBezTo>
                    <a:cubicBezTo>
                      <a:pt x="41" y="4"/>
                      <a:pt x="41" y="4"/>
                      <a:pt x="41" y="4"/>
                    </a:cubicBezTo>
                    <a:cubicBezTo>
                      <a:pt x="27" y="4"/>
                      <a:pt x="2" y="11"/>
                      <a:pt x="2" y="11"/>
                    </a:cubicBezTo>
                    <a:cubicBezTo>
                      <a:pt x="2" y="11"/>
                      <a:pt x="2" y="11"/>
                      <a:pt x="2" y="11"/>
                    </a:cubicBezTo>
                    <a:cubicBezTo>
                      <a:pt x="0" y="7"/>
                      <a:pt x="0" y="7"/>
                      <a:pt x="0" y="7"/>
                    </a:cubicBezTo>
                    <a:cubicBezTo>
                      <a:pt x="1" y="7"/>
                      <a:pt x="26" y="0"/>
                      <a:pt x="41" y="0"/>
                    </a:cubicBezTo>
                    <a:cubicBezTo>
                      <a:pt x="41" y="0"/>
                      <a:pt x="41" y="0"/>
                      <a:pt x="41" y="0"/>
                    </a:cubicBezTo>
                    <a:cubicBezTo>
                      <a:pt x="46" y="0"/>
                      <a:pt x="51" y="0"/>
                      <a:pt x="53" y="3"/>
                    </a:cubicBezTo>
                    <a:cubicBezTo>
                      <a:pt x="53" y="3"/>
                      <a:pt x="53" y="3"/>
                      <a:pt x="53" y="3"/>
                    </a:cubicBezTo>
                    <a:cubicBezTo>
                      <a:pt x="59" y="11"/>
                      <a:pt x="74" y="43"/>
                      <a:pt x="74" y="56"/>
                    </a:cubicBezTo>
                    <a:cubicBezTo>
                      <a:pt x="74" y="56"/>
                      <a:pt x="74" y="56"/>
                      <a:pt x="74" y="56"/>
                    </a:cubicBezTo>
                    <a:cubicBezTo>
                      <a:pt x="74" y="58"/>
                      <a:pt x="74" y="60"/>
                      <a:pt x="72" y="62"/>
                    </a:cubicBezTo>
                    <a:cubicBezTo>
                      <a:pt x="72" y="62"/>
                      <a:pt x="72" y="62"/>
                      <a:pt x="72" y="62"/>
                    </a:cubicBezTo>
                    <a:cubicBezTo>
                      <a:pt x="72" y="62"/>
                      <a:pt x="72" y="62"/>
                      <a:pt x="72" y="62"/>
                    </a:cubicBezTo>
                    <a:cubicBezTo>
                      <a:pt x="57" y="70"/>
                      <a:pt x="57" y="70"/>
                      <a:pt x="57" y="70"/>
                    </a:cubicBezTo>
                    <a:cubicBezTo>
                      <a:pt x="57" y="70"/>
                      <a:pt x="57" y="70"/>
                      <a:pt x="57" y="70"/>
                    </a:cubicBezTo>
                    <a:cubicBezTo>
                      <a:pt x="55" y="67"/>
                      <a:pt x="55" y="67"/>
                      <a:pt x="55" y="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6" name="Freeform 144"/>
              <p:cNvSpPr>
                <a:spLocks noEditPoints="1"/>
              </p:cNvSpPr>
              <p:nvPr/>
            </p:nvSpPr>
            <p:spPr bwMode="auto">
              <a:xfrm>
                <a:off x="4849" y="2112"/>
                <a:ext cx="187" cy="191"/>
              </a:xfrm>
              <a:custGeom>
                <a:avLst/>
                <a:gdLst>
                  <a:gd name="T0" fmla="*/ 57 w 78"/>
                  <a:gd name="T1" fmla="*/ 69 h 80"/>
                  <a:gd name="T2" fmla="*/ 57 w 78"/>
                  <a:gd name="T3" fmla="*/ 69 h 80"/>
                  <a:gd name="T4" fmla="*/ 54 w 78"/>
                  <a:gd name="T5" fmla="*/ 68 h 80"/>
                  <a:gd name="T6" fmla="*/ 70 w 78"/>
                  <a:gd name="T7" fmla="*/ 58 h 80"/>
                  <a:gd name="T8" fmla="*/ 70 w 78"/>
                  <a:gd name="T9" fmla="*/ 58 h 80"/>
                  <a:gd name="T10" fmla="*/ 70 w 78"/>
                  <a:gd name="T11" fmla="*/ 58 h 80"/>
                  <a:gd name="T12" fmla="*/ 50 w 78"/>
                  <a:gd name="T13" fmla="*/ 9 h 80"/>
                  <a:gd name="T14" fmla="*/ 50 w 78"/>
                  <a:gd name="T15" fmla="*/ 9 h 80"/>
                  <a:gd name="T16" fmla="*/ 50 w 78"/>
                  <a:gd name="T17" fmla="*/ 9 h 80"/>
                  <a:gd name="T18" fmla="*/ 50 w 78"/>
                  <a:gd name="T19" fmla="*/ 9 h 80"/>
                  <a:gd name="T20" fmla="*/ 49 w 78"/>
                  <a:gd name="T21" fmla="*/ 8 h 80"/>
                  <a:gd name="T22" fmla="*/ 44 w 78"/>
                  <a:gd name="T23" fmla="*/ 8 h 80"/>
                  <a:gd name="T24" fmla="*/ 44 w 78"/>
                  <a:gd name="T25" fmla="*/ 8 h 80"/>
                  <a:gd name="T26" fmla="*/ 43 w 78"/>
                  <a:gd name="T27" fmla="*/ 8 h 80"/>
                  <a:gd name="T28" fmla="*/ 5 w 78"/>
                  <a:gd name="T29" fmla="*/ 15 h 80"/>
                  <a:gd name="T30" fmla="*/ 3 w 78"/>
                  <a:gd name="T31" fmla="*/ 18 h 80"/>
                  <a:gd name="T32" fmla="*/ 2 w 78"/>
                  <a:gd name="T33" fmla="*/ 7 h 80"/>
                  <a:gd name="T34" fmla="*/ 2 w 78"/>
                  <a:gd name="T35" fmla="*/ 7 h 80"/>
                  <a:gd name="T36" fmla="*/ 3 w 78"/>
                  <a:gd name="T37" fmla="*/ 7 h 80"/>
                  <a:gd name="T38" fmla="*/ 6 w 78"/>
                  <a:gd name="T39" fmla="*/ 6 h 80"/>
                  <a:gd name="T40" fmla="*/ 17 w 78"/>
                  <a:gd name="T41" fmla="*/ 4 h 80"/>
                  <a:gd name="T42" fmla="*/ 43 w 78"/>
                  <a:gd name="T43" fmla="*/ 0 h 80"/>
                  <a:gd name="T44" fmla="*/ 57 w 78"/>
                  <a:gd name="T45" fmla="*/ 4 h 80"/>
                  <a:gd name="T46" fmla="*/ 78 w 78"/>
                  <a:gd name="T47" fmla="*/ 58 h 80"/>
                  <a:gd name="T48" fmla="*/ 76 w 78"/>
                  <a:gd name="T49" fmla="*/ 65 h 80"/>
                  <a:gd name="T50" fmla="*/ 61 w 78"/>
                  <a:gd name="T51" fmla="*/ 73 h 80"/>
                  <a:gd name="T52" fmla="*/ 55 w 78"/>
                  <a:gd name="T53" fmla="*/ 70 h 80"/>
                  <a:gd name="T54" fmla="*/ 73 w 78"/>
                  <a:gd name="T55" fmla="*/ 62 h 80"/>
                  <a:gd name="T56" fmla="*/ 73 w 78"/>
                  <a:gd name="T57" fmla="*/ 62 h 80"/>
                  <a:gd name="T58" fmla="*/ 60 w 78"/>
                  <a:gd name="T59" fmla="*/ 69 h 80"/>
                  <a:gd name="T60" fmla="*/ 74 w 78"/>
                  <a:gd name="T61" fmla="*/ 61 h 80"/>
                  <a:gd name="T62" fmla="*/ 74 w 78"/>
                  <a:gd name="T63" fmla="*/ 58 h 80"/>
                  <a:gd name="T64" fmla="*/ 54 w 78"/>
                  <a:gd name="T65" fmla="*/ 7 h 80"/>
                  <a:gd name="T66" fmla="*/ 53 w 78"/>
                  <a:gd name="T67" fmla="*/ 7 h 80"/>
                  <a:gd name="T68" fmla="*/ 74 w 78"/>
                  <a:gd name="T69" fmla="*/ 58 h 80"/>
                  <a:gd name="T70" fmla="*/ 74 w 78"/>
                  <a:gd name="T71" fmla="*/ 58 h 80"/>
                  <a:gd name="T72" fmla="*/ 74 w 78"/>
                  <a:gd name="T73" fmla="*/ 58 h 80"/>
                  <a:gd name="T74" fmla="*/ 48 w 78"/>
                  <a:gd name="T75" fmla="*/ 4 h 80"/>
                  <a:gd name="T76" fmla="*/ 44 w 78"/>
                  <a:gd name="T77" fmla="*/ 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8" h="80">
                    <a:moveTo>
                      <a:pt x="55" y="70"/>
                    </a:moveTo>
                    <a:cubicBezTo>
                      <a:pt x="57" y="69"/>
                      <a:pt x="57" y="69"/>
                      <a:pt x="57" y="69"/>
                    </a:cubicBezTo>
                    <a:cubicBezTo>
                      <a:pt x="58" y="70"/>
                      <a:pt x="58" y="70"/>
                      <a:pt x="58" y="70"/>
                    </a:cubicBezTo>
                    <a:cubicBezTo>
                      <a:pt x="57" y="69"/>
                      <a:pt x="57" y="69"/>
                      <a:pt x="57" y="69"/>
                    </a:cubicBezTo>
                    <a:cubicBezTo>
                      <a:pt x="55" y="70"/>
                      <a:pt x="55" y="70"/>
                      <a:pt x="55" y="70"/>
                    </a:cubicBezTo>
                    <a:cubicBezTo>
                      <a:pt x="54" y="68"/>
                      <a:pt x="54" y="68"/>
                      <a:pt x="54" y="68"/>
                    </a:cubicBezTo>
                    <a:cubicBezTo>
                      <a:pt x="70" y="59"/>
                      <a:pt x="70" y="59"/>
                      <a:pt x="70" y="59"/>
                    </a:cubicBezTo>
                    <a:cubicBezTo>
                      <a:pt x="70" y="59"/>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1" y="48"/>
                      <a:pt x="55" y="15"/>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49" y="8"/>
                      <a:pt x="49" y="8"/>
                    </a:cubicBezTo>
                    <a:cubicBezTo>
                      <a:pt x="49" y="8"/>
                      <a:pt x="49" y="8"/>
                      <a:pt x="49" y="8"/>
                    </a:cubicBezTo>
                    <a:cubicBezTo>
                      <a:pt x="48" y="8"/>
                      <a:pt x="46" y="8"/>
                      <a:pt x="44" y="8"/>
                    </a:cubicBezTo>
                    <a:cubicBezTo>
                      <a:pt x="44" y="8"/>
                      <a:pt x="44" y="8"/>
                      <a:pt x="44" y="8"/>
                    </a:cubicBezTo>
                    <a:cubicBezTo>
                      <a:pt x="44" y="8"/>
                      <a:pt x="44" y="8"/>
                      <a:pt x="44" y="8"/>
                    </a:cubicBezTo>
                    <a:cubicBezTo>
                      <a:pt x="44" y="8"/>
                      <a:pt x="44" y="8"/>
                      <a:pt x="44" y="8"/>
                    </a:cubicBezTo>
                    <a:cubicBezTo>
                      <a:pt x="43" y="8"/>
                      <a:pt x="43" y="8"/>
                      <a:pt x="43" y="8"/>
                    </a:cubicBezTo>
                    <a:cubicBezTo>
                      <a:pt x="43" y="8"/>
                      <a:pt x="43" y="8"/>
                      <a:pt x="43" y="8"/>
                    </a:cubicBezTo>
                    <a:cubicBezTo>
                      <a:pt x="43" y="8"/>
                      <a:pt x="43" y="8"/>
                      <a:pt x="43" y="8"/>
                    </a:cubicBezTo>
                    <a:cubicBezTo>
                      <a:pt x="31" y="8"/>
                      <a:pt x="9" y="14"/>
                      <a:pt x="5" y="15"/>
                    </a:cubicBezTo>
                    <a:cubicBezTo>
                      <a:pt x="5" y="15"/>
                      <a:pt x="5" y="15"/>
                      <a:pt x="5" y="15"/>
                    </a:cubicBezTo>
                    <a:cubicBezTo>
                      <a:pt x="3" y="18"/>
                      <a:pt x="3" y="18"/>
                      <a:pt x="3" y="18"/>
                    </a:cubicBezTo>
                    <a:cubicBezTo>
                      <a:pt x="0" y="8"/>
                      <a:pt x="0" y="8"/>
                      <a:pt x="0" y="8"/>
                    </a:cubicBezTo>
                    <a:cubicBezTo>
                      <a:pt x="2" y="7"/>
                      <a:pt x="2" y="7"/>
                      <a:pt x="2" y="7"/>
                    </a:cubicBezTo>
                    <a:cubicBezTo>
                      <a:pt x="2" y="7"/>
                      <a:pt x="2" y="7"/>
                      <a:pt x="2" y="7"/>
                    </a:cubicBezTo>
                    <a:cubicBezTo>
                      <a:pt x="2" y="7"/>
                      <a:pt x="2" y="7"/>
                      <a:pt x="2" y="7"/>
                    </a:cubicBezTo>
                    <a:cubicBezTo>
                      <a:pt x="2" y="7"/>
                      <a:pt x="3" y="7"/>
                      <a:pt x="3" y="7"/>
                    </a:cubicBezTo>
                    <a:cubicBezTo>
                      <a:pt x="3" y="7"/>
                      <a:pt x="3" y="7"/>
                      <a:pt x="3" y="7"/>
                    </a:cubicBezTo>
                    <a:cubicBezTo>
                      <a:pt x="4" y="7"/>
                      <a:pt x="5" y="7"/>
                      <a:pt x="6" y="6"/>
                    </a:cubicBezTo>
                    <a:cubicBezTo>
                      <a:pt x="6" y="6"/>
                      <a:pt x="6" y="6"/>
                      <a:pt x="6" y="6"/>
                    </a:cubicBezTo>
                    <a:cubicBezTo>
                      <a:pt x="9" y="6"/>
                      <a:pt x="12" y="5"/>
                      <a:pt x="17" y="4"/>
                    </a:cubicBezTo>
                    <a:cubicBezTo>
                      <a:pt x="17" y="4"/>
                      <a:pt x="17" y="4"/>
                      <a:pt x="17" y="4"/>
                    </a:cubicBezTo>
                    <a:cubicBezTo>
                      <a:pt x="25" y="2"/>
                      <a:pt x="35" y="0"/>
                      <a:pt x="43" y="0"/>
                    </a:cubicBezTo>
                    <a:cubicBezTo>
                      <a:pt x="43" y="0"/>
                      <a:pt x="43" y="0"/>
                      <a:pt x="43" y="0"/>
                    </a:cubicBezTo>
                    <a:cubicBezTo>
                      <a:pt x="48" y="0"/>
                      <a:pt x="53" y="0"/>
                      <a:pt x="57" y="4"/>
                    </a:cubicBezTo>
                    <a:cubicBezTo>
                      <a:pt x="57" y="4"/>
                      <a:pt x="57" y="4"/>
                      <a:pt x="57" y="4"/>
                    </a:cubicBezTo>
                    <a:cubicBezTo>
                      <a:pt x="63" y="13"/>
                      <a:pt x="78" y="43"/>
                      <a:pt x="78" y="58"/>
                    </a:cubicBezTo>
                    <a:cubicBezTo>
                      <a:pt x="78" y="58"/>
                      <a:pt x="78" y="58"/>
                      <a:pt x="78" y="58"/>
                    </a:cubicBezTo>
                    <a:cubicBezTo>
                      <a:pt x="78" y="60"/>
                      <a:pt x="78" y="63"/>
                      <a:pt x="76" y="65"/>
                    </a:cubicBezTo>
                    <a:cubicBezTo>
                      <a:pt x="76" y="65"/>
                      <a:pt x="76" y="65"/>
                      <a:pt x="76" y="65"/>
                    </a:cubicBezTo>
                    <a:cubicBezTo>
                      <a:pt x="75" y="65"/>
                      <a:pt x="75" y="65"/>
                      <a:pt x="75" y="65"/>
                    </a:cubicBezTo>
                    <a:cubicBezTo>
                      <a:pt x="61" y="73"/>
                      <a:pt x="61" y="73"/>
                      <a:pt x="61" y="73"/>
                    </a:cubicBezTo>
                    <a:cubicBezTo>
                      <a:pt x="61" y="80"/>
                      <a:pt x="61" y="80"/>
                      <a:pt x="61" y="80"/>
                    </a:cubicBezTo>
                    <a:cubicBezTo>
                      <a:pt x="55" y="70"/>
                      <a:pt x="55" y="70"/>
                      <a:pt x="55" y="70"/>
                    </a:cubicBezTo>
                    <a:close/>
                    <a:moveTo>
                      <a:pt x="60" y="69"/>
                    </a:moveTo>
                    <a:cubicBezTo>
                      <a:pt x="73" y="62"/>
                      <a:pt x="73" y="62"/>
                      <a:pt x="73" y="62"/>
                    </a:cubicBezTo>
                    <a:cubicBezTo>
                      <a:pt x="73" y="62"/>
                      <a:pt x="73" y="62"/>
                      <a:pt x="73" y="62"/>
                    </a:cubicBezTo>
                    <a:cubicBezTo>
                      <a:pt x="73" y="62"/>
                      <a:pt x="73" y="62"/>
                      <a:pt x="73" y="62"/>
                    </a:cubicBezTo>
                    <a:cubicBezTo>
                      <a:pt x="73" y="62"/>
                      <a:pt x="73" y="62"/>
                      <a:pt x="73" y="62"/>
                    </a:cubicBezTo>
                    <a:cubicBezTo>
                      <a:pt x="60" y="69"/>
                      <a:pt x="60" y="69"/>
                      <a:pt x="60" y="69"/>
                    </a:cubicBezTo>
                    <a:cubicBezTo>
                      <a:pt x="60" y="69"/>
                      <a:pt x="60" y="69"/>
                      <a:pt x="60" y="69"/>
                    </a:cubicBezTo>
                    <a:close/>
                    <a:moveTo>
                      <a:pt x="74" y="61"/>
                    </a:moveTo>
                    <a:cubicBezTo>
                      <a:pt x="74" y="60"/>
                      <a:pt x="74" y="59"/>
                      <a:pt x="74" y="58"/>
                    </a:cubicBezTo>
                    <a:cubicBezTo>
                      <a:pt x="74" y="58"/>
                      <a:pt x="74" y="58"/>
                      <a:pt x="74" y="58"/>
                    </a:cubicBezTo>
                    <a:cubicBezTo>
                      <a:pt x="74" y="46"/>
                      <a:pt x="59" y="14"/>
                      <a:pt x="54" y="7"/>
                    </a:cubicBezTo>
                    <a:cubicBezTo>
                      <a:pt x="54" y="7"/>
                      <a:pt x="54" y="7"/>
                      <a:pt x="54" y="7"/>
                    </a:cubicBezTo>
                    <a:cubicBezTo>
                      <a:pt x="54" y="7"/>
                      <a:pt x="53" y="7"/>
                      <a:pt x="53" y="7"/>
                    </a:cubicBezTo>
                    <a:cubicBezTo>
                      <a:pt x="53" y="7"/>
                      <a:pt x="53" y="7"/>
                      <a:pt x="53" y="7"/>
                    </a:cubicBezTo>
                    <a:cubicBezTo>
                      <a:pt x="59" y="14"/>
                      <a:pt x="74" y="45"/>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60"/>
                      <a:pt x="74" y="60"/>
                      <a:pt x="74" y="61"/>
                    </a:cubicBezTo>
                    <a:close/>
                    <a:moveTo>
                      <a:pt x="48" y="4"/>
                    </a:moveTo>
                    <a:cubicBezTo>
                      <a:pt x="47" y="4"/>
                      <a:pt x="46" y="4"/>
                      <a:pt x="44" y="4"/>
                    </a:cubicBezTo>
                    <a:cubicBezTo>
                      <a:pt x="44" y="4"/>
                      <a:pt x="44" y="4"/>
                      <a:pt x="44" y="4"/>
                    </a:cubicBezTo>
                    <a:cubicBezTo>
                      <a:pt x="46" y="4"/>
                      <a:pt x="47" y="4"/>
                      <a:pt x="4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7" name="Freeform 145"/>
              <p:cNvSpPr/>
              <p:nvPr/>
            </p:nvSpPr>
            <p:spPr bwMode="auto">
              <a:xfrm>
                <a:off x="5014" y="2262"/>
                <a:ext cx="10" cy="29"/>
              </a:xfrm>
              <a:custGeom>
                <a:avLst/>
                <a:gdLst>
                  <a:gd name="T0" fmla="*/ 0 w 10"/>
                  <a:gd name="T1" fmla="*/ 29 h 29"/>
                  <a:gd name="T2" fmla="*/ 0 w 10"/>
                  <a:gd name="T3" fmla="*/ 0 h 29"/>
                  <a:gd name="T4" fmla="*/ 10 w 10"/>
                  <a:gd name="T5" fmla="*/ 0 h 29"/>
                  <a:gd name="T6" fmla="*/ 10 w 10"/>
                  <a:gd name="T7" fmla="*/ 29 h 29"/>
                  <a:gd name="T8" fmla="*/ 0 w 10"/>
                  <a:gd name="T9" fmla="*/ 29 h 29"/>
                  <a:gd name="T10" fmla="*/ 0 w 10"/>
                  <a:gd name="T11" fmla="*/ 29 h 29"/>
                </a:gdLst>
                <a:ahLst/>
                <a:cxnLst>
                  <a:cxn ang="0">
                    <a:pos x="T0" y="T1"/>
                  </a:cxn>
                  <a:cxn ang="0">
                    <a:pos x="T2" y="T3"/>
                  </a:cxn>
                  <a:cxn ang="0">
                    <a:pos x="T4" y="T5"/>
                  </a:cxn>
                  <a:cxn ang="0">
                    <a:pos x="T6" y="T7"/>
                  </a:cxn>
                  <a:cxn ang="0">
                    <a:pos x="T8" y="T9"/>
                  </a:cxn>
                  <a:cxn ang="0">
                    <a:pos x="T10" y="T11"/>
                  </a:cxn>
                </a:cxnLst>
                <a:rect l="0" t="0" r="r" b="b"/>
                <a:pathLst>
                  <a:path w="10" h="29">
                    <a:moveTo>
                      <a:pt x="0" y="29"/>
                    </a:moveTo>
                    <a:lnTo>
                      <a:pt x="0" y="0"/>
                    </a:lnTo>
                    <a:lnTo>
                      <a:pt x="10" y="0"/>
                    </a:lnTo>
                    <a:lnTo>
                      <a:pt x="10"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8" name="Freeform 146"/>
              <p:cNvSpPr>
                <a:spLocks noEditPoints="1"/>
              </p:cNvSpPr>
              <p:nvPr/>
            </p:nvSpPr>
            <p:spPr bwMode="auto">
              <a:xfrm>
                <a:off x="5009" y="2258"/>
                <a:ext cx="20" cy="38"/>
              </a:xfrm>
              <a:custGeom>
                <a:avLst/>
                <a:gdLst>
                  <a:gd name="T0" fmla="*/ 15 w 20"/>
                  <a:gd name="T1" fmla="*/ 38 h 38"/>
                  <a:gd name="T2" fmla="*/ 5 w 20"/>
                  <a:gd name="T3" fmla="*/ 38 h 38"/>
                  <a:gd name="T4" fmla="*/ 5 w 20"/>
                  <a:gd name="T5" fmla="*/ 33 h 38"/>
                  <a:gd name="T6" fmla="*/ 10 w 20"/>
                  <a:gd name="T7" fmla="*/ 33 h 38"/>
                  <a:gd name="T8" fmla="*/ 5 w 20"/>
                  <a:gd name="T9" fmla="*/ 33 h 38"/>
                  <a:gd name="T10" fmla="*/ 5 w 20"/>
                  <a:gd name="T11" fmla="*/ 38 h 38"/>
                  <a:gd name="T12" fmla="*/ 0 w 20"/>
                  <a:gd name="T13" fmla="*/ 38 h 38"/>
                  <a:gd name="T14" fmla="*/ 0 w 20"/>
                  <a:gd name="T15" fmla="*/ 0 h 38"/>
                  <a:gd name="T16" fmla="*/ 20 w 20"/>
                  <a:gd name="T17" fmla="*/ 0 h 38"/>
                  <a:gd name="T18" fmla="*/ 20 w 20"/>
                  <a:gd name="T19" fmla="*/ 38 h 38"/>
                  <a:gd name="T20" fmla="*/ 15 w 20"/>
                  <a:gd name="T21" fmla="*/ 38 h 38"/>
                  <a:gd name="T22" fmla="*/ 15 w 20"/>
                  <a:gd name="T23" fmla="*/ 38 h 38"/>
                  <a:gd name="T24" fmla="*/ 10 w 20"/>
                  <a:gd name="T25" fmla="*/ 28 h 38"/>
                  <a:gd name="T26" fmla="*/ 10 w 20"/>
                  <a:gd name="T27" fmla="*/ 9 h 38"/>
                  <a:gd name="T28" fmla="*/ 10 w 20"/>
                  <a:gd name="T29" fmla="*/ 28 h 38"/>
                  <a:gd name="T30" fmla="*/ 10 w 20"/>
                  <a:gd name="T31" fmla="*/ 2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 h="38">
                    <a:moveTo>
                      <a:pt x="15" y="38"/>
                    </a:moveTo>
                    <a:lnTo>
                      <a:pt x="5" y="38"/>
                    </a:lnTo>
                    <a:lnTo>
                      <a:pt x="5" y="33"/>
                    </a:lnTo>
                    <a:lnTo>
                      <a:pt x="10" y="33"/>
                    </a:lnTo>
                    <a:lnTo>
                      <a:pt x="5" y="33"/>
                    </a:lnTo>
                    <a:lnTo>
                      <a:pt x="5" y="38"/>
                    </a:lnTo>
                    <a:lnTo>
                      <a:pt x="0" y="38"/>
                    </a:lnTo>
                    <a:lnTo>
                      <a:pt x="0" y="0"/>
                    </a:lnTo>
                    <a:lnTo>
                      <a:pt x="20" y="0"/>
                    </a:lnTo>
                    <a:lnTo>
                      <a:pt x="20" y="38"/>
                    </a:lnTo>
                    <a:lnTo>
                      <a:pt x="15" y="38"/>
                    </a:lnTo>
                    <a:lnTo>
                      <a:pt x="15" y="38"/>
                    </a:lnTo>
                    <a:close/>
                    <a:moveTo>
                      <a:pt x="10" y="28"/>
                    </a:moveTo>
                    <a:lnTo>
                      <a:pt x="10" y="9"/>
                    </a:lnTo>
                    <a:lnTo>
                      <a:pt x="10" y="28"/>
                    </a:lnTo>
                    <a:lnTo>
                      <a:pt x="1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49" name="Freeform 147"/>
              <p:cNvSpPr/>
              <p:nvPr/>
            </p:nvSpPr>
            <p:spPr bwMode="auto">
              <a:xfrm>
                <a:off x="4558" y="2048"/>
                <a:ext cx="178" cy="122"/>
              </a:xfrm>
              <a:custGeom>
                <a:avLst/>
                <a:gdLst>
                  <a:gd name="T0" fmla="*/ 7 w 74"/>
                  <a:gd name="T1" fmla="*/ 47 h 51"/>
                  <a:gd name="T2" fmla="*/ 1 w 74"/>
                  <a:gd name="T3" fmla="*/ 34 h 51"/>
                  <a:gd name="T4" fmla="*/ 1 w 74"/>
                  <a:gd name="T5" fmla="*/ 34 h 51"/>
                  <a:gd name="T6" fmla="*/ 0 w 74"/>
                  <a:gd name="T7" fmla="*/ 29 h 51"/>
                  <a:gd name="T8" fmla="*/ 0 w 74"/>
                  <a:gd name="T9" fmla="*/ 29 h 51"/>
                  <a:gd name="T10" fmla="*/ 13 w 74"/>
                  <a:gd name="T11" fmla="*/ 5 h 51"/>
                  <a:gd name="T12" fmla="*/ 13 w 74"/>
                  <a:gd name="T13" fmla="*/ 5 h 51"/>
                  <a:gd name="T14" fmla="*/ 15 w 74"/>
                  <a:gd name="T15" fmla="*/ 0 h 51"/>
                  <a:gd name="T16" fmla="*/ 15 w 74"/>
                  <a:gd name="T17" fmla="*/ 0 h 51"/>
                  <a:gd name="T18" fmla="*/ 18 w 74"/>
                  <a:gd name="T19" fmla="*/ 2 h 51"/>
                  <a:gd name="T20" fmla="*/ 16 w 74"/>
                  <a:gd name="T21" fmla="*/ 7 h 51"/>
                  <a:gd name="T22" fmla="*/ 16 w 74"/>
                  <a:gd name="T23" fmla="*/ 8 h 51"/>
                  <a:gd name="T24" fmla="*/ 10 w 74"/>
                  <a:gd name="T25" fmla="*/ 14 h 51"/>
                  <a:gd name="T26" fmla="*/ 10 w 74"/>
                  <a:gd name="T27" fmla="*/ 14 h 51"/>
                  <a:gd name="T28" fmla="*/ 4 w 74"/>
                  <a:gd name="T29" fmla="*/ 29 h 51"/>
                  <a:gd name="T30" fmla="*/ 4 w 74"/>
                  <a:gd name="T31" fmla="*/ 29 h 51"/>
                  <a:gd name="T32" fmla="*/ 5 w 74"/>
                  <a:gd name="T33" fmla="*/ 33 h 51"/>
                  <a:gd name="T34" fmla="*/ 5 w 74"/>
                  <a:gd name="T35" fmla="*/ 33 h 51"/>
                  <a:gd name="T36" fmla="*/ 10 w 74"/>
                  <a:gd name="T37" fmla="*/ 44 h 51"/>
                  <a:gd name="T38" fmla="*/ 10 w 74"/>
                  <a:gd name="T39" fmla="*/ 44 h 51"/>
                  <a:gd name="T40" fmla="*/ 18 w 74"/>
                  <a:gd name="T41" fmla="*/ 47 h 51"/>
                  <a:gd name="T42" fmla="*/ 18 w 74"/>
                  <a:gd name="T43" fmla="*/ 47 h 51"/>
                  <a:gd name="T44" fmla="*/ 22 w 74"/>
                  <a:gd name="T45" fmla="*/ 47 h 51"/>
                  <a:gd name="T46" fmla="*/ 22 w 74"/>
                  <a:gd name="T47" fmla="*/ 47 h 51"/>
                  <a:gd name="T48" fmla="*/ 73 w 74"/>
                  <a:gd name="T49" fmla="*/ 35 h 51"/>
                  <a:gd name="T50" fmla="*/ 73 w 74"/>
                  <a:gd name="T51" fmla="*/ 35 h 51"/>
                  <a:gd name="T52" fmla="*/ 74 w 74"/>
                  <a:gd name="T53" fmla="*/ 39 h 51"/>
                  <a:gd name="T54" fmla="*/ 22 w 74"/>
                  <a:gd name="T55" fmla="*/ 51 h 51"/>
                  <a:gd name="T56" fmla="*/ 22 w 74"/>
                  <a:gd name="T57" fmla="*/ 51 h 51"/>
                  <a:gd name="T58" fmla="*/ 18 w 74"/>
                  <a:gd name="T59" fmla="*/ 51 h 51"/>
                  <a:gd name="T60" fmla="*/ 18 w 74"/>
                  <a:gd name="T61" fmla="*/ 51 h 51"/>
                  <a:gd name="T62" fmla="*/ 17 w 74"/>
                  <a:gd name="T63" fmla="*/ 51 h 51"/>
                  <a:gd name="T64" fmla="*/ 17 w 74"/>
                  <a:gd name="T65" fmla="*/ 51 h 51"/>
                  <a:gd name="T66" fmla="*/ 7 w 74"/>
                  <a:gd name="T67"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 h="51">
                    <a:moveTo>
                      <a:pt x="7" y="47"/>
                    </a:moveTo>
                    <a:cubicBezTo>
                      <a:pt x="4" y="44"/>
                      <a:pt x="3" y="40"/>
                      <a:pt x="1" y="34"/>
                    </a:cubicBezTo>
                    <a:cubicBezTo>
                      <a:pt x="1" y="34"/>
                      <a:pt x="1" y="34"/>
                      <a:pt x="1" y="34"/>
                    </a:cubicBezTo>
                    <a:cubicBezTo>
                      <a:pt x="0" y="32"/>
                      <a:pt x="0" y="31"/>
                      <a:pt x="0" y="29"/>
                    </a:cubicBezTo>
                    <a:cubicBezTo>
                      <a:pt x="0" y="29"/>
                      <a:pt x="0" y="29"/>
                      <a:pt x="0" y="29"/>
                    </a:cubicBezTo>
                    <a:cubicBezTo>
                      <a:pt x="0" y="17"/>
                      <a:pt x="11" y="7"/>
                      <a:pt x="13" y="5"/>
                    </a:cubicBezTo>
                    <a:cubicBezTo>
                      <a:pt x="13" y="5"/>
                      <a:pt x="13" y="5"/>
                      <a:pt x="13" y="5"/>
                    </a:cubicBezTo>
                    <a:cubicBezTo>
                      <a:pt x="15" y="0"/>
                      <a:pt x="15" y="0"/>
                      <a:pt x="15" y="0"/>
                    </a:cubicBezTo>
                    <a:cubicBezTo>
                      <a:pt x="15" y="0"/>
                      <a:pt x="15" y="0"/>
                      <a:pt x="15" y="0"/>
                    </a:cubicBezTo>
                    <a:cubicBezTo>
                      <a:pt x="18" y="2"/>
                      <a:pt x="18" y="2"/>
                      <a:pt x="18" y="2"/>
                    </a:cubicBezTo>
                    <a:cubicBezTo>
                      <a:pt x="16" y="7"/>
                      <a:pt x="16" y="7"/>
                      <a:pt x="16" y="7"/>
                    </a:cubicBezTo>
                    <a:cubicBezTo>
                      <a:pt x="16" y="8"/>
                      <a:pt x="16" y="8"/>
                      <a:pt x="16" y="8"/>
                    </a:cubicBezTo>
                    <a:cubicBezTo>
                      <a:pt x="16" y="8"/>
                      <a:pt x="13" y="10"/>
                      <a:pt x="10" y="14"/>
                    </a:cubicBezTo>
                    <a:cubicBezTo>
                      <a:pt x="10" y="14"/>
                      <a:pt x="10" y="14"/>
                      <a:pt x="10" y="14"/>
                    </a:cubicBezTo>
                    <a:cubicBezTo>
                      <a:pt x="7" y="19"/>
                      <a:pt x="4" y="24"/>
                      <a:pt x="4" y="29"/>
                    </a:cubicBezTo>
                    <a:cubicBezTo>
                      <a:pt x="4" y="29"/>
                      <a:pt x="4" y="29"/>
                      <a:pt x="4" y="29"/>
                    </a:cubicBezTo>
                    <a:cubicBezTo>
                      <a:pt x="4" y="30"/>
                      <a:pt x="4" y="32"/>
                      <a:pt x="5" y="33"/>
                    </a:cubicBezTo>
                    <a:cubicBezTo>
                      <a:pt x="5" y="33"/>
                      <a:pt x="5" y="33"/>
                      <a:pt x="5" y="33"/>
                    </a:cubicBezTo>
                    <a:cubicBezTo>
                      <a:pt x="6" y="39"/>
                      <a:pt x="8" y="42"/>
                      <a:pt x="10" y="44"/>
                    </a:cubicBezTo>
                    <a:cubicBezTo>
                      <a:pt x="10" y="44"/>
                      <a:pt x="10" y="44"/>
                      <a:pt x="10" y="44"/>
                    </a:cubicBezTo>
                    <a:cubicBezTo>
                      <a:pt x="11" y="46"/>
                      <a:pt x="13" y="47"/>
                      <a:pt x="18" y="47"/>
                    </a:cubicBezTo>
                    <a:cubicBezTo>
                      <a:pt x="18" y="47"/>
                      <a:pt x="18" y="47"/>
                      <a:pt x="18" y="47"/>
                    </a:cubicBezTo>
                    <a:cubicBezTo>
                      <a:pt x="19" y="47"/>
                      <a:pt x="20" y="47"/>
                      <a:pt x="22" y="47"/>
                    </a:cubicBezTo>
                    <a:cubicBezTo>
                      <a:pt x="22" y="47"/>
                      <a:pt x="22" y="47"/>
                      <a:pt x="22" y="47"/>
                    </a:cubicBezTo>
                    <a:cubicBezTo>
                      <a:pt x="34" y="46"/>
                      <a:pt x="73" y="35"/>
                      <a:pt x="73" y="35"/>
                    </a:cubicBezTo>
                    <a:cubicBezTo>
                      <a:pt x="73" y="35"/>
                      <a:pt x="73" y="35"/>
                      <a:pt x="73" y="35"/>
                    </a:cubicBezTo>
                    <a:cubicBezTo>
                      <a:pt x="74" y="39"/>
                      <a:pt x="74" y="39"/>
                      <a:pt x="74" y="39"/>
                    </a:cubicBezTo>
                    <a:cubicBezTo>
                      <a:pt x="74" y="39"/>
                      <a:pt x="35" y="50"/>
                      <a:pt x="22" y="51"/>
                    </a:cubicBezTo>
                    <a:cubicBezTo>
                      <a:pt x="22" y="51"/>
                      <a:pt x="22" y="51"/>
                      <a:pt x="22" y="51"/>
                    </a:cubicBezTo>
                    <a:cubicBezTo>
                      <a:pt x="20" y="51"/>
                      <a:pt x="19" y="51"/>
                      <a:pt x="18" y="51"/>
                    </a:cubicBezTo>
                    <a:cubicBezTo>
                      <a:pt x="18" y="51"/>
                      <a:pt x="18" y="51"/>
                      <a:pt x="18" y="51"/>
                    </a:cubicBezTo>
                    <a:cubicBezTo>
                      <a:pt x="18" y="51"/>
                      <a:pt x="18" y="51"/>
                      <a:pt x="17" y="51"/>
                    </a:cubicBezTo>
                    <a:cubicBezTo>
                      <a:pt x="17" y="51"/>
                      <a:pt x="17" y="51"/>
                      <a:pt x="17" y="51"/>
                    </a:cubicBezTo>
                    <a:cubicBezTo>
                      <a:pt x="13" y="51"/>
                      <a:pt x="9" y="50"/>
                      <a:pt x="7"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0" name="Freeform 148"/>
              <p:cNvSpPr>
                <a:spLocks noEditPoints="1"/>
              </p:cNvSpPr>
              <p:nvPr/>
            </p:nvSpPr>
            <p:spPr bwMode="auto">
              <a:xfrm>
                <a:off x="4553" y="2043"/>
                <a:ext cx="190" cy="131"/>
              </a:xfrm>
              <a:custGeom>
                <a:avLst/>
                <a:gdLst>
                  <a:gd name="T0" fmla="*/ 1 w 79"/>
                  <a:gd name="T1" fmla="*/ 37 h 55"/>
                  <a:gd name="T2" fmla="*/ 0 w 79"/>
                  <a:gd name="T3" fmla="*/ 31 h 55"/>
                  <a:gd name="T4" fmla="*/ 15 w 79"/>
                  <a:gd name="T5" fmla="*/ 1 h 55"/>
                  <a:gd name="T6" fmla="*/ 23 w 79"/>
                  <a:gd name="T7" fmla="*/ 2 h 55"/>
                  <a:gd name="T8" fmla="*/ 19 w 79"/>
                  <a:gd name="T9" fmla="*/ 11 h 55"/>
                  <a:gd name="T10" fmla="*/ 18 w 79"/>
                  <a:gd name="T11" fmla="*/ 13 h 55"/>
                  <a:gd name="T12" fmla="*/ 14 w 79"/>
                  <a:gd name="T13" fmla="*/ 18 h 55"/>
                  <a:gd name="T14" fmla="*/ 8 w 79"/>
                  <a:gd name="T15" fmla="*/ 31 h 55"/>
                  <a:gd name="T16" fmla="*/ 13 w 79"/>
                  <a:gd name="T17" fmla="*/ 45 h 55"/>
                  <a:gd name="T18" fmla="*/ 20 w 79"/>
                  <a:gd name="T19" fmla="*/ 47 h 55"/>
                  <a:gd name="T20" fmla="*/ 74 w 79"/>
                  <a:gd name="T21" fmla="*/ 36 h 55"/>
                  <a:gd name="T22" fmla="*/ 77 w 79"/>
                  <a:gd name="T23" fmla="*/ 35 h 55"/>
                  <a:gd name="T24" fmla="*/ 76 w 79"/>
                  <a:gd name="T25" fmla="*/ 43 h 55"/>
                  <a:gd name="T26" fmla="*/ 75 w 79"/>
                  <a:gd name="T27" fmla="*/ 44 h 55"/>
                  <a:gd name="T28" fmla="*/ 55 w 79"/>
                  <a:gd name="T29" fmla="*/ 49 h 55"/>
                  <a:gd name="T30" fmla="*/ 24 w 79"/>
                  <a:gd name="T31" fmla="*/ 55 h 55"/>
                  <a:gd name="T32" fmla="*/ 19 w 79"/>
                  <a:gd name="T33" fmla="*/ 55 h 55"/>
                  <a:gd name="T34" fmla="*/ 19 w 79"/>
                  <a:gd name="T35" fmla="*/ 55 h 55"/>
                  <a:gd name="T36" fmla="*/ 23 w 79"/>
                  <a:gd name="T37" fmla="*/ 51 h 55"/>
                  <a:gd name="T38" fmla="*/ 20 w 79"/>
                  <a:gd name="T39" fmla="*/ 51 h 55"/>
                  <a:gd name="T40" fmla="*/ 19 w 79"/>
                  <a:gd name="T41" fmla="*/ 51 h 55"/>
                  <a:gd name="T42" fmla="*/ 19 w 79"/>
                  <a:gd name="T43" fmla="*/ 51 h 55"/>
                  <a:gd name="T44" fmla="*/ 17 w 79"/>
                  <a:gd name="T45" fmla="*/ 51 h 55"/>
                  <a:gd name="T46" fmla="*/ 17 w 79"/>
                  <a:gd name="T47" fmla="*/ 51 h 55"/>
                  <a:gd name="T48" fmla="*/ 17 w 79"/>
                  <a:gd name="T49" fmla="*/ 51 h 55"/>
                  <a:gd name="T50" fmla="*/ 10 w 79"/>
                  <a:gd name="T51" fmla="*/ 48 h 55"/>
                  <a:gd name="T52" fmla="*/ 10 w 79"/>
                  <a:gd name="T53" fmla="*/ 48 h 55"/>
                  <a:gd name="T54" fmla="*/ 54 w 79"/>
                  <a:gd name="T55" fmla="*/ 45 h 55"/>
                  <a:gd name="T56" fmla="*/ 47 w 79"/>
                  <a:gd name="T57" fmla="*/ 46 h 55"/>
                  <a:gd name="T58" fmla="*/ 74 w 79"/>
                  <a:gd name="T59" fmla="*/ 40 h 55"/>
                  <a:gd name="T60" fmla="*/ 5 w 79"/>
                  <a:gd name="T61" fmla="*/ 36 h 55"/>
                  <a:gd name="T62" fmla="*/ 5 w 79"/>
                  <a:gd name="T63" fmla="*/ 36 h 55"/>
                  <a:gd name="T64" fmla="*/ 4 w 79"/>
                  <a:gd name="T65" fmla="*/ 31 h 55"/>
                  <a:gd name="T66" fmla="*/ 5 w 79"/>
                  <a:gd name="T67" fmla="*/ 36 h 55"/>
                  <a:gd name="T68" fmla="*/ 7 w 79"/>
                  <a:gd name="T69" fmla="*/ 21 h 55"/>
                  <a:gd name="T70" fmla="*/ 10 w 79"/>
                  <a:gd name="T71" fmla="*/ 15 h 55"/>
                  <a:gd name="T72" fmla="*/ 13 w 79"/>
                  <a:gd name="T73" fmla="*/ 12 h 55"/>
                  <a:gd name="T74" fmla="*/ 20 w 79"/>
                  <a:gd name="T75" fmla="*/ 9 h 55"/>
                  <a:gd name="T76" fmla="*/ 16 w 79"/>
                  <a:gd name="T77" fmla="*/ 9 h 55"/>
                  <a:gd name="T78" fmla="*/ 16 w 79"/>
                  <a:gd name="T79" fmla="*/ 9 h 55"/>
                  <a:gd name="T80" fmla="*/ 16 w 79"/>
                  <a:gd name="T81" fmla="*/ 8 h 55"/>
                  <a:gd name="T82" fmla="*/ 16 w 79"/>
                  <a:gd name="T83" fmla="*/ 8 h 55"/>
                  <a:gd name="T84" fmla="*/ 19 w 79"/>
                  <a:gd name="T8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9" h="55">
                    <a:moveTo>
                      <a:pt x="7" y="50"/>
                    </a:moveTo>
                    <a:cubicBezTo>
                      <a:pt x="7" y="50"/>
                      <a:pt x="7" y="50"/>
                      <a:pt x="7" y="50"/>
                    </a:cubicBezTo>
                    <a:cubicBezTo>
                      <a:pt x="4" y="47"/>
                      <a:pt x="3" y="42"/>
                      <a:pt x="1" y="37"/>
                    </a:cubicBezTo>
                    <a:cubicBezTo>
                      <a:pt x="1" y="37"/>
                      <a:pt x="1" y="37"/>
                      <a:pt x="1" y="37"/>
                    </a:cubicBezTo>
                    <a:cubicBezTo>
                      <a:pt x="0" y="35"/>
                      <a:pt x="0" y="33"/>
                      <a:pt x="0" y="31"/>
                    </a:cubicBezTo>
                    <a:cubicBezTo>
                      <a:pt x="0" y="31"/>
                      <a:pt x="0" y="31"/>
                      <a:pt x="0" y="31"/>
                    </a:cubicBezTo>
                    <a:cubicBezTo>
                      <a:pt x="0" y="19"/>
                      <a:pt x="10" y="9"/>
                      <a:pt x="13" y="6"/>
                    </a:cubicBezTo>
                    <a:cubicBezTo>
                      <a:pt x="13" y="6"/>
                      <a:pt x="13" y="6"/>
                      <a:pt x="13" y="6"/>
                    </a:cubicBezTo>
                    <a:cubicBezTo>
                      <a:pt x="15" y="1"/>
                      <a:pt x="15" y="1"/>
                      <a:pt x="15" y="1"/>
                    </a:cubicBezTo>
                    <a:cubicBezTo>
                      <a:pt x="17" y="2"/>
                      <a:pt x="17" y="2"/>
                      <a:pt x="17" y="2"/>
                    </a:cubicBezTo>
                    <a:cubicBezTo>
                      <a:pt x="17" y="0"/>
                      <a:pt x="17" y="0"/>
                      <a:pt x="17" y="0"/>
                    </a:cubicBezTo>
                    <a:cubicBezTo>
                      <a:pt x="23" y="2"/>
                      <a:pt x="23" y="2"/>
                      <a:pt x="23" y="2"/>
                    </a:cubicBezTo>
                    <a:cubicBezTo>
                      <a:pt x="20" y="10"/>
                      <a:pt x="20" y="10"/>
                      <a:pt x="20" y="10"/>
                    </a:cubicBezTo>
                    <a:cubicBezTo>
                      <a:pt x="20" y="11"/>
                      <a:pt x="20" y="11"/>
                      <a:pt x="20" y="11"/>
                    </a:cubicBezTo>
                    <a:cubicBezTo>
                      <a:pt x="19" y="11"/>
                      <a:pt x="19" y="11"/>
                      <a:pt x="19" y="11"/>
                    </a:cubicBezTo>
                    <a:cubicBezTo>
                      <a:pt x="19" y="11"/>
                      <a:pt x="19" y="11"/>
                      <a:pt x="19" y="11"/>
                    </a:cubicBezTo>
                    <a:cubicBezTo>
                      <a:pt x="19" y="11"/>
                      <a:pt x="19" y="11"/>
                      <a:pt x="19" y="11"/>
                    </a:cubicBezTo>
                    <a:cubicBezTo>
                      <a:pt x="19" y="12"/>
                      <a:pt x="18" y="12"/>
                      <a:pt x="18" y="13"/>
                    </a:cubicBezTo>
                    <a:cubicBezTo>
                      <a:pt x="18" y="13"/>
                      <a:pt x="18" y="13"/>
                      <a:pt x="18" y="13"/>
                    </a:cubicBezTo>
                    <a:cubicBezTo>
                      <a:pt x="16" y="14"/>
                      <a:pt x="15" y="16"/>
                      <a:pt x="14" y="18"/>
                    </a:cubicBezTo>
                    <a:cubicBezTo>
                      <a:pt x="14" y="18"/>
                      <a:pt x="14" y="18"/>
                      <a:pt x="14" y="18"/>
                    </a:cubicBezTo>
                    <a:cubicBezTo>
                      <a:pt x="11" y="21"/>
                      <a:pt x="8" y="27"/>
                      <a:pt x="8" y="31"/>
                    </a:cubicBezTo>
                    <a:cubicBezTo>
                      <a:pt x="8" y="31"/>
                      <a:pt x="8" y="31"/>
                      <a:pt x="8" y="31"/>
                    </a:cubicBezTo>
                    <a:cubicBezTo>
                      <a:pt x="8" y="31"/>
                      <a:pt x="8" y="31"/>
                      <a:pt x="8" y="31"/>
                    </a:cubicBezTo>
                    <a:cubicBezTo>
                      <a:pt x="8" y="32"/>
                      <a:pt x="8" y="33"/>
                      <a:pt x="9" y="34"/>
                    </a:cubicBezTo>
                    <a:cubicBezTo>
                      <a:pt x="9" y="34"/>
                      <a:pt x="9" y="34"/>
                      <a:pt x="9" y="34"/>
                    </a:cubicBezTo>
                    <a:cubicBezTo>
                      <a:pt x="10" y="40"/>
                      <a:pt x="12" y="44"/>
                      <a:pt x="13" y="45"/>
                    </a:cubicBezTo>
                    <a:cubicBezTo>
                      <a:pt x="13" y="45"/>
                      <a:pt x="13" y="45"/>
                      <a:pt x="13" y="45"/>
                    </a:cubicBezTo>
                    <a:cubicBezTo>
                      <a:pt x="15" y="47"/>
                      <a:pt x="16" y="47"/>
                      <a:pt x="20" y="47"/>
                    </a:cubicBezTo>
                    <a:cubicBezTo>
                      <a:pt x="20" y="47"/>
                      <a:pt x="20" y="47"/>
                      <a:pt x="20" y="47"/>
                    </a:cubicBezTo>
                    <a:cubicBezTo>
                      <a:pt x="21" y="47"/>
                      <a:pt x="22" y="47"/>
                      <a:pt x="23" y="47"/>
                    </a:cubicBezTo>
                    <a:cubicBezTo>
                      <a:pt x="23" y="47"/>
                      <a:pt x="23" y="47"/>
                      <a:pt x="23" y="47"/>
                    </a:cubicBezTo>
                    <a:cubicBezTo>
                      <a:pt x="34" y="46"/>
                      <a:pt x="70" y="37"/>
                      <a:pt x="74" y="36"/>
                    </a:cubicBezTo>
                    <a:cubicBezTo>
                      <a:pt x="74" y="36"/>
                      <a:pt x="74" y="36"/>
                      <a:pt x="74" y="36"/>
                    </a:cubicBezTo>
                    <a:cubicBezTo>
                      <a:pt x="75" y="36"/>
                      <a:pt x="75" y="36"/>
                      <a:pt x="75" y="36"/>
                    </a:cubicBezTo>
                    <a:cubicBezTo>
                      <a:pt x="77" y="35"/>
                      <a:pt x="77" y="35"/>
                      <a:pt x="77" y="35"/>
                    </a:cubicBezTo>
                    <a:cubicBezTo>
                      <a:pt x="79" y="43"/>
                      <a:pt x="79" y="43"/>
                      <a:pt x="79" y="43"/>
                    </a:cubicBezTo>
                    <a:cubicBezTo>
                      <a:pt x="77" y="43"/>
                      <a:pt x="77" y="43"/>
                      <a:pt x="77" y="43"/>
                    </a:cubicBezTo>
                    <a:cubicBezTo>
                      <a:pt x="77" y="43"/>
                      <a:pt x="77" y="43"/>
                      <a:pt x="76" y="43"/>
                    </a:cubicBezTo>
                    <a:cubicBezTo>
                      <a:pt x="76" y="43"/>
                      <a:pt x="76" y="43"/>
                      <a:pt x="76" y="43"/>
                    </a:cubicBezTo>
                    <a:cubicBezTo>
                      <a:pt x="76" y="43"/>
                      <a:pt x="76" y="44"/>
                      <a:pt x="75" y="44"/>
                    </a:cubicBezTo>
                    <a:cubicBezTo>
                      <a:pt x="75" y="44"/>
                      <a:pt x="75" y="44"/>
                      <a:pt x="75" y="44"/>
                    </a:cubicBezTo>
                    <a:cubicBezTo>
                      <a:pt x="74" y="44"/>
                      <a:pt x="72" y="44"/>
                      <a:pt x="71" y="45"/>
                    </a:cubicBezTo>
                    <a:cubicBezTo>
                      <a:pt x="71" y="45"/>
                      <a:pt x="71" y="45"/>
                      <a:pt x="71" y="45"/>
                    </a:cubicBezTo>
                    <a:cubicBezTo>
                      <a:pt x="67" y="46"/>
                      <a:pt x="61" y="47"/>
                      <a:pt x="55" y="49"/>
                    </a:cubicBezTo>
                    <a:cubicBezTo>
                      <a:pt x="55" y="49"/>
                      <a:pt x="55" y="49"/>
                      <a:pt x="55" y="49"/>
                    </a:cubicBezTo>
                    <a:cubicBezTo>
                      <a:pt x="44" y="51"/>
                      <a:pt x="31" y="54"/>
                      <a:pt x="24" y="55"/>
                    </a:cubicBezTo>
                    <a:cubicBezTo>
                      <a:pt x="24" y="55"/>
                      <a:pt x="24" y="55"/>
                      <a:pt x="24" y="55"/>
                    </a:cubicBezTo>
                    <a:cubicBezTo>
                      <a:pt x="23" y="55"/>
                      <a:pt x="21" y="55"/>
                      <a:pt x="20" y="55"/>
                    </a:cubicBezTo>
                    <a:cubicBezTo>
                      <a:pt x="20" y="55"/>
                      <a:pt x="20" y="55"/>
                      <a:pt x="20" y="55"/>
                    </a:cubicBezTo>
                    <a:cubicBezTo>
                      <a:pt x="20" y="55"/>
                      <a:pt x="20" y="55"/>
                      <a:pt x="19" y="55"/>
                    </a:cubicBezTo>
                    <a:cubicBezTo>
                      <a:pt x="19" y="55"/>
                      <a:pt x="19" y="55"/>
                      <a:pt x="19" y="55"/>
                    </a:cubicBezTo>
                    <a:cubicBezTo>
                      <a:pt x="19" y="55"/>
                      <a:pt x="19" y="55"/>
                      <a:pt x="19" y="55"/>
                    </a:cubicBezTo>
                    <a:cubicBezTo>
                      <a:pt x="19" y="55"/>
                      <a:pt x="19" y="55"/>
                      <a:pt x="19" y="55"/>
                    </a:cubicBezTo>
                    <a:cubicBezTo>
                      <a:pt x="14" y="55"/>
                      <a:pt x="10" y="54"/>
                      <a:pt x="7" y="50"/>
                    </a:cubicBezTo>
                    <a:close/>
                    <a:moveTo>
                      <a:pt x="20" y="51"/>
                    </a:moveTo>
                    <a:cubicBezTo>
                      <a:pt x="21" y="51"/>
                      <a:pt x="22" y="51"/>
                      <a:pt x="23" y="51"/>
                    </a:cubicBezTo>
                    <a:cubicBezTo>
                      <a:pt x="23" y="51"/>
                      <a:pt x="23" y="51"/>
                      <a:pt x="23" y="51"/>
                    </a:cubicBezTo>
                    <a:cubicBezTo>
                      <a:pt x="22" y="51"/>
                      <a:pt x="21" y="51"/>
                      <a:pt x="20" y="51"/>
                    </a:cubicBezTo>
                    <a:cubicBezTo>
                      <a:pt x="20" y="51"/>
                      <a:pt x="20" y="51"/>
                      <a:pt x="20" y="51"/>
                    </a:cubicBezTo>
                    <a:cubicBezTo>
                      <a:pt x="20" y="51"/>
                      <a:pt x="20" y="51"/>
                      <a:pt x="20" y="51"/>
                    </a:cubicBezTo>
                    <a:close/>
                    <a:moveTo>
                      <a:pt x="19" y="51"/>
                    </a:moveTo>
                    <a:cubicBezTo>
                      <a:pt x="19" y="51"/>
                      <a:pt x="19" y="51"/>
                      <a:pt x="19" y="51"/>
                    </a:cubicBezTo>
                    <a:cubicBezTo>
                      <a:pt x="19" y="51"/>
                      <a:pt x="19" y="51"/>
                      <a:pt x="19" y="51"/>
                    </a:cubicBezTo>
                    <a:cubicBezTo>
                      <a:pt x="19" y="51"/>
                      <a:pt x="19" y="51"/>
                      <a:pt x="19" y="51"/>
                    </a:cubicBezTo>
                    <a:cubicBezTo>
                      <a:pt x="19" y="51"/>
                      <a:pt x="19" y="51"/>
                      <a:pt x="19" y="51"/>
                    </a:cubicBezTo>
                    <a:cubicBezTo>
                      <a:pt x="19" y="51"/>
                      <a:pt x="19" y="51"/>
                      <a:pt x="19" y="51"/>
                    </a:cubicBezTo>
                    <a:close/>
                    <a:moveTo>
                      <a:pt x="17" y="51"/>
                    </a:moveTo>
                    <a:cubicBezTo>
                      <a:pt x="17" y="51"/>
                      <a:pt x="17" y="51"/>
                      <a:pt x="17" y="51"/>
                    </a:cubicBezTo>
                    <a:cubicBezTo>
                      <a:pt x="17" y="51"/>
                      <a:pt x="17" y="51"/>
                      <a:pt x="17" y="51"/>
                    </a:cubicBezTo>
                    <a:cubicBezTo>
                      <a:pt x="17" y="51"/>
                      <a:pt x="17" y="51"/>
                      <a:pt x="17" y="51"/>
                    </a:cubicBezTo>
                    <a:close/>
                    <a:moveTo>
                      <a:pt x="17" y="51"/>
                    </a:moveTo>
                    <a:cubicBezTo>
                      <a:pt x="14" y="51"/>
                      <a:pt x="13" y="50"/>
                      <a:pt x="11" y="49"/>
                    </a:cubicBezTo>
                    <a:cubicBezTo>
                      <a:pt x="11" y="49"/>
                      <a:pt x="11" y="49"/>
                      <a:pt x="11" y="49"/>
                    </a:cubicBezTo>
                    <a:cubicBezTo>
                      <a:pt x="13" y="50"/>
                      <a:pt x="14" y="51"/>
                      <a:pt x="17" y="51"/>
                    </a:cubicBezTo>
                    <a:close/>
                    <a:moveTo>
                      <a:pt x="9" y="49"/>
                    </a:moveTo>
                    <a:cubicBezTo>
                      <a:pt x="10" y="48"/>
                      <a:pt x="10" y="48"/>
                      <a:pt x="10" y="48"/>
                    </a:cubicBezTo>
                    <a:cubicBezTo>
                      <a:pt x="10" y="48"/>
                      <a:pt x="10" y="48"/>
                      <a:pt x="10" y="48"/>
                    </a:cubicBezTo>
                    <a:cubicBezTo>
                      <a:pt x="10" y="48"/>
                      <a:pt x="10" y="48"/>
                      <a:pt x="10" y="48"/>
                    </a:cubicBezTo>
                    <a:cubicBezTo>
                      <a:pt x="10" y="48"/>
                      <a:pt x="10" y="48"/>
                      <a:pt x="10" y="48"/>
                    </a:cubicBezTo>
                    <a:cubicBezTo>
                      <a:pt x="10" y="48"/>
                      <a:pt x="10" y="48"/>
                      <a:pt x="10" y="48"/>
                    </a:cubicBezTo>
                    <a:cubicBezTo>
                      <a:pt x="9" y="49"/>
                      <a:pt x="9" y="49"/>
                      <a:pt x="9" y="49"/>
                    </a:cubicBezTo>
                    <a:close/>
                    <a:moveTo>
                      <a:pt x="69" y="41"/>
                    </a:moveTo>
                    <a:cubicBezTo>
                      <a:pt x="66" y="42"/>
                      <a:pt x="60" y="43"/>
                      <a:pt x="54" y="45"/>
                    </a:cubicBezTo>
                    <a:cubicBezTo>
                      <a:pt x="54" y="45"/>
                      <a:pt x="54" y="45"/>
                      <a:pt x="54" y="45"/>
                    </a:cubicBezTo>
                    <a:cubicBezTo>
                      <a:pt x="52" y="45"/>
                      <a:pt x="50" y="46"/>
                      <a:pt x="47" y="46"/>
                    </a:cubicBezTo>
                    <a:cubicBezTo>
                      <a:pt x="47" y="46"/>
                      <a:pt x="47" y="46"/>
                      <a:pt x="47" y="46"/>
                    </a:cubicBezTo>
                    <a:cubicBezTo>
                      <a:pt x="56" y="45"/>
                      <a:pt x="64" y="42"/>
                      <a:pt x="70" y="41"/>
                    </a:cubicBezTo>
                    <a:cubicBezTo>
                      <a:pt x="70" y="41"/>
                      <a:pt x="70" y="41"/>
                      <a:pt x="70" y="41"/>
                    </a:cubicBezTo>
                    <a:cubicBezTo>
                      <a:pt x="71" y="41"/>
                      <a:pt x="73" y="40"/>
                      <a:pt x="74" y="40"/>
                    </a:cubicBezTo>
                    <a:cubicBezTo>
                      <a:pt x="74" y="40"/>
                      <a:pt x="74" y="40"/>
                      <a:pt x="74" y="40"/>
                    </a:cubicBezTo>
                    <a:cubicBezTo>
                      <a:pt x="73" y="40"/>
                      <a:pt x="71" y="41"/>
                      <a:pt x="69" y="41"/>
                    </a:cubicBezTo>
                    <a:close/>
                    <a:moveTo>
                      <a:pt x="5" y="36"/>
                    </a:moveTo>
                    <a:cubicBezTo>
                      <a:pt x="6" y="39"/>
                      <a:pt x="7" y="41"/>
                      <a:pt x="8" y="44"/>
                    </a:cubicBezTo>
                    <a:cubicBezTo>
                      <a:pt x="8" y="44"/>
                      <a:pt x="8" y="44"/>
                      <a:pt x="8" y="44"/>
                    </a:cubicBezTo>
                    <a:cubicBezTo>
                      <a:pt x="7" y="41"/>
                      <a:pt x="6" y="39"/>
                      <a:pt x="5" y="36"/>
                    </a:cubicBezTo>
                    <a:cubicBezTo>
                      <a:pt x="5" y="36"/>
                      <a:pt x="5" y="36"/>
                      <a:pt x="5" y="36"/>
                    </a:cubicBezTo>
                    <a:cubicBezTo>
                      <a:pt x="4" y="34"/>
                      <a:pt x="4" y="33"/>
                      <a:pt x="4" y="31"/>
                    </a:cubicBezTo>
                    <a:cubicBezTo>
                      <a:pt x="4" y="31"/>
                      <a:pt x="4" y="31"/>
                      <a:pt x="4" y="31"/>
                    </a:cubicBezTo>
                    <a:cubicBezTo>
                      <a:pt x="4" y="31"/>
                      <a:pt x="4" y="31"/>
                      <a:pt x="4" y="31"/>
                    </a:cubicBezTo>
                    <a:cubicBezTo>
                      <a:pt x="4" y="31"/>
                      <a:pt x="4" y="31"/>
                      <a:pt x="4" y="31"/>
                    </a:cubicBezTo>
                    <a:cubicBezTo>
                      <a:pt x="4" y="33"/>
                      <a:pt x="4" y="34"/>
                      <a:pt x="5" y="36"/>
                    </a:cubicBezTo>
                    <a:close/>
                    <a:moveTo>
                      <a:pt x="7" y="21"/>
                    </a:moveTo>
                    <a:cubicBezTo>
                      <a:pt x="7" y="21"/>
                      <a:pt x="7" y="21"/>
                      <a:pt x="7" y="21"/>
                    </a:cubicBezTo>
                    <a:cubicBezTo>
                      <a:pt x="7" y="21"/>
                      <a:pt x="7" y="21"/>
                      <a:pt x="7" y="21"/>
                    </a:cubicBezTo>
                    <a:cubicBezTo>
                      <a:pt x="7" y="21"/>
                      <a:pt x="7" y="21"/>
                      <a:pt x="7" y="21"/>
                    </a:cubicBezTo>
                    <a:close/>
                    <a:moveTo>
                      <a:pt x="7" y="21"/>
                    </a:moveTo>
                    <a:cubicBezTo>
                      <a:pt x="8" y="19"/>
                      <a:pt x="9" y="17"/>
                      <a:pt x="10" y="15"/>
                    </a:cubicBezTo>
                    <a:cubicBezTo>
                      <a:pt x="10" y="15"/>
                      <a:pt x="10" y="15"/>
                      <a:pt x="10" y="15"/>
                    </a:cubicBezTo>
                    <a:cubicBezTo>
                      <a:pt x="11" y="14"/>
                      <a:pt x="12" y="13"/>
                      <a:pt x="13" y="12"/>
                    </a:cubicBezTo>
                    <a:cubicBezTo>
                      <a:pt x="13" y="12"/>
                      <a:pt x="13" y="12"/>
                      <a:pt x="13" y="12"/>
                    </a:cubicBezTo>
                    <a:cubicBezTo>
                      <a:pt x="11" y="15"/>
                      <a:pt x="9" y="18"/>
                      <a:pt x="7" y="21"/>
                    </a:cubicBezTo>
                    <a:close/>
                    <a:moveTo>
                      <a:pt x="20" y="10"/>
                    </a:moveTo>
                    <a:cubicBezTo>
                      <a:pt x="20" y="9"/>
                      <a:pt x="20" y="9"/>
                      <a:pt x="20" y="9"/>
                    </a:cubicBezTo>
                    <a:cubicBezTo>
                      <a:pt x="20" y="9"/>
                      <a:pt x="20" y="9"/>
                      <a:pt x="20" y="9"/>
                    </a:cubicBezTo>
                    <a:cubicBezTo>
                      <a:pt x="20" y="9"/>
                      <a:pt x="20" y="9"/>
                      <a:pt x="20" y="10"/>
                    </a:cubicBezTo>
                    <a:close/>
                    <a:moveTo>
                      <a:pt x="16" y="9"/>
                    </a:moveTo>
                    <a:cubicBezTo>
                      <a:pt x="16" y="9"/>
                      <a:pt x="16" y="9"/>
                      <a:pt x="16" y="9"/>
                    </a:cubicBezTo>
                    <a:cubicBezTo>
                      <a:pt x="16" y="9"/>
                      <a:pt x="16" y="9"/>
                      <a:pt x="16" y="9"/>
                    </a:cubicBezTo>
                    <a:cubicBezTo>
                      <a:pt x="16" y="9"/>
                      <a:pt x="16" y="9"/>
                      <a:pt x="16" y="9"/>
                    </a:cubicBezTo>
                    <a:close/>
                    <a:moveTo>
                      <a:pt x="16" y="8"/>
                    </a:move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lose/>
                    <a:moveTo>
                      <a:pt x="19" y="8"/>
                    </a:moveTo>
                    <a:cubicBezTo>
                      <a:pt x="19" y="8"/>
                      <a:pt x="19" y="8"/>
                      <a:pt x="19" y="8"/>
                    </a:cubicBezTo>
                    <a:cubicBezTo>
                      <a:pt x="19" y="8"/>
                      <a:pt x="19" y="8"/>
                      <a:pt x="19" y="8"/>
                    </a:cubicBezTo>
                    <a:cubicBezTo>
                      <a:pt x="19" y="8"/>
                      <a:pt x="19" y="8"/>
                      <a:pt x="1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1" name="Freeform 149"/>
              <p:cNvSpPr/>
              <p:nvPr/>
            </p:nvSpPr>
            <p:spPr bwMode="auto">
              <a:xfrm>
                <a:off x="4592" y="2058"/>
                <a:ext cx="24" cy="16"/>
              </a:xfrm>
              <a:custGeom>
                <a:avLst/>
                <a:gdLst>
                  <a:gd name="T0" fmla="*/ 0 w 24"/>
                  <a:gd name="T1" fmla="*/ 9 h 16"/>
                  <a:gd name="T2" fmla="*/ 2 w 24"/>
                  <a:gd name="T3" fmla="*/ 0 h 16"/>
                  <a:gd name="T4" fmla="*/ 24 w 24"/>
                  <a:gd name="T5" fmla="*/ 7 h 16"/>
                  <a:gd name="T6" fmla="*/ 19 w 24"/>
                  <a:gd name="T7" fmla="*/ 16 h 16"/>
                  <a:gd name="T8" fmla="*/ 0 w 24"/>
                  <a:gd name="T9" fmla="*/ 9 h 16"/>
                  <a:gd name="T10" fmla="*/ 0 w 24"/>
                  <a:gd name="T11" fmla="*/ 9 h 16"/>
                </a:gdLst>
                <a:ahLst/>
                <a:cxnLst>
                  <a:cxn ang="0">
                    <a:pos x="T0" y="T1"/>
                  </a:cxn>
                  <a:cxn ang="0">
                    <a:pos x="T2" y="T3"/>
                  </a:cxn>
                  <a:cxn ang="0">
                    <a:pos x="T4" y="T5"/>
                  </a:cxn>
                  <a:cxn ang="0">
                    <a:pos x="T6" y="T7"/>
                  </a:cxn>
                  <a:cxn ang="0">
                    <a:pos x="T8" y="T9"/>
                  </a:cxn>
                  <a:cxn ang="0">
                    <a:pos x="T10" y="T11"/>
                  </a:cxn>
                </a:cxnLst>
                <a:rect l="0" t="0" r="r" b="b"/>
                <a:pathLst>
                  <a:path w="24" h="16">
                    <a:moveTo>
                      <a:pt x="0" y="9"/>
                    </a:moveTo>
                    <a:lnTo>
                      <a:pt x="2" y="0"/>
                    </a:lnTo>
                    <a:lnTo>
                      <a:pt x="24" y="7"/>
                    </a:lnTo>
                    <a:lnTo>
                      <a:pt x="19" y="16"/>
                    </a:lnTo>
                    <a:lnTo>
                      <a:pt x="0" y="9"/>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2" name="Freeform 150"/>
              <p:cNvSpPr>
                <a:spLocks noEditPoints="1"/>
              </p:cNvSpPr>
              <p:nvPr/>
            </p:nvSpPr>
            <p:spPr bwMode="auto">
              <a:xfrm>
                <a:off x="4585" y="2053"/>
                <a:ext cx="36" cy="26"/>
              </a:xfrm>
              <a:custGeom>
                <a:avLst/>
                <a:gdLst>
                  <a:gd name="T0" fmla="*/ 4 w 36"/>
                  <a:gd name="T1" fmla="*/ 19 h 26"/>
                  <a:gd name="T2" fmla="*/ 7 w 36"/>
                  <a:gd name="T3" fmla="*/ 14 h 26"/>
                  <a:gd name="T4" fmla="*/ 12 w 36"/>
                  <a:gd name="T5" fmla="*/ 17 h 26"/>
                  <a:gd name="T6" fmla="*/ 7 w 36"/>
                  <a:gd name="T7" fmla="*/ 14 h 26"/>
                  <a:gd name="T8" fmla="*/ 4 w 36"/>
                  <a:gd name="T9" fmla="*/ 19 h 26"/>
                  <a:gd name="T10" fmla="*/ 0 w 36"/>
                  <a:gd name="T11" fmla="*/ 17 h 26"/>
                  <a:gd name="T12" fmla="*/ 7 w 36"/>
                  <a:gd name="T13" fmla="*/ 0 h 26"/>
                  <a:gd name="T14" fmla="*/ 36 w 36"/>
                  <a:gd name="T15" fmla="*/ 7 h 26"/>
                  <a:gd name="T16" fmla="*/ 31 w 36"/>
                  <a:gd name="T17" fmla="*/ 26 h 26"/>
                  <a:gd name="T18" fmla="*/ 4 w 36"/>
                  <a:gd name="T19" fmla="*/ 19 h 26"/>
                  <a:gd name="T20" fmla="*/ 4 w 36"/>
                  <a:gd name="T21" fmla="*/ 19 h 26"/>
                  <a:gd name="T22" fmla="*/ 24 w 36"/>
                  <a:gd name="T23" fmla="*/ 14 h 26"/>
                  <a:gd name="T24" fmla="*/ 12 w 36"/>
                  <a:gd name="T25" fmla="*/ 12 h 26"/>
                  <a:gd name="T26" fmla="*/ 12 w 36"/>
                  <a:gd name="T27" fmla="*/ 12 h 26"/>
                  <a:gd name="T28" fmla="*/ 24 w 36"/>
                  <a:gd name="T29" fmla="*/ 14 h 26"/>
                  <a:gd name="T30" fmla="*/ 24 w 36"/>
                  <a:gd name="T31"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 h="26">
                    <a:moveTo>
                      <a:pt x="4" y="19"/>
                    </a:moveTo>
                    <a:lnTo>
                      <a:pt x="7" y="14"/>
                    </a:lnTo>
                    <a:lnTo>
                      <a:pt x="12" y="17"/>
                    </a:lnTo>
                    <a:lnTo>
                      <a:pt x="7" y="14"/>
                    </a:lnTo>
                    <a:lnTo>
                      <a:pt x="4" y="19"/>
                    </a:lnTo>
                    <a:lnTo>
                      <a:pt x="0" y="17"/>
                    </a:lnTo>
                    <a:lnTo>
                      <a:pt x="7" y="0"/>
                    </a:lnTo>
                    <a:lnTo>
                      <a:pt x="36" y="7"/>
                    </a:lnTo>
                    <a:lnTo>
                      <a:pt x="31" y="26"/>
                    </a:lnTo>
                    <a:lnTo>
                      <a:pt x="4" y="19"/>
                    </a:lnTo>
                    <a:lnTo>
                      <a:pt x="4" y="19"/>
                    </a:lnTo>
                    <a:close/>
                    <a:moveTo>
                      <a:pt x="24" y="14"/>
                    </a:moveTo>
                    <a:lnTo>
                      <a:pt x="12" y="12"/>
                    </a:lnTo>
                    <a:lnTo>
                      <a:pt x="12" y="12"/>
                    </a:lnTo>
                    <a:lnTo>
                      <a:pt x="24" y="14"/>
                    </a:lnTo>
                    <a:lnTo>
                      <a:pt x="24"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3" name="Freeform 151"/>
              <p:cNvSpPr/>
              <p:nvPr/>
            </p:nvSpPr>
            <p:spPr bwMode="auto">
              <a:xfrm>
                <a:off x="4587" y="2341"/>
                <a:ext cx="163" cy="254"/>
              </a:xfrm>
              <a:custGeom>
                <a:avLst/>
                <a:gdLst>
                  <a:gd name="T0" fmla="*/ 7 w 68"/>
                  <a:gd name="T1" fmla="*/ 103 h 107"/>
                  <a:gd name="T2" fmla="*/ 21 w 68"/>
                  <a:gd name="T3" fmla="*/ 103 h 107"/>
                  <a:gd name="T4" fmla="*/ 0 w 68"/>
                  <a:gd name="T5" fmla="*/ 13 h 107"/>
                  <a:gd name="T6" fmla="*/ 0 w 68"/>
                  <a:gd name="T7" fmla="*/ 13 h 107"/>
                  <a:gd name="T8" fmla="*/ 1 w 68"/>
                  <a:gd name="T9" fmla="*/ 10 h 107"/>
                  <a:gd name="T10" fmla="*/ 1 w 68"/>
                  <a:gd name="T11" fmla="*/ 10 h 107"/>
                  <a:gd name="T12" fmla="*/ 7 w 68"/>
                  <a:gd name="T13" fmla="*/ 2 h 107"/>
                  <a:gd name="T14" fmla="*/ 7 w 68"/>
                  <a:gd name="T15" fmla="*/ 2 h 107"/>
                  <a:gd name="T16" fmla="*/ 20 w 68"/>
                  <a:gd name="T17" fmla="*/ 0 h 107"/>
                  <a:gd name="T18" fmla="*/ 20 w 68"/>
                  <a:gd name="T19" fmla="*/ 0 h 107"/>
                  <a:gd name="T20" fmla="*/ 68 w 68"/>
                  <a:gd name="T21" fmla="*/ 9 h 107"/>
                  <a:gd name="T22" fmla="*/ 68 w 68"/>
                  <a:gd name="T23" fmla="*/ 9 h 107"/>
                  <a:gd name="T24" fmla="*/ 68 w 68"/>
                  <a:gd name="T25" fmla="*/ 9 h 107"/>
                  <a:gd name="T26" fmla="*/ 67 w 68"/>
                  <a:gd name="T27" fmla="*/ 12 h 107"/>
                  <a:gd name="T28" fmla="*/ 50 w 68"/>
                  <a:gd name="T29" fmla="*/ 8 h 107"/>
                  <a:gd name="T30" fmla="*/ 50 w 68"/>
                  <a:gd name="T31" fmla="*/ 8 h 107"/>
                  <a:gd name="T32" fmla="*/ 20 w 68"/>
                  <a:gd name="T33" fmla="*/ 4 h 107"/>
                  <a:gd name="T34" fmla="*/ 20 w 68"/>
                  <a:gd name="T35" fmla="*/ 4 h 107"/>
                  <a:gd name="T36" fmla="*/ 9 w 68"/>
                  <a:gd name="T37" fmla="*/ 6 h 107"/>
                  <a:gd name="T38" fmla="*/ 9 w 68"/>
                  <a:gd name="T39" fmla="*/ 6 h 107"/>
                  <a:gd name="T40" fmla="*/ 5 w 68"/>
                  <a:gd name="T41" fmla="*/ 11 h 107"/>
                  <a:gd name="T42" fmla="*/ 5 w 68"/>
                  <a:gd name="T43" fmla="*/ 11 h 107"/>
                  <a:gd name="T44" fmla="*/ 4 w 68"/>
                  <a:gd name="T45" fmla="*/ 13 h 107"/>
                  <a:gd name="T46" fmla="*/ 4 w 68"/>
                  <a:gd name="T47" fmla="*/ 13 h 107"/>
                  <a:gd name="T48" fmla="*/ 15 w 68"/>
                  <a:gd name="T49" fmla="*/ 67 h 107"/>
                  <a:gd name="T50" fmla="*/ 15 w 68"/>
                  <a:gd name="T51" fmla="*/ 67 h 107"/>
                  <a:gd name="T52" fmla="*/ 26 w 68"/>
                  <a:gd name="T53" fmla="*/ 104 h 107"/>
                  <a:gd name="T54" fmla="*/ 26 w 68"/>
                  <a:gd name="T55" fmla="*/ 104 h 107"/>
                  <a:gd name="T56" fmla="*/ 27 w 68"/>
                  <a:gd name="T57" fmla="*/ 107 h 107"/>
                  <a:gd name="T58" fmla="*/ 7 w 68"/>
                  <a:gd name="T59" fmla="*/ 107 h 107"/>
                  <a:gd name="T60" fmla="*/ 7 w 68"/>
                  <a:gd name="T61"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8" h="107">
                    <a:moveTo>
                      <a:pt x="7" y="103"/>
                    </a:moveTo>
                    <a:cubicBezTo>
                      <a:pt x="21" y="103"/>
                      <a:pt x="21" y="103"/>
                      <a:pt x="21" y="103"/>
                    </a:cubicBezTo>
                    <a:cubicBezTo>
                      <a:pt x="18" y="90"/>
                      <a:pt x="1" y="34"/>
                      <a:pt x="0" y="13"/>
                    </a:cubicBezTo>
                    <a:cubicBezTo>
                      <a:pt x="0" y="13"/>
                      <a:pt x="0" y="13"/>
                      <a:pt x="0" y="13"/>
                    </a:cubicBezTo>
                    <a:cubicBezTo>
                      <a:pt x="0" y="12"/>
                      <a:pt x="0" y="11"/>
                      <a:pt x="1" y="10"/>
                    </a:cubicBezTo>
                    <a:cubicBezTo>
                      <a:pt x="1" y="10"/>
                      <a:pt x="1" y="10"/>
                      <a:pt x="1" y="10"/>
                    </a:cubicBezTo>
                    <a:cubicBezTo>
                      <a:pt x="1" y="6"/>
                      <a:pt x="4" y="3"/>
                      <a:pt x="7" y="2"/>
                    </a:cubicBezTo>
                    <a:cubicBezTo>
                      <a:pt x="7" y="2"/>
                      <a:pt x="7" y="2"/>
                      <a:pt x="7" y="2"/>
                    </a:cubicBezTo>
                    <a:cubicBezTo>
                      <a:pt x="11" y="0"/>
                      <a:pt x="15" y="0"/>
                      <a:pt x="20" y="0"/>
                    </a:cubicBezTo>
                    <a:cubicBezTo>
                      <a:pt x="20" y="0"/>
                      <a:pt x="20" y="0"/>
                      <a:pt x="20" y="0"/>
                    </a:cubicBezTo>
                    <a:cubicBezTo>
                      <a:pt x="40" y="0"/>
                      <a:pt x="68" y="9"/>
                      <a:pt x="68" y="9"/>
                    </a:cubicBezTo>
                    <a:cubicBezTo>
                      <a:pt x="68" y="9"/>
                      <a:pt x="68" y="9"/>
                      <a:pt x="68" y="9"/>
                    </a:cubicBezTo>
                    <a:cubicBezTo>
                      <a:pt x="68" y="9"/>
                      <a:pt x="68" y="9"/>
                      <a:pt x="68" y="9"/>
                    </a:cubicBezTo>
                    <a:cubicBezTo>
                      <a:pt x="67" y="12"/>
                      <a:pt x="67" y="12"/>
                      <a:pt x="67" y="12"/>
                    </a:cubicBezTo>
                    <a:cubicBezTo>
                      <a:pt x="67" y="12"/>
                      <a:pt x="60" y="10"/>
                      <a:pt x="50" y="8"/>
                    </a:cubicBezTo>
                    <a:cubicBezTo>
                      <a:pt x="50" y="8"/>
                      <a:pt x="50" y="8"/>
                      <a:pt x="50" y="8"/>
                    </a:cubicBezTo>
                    <a:cubicBezTo>
                      <a:pt x="41" y="6"/>
                      <a:pt x="30" y="4"/>
                      <a:pt x="20" y="4"/>
                    </a:cubicBezTo>
                    <a:cubicBezTo>
                      <a:pt x="20" y="4"/>
                      <a:pt x="20" y="4"/>
                      <a:pt x="20" y="4"/>
                    </a:cubicBezTo>
                    <a:cubicBezTo>
                      <a:pt x="16" y="4"/>
                      <a:pt x="12" y="4"/>
                      <a:pt x="9" y="6"/>
                    </a:cubicBezTo>
                    <a:cubicBezTo>
                      <a:pt x="9" y="6"/>
                      <a:pt x="9" y="6"/>
                      <a:pt x="9" y="6"/>
                    </a:cubicBezTo>
                    <a:cubicBezTo>
                      <a:pt x="6" y="7"/>
                      <a:pt x="5" y="8"/>
                      <a:pt x="5" y="11"/>
                    </a:cubicBezTo>
                    <a:cubicBezTo>
                      <a:pt x="5" y="11"/>
                      <a:pt x="5" y="11"/>
                      <a:pt x="5" y="11"/>
                    </a:cubicBezTo>
                    <a:cubicBezTo>
                      <a:pt x="4" y="11"/>
                      <a:pt x="4" y="12"/>
                      <a:pt x="4" y="13"/>
                    </a:cubicBezTo>
                    <a:cubicBezTo>
                      <a:pt x="4" y="13"/>
                      <a:pt x="4" y="13"/>
                      <a:pt x="4" y="13"/>
                    </a:cubicBezTo>
                    <a:cubicBezTo>
                      <a:pt x="4" y="24"/>
                      <a:pt x="10" y="47"/>
                      <a:pt x="15" y="67"/>
                    </a:cubicBezTo>
                    <a:cubicBezTo>
                      <a:pt x="15" y="67"/>
                      <a:pt x="15" y="67"/>
                      <a:pt x="15" y="67"/>
                    </a:cubicBezTo>
                    <a:cubicBezTo>
                      <a:pt x="21" y="87"/>
                      <a:pt x="26" y="104"/>
                      <a:pt x="26" y="104"/>
                    </a:cubicBezTo>
                    <a:cubicBezTo>
                      <a:pt x="26" y="104"/>
                      <a:pt x="26" y="104"/>
                      <a:pt x="26" y="104"/>
                    </a:cubicBezTo>
                    <a:cubicBezTo>
                      <a:pt x="27" y="107"/>
                      <a:pt x="27" y="107"/>
                      <a:pt x="27" y="107"/>
                    </a:cubicBezTo>
                    <a:cubicBezTo>
                      <a:pt x="7" y="107"/>
                      <a:pt x="7" y="107"/>
                      <a:pt x="7" y="107"/>
                    </a:cubicBezTo>
                    <a:cubicBezTo>
                      <a:pt x="7" y="103"/>
                      <a:pt x="7" y="103"/>
                      <a:pt x="7"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4" name="Freeform 152"/>
              <p:cNvSpPr>
                <a:spLocks noEditPoints="1"/>
              </p:cNvSpPr>
              <p:nvPr/>
            </p:nvSpPr>
            <p:spPr bwMode="auto">
              <a:xfrm>
                <a:off x="4582" y="2336"/>
                <a:ext cx="173" cy="264"/>
              </a:xfrm>
              <a:custGeom>
                <a:avLst/>
                <a:gdLst>
                  <a:gd name="T0" fmla="*/ 7 w 72"/>
                  <a:gd name="T1" fmla="*/ 105 h 111"/>
                  <a:gd name="T2" fmla="*/ 21 w 72"/>
                  <a:gd name="T3" fmla="*/ 103 h 111"/>
                  <a:gd name="T4" fmla="*/ 0 w 72"/>
                  <a:gd name="T5" fmla="*/ 15 h 111"/>
                  <a:gd name="T6" fmla="*/ 1 w 72"/>
                  <a:gd name="T7" fmla="*/ 12 h 111"/>
                  <a:gd name="T8" fmla="*/ 8 w 72"/>
                  <a:gd name="T9" fmla="*/ 2 h 111"/>
                  <a:gd name="T10" fmla="*/ 22 w 72"/>
                  <a:gd name="T11" fmla="*/ 0 h 111"/>
                  <a:gd name="T12" fmla="*/ 70 w 72"/>
                  <a:gd name="T13" fmla="*/ 9 h 111"/>
                  <a:gd name="T14" fmla="*/ 71 w 72"/>
                  <a:gd name="T15" fmla="*/ 9 h 111"/>
                  <a:gd name="T16" fmla="*/ 72 w 72"/>
                  <a:gd name="T17" fmla="*/ 10 h 111"/>
                  <a:gd name="T18" fmla="*/ 69 w 72"/>
                  <a:gd name="T19" fmla="*/ 16 h 111"/>
                  <a:gd name="T20" fmla="*/ 69 w 72"/>
                  <a:gd name="T21" fmla="*/ 16 h 111"/>
                  <a:gd name="T22" fmla="*/ 68 w 72"/>
                  <a:gd name="T23" fmla="*/ 16 h 111"/>
                  <a:gd name="T24" fmla="*/ 68 w 72"/>
                  <a:gd name="T25" fmla="*/ 16 h 111"/>
                  <a:gd name="T26" fmla="*/ 68 w 72"/>
                  <a:gd name="T27" fmla="*/ 16 h 111"/>
                  <a:gd name="T28" fmla="*/ 68 w 72"/>
                  <a:gd name="T29" fmla="*/ 16 h 111"/>
                  <a:gd name="T30" fmla="*/ 67 w 72"/>
                  <a:gd name="T31" fmla="*/ 16 h 111"/>
                  <a:gd name="T32" fmla="*/ 64 w 72"/>
                  <a:gd name="T33" fmla="*/ 15 h 111"/>
                  <a:gd name="T34" fmla="*/ 52 w 72"/>
                  <a:gd name="T35" fmla="*/ 12 h 111"/>
                  <a:gd name="T36" fmla="*/ 23 w 72"/>
                  <a:gd name="T37" fmla="*/ 8 h 111"/>
                  <a:gd name="T38" fmla="*/ 22 w 72"/>
                  <a:gd name="T39" fmla="*/ 8 h 111"/>
                  <a:gd name="T40" fmla="*/ 12 w 72"/>
                  <a:gd name="T41" fmla="*/ 9 h 111"/>
                  <a:gd name="T42" fmla="*/ 9 w 72"/>
                  <a:gd name="T43" fmla="*/ 13 h 111"/>
                  <a:gd name="T44" fmla="*/ 8 w 72"/>
                  <a:gd name="T45" fmla="*/ 15 h 111"/>
                  <a:gd name="T46" fmla="*/ 8 w 72"/>
                  <a:gd name="T47" fmla="*/ 15 h 111"/>
                  <a:gd name="T48" fmla="*/ 19 w 72"/>
                  <a:gd name="T49" fmla="*/ 69 h 111"/>
                  <a:gd name="T50" fmla="*/ 30 w 72"/>
                  <a:gd name="T51" fmla="*/ 106 h 111"/>
                  <a:gd name="T52" fmla="*/ 30 w 72"/>
                  <a:gd name="T53" fmla="*/ 106 h 111"/>
                  <a:gd name="T54" fmla="*/ 7 w 72"/>
                  <a:gd name="T55" fmla="*/ 111 h 111"/>
                  <a:gd name="T56" fmla="*/ 23 w 72"/>
                  <a:gd name="T57" fmla="*/ 96 h 111"/>
                  <a:gd name="T58" fmla="*/ 17 w 72"/>
                  <a:gd name="T59" fmla="*/ 76 h 111"/>
                  <a:gd name="T60" fmla="*/ 4 w 72"/>
                  <a:gd name="T61" fmla="*/ 15 h 111"/>
                  <a:gd name="T62" fmla="*/ 4 w 72"/>
                  <a:gd name="T63" fmla="*/ 15 h 111"/>
                  <a:gd name="T64" fmla="*/ 4 w 72"/>
                  <a:gd name="T65" fmla="*/ 14 h 111"/>
                  <a:gd name="T66" fmla="*/ 4 w 72"/>
                  <a:gd name="T67" fmla="*/ 14 h 111"/>
                  <a:gd name="T68" fmla="*/ 4 w 72"/>
                  <a:gd name="T69" fmla="*/ 14 h 111"/>
                  <a:gd name="T70" fmla="*/ 53 w 72"/>
                  <a:gd name="T71" fmla="*/ 8 h 111"/>
                  <a:gd name="T72" fmla="*/ 67 w 72"/>
                  <a:gd name="T73" fmla="*/ 12 h 111"/>
                  <a:gd name="T74" fmla="*/ 65 w 72"/>
                  <a:gd name="T75" fmla="*/ 11 h 111"/>
                  <a:gd name="T76" fmla="*/ 53 w 72"/>
                  <a:gd name="T77" fmla="*/ 8 h 111"/>
                  <a:gd name="T78" fmla="*/ 41 w 72"/>
                  <a:gd name="T79" fmla="*/ 6 h 111"/>
                  <a:gd name="T80" fmla="*/ 53 w 72"/>
                  <a:gd name="T81" fmla="*/ 8 h 111"/>
                  <a:gd name="T82" fmla="*/ 6 w 72"/>
                  <a:gd name="T83" fmla="*/ 8 h 111"/>
                  <a:gd name="T84" fmla="*/ 6 w 72"/>
                  <a:gd name="T85" fmla="*/ 8 h 111"/>
                  <a:gd name="T86" fmla="*/ 8 w 72"/>
                  <a:gd name="T87" fmla="*/ 7 h 111"/>
                  <a:gd name="T88" fmla="*/ 6 w 72"/>
                  <a:gd name="T89" fmla="*/ 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111">
                    <a:moveTo>
                      <a:pt x="7" y="109"/>
                    </a:moveTo>
                    <a:cubicBezTo>
                      <a:pt x="7" y="105"/>
                      <a:pt x="7" y="105"/>
                      <a:pt x="7" y="105"/>
                    </a:cubicBezTo>
                    <a:cubicBezTo>
                      <a:pt x="7" y="103"/>
                      <a:pt x="7" y="103"/>
                      <a:pt x="7" y="103"/>
                    </a:cubicBezTo>
                    <a:cubicBezTo>
                      <a:pt x="21" y="103"/>
                      <a:pt x="21" y="103"/>
                      <a:pt x="21" y="103"/>
                    </a:cubicBezTo>
                    <a:cubicBezTo>
                      <a:pt x="16" y="86"/>
                      <a:pt x="1" y="35"/>
                      <a:pt x="0" y="15"/>
                    </a:cubicBezTo>
                    <a:cubicBezTo>
                      <a:pt x="0" y="15"/>
                      <a:pt x="0" y="15"/>
                      <a:pt x="0" y="15"/>
                    </a:cubicBezTo>
                    <a:cubicBezTo>
                      <a:pt x="0" y="14"/>
                      <a:pt x="0" y="13"/>
                      <a:pt x="1" y="12"/>
                    </a:cubicBezTo>
                    <a:cubicBezTo>
                      <a:pt x="1" y="12"/>
                      <a:pt x="1" y="12"/>
                      <a:pt x="1" y="12"/>
                    </a:cubicBezTo>
                    <a:cubicBezTo>
                      <a:pt x="1" y="7"/>
                      <a:pt x="4" y="4"/>
                      <a:pt x="8" y="2"/>
                    </a:cubicBezTo>
                    <a:cubicBezTo>
                      <a:pt x="8" y="2"/>
                      <a:pt x="8" y="2"/>
                      <a:pt x="8" y="2"/>
                    </a:cubicBezTo>
                    <a:cubicBezTo>
                      <a:pt x="12" y="0"/>
                      <a:pt x="17" y="0"/>
                      <a:pt x="22" y="0"/>
                    </a:cubicBezTo>
                    <a:cubicBezTo>
                      <a:pt x="22" y="0"/>
                      <a:pt x="22" y="0"/>
                      <a:pt x="22" y="0"/>
                    </a:cubicBezTo>
                    <a:cubicBezTo>
                      <a:pt x="41" y="0"/>
                      <a:pt x="67" y="8"/>
                      <a:pt x="70" y="9"/>
                    </a:cubicBezTo>
                    <a:cubicBezTo>
                      <a:pt x="70" y="9"/>
                      <a:pt x="70" y="9"/>
                      <a:pt x="70" y="9"/>
                    </a:cubicBezTo>
                    <a:cubicBezTo>
                      <a:pt x="70" y="9"/>
                      <a:pt x="70" y="9"/>
                      <a:pt x="70" y="9"/>
                    </a:cubicBezTo>
                    <a:cubicBezTo>
                      <a:pt x="71" y="9"/>
                      <a:pt x="71" y="9"/>
                      <a:pt x="71" y="9"/>
                    </a:cubicBezTo>
                    <a:cubicBezTo>
                      <a:pt x="71" y="9"/>
                      <a:pt x="71" y="9"/>
                      <a:pt x="71" y="9"/>
                    </a:cubicBezTo>
                    <a:cubicBezTo>
                      <a:pt x="72" y="10"/>
                      <a:pt x="72" y="10"/>
                      <a:pt x="72" y="10"/>
                    </a:cubicBezTo>
                    <a:cubicBezTo>
                      <a:pt x="70" y="16"/>
                      <a:pt x="70" y="16"/>
                      <a:pt x="70" y="16"/>
                    </a:cubicBezTo>
                    <a:cubicBezTo>
                      <a:pt x="69" y="16"/>
                      <a:pt x="69" y="16"/>
                      <a:pt x="69" y="16"/>
                    </a:cubicBezTo>
                    <a:cubicBezTo>
                      <a:pt x="69" y="16"/>
                      <a:pt x="69" y="16"/>
                      <a:pt x="69" y="16"/>
                    </a:cubicBezTo>
                    <a:cubicBezTo>
                      <a:pt x="69" y="16"/>
                      <a:pt x="69" y="16"/>
                      <a:pt x="69" y="16"/>
                    </a:cubicBezTo>
                    <a:cubicBezTo>
                      <a:pt x="69" y="16"/>
                      <a:pt x="69" y="16"/>
                      <a:pt x="69"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7" y="16"/>
                      <a:pt x="67" y="16"/>
                    </a:cubicBezTo>
                    <a:cubicBezTo>
                      <a:pt x="67" y="16"/>
                      <a:pt x="67" y="16"/>
                      <a:pt x="67" y="16"/>
                    </a:cubicBezTo>
                    <a:cubicBezTo>
                      <a:pt x="66" y="16"/>
                      <a:pt x="65" y="15"/>
                      <a:pt x="64" y="15"/>
                    </a:cubicBezTo>
                    <a:cubicBezTo>
                      <a:pt x="64" y="15"/>
                      <a:pt x="64" y="15"/>
                      <a:pt x="64" y="15"/>
                    </a:cubicBezTo>
                    <a:cubicBezTo>
                      <a:pt x="61" y="14"/>
                      <a:pt x="57" y="13"/>
                      <a:pt x="52" y="12"/>
                    </a:cubicBezTo>
                    <a:cubicBezTo>
                      <a:pt x="52" y="12"/>
                      <a:pt x="52" y="12"/>
                      <a:pt x="52" y="12"/>
                    </a:cubicBezTo>
                    <a:cubicBezTo>
                      <a:pt x="43" y="10"/>
                      <a:pt x="32" y="8"/>
                      <a:pt x="23" y="8"/>
                    </a:cubicBezTo>
                    <a:cubicBezTo>
                      <a:pt x="23" y="8"/>
                      <a:pt x="23" y="8"/>
                      <a:pt x="23" y="8"/>
                    </a:cubicBezTo>
                    <a:cubicBezTo>
                      <a:pt x="23" y="8"/>
                      <a:pt x="23" y="8"/>
                      <a:pt x="23" y="8"/>
                    </a:cubicBezTo>
                    <a:cubicBezTo>
                      <a:pt x="22" y="8"/>
                      <a:pt x="22" y="8"/>
                      <a:pt x="22" y="8"/>
                    </a:cubicBezTo>
                    <a:cubicBezTo>
                      <a:pt x="18" y="8"/>
                      <a:pt x="14" y="8"/>
                      <a:pt x="12" y="9"/>
                    </a:cubicBezTo>
                    <a:cubicBezTo>
                      <a:pt x="12" y="9"/>
                      <a:pt x="12" y="9"/>
                      <a:pt x="12" y="9"/>
                    </a:cubicBezTo>
                    <a:cubicBezTo>
                      <a:pt x="9" y="11"/>
                      <a:pt x="9" y="11"/>
                      <a:pt x="9" y="13"/>
                    </a:cubicBezTo>
                    <a:cubicBezTo>
                      <a:pt x="9" y="13"/>
                      <a:pt x="9" y="13"/>
                      <a:pt x="9" y="13"/>
                    </a:cubicBezTo>
                    <a:cubicBezTo>
                      <a:pt x="8" y="14"/>
                      <a:pt x="8" y="14"/>
                      <a:pt x="8" y="15"/>
                    </a:cubicBezTo>
                    <a:cubicBezTo>
                      <a:pt x="8" y="15"/>
                      <a:pt x="8" y="15"/>
                      <a:pt x="8" y="15"/>
                    </a:cubicBezTo>
                    <a:cubicBezTo>
                      <a:pt x="8" y="15"/>
                      <a:pt x="8" y="15"/>
                      <a:pt x="8" y="15"/>
                    </a:cubicBezTo>
                    <a:cubicBezTo>
                      <a:pt x="8" y="15"/>
                      <a:pt x="8" y="15"/>
                      <a:pt x="8" y="15"/>
                    </a:cubicBezTo>
                    <a:cubicBezTo>
                      <a:pt x="8" y="26"/>
                      <a:pt x="14" y="49"/>
                      <a:pt x="19" y="69"/>
                    </a:cubicBezTo>
                    <a:cubicBezTo>
                      <a:pt x="19" y="69"/>
                      <a:pt x="19" y="69"/>
                      <a:pt x="19" y="69"/>
                    </a:cubicBezTo>
                    <a:cubicBezTo>
                      <a:pt x="24" y="87"/>
                      <a:pt x="29" y="104"/>
                      <a:pt x="30" y="106"/>
                    </a:cubicBezTo>
                    <a:cubicBezTo>
                      <a:pt x="30" y="106"/>
                      <a:pt x="30" y="106"/>
                      <a:pt x="30" y="106"/>
                    </a:cubicBezTo>
                    <a:cubicBezTo>
                      <a:pt x="30" y="106"/>
                      <a:pt x="30" y="106"/>
                      <a:pt x="30" y="106"/>
                    </a:cubicBezTo>
                    <a:cubicBezTo>
                      <a:pt x="30" y="106"/>
                      <a:pt x="30" y="106"/>
                      <a:pt x="30" y="106"/>
                    </a:cubicBezTo>
                    <a:cubicBezTo>
                      <a:pt x="32" y="111"/>
                      <a:pt x="32" y="111"/>
                      <a:pt x="32" y="111"/>
                    </a:cubicBezTo>
                    <a:cubicBezTo>
                      <a:pt x="7" y="111"/>
                      <a:pt x="7" y="111"/>
                      <a:pt x="7" y="111"/>
                    </a:cubicBezTo>
                    <a:cubicBezTo>
                      <a:pt x="7" y="109"/>
                      <a:pt x="7" y="109"/>
                      <a:pt x="7" y="109"/>
                    </a:cubicBezTo>
                    <a:close/>
                    <a:moveTo>
                      <a:pt x="23" y="96"/>
                    </a:moveTo>
                    <a:cubicBezTo>
                      <a:pt x="21" y="90"/>
                      <a:pt x="19" y="84"/>
                      <a:pt x="17" y="76"/>
                    </a:cubicBezTo>
                    <a:cubicBezTo>
                      <a:pt x="17" y="76"/>
                      <a:pt x="17" y="76"/>
                      <a:pt x="17" y="76"/>
                    </a:cubicBezTo>
                    <a:cubicBezTo>
                      <a:pt x="19" y="84"/>
                      <a:pt x="21" y="90"/>
                      <a:pt x="23" y="96"/>
                    </a:cubicBezTo>
                    <a:close/>
                    <a:moveTo>
                      <a:pt x="4" y="15"/>
                    </a:moveTo>
                    <a:cubicBezTo>
                      <a:pt x="4" y="15"/>
                      <a:pt x="4" y="15"/>
                      <a:pt x="4" y="15"/>
                    </a:cubicBezTo>
                    <a:cubicBezTo>
                      <a:pt x="4" y="15"/>
                      <a:pt x="4" y="15"/>
                      <a:pt x="4" y="15"/>
                    </a:cubicBezTo>
                    <a:cubicBezTo>
                      <a:pt x="4" y="15"/>
                      <a:pt x="4" y="14"/>
                      <a:pt x="4" y="14"/>
                    </a:cubicBezTo>
                    <a:cubicBezTo>
                      <a:pt x="4" y="14"/>
                      <a:pt x="4" y="14"/>
                      <a:pt x="4" y="14"/>
                    </a:cubicBezTo>
                    <a:cubicBezTo>
                      <a:pt x="4" y="14"/>
                      <a:pt x="4" y="15"/>
                      <a:pt x="4" y="15"/>
                    </a:cubicBezTo>
                    <a:close/>
                    <a:moveTo>
                      <a:pt x="4" y="14"/>
                    </a:moveTo>
                    <a:cubicBezTo>
                      <a:pt x="4" y="14"/>
                      <a:pt x="4" y="14"/>
                      <a:pt x="4" y="14"/>
                    </a:cubicBezTo>
                    <a:cubicBezTo>
                      <a:pt x="4" y="14"/>
                      <a:pt x="4" y="14"/>
                      <a:pt x="4" y="14"/>
                    </a:cubicBezTo>
                    <a:cubicBezTo>
                      <a:pt x="4" y="14"/>
                      <a:pt x="4" y="14"/>
                      <a:pt x="4" y="14"/>
                    </a:cubicBezTo>
                    <a:close/>
                    <a:moveTo>
                      <a:pt x="53" y="8"/>
                    </a:moveTo>
                    <a:cubicBezTo>
                      <a:pt x="59" y="10"/>
                      <a:pt x="65" y="11"/>
                      <a:pt x="67" y="12"/>
                    </a:cubicBezTo>
                    <a:cubicBezTo>
                      <a:pt x="67" y="12"/>
                      <a:pt x="67" y="12"/>
                      <a:pt x="67" y="12"/>
                    </a:cubicBezTo>
                    <a:cubicBezTo>
                      <a:pt x="67" y="12"/>
                      <a:pt x="67" y="12"/>
                      <a:pt x="67" y="12"/>
                    </a:cubicBezTo>
                    <a:cubicBezTo>
                      <a:pt x="67" y="12"/>
                      <a:pt x="66" y="11"/>
                      <a:pt x="65" y="11"/>
                    </a:cubicBezTo>
                    <a:cubicBezTo>
                      <a:pt x="65" y="11"/>
                      <a:pt x="65" y="11"/>
                      <a:pt x="65" y="11"/>
                    </a:cubicBezTo>
                    <a:cubicBezTo>
                      <a:pt x="62" y="10"/>
                      <a:pt x="58" y="9"/>
                      <a:pt x="53" y="8"/>
                    </a:cubicBezTo>
                    <a:cubicBezTo>
                      <a:pt x="53" y="8"/>
                      <a:pt x="53" y="8"/>
                      <a:pt x="53" y="8"/>
                    </a:cubicBezTo>
                    <a:cubicBezTo>
                      <a:pt x="49" y="7"/>
                      <a:pt x="45" y="7"/>
                      <a:pt x="41" y="6"/>
                    </a:cubicBezTo>
                    <a:cubicBezTo>
                      <a:pt x="41" y="6"/>
                      <a:pt x="41" y="6"/>
                      <a:pt x="41" y="6"/>
                    </a:cubicBezTo>
                    <a:cubicBezTo>
                      <a:pt x="45" y="7"/>
                      <a:pt x="49" y="7"/>
                      <a:pt x="53" y="8"/>
                    </a:cubicBezTo>
                    <a:close/>
                    <a:moveTo>
                      <a:pt x="6" y="8"/>
                    </a:moveTo>
                    <a:cubicBezTo>
                      <a:pt x="6" y="8"/>
                      <a:pt x="6" y="8"/>
                      <a:pt x="6" y="8"/>
                    </a:cubicBezTo>
                    <a:cubicBezTo>
                      <a:pt x="6" y="8"/>
                      <a:pt x="6" y="8"/>
                      <a:pt x="6" y="8"/>
                    </a:cubicBezTo>
                    <a:cubicBezTo>
                      <a:pt x="6" y="8"/>
                      <a:pt x="6" y="8"/>
                      <a:pt x="6" y="8"/>
                    </a:cubicBezTo>
                    <a:close/>
                    <a:moveTo>
                      <a:pt x="6" y="8"/>
                    </a:moveTo>
                    <a:cubicBezTo>
                      <a:pt x="7" y="8"/>
                      <a:pt x="7" y="8"/>
                      <a:pt x="8" y="7"/>
                    </a:cubicBezTo>
                    <a:cubicBezTo>
                      <a:pt x="8" y="7"/>
                      <a:pt x="8" y="7"/>
                      <a:pt x="8" y="7"/>
                    </a:cubicBezTo>
                    <a:cubicBezTo>
                      <a:pt x="7" y="8"/>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5" name="Freeform 153"/>
              <p:cNvSpPr>
                <a:spLocks noEditPoints="1"/>
              </p:cNvSpPr>
              <p:nvPr/>
            </p:nvSpPr>
            <p:spPr bwMode="auto">
              <a:xfrm>
                <a:off x="4805" y="2365"/>
                <a:ext cx="243" cy="180"/>
              </a:xfrm>
              <a:custGeom>
                <a:avLst/>
                <a:gdLst>
                  <a:gd name="T0" fmla="*/ 30 w 101"/>
                  <a:gd name="T1" fmla="*/ 72 h 76"/>
                  <a:gd name="T2" fmla="*/ 25 w 101"/>
                  <a:gd name="T3" fmla="*/ 64 h 76"/>
                  <a:gd name="T4" fmla="*/ 25 w 101"/>
                  <a:gd name="T5" fmla="*/ 64 h 76"/>
                  <a:gd name="T6" fmla="*/ 13 w 101"/>
                  <a:gd name="T7" fmla="*/ 38 h 76"/>
                  <a:gd name="T8" fmla="*/ 13 w 101"/>
                  <a:gd name="T9" fmla="*/ 38 h 76"/>
                  <a:gd name="T10" fmla="*/ 0 w 101"/>
                  <a:gd name="T11" fmla="*/ 1 h 76"/>
                  <a:gd name="T12" fmla="*/ 0 w 101"/>
                  <a:gd name="T13" fmla="*/ 1 h 76"/>
                  <a:gd name="T14" fmla="*/ 4 w 101"/>
                  <a:gd name="T15" fmla="*/ 0 h 76"/>
                  <a:gd name="T16" fmla="*/ 16 w 101"/>
                  <a:gd name="T17" fmla="*/ 33 h 76"/>
                  <a:gd name="T18" fmla="*/ 16 w 101"/>
                  <a:gd name="T19" fmla="*/ 33 h 76"/>
                  <a:gd name="T20" fmla="*/ 35 w 101"/>
                  <a:gd name="T21" fmla="*/ 72 h 76"/>
                  <a:gd name="T22" fmla="*/ 35 w 101"/>
                  <a:gd name="T23" fmla="*/ 72 h 76"/>
                  <a:gd name="T24" fmla="*/ 36 w 101"/>
                  <a:gd name="T25" fmla="*/ 72 h 76"/>
                  <a:gd name="T26" fmla="*/ 36 w 101"/>
                  <a:gd name="T27" fmla="*/ 72 h 76"/>
                  <a:gd name="T28" fmla="*/ 59 w 101"/>
                  <a:gd name="T29" fmla="*/ 52 h 76"/>
                  <a:gd name="T30" fmla="*/ 59 w 101"/>
                  <a:gd name="T31" fmla="*/ 52 h 76"/>
                  <a:gd name="T32" fmla="*/ 76 w 101"/>
                  <a:gd name="T33" fmla="*/ 36 h 76"/>
                  <a:gd name="T34" fmla="*/ 76 w 101"/>
                  <a:gd name="T35" fmla="*/ 36 h 76"/>
                  <a:gd name="T36" fmla="*/ 78 w 101"/>
                  <a:gd name="T37" fmla="*/ 34 h 76"/>
                  <a:gd name="T38" fmla="*/ 101 w 101"/>
                  <a:gd name="T39" fmla="*/ 63 h 76"/>
                  <a:gd name="T40" fmla="*/ 98 w 101"/>
                  <a:gd name="T41" fmla="*/ 66 h 76"/>
                  <a:gd name="T42" fmla="*/ 77 w 101"/>
                  <a:gd name="T43" fmla="*/ 40 h 76"/>
                  <a:gd name="T44" fmla="*/ 38 w 101"/>
                  <a:gd name="T45" fmla="*/ 76 h 76"/>
                  <a:gd name="T46" fmla="*/ 38 w 101"/>
                  <a:gd name="T47" fmla="*/ 76 h 76"/>
                  <a:gd name="T48" fmla="*/ 36 w 101"/>
                  <a:gd name="T49" fmla="*/ 76 h 76"/>
                  <a:gd name="T50" fmla="*/ 36 w 101"/>
                  <a:gd name="T51" fmla="*/ 76 h 76"/>
                  <a:gd name="T52" fmla="*/ 30 w 101"/>
                  <a:gd name="T53" fmla="*/ 72 h 76"/>
                  <a:gd name="T54" fmla="*/ 0 w 101"/>
                  <a:gd name="T55" fmla="*/ 1 h 76"/>
                  <a:gd name="T56" fmla="*/ 0 w 101"/>
                  <a:gd name="T57" fmla="*/ 1 h 76"/>
                  <a:gd name="T58" fmla="*/ 0 w 101"/>
                  <a:gd name="T59" fmla="*/ 1 h 76"/>
                  <a:gd name="T60" fmla="*/ 0 w 101"/>
                  <a:gd name="T61" fmla="*/ 1 h 76"/>
                  <a:gd name="T62" fmla="*/ 0 w 101"/>
                  <a:gd name="T63"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 h="76">
                    <a:moveTo>
                      <a:pt x="30" y="72"/>
                    </a:moveTo>
                    <a:cubicBezTo>
                      <a:pt x="29" y="70"/>
                      <a:pt x="27" y="67"/>
                      <a:pt x="25" y="64"/>
                    </a:cubicBezTo>
                    <a:cubicBezTo>
                      <a:pt x="25" y="64"/>
                      <a:pt x="25" y="64"/>
                      <a:pt x="25" y="64"/>
                    </a:cubicBezTo>
                    <a:cubicBezTo>
                      <a:pt x="21" y="57"/>
                      <a:pt x="17" y="47"/>
                      <a:pt x="13" y="38"/>
                    </a:cubicBezTo>
                    <a:cubicBezTo>
                      <a:pt x="13" y="38"/>
                      <a:pt x="13" y="38"/>
                      <a:pt x="13" y="38"/>
                    </a:cubicBezTo>
                    <a:cubicBezTo>
                      <a:pt x="6" y="20"/>
                      <a:pt x="0" y="2"/>
                      <a:pt x="0" y="1"/>
                    </a:cubicBezTo>
                    <a:cubicBezTo>
                      <a:pt x="0" y="1"/>
                      <a:pt x="0" y="1"/>
                      <a:pt x="0" y="1"/>
                    </a:cubicBezTo>
                    <a:cubicBezTo>
                      <a:pt x="4" y="0"/>
                      <a:pt x="4" y="0"/>
                      <a:pt x="4" y="0"/>
                    </a:cubicBezTo>
                    <a:cubicBezTo>
                      <a:pt x="4" y="0"/>
                      <a:pt x="9" y="16"/>
                      <a:pt x="16" y="33"/>
                    </a:cubicBezTo>
                    <a:cubicBezTo>
                      <a:pt x="16" y="33"/>
                      <a:pt x="16" y="33"/>
                      <a:pt x="16" y="33"/>
                    </a:cubicBezTo>
                    <a:cubicBezTo>
                      <a:pt x="22" y="50"/>
                      <a:pt x="31" y="69"/>
                      <a:pt x="35" y="72"/>
                    </a:cubicBezTo>
                    <a:cubicBezTo>
                      <a:pt x="35" y="72"/>
                      <a:pt x="35" y="72"/>
                      <a:pt x="35" y="72"/>
                    </a:cubicBezTo>
                    <a:cubicBezTo>
                      <a:pt x="36" y="72"/>
                      <a:pt x="36" y="72"/>
                      <a:pt x="36" y="72"/>
                    </a:cubicBezTo>
                    <a:cubicBezTo>
                      <a:pt x="36" y="72"/>
                      <a:pt x="36" y="72"/>
                      <a:pt x="36" y="72"/>
                    </a:cubicBezTo>
                    <a:cubicBezTo>
                      <a:pt x="40" y="69"/>
                      <a:pt x="50" y="60"/>
                      <a:pt x="59" y="52"/>
                    </a:cubicBezTo>
                    <a:cubicBezTo>
                      <a:pt x="59" y="52"/>
                      <a:pt x="59" y="52"/>
                      <a:pt x="59" y="52"/>
                    </a:cubicBezTo>
                    <a:cubicBezTo>
                      <a:pt x="68" y="44"/>
                      <a:pt x="76" y="36"/>
                      <a:pt x="76" y="36"/>
                    </a:cubicBezTo>
                    <a:cubicBezTo>
                      <a:pt x="76" y="36"/>
                      <a:pt x="76" y="36"/>
                      <a:pt x="76" y="36"/>
                    </a:cubicBezTo>
                    <a:cubicBezTo>
                      <a:pt x="78" y="34"/>
                      <a:pt x="78" y="34"/>
                      <a:pt x="78" y="34"/>
                    </a:cubicBezTo>
                    <a:cubicBezTo>
                      <a:pt x="101" y="63"/>
                      <a:pt x="101" y="63"/>
                      <a:pt x="101" y="63"/>
                    </a:cubicBezTo>
                    <a:cubicBezTo>
                      <a:pt x="98" y="66"/>
                      <a:pt x="98" y="66"/>
                      <a:pt x="98" y="66"/>
                    </a:cubicBezTo>
                    <a:cubicBezTo>
                      <a:pt x="77" y="40"/>
                      <a:pt x="77" y="40"/>
                      <a:pt x="77" y="40"/>
                    </a:cubicBezTo>
                    <a:cubicBezTo>
                      <a:pt x="71" y="46"/>
                      <a:pt x="46" y="70"/>
                      <a:pt x="38" y="76"/>
                    </a:cubicBezTo>
                    <a:cubicBezTo>
                      <a:pt x="38" y="76"/>
                      <a:pt x="38" y="76"/>
                      <a:pt x="38" y="76"/>
                    </a:cubicBezTo>
                    <a:cubicBezTo>
                      <a:pt x="37" y="76"/>
                      <a:pt x="37" y="76"/>
                      <a:pt x="36" y="76"/>
                    </a:cubicBezTo>
                    <a:cubicBezTo>
                      <a:pt x="36" y="76"/>
                      <a:pt x="36" y="76"/>
                      <a:pt x="36" y="76"/>
                    </a:cubicBezTo>
                    <a:cubicBezTo>
                      <a:pt x="33" y="76"/>
                      <a:pt x="32" y="74"/>
                      <a:pt x="30" y="72"/>
                    </a:cubicBezTo>
                    <a:close/>
                    <a:moveTo>
                      <a:pt x="0" y="1"/>
                    </a:move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56" name="Freeform 154"/>
              <p:cNvSpPr>
                <a:spLocks noEditPoints="1"/>
              </p:cNvSpPr>
              <p:nvPr/>
            </p:nvSpPr>
            <p:spPr bwMode="auto">
              <a:xfrm>
                <a:off x="4798" y="2357"/>
                <a:ext cx="257" cy="193"/>
              </a:xfrm>
              <a:custGeom>
                <a:avLst/>
                <a:gdLst>
                  <a:gd name="T0" fmla="*/ 32 w 107"/>
                  <a:gd name="T1" fmla="*/ 76 h 81"/>
                  <a:gd name="T2" fmla="*/ 33 w 107"/>
                  <a:gd name="T3" fmla="*/ 75 h 81"/>
                  <a:gd name="T4" fmla="*/ 32 w 107"/>
                  <a:gd name="T5" fmla="*/ 76 h 81"/>
                  <a:gd name="T6" fmla="*/ 26 w 107"/>
                  <a:gd name="T7" fmla="*/ 67 h 81"/>
                  <a:gd name="T8" fmla="*/ 26 w 107"/>
                  <a:gd name="T9" fmla="*/ 67 h 81"/>
                  <a:gd name="T10" fmla="*/ 15 w 107"/>
                  <a:gd name="T11" fmla="*/ 42 h 81"/>
                  <a:gd name="T12" fmla="*/ 15 w 107"/>
                  <a:gd name="T13" fmla="*/ 42 h 81"/>
                  <a:gd name="T14" fmla="*/ 1 w 107"/>
                  <a:gd name="T15" fmla="*/ 5 h 81"/>
                  <a:gd name="T16" fmla="*/ 1 w 107"/>
                  <a:gd name="T17" fmla="*/ 5 h 81"/>
                  <a:gd name="T18" fmla="*/ 0 w 107"/>
                  <a:gd name="T19" fmla="*/ 3 h 81"/>
                  <a:gd name="T20" fmla="*/ 8 w 107"/>
                  <a:gd name="T21" fmla="*/ 0 h 81"/>
                  <a:gd name="T22" fmla="*/ 8 w 107"/>
                  <a:gd name="T23" fmla="*/ 2 h 81"/>
                  <a:gd name="T24" fmla="*/ 21 w 107"/>
                  <a:gd name="T25" fmla="*/ 35 h 81"/>
                  <a:gd name="T26" fmla="*/ 21 w 107"/>
                  <a:gd name="T27" fmla="*/ 35 h 81"/>
                  <a:gd name="T28" fmla="*/ 31 w 107"/>
                  <a:gd name="T29" fmla="*/ 60 h 81"/>
                  <a:gd name="T30" fmla="*/ 31 w 107"/>
                  <a:gd name="T31" fmla="*/ 60 h 81"/>
                  <a:gd name="T32" fmla="*/ 39 w 107"/>
                  <a:gd name="T33" fmla="*/ 73 h 81"/>
                  <a:gd name="T34" fmla="*/ 39 w 107"/>
                  <a:gd name="T35" fmla="*/ 73 h 81"/>
                  <a:gd name="T36" fmla="*/ 61 w 107"/>
                  <a:gd name="T37" fmla="*/ 54 h 81"/>
                  <a:gd name="T38" fmla="*/ 61 w 107"/>
                  <a:gd name="T39" fmla="*/ 54 h 81"/>
                  <a:gd name="T40" fmla="*/ 77 w 107"/>
                  <a:gd name="T41" fmla="*/ 38 h 81"/>
                  <a:gd name="T42" fmla="*/ 77 w 107"/>
                  <a:gd name="T43" fmla="*/ 38 h 81"/>
                  <a:gd name="T44" fmla="*/ 77 w 107"/>
                  <a:gd name="T45" fmla="*/ 38 h 81"/>
                  <a:gd name="T46" fmla="*/ 81 w 107"/>
                  <a:gd name="T47" fmla="*/ 34 h 81"/>
                  <a:gd name="T48" fmla="*/ 107 w 107"/>
                  <a:gd name="T49" fmla="*/ 66 h 81"/>
                  <a:gd name="T50" fmla="*/ 101 w 107"/>
                  <a:gd name="T51" fmla="*/ 71 h 81"/>
                  <a:gd name="T52" fmla="*/ 80 w 107"/>
                  <a:gd name="T53" fmla="*/ 46 h 81"/>
                  <a:gd name="T54" fmla="*/ 42 w 107"/>
                  <a:gd name="T55" fmla="*/ 80 h 81"/>
                  <a:gd name="T56" fmla="*/ 42 w 107"/>
                  <a:gd name="T57" fmla="*/ 80 h 81"/>
                  <a:gd name="T58" fmla="*/ 39 w 107"/>
                  <a:gd name="T59" fmla="*/ 81 h 81"/>
                  <a:gd name="T60" fmla="*/ 39 w 107"/>
                  <a:gd name="T61" fmla="*/ 81 h 81"/>
                  <a:gd name="T62" fmla="*/ 32 w 107"/>
                  <a:gd name="T63" fmla="*/ 76 h 81"/>
                  <a:gd name="T64" fmla="*/ 38 w 107"/>
                  <a:gd name="T65" fmla="*/ 77 h 81"/>
                  <a:gd name="T66" fmla="*/ 37 w 107"/>
                  <a:gd name="T67" fmla="*/ 76 h 81"/>
                  <a:gd name="T68" fmla="*/ 37 w 107"/>
                  <a:gd name="T69" fmla="*/ 76 h 81"/>
                  <a:gd name="T70" fmla="*/ 36 w 107"/>
                  <a:gd name="T71" fmla="*/ 76 h 81"/>
                  <a:gd name="T72" fmla="*/ 36 w 107"/>
                  <a:gd name="T73" fmla="*/ 76 h 81"/>
                  <a:gd name="T74" fmla="*/ 38 w 107"/>
                  <a:gd name="T75" fmla="*/ 77 h 81"/>
                  <a:gd name="T76" fmla="*/ 30 w 107"/>
                  <a:gd name="T77" fmla="*/ 66 h 81"/>
                  <a:gd name="T78" fmla="*/ 32 w 107"/>
                  <a:gd name="T79" fmla="*/ 69 h 81"/>
                  <a:gd name="T80" fmla="*/ 32 w 107"/>
                  <a:gd name="T81" fmla="*/ 69 h 81"/>
                  <a:gd name="T82" fmla="*/ 28 w 107"/>
                  <a:gd name="T83" fmla="*/ 61 h 81"/>
                  <a:gd name="T84" fmla="*/ 28 w 107"/>
                  <a:gd name="T85" fmla="*/ 61 h 81"/>
                  <a:gd name="T86" fmla="*/ 25 w 107"/>
                  <a:gd name="T87" fmla="*/ 56 h 81"/>
                  <a:gd name="T88" fmla="*/ 25 w 107"/>
                  <a:gd name="T89" fmla="*/ 56 h 81"/>
                  <a:gd name="T90" fmla="*/ 30 w 107"/>
                  <a:gd name="T91" fmla="*/ 66 h 81"/>
                  <a:gd name="T92" fmla="*/ 99 w 107"/>
                  <a:gd name="T93" fmla="*/ 63 h 81"/>
                  <a:gd name="T94" fmla="*/ 80 w 107"/>
                  <a:gd name="T95" fmla="*/ 40 h 81"/>
                  <a:gd name="T96" fmla="*/ 80 w 107"/>
                  <a:gd name="T97" fmla="*/ 40 h 81"/>
                  <a:gd name="T98" fmla="*/ 99 w 107"/>
                  <a:gd name="T99" fmla="*/ 63 h 81"/>
                  <a:gd name="T100" fmla="*/ 57 w 107"/>
                  <a:gd name="T101" fmla="*/ 63 h 81"/>
                  <a:gd name="T102" fmla="*/ 57 w 107"/>
                  <a:gd name="T103" fmla="*/ 62 h 81"/>
                  <a:gd name="T104" fmla="*/ 57 w 107"/>
                  <a:gd name="T105" fmla="*/ 62 h 81"/>
                  <a:gd name="T106" fmla="*/ 57 w 107"/>
                  <a:gd name="T107" fmla="*/ 63 h 81"/>
                  <a:gd name="T108" fmla="*/ 57 w 107"/>
                  <a:gd name="T109" fmla="*/ 62 h 81"/>
                  <a:gd name="T110" fmla="*/ 62 w 107"/>
                  <a:gd name="T111" fmla="*/ 57 h 81"/>
                  <a:gd name="T112" fmla="*/ 62 w 107"/>
                  <a:gd name="T113" fmla="*/ 57 h 81"/>
                  <a:gd name="T114" fmla="*/ 57 w 107"/>
                  <a:gd name="T115" fmla="*/ 62 h 81"/>
                  <a:gd name="T116" fmla="*/ 14 w 107"/>
                  <a:gd name="T117" fmla="*/ 29 h 81"/>
                  <a:gd name="T118" fmla="*/ 5 w 107"/>
                  <a:gd name="T119" fmla="*/ 5 h 81"/>
                  <a:gd name="T120" fmla="*/ 5 w 107"/>
                  <a:gd name="T121" fmla="*/ 5 h 81"/>
                  <a:gd name="T122" fmla="*/ 5 w 107"/>
                  <a:gd name="T123" fmla="*/ 5 h 81"/>
                  <a:gd name="T124" fmla="*/ 14 w 107"/>
                  <a:gd name="T125" fmla="*/ 2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7" h="81">
                    <a:moveTo>
                      <a:pt x="32" y="76"/>
                    </a:moveTo>
                    <a:cubicBezTo>
                      <a:pt x="33" y="75"/>
                      <a:pt x="33" y="75"/>
                      <a:pt x="33" y="75"/>
                    </a:cubicBezTo>
                    <a:cubicBezTo>
                      <a:pt x="32" y="76"/>
                      <a:pt x="32" y="76"/>
                      <a:pt x="32" y="76"/>
                    </a:cubicBezTo>
                    <a:cubicBezTo>
                      <a:pt x="30" y="74"/>
                      <a:pt x="28" y="71"/>
                      <a:pt x="26" y="67"/>
                    </a:cubicBezTo>
                    <a:cubicBezTo>
                      <a:pt x="26" y="67"/>
                      <a:pt x="26" y="67"/>
                      <a:pt x="26" y="67"/>
                    </a:cubicBezTo>
                    <a:cubicBezTo>
                      <a:pt x="22" y="60"/>
                      <a:pt x="18" y="51"/>
                      <a:pt x="15" y="42"/>
                    </a:cubicBezTo>
                    <a:cubicBezTo>
                      <a:pt x="15" y="42"/>
                      <a:pt x="15" y="42"/>
                      <a:pt x="15" y="42"/>
                    </a:cubicBezTo>
                    <a:cubicBezTo>
                      <a:pt x="7" y="23"/>
                      <a:pt x="1" y="5"/>
                      <a:pt x="1" y="5"/>
                    </a:cubicBezTo>
                    <a:cubicBezTo>
                      <a:pt x="1" y="5"/>
                      <a:pt x="1" y="5"/>
                      <a:pt x="1" y="5"/>
                    </a:cubicBezTo>
                    <a:cubicBezTo>
                      <a:pt x="0" y="3"/>
                      <a:pt x="0" y="3"/>
                      <a:pt x="0" y="3"/>
                    </a:cubicBezTo>
                    <a:cubicBezTo>
                      <a:pt x="8" y="0"/>
                      <a:pt x="8" y="0"/>
                      <a:pt x="8" y="0"/>
                    </a:cubicBezTo>
                    <a:cubicBezTo>
                      <a:pt x="8" y="2"/>
                      <a:pt x="8" y="2"/>
                      <a:pt x="8" y="2"/>
                    </a:cubicBezTo>
                    <a:cubicBezTo>
                      <a:pt x="9" y="2"/>
                      <a:pt x="14" y="18"/>
                      <a:pt x="21" y="35"/>
                    </a:cubicBezTo>
                    <a:cubicBezTo>
                      <a:pt x="21" y="35"/>
                      <a:pt x="21" y="35"/>
                      <a:pt x="21" y="35"/>
                    </a:cubicBezTo>
                    <a:cubicBezTo>
                      <a:pt x="24" y="44"/>
                      <a:pt x="28" y="53"/>
                      <a:pt x="31" y="60"/>
                    </a:cubicBezTo>
                    <a:cubicBezTo>
                      <a:pt x="31" y="60"/>
                      <a:pt x="31" y="60"/>
                      <a:pt x="31" y="60"/>
                    </a:cubicBezTo>
                    <a:cubicBezTo>
                      <a:pt x="34" y="66"/>
                      <a:pt x="37" y="71"/>
                      <a:pt x="39" y="73"/>
                    </a:cubicBezTo>
                    <a:cubicBezTo>
                      <a:pt x="39" y="73"/>
                      <a:pt x="39" y="73"/>
                      <a:pt x="39" y="73"/>
                    </a:cubicBezTo>
                    <a:cubicBezTo>
                      <a:pt x="43" y="69"/>
                      <a:pt x="52" y="61"/>
                      <a:pt x="61" y="54"/>
                    </a:cubicBezTo>
                    <a:cubicBezTo>
                      <a:pt x="61" y="54"/>
                      <a:pt x="61" y="54"/>
                      <a:pt x="61" y="54"/>
                    </a:cubicBezTo>
                    <a:cubicBezTo>
                      <a:pt x="69" y="46"/>
                      <a:pt x="76" y="39"/>
                      <a:pt x="77" y="38"/>
                    </a:cubicBezTo>
                    <a:cubicBezTo>
                      <a:pt x="77" y="38"/>
                      <a:pt x="77" y="38"/>
                      <a:pt x="77" y="38"/>
                    </a:cubicBezTo>
                    <a:cubicBezTo>
                      <a:pt x="77" y="38"/>
                      <a:pt x="77" y="38"/>
                      <a:pt x="77" y="38"/>
                    </a:cubicBezTo>
                    <a:cubicBezTo>
                      <a:pt x="81" y="34"/>
                      <a:pt x="81" y="34"/>
                      <a:pt x="81" y="34"/>
                    </a:cubicBezTo>
                    <a:cubicBezTo>
                      <a:pt x="107" y="66"/>
                      <a:pt x="107" y="66"/>
                      <a:pt x="107" y="66"/>
                    </a:cubicBezTo>
                    <a:cubicBezTo>
                      <a:pt x="101" y="71"/>
                      <a:pt x="101" y="71"/>
                      <a:pt x="101" y="71"/>
                    </a:cubicBezTo>
                    <a:cubicBezTo>
                      <a:pt x="80" y="46"/>
                      <a:pt x="80" y="46"/>
                      <a:pt x="80" y="46"/>
                    </a:cubicBezTo>
                    <a:cubicBezTo>
                      <a:pt x="72" y="54"/>
                      <a:pt x="50" y="75"/>
                      <a:pt x="42" y="80"/>
                    </a:cubicBezTo>
                    <a:cubicBezTo>
                      <a:pt x="42" y="80"/>
                      <a:pt x="42" y="80"/>
                      <a:pt x="42" y="80"/>
                    </a:cubicBezTo>
                    <a:cubicBezTo>
                      <a:pt x="41" y="81"/>
                      <a:pt x="40" y="81"/>
                      <a:pt x="39" y="81"/>
                    </a:cubicBezTo>
                    <a:cubicBezTo>
                      <a:pt x="39" y="81"/>
                      <a:pt x="39" y="81"/>
                      <a:pt x="39" y="81"/>
                    </a:cubicBezTo>
                    <a:cubicBezTo>
                      <a:pt x="35" y="81"/>
                      <a:pt x="33" y="78"/>
                      <a:pt x="32" y="76"/>
                    </a:cubicBezTo>
                    <a:close/>
                    <a:moveTo>
                      <a:pt x="38" y="77"/>
                    </a:moveTo>
                    <a:cubicBezTo>
                      <a:pt x="38" y="77"/>
                      <a:pt x="37" y="77"/>
                      <a:pt x="37" y="76"/>
                    </a:cubicBezTo>
                    <a:cubicBezTo>
                      <a:pt x="37" y="76"/>
                      <a:pt x="37" y="76"/>
                      <a:pt x="37" y="76"/>
                    </a:cubicBezTo>
                    <a:cubicBezTo>
                      <a:pt x="37" y="76"/>
                      <a:pt x="37" y="76"/>
                      <a:pt x="36" y="76"/>
                    </a:cubicBezTo>
                    <a:cubicBezTo>
                      <a:pt x="36" y="76"/>
                      <a:pt x="36" y="76"/>
                      <a:pt x="36" y="76"/>
                    </a:cubicBezTo>
                    <a:cubicBezTo>
                      <a:pt x="37" y="76"/>
                      <a:pt x="37" y="77"/>
                      <a:pt x="38" y="77"/>
                    </a:cubicBezTo>
                    <a:close/>
                    <a:moveTo>
                      <a:pt x="30" y="66"/>
                    </a:moveTo>
                    <a:cubicBezTo>
                      <a:pt x="30" y="67"/>
                      <a:pt x="31" y="68"/>
                      <a:pt x="32" y="69"/>
                    </a:cubicBezTo>
                    <a:cubicBezTo>
                      <a:pt x="32" y="69"/>
                      <a:pt x="32" y="69"/>
                      <a:pt x="32" y="69"/>
                    </a:cubicBezTo>
                    <a:cubicBezTo>
                      <a:pt x="30" y="67"/>
                      <a:pt x="29" y="65"/>
                      <a:pt x="28" y="61"/>
                    </a:cubicBezTo>
                    <a:cubicBezTo>
                      <a:pt x="28" y="61"/>
                      <a:pt x="28" y="61"/>
                      <a:pt x="28" y="61"/>
                    </a:cubicBezTo>
                    <a:cubicBezTo>
                      <a:pt x="27" y="60"/>
                      <a:pt x="26" y="58"/>
                      <a:pt x="25" y="56"/>
                    </a:cubicBezTo>
                    <a:cubicBezTo>
                      <a:pt x="25" y="56"/>
                      <a:pt x="25" y="56"/>
                      <a:pt x="25" y="56"/>
                    </a:cubicBezTo>
                    <a:cubicBezTo>
                      <a:pt x="26" y="59"/>
                      <a:pt x="28" y="63"/>
                      <a:pt x="30" y="66"/>
                    </a:cubicBezTo>
                    <a:close/>
                    <a:moveTo>
                      <a:pt x="99" y="63"/>
                    </a:moveTo>
                    <a:cubicBezTo>
                      <a:pt x="80" y="40"/>
                      <a:pt x="80" y="40"/>
                      <a:pt x="80" y="40"/>
                    </a:cubicBezTo>
                    <a:cubicBezTo>
                      <a:pt x="80" y="40"/>
                      <a:pt x="80" y="40"/>
                      <a:pt x="80" y="40"/>
                    </a:cubicBezTo>
                    <a:cubicBezTo>
                      <a:pt x="99" y="63"/>
                      <a:pt x="99" y="63"/>
                      <a:pt x="99" y="63"/>
                    </a:cubicBezTo>
                    <a:close/>
                    <a:moveTo>
                      <a:pt x="57" y="63"/>
                    </a:moveTo>
                    <a:cubicBezTo>
                      <a:pt x="57" y="63"/>
                      <a:pt x="57" y="62"/>
                      <a:pt x="57" y="62"/>
                    </a:cubicBezTo>
                    <a:cubicBezTo>
                      <a:pt x="57" y="62"/>
                      <a:pt x="57" y="62"/>
                      <a:pt x="57" y="62"/>
                    </a:cubicBezTo>
                    <a:cubicBezTo>
                      <a:pt x="57" y="62"/>
                      <a:pt x="57" y="63"/>
                      <a:pt x="57" y="63"/>
                    </a:cubicBezTo>
                    <a:close/>
                    <a:moveTo>
                      <a:pt x="57" y="62"/>
                    </a:moveTo>
                    <a:cubicBezTo>
                      <a:pt x="59" y="61"/>
                      <a:pt x="61" y="59"/>
                      <a:pt x="62" y="57"/>
                    </a:cubicBezTo>
                    <a:cubicBezTo>
                      <a:pt x="62" y="57"/>
                      <a:pt x="62" y="57"/>
                      <a:pt x="62" y="57"/>
                    </a:cubicBezTo>
                    <a:cubicBezTo>
                      <a:pt x="61" y="59"/>
                      <a:pt x="59" y="61"/>
                      <a:pt x="57" y="62"/>
                    </a:cubicBezTo>
                    <a:close/>
                    <a:moveTo>
                      <a:pt x="14" y="29"/>
                    </a:moveTo>
                    <a:cubicBezTo>
                      <a:pt x="10" y="18"/>
                      <a:pt x="7" y="9"/>
                      <a:pt x="5" y="5"/>
                    </a:cubicBezTo>
                    <a:cubicBezTo>
                      <a:pt x="5" y="5"/>
                      <a:pt x="5" y="5"/>
                      <a:pt x="5" y="5"/>
                    </a:cubicBezTo>
                    <a:cubicBezTo>
                      <a:pt x="5" y="5"/>
                      <a:pt x="5" y="5"/>
                      <a:pt x="5" y="5"/>
                    </a:cubicBezTo>
                    <a:cubicBezTo>
                      <a:pt x="7" y="9"/>
                      <a:pt x="10" y="18"/>
                      <a:pt x="14"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grpSp>
          <p:nvGrpSpPr>
            <p:cNvPr id="260" name="Group 256"/>
            <p:cNvGrpSpPr>
              <a:grpSpLocks noChangeAspect="1"/>
            </p:cNvGrpSpPr>
            <p:nvPr/>
          </p:nvGrpSpPr>
          <p:grpSpPr bwMode="auto">
            <a:xfrm>
              <a:off x="3753" y="2754"/>
              <a:ext cx="1417" cy="2568"/>
              <a:chOff x="1972" y="1052"/>
              <a:chExt cx="616" cy="1116"/>
            </a:xfrm>
            <a:solidFill>
              <a:schemeClr val="tx1">
                <a:lumMod val="85000"/>
                <a:lumOff val="15000"/>
              </a:schemeClr>
            </a:solidFill>
          </p:grpSpPr>
          <p:sp>
            <p:nvSpPr>
              <p:cNvPr id="262" name="Freeform 257"/>
              <p:cNvSpPr>
                <a:spLocks noEditPoints="1"/>
              </p:cNvSpPr>
              <p:nvPr/>
            </p:nvSpPr>
            <p:spPr bwMode="auto">
              <a:xfrm>
                <a:off x="2161" y="1160"/>
                <a:ext cx="288" cy="287"/>
              </a:xfrm>
              <a:custGeom>
                <a:avLst/>
                <a:gdLst>
                  <a:gd name="T0" fmla="*/ 0 w 114"/>
                  <a:gd name="T1" fmla="*/ 57 h 114"/>
                  <a:gd name="T2" fmla="*/ 55 w 114"/>
                  <a:gd name="T3" fmla="*/ 0 h 114"/>
                  <a:gd name="T4" fmla="*/ 55 w 114"/>
                  <a:gd name="T5" fmla="*/ 0 h 114"/>
                  <a:gd name="T6" fmla="*/ 114 w 114"/>
                  <a:gd name="T7" fmla="*/ 57 h 114"/>
                  <a:gd name="T8" fmla="*/ 114 w 114"/>
                  <a:gd name="T9" fmla="*/ 57 h 114"/>
                  <a:gd name="T10" fmla="*/ 55 w 114"/>
                  <a:gd name="T11" fmla="*/ 114 h 114"/>
                  <a:gd name="T12" fmla="*/ 55 w 114"/>
                  <a:gd name="T13" fmla="*/ 114 h 114"/>
                  <a:gd name="T14" fmla="*/ 0 w 114"/>
                  <a:gd name="T15" fmla="*/ 57 h 114"/>
                  <a:gd name="T16" fmla="*/ 4 w 114"/>
                  <a:gd name="T17" fmla="*/ 57 h 114"/>
                  <a:gd name="T18" fmla="*/ 55 w 114"/>
                  <a:gd name="T19" fmla="*/ 110 h 114"/>
                  <a:gd name="T20" fmla="*/ 55 w 114"/>
                  <a:gd name="T21" fmla="*/ 110 h 114"/>
                  <a:gd name="T22" fmla="*/ 110 w 114"/>
                  <a:gd name="T23" fmla="*/ 57 h 114"/>
                  <a:gd name="T24" fmla="*/ 110 w 114"/>
                  <a:gd name="T25" fmla="*/ 57 h 114"/>
                  <a:gd name="T26" fmla="*/ 55 w 114"/>
                  <a:gd name="T27" fmla="*/ 4 h 114"/>
                  <a:gd name="T28" fmla="*/ 55 w 114"/>
                  <a:gd name="T29" fmla="*/ 4 h 114"/>
                  <a:gd name="T30" fmla="*/ 4 w 114"/>
                  <a:gd name="T31" fmla="*/ 5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4" h="114">
                    <a:moveTo>
                      <a:pt x="0" y="57"/>
                    </a:moveTo>
                    <a:cubicBezTo>
                      <a:pt x="0" y="26"/>
                      <a:pt x="25" y="0"/>
                      <a:pt x="55" y="0"/>
                    </a:cubicBezTo>
                    <a:cubicBezTo>
                      <a:pt x="55" y="0"/>
                      <a:pt x="55" y="0"/>
                      <a:pt x="55" y="0"/>
                    </a:cubicBezTo>
                    <a:cubicBezTo>
                      <a:pt x="86" y="1"/>
                      <a:pt x="114" y="26"/>
                      <a:pt x="114" y="57"/>
                    </a:cubicBezTo>
                    <a:cubicBezTo>
                      <a:pt x="114" y="57"/>
                      <a:pt x="114" y="57"/>
                      <a:pt x="114" y="57"/>
                    </a:cubicBezTo>
                    <a:cubicBezTo>
                      <a:pt x="114" y="89"/>
                      <a:pt x="86" y="114"/>
                      <a:pt x="55" y="114"/>
                    </a:cubicBezTo>
                    <a:cubicBezTo>
                      <a:pt x="55" y="114"/>
                      <a:pt x="55" y="114"/>
                      <a:pt x="55" y="114"/>
                    </a:cubicBezTo>
                    <a:cubicBezTo>
                      <a:pt x="25" y="114"/>
                      <a:pt x="0" y="89"/>
                      <a:pt x="0" y="57"/>
                    </a:cubicBezTo>
                    <a:close/>
                    <a:moveTo>
                      <a:pt x="4" y="57"/>
                    </a:moveTo>
                    <a:cubicBezTo>
                      <a:pt x="4" y="87"/>
                      <a:pt x="27" y="110"/>
                      <a:pt x="55" y="110"/>
                    </a:cubicBezTo>
                    <a:cubicBezTo>
                      <a:pt x="55" y="110"/>
                      <a:pt x="55" y="110"/>
                      <a:pt x="55" y="110"/>
                    </a:cubicBezTo>
                    <a:cubicBezTo>
                      <a:pt x="84" y="110"/>
                      <a:pt x="110" y="87"/>
                      <a:pt x="110" y="57"/>
                    </a:cubicBezTo>
                    <a:cubicBezTo>
                      <a:pt x="110" y="57"/>
                      <a:pt x="110" y="57"/>
                      <a:pt x="110" y="57"/>
                    </a:cubicBezTo>
                    <a:cubicBezTo>
                      <a:pt x="110" y="28"/>
                      <a:pt x="84" y="5"/>
                      <a:pt x="55" y="4"/>
                    </a:cubicBezTo>
                    <a:cubicBezTo>
                      <a:pt x="55" y="4"/>
                      <a:pt x="55" y="4"/>
                      <a:pt x="55" y="4"/>
                    </a:cubicBezTo>
                    <a:cubicBezTo>
                      <a:pt x="27" y="5"/>
                      <a:pt x="4" y="28"/>
                      <a:pt x="4"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63" name="Freeform 258"/>
              <p:cNvSpPr>
                <a:spLocks noEditPoints="1"/>
              </p:cNvSpPr>
              <p:nvPr/>
            </p:nvSpPr>
            <p:spPr bwMode="auto">
              <a:xfrm>
                <a:off x="2156" y="1155"/>
                <a:ext cx="298" cy="297"/>
              </a:xfrm>
              <a:custGeom>
                <a:avLst/>
                <a:gdLst>
                  <a:gd name="T0" fmla="*/ 0 w 118"/>
                  <a:gd name="T1" fmla="*/ 59 h 118"/>
                  <a:gd name="T2" fmla="*/ 2 w 118"/>
                  <a:gd name="T3" fmla="*/ 59 h 118"/>
                  <a:gd name="T4" fmla="*/ 0 w 118"/>
                  <a:gd name="T5" fmla="*/ 59 h 118"/>
                  <a:gd name="T6" fmla="*/ 57 w 118"/>
                  <a:gd name="T7" fmla="*/ 0 h 118"/>
                  <a:gd name="T8" fmla="*/ 57 w 118"/>
                  <a:gd name="T9" fmla="*/ 0 h 118"/>
                  <a:gd name="T10" fmla="*/ 118 w 118"/>
                  <a:gd name="T11" fmla="*/ 59 h 118"/>
                  <a:gd name="T12" fmla="*/ 118 w 118"/>
                  <a:gd name="T13" fmla="*/ 59 h 118"/>
                  <a:gd name="T14" fmla="*/ 57 w 118"/>
                  <a:gd name="T15" fmla="*/ 118 h 118"/>
                  <a:gd name="T16" fmla="*/ 57 w 118"/>
                  <a:gd name="T17" fmla="*/ 118 h 118"/>
                  <a:gd name="T18" fmla="*/ 0 w 118"/>
                  <a:gd name="T19" fmla="*/ 59 h 118"/>
                  <a:gd name="T20" fmla="*/ 57 w 118"/>
                  <a:gd name="T21" fmla="*/ 114 h 118"/>
                  <a:gd name="T22" fmla="*/ 114 w 118"/>
                  <a:gd name="T23" fmla="*/ 59 h 118"/>
                  <a:gd name="T24" fmla="*/ 114 w 118"/>
                  <a:gd name="T25" fmla="*/ 59 h 118"/>
                  <a:gd name="T26" fmla="*/ 57 w 118"/>
                  <a:gd name="T27" fmla="*/ 4 h 118"/>
                  <a:gd name="T28" fmla="*/ 57 w 118"/>
                  <a:gd name="T29" fmla="*/ 4 h 118"/>
                  <a:gd name="T30" fmla="*/ 19 w 118"/>
                  <a:gd name="T31" fmla="*/ 21 h 118"/>
                  <a:gd name="T32" fmla="*/ 19 w 118"/>
                  <a:gd name="T33" fmla="*/ 21 h 118"/>
                  <a:gd name="T34" fmla="*/ 57 w 118"/>
                  <a:gd name="T35" fmla="*/ 4 h 118"/>
                  <a:gd name="T36" fmla="*/ 57 w 118"/>
                  <a:gd name="T37" fmla="*/ 4 h 118"/>
                  <a:gd name="T38" fmla="*/ 114 w 118"/>
                  <a:gd name="T39" fmla="*/ 59 h 118"/>
                  <a:gd name="T40" fmla="*/ 114 w 118"/>
                  <a:gd name="T41" fmla="*/ 59 h 118"/>
                  <a:gd name="T42" fmla="*/ 57 w 118"/>
                  <a:gd name="T43" fmla="*/ 114 h 118"/>
                  <a:gd name="T44" fmla="*/ 57 w 118"/>
                  <a:gd name="T45" fmla="*/ 114 h 118"/>
                  <a:gd name="T46" fmla="*/ 17 w 118"/>
                  <a:gd name="T47" fmla="*/ 96 h 118"/>
                  <a:gd name="T48" fmla="*/ 17 w 118"/>
                  <a:gd name="T49" fmla="*/ 96 h 118"/>
                  <a:gd name="T50" fmla="*/ 57 w 118"/>
                  <a:gd name="T51" fmla="*/ 114 h 118"/>
                  <a:gd name="T52" fmla="*/ 57 w 118"/>
                  <a:gd name="T53" fmla="*/ 110 h 118"/>
                  <a:gd name="T54" fmla="*/ 110 w 118"/>
                  <a:gd name="T55" fmla="*/ 59 h 118"/>
                  <a:gd name="T56" fmla="*/ 110 w 118"/>
                  <a:gd name="T57" fmla="*/ 59 h 118"/>
                  <a:gd name="T58" fmla="*/ 57 w 118"/>
                  <a:gd name="T59" fmla="*/ 8 h 118"/>
                  <a:gd name="T60" fmla="*/ 57 w 118"/>
                  <a:gd name="T61" fmla="*/ 8 h 118"/>
                  <a:gd name="T62" fmla="*/ 8 w 118"/>
                  <a:gd name="T63" fmla="*/ 59 h 118"/>
                  <a:gd name="T64" fmla="*/ 8 w 118"/>
                  <a:gd name="T65" fmla="*/ 59 h 118"/>
                  <a:gd name="T66" fmla="*/ 57 w 118"/>
                  <a:gd name="T67" fmla="*/ 110 h 118"/>
                  <a:gd name="T68" fmla="*/ 4 w 118"/>
                  <a:gd name="T69" fmla="*/ 64 h 118"/>
                  <a:gd name="T70" fmla="*/ 4 w 118"/>
                  <a:gd name="T71" fmla="*/ 59 h 118"/>
                  <a:gd name="T72" fmla="*/ 4 w 118"/>
                  <a:gd name="T73" fmla="*/ 59 h 118"/>
                  <a:gd name="T74" fmla="*/ 6 w 118"/>
                  <a:gd name="T75" fmla="*/ 59 h 118"/>
                  <a:gd name="T76" fmla="*/ 4 w 118"/>
                  <a:gd name="T77" fmla="*/ 59 h 118"/>
                  <a:gd name="T78" fmla="*/ 4 w 118"/>
                  <a:gd name="T79" fmla="*/ 55 h 118"/>
                  <a:gd name="T80" fmla="*/ 4 w 118"/>
                  <a:gd name="T81" fmla="*/ 55 h 118"/>
                  <a:gd name="T82" fmla="*/ 4 w 118"/>
                  <a:gd name="T83" fmla="*/ 59 h 118"/>
                  <a:gd name="T84" fmla="*/ 4 w 118"/>
                  <a:gd name="T85" fmla="*/ 59 h 118"/>
                  <a:gd name="T86" fmla="*/ 4 w 118"/>
                  <a:gd name="T87" fmla="*/ 6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8" h="118">
                    <a:moveTo>
                      <a:pt x="0" y="59"/>
                    </a:moveTo>
                    <a:cubicBezTo>
                      <a:pt x="2" y="59"/>
                      <a:pt x="2" y="59"/>
                      <a:pt x="2" y="59"/>
                    </a:cubicBezTo>
                    <a:cubicBezTo>
                      <a:pt x="0" y="59"/>
                      <a:pt x="0" y="59"/>
                      <a:pt x="0" y="59"/>
                    </a:cubicBezTo>
                    <a:cubicBezTo>
                      <a:pt x="0" y="27"/>
                      <a:pt x="26" y="0"/>
                      <a:pt x="57" y="0"/>
                    </a:cubicBezTo>
                    <a:cubicBezTo>
                      <a:pt x="57" y="0"/>
                      <a:pt x="57" y="0"/>
                      <a:pt x="57" y="0"/>
                    </a:cubicBezTo>
                    <a:cubicBezTo>
                      <a:pt x="89" y="1"/>
                      <a:pt x="118" y="27"/>
                      <a:pt x="118" y="59"/>
                    </a:cubicBezTo>
                    <a:cubicBezTo>
                      <a:pt x="118" y="59"/>
                      <a:pt x="118" y="59"/>
                      <a:pt x="118" y="59"/>
                    </a:cubicBezTo>
                    <a:cubicBezTo>
                      <a:pt x="118" y="92"/>
                      <a:pt x="89" y="118"/>
                      <a:pt x="57" y="118"/>
                    </a:cubicBezTo>
                    <a:cubicBezTo>
                      <a:pt x="57" y="118"/>
                      <a:pt x="57" y="118"/>
                      <a:pt x="57" y="118"/>
                    </a:cubicBezTo>
                    <a:cubicBezTo>
                      <a:pt x="26" y="118"/>
                      <a:pt x="0" y="92"/>
                      <a:pt x="0" y="59"/>
                    </a:cubicBezTo>
                    <a:close/>
                    <a:moveTo>
                      <a:pt x="57" y="114"/>
                    </a:moveTo>
                    <a:cubicBezTo>
                      <a:pt x="87" y="114"/>
                      <a:pt x="114" y="90"/>
                      <a:pt x="114" y="59"/>
                    </a:cubicBezTo>
                    <a:cubicBezTo>
                      <a:pt x="114" y="59"/>
                      <a:pt x="114" y="59"/>
                      <a:pt x="114" y="59"/>
                    </a:cubicBezTo>
                    <a:cubicBezTo>
                      <a:pt x="114" y="29"/>
                      <a:pt x="87" y="4"/>
                      <a:pt x="57" y="4"/>
                    </a:cubicBezTo>
                    <a:cubicBezTo>
                      <a:pt x="57" y="4"/>
                      <a:pt x="57" y="4"/>
                      <a:pt x="57" y="4"/>
                    </a:cubicBezTo>
                    <a:cubicBezTo>
                      <a:pt x="42" y="4"/>
                      <a:pt x="29" y="11"/>
                      <a:pt x="19" y="21"/>
                    </a:cubicBezTo>
                    <a:cubicBezTo>
                      <a:pt x="19" y="21"/>
                      <a:pt x="19" y="21"/>
                      <a:pt x="19" y="21"/>
                    </a:cubicBezTo>
                    <a:cubicBezTo>
                      <a:pt x="29" y="11"/>
                      <a:pt x="42" y="5"/>
                      <a:pt x="57" y="4"/>
                    </a:cubicBezTo>
                    <a:cubicBezTo>
                      <a:pt x="57" y="4"/>
                      <a:pt x="57" y="4"/>
                      <a:pt x="57" y="4"/>
                    </a:cubicBezTo>
                    <a:cubicBezTo>
                      <a:pt x="87" y="5"/>
                      <a:pt x="114" y="29"/>
                      <a:pt x="114" y="59"/>
                    </a:cubicBezTo>
                    <a:cubicBezTo>
                      <a:pt x="114" y="59"/>
                      <a:pt x="114" y="59"/>
                      <a:pt x="114" y="59"/>
                    </a:cubicBezTo>
                    <a:cubicBezTo>
                      <a:pt x="114" y="90"/>
                      <a:pt x="87" y="114"/>
                      <a:pt x="57" y="114"/>
                    </a:cubicBezTo>
                    <a:cubicBezTo>
                      <a:pt x="57" y="114"/>
                      <a:pt x="57" y="114"/>
                      <a:pt x="57" y="114"/>
                    </a:cubicBezTo>
                    <a:cubicBezTo>
                      <a:pt x="41" y="114"/>
                      <a:pt x="27" y="107"/>
                      <a:pt x="17" y="96"/>
                    </a:cubicBezTo>
                    <a:cubicBezTo>
                      <a:pt x="17" y="96"/>
                      <a:pt x="17" y="96"/>
                      <a:pt x="17" y="96"/>
                    </a:cubicBezTo>
                    <a:cubicBezTo>
                      <a:pt x="27" y="107"/>
                      <a:pt x="41" y="114"/>
                      <a:pt x="57" y="114"/>
                    </a:cubicBezTo>
                    <a:close/>
                    <a:moveTo>
                      <a:pt x="57" y="110"/>
                    </a:moveTo>
                    <a:cubicBezTo>
                      <a:pt x="84" y="110"/>
                      <a:pt x="110" y="87"/>
                      <a:pt x="110" y="59"/>
                    </a:cubicBezTo>
                    <a:cubicBezTo>
                      <a:pt x="110" y="59"/>
                      <a:pt x="110" y="59"/>
                      <a:pt x="110" y="59"/>
                    </a:cubicBezTo>
                    <a:cubicBezTo>
                      <a:pt x="110" y="32"/>
                      <a:pt x="84" y="8"/>
                      <a:pt x="57" y="8"/>
                    </a:cubicBezTo>
                    <a:cubicBezTo>
                      <a:pt x="57" y="8"/>
                      <a:pt x="57" y="8"/>
                      <a:pt x="57" y="8"/>
                    </a:cubicBezTo>
                    <a:cubicBezTo>
                      <a:pt x="30" y="9"/>
                      <a:pt x="8" y="31"/>
                      <a:pt x="8" y="59"/>
                    </a:cubicBezTo>
                    <a:cubicBezTo>
                      <a:pt x="8" y="59"/>
                      <a:pt x="8" y="59"/>
                      <a:pt x="8" y="59"/>
                    </a:cubicBezTo>
                    <a:cubicBezTo>
                      <a:pt x="8" y="88"/>
                      <a:pt x="30" y="110"/>
                      <a:pt x="57" y="110"/>
                    </a:cubicBezTo>
                    <a:close/>
                    <a:moveTo>
                      <a:pt x="4" y="64"/>
                    </a:moveTo>
                    <a:cubicBezTo>
                      <a:pt x="4" y="62"/>
                      <a:pt x="4" y="61"/>
                      <a:pt x="4" y="59"/>
                    </a:cubicBezTo>
                    <a:cubicBezTo>
                      <a:pt x="4" y="59"/>
                      <a:pt x="4" y="59"/>
                      <a:pt x="4" y="59"/>
                    </a:cubicBezTo>
                    <a:cubicBezTo>
                      <a:pt x="6" y="59"/>
                      <a:pt x="6" y="59"/>
                      <a:pt x="6" y="59"/>
                    </a:cubicBezTo>
                    <a:cubicBezTo>
                      <a:pt x="4" y="59"/>
                      <a:pt x="4" y="59"/>
                      <a:pt x="4" y="59"/>
                    </a:cubicBezTo>
                    <a:cubicBezTo>
                      <a:pt x="4" y="58"/>
                      <a:pt x="4" y="57"/>
                      <a:pt x="4" y="55"/>
                    </a:cubicBezTo>
                    <a:cubicBezTo>
                      <a:pt x="4" y="55"/>
                      <a:pt x="4" y="55"/>
                      <a:pt x="4" y="55"/>
                    </a:cubicBezTo>
                    <a:cubicBezTo>
                      <a:pt x="4" y="57"/>
                      <a:pt x="4" y="58"/>
                      <a:pt x="4" y="59"/>
                    </a:cubicBezTo>
                    <a:cubicBezTo>
                      <a:pt x="4" y="59"/>
                      <a:pt x="4" y="59"/>
                      <a:pt x="4" y="59"/>
                    </a:cubicBezTo>
                    <a:cubicBezTo>
                      <a:pt x="4" y="61"/>
                      <a:pt x="4" y="62"/>
                      <a:pt x="4"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64" name="Freeform 259"/>
              <p:cNvSpPr>
                <a:spLocks noEditPoints="1"/>
              </p:cNvSpPr>
              <p:nvPr/>
            </p:nvSpPr>
            <p:spPr bwMode="auto">
              <a:xfrm>
                <a:off x="2212" y="1291"/>
                <a:ext cx="161" cy="75"/>
              </a:xfrm>
              <a:custGeom>
                <a:avLst/>
                <a:gdLst>
                  <a:gd name="T0" fmla="*/ 0 w 64"/>
                  <a:gd name="T1" fmla="*/ 10 h 30"/>
                  <a:gd name="T2" fmla="*/ 3 w 64"/>
                  <a:gd name="T3" fmla="*/ 8 h 30"/>
                  <a:gd name="T4" fmla="*/ 11 w 64"/>
                  <a:gd name="T5" fmla="*/ 17 h 30"/>
                  <a:gd name="T6" fmla="*/ 11 w 64"/>
                  <a:gd name="T7" fmla="*/ 17 h 30"/>
                  <a:gd name="T8" fmla="*/ 31 w 64"/>
                  <a:gd name="T9" fmla="*/ 26 h 30"/>
                  <a:gd name="T10" fmla="*/ 31 w 64"/>
                  <a:gd name="T11" fmla="*/ 26 h 30"/>
                  <a:gd name="T12" fmla="*/ 35 w 64"/>
                  <a:gd name="T13" fmla="*/ 25 h 30"/>
                  <a:gd name="T14" fmla="*/ 35 w 64"/>
                  <a:gd name="T15" fmla="*/ 25 h 30"/>
                  <a:gd name="T16" fmla="*/ 54 w 64"/>
                  <a:gd name="T17" fmla="*/ 11 h 30"/>
                  <a:gd name="T18" fmla="*/ 54 w 64"/>
                  <a:gd name="T19" fmla="*/ 11 h 30"/>
                  <a:gd name="T20" fmla="*/ 60 w 64"/>
                  <a:gd name="T21" fmla="*/ 0 h 30"/>
                  <a:gd name="T22" fmla="*/ 60 w 64"/>
                  <a:gd name="T23" fmla="*/ 0 h 30"/>
                  <a:gd name="T24" fmla="*/ 64 w 64"/>
                  <a:gd name="T25" fmla="*/ 1 h 30"/>
                  <a:gd name="T26" fmla="*/ 36 w 64"/>
                  <a:gd name="T27" fmla="*/ 29 h 30"/>
                  <a:gd name="T28" fmla="*/ 36 w 64"/>
                  <a:gd name="T29" fmla="*/ 29 h 30"/>
                  <a:gd name="T30" fmla="*/ 31 w 64"/>
                  <a:gd name="T31" fmla="*/ 30 h 30"/>
                  <a:gd name="T32" fmla="*/ 31 w 64"/>
                  <a:gd name="T33" fmla="*/ 30 h 30"/>
                  <a:gd name="T34" fmla="*/ 0 w 64"/>
                  <a:gd name="T35" fmla="*/ 10 h 30"/>
                  <a:gd name="T36" fmla="*/ 0 w 64"/>
                  <a:gd name="T37" fmla="*/ 10 h 30"/>
                  <a:gd name="T38" fmla="*/ 0 w 64"/>
                  <a:gd name="T39" fmla="*/ 10 h 30"/>
                  <a:gd name="T40" fmla="*/ 0 w 64"/>
                  <a:gd name="T41" fmla="*/ 10 h 30"/>
                  <a:gd name="T42" fmla="*/ 0 w 64"/>
                  <a:gd name="T43" fmla="*/ 10 h 30"/>
                  <a:gd name="T44" fmla="*/ 0 w 64"/>
                  <a:gd name="T45" fmla="*/ 1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30">
                    <a:moveTo>
                      <a:pt x="0" y="10"/>
                    </a:moveTo>
                    <a:cubicBezTo>
                      <a:pt x="3" y="8"/>
                      <a:pt x="3" y="8"/>
                      <a:pt x="3" y="8"/>
                    </a:cubicBezTo>
                    <a:cubicBezTo>
                      <a:pt x="3" y="8"/>
                      <a:pt x="6" y="12"/>
                      <a:pt x="11" y="17"/>
                    </a:cubicBezTo>
                    <a:cubicBezTo>
                      <a:pt x="11" y="17"/>
                      <a:pt x="11" y="17"/>
                      <a:pt x="11" y="17"/>
                    </a:cubicBezTo>
                    <a:cubicBezTo>
                      <a:pt x="16" y="21"/>
                      <a:pt x="23" y="26"/>
                      <a:pt x="31" y="26"/>
                    </a:cubicBezTo>
                    <a:cubicBezTo>
                      <a:pt x="31" y="26"/>
                      <a:pt x="31" y="26"/>
                      <a:pt x="31" y="26"/>
                    </a:cubicBezTo>
                    <a:cubicBezTo>
                      <a:pt x="32" y="26"/>
                      <a:pt x="34" y="25"/>
                      <a:pt x="35" y="25"/>
                    </a:cubicBezTo>
                    <a:cubicBezTo>
                      <a:pt x="35" y="25"/>
                      <a:pt x="35" y="25"/>
                      <a:pt x="35" y="25"/>
                    </a:cubicBezTo>
                    <a:cubicBezTo>
                      <a:pt x="44" y="24"/>
                      <a:pt x="50" y="17"/>
                      <a:pt x="54" y="11"/>
                    </a:cubicBezTo>
                    <a:cubicBezTo>
                      <a:pt x="54" y="11"/>
                      <a:pt x="54" y="11"/>
                      <a:pt x="54" y="11"/>
                    </a:cubicBezTo>
                    <a:cubicBezTo>
                      <a:pt x="58" y="5"/>
                      <a:pt x="60" y="0"/>
                      <a:pt x="60" y="0"/>
                    </a:cubicBezTo>
                    <a:cubicBezTo>
                      <a:pt x="60" y="0"/>
                      <a:pt x="60" y="0"/>
                      <a:pt x="60" y="0"/>
                    </a:cubicBezTo>
                    <a:cubicBezTo>
                      <a:pt x="64" y="1"/>
                      <a:pt x="64" y="1"/>
                      <a:pt x="64" y="1"/>
                    </a:cubicBezTo>
                    <a:cubicBezTo>
                      <a:pt x="64" y="1"/>
                      <a:pt x="56" y="25"/>
                      <a:pt x="36" y="29"/>
                    </a:cubicBezTo>
                    <a:cubicBezTo>
                      <a:pt x="36" y="29"/>
                      <a:pt x="36" y="29"/>
                      <a:pt x="36" y="29"/>
                    </a:cubicBezTo>
                    <a:cubicBezTo>
                      <a:pt x="34" y="29"/>
                      <a:pt x="32" y="30"/>
                      <a:pt x="31" y="30"/>
                    </a:cubicBezTo>
                    <a:cubicBezTo>
                      <a:pt x="31" y="30"/>
                      <a:pt x="31" y="30"/>
                      <a:pt x="31" y="30"/>
                    </a:cubicBezTo>
                    <a:cubicBezTo>
                      <a:pt x="13" y="29"/>
                      <a:pt x="0" y="10"/>
                      <a:pt x="0" y="10"/>
                    </a:cubicBezTo>
                    <a:close/>
                    <a:moveTo>
                      <a:pt x="0" y="10"/>
                    </a:moveTo>
                    <a:cubicBezTo>
                      <a:pt x="0" y="10"/>
                      <a:pt x="0" y="10"/>
                      <a:pt x="0" y="10"/>
                    </a:cubicBezTo>
                    <a:cubicBezTo>
                      <a:pt x="0" y="10"/>
                      <a:pt x="0" y="10"/>
                      <a:pt x="0" y="10"/>
                    </a:cubicBezTo>
                    <a:cubicBezTo>
                      <a:pt x="0" y="10"/>
                      <a:pt x="0" y="10"/>
                      <a:pt x="0" y="10"/>
                    </a:cubicBezTo>
                    <a:cubicBezTo>
                      <a:pt x="0" y="10"/>
                      <a:pt x="0" y="10"/>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65" name="Freeform 260"/>
              <p:cNvSpPr>
                <a:spLocks noEditPoints="1"/>
              </p:cNvSpPr>
              <p:nvPr/>
            </p:nvSpPr>
            <p:spPr bwMode="auto">
              <a:xfrm>
                <a:off x="2204" y="1283"/>
                <a:ext cx="180" cy="88"/>
              </a:xfrm>
              <a:custGeom>
                <a:avLst/>
                <a:gdLst>
                  <a:gd name="T0" fmla="*/ 0 w 71"/>
                  <a:gd name="T1" fmla="*/ 13 h 35"/>
                  <a:gd name="T2" fmla="*/ 6 w 71"/>
                  <a:gd name="T3" fmla="*/ 9 h 35"/>
                  <a:gd name="T4" fmla="*/ 7 w 71"/>
                  <a:gd name="T5" fmla="*/ 9 h 35"/>
                  <a:gd name="T6" fmla="*/ 8 w 71"/>
                  <a:gd name="T7" fmla="*/ 9 h 35"/>
                  <a:gd name="T8" fmla="*/ 8 w 71"/>
                  <a:gd name="T9" fmla="*/ 9 h 35"/>
                  <a:gd name="T10" fmla="*/ 8 w 71"/>
                  <a:gd name="T11" fmla="*/ 9 h 35"/>
                  <a:gd name="T12" fmla="*/ 8 w 71"/>
                  <a:gd name="T13" fmla="*/ 9 h 35"/>
                  <a:gd name="T14" fmla="*/ 8 w 71"/>
                  <a:gd name="T15" fmla="*/ 9 h 35"/>
                  <a:gd name="T16" fmla="*/ 8 w 71"/>
                  <a:gd name="T17" fmla="*/ 10 h 35"/>
                  <a:gd name="T18" fmla="*/ 8 w 71"/>
                  <a:gd name="T19" fmla="*/ 10 h 35"/>
                  <a:gd name="T20" fmla="*/ 9 w 71"/>
                  <a:gd name="T21" fmla="*/ 10 h 35"/>
                  <a:gd name="T22" fmla="*/ 10 w 71"/>
                  <a:gd name="T23" fmla="*/ 12 h 35"/>
                  <a:gd name="T24" fmla="*/ 16 w 71"/>
                  <a:gd name="T25" fmla="*/ 18 h 35"/>
                  <a:gd name="T26" fmla="*/ 34 w 71"/>
                  <a:gd name="T27" fmla="*/ 27 h 35"/>
                  <a:gd name="T28" fmla="*/ 34 w 71"/>
                  <a:gd name="T29" fmla="*/ 27 h 35"/>
                  <a:gd name="T30" fmla="*/ 34 w 71"/>
                  <a:gd name="T31" fmla="*/ 27 h 35"/>
                  <a:gd name="T32" fmla="*/ 37 w 71"/>
                  <a:gd name="T33" fmla="*/ 26 h 35"/>
                  <a:gd name="T34" fmla="*/ 55 w 71"/>
                  <a:gd name="T35" fmla="*/ 13 h 35"/>
                  <a:gd name="T36" fmla="*/ 61 w 71"/>
                  <a:gd name="T37" fmla="*/ 2 h 35"/>
                  <a:gd name="T38" fmla="*/ 61 w 71"/>
                  <a:gd name="T39" fmla="*/ 0 h 35"/>
                  <a:gd name="T40" fmla="*/ 68 w 71"/>
                  <a:gd name="T41" fmla="*/ 5 h 35"/>
                  <a:gd name="T42" fmla="*/ 68 w 71"/>
                  <a:gd name="T43" fmla="*/ 6 h 35"/>
                  <a:gd name="T44" fmla="*/ 67 w 71"/>
                  <a:gd name="T45" fmla="*/ 8 h 35"/>
                  <a:gd name="T46" fmla="*/ 62 w 71"/>
                  <a:gd name="T47" fmla="*/ 18 h 35"/>
                  <a:gd name="T48" fmla="*/ 39 w 71"/>
                  <a:gd name="T49" fmla="*/ 34 h 35"/>
                  <a:gd name="T50" fmla="*/ 34 w 71"/>
                  <a:gd name="T51" fmla="*/ 35 h 35"/>
                  <a:gd name="T52" fmla="*/ 34 w 71"/>
                  <a:gd name="T53" fmla="*/ 31 h 35"/>
                  <a:gd name="T54" fmla="*/ 36 w 71"/>
                  <a:gd name="T55" fmla="*/ 30 h 35"/>
                  <a:gd name="T56" fmla="*/ 33 w 71"/>
                  <a:gd name="T57" fmla="*/ 31 h 35"/>
                  <a:gd name="T58" fmla="*/ 33 w 71"/>
                  <a:gd name="T59" fmla="*/ 31 h 35"/>
                  <a:gd name="T60" fmla="*/ 33 w 71"/>
                  <a:gd name="T61" fmla="*/ 31 h 35"/>
                  <a:gd name="T62" fmla="*/ 21 w 71"/>
                  <a:gd name="T63" fmla="*/ 27 h 35"/>
                  <a:gd name="T64" fmla="*/ 13 w 71"/>
                  <a:gd name="T65" fmla="*/ 21 h 35"/>
                  <a:gd name="T66" fmla="*/ 9 w 71"/>
                  <a:gd name="T67" fmla="*/ 17 h 35"/>
                  <a:gd name="T68" fmla="*/ 13 w 71"/>
                  <a:gd name="T69" fmla="*/ 21 h 35"/>
                  <a:gd name="T70" fmla="*/ 55 w 71"/>
                  <a:gd name="T71" fmla="*/ 20 h 35"/>
                  <a:gd name="T72" fmla="*/ 55 w 71"/>
                  <a:gd name="T73" fmla="*/ 20 h 35"/>
                  <a:gd name="T74" fmla="*/ 55 w 71"/>
                  <a:gd name="T75" fmla="*/ 20 h 35"/>
                  <a:gd name="T76" fmla="*/ 61 w 71"/>
                  <a:gd name="T77" fmla="*/ 12 h 35"/>
                  <a:gd name="T78" fmla="*/ 59 w 71"/>
                  <a:gd name="T79" fmla="*/ 15 h 35"/>
                  <a:gd name="T80" fmla="*/ 3 w 71"/>
                  <a:gd name="T81" fmla="*/ 13 h 35"/>
                  <a:gd name="T82" fmla="*/ 3 w 71"/>
                  <a:gd name="T83" fmla="*/ 13 h 35"/>
                  <a:gd name="T84" fmla="*/ 2 w 71"/>
                  <a:gd name="T85" fmla="*/ 14 h 35"/>
                  <a:gd name="T86" fmla="*/ 2 w 71"/>
                  <a:gd name="T87" fmla="*/ 14 h 35"/>
                  <a:gd name="T88" fmla="*/ 5 w 71"/>
                  <a:gd name="T89" fmla="*/ 11 h 35"/>
                  <a:gd name="T90" fmla="*/ 5 w 71"/>
                  <a:gd name="T91" fmla="*/ 12 h 35"/>
                  <a:gd name="T92" fmla="*/ 5 w 71"/>
                  <a:gd name="T9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1" h="35">
                    <a:moveTo>
                      <a:pt x="2" y="14"/>
                    </a:moveTo>
                    <a:cubicBezTo>
                      <a:pt x="0" y="13"/>
                      <a:pt x="0" y="13"/>
                      <a:pt x="0" y="13"/>
                    </a:cubicBezTo>
                    <a:cubicBezTo>
                      <a:pt x="5" y="9"/>
                      <a:pt x="5" y="9"/>
                      <a:pt x="5" y="9"/>
                    </a:cubicBezTo>
                    <a:cubicBezTo>
                      <a:pt x="6" y="9"/>
                      <a:pt x="6" y="9"/>
                      <a:pt x="6" y="9"/>
                    </a:cubicBezTo>
                    <a:cubicBezTo>
                      <a:pt x="6" y="9"/>
                      <a:pt x="6" y="9"/>
                      <a:pt x="6" y="9"/>
                    </a:cubicBezTo>
                    <a:cubicBezTo>
                      <a:pt x="7" y="9"/>
                      <a:pt x="7" y="9"/>
                      <a:pt x="7" y="9"/>
                    </a:cubicBezTo>
                    <a:cubicBezTo>
                      <a:pt x="7" y="9"/>
                      <a:pt x="7" y="9"/>
                      <a:pt x="7"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10"/>
                      <a:pt x="8" y="10"/>
                    </a:cubicBezTo>
                    <a:cubicBezTo>
                      <a:pt x="8" y="10"/>
                      <a:pt x="8" y="10"/>
                      <a:pt x="8" y="10"/>
                    </a:cubicBezTo>
                    <a:cubicBezTo>
                      <a:pt x="8" y="10"/>
                      <a:pt x="8" y="10"/>
                      <a:pt x="8" y="10"/>
                    </a:cubicBezTo>
                    <a:cubicBezTo>
                      <a:pt x="8" y="10"/>
                      <a:pt x="8" y="10"/>
                      <a:pt x="8" y="10"/>
                    </a:cubicBezTo>
                    <a:cubicBezTo>
                      <a:pt x="8" y="10"/>
                      <a:pt x="8" y="10"/>
                      <a:pt x="9" y="10"/>
                    </a:cubicBezTo>
                    <a:cubicBezTo>
                      <a:pt x="9" y="10"/>
                      <a:pt x="9" y="10"/>
                      <a:pt x="9" y="10"/>
                    </a:cubicBezTo>
                    <a:cubicBezTo>
                      <a:pt x="9" y="11"/>
                      <a:pt x="9" y="11"/>
                      <a:pt x="10" y="12"/>
                    </a:cubicBezTo>
                    <a:cubicBezTo>
                      <a:pt x="10" y="12"/>
                      <a:pt x="10" y="12"/>
                      <a:pt x="10" y="12"/>
                    </a:cubicBezTo>
                    <a:cubicBezTo>
                      <a:pt x="11" y="14"/>
                      <a:pt x="13" y="16"/>
                      <a:pt x="16" y="18"/>
                    </a:cubicBezTo>
                    <a:cubicBezTo>
                      <a:pt x="16" y="18"/>
                      <a:pt x="16" y="18"/>
                      <a:pt x="16" y="18"/>
                    </a:cubicBezTo>
                    <a:cubicBezTo>
                      <a:pt x="21" y="23"/>
                      <a:pt x="27" y="27"/>
                      <a:pt x="34" y="27"/>
                    </a:cubicBezTo>
                    <a:cubicBezTo>
                      <a:pt x="34" y="27"/>
                      <a:pt x="34" y="27"/>
                      <a:pt x="34" y="27"/>
                    </a:cubicBezTo>
                    <a:cubicBezTo>
                      <a:pt x="34" y="27"/>
                      <a:pt x="34" y="27"/>
                      <a:pt x="34" y="27"/>
                    </a:cubicBezTo>
                    <a:cubicBezTo>
                      <a:pt x="34" y="27"/>
                      <a:pt x="34" y="27"/>
                      <a:pt x="34" y="27"/>
                    </a:cubicBezTo>
                    <a:cubicBezTo>
                      <a:pt x="34" y="27"/>
                      <a:pt x="34" y="27"/>
                      <a:pt x="34" y="27"/>
                    </a:cubicBezTo>
                    <a:cubicBezTo>
                      <a:pt x="34" y="27"/>
                      <a:pt x="34" y="27"/>
                      <a:pt x="34" y="27"/>
                    </a:cubicBezTo>
                    <a:cubicBezTo>
                      <a:pt x="35" y="27"/>
                      <a:pt x="36" y="26"/>
                      <a:pt x="37" y="26"/>
                    </a:cubicBezTo>
                    <a:cubicBezTo>
                      <a:pt x="37" y="26"/>
                      <a:pt x="37" y="26"/>
                      <a:pt x="37" y="26"/>
                    </a:cubicBezTo>
                    <a:cubicBezTo>
                      <a:pt x="45" y="25"/>
                      <a:pt x="51" y="19"/>
                      <a:pt x="55" y="13"/>
                    </a:cubicBezTo>
                    <a:cubicBezTo>
                      <a:pt x="55" y="13"/>
                      <a:pt x="55" y="13"/>
                      <a:pt x="55" y="13"/>
                    </a:cubicBezTo>
                    <a:cubicBezTo>
                      <a:pt x="59" y="8"/>
                      <a:pt x="60" y="3"/>
                      <a:pt x="61" y="2"/>
                    </a:cubicBezTo>
                    <a:cubicBezTo>
                      <a:pt x="61" y="2"/>
                      <a:pt x="61" y="2"/>
                      <a:pt x="61" y="2"/>
                    </a:cubicBezTo>
                    <a:cubicBezTo>
                      <a:pt x="61" y="0"/>
                      <a:pt x="61" y="0"/>
                      <a:pt x="61" y="0"/>
                    </a:cubicBezTo>
                    <a:cubicBezTo>
                      <a:pt x="71" y="3"/>
                      <a:pt x="71" y="3"/>
                      <a:pt x="71" y="3"/>
                    </a:cubicBezTo>
                    <a:cubicBezTo>
                      <a:pt x="68" y="5"/>
                      <a:pt x="68" y="5"/>
                      <a:pt x="68" y="5"/>
                    </a:cubicBezTo>
                    <a:cubicBezTo>
                      <a:pt x="68" y="5"/>
                      <a:pt x="68" y="5"/>
                      <a:pt x="68" y="6"/>
                    </a:cubicBezTo>
                    <a:cubicBezTo>
                      <a:pt x="68" y="6"/>
                      <a:pt x="68" y="6"/>
                      <a:pt x="68" y="6"/>
                    </a:cubicBezTo>
                    <a:cubicBezTo>
                      <a:pt x="68" y="6"/>
                      <a:pt x="67" y="7"/>
                      <a:pt x="67" y="8"/>
                    </a:cubicBezTo>
                    <a:cubicBezTo>
                      <a:pt x="67" y="8"/>
                      <a:pt x="67" y="8"/>
                      <a:pt x="67" y="8"/>
                    </a:cubicBezTo>
                    <a:cubicBezTo>
                      <a:pt x="66" y="11"/>
                      <a:pt x="64" y="14"/>
                      <a:pt x="62" y="18"/>
                    </a:cubicBezTo>
                    <a:cubicBezTo>
                      <a:pt x="62" y="18"/>
                      <a:pt x="62" y="18"/>
                      <a:pt x="62" y="18"/>
                    </a:cubicBezTo>
                    <a:cubicBezTo>
                      <a:pt x="57" y="24"/>
                      <a:pt x="50" y="32"/>
                      <a:pt x="39" y="34"/>
                    </a:cubicBezTo>
                    <a:cubicBezTo>
                      <a:pt x="39" y="34"/>
                      <a:pt x="39" y="34"/>
                      <a:pt x="39" y="34"/>
                    </a:cubicBezTo>
                    <a:cubicBezTo>
                      <a:pt x="37" y="34"/>
                      <a:pt x="36" y="35"/>
                      <a:pt x="34" y="35"/>
                    </a:cubicBezTo>
                    <a:cubicBezTo>
                      <a:pt x="34" y="35"/>
                      <a:pt x="34" y="35"/>
                      <a:pt x="34" y="35"/>
                    </a:cubicBezTo>
                    <a:cubicBezTo>
                      <a:pt x="15" y="34"/>
                      <a:pt x="3" y="16"/>
                      <a:pt x="2" y="14"/>
                    </a:cubicBezTo>
                    <a:close/>
                    <a:moveTo>
                      <a:pt x="34" y="31"/>
                    </a:moveTo>
                    <a:cubicBezTo>
                      <a:pt x="35" y="31"/>
                      <a:pt x="35" y="31"/>
                      <a:pt x="36" y="30"/>
                    </a:cubicBezTo>
                    <a:cubicBezTo>
                      <a:pt x="36" y="30"/>
                      <a:pt x="36" y="30"/>
                      <a:pt x="36" y="30"/>
                    </a:cubicBezTo>
                    <a:cubicBezTo>
                      <a:pt x="35" y="31"/>
                      <a:pt x="35" y="31"/>
                      <a:pt x="34" y="31"/>
                    </a:cubicBezTo>
                    <a:close/>
                    <a:moveTo>
                      <a:pt x="33" y="31"/>
                    </a:moveTo>
                    <a:cubicBezTo>
                      <a:pt x="33" y="31"/>
                      <a:pt x="33" y="31"/>
                      <a:pt x="33" y="31"/>
                    </a:cubicBezTo>
                    <a:cubicBezTo>
                      <a:pt x="33" y="31"/>
                      <a:pt x="33" y="31"/>
                      <a:pt x="33" y="31"/>
                    </a:cubicBezTo>
                    <a:cubicBezTo>
                      <a:pt x="33" y="31"/>
                      <a:pt x="33" y="31"/>
                      <a:pt x="33" y="31"/>
                    </a:cubicBezTo>
                    <a:cubicBezTo>
                      <a:pt x="33" y="31"/>
                      <a:pt x="33" y="31"/>
                      <a:pt x="33" y="31"/>
                    </a:cubicBezTo>
                    <a:close/>
                    <a:moveTo>
                      <a:pt x="13" y="21"/>
                    </a:moveTo>
                    <a:cubicBezTo>
                      <a:pt x="15" y="23"/>
                      <a:pt x="18" y="25"/>
                      <a:pt x="21" y="27"/>
                    </a:cubicBezTo>
                    <a:cubicBezTo>
                      <a:pt x="21" y="27"/>
                      <a:pt x="21" y="27"/>
                      <a:pt x="21" y="27"/>
                    </a:cubicBezTo>
                    <a:cubicBezTo>
                      <a:pt x="18" y="25"/>
                      <a:pt x="15" y="23"/>
                      <a:pt x="13" y="21"/>
                    </a:cubicBezTo>
                    <a:cubicBezTo>
                      <a:pt x="13" y="21"/>
                      <a:pt x="13" y="21"/>
                      <a:pt x="13" y="21"/>
                    </a:cubicBezTo>
                    <a:cubicBezTo>
                      <a:pt x="12" y="20"/>
                      <a:pt x="10" y="19"/>
                      <a:pt x="9" y="17"/>
                    </a:cubicBezTo>
                    <a:cubicBezTo>
                      <a:pt x="9" y="17"/>
                      <a:pt x="9" y="17"/>
                      <a:pt x="9" y="17"/>
                    </a:cubicBezTo>
                    <a:cubicBezTo>
                      <a:pt x="10" y="19"/>
                      <a:pt x="12" y="20"/>
                      <a:pt x="13" y="21"/>
                    </a:cubicBezTo>
                    <a:close/>
                    <a:moveTo>
                      <a:pt x="55" y="20"/>
                    </a:moveTo>
                    <a:cubicBezTo>
                      <a:pt x="55" y="20"/>
                      <a:pt x="55" y="20"/>
                      <a:pt x="55" y="20"/>
                    </a:cubicBezTo>
                    <a:cubicBezTo>
                      <a:pt x="55" y="20"/>
                      <a:pt x="55" y="20"/>
                      <a:pt x="55" y="20"/>
                    </a:cubicBezTo>
                    <a:cubicBezTo>
                      <a:pt x="55" y="20"/>
                      <a:pt x="55" y="20"/>
                      <a:pt x="55" y="20"/>
                    </a:cubicBezTo>
                    <a:close/>
                    <a:moveTo>
                      <a:pt x="59" y="15"/>
                    </a:moveTo>
                    <a:cubicBezTo>
                      <a:pt x="57" y="17"/>
                      <a:pt x="56" y="18"/>
                      <a:pt x="55" y="20"/>
                    </a:cubicBezTo>
                    <a:cubicBezTo>
                      <a:pt x="55" y="20"/>
                      <a:pt x="55" y="20"/>
                      <a:pt x="55" y="20"/>
                    </a:cubicBezTo>
                    <a:cubicBezTo>
                      <a:pt x="57" y="17"/>
                      <a:pt x="59" y="14"/>
                      <a:pt x="61" y="12"/>
                    </a:cubicBezTo>
                    <a:cubicBezTo>
                      <a:pt x="61" y="12"/>
                      <a:pt x="61" y="12"/>
                      <a:pt x="61" y="12"/>
                    </a:cubicBezTo>
                    <a:cubicBezTo>
                      <a:pt x="60" y="13"/>
                      <a:pt x="59" y="14"/>
                      <a:pt x="59" y="15"/>
                    </a:cubicBezTo>
                    <a:close/>
                    <a:moveTo>
                      <a:pt x="4" y="15"/>
                    </a:moveTo>
                    <a:cubicBezTo>
                      <a:pt x="3" y="13"/>
                      <a:pt x="3" y="13"/>
                      <a:pt x="3" y="13"/>
                    </a:cubicBezTo>
                    <a:cubicBezTo>
                      <a:pt x="3" y="13"/>
                      <a:pt x="3" y="13"/>
                      <a:pt x="3" y="13"/>
                    </a:cubicBezTo>
                    <a:cubicBezTo>
                      <a:pt x="3" y="13"/>
                      <a:pt x="3" y="13"/>
                      <a:pt x="3" y="13"/>
                    </a:cubicBezTo>
                    <a:cubicBezTo>
                      <a:pt x="4" y="15"/>
                      <a:pt x="4" y="15"/>
                      <a:pt x="4" y="15"/>
                    </a:cubicBezTo>
                    <a:close/>
                    <a:moveTo>
                      <a:pt x="2" y="14"/>
                    </a:moveTo>
                    <a:cubicBezTo>
                      <a:pt x="3" y="13"/>
                      <a:pt x="3" y="13"/>
                      <a:pt x="3" y="13"/>
                    </a:cubicBezTo>
                    <a:cubicBezTo>
                      <a:pt x="2" y="14"/>
                      <a:pt x="2" y="14"/>
                      <a:pt x="2" y="14"/>
                    </a:cubicBezTo>
                    <a:close/>
                    <a:moveTo>
                      <a:pt x="5" y="12"/>
                    </a:moveTo>
                    <a:cubicBezTo>
                      <a:pt x="5" y="12"/>
                      <a:pt x="5" y="11"/>
                      <a:pt x="5" y="11"/>
                    </a:cubicBezTo>
                    <a:cubicBezTo>
                      <a:pt x="5" y="11"/>
                      <a:pt x="5" y="11"/>
                      <a:pt x="5" y="11"/>
                    </a:cubicBezTo>
                    <a:cubicBezTo>
                      <a:pt x="5" y="11"/>
                      <a:pt x="5" y="12"/>
                      <a:pt x="5" y="12"/>
                    </a:cubicBezTo>
                    <a:cubicBezTo>
                      <a:pt x="5" y="12"/>
                      <a:pt x="5" y="12"/>
                      <a:pt x="5" y="12"/>
                    </a:cubicBezTo>
                    <a:cubicBezTo>
                      <a:pt x="5" y="12"/>
                      <a:pt x="5" y="12"/>
                      <a:pt x="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66" name="Freeform 261"/>
              <p:cNvSpPr/>
              <p:nvPr/>
            </p:nvSpPr>
            <p:spPr bwMode="auto">
              <a:xfrm>
                <a:off x="2227" y="1246"/>
                <a:ext cx="12" cy="10"/>
              </a:xfrm>
              <a:custGeom>
                <a:avLst/>
                <a:gdLst>
                  <a:gd name="T0" fmla="*/ 0 w 12"/>
                  <a:gd name="T1" fmla="*/ 10 h 10"/>
                  <a:gd name="T2" fmla="*/ 0 w 12"/>
                  <a:gd name="T3" fmla="*/ 0 h 10"/>
                  <a:gd name="T4" fmla="*/ 12 w 12"/>
                  <a:gd name="T5" fmla="*/ 0 h 10"/>
                  <a:gd name="T6" fmla="*/ 12 w 12"/>
                  <a:gd name="T7" fmla="*/ 10 h 10"/>
                  <a:gd name="T8" fmla="*/ 0 w 12"/>
                  <a:gd name="T9" fmla="*/ 10 h 10"/>
                  <a:gd name="T10" fmla="*/ 0 w 12"/>
                  <a:gd name="T11" fmla="*/ 10 h 10"/>
                </a:gdLst>
                <a:ahLst/>
                <a:cxnLst>
                  <a:cxn ang="0">
                    <a:pos x="T0" y="T1"/>
                  </a:cxn>
                  <a:cxn ang="0">
                    <a:pos x="T2" y="T3"/>
                  </a:cxn>
                  <a:cxn ang="0">
                    <a:pos x="T4" y="T5"/>
                  </a:cxn>
                  <a:cxn ang="0">
                    <a:pos x="T6" y="T7"/>
                  </a:cxn>
                  <a:cxn ang="0">
                    <a:pos x="T8" y="T9"/>
                  </a:cxn>
                  <a:cxn ang="0">
                    <a:pos x="T10" y="T11"/>
                  </a:cxn>
                </a:cxnLst>
                <a:rect l="0" t="0" r="r" b="b"/>
                <a:pathLst>
                  <a:path w="12" h="10">
                    <a:moveTo>
                      <a:pt x="0" y="10"/>
                    </a:moveTo>
                    <a:lnTo>
                      <a:pt x="0" y="0"/>
                    </a:lnTo>
                    <a:lnTo>
                      <a:pt x="12" y="0"/>
                    </a:lnTo>
                    <a:lnTo>
                      <a:pt x="12" y="10"/>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67" name="Freeform 262"/>
              <p:cNvSpPr>
                <a:spLocks noEditPoints="1"/>
              </p:cNvSpPr>
              <p:nvPr/>
            </p:nvSpPr>
            <p:spPr bwMode="auto">
              <a:xfrm>
                <a:off x="2222" y="1241"/>
                <a:ext cx="23" cy="20"/>
              </a:xfrm>
              <a:custGeom>
                <a:avLst/>
                <a:gdLst>
                  <a:gd name="T0" fmla="*/ 17 w 23"/>
                  <a:gd name="T1" fmla="*/ 20 h 20"/>
                  <a:gd name="T2" fmla="*/ 5 w 23"/>
                  <a:gd name="T3" fmla="*/ 20 h 20"/>
                  <a:gd name="T4" fmla="*/ 5 w 23"/>
                  <a:gd name="T5" fmla="*/ 15 h 20"/>
                  <a:gd name="T6" fmla="*/ 10 w 23"/>
                  <a:gd name="T7" fmla="*/ 15 h 20"/>
                  <a:gd name="T8" fmla="*/ 5 w 23"/>
                  <a:gd name="T9" fmla="*/ 15 h 20"/>
                  <a:gd name="T10" fmla="*/ 5 w 23"/>
                  <a:gd name="T11" fmla="*/ 20 h 20"/>
                  <a:gd name="T12" fmla="*/ 0 w 23"/>
                  <a:gd name="T13" fmla="*/ 20 h 20"/>
                  <a:gd name="T14" fmla="*/ 0 w 23"/>
                  <a:gd name="T15" fmla="*/ 0 h 20"/>
                  <a:gd name="T16" fmla="*/ 23 w 23"/>
                  <a:gd name="T17" fmla="*/ 0 h 20"/>
                  <a:gd name="T18" fmla="*/ 23 w 23"/>
                  <a:gd name="T19" fmla="*/ 20 h 20"/>
                  <a:gd name="T20" fmla="*/ 17 w 23"/>
                  <a:gd name="T21" fmla="*/ 20 h 20"/>
                  <a:gd name="T22" fmla="*/ 17 w 23"/>
                  <a:gd name="T23" fmla="*/ 20 h 20"/>
                  <a:gd name="T24" fmla="*/ 10 w 23"/>
                  <a:gd name="T25" fmla="*/ 10 h 20"/>
                  <a:gd name="T26" fmla="*/ 12 w 23"/>
                  <a:gd name="T27" fmla="*/ 10 h 20"/>
                  <a:gd name="T28" fmla="*/ 10 w 23"/>
                  <a:gd name="T29" fmla="*/ 10 h 20"/>
                  <a:gd name="T30" fmla="*/ 10 w 23"/>
                  <a:gd name="T31" fmla="*/ 10 h 20"/>
                  <a:gd name="T32" fmla="*/ 10 w 23"/>
                  <a:gd name="T33"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20">
                    <a:moveTo>
                      <a:pt x="17" y="20"/>
                    </a:moveTo>
                    <a:lnTo>
                      <a:pt x="5" y="20"/>
                    </a:lnTo>
                    <a:lnTo>
                      <a:pt x="5" y="15"/>
                    </a:lnTo>
                    <a:lnTo>
                      <a:pt x="10" y="15"/>
                    </a:lnTo>
                    <a:lnTo>
                      <a:pt x="5" y="15"/>
                    </a:lnTo>
                    <a:lnTo>
                      <a:pt x="5" y="20"/>
                    </a:lnTo>
                    <a:lnTo>
                      <a:pt x="0" y="20"/>
                    </a:lnTo>
                    <a:lnTo>
                      <a:pt x="0" y="0"/>
                    </a:lnTo>
                    <a:lnTo>
                      <a:pt x="23" y="0"/>
                    </a:lnTo>
                    <a:lnTo>
                      <a:pt x="23" y="20"/>
                    </a:lnTo>
                    <a:lnTo>
                      <a:pt x="17" y="20"/>
                    </a:lnTo>
                    <a:lnTo>
                      <a:pt x="17" y="20"/>
                    </a:lnTo>
                    <a:close/>
                    <a:moveTo>
                      <a:pt x="10" y="10"/>
                    </a:moveTo>
                    <a:lnTo>
                      <a:pt x="12" y="10"/>
                    </a:lnTo>
                    <a:lnTo>
                      <a:pt x="10" y="10"/>
                    </a:lnTo>
                    <a:lnTo>
                      <a:pt x="10" y="10"/>
                    </a:lnTo>
                    <a:lnTo>
                      <a:pt x="1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68" name="Freeform 263"/>
              <p:cNvSpPr/>
              <p:nvPr/>
            </p:nvSpPr>
            <p:spPr bwMode="auto">
              <a:xfrm>
                <a:off x="2358" y="1225"/>
                <a:ext cx="10" cy="11"/>
              </a:xfrm>
              <a:custGeom>
                <a:avLst/>
                <a:gdLst>
                  <a:gd name="T0" fmla="*/ 0 w 10"/>
                  <a:gd name="T1" fmla="*/ 11 h 11"/>
                  <a:gd name="T2" fmla="*/ 0 w 10"/>
                  <a:gd name="T3" fmla="*/ 0 h 11"/>
                  <a:gd name="T4" fmla="*/ 10 w 10"/>
                  <a:gd name="T5" fmla="*/ 0 h 11"/>
                  <a:gd name="T6" fmla="*/ 10 w 10"/>
                  <a:gd name="T7" fmla="*/ 11 h 11"/>
                  <a:gd name="T8" fmla="*/ 0 w 10"/>
                  <a:gd name="T9" fmla="*/ 11 h 11"/>
                  <a:gd name="T10" fmla="*/ 0 w 10"/>
                  <a:gd name="T11" fmla="*/ 11 h 11"/>
                </a:gdLst>
                <a:ahLst/>
                <a:cxnLst>
                  <a:cxn ang="0">
                    <a:pos x="T0" y="T1"/>
                  </a:cxn>
                  <a:cxn ang="0">
                    <a:pos x="T2" y="T3"/>
                  </a:cxn>
                  <a:cxn ang="0">
                    <a:pos x="T4" y="T5"/>
                  </a:cxn>
                  <a:cxn ang="0">
                    <a:pos x="T6" y="T7"/>
                  </a:cxn>
                  <a:cxn ang="0">
                    <a:pos x="T8" y="T9"/>
                  </a:cxn>
                  <a:cxn ang="0">
                    <a:pos x="T10" y="T11"/>
                  </a:cxn>
                </a:cxnLst>
                <a:rect l="0" t="0" r="r" b="b"/>
                <a:pathLst>
                  <a:path w="10" h="11">
                    <a:moveTo>
                      <a:pt x="0" y="11"/>
                    </a:moveTo>
                    <a:lnTo>
                      <a:pt x="0" y="0"/>
                    </a:lnTo>
                    <a:lnTo>
                      <a:pt x="10" y="0"/>
                    </a:lnTo>
                    <a:lnTo>
                      <a:pt x="10" y="11"/>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69" name="Freeform 264"/>
              <p:cNvSpPr/>
              <p:nvPr/>
            </p:nvSpPr>
            <p:spPr bwMode="auto">
              <a:xfrm>
                <a:off x="2353" y="1220"/>
                <a:ext cx="20" cy="21"/>
              </a:xfrm>
              <a:custGeom>
                <a:avLst/>
                <a:gdLst>
                  <a:gd name="T0" fmla="*/ 15 w 20"/>
                  <a:gd name="T1" fmla="*/ 21 h 21"/>
                  <a:gd name="T2" fmla="*/ 5 w 20"/>
                  <a:gd name="T3" fmla="*/ 21 h 21"/>
                  <a:gd name="T4" fmla="*/ 5 w 20"/>
                  <a:gd name="T5" fmla="*/ 16 h 21"/>
                  <a:gd name="T6" fmla="*/ 10 w 20"/>
                  <a:gd name="T7" fmla="*/ 16 h 21"/>
                  <a:gd name="T8" fmla="*/ 5 w 20"/>
                  <a:gd name="T9" fmla="*/ 16 h 21"/>
                  <a:gd name="T10" fmla="*/ 5 w 20"/>
                  <a:gd name="T11" fmla="*/ 21 h 21"/>
                  <a:gd name="T12" fmla="*/ 0 w 20"/>
                  <a:gd name="T13" fmla="*/ 21 h 21"/>
                  <a:gd name="T14" fmla="*/ 0 w 20"/>
                  <a:gd name="T15" fmla="*/ 0 h 21"/>
                  <a:gd name="T16" fmla="*/ 20 w 20"/>
                  <a:gd name="T17" fmla="*/ 0 h 21"/>
                  <a:gd name="T18" fmla="*/ 20 w 20"/>
                  <a:gd name="T19" fmla="*/ 21 h 21"/>
                  <a:gd name="T20" fmla="*/ 15 w 20"/>
                  <a:gd name="T21" fmla="*/ 21 h 21"/>
                  <a:gd name="T22" fmla="*/ 15 w 20"/>
                  <a:gd name="T23"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21">
                    <a:moveTo>
                      <a:pt x="15" y="21"/>
                    </a:moveTo>
                    <a:lnTo>
                      <a:pt x="5" y="21"/>
                    </a:lnTo>
                    <a:lnTo>
                      <a:pt x="5" y="16"/>
                    </a:lnTo>
                    <a:lnTo>
                      <a:pt x="10" y="16"/>
                    </a:lnTo>
                    <a:lnTo>
                      <a:pt x="5" y="16"/>
                    </a:lnTo>
                    <a:lnTo>
                      <a:pt x="5" y="21"/>
                    </a:lnTo>
                    <a:lnTo>
                      <a:pt x="0" y="21"/>
                    </a:lnTo>
                    <a:lnTo>
                      <a:pt x="0" y="0"/>
                    </a:lnTo>
                    <a:lnTo>
                      <a:pt x="20" y="0"/>
                    </a:lnTo>
                    <a:lnTo>
                      <a:pt x="20" y="21"/>
                    </a:lnTo>
                    <a:lnTo>
                      <a:pt x="15" y="21"/>
                    </a:lnTo>
                    <a:lnTo>
                      <a:pt x="15"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70" name="Freeform 265"/>
              <p:cNvSpPr/>
              <p:nvPr/>
            </p:nvSpPr>
            <p:spPr bwMode="auto">
              <a:xfrm>
                <a:off x="2106" y="1251"/>
                <a:ext cx="78" cy="138"/>
              </a:xfrm>
              <a:custGeom>
                <a:avLst/>
                <a:gdLst>
                  <a:gd name="T0" fmla="*/ 0 w 31"/>
                  <a:gd name="T1" fmla="*/ 31 h 55"/>
                  <a:gd name="T2" fmla="*/ 0 w 31"/>
                  <a:gd name="T3" fmla="*/ 30 h 55"/>
                  <a:gd name="T4" fmla="*/ 0 w 31"/>
                  <a:gd name="T5" fmla="*/ 30 h 55"/>
                  <a:gd name="T6" fmla="*/ 25 w 31"/>
                  <a:gd name="T7" fmla="*/ 0 h 55"/>
                  <a:gd name="T8" fmla="*/ 25 w 31"/>
                  <a:gd name="T9" fmla="*/ 0 h 55"/>
                  <a:gd name="T10" fmla="*/ 28 w 31"/>
                  <a:gd name="T11" fmla="*/ 0 h 55"/>
                  <a:gd name="T12" fmla="*/ 28 w 31"/>
                  <a:gd name="T13" fmla="*/ 0 h 55"/>
                  <a:gd name="T14" fmla="*/ 27 w 31"/>
                  <a:gd name="T15" fmla="*/ 4 h 55"/>
                  <a:gd name="T16" fmla="*/ 25 w 31"/>
                  <a:gd name="T17" fmla="*/ 4 h 55"/>
                  <a:gd name="T18" fmla="*/ 25 w 31"/>
                  <a:gd name="T19" fmla="*/ 4 h 55"/>
                  <a:gd name="T20" fmla="*/ 4 w 31"/>
                  <a:gd name="T21" fmla="*/ 30 h 55"/>
                  <a:gd name="T22" fmla="*/ 4 w 31"/>
                  <a:gd name="T23" fmla="*/ 30 h 55"/>
                  <a:gd name="T24" fmla="*/ 4 w 31"/>
                  <a:gd name="T25" fmla="*/ 31 h 55"/>
                  <a:gd name="T26" fmla="*/ 4 w 31"/>
                  <a:gd name="T27" fmla="*/ 31 h 55"/>
                  <a:gd name="T28" fmla="*/ 17 w 31"/>
                  <a:gd name="T29" fmla="*/ 47 h 55"/>
                  <a:gd name="T30" fmla="*/ 17 w 31"/>
                  <a:gd name="T31" fmla="*/ 47 h 55"/>
                  <a:gd name="T32" fmla="*/ 31 w 31"/>
                  <a:gd name="T33" fmla="*/ 51 h 55"/>
                  <a:gd name="T34" fmla="*/ 31 w 31"/>
                  <a:gd name="T35" fmla="*/ 51 h 55"/>
                  <a:gd name="T36" fmla="*/ 30 w 31"/>
                  <a:gd name="T37" fmla="*/ 55 h 55"/>
                  <a:gd name="T38" fmla="*/ 0 w 31"/>
                  <a:gd name="T39" fmla="*/ 3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55">
                    <a:moveTo>
                      <a:pt x="0" y="31"/>
                    </a:moveTo>
                    <a:cubicBezTo>
                      <a:pt x="0" y="30"/>
                      <a:pt x="0" y="30"/>
                      <a:pt x="0" y="30"/>
                    </a:cubicBezTo>
                    <a:cubicBezTo>
                      <a:pt x="0" y="30"/>
                      <a:pt x="0" y="30"/>
                      <a:pt x="0" y="30"/>
                    </a:cubicBezTo>
                    <a:cubicBezTo>
                      <a:pt x="2" y="12"/>
                      <a:pt x="15" y="0"/>
                      <a:pt x="25" y="0"/>
                    </a:cubicBezTo>
                    <a:cubicBezTo>
                      <a:pt x="25" y="0"/>
                      <a:pt x="25" y="0"/>
                      <a:pt x="25" y="0"/>
                    </a:cubicBezTo>
                    <a:cubicBezTo>
                      <a:pt x="26" y="0"/>
                      <a:pt x="27" y="0"/>
                      <a:pt x="28" y="0"/>
                    </a:cubicBezTo>
                    <a:cubicBezTo>
                      <a:pt x="28" y="0"/>
                      <a:pt x="28" y="0"/>
                      <a:pt x="28" y="0"/>
                    </a:cubicBezTo>
                    <a:cubicBezTo>
                      <a:pt x="27" y="4"/>
                      <a:pt x="27" y="4"/>
                      <a:pt x="27" y="4"/>
                    </a:cubicBezTo>
                    <a:cubicBezTo>
                      <a:pt x="26" y="4"/>
                      <a:pt x="26" y="4"/>
                      <a:pt x="25" y="4"/>
                    </a:cubicBezTo>
                    <a:cubicBezTo>
                      <a:pt x="25" y="4"/>
                      <a:pt x="25" y="4"/>
                      <a:pt x="25" y="4"/>
                    </a:cubicBezTo>
                    <a:cubicBezTo>
                      <a:pt x="18" y="4"/>
                      <a:pt x="5" y="14"/>
                      <a:pt x="4" y="30"/>
                    </a:cubicBezTo>
                    <a:cubicBezTo>
                      <a:pt x="4" y="30"/>
                      <a:pt x="4" y="30"/>
                      <a:pt x="4" y="30"/>
                    </a:cubicBezTo>
                    <a:cubicBezTo>
                      <a:pt x="4" y="30"/>
                      <a:pt x="4" y="30"/>
                      <a:pt x="4" y="31"/>
                    </a:cubicBezTo>
                    <a:cubicBezTo>
                      <a:pt x="4" y="31"/>
                      <a:pt x="4" y="31"/>
                      <a:pt x="4" y="31"/>
                    </a:cubicBezTo>
                    <a:cubicBezTo>
                      <a:pt x="4" y="39"/>
                      <a:pt x="11" y="44"/>
                      <a:pt x="17" y="47"/>
                    </a:cubicBezTo>
                    <a:cubicBezTo>
                      <a:pt x="17" y="47"/>
                      <a:pt x="17" y="47"/>
                      <a:pt x="17" y="47"/>
                    </a:cubicBezTo>
                    <a:cubicBezTo>
                      <a:pt x="24" y="50"/>
                      <a:pt x="31" y="51"/>
                      <a:pt x="31" y="51"/>
                    </a:cubicBezTo>
                    <a:cubicBezTo>
                      <a:pt x="31" y="51"/>
                      <a:pt x="31" y="51"/>
                      <a:pt x="31" y="51"/>
                    </a:cubicBezTo>
                    <a:cubicBezTo>
                      <a:pt x="30" y="55"/>
                      <a:pt x="30" y="55"/>
                      <a:pt x="30" y="55"/>
                    </a:cubicBezTo>
                    <a:cubicBezTo>
                      <a:pt x="30" y="55"/>
                      <a:pt x="1" y="51"/>
                      <a:pt x="0"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71" name="Freeform 266"/>
              <p:cNvSpPr>
                <a:spLocks noEditPoints="1"/>
              </p:cNvSpPr>
              <p:nvPr/>
            </p:nvSpPr>
            <p:spPr bwMode="auto">
              <a:xfrm>
                <a:off x="2100" y="1246"/>
                <a:ext cx="89" cy="148"/>
              </a:xfrm>
              <a:custGeom>
                <a:avLst/>
                <a:gdLst>
                  <a:gd name="T0" fmla="*/ 32 w 35"/>
                  <a:gd name="T1" fmla="*/ 59 h 59"/>
                  <a:gd name="T2" fmla="*/ 31 w 35"/>
                  <a:gd name="T3" fmla="*/ 58 h 59"/>
                  <a:gd name="T4" fmla="*/ 27 w 35"/>
                  <a:gd name="T5" fmla="*/ 58 h 59"/>
                  <a:gd name="T6" fmla="*/ 17 w 35"/>
                  <a:gd name="T7" fmla="*/ 54 h 59"/>
                  <a:gd name="T8" fmla="*/ 0 w 35"/>
                  <a:gd name="T9" fmla="*/ 33 h 59"/>
                  <a:gd name="T10" fmla="*/ 2 w 35"/>
                  <a:gd name="T11" fmla="*/ 33 h 59"/>
                  <a:gd name="T12" fmla="*/ 0 w 35"/>
                  <a:gd name="T13" fmla="*/ 32 h 59"/>
                  <a:gd name="T14" fmla="*/ 27 w 35"/>
                  <a:gd name="T15" fmla="*/ 0 h 59"/>
                  <a:gd name="T16" fmla="*/ 30 w 35"/>
                  <a:gd name="T17" fmla="*/ 0 h 59"/>
                  <a:gd name="T18" fmla="*/ 32 w 35"/>
                  <a:gd name="T19" fmla="*/ 1 h 59"/>
                  <a:gd name="T20" fmla="*/ 28 w 35"/>
                  <a:gd name="T21" fmla="*/ 8 h 59"/>
                  <a:gd name="T22" fmla="*/ 27 w 35"/>
                  <a:gd name="T23" fmla="*/ 8 h 59"/>
                  <a:gd name="T24" fmla="*/ 8 w 35"/>
                  <a:gd name="T25" fmla="*/ 32 h 59"/>
                  <a:gd name="T26" fmla="*/ 8 w 35"/>
                  <a:gd name="T27" fmla="*/ 33 h 59"/>
                  <a:gd name="T28" fmla="*/ 8 w 35"/>
                  <a:gd name="T29" fmla="*/ 33 h 59"/>
                  <a:gd name="T30" fmla="*/ 20 w 35"/>
                  <a:gd name="T31" fmla="*/ 47 h 59"/>
                  <a:gd name="T32" fmla="*/ 33 w 35"/>
                  <a:gd name="T33" fmla="*/ 51 h 59"/>
                  <a:gd name="T34" fmla="*/ 33 w 35"/>
                  <a:gd name="T35" fmla="*/ 51 h 59"/>
                  <a:gd name="T36" fmla="*/ 35 w 35"/>
                  <a:gd name="T37" fmla="*/ 53 h 59"/>
                  <a:gd name="T38" fmla="*/ 32 w 35"/>
                  <a:gd name="T39" fmla="*/ 57 h 59"/>
                  <a:gd name="T40" fmla="*/ 32 w 35"/>
                  <a:gd name="T41" fmla="*/ 57 h 59"/>
                  <a:gd name="T42" fmla="*/ 32 w 35"/>
                  <a:gd name="T43" fmla="*/ 59 h 59"/>
                  <a:gd name="T44" fmla="*/ 32 w 35"/>
                  <a:gd name="T45" fmla="*/ 57 h 59"/>
                  <a:gd name="T46" fmla="*/ 31 w 35"/>
                  <a:gd name="T47" fmla="*/ 58 h 59"/>
                  <a:gd name="T48" fmla="*/ 19 w 35"/>
                  <a:gd name="T49" fmla="*/ 51 h 59"/>
                  <a:gd name="T50" fmla="*/ 10 w 35"/>
                  <a:gd name="T51" fmla="*/ 45 h 59"/>
                  <a:gd name="T52" fmla="*/ 26 w 35"/>
                  <a:gd name="T53" fmla="*/ 53 h 59"/>
                  <a:gd name="T54" fmla="*/ 4 w 35"/>
                  <a:gd name="T55" fmla="*/ 32 h 59"/>
                  <a:gd name="T56" fmla="*/ 4 w 35"/>
                  <a:gd name="T57" fmla="*/ 32 h 59"/>
                  <a:gd name="T58" fmla="*/ 27 w 35"/>
                  <a:gd name="T59" fmla="*/ 4 h 59"/>
                  <a:gd name="T60" fmla="*/ 27 w 35"/>
                  <a:gd name="T61" fmla="*/ 4 h 59"/>
                  <a:gd name="T62" fmla="*/ 27 w 35"/>
                  <a:gd name="T63" fmla="*/ 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 h="59">
                    <a:moveTo>
                      <a:pt x="32" y="59"/>
                    </a:moveTo>
                    <a:cubicBezTo>
                      <a:pt x="32" y="59"/>
                      <a:pt x="32" y="59"/>
                      <a:pt x="32" y="59"/>
                    </a:cubicBezTo>
                    <a:cubicBezTo>
                      <a:pt x="32" y="59"/>
                      <a:pt x="32" y="59"/>
                      <a:pt x="32" y="59"/>
                    </a:cubicBezTo>
                    <a:cubicBezTo>
                      <a:pt x="32" y="59"/>
                      <a:pt x="31" y="59"/>
                      <a:pt x="31" y="58"/>
                    </a:cubicBezTo>
                    <a:cubicBezTo>
                      <a:pt x="31" y="58"/>
                      <a:pt x="31" y="58"/>
                      <a:pt x="31" y="58"/>
                    </a:cubicBezTo>
                    <a:cubicBezTo>
                      <a:pt x="30" y="58"/>
                      <a:pt x="29" y="58"/>
                      <a:pt x="27" y="58"/>
                    </a:cubicBezTo>
                    <a:cubicBezTo>
                      <a:pt x="27" y="58"/>
                      <a:pt x="27" y="58"/>
                      <a:pt x="27" y="58"/>
                    </a:cubicBezTo>
                    <a:cubicBezTo>
                      <a:pt x="25" y="57"/>
                      <a:pt x="21" y="56"/>
                      <a:pt x="17" y="54"/>
                    </a:cubicBezTo>
                    <a:cubicBezTo>
                      <a:pt x="17" y="54"/>
                      <a:pt x="17" y="54"/>
                      <a:pt x="17" y="54"/>
                    </a:cubicBezTo>
                    <a:cubicBezTo>
                      <a:pt x="9" y="51"/>
                      <a:pt x="1" y="44"/>
                      <a:pt x="0" y="33"/>
                    </a:cubicBezTo>
                    <a:cubicBezTo>
                      <a:pt x="0" y="33"/>
                      <a:pt x="0" y="33"/>
                      <a:pt x="0" y="33"/>
                    </a:cubicBezTo>
                    <a:cubicBezTo>
                      <a:pt x="2" y="33"/>
                      <a:pt x="2" y="33"/>
                      <a:pt x="2" y="33"/>
                    </a:cubicBezTo>
                    <a:cubicBezTo>
                      <a:pt x="0" y="33"/>
                      <a:pt x="0" y="33"/>
                      <a:pt x="0" y="33"/>
                    </a:cubicBezTo>
                    <a:cubicBezTo>
                      <a:pt x="0" y="32"/>
                      <a:pt x="0" y="32"/>
                      <a:pt x="0" y="32"/>
                    </a:cubicBezTo>
                    <a:cubicBezTo>
                      <a:pt x="0" y="32"/>
                      <a:pt x="0" y="32"/>
                      <a:pt x="0" y="32"/>
                    </a:cubicBezTo>
                    <a:cubicBezTo>
                      <a:pt x="2" y="12"/>
                      <a:pt x="16" y="0"/>
                      <a:pt x="27" y="0"/>
                    </a:cubicBezTo>
                    <a:cubicBezTo>
                      <a:pt x="27" y="0"/>
                      <a:pt x="27" y="0"/>
                      <a:pt x="27" y="0"/>
                    </a:cubicBezTo>
                    <a:cubicBezTo>
                      <a:pt x="28" y="0"/>
                      <a:pt x="29" y="0"/>
                      <a:pt x="30" y="0"/>
                    </a:cubicBezTo>
                    <a:cubicBezTo>
                      <a:pt x="30" y="0"/>
                      <a:pt x="30" y="0"/>
                      <a:pt x="30" y="0"/>
                    </a:cubicBezTo>
                    <a:cubicBezTo>
                      <a:pt x="32" y="1"/>
                      <a:pt x="32" y="1"/>
                      <a:pt x="32" y="1"/>
                    </a:cubicBezTo>
                    <a:cubicBezTo>
                      <a:pt x="30" y="9"/>
                      <a:pt x="30" y="9"/>
                      <a:pt x="30" y="9"/>
                    </a:cubicBezTo>
                    <a:cubicBezTo>
                      <a:pt x="28" y="8"/>
                      <a:pt x="28" y="8"/>
                      <a:pt x="28" y="8"/>
                    </a:cubicBezTo>
                    <a:cubicBezTo>
                      <a:pt x="28" y="8"/>
                      <a:pt x="28" y="8"/>
                      <a:pt x="27" y="8"/>
                    </a:cubicBezTo>
                    <a:cubicBezTo>
                      <a:pt x="27" y="8"/>
                      <a:pt x="27" y="8"/>
                      <a:pt x="27" y="8"/>
                    </a:cubicBezTo>
                    <a:cubicBezTo>
                      <a:pt x="27" y="8"/>
                      <a:pt x="27" y="8"/>
                      <a:pt x="27" y="8"/>
                    </a:cubicBezTo>
                    <a:cubicBezTo>
                      <a:pt x="21" y="8"/>
                      <a:pt x="9" y="17"/>
                      <a:pt x="8" y="32"/>
                    </a:cubicBezTo>
                    <a:cubicBezTo>
                      <a:pt x="8" y="32"/>
                      <a:pt x="8" y="32"/>
                      <a:pt x="8" y="32"/>
                    </a:cubicBezTo>
                    <a:cubicBezTo>
                      <a:pt x="8" y="32"/>
                      <a:pt x="8" y="32"/>
                      <a:pt x="8" y="33"/>
                    </a:cubicBezTo>
                    <a:cubicBezTo>
                      <a:pt x="8" y="33"/>
                      <a:pt x="8" y="33"/>
                      <a:pt x="8" y="33"/>
                    </a:cubicBezTo>
                    <a:cubicBezTo>
                      <a:pt x="8" y="33"/>
                      <a:pt x="8" y="33"/>
                      <a:pt x="8" y="33"/>
                    </a:cubicBezTo>
                    <a:cubicBezTo>
                      <a:pt x="8" y="33"/>
                      <a:pt x="8" y="33"/>
                      <a:pt x="8" y="33"/>
                    </a:cubicBezTo>
                    <a:cubicBezTo>
                      <a:pt x="8" y="39"/>
                      <a:pt x="14" y="44"/>
                      <a:pt x="20" y="47"/>
                    </a:cubicBezTo>
                    <a:cubicBezTo>
                      <a:pt x="20" y="47"/>
                      <a:pt x="20" y="47"/>
                      <a:pt x="20" y="47"/>
                    </a:cubicBezTo>
                    <a:cubicBezTo>
                      <a:pt x="26" y="49"/>
                      <a:pt x="32" y="51"/>
                      <a:pt x="33" y="51"/>
                    </a:cubicBezTo>
                    <a:cubicBezTo>
                      <a:pt x="33" y="51"/>
                      <a:pt x="33" y="51"/>
                      <a:pt x="33" y="51"/>
                    </a:cubicBezTo>
                    <a:cubicBezTo>
                      <a:pt x="33" y="51"/>
                      <a:pt x="33" y="51"/>
                      <a:pt x="33" y="51"/>
                    </a:cubicBezTo>
                    <a:cubicBezTo>
                      <a:pt x="35" y="51"/>
                      <a:pt x="35" y="51"/>
                      <a:pt x="35" y="51"/>
                    </a:cubicBezTo>
                    <a:cubicBezTo>
                      <a:pt x="35" y="53"/>
                      <a:pt x="35" y="53"/>
                      <a:pt x="35" y="53"/>
                    </a:cubicBezTo>
                    <a:cubicBezTo>
                      <a:pt x="34" y="57"/>
                      <a:pt x="34" y="57"/>
                      <a:pt x="34" y="57"/>
                    </a:cubicBezTo>
                    <a:cubicBezTo>
                      <a:pt x="32" y="57"/>
                      <a:pt x="32" y="57"/>
                      <a:pt x="32" y="57"/>
                    </a:cubicBezTo>
                    <a:cubicBezTo>
                      <a:pt x="32" y="59"/>
                      <a:pt x="32" y="59"/>
                      <a:pt x="32" y="59"/>
                    </a:cubicBezTo>
                    <a:cubicBezTo>
                      <a:pt x="32" y="57"/>
                      <a:pt x="32" y="57"/>
                      <a:pt x="32" y="57"/>
                    </a:cubicBezTo>
                    <a:cubicBezTo>
                      <a:pt x="32" y="59"/>
                      <a:pt x="32" y="59"/>
                      <a:pt x="32" y="59"/>
                    </a:cubicBezTo>
                    <a:cubicBezTo>
                      <a:pt x="32" y="59"/>
                      <a:pt x="32" y="59"/>
                      <a:pt x="32" y="59"/>
                    </a:cubicBezTo>
                    <a:close/>
                    <a:moveTo>
                      <a:pt x="31" y="58"/>
                    </a:moveTo>
                    <a:cubicBezTo>
                      <a:pt x="32" y="57"/>
                      <a:pt x="32" y="57"/>
                      <a:pt x="32" y="57"/>
                    </a:cubicBezTo>
                    <a:cubicBezTo>
                      <a:pt x="32" y="57"/>
                      <a:pt x="32" y="57"/>
                      <a:pt x="32" y="57"/>
                    </a:cubicBezTo>
                    <a:cubicBezTo>
                      <a:pt x="31" y="58"/>
                      <a:pt x="31" y="58"/>
                      <a:pt x="31" y="58"/>
                    </a:cubicBezTo>
                    <a:close/>
                    <a:moveTo>
                      <a:pt x="26" y="53"/>
                    </a:moveTo>
                    <a:cubicBezTo>
                      <a:pt x="24" y="53"/>
                      <a:pt x="21" y="52"/>
                      <a:pt x="19" y="51"/>
                    </a:cubicBezTo>
                    <a:cubicBezTo>
                      <a:pt x="19" y="51"/>
                      <a:pt x="19" y="51"/>
                      <a:pt x="19" y="51"/>
                    </a:cubicBezTo>
                    <a:cubicBezTo>
                      <a:pt x="16" y="49"/>
                      <a:pt x="13" y="47"/>
                      <a:pt x="10" y="45"/>
                    </a:cubicBezTo>
                    <a:cubicBezTo>
                      <a:pt x="10" y="45"/>
                      <a:pt x="10" y="45"/>
                      <a:pt x="10" y="45"/>
                    </a:cubicBezTo>
                    <a:cubicBezTo>
                      <a:pt x="15" y="50"/>
                      <a:pt x="21" y="52"/>
                      <a:pt x="26" y="53"/>
                    </a:cubicBezTo>
                    <a:close/>
                    <a:moveTo>
                      <a:pt x="4" y="32"/>
                    </a:moveTo>
                    <a:cubicBezTo>
                      <a:pt x="4" y="32"/>
                      <a:pt x="4" y="32"/>
                      <a:pt x="4" y="32"/>
                    </a:cubicBezTo>
                    <a:cubicBezTo>
                      <a:pt x="4" y="32"/>
                      <a:pt x="4" y="32"/>
                      <a:pt x="4" y="32"/>
                    </a:cubicBezTo>
                    <a:cubicBezTo>
                      <a:pt x="4" y="32"/>
                      <a:pt x="4" y="32"/>
                      <a:pt x="4" y="32"/>
                    </a:cubicBezTo>
                    <a:close/>
                    <a:moveTo>
                      <a:pt x="27" y="4"/>
                    </a:moveTo>
                    <a:cubicBezTo>
                      <a:pt x="27" y="4"/>
                      <a:pt x="27" y="4"/>
                      <a:pt x="27" y="4"/>
                    </a:cubicBezTo>
                    <a:cubicBezTo>
                      <a:pt x="27" y="4"/>
                      <a:pt x="27" y="4"/>
                      <a:pt x="27" y="4"/>
                    </a:cubicBezTo>
                    <a:cubicBezTo>
                      <a:pt x="27" y="4"/>
                      <a:pt x="27" y="4"/>
                      <a:pt x="27" y="4"/>
                    </a:cubicBezTo>
                    <a:cubicBezTo>
                      <a:pt x="27" y="4"/>
                      <a:pt x="27" y="4"/>
                      <a:pt x="27" y="4"/>
                    </a:cubicBezTo>
                    <a:cubicBezTo>
                      <a:pt x="27" y="4"/>
                      <a:pt x="27" y="4"/>
                      <a:pt x="2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72" name="Freeform 267"/>
              <p:cNvSpPr>
                <a:spLocks noEditPoints="1"/>
              </p:cNvSpPr>
              <p:nvPr/>
            </p:nvSpPr>
            <p:spPr bwMode="auto">
              <a:xfrm>
                <a:off x="2419" y="1215"/>
                <a:ext cx="83" cy="134"/>
              </a:xfrm>
              <a:custGeom>
                <a:avLst/>
                <a:gdLst>
                  <a:gd name="T0" fmla="*/ 6 w 33"/>
                  <a:gd name="T1" fmla="*/ 52 h 53"/>
                  <a:gd name="T2" fmla="*/ 9 w 33"/>
                  <a:gd name="T3" fmla="*/ 49 h 53"/>
                  <a:gd name="T4" fmla="*/ 8 w 33"/>
                  <a:gd name="T5" fmla="*/ 50 h 53"/>
                  <a:gd name="T6" fmla="*/ 8 w 33"/>
                  <a:gd name="T7" fmla="*/ 49 h 53"/>
                  <a:gd name="T8" fmla="*/ 8 w 33"/>
                  <a:gd name="T9" fmla="*/ 49 h 53"/>
                  <a:gd name="T10" fmla="*/ 8 w 33"/>
                  <a:gd name="T11" fmla="*/ 49 h 53"/>
                  <a:gd name="T12" fmla="*/ 8 w 33"/>
                  <a:gd name="T13" fmla="*/ 49 h 53"/>
                  <a:gd name="T14" fmla="*/ 8 w 33"/>
                  <a:gd name="T15" fmla="*/ 49 h 53"/>
                  <a:gd name="T16" fmla="*/ 8 w 33"/>
                  <a:gd name="T17" fmla="*/ 49 h 53"/>
                  <a:gd name="T18" fmla="*/ 8 w 33"/>
                  <a:gd name="T19" fmla="*/ 49 h 53"/>
                  <a:gd name="T20" fmla="*/ 20 w 33"/>
                  <a:gd name="T21" fmla="*/ 42 h 53"/>
                  <a:gd name="T22" fmla="*/ 20 w 33"/>
                  <a:gd name="T23" fmla="*/ 42 h 53"/>
                  <a:gd name="T24" fmla="*/ 29 w 33"/>
                  <a:gd name="T25" fmla="*/ 25 h 53"/>
                  <a:gd name="T26" fmla="*/ 29 w 33"/>
                  <a:gd name="T27" fmla="*/ 25 h 53"/>
                  <a:gd name="T28" fmla="*/ 29 w 33"/>
                  <a:gd name="T29" fmla="*/ 21 h 53"/>
                  <a:gd name="T30" fmla="*/ 29 w 33"/>
                  <a:gd name="T31" fmla="*/ 21 h 53"/>
                  <a:gd name="T32" fmla="*/ 13 w 33"/>
                  <a:gd name="T33" fmla="*/ 5 h 53"/>
                  <a:gd name="T34" fmla="*/ 13 w 33"/>
                  <a:gd name="T35" fmla="*/ 5 h 53"/>
                  <a:gd name="T36" fmla="*/ 5 w 33"/>
                  <a:gd name="T37" fmla="*/ 6 h 53"/>
                  <a:gd name="T38" fmla="*/ 5 w 33"/>
                  <a:gd name="T39" fmla="*/ 6 h 53"/>
                  <a:gd name="T40" fmla="*/ 2 w 33"/>
                  <a:gd name="T41" fmla="*/ 8 h 53"/>
                  <a:gd name="T42" fmla="*/ 2 w 33"/>
                  <a:gd name="T43" fmla="*/ 8 h 53"/>
                  <a:gd name="T44" fmla="*/ 0 w 33"/>
                  <a:gd name="T45" fmla="*/ 4 h 53"/>
                  <a:gd name="T46" fmla="*/ 13 w 33"/>
                  <a:gd name="T47" fmla="*/ 1 h 53"/>
                  <a:gd name="T48" fmla="*/ 13 w 33"/>
                  <a:gd name="T49" fmla="*/ 1 h 53"/>
                  <a:gd name="T50" fmla="*/ 33 w 33"/>
                  <a:gd name="T51" fmla="*/ 20 h 53"/>
                  <a:gd name="T52" fmla="*/ 33 w 33"/>
                  <a:gd name="T53" fmla="*/ 20 h 53"/>
                  <a:gd name="T54" fmla="*/ 33 w 33"/>
                  <a:gd name="T55" fmla="*/ 25 h 53"/>
                  <a:gd name="T56" fmla="*/ 33 w 33"/>
                  <a:gd name="T57" fmla="*/ 25 h 53"/>
                  <a:gd name="T58" fmla="*/ 23 w 33"/>
                  <a:gd name="T59" fmla="*/ 46 h 53"/>
                  <a:gd name="T60" fmla="*/ 23 w 33"/>
                  <a:gd name="T61" fmla="*/ 46 h 53"/>
                  <a:gd name="T62" fmla="*/ 8 w 33"/>
                  <a:gd name="T63" fmla="*/ 53 h 53"/>
                  <a:gd name="T64" fmla="*/ 8 w 33"/>
                  <a:gd name="T65" fmla="*/ 53 h 53"/>
                  <a:gd name="T66" fmla="*/ 6 w 33"/>
                  <a:gd name="T67" fmla="*/ 52 h 53"/>
                  <a:gd name="T68" fmla="*/ 2 w 33"/>
                  <a:gd name="T69" fmla="*/ 8 h 53"/>
                  <a:gd name="T70" fmla="*/ 2 w 33"/>
                  <a:gd name="T71" fmla="*/ 8 h 53"/>
                  <a:gd name="T72" fmla="*/ 2 w 33"/>
                  <a:gd name="T73" fmla="*/ 8 h 53"/>
                  <a:gd name="T74" fmla="*/ 2 w 33"/>
                  <a:gd name="T75" fmla="*/ 8 h 53"/>
                  <a:gd name="T76" fmla="*/ 2 w 33"/>
                  <a:gd name="T77" fmla="*/ 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3" h="53">
                    <a:moveTo>
                      <a:pt x="6" y="52"/>
                    </a:moveTo>
                    <a:cubicBezTo>
                      <a:pt x="9" y="49"/>
                      <a:pt x="9" y="49"/>
                      <a:pt x="9" y="49"/>
                    </a:cubicBezTo>
                    <a:cubicBezTo>
                      <a:pt x="8" y="50"/>
                      <a:pt x="8" y="50"/>
                      <a:pt x="8" y="50"/>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10" y="49"/>
                      <a:pt x="15" y="46"/>
                      <a:pt x="20" y="42"/>
                    </a:cubicBezTo>
                    <a:cubicBezTo>
                      <a:pt x="20" y="42"/>
                      <a:pt x="20" y="42"/>
                      <a:pt x="20" y="42"/>
                    </a:cubicBezTo>
                    <a:cubicBezTo>
                      <a:pt x="25" y="38"/>
                      <a:pt x="29" y="32"/>
                      <a:pt x="29" y="25"/>
                    </a:cubicBezTo>
                    <a:cubicBezTo>
                      <a:pt x="29" y="25"/>
                      <a:pt x="29" y="25"/>
                      <a:pt x="29" y="25"/>
                    </a:cubicBezTo>
                    <a:cubicBezTo>
                      <a:pt x="29" y="24"/>
                      <a:pt x="29" y="22"/>
                      <a:pt x="29" y="21"/>
                    </a:cubicBezTo>
                    <a:cubicBezTo>
                      <a:pt x="29" y="21"/>
                      <a:pt x="29" y="21"/>
                      <a:pt x="29" y="21"/>
                    </a:cubicBezTo>
                    <a:cubicBezTo>
                      <a:pt x="26" y="7"/>
                      <a:pt x="20" y="5"/>
                      <a:pt x="13" y="5"/>
                    </a:cubicBezTo>
                    <a:cubicBezTo>
                      <a:pt x="13" y="5"/>
                      <a:pt x="13" y="5"/>
                      <a:pt x="13" y="5"/>
                    </a:cubicBezTo>
                    <a:cubicBezTo>
                      <a:pt x="10" y="5"/>
                      <a:pt x="7" y="5"/>
                      <a:pt x="5" y="6"/>
                    </a:cubicBezTo>
                    <a:cubicBezTo>
                      <a:pt x="5" y="6"/>
                      <a:pt x="5" y="6"/>
                      <a:pt x="5" y="6"/>
                    </a:cubicBezTo>
                    <a:cubicBezTo>
                      <a:pt x="3" y="7"/>
                      <a:pt x="2" y="8"/>
                      <a:pt x="2" y="8"/>
                    </a:cubicBezTo>
                    <a:cubicBezTo>
                      <a:pt x="2" y="8"/>
                      <a:pt x="2" y="8"/>
                      <a:pt x="2" y="8"/>
                    </a:cubicBezTo>
                    <a:cubicBezTo>
                      <a:pt x="0" y="4"/>
                      <a:pt x="0" y="4"/>
                      <a:pt x="0" y="4"/>
                    </a:cubicBezTo>
                    <a:cubicBezTo>
                      <a:pt x="0" y="4"/>
                      <a:pt x="6" y="1"/>
                      <a:pt x="13" y="1"/>
                    </a:cubicBezTo>
                    <a:cubicBezTo>
                      <a:pt x="13" y="1"/>
                      <a:pt x="13" y="1"/>
                      <a:pt x="13" y="1"/>
                    </a:cubicBezTo>
                    <a:cubicBezTo>
                      <a:pt x="21" y="0"/>
                      <a:pt x="30" y="5"/>
                      <a:pt x="33" y="20"/>
                    </a:cubicBezTo>
                    <a:cubicBezTo>
                      <a:pt x="33" y="20"/>
                      <a:pt x="33" y="20"/>
                      <a:pt x="33" y="20"/>
                    </a:cubicBezTo>
                    <a:cubicBezTo>
                      <a:pt x="33" y="22"/>
                      <a:pt x="33" y="23"/>
                      <a:pt x="33" y="25"/>
                    </a:cubicBezTo>
                    <a:cubicBezTo>
                      <a:pt x="33" y="25"/>
                      <a:pt x="33" y="25"/>
                      <a:pt x="33" y="25"/>
                    </a:cubicBezTo>
                    <a:cubicBezTo>
                      <a:pt x="33" y="34"/>
                      <a:pt x="28" y="41"/>
                      <a:pt x="23" y="46"/>
                    </a:cubicBezTo>
                    <a:cubicBezTo>
                      <a:pt x="23" y="46"/>
                      <a:pt x="23" y="46"/>
                      <a:pt x="23" y="46"/>
                    </a:cubicBezTo>
                    <a:cubicBezTo>
                      <a:pt x="17" y="50"/>
                      <a:pt x="12" y="53"/>
                      <a:pt x="8" y="53"/>
                    </a:cubicBezTo>
                    <a:cubicBezTo>
                      <a:pt x="8" y="53"/>
                      <a:pt x="8" y="53"/>
                      <a:pt x="8" y="53"/>
                    </a:cubicBezTo>
                    <a:cubicBezTo>
                      <a:pt x="8" y="53"/>
                      <a:pt x="7" y="53"/>
                      <a:pt x="6" y="52"/>
                    </a:cubicBezTo>
                    <a:close/>
                    <a:moveTo>
                      <a:pt x="2" y="8"/>
                    </a:moveTo>
                    <a:cubicBezTo>
                      <a:pt x="2" y="8"/>
                      <a:pt x="2" y="8"/>
                      <a:pt x="2" y="8"/>
                    </a:cubicBezTo>
                    <a:cubicBezTo>
                      <a:pt x="2" y="8"/>
                      <a:pt x="2" y="8"/>
                      <a:pt x="2" y="8"/>
                    </a:cubicBezTo>
                    <a:cubicBezTo>
                      <a:pt x="2" y="8"/>
                      <a:pt x="2" y="8"/>
                      <a:pt x="2" y="8"/>
                    </a:cubicBezTo>
                    <a:cubicBezTo>
                      <a:pt x="2" y="8"/>
                      <a:pt x="2"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73" name="Freeform 268"/>
              <p:cNvSpPr>
                <a:spLocks noEditPoints="1"/>
              </p:cNvSpPr>
              <p:nvPr/>
            </p:nvSpPr>
            <p:spPr bwMode="auto">
              <a:xfrm>
                <a:off x="2411" y="1213"/>
                <a:ext cx="96" cy="141"/>
              </a:xfrm>
              <a:custGeom>
                <a:avLst/>
                <a:gdLst>
                  <a:gd name="T0" fmla="*/ 9 w 38"/>
                  <a:gd name="T1" fmla="*/ 53 h 56"/>
                  <a:gd name="T2" fmla="*/ 6 w 38"/>
                  <a:gd name="T3" fmla="*/ 52 h 56"/>
                  <a:gd name="T4" fmla="*/ 12 w 38"/>
                  <a:gd name="T5" fmla="*/ 48 h 56"/>
                  <a:gd name="T6" fmla="*/ 30 w 38"/>
                  <a:gd name="T7" fmla="*/ 26 h 56"/>
                  <a:gd name="T8" fmla="*/ 30 w 38"/>
                  <a:gd name="T9" fmla="*/ 26 h 56"/>
                  <a:gd name="T10" fmla="*/ 16 w 38"/>
                  <a:gd name="T11" fmla="*/ 8 h 56"/>
                  <a:gd name="T12" fmla="*/ 9 w 38"/>
                  <a:gd name="T13" fmla="*/ 9 h 56"/>
                  <a:gd name="T14" fmla="*/ 7 w 38"/>
                  <a:gd name="T15" fmla="*/ 11 h 56"/>
                  <a:gd name="T16" fmla="*/ 0 w 38"/>
                  <a:gd name="T17" fmla="*/ 4 h 56"/>
                  <a:gd name="T18" fmla="*/ 2 w 38"/>
                  <a:gd name="T19" fmla="*/ 3 h 56"/>
                  <a:gd name="T20" fmla="*/ 3 w 38"/>
                  <a:gd name="T21" fmla="*/ 3 h 56"/>
                  <a:gd name="T22" fmla="*/ 16 w 38"/>
                  <a:gd name="T23" fmla="*/ 0 h 56"/>
                  <a:gd name="T24" fmla="*/ 17 w 38"/>
                  <a:gd name="T25" fmla="*/ 0 h 56"/>
                  <a:gd name="T26" fmla="*/ 38 w 38"/>
                  <a:gd name="T27" fmla="*/ 26 h 56"/>
                  <a:gd name="T28" fmla="*/ 27 w 38"/>
                  <a:gd name="T29" fmla="*/ 48 h 56"/>
                  <a:gd name="T30" fmla="*/ 11 w 38"/>
                  <a:gd name="T31" fmla="*/ 56 h 56"/>
                  <a:gd name="T32" fmla="*/ 10 w 38"/>
                  <a:gd name="T33" fmla="*/ 54 h 56"/>
                  <a:gd name="T34" fmla="*/ 13 w 38"/>
                  <a:gd name="T35" fmla="*/ 51 h 56"/>
                  <a:gd name="T36" fmla="*/ 13 w 38"/>
                  <a:gd name="T37" fmla="*/ 51 h 56"/>
                  <a:gd name="T38" fmla="*/ 20 w 38"/>
                  <a:gd name="T39" fmla="*/ 48 h 56"/>
                  <a:gd name="T40" fmla="*/ 20 w 38"/>
                  <a:gd name="T41" fmla="*/ 48 h 56"/>
                  <a:gd name="T42" fmla="*/ 34 w 38"/>
                  <a:gd name="T43" fmla="*/ 29 h 56"/>
                  <a:gd name="T44" fmla="*/ 34 w 38"/>
                  <a:gd name="T45" fmla="*/ 21 h 56"/>
                  <a:gd name="T46" fmla="*/ 34 w 38"/>
                  <a:gd name="T47" fmla="*/ 27 h 56"/>
                  <a:gd name="T48" fmla="*/ 34 w 38"/>
                  <a:gd name="T49" fmla="*/ 21 h 56"/>
                  <a:gd name="T50" fmla="*/ 32 w 38"/>
                  <a:gd name="T51" fmla="*/ 16 h 56"/>
                  <a:gd name="T52" fmla="*/ 32 w 38"/>
                  <a:gd name="T53" fmla="*/ 16 h 56"/>
                  <a:gd name="T54" fmla="*/ 32 w 38"/>
                  <a:gd name="T55" fmla="*/ 16 h 56"/>
                  <a:gd name="T56" fmla="*/ 32 w 38"/>
                  <a:gd name="T57" fmla="*/ 16 h 56"/>
                  <a:gd name="T58" fmla="*/ 32 w 38"/>
                  <a:gd name="T59" fmla="*/ 16 h 56"/>
                  <a:gd name="T60" fmla="*/ 32 w 38"/>
                  <a:gd name="T61" fmla="*/ 15 h 56"/>
                  <a:gd name="T62" fmla="*/ 32 w 38"/>
                  <a:gd name="T63" fmla="*/ 15 h 56"/>
                  <a:gd name="T64" fmla="*/ 32 w 38"/>
                  <a:gd name="T65" fmla="*/ 15 h 56"/>
                  <a:gd name="T66" fmla="*/ 32 w 38"/>
                  <a:gd name="T67" fmla="*/ 15 h 56"/>
                  <a:gd name="T68" fmla="*/ 32 w 38"/>
                  <a:gd name="T69" fmla="*/ 15 h 56"/>
                  <a:gd name="T70" fmla="*/ 32 w 38"/>
                  <a:gd name="T71" fmla="*/ 14 h 56"/>
                  <a:gd name="T72" fmla="*/ 32 w 38"/>
                  <a:gd name="T73" fmla="*/ 14 h 56"/>
                  <a:gd name="T74" fmla="*/ 32 w 38"/>
                  <a:gd name="T75" fmla="*/ 14 h 56"/>
                  <a:gd name="T76" fmla="*/ 31 w 38"/>
                  <a:gd name="T77" fmla="*/ 14 h 56"/>
                  <a:gd name="T78" fmla="*/ 31 w 38"/>
                  <a:gd name="T79" fmla="*/ 14 h 56"/>
                  <a:gd name="T80" fmla="*/ 31 w 38"/>
                  <a:gd name="T81" fmla="*/ 14 h 56"/>
                  <a:gd name="T82" fmla="*/ 31 w 38"/>
                  <a:gd name="T83" fmla="*/ 13 h 56"/>
                  <a:gd name="T84" fmla="*/ 31 w 38"/>
                  <a:gd name="T85" fmla="*/ 13 h 56"/>
                  <a:gd name="T86" fmla="*/ 31 w 38"/>
                  <a:gd name="T87" fmla="*/ 13 h 56"/>
                  <a:gd name="T88" fmla="*/ 31 w 38"/>
                  <a:gd name="T89" fmla="*/ 13 h 56"/>
                  <a:gd name="T90" fmla="*/ 31 w 38"/>
                  <a:gd name="T91" fmla="*/ 13 h 56"/>
                  <a:gd name="T92" fmla="*/ 31 w 38"/>
                  <a:gd name="T93" fmla="*/ 13 h 56"/>
                  <a:gd name="T94" fmla="*/ 31 w 38"/>
                  <a:gd name="T95" fmla="*/ 12 h 56"/>
                  <a:gd name="T96" fmla="*/ 31 w 38"/>
                  <a:gd name="T97" fmla="*/ 12 h 56"/>
                  <a:gd name="T98" fmla="*/ 30 w 38"/>
                  <a:gd name="T99" fmla="*/ 12 h 56"/>
                  <a:gd name="T100" fmla="*/ 30 w 38"/>
                  <a:gd name="T101" fmla="*/ 12 h 56"/>
                  <a:gd name="T102" fmla="*/ 30 w 38"/>
                  <a:gd name="T103" fmla="*/ 12 h 56"/>
                  <a:gd name="T104" fmla="*/ 30 w 38"/>
                  <a:gd name="T105" fmla="*/ 12 h 56"/>
                  <a:gd name="T106" fmla="*/ 30 w 38"/>
                  <a:gd name="T107" fmla="*/ 11 h 56"/>
                  <a:gd name="T108" fmla="*/ 17 w 38"/>
                  <a:gd name="T109" fmla="*/ 4 h 56"/>
                  <a:gd name="T110" fmla="*/ 16 w 38"/>
                  <a:gd name="T111" fmla="*/ 4 h 56"/>
                  <a:gd name="T112" fmla="*/ 16 w 38"/>
                  <a:gd name="T113" fmla="*/ 4 h 56"/>
                  <a:gd name="T114" fmla="*/ 17 w 38"/>
                  <a:gd name="T115" fmla="*/ 4 h 56"/>
                  <a:gd name="T116" fmla="*/ 7 w 38"/>
                  <a:gd name="T117" fmla="*/ 5 h 56"/>
                  <a:gd name="T118" fmla="*/ 11 w 38"/>
                  <a:gd name="T119" fmla="*/ 4 h 56"/>
                  <a:gd name="T120" fmla="*/ 7 w 38"/>
                  <a:gd name="T121" fmla="*/ 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 h="56">
                    <a:moveTo>
                      <a:pt x="7" y="54"/>
                    </a:moveTo>
                    <a:cubicBezTo>
                      <a:pt x="9" y="53"/>
                      <a:pt x="9" y="53"/>
                      <a:pt x="9" y="53"/>
                    </a:cubicBezTo>
                    <a:cubicBezTo>
                      <a:pt x="9" y="53"/>
                      <a:pt x="9" y="53"/>
                      <a:pt x="9" y="53"/>
                    </a:cubicBezTo>
                    <a:cubicBezTo>
                      <a:pt x="9" y="53"/>
                      <a:pt x="9" y="53"/>
                      <a:pt x="9" y="53"/>
                    </a:cubicBezTo>
                    <a:cubicBezTo>
                      <a:pt x="7" y="54"/>
                      <a:pt x="7" y="54"/>
                      <a:pt x="7" y="54"/>
                    </a:cubicBezTo>
                    <a:cubicBezTo>
                      <a:pt x="6" y="52"/>
                      <a:pt x="6" y="52"/>
                      <a:pt x="6" y="52"/>
                    </a:cubicBezTo>
                    <a:cubicBezTo>
                      <a:pt x="9" y="50"/>
                      <a:pt x="9" y="50"/>
                      <a:pt x="9" y="50"/>
                    </a:cubicBezTo>
                    <a:cubicBezTo>
                      <a:pt x="9" y="46"/>
                      <a:pt x="9" y="46"/>
                      <a:pt x="9" y="46"/>
                    </a:cubicBezTo>
                    <a:cubicBezTo>
                      <a:pt x="12" y="48"/>
                      <a:pt x="12" y="48"/>
                      <a:pt x="12" y="48"/>
                    </a:cubicBezTo>
                    <a:cubicBezTo>
                      <a:pt x="13" y="47"/>
                      <a:pt x="18" y="45"/>
                      <a:pt x="22" y="42"/>
                    </a:cubicBezTo>
                    <a:cubicBezTo>
                      <a:pt x="22" y="42"/>
                      <a:pt x="22" y="42"/>
                      <a:pt x="22" y="42"/>
                    </a:cubicBezTo>
                    <a:cubicBezTo>
                      <a:pt x="26" y="38"/>
                      <a:pt x="30" y="33"/>
                      <a:pt x="30" y="26"/>
                    </a:cubicBezTo>
                    <a:cubicBezTo>
                      <a:pt x="30" y="26"/>
                      <a:pt x="30" y="26"/>
                      <a:pt x="30" y="26"/>
                    </a:cubicBezTo>
                    <a:cubicBezTo>
                      <a:pt x="30" y="26"/>
                      <a:pt x="30" y="26"/>
                      <a:pt x="30" y="26"/>
                    </a:cubicBezTo>
                    <a:cubicBezTo>
                      <a:pt x="30" y="26"/>
                      <a:pt x="30" y="26"/>
                      <a:pt x="30" y="26"/>
                    </a:cubicBezTo>
                    <a:cubicBezTo>
                      <a:pt x="30" y="25"/>
                      <a:pt x="30" y="23"/>
                      <a:pt x="30" y="22"/>
                    </a:cubicBezTo>
                    <a:cubicBezTo>
                      <a:pt x="30" y="22"/>
                      <a:pt x="30" y="22"/>
                      <a:pt x="30" y="22"/>
                    </a:cubicBezTo>
                    <a:cubicBezTo>
                      <a:pt x="27" y="9"/>
                      <a:pt x="22" y="8"/>
                      <a:pt x="16" y="8"/>
                    </a:cubicBezTo>
                    <a:cubicBezTo>
                      <a:pt x="16" y="8"/>
                      <a:pt x="16" y="8"/>
                      <a:pt x="16" y="8"/>
                    </a:cubicBezTo>
                    <a:cubicBezTo>
                      <a:pt x="14" y="8"/>
                      <a:pt x="11" y="8"/>
                      <a:pt x="9" y="9"/>
                    </a:cubicBezTo>
                    <a:cubicBezTo>
                      <a:pt x="9" y="9"/>
                      <a:pt x="9" y="9"/>
                      <a:pt x="9" y="9"/>
                    </a:cubicBezTo>
                    <a:cubicBezTo>
                      <a:pt x="8" y="9"/>
                      <a:pt x="7" y="10"/>
                      <a:pt x="7" y="10"/>
                    </a:cubicBezTo>
                    <a:cubicBezTo>
                      <a:pt x="7" y="10"/>
                      <a:pt x="7" y="10"/>
                      <a:pt x="7" y="10"/>
                    </a:cubicBezTo>
                    <a:cubicBezTo>
                      <a:pt x="7" y="11"/>
                      <a:pt x="7" y="11"/>
                      <a:pt x="7" y="11"/>
                    </a:cubicBezTo>
                    <a:cubicBezTo>
                      <a:pt x="5" y="11"/>
                      <a:pt x="5" y="11"/>
                      <a:pt x="5" y="11"/>
                    </a:cubicBezTo>
                    <a:cubicBezTo>
                      <a:pt x="4" y="12"/>
                      <a:pt x="4" y="12"/>
                      <a:pt x="4" y="12"/>
                    </a:cubicBezTo>
                    <a:cubicBezTo>
                      <a:pt x="0" y="4"/>
                      <a:pt x="0" y="4"/>
                      <a:pt x="0" y="4"/>
                    </a:cubicBezTo>
                    <a:cubicBezTo>
                      <a:pt x="2" y="4"/>
                      <a:pt x="2" y="4"/>
                      <a:pt x="2" y="4"/>
                    </a:cubicBezTo>
                    <a:cubicBezTo>
                      <a:pt x="2" y="4"/>
                      <a:pt x="2" y="4"/>
                      <a:pt x="2" y="4"/>
                    </a:cubicBezTo>
                    <a:cubicBezTo>
                      <a:pt x="2" y="4"/>
                      <a:pt x="2" y="4"/>
                      <a:pt x="2" y="3"/>
                    </a:cubicBezTo>
                    <a:cubicBezTo>
                      <a:pt x="2" y="3"/>
                      <a:pt x="2" y="3"/>
                      <a:pt x="2" y="3"/>
                    </a:cubicBezTo>
                    <a:cubicBezTo>
                      <a:pt x="2" y="3"/>
                      <a:pt x="3" y="3"/>
                      <a:pt x="3" y="3"/>
                    </a:cubicBezTo>
                    <a:cubicBezTo>
                      <a:pt x="3" y="3"/>
                      <a:pt x="3" y="3"/>
                      <a:pt x="3" y="3"/>
                    </a:cubicBezTo>
                    <a:cubicBezTo>
                      <a:pt x="4" y="3"/>
                      <a:pt x="5" y="2"/>
                      <a:pt x="6" y="2"/>
                    </a:cubicBezTo>
                    <a:cubicBezTo>
                      <a:pt x="6" y="2"/>
                      <a:pt x="6" y="2"/>
                      <a:pt x="6" y="2"/>
                    </a:cubicBezTo>
                    <a:cubicBezTo>
                      <a:pt x="9" y="1"/>
                      <a:pt x="12" y="0"/>
                      <a:pt x="16" y="0"/>
                    </a:cubicBezTo>
                    <a:cubicBezTo>
                      <a:pt x="16" y="0"/>
                      <a:pt x="16" y="0"/>
                      <a:pt x="16" y="0"/>
                    </a:cubicBezTo>
                    <a:cubicBezTo>
                      <a:pt x="16" y="0"/>
                      <a:pt x="17" y="0"/>
                      <a:pt x="17" y="0"/>
                    </a:cubicBezTo>
                    <a:cubicBezTo>
                      <a:pt x="17" y="0"/>
                      <a:pt x="17" y="0"/>
                      <a:pt x="17" y="0"/>
                    </a:cubicBezTo>
                    <a:cubicBezTo>
                      <a:pt x="25" y="0"/>
                      <a:pt x="35" y="5"/>
                      <a:pt x="38" y="21"/>
                    </a:cubicBezTo>
                    <a:cubicBezTo>
                      <a:pt x="38" y="21"/>
                      <a:pt x="38" y="21"/>
                      <a:pt x="38" y="21"/>
                    </a:cubicBezTo>
                    <a:cubicBezTo>
                      <a:pt x="38" y="23"/>
                      <a:pt x="38" y="24"/>
                      <a:pt x="38" y="26"/>
                    </a:cubicBezTo>
                    <a:cubicBezTo>
                      <a:pt x="38" y="26"/>
                      <a:pt x="38" y="26"/>
                      <a:pt x="38" y="26"/>
                    </a:cubicBezTo>
                    <a:cubicBezTo>
                      <a:pt x="38" y="36"/>
                      <a:pt x="33" y="43"/>
                      <a:pt x="27" y="48"/>
                    </a:cubicBezTo>
                    <a:cubicBezTo>
                      <a:pt x="27" y="48"/>
                      <a:pt x="27" y="48"/>
                      <a:pt x="27" y="48"/>
                    </a:cubicBezTo>
                    <a:cubicBezTo>
                      <a:pt x="21" y="53"/>
                      <a:pt x="15" y="55"/>
                      <a:pt x="11" y="56"/>
                    </a:cubicBezTo>
                    <a:cubicBezTo>
                      <a:pt x="11" y="56"/>
                      <a:pt x="11" y="56"/>
                      <a:pt x="11" y="56"/>
                    </a:cubicBezTo>
                    <a:cubicBezTo>
                      <a:pt x="11" y="56"/>
                      <a:pt x="11" y="56"/>
                      <a:pt x="11" y="56"/>
                    </a:cubicBezTo>
                    <a:cubicBezTo>
                      <a:pt x="11" y="56"/>
                      <a:pt x="11" y="56"/>
                      <a:pt x="11" y="56"/>
                    </a:cubicBezTo>
                    <a:cubicBezTo>
                      <a:pt x="11" y="56"/>
                      <a:pt x="9" y="55"/>
                      <a:pt x="7" y="54"/>
                    </a:cubicBezTo>
                    <a:close/>
                    <a:moveTo>
                      <a:pt x="10" y="54"/>
                    </a:moveTo>
                    <a:cubicBezTo>
                      <a:pt x="10" y="54"/>
                      <a:pt x="10" y="54"/>
                      <a:pt x="10" y="54"/>
                    </a:cubicBezTo>
                    <a:cubicBezTo>
                      <a:pt x="10" y="54"/>
                      <a:pt x="10" y="54"/>
                      <a:pt x="10" y="54"/>
                    </a:cubicBezTo>
                    <a:close/>
                    <a:moveTo>
                      <a:pt x="13" y="51"/>
                    </a:moveTo>
                    <a:cubicBezTo>
                      <a:pt x="15" y="51"/>
                      <a:pt x="17" y="50"/>
                      <a:pt x="20" y="48"/>
                    </a:cubicBezTo>
                    <a:cubicBezTo>
                      <a:pt x="20" y="48"/>
                      <a:pt x="20" y="48"/>
                      <a:pt x="20" y="48"/>
                    </a:cubicBezTo>
                    <a:cubicBezTo>
                      <a:pt x="17" y="50"/>
                      <a:pt x="15" y="51"/>
                      <a:pt x="13" y="51"/>
                    </a:cubicBezTo>
                    <a:cubicBezTo>
                      <a:pt x="13" y="51"/>
                      <a:pt x="13" y="51"/>
                      <a:pt x="13" y="51"/>
                    </a:cubicBezTo>
                    <a:cubicBezTo>
                      <a:pt x="13" y="51"/>
                      <a:pt x="13" y="51"/>
                      <a:pt x="13" y="51"/>
                    </a:cubicBezTo>
                    <a:close/>
                    <a:moveTo>
                      <a:pt x="20" y="48"/>
                    </a:moveTo>
                    <a:cubicBezTo>
                      <a:pt x="20" y="48"/>
                      <a:pt x="20" y="48"/>
                      <a:pt x="20" y="48"/>
                    </a:cubicBezTo>
                    <a:cubicBezTo>
                      <a:pt x="20" y="48"/>
                      <a:pt x="20" y="48"/>
                      <a:pt x="20" y="48"/>
                    </a:cubicBezTo>
                    <a:cubicBezTo>
                      <a:pt x="20" y="48"/>
                      <a:pt x="20" y="48"/>
                      <a:pt x="20" y="48"/>
                    </a:cubicBezTo>
                    <a:close/>
                    <a:moveTo>
                      <a:pt x="28" y="42"/>
                    </a:moveTo>
                    <a:cubicBezTo>
                      <a:pt x="31" y="38"/>
                      <a:pt x="33" y="34"/>
                      <a:pt x="34" y="29"/>
                    </a:cubicBezTo>
                    <a:cubicBezTo>
                      <a:pt x="34" y="29"/>
                      <a:pt x="34" y="29"/>
                      <a:pt x="34" y="29"/>
                    </a:cubicBezTo>
                    <a:cubicBezTo>
                      <a:pt x="34" y="29"/>
                      <a:pt x="34" y="29"/>
                      <a:pt x="34" y="29"/>
                    </a:cubicBezTo>
                    <a:cubicBezTo>
                      <a:pt x="33" y="34"/>
                      <a:pt x="31" y="38"/>
                      <a:pt x="28" y="42"/>
                    </a:cubicBezTo>
                    <a:close/>
                    <a:moveTo>
                      <a:pt x="34" y="21"/>
                    </a:moveTo>
                    <a:cubicBezTo>
                      <a:pt x="34" y="23"/>
                      <a:pt x="34" y="25"/>
                      <a:pt x="34" y="26"/>
                    </a:cubicBezTo>
                    <a:cubicBezTo>
                      <a:pt x="34" y="26"/>
                      <a:pt x="34" y="26"/>
                      <a:pt x="34" y="26"/>
                    </a:cubicBezTo>
                    <a:cubicBezTo>
                      <a:pt x="34" y="27"/>
                      <a:pt x="34" y="27"/>
                      <a:pt x="34" y="27"/>
                    </a:cubicBezTo>
                    <a:cubicBezTo>
                      <a:pt x="34" y="26"/>
                      <a:pt x="34" y="26"/>
                      <a:pt x="34" y="26"/>
                    </a:cubicBezTo>
                    <a:cubicBezTo>
                      <a:pt x="34" y="26"/>
                      <a:pt x="34" y="26"/>
                      <a:pt x="34" y="26"/>
                    </a:cubicBezTo>
                    <a:cubicBezTo>
                      <a:pt x="34" y="25"/>
                      <a:pt x="34" y="23"/>
                      <a:pt x="34" y="21"/>
                    </a:cubicBezTo>
                    <a:cubicBezTo>
                      <a:pt x="34" y="21"/>
                      <a:pt x="34" y="21"/>
                      <a:pt x="34" y="21"/>
                    </a:cubicBezTo>
                    <a:cubicBezTo>
                      <a:pt x="33" y="20"/>
                      <a:pt x="33" y="18"/>
                      <a:pt x="32" y="16"/>
                    </a:cubicBezTo>
                    <a:cubicBezTo>
                      <a:pt x="32" y="16"/>
                      <a:pt x="32" y="16"/>
                      <a:pt x="32" y="16"/>
                    </a:cubicBezTo>
                    <a:cubicBezTo>
                      <a:pt x="33" y="18"/>
                      <a:pt x="33" y="20"/>
                      <a:pt x="34" y="21"/>
                    </a:cubicBezTo>
                    <a:close/>
                    <a:moveTo>
                      <a:pt x="32" y="16"/>
                    </a:moveTo>
                    <a:cubicBezTo>
                      <a:pt x="32" y="16"/>
                      <a:pt x="32" y="16"/>
                      <a:pt x="32" y="16"/>
                    </a:cubicBezTo>
                    <a:cubicBezTo>
                      <a:pt x="32" y="16"/>
                      <a:pt x="32" y="16"/>
                      <a:pt x="32" y="16"/>
                    </a:cubicBezTo>
                    <a:cubicBezTo>
                      <a:pt x="32" y="16"/>
                      <a:pt x="32" y="16"/>
                      <a:pt x="32" y="16"/>
                    </a:cubicBezTo>
                    <a:close/>
                    <a:moveTo>
                      <a:pt x="32" y="16"/>
                    </a:moveTo>
                    <a:cubicBezTo>
                      <a:pt x="32" y="16"/>
                      <a:pt x="32" y="16"/>
                      <a:pt x="32" y="16"/>
                    </a:cubicBezTo>
                    <a:cubicBezTo>
                      <a:pt x="32" y="16"/>
                      <a:pt x="32" y="16"/>
                      <a:pt x="32" y="16"/>
                    </a:cubicBezTo>
                    <a:cubicBezTo>
                      <a:pt x="32" y="16"/>
                      <a:pt x="32" y="16"/>
                      <a:pt x="32" y="16"/>
                    </a:cubicBezTo>
                    <a:close/>
                    <a:moveTo>
                      <a:pt x="32" y="16"/>
                    </a:moveTo>
                    <a:cubicBezTo>
                      <a:pt x="32" y="16"/>
                      <a:pt x="32" y="16"/>
                      <a:pt x="32" y="16"/>
                    </a:cubicBezTo>
                    <a:cubicBezTo>
                      <a:pt x="32" y="16"/>
                      <a:pt x="32" y="16"/>
                      <a:pt x="32" y="16"/>
                    </a:cubicBezTo>
                    <a:cubicBezTo>
                      <a:pt x="32" y="16"/>
                      <a:pt x="32" y="16"/>
                      <a:pt x="32" y="16"/>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4"/>
                    </a:moveTo>
                    <a:cubicBezTo>
                      <a:pt x="32" y="14"/>
                      <a:pt x="32" y="14"/>
                      <a:pt x="32" y="14"/>
                    </a:cubicBezTo>
                    <a:cubicBezTo>
                      <a:pt x="32" y="14"/>
                      <a:pt x="32" y="14"/>
                      <a:pt x="32" y="14"/>
                    </a:cubicBezTo>
                    <a:cubicBezTo>
                      <a:pt x="32" y="14"/>
                      <a:pt x="32" y="14"/>
                      <a:pt x="32" y="14"/>
                    </a:cubicBezTo>
                    <a:close/>
                    <a:moveTo>
                      <a:pt x="32" y="14"/>
                    </a:moveTo>
                    <a:cubicBezTo>
                      <a:pt x="32" y="14"/>
                      <a:pt x="32" y="14"/>
                      <a:pt x="32" y="14"/>
                    </a:cubicBezTo>
                    <a:cubicBezTo>
                      <a:pt x="32" y="14"/>
                      <a:pt x="32" y="14"/>
                      <a:pt x="32" y="14"/>
                    </a:cubicBezTo>
                    <a:cubicBezTo>
                      <a:pt x="32" y="14"/>
                      <a:pt x="32" y="14"/>
                      <a:pt x="32" y="14"/>
                    </a:cubicBezTo>
                    <a:close/>
                    <a:moveTo>
                      <a:pt x="31" y="14"/>
                    </a:moveTo>
                    <a:cubicBezTo>
                      <a:pt x="31" y="14"/>
                      <a:pt x="31" y="14"/>
                      <a:pt x="31" y="14"/>
                    </a:cubicBezTo>
                    <a:cubicBezTo>
                      <a:pt x="31" y="14"/>
                      <a:pt x="31" y="14"/>
                      <a:pt x="31" y="14"/>
                    </a:cubicBezTo>
                    <a:cubicBezTo>
                      <a:pt x="31" y="14"/>
                      <a:pt x="31" y="14"/>
                      <a:pt x="31" y="14"/>
                    </a:cubicBezTo>
                    <a:close/>
                    <a:moveTo>
                      <a:pt x="31" y="14"/>
                    </a:moveTo>
                    <a:cubicBezTo>
                      <a:pt x="31" y="14"/>
                      <a:pt x="31" y="14"/>
                      <a:pt x="31" y="14"/>
                    </a:cubicBezTo>
                    <a:cubicBezTo>
                      <a:pt x="31" y="14"/>
                      <a:pt x="31" y="14"/>
                      <a:pt x="31" y="14"/>
                    </a:cubicBezTo>
                    <a:cubicBezTo>
                      <a:pt x="31" y="14"/>
                      <a:pt x="31" y="14"/>
                      <a:pt x="31" y="14"/>
                    </a:cubicBezTo>
                    <a:close/>
                    <a:moveTo>
                      <a:pt x="31" y="14"/>
                    </a:moveTo>
                    <a:cubicBezTo>
                      <a:pt x="31" y="13"/>
                      <a:pt x="31" y="13"/>
                      <a:pt x="31" y="13"/>
                    </a:cubicBezTo>
                    <a:cubicBezTo>
                      <a:pt x="31" y="13"/>
                      <a:pt x="31" y="13"/>
                      <a:pt x="31" y="13"/>
                    </a:cubicBezTo>
                    <a:cubicBezTo>
                      <a:pt x="31" y="13"/>
                      <a:pt x="31" y="13"/>
                      <a:pt x="31" y="14"/>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2"/>
                    </a:moveTo>
                    <a:cubicBezTo>
                      <a:pt x="31" y="12"/>
                      <a:pt x="31" y="12"/>
                      <a:pt x="31" y="12"/>
                    </a:cubicBezTo>
                    <a:cubicBezTo>
                      <a:pt x="31" y="12"/>
                      <a:pt x="31" y="12"/>
                      <a:pt x="31" y="12"/>
                    </a:cubicBezTo>
                    <a:cubicBezTo>
                      <a:pt x="31" y="12"/>
                      <a:pt x="31" y="12"/>
                      <a:pt x="31" y="12"/>
                    </a:cubicBezTo>
                    <a:close/>
                    <a:moveTo>
                      <a:pt x="31" y="12"/>
                    </a:moveTo>
                    <a:cubicBezTo>
                      <a:pt x="31" y="12"/>
                      <a:pt x="31" y="12"/>
                      <a:pt x="30" y="12"/>
                    </a:cubicBezTo>
                    <a:cubicBezTo>
                      <a:pt x="30" y="12"/>
                      <a:pt x="30" y="12"/>
                      <a:pt x="30" y="12"/>
                    </a:cubicBezTo>
                    <a:cubicBezTo>
                      <a:pt x="31" y="12"/>
                      <a:pt x="31" y="12"/>
                      <a:pt x="31" y="12"/>
                    </a:cubicBezTo>
                    <a:close/>
                    <a:moveTo>
                      <a:pt x="30" y="12"/>
                    </a:moveTo>
                    <a:cubicBezTo>
                      <a:pt x="30" y="12"/>
                      <a:pt x="30" y="12"/>
                      <a:pt x="30" y="12"/>
                    </a:cubicBezTo>
                    <a:cubicBezTo>
                      <a:pt x="30" y="12"/>
                      <a:pt x="30" y="12"/>
                      <a:pt x="30" y="12"/>
                    </a:cubicBezTo>
                    <a:cubicBezTo>
                      <a:pt x="30" y="12"/>
                      <a:pt x="30" y="12"/>
                      <a:pt x="30" y="12"/>
                    </a:cubicBezTo>
                    <a:close/>
                    <a:moveTo>
                      <a:pt x="30" y="12"/>
                    </a:moveTo>
                    <a:cubicBezTo>
                      <a:pt x="30" y="12"/>
                      <a:pt x="30" y="12"/>
                      <a:pt x="30" y="12"/>
                    </a:cubicBezTo>
                    <a:cubicBezTo>
                      <a:pt x="30" y="12"/>
                      <a:pt x="30" y="12"/>
                      <a:pt x="30" y="12"/>
                    </a:cubicBezTo>
                    <a:cubicBezTo>
                      <a:pt x="30" y="12"/>
                      <a:pt x="30" y="12"/>
                      <a:pt x="30" y="12"/>
                    </a:cubicBezTo>
                    <a:close/>
                    <a:moveTo>
                      <a:pt x="30" y="12"/>
                    </a:moveTo>
                    <a:cubicBezTo>
                      <a:pt x="30" y="12"/>
                      <a:pt x="30" y="12"/>
                      <a:pt x="30" y="11"/>
                    </a:cubicBezTo>
                    <a:cubicBezTo>
                      <a:pt x="30" y="11"/>
                      <a:pt x="30" y="11"/>
                      <a:pt x="30" y="11"/>
                    </a:cubicBezTo>
                    <a:cubicBezTo>
                      <a:pt x="30" y="12"/>
                      <a:pt x="30" y="12"/>
                      <a:pt x="30" y="12"/>
                    </a:cubicBezTo>
                    <a:close/>
                    <a:moveTo>
                      <a:pt x="30" y="11"/>
                    </a:moveTo>
                    <a:cubicBezTo>
                      <a:pt x="27" y="6"/>
                      <a:pt x="21" y="4"/>
                      <a:pt x="17" y="4"/>
                    </a:cubicBezTo>
                    <a:cubicBezTo>
                      <a:pt x="17" y="4"/>
                      <a:pt x="17" y="4"/>
                      <a:pt x="17" y="4"/>
                    </a:cubicBezTo>
                    <a:cubicBezTo>
                      <a:pt x="17" y="4"/>
                      <a:pt x="17"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4"/>
                    </a:cubicBezTo>
                    <a:cubicBezTo>
                      <a:pt x="21" y="4"/>
                      <a:pt x="26" y="5"/>
                      <a:pt x="30" y="11"/>
                    </a:cubicBezTo>
                    <a:close/>
                    <a:moveTo>
                      <a:pt x="7" y="6"/>
                    </a:moveTo>
                    <a:cubicBezTo>
                      <a:pt x="7" y="6"/>
                      <a:pt x="7" y="6"/>
                      <a:pt x="7" y="5"/>
                    </a:cubicBezTo>
                    <a:cubicBezTo>
                      <a:pt x="7" y="5"/>
                      <a:pt x="7" y="5"/>
                      <a:pt x="7" y="5"/>
                    </a:cubicBezTo>
                    <a:cubicBezTo>
                      <a:pt x="9" y="5"/>
                      <a:pt x="10" y="5"/>
                      <a:pt x="11" y="4"/>
                    </a:cubicBezTo>
                    <a:cubicBezTo>
                      <a:pt x="11" y="4"/>
                      <a:pt x="11" y="4"/>
                      <a:pt x="11" y="4"/>
                    </a:cubicBezTo>
                    <a:cubicBezTo>
                      <a:pt x="9" y="5"/>
                      <a:pt x="8" y="5"/>
                      <a:pt x="7" y="6"/>
                    </a:cubicBezTo>
                    <a:cubicBezTo>
                      <a:pt x="7" y="6"/>
                      <a:pt x="7" y="6"/>
                      <a:pt x="7" y="6"/>
                    </a:cubicBezTo>
                    <a:cubicBezTo>
                      <a:pt x="7" y="6"/>
                      <a:pt x="7" y="6"/>
                      <a:pt x="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74" name="Freeform 269"/>
              <p:cNvSpPr/>
              <p:nvPr/>
            </p:nvSpPr>
            <p:spPr bwMode="auto">
              <a:xfrm>
                <a:off x="2131" y="1057"/>
                <a:ext cx="323" cy="214"/>
              </a:xfrm>
              <a:custGeom>
                <a:avLst/>
                <a:gdLst>
                  <a:gd name="T0" fmla="*/ 2 w 128"/>
                  <a:gd name="T1" fmla="*/ 83 h 85"/>
                  <a:gd name="T2" fmla="*/ 4 w 128"/>
                  <a:gd name="T3" fmla="*/ 84 h 85"/>
                  <a:gd name="T4" fmla="*/ 2 w 128"/>
                  <a:gd name="T5" fmla="*/ 84 h 85"/>
                  <a:gd name="T6" fmla="*/ 2 w 128"/>
                  <a:gd name="T7" fmla="*/ 84 h 85"/>
                  <a:gd name="T8" fmla="*/ 2 w 128"/>
                  <a:gd name="T9" fmla="*/ 84 h 85"/>
                  <a:gd name="T10" fmla="*/ 2 w 128"/>
                  <a:gd name="T11" fmla="*/ 84 h 85"/>
                  <a:gd name="T12" fmla="*/ 2 w 128"/>
                  <a:gd name="T13" fmla="*/ 84 h 85"/>
                  <a:gd name="T14" fmla="*/ 2 w 128"/>
                  <a:gd name="T15" fmla="*/ 84 h 85"/>
                  <a:gd name="T16" fmla="*/ 0 w 128"/>
                  <a:gd name="T17" fmla="*/ 49 h 85"/>
                  <a:gd name="T18" fmla="*/ 0 w 128"/>
                  <a:gd name="T19" fmla="*/ 49 h 85"/>
                  <a:gd name="T20" fmla="*/ 0 w 128"/>
                  <a:gd name="T21" fmla="*/ 40 h 85"/>
                  <a:gd name="T22" fmla="*/ 0 w 128"/>
                  <a:gd name="T23" fmla="*/ 40 h 85"/>
                  <a:gd name="T24" fmla="*/ 2 w 128"/>
                  <a:gd name="T25" fmla="*/ 35 h 85"/>
                  <a:gd name="T26" fmla="*/ 2 w 128"/>
                  <a:gd name="T27" fmla="*/ 35 h 85"/>
                  <a:gd name="T28" fmla="*/ 50 w 128"/>
                  <a:gd name="T29" fmla="*/ 1 h 85"/>
                  <a:gd name="T30" fmla="*/ 50 w 128"/>
                  <a:gd name="T31" fmla="*/ 1 h 85"/>
                  <a:gd name="T32" fmla="*/ 70 w 128"/>
                  <a:gd name="T33" fmla="*/ 0 h 85"/>
                  <a:gd name="T34" fmla="*/ 70 w 128"/>
                  <a:gd name="T35" fmla="*/ 0 h 85"/>
                  <a:gd name="T36" fmla="*/ 103 w 128"/>
                  <a:gd name="T37" fmla="*/ 9 h 85"/>
                  <a:gd name="T38" fmla="*/ 103 w 128"/>
                  <a:gd name="T39" fmla="*/ 9 h 85"/>
                  <a:gd name="T40" fmla="*/ 118 w 128"/>
                  <a:gd name="T41" fmla="*/ 37 h 85"/>
                  <a:gd name="T42" fmla="*/ 118 w 128"/>
                  <a:gd name="T43" fmla="*/ 37 h 85"/>
                  <a:gd name="T44" fmla="*/ 128 w 128"/>
                  <a:gd name="T45" fmla="*/ 65 h 85"/>
                  <a:gd name="T46" fmla="*/ 128 w 128"/>
                  <a:gd name="T47" fmla="*/ 65 h 85"/>
                  <a:gd name="T48" fmla="*/ 124 w 128"/>
                  <a:gd name="T49" fmla="*/ 66 h 85"/>
                  <a:gd name="T50" fmla="*/ 115 w 128"/>
                  <a:gd name="T51" fmla="*/ 39 h 85"/>
                  <a:gd name="T52" fmla="*/ 115 w 128"/>
                  <a:gd name="T53" fmla="*/ 39 h 85"/>
                  <a:gd name="T54" fmla="*/ 100 w 128"/>
                  <a:gd name="T55" fmla="*/ 11 h 85"/>
                  <a:gd name="T56" fmla="*/ 100 w 128"/>
                  <a:gd name="T57" fmla="*/ 11 h 85"/>
                  <a:gd name="T58" fmla="*/ 70 w 128"/>
                  <a:gd name="T59" fmla="*/ 4 h 85"/>
                  <a:gd name="T60" fmla="*/ 70 w 128"/>
                  <a:gd name="T61" fmla="*/ 4 h 85"/>
                  <a:gd name="T62" fmla="*/ 50 w 128"/>
                  <a:gd name="T63" fmla="*/ 5 h 85"/>
                  <a:gd name="T64" fmla="*/ 50 w 128"/>
                  <a:gd name="T65" fmla="*/ 5 h 85"/>
                  <a:gd name="T66" fmla="*/ 5 w 128"/>
                  <a:gd name="T67" fmla="*/ 37 h 85"/>
                  <a:gd name="T68" fmla="*/ 5 w 128"/>
                  <a:gd name="T69" fmla="*/ 37 h 85"/>
                  <a:gd name="T70" fmla="*/ 4 w 128"/>
                  <a:gd name="T71" fmla="*/ 41 h 85"/>
                  <a:gd name="T72" fmla="*/ 4 w 128"/>
                  <a:gd name="T73" fmla="*/ 41 h 85"/>
                  <a:gd name="T74" fmla="*/ 4 w 128"/>
                  <a:gd name="T75" fmla="*/ 49 h 85"/>
                  <a:gd name="T76" fmla="*/ 4 w 128"/>
                  <a:gd name="T77" fmla="*/ 49 h 85"/>
                  <a:gd name="T78" fmla="*/ 6 w 128"/>
                  <a:gd name="T79" fmla="*/ 84 h 85"/>
                  <a:gd name="T80" fmla="*/ 6 w 128"/>
                  <a:gd name="T81" fmla="*/ 84 h 85"/>
                  <a:gd name="T82" fmla="*/ 6 w 128"/>
                  <a:gd name="T83" fmla="*/ 84 h 85"/>
                  <a:gd name="T84" fmla="*/ 6 w 128"/>
                  <a:gd name="T85" fmla="*/ 84 h 85"/>
                  <a:gd name="T86" fmla="*/ 5 w 128"/>
                  <a:gd name="T87" fmla="*/ 85 h 85"/>
                  <a:gd name="T88" fmla="*/ 5 w 128"/>
                  <a:gd name="T89" fmla="*/ 85 h 85"/>
                  <a:gd name="T90" fmla="*/ 2 w 128"/>
                  <a:gd name="T91" fmla="*/ 8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8" h="85">
                    <a:moveTo>
                      <a:pt x="2" y="83"/>
                    </a:moveTo>
                    <a:cubicBezTo>
                      <a:pt x="4" y="84"/>
                      <a:pt x="4" y="84"/>
                      <a:pt x="4" y="84"/>
                    </a:cubicBezTo>
                    <a:cubicBezTo>
                      <a:pt x="2" y="84"/>
                      <a:pt x="2" y="84"/>
                      <a:pt x="2" y="84"/>
                    </a:cubicBezTo>
                    <a:cubicBezTo>
                      <a:pt x="2" y="84"/>
                      <a:pt x="2" y="84"/>
                      <a:pt x="2" y="84"/>
                    </a:cubicBezTo>
                    <a:cubicBezTo>
                      <a:pt x="2" y="84"/>
                      <a:pt x="2" y="84"/>
                      <a:pt x="2" y="84"/>
                    </a:cubicBezTo>
                    <a:cubicBezTo>
                      <a:pt x="2" y="84"/>
                      <a:pt x="2" y="84"/>
                      <a:pt x="2" y="84"/>
                    </a:cubicBezTo>
                    <a:cubicBezTo>
                      <a:pt x="2" y="84"/>
                      <a:pt x="2" y="84"/>
                      <a:pt x="2" y="84"/>
                    </a:cubicBezTo>
                    <a:cubicBezTo>
                      <a:pt x="2" y="84"/>
                      <a:pt x="2" y="84"/>
                      <a:pt x="2" y="84"/>
                    </a:cubicBezTo>
                    <a:cubicBezTo>
                      <a:pt x="2" y="81"/>
                      <a:pt x="0" y="63"/>
                      <a:pt x="0" y="49"/>
                    </a:cubicBezTo>
                    <a:cubicBezTo>
                      <a:pt x="0" y="49"/>
                      <a:pt x="0" y="49"/>
                      <a:pt x="0" y="49"/>
                    </a:cubicBezTo>
                    <a:cubicBezTo>
                      <a:pt x="0" y="46"/>
                      <a:pt x="0" y="43"/>
                      <a:pt x="0" y="40"/>
                    </a:cubicBezTo>
                    <a:cubicBezTo>
                      <a:pt x="0" y="40"/>
                      <a:pt x="0" y="40"/>
                      <a:pt x="0" y="40"/>
                    </a:cubicBezTo>
                    <a:cubicBezTo>
                      <a:pt x="1" y="38"/>
                      <a:pt x="1" y="36"/>
                      <a:pt x="2" y="35"/>
                    </a:cubicBezTo>
                    <a:cubicBezTo>
                      <a:pt x="2" y="35"/>
                      <a:pt x="2" y="35"/>
                      <a:pt x="2" y="35"/>
                    </a:cubicBezTo>
                    <a:cubicBezTo>
                      <a:pt x="5" y="31"/>
                      <a:pt x="17" y="6"/>
                      <a:pt x="50" y="1"/>
                    </a:cubicBezTo>
                    <a:cubicBezTo>
                      <a:pt x="50" y="1"/>
                      <a:pt x="50" y="1"/>
                      <a:pt x="50" y="1"/>
                    </a:cubicBezTo>
                    <a:cubicBezTo>
                      <a:pt x="57" y="0"/>
                      <a:pt x="64" y="0"/>
                      <a:pt x="70" y="0"/>
                    </a:cubicBezTo>
                    <a:cubicBezTo>
                      <a:pt x="70" y="0"/>
                      <a:pt x="70" y="0"/>
                      <a:pt x="70" y="0"/>
                    </a:cubicBezTo>
                    <a:cubicBezTo>
                      <a:pt x="90" y="0"/>
                      <a:pt x="100" y="5"/>
                      <a:pt x="103" y="9"/>
                    </a:cubicBezTo>
                    <a:cubicBezTo>
                      <a:pt x="103" y="9"/>
                      <a:pt x="103" y="9"/>
                      <a:pt x="103" y="9"/>
                    </a:cubicBezTo>
                    <a:cubicBezTo>
                      <a:pt x="107" y="14"/>
                      <a:pt x="113" y="23"/>
                      <a:pt x="118" y="37"/>
                    </a:cubicBezTo>
                    <a:cubicBezTo>
                      <a:pt x="118" y="37"/>
                      <a:pt x="118" y="37"/>
                      <a:pt x="118" y="37"/>
                    </a:cubicBezTo>
                    <a:cubicBezTo>
                      <a:pt x="124" y="52"/>
                      <a:pt x="128" y="65"/>
                      <a:pt x="128" y="65"/>
                    </a:cubicBezTo>
                    <a:cubicBezTo>
                      <a:pt x="128" y="65"/>
                      <a:pt x="128" y="65"/>
                      <a:pt x="128" y="65"/>
                    </a:cubicBezTo>
                    <a:cubicBezTo>
                      <a:pt x="124" y="66"/>
                      <a:pt x="124" y="66"/>
                      <a:pt x="124" y="66"/>
                    </a:cubicBezTo>
                    <a:cubicBezTo>
                      <a:pt x="124" y="66"/>
                      <a:pt x="120" y="53"/>
                      <a:pt x="115" y="39"/>
                    </a:cubicBezTo>
                    <a:cubicBezTo>
                      <a:pt x="115" y="39"/>
                      <a:pt x="115" y="39"/>
                      <a:pt x="115" y="39"/>
                    </a:cubicBezTo>
                    <a:cubicBezTo>
                      <a:pt x="109" y="25"/>
                      <a:pt x="104" y="15"/>
                      <a:pt x="100" y="11"/>
                    </a:cubicBezTo>
                    <a:cubicBezTo>
                      <a:pt x="100" y="11"/>
                      <a:pt x="100" y="11"/>
                      <a:pt x="100" y="11"/>
                    </a:cubicBezTo>
                    <a:cubicBezTo>
                      <a:pt x="98" y="9"/>
                      <a:pt x="89" y="4"/>
                      <a:pt x="70" y="4"/>
                    </a:cubicBezTo>
                    <a:cubicBezTo>
                      <a:pt x="70" y="4"/>
                      <a:pt x="70" y="4"/>
                      <a:pt x="70" y="4"/>
                    </a:cubicBezTo>
                    <a:cubicBezTo>
                      <a:pt x="64" y="4"/>
                      <a:pt x="58" y="4"/>
                      <a:pt x="50" y="5"/>
                    </a:cubicBezTo>
                    <a:cubicBezTo>
                      <a:pt x="50" y="5"/>
                      <a:pt x="50" y="5"/>
                      <a:pt x="50" y="5"/>
                    </a:cubicBezTo>
                    <a:cubicBezTo>
                      <a:pt x="19" y="10"/>
                      <a:pt x="9" y="32"/>
                      <a:pt x="5" y="37"/>
                    </a:cubicBezTo>
                    <a:cubicBezTo>
                      <a:pt x="5" y="37"/>
                      <a:pt x="5" y="37"/>
                      <a:pt x="5" y="37"/>
                    </a:cubicBezTo>
                    <a:cubicBezTo>
                      <a:pt x="5" y="37"/>
                      <a:pt x="5" y="39"/>
                      <a:pt x="4" y="41"/>
                    </a:cubicBezTo>
                    <a:cubicBezTo>
                      <a:pt x="4" y="41"/>
                      <a:pt x="4" y="41"/>
                      <a:pt x="4" y="41"/>
                    </a:cubicBezTo>
                    <a:cubicBezTo>
                      <a:pt x="4" y="43"/>
                      <a:pt x="4" y="46"/>
                      <a:pt x="4" y="49"/>
                    </a:cubicBezTo>
                    <a:cubicBezTo>
                      <a:pt x="4" y="49"/>
                      <a:pt x="4" y="49"/>
                      <a:pt x="4" y="49"/>
                    </a:cubicBezTo>
                    <a:cubicBezTo>
                      <a:pt x="4" y="63"/>
                      <a:pt x="6" y="82"/>
                      <a:pt x="6" y="84"/>
                    </a:cubicBezTo>
                    <a:cubicBezTo>
                      <a:pt x="6" y="84"/>
                      <a:pt x="6" y="84"/>
                      <a:pt x="6" y="84"/>
                    </a:cubicBezTo>
                    <a:cubicBezTo>
                      <a:pt x="6" y="84"/>
                      <a:pt x="6" y="84"/>
                      <a:pt x="6" y="84"/>
                    </a:cubicBezTo>
                    <a:cubicBezTo>
                      <a:pt x="6" y="84"/>
                      <a:pt x="6" y="84"/>
                      <a:pt x="6" y="84"/>
                    </a:cubicBezTo>
                    <a:cubicBezTo>
                      <a:pt x="6" y="84"/>
                      <a:pt x="6" y="84"/>
                      <a:pt x="5" y="85"/>
                    </a:cubicBezTo>
                    <a:cubicBezTo>
                      <a:pt x="5" y="85"/>
                      <a:pt x="5" y="85"/>
                      <a:pt x="5" y="85"/>
                    </a:cubicBezTo>
                    <a:cubicBezTo>
                      <a:pt x="2" y="83"/>
                      <a:pt x="2" y="83"/>
                      <a:pt x="2"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75" name="Freeform 270"/>
              <p:cNvSpPr>
                <a:spLocks noEditPoints="1"/>
              </p:cNvSpPr>
              <p:nvPr/>
            </p:nvSpPr>
            <p:spPr bwMode="auto">
              <a:xfrm>
                <a:off x="2126" y="1052"/>
                <a:ext cx="333" cy="226"/>
              </a:xfrm>
              <a:custGeom>
                <a:avLst/>
                <a:gdLst>
                  <a:gd name="T0" fmla="*/ 2 w 132"/>
                  <a:gd name="T1" fmla="*/ 88 h 90"/>
                  <a:gd name="T2" fmla="*/ 2 w 132"/>
                  <a:gd name="T3" fmla="*/ 86 h 90"/>
                  <a:gd name="T4" fmla="*/ 2 w 132"/>
                  <a:gd name="T5" fmla="*/ 86 h 90"/>
                  <a:gd name="T6" fmla="*/ 2 w 132"/>
                  <a:gd name="T7" fmla="*/ 86 h 90"/>
                  <a:gd name="T8" fmla="*/ 0 w 132"/>
                  <a:gd name="T9" fmla="*/ 51 h 90"/>
                  <a:gd name="T10" fmla="*/ 0 w 132"/>
                  <a:gd name="T11" fmla="*/ 51 h 90"/>
                  <a:gd name="T12" fmla="*/ 0 w 132"/>
                  <a:gd name="T13" fmla="*/ 51 h 90"/>
                  <a:gd name="T14" fmla="*/ 0 w 132"/>
                  <a:gd name="T15" fmla="*/ 42 h 90"/>
                  <a:gd name="T16" fmla="*/ 3 w 132"/>
                  <a:gd name="T17" fmla="*/ 35 h 90"/>
                  <a:gd name="T18" fmla="*/ 52 w 132"/>
                  <a:gd name="T19" fmla="*/ 1 h 90"/>
                  <a:gd name="T20" fmla="*/ 72 w 132"/>
                  <a:gd name="T21" fmla="*/ 0 h 90"/>
                  <a:gd name="T22" fmla="*/ 107 w 132"/>
                  <a:gd name="T23" fmla="*/ 10 h 90"/>
                  <a:gd name="T24" fmla="*/ 122 w 132"/>
                  <a:gd name="T25" fmla="*/ 39 h 90"/>
                  <a:gd name="T26" fmla="*/ 132 w 132"/>
                  <a:gd name="T27" fmla="*/ 67 h 90"/>
                  <a:gd name="T28" fmla="*/ 125 w 132"/>
                  <a:gd name="T29" fmla="*/ 71 h 90"/>
                  <a:gd name="T30" fmla="*/ 124 w 132"/>
                  <a:gd name="T31" fmla="*/ 69 h 90"/>
                  <a:gd name="T32" fmla="*/ 124 w 132"/>
                  <a:gd name="T33" fmla="*/ 69 h 90"/>
                  <a:gd name="T34" fmla="*/ 124 w 132"/>
                  <a:gd name="T35" fmla="*/ 69 h 90"/>
                  <a:gd name="T36" fmla="*/ 124 w 132"/>
                  <a:gd name="T37" fmla="*/ 68 h 90"/>
                  <a:gd name="T38" fmla="*/ 123 w 132"/>
                  <a:gd name="T39" fmla="*/ 66 h 90"/>
                  <a:gd name="T40" fmla="*/ 121 w 132"/>
                  <a:gd name="T41" fmla="*/ 60 h 90"/>
                  <a:gd name="T42" fmla="*/ 115 w 132"/>
                  <a:gd name="T43" fmla="*/ 42 h 90"/>
                  <a:gd name="T44" fmla="*/ 101 w 132"/>
                  <a:gd name="T45" fmla="*/ 15 h 90"/>
                  <a:gd name="T46" fmla="*/ 72 w 132"/>
                  <a:gd name="T47" fmla="*/ 8 h 90"/>
                  <a:gd name="T48" fmla="*/ 72 w 132"/>
                  <a:gd name="T49" fmla="*/ 8 h 90"/>
                  <a:gd name="T50" fmla="*/ 53 w 132"/>
                  <a:gd name="T51" fmla="*/ 9 h 90"/>
                  <a:gd name="T52" fmla="*/ 9 w 132"/>
                  <a:gd name="T53" fmla="*/ 40 h 90"/>
                  <a:gd name="T54" fmla="*/ 9 w 132"/>
                  <a:gd name="T55" fmla="*/ 41 h 90"/>
                  <a:gd name="T56" fmla="*/ 8 w 132"/>
                  <a:gd name="T57" fmla="*/ 43 h 90"/>
                  <a:gd name="T58" fmla="*/ 8 w 132"/>
                  <a:gd name="T59" fmla="*/ 51 h 90"/>
                  <a:gd name="T60" fmla="*/ 10 w 132"/>
                  <a:gd name="T61" fmla="*/ 86 h 90"/>
                  <a:gd name="T62" fmla="*/ 10 w 132"/>
                  <a:gd name="T63" fmla="*/ 86 h 90"/>
                  <a:gd name="T64" fmla="*/ 10 w 132"/>
                  <a:gd name="T65" fmla="*/ 86 h 90"/>
                  <a:gd name="T66" fmla="*/ 9 w 132"/>
                  <a:gd name="T67" fmla="*/ 88 h 90"/>
                  <a:gd name="T68" fmla="*/ 5 w 132"/>
                  <a:gd name="T69" fmla="*/ 88 h 90"/>
                  <a:gd name="T70" fmla="*/ 4 w 132"/>
                  <a:gd name="T71" fmla="*/ 51 h 90"/>
                  <a:gd name="T72" fmla="*/ 4 w 132"/>
                  <a:gd name="T73" fmla="*/ 52 h 90"/>
                  <a:gd name="T74" fmla="*/ 5 w 132"/>
                  <a:gd name="T75" fmla="*/ 80 h 90"/>
                  <a:gd name="T76" fmla="*/ 126 w 132"/>
                  <a:gd name="T77" fmla="*/ 62 h 90"/>
                  <a:gd name="T78" fmla="*/ 125 w 132"/>
                  <a:gd name="T79" fmla="*/ 59 h 90"/>
                  <a:gd name="T80" fmla="*/ 118 w 132"/>
                  <a:gd name="T81" fmla="*/ 40 h 90"/>
                  <a:gd name="T82" fmla="*/ 109 w 132"/>
                  <a:gd name="T83" fmla="*/ 20 h 90"/>
                  <a:gd name="T84" fmla="*/ 118 w 132"/>
                  <a:gd name="T85" fmla="*/ 40 h 90"/>
                  <a:gd name="T86" fmla="*/ 5 w 132"/>
                  <a:gd name="T87" fmla="*/ 38 h 90"/>
                  <a:gd name="T88" fmla="*/ 5 w 132"/>
                  <a:gd name="T89" fmla="*/ 38 h 90"/>
                  <a:gd name="T90" fmla="*/ 5 w 132"/>
                  <a:gd name="T91" fmla="*/ 41 h 90"/>
                  <a:gd name="T92" fmla="*/ 9 w 132"/>
                  <a:gd name="T93" fmla="*/ 40 h 90"/>
                  <a:gd name="T94" fmla="*/ 9 w 132"/>
                  <a:gd name="T95" fmla="*/ 40 h 90"/>
                  <a:gd name="T96" fmla="*/ 6 w 132"/>
                  <a:gd name="T97" fmla="*/ 38 h 90"/>
                  <a:gd name="T98" fmla="*/ 6 w 132"/>
                  <a:gd name="T99" fmla="*/ 38 h 90"/>
                  <a:gd name="T100" fmla="*/ 6 w 132"/>
                  <a:gd name="T101" fmla="*/ 38 h 90"/>
                  <a:gd name="T102" fmla="*/ 6 w 132"/>
                  <a:gd name="T103" fmla="*/ 38 h 90"/>
                  <a:gd name="T104" fmla="*/ 6 w 132"/>
                  <a:gd name="T105" fmla="*/ 38 h 90"/>
                  <a:gd name="T106" fmla="*/ 6 w 132"/>
                  <a:gd name="T107" fmla="*/ 38 h 90"/>
                  <a:gd name="T108" fmla="*/ 6 w 132"/>
                  <a:gd name="T109" fmla="*/ 38 h 90"/>
                  <a:gd name="T110" fmla="*/ 6 w 132"/>
                  <a:gd name="T111" fmla="*/ 38 h 90"/>
                  <a:gd name="T112" fmla="*/ 6 w 132"/>
                  <a:gd name="T113" fmla="*/ 37 h 90"/>
                  <a:gd name="T114" fmla="*/ 6 w 132"/>
                  <a:gd name="T115" fmla="*/ 38 h 90"/>
                  <a:gd name="T116" fmla="*/ 9 w 132"/>
                  <a:gd name="T117" fmla="*/ 32 h 90"/>
                  <a:gd name="T118" fmla="*/ 52 w 132"/>
                  <a:gd name="T119" fmla="*/ 5 h 90"/>
                  <a:gd name="T120" fmla="*/ 72 w 132"/>
                  <a:gd name="T121" fmla="*/ 4 h 90"/>
                  <a:gd name="T122" fmla="*/ 72 w 132"/>
                  <a:gd name="T123" fmla="*/ 4 h 90"/>
                  <a:gd name="T124" fmla="*/ 52 w 132"/>
                  <a:gd name="T125" fmla="*/ 5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2" h="90">
                    <a:moveTo>
                      <a:pt x="5" y="88"/>
                    </a:moveTo>
                    <a:cubicBezTo>
                      <a:pt x="2" y="88"/>
                      <a:pt x="2" y="88"/>
                      <a:pt x="2" y="88"/>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3"/>
                      <a:pt x="0" y="65"/>
                      <a:pt x="0" y="51"/>
                    </a:cubicBezTo>
                    <a:cubicBezTo>
                      <a:pt x="0" y="51"/>
                      <a:pt x="0" y="51"/>
                      <a:pt x="0" y="51"/>
                    </a:cubicBezTo>
                    <a:cubicBezTo>
                      <a:pt x="0" y="51"/>
                      <a:pt x="0" y="51"/>
                      <a:pt x="0" y="51"/>
                    </a:cubicBezTo>
                    <a:cubicBezTo>
                      <a:pt x="0" y="51"/>
                      <a:pt x="0" y="51"/>
                      <a:pt x="0" y="51"/>
                    </a:cubicBezTo>
                    <a:cubicBezTo>
                      <a:pt x="0" y="51"/>
                      <a:pt x="0" y="51"/>
                      <a:pt x="0" y="51"/>
                    </a:cubicBezTo>
                    <a:cubicBezTo>
                      <a:pt x="0" y="48"/>
                      <a:pt x="0" y="45"/>
                      <a:pt x="0" y="42"/>
                    </a:cubicBezTo>
                    <a:cubicBezTo>
                      <a:pt x="0" y="42"/>
                      <a:pt x="0" y="42"/>
                      <a:pt x="0" y="42"/>
                    </a:cubicBezTo>
                    <a:cubicBezTo>
                      <a:pt x="1" y="40"/>
                      <a:pt x="1" y="38"/>
                      <a:pt x="3" y="35"/>
                    </a:cubicBezTo>
                    <a:cubicBezTo>
                      <a:pt x="3" y="35"/>
                      <a:pt x="3" y="35"/>
                      <a:pt x="3" y="35"/>
                    </a:cubicBezTo>
                    <a:cubicBezTo>
                      <a:pt x="5" y="32"/>
                      <a:pt x="17" y="6"/>
                      <a:pt x="52" y="1"/>
                    </a:cubicBezTo>
                    <a:cubicBezTo>
                      <a:pt x="52" y="1"/>
                      <a:pt x="52" y="1"/>
                      <a:pt x="52" y="1"/>
                    </a:cubicBezTo>
                    <a:cubicBezTo>
                      <a:pt x="59" y="0"/>
                      <a:pt x="66" y="0"/>
                      <a:pt x="72" y="0"/>
                    </a:cubicBezTo>
                    <a:cubicBezTo>
                      <a:pt x="72" y="0"/>
                      <a:pt x="72" y="0"/>
                      <a:pt x="72" y="0"/>
                    </a:cubicBezTo>
                    <a:cubicBezTo>
                      <a:pt x="92" y="0"/>
                      <a:pt x="103" y="5"/>
                      <a:pt x="107" y="10"/>
                    </a:cubicBezTo>
                    <a:cubicBezTo>
                      <a:pt x="107" y="10"/>
                      <a:pt x="107" y="10"/>
                      <a:pt x="107" y="10"/>
                    </a:cubicBezTo>
                    <a:cubicBezTo>
                      <a:pt x="111" y="15"/>
                      <a:pt x="116" y="24"/>
                      <a:pt x="122" y="39"/>
                    </a:cubicBezTo>
                    <a:cubicBezTo>
                      <a:pt x="122" y="39"/>
                      <a:pt x="122" y="39"/>
                      <a:pt x="122" y="39"/>
                    </a:cubicBezTo>
                    <a:cubicBezTo>
                      <a:pt x="128" y="53"/>
                      <a:pt x="131" y="66"/>
                      <a:pt x="132" y="67"/>
                    </a:cubicBezTo>
                    <a:cubicBezTo>
                      <a:pt x="132" y="67"/>
                      <a:pt x="132" y="67"/>
                      <a:pt x="132" y="67"/>
                    </a:cubicBezTo>
                    <a:cubicBezTo>
                      <a:pt x="132" y="69"/>
                      <a:pt x="132" y="69"/>
                      <a:pt x="132" y="69"/>
                    </a:cubicBezTo>
                    <a:cubicBezTo>
                      <a:pt x="125" y="71"/>
                      <a:pt x="125" y="71"/>
                      <a:pt x="125" y="71"/>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8"/>
                      <a:pt x="124" y="68"/>
                    </a:cubicBezTo>
                    <a:cubicBezTo>
                      <a:pt x="124" y="68"/>
                      <a:pt x="124" y="68"/>
                      <a:pt x="124" y="68"/>
                    </a:cubicBezTo>
                    <a:cubicBezTo>
                      <a:pt x="124" y="68"/>
                      <a:pt x="123" y="67"/>
                      <a:pt x="123" y="66"/>
                    </a:cubicBezTo>
                    <a:cubicBezTo>
                      <a:pt x="123" y="66"/>
                      <a:pt x="123" y="66"/>
                      <a:pt x="123" y="66"/>
                    </a:cubicBezTo>
                    <a:cubicBezTo>
                      <a:pt x="123" y="65"/>
                      <a:pt x="122" y="63"/>
                      <a:pt x="121" y="60"/>
                    </a:cubicBezTo>
                    <a:cubicBezTo>
                      <a:pt x="121" y="60"/>
                      <a:pt x="121" y="60"/>
                      <a:pt x="121" y="60"/>
                    </a:cubicBezTo>
                    <a:cubicBezTo>
                      <a:pt x="120" y="55"/>
                      <a:pt x="117" y="48"/>
                      <a:pt x="115" y="42"/>
                    </a:cubicBezTo>
                    <a:cubicBezTo>
                      <a:pt x="115" y="42"/>
                      <a:pt x="115" y="42"/>
                      <a:pt x="115" y="42"/>
                    </a:cubicBezTo>
                    <a:cubicBezTo>
                      <a:pt x="109" y="28"/>
                      <a:pt x="104" y="18"/>
                      <a:pt x="101" y="15"/>
                    </a:cubicBezTo>
                    <a:cubicBezTo>
                      <a:pt x="101" y="15"/>
                      <a:pt x="101" y="15"/>
                      <a:pt x="101" y="15"/>
                    </a:cubicBezTo>
                    <a:cubicBezTo>
                      <a:pt x="99" y="13"/>
                      <a:pt x="91" y="8"/>
                      <a:pt x="72" y="8"/>
                    </a:cubicBezTo>
                    <a:cubicBezTo>
                      <a:pt x="72" y="8"/>
                      <a:pt x="72" y="8"/>
                      <a:pt x="72" y="8"/>
                    </a:cubicBezTo>
                    <a:cubicBezTo>
                      <a:pt x="72" y="8"/>
                      <a:pt x="72" y="8"/>
                      <a:pt x="72" y="8"/>
                    </a:cubicBezTo>
                    <a:cubicBezTo>
                      <a:pt x="72" y="8"/>
                      <a:pt x="72" y="8"/>
                      <a:pt x="72" y="8"/>
                    </a:cubicBezTo>
                    <a:cubicBezTo>
                      <a:pt x="66" y="8"/>
                      <a:pt x="60" y="8"/>
                      <a:pt x="53" y="9"/>
                    </a:cubicBezTo>
                    <a:cubicBezTo>
                      <a:pt x="53" y="9"/>
                      <a:pt x="53" y="9"/>
                      <a:pt x="53" y="9"/>
                    </a:cubicBezTo>
                    <a:cubicBezTo>
                      <a:pt x="23" y="13"/>
                      <a:pt x="13" y="34"/>
                      <a:pt x="9" y="40"/>
                    </a:cubicBezTo>
                    <a:cubicBezTo>
                      <a:pt x="9" y="40"/>
                      <a:pt x="9" y="40"/>
                      <a:pt x="9" y="40"/>
                    </a:cubicBezTo>
                    <a:cubicBezTo>
                      <a:pt x="9" y="40"/>
                      <a:pt x="9" y="40"/>
                      <a:pt x="9" y="41"/>
                    </a:cubicBezTo>
                    <a:cubicBezTo>
                      <a:pt x="9" y="41"/>
                      <a:pt x="9" y="41"/>
                      <a:pt x="9" y="41"/>
                    </a:cubicBezTo>
                    <a:cubicBezTo>
                      <a:pt x="9" y="41"/>
                      <a:pt x="9" y="42"/>
                      <a:pt x="8" y="43"/>
                    </a:cubicBezTo>
                    <a:cubicBezTo>
                      <a:pt x="8" y="43"/>
                      <a:pt x="8" y="43"/>
                      <a:pt x="8" y="43"/>
                    </a:cubicBezTo>
                    <a:cubicBezTo>
                      <a:pt x="8" y="45"/>
                      <a:pt x="8" y="48"/>
                      <a:pt x="8" y="51"/>
                    </a:cubicBezTo>
                    <a:cubicBezTo>
                      <a:pt x="8" y="51"/>
                      <a:pt x="8" y="51"/>
                      <a:pt x="8" y="51"/>
                    </a:cubicBezTo>
                    <a:cubicBezTo>
                      <a:pt x="8" y="65"/>
                      <a:pt x="10" y="83"/>
                      <a:pt x="10" y="86"/>
                    </a:cubicBezTo>
                    <a:cubicBezTo>
                      <a:pt x="10" y="86"/>
                      <a:pt x="10" y="86"/>
                      <a:pt x="10" y="86"/>
                    </a:cubicBezTo>
                    <a:cubicBezTo>
                      <a:pt x="10" y="86"/>
                      <a:pt x="10" y="86"/>
                      <a:pt x="10" y="86"/>
                    </a:cubicBezTo>
                    <a:cubicBezTo>
                      <a:pt x="10" y="86"/>
                      <a:pt x="10" y="86"/>
                      <a:pt x="10" y="86"/>
                    </a:cubicBezTo>
                    <a:cubicBezTo>
                      <a:pt x="10" y="86"/>
                      <a:pt x="10" y="86"/>
                      <a:pt x="10" y="86"/>
                    </a:cubicBezTo>
                    <a:cubicBezTo>
                      <a:pt x="12" y="88"/>
                      <a:pt x="12" y="88"/>
                      <a:pt x="12" y="88"/>
                    </a:cubicBezTo>
                    <a:cubicBezTo>
                      <a:pt x="9" y="88"/>
                      <a:pt x="9" y="88"/>
                      <a:pt x="9" y="88"/>
                    </a:cubicBezTo>
                    <a:cubicBezTo>
                      <a:pt x="8" y="90"/>
                      <a:pt x="8" y="90"/>
                      <a:pt x="8" y="90"/>
                    </a:cubicBezTo>
                    <a:cubicBezTo>
                      <a:pt x="5" y="88"/>
                      <a:pt x="5" y="88"/>
                      <a:pt x="5" y="88"/>
                    </a:cubicBezTo>
                    <a:close/>
                    <a:moveTo>
                      <a:pt x="5" y="80"/>
                    </a:moveTo>
                    <a:cubicBezTo>
                      <a:pt x="5" y="73"/>
                      <a:pt x="4" y="61"/>
                      <a:pt x="4" y="51"/>
                    </a:cubicBezTo>
                    <a:cubicBezTo>
                      <a:pt x="4" y="51"/>
                      <a:pt x="4" y="51"/>
                      <a:pt x="4" y="51"/>
                    </a:cubicBezTo>
                    <a:cubicBezTo>
                      <a:pt x="4" y="52"/>
                      <a:pt x="4" y="52"/>
                      <a:pt x="4" y="52"/>
                    </a:cubicBezTo>
                    <a:cubicBezTo>
                      <a:pt x="4" y="52"/>
                      <a:pt x="4" y="52"/>
                      <a:pt x="4" y="52"/>
                    </a:cubicBezTo>
                    <a:cubicBezTo>
                      <a:pt x="4" y="61"/>
                      <a:pt x="5" y="73"/>
                      <a:pt x="5" y="80"/>
                    </a:cubicBezTo>
                    <a:close/>
                    <a:moveTo>
                      <a:pt x="118" y="40"/>
                    </a:moveTo>
                    <a:cubicBezTo>
                      <a:pt x="122" y="48"/>
                      <a:pt x="124" y="57"/>
                      <a:pt x="126" y="62"/>
                    </a:cubicBezTo>
                    <a:cubicBezTo>
                      <a:pt x="126" y="62"/>
                      <a:pt x="126" y="62"/>
                      <a:pt x="126" y="62"/>
                    </a:cubicBezTo>
                    <a:cubicBezTo>
                      <a:pt x="126" y="61"/>
                      <a:pt x="125" y="60"/>
                      <a:pt x="125" y="59"/>
                    </a:cubicBezTo>
                    <a:cubicBezTo>
                      <a:pt x="125" y="59"/>
                      <a:pt x="125" y="59"/>
                      <a:pt x="125" y="59"/>
                    </a:cubicBezTo>
                    <a:cubicBezTo>
                      <a:pt x="124" y="54"/>
                      <a:pt x="121" y="47"/>
                      <a:pt x="118" y="40"/>
                    </a:cubicBezTo>
                    <a:cubicBezTo>
                      <a:pt x="118" y="40"/>
                      <a:pt x="118" y="40"/>
                      <a:pt x="118" y="40"/>
                    </a:cubicBezTo>
                    <a:cubicBezTo>
                      <a:pt x="115" y="32"/>
                      <a:pt x="112" y="25"/>
                      <a:pt x="109" y="20"/>
                    </a:cubicBezTo>
                    <a:cubicBezTo>
                      <a:pt x="109" y="20"/>
                      <a:pt x="109" y="20"/>
                      <a:pt x="109" y="20"/>
                    </a:cubicBezTo>
                    <a:cubicBezTo>
                      <a:pt x="112" y="25"/>
                      <a:pt x="115" y="32"/>
                      <a:pt x="118" y="40"/>
                    </a:cubicBezTo>
                    <a:close/>
                    <a:moveTo>
                      <a:pt x="5" y="41"/>
                    </a:moveTo>
                    <a:cubicBezTo>
                      <a:pt x="5" y="39"/>
                      <a:pt x="5" y="39"/>
                      <a:pt x="5" y="38"/>
                    </a:cubicBezTo>
                    <a:cubicBezTo>
                      <a:pt x="5" y="38"/>
                      <a:pt x="5" y="38"/>
                      <a:pt x="5" y="38"/>
                    </a:cubicBezTo>
                    <a:cubicBezTo>
                      <a:pt x="5" y="38"/>
                      <a:pt x="5" y="38"/>
                      <a:pt x="5" y="38"/>
                    </a:cubicBezTo>
                    <a:cubicBezTo>
                      <a:pt x="5" y="38"/>
                      <a:pt x="5" y="38"/>
                      <a:pt x="5" y="38"/>
                    </a:cubicBezTo>
                    <a:cubicBezTo>
                      <a:pt x="5" y="39"/>
                      <a:pt x="5" y="40"/>
                      <a:pt x="5" y="41"/>
                    </a:cubicBezTo>
                    <a:close/>
                    <a:moveTo>
                      <a:pt x="9" y="40"/>
                    </a:moveTo>
                    <a:cubicBezTo>
                      <a:pt x="9" y="40"/>
                      <a:pt x="9" y="40"/>
                      <a:pt x="9" y="40"/>
                    </a:cubicBezTo>
                    <a:cubicBezTo>
                      <a:pt x="9" y="40"/>
                      <a:pt x="9" y="40"/>
                      <a:pt x="9" y="40"/>
                    </a:cubicBezTo>
                    <a:cubicBezTo>
                      <a:pt x="9" y="40"/>
                      <a:pt x="9" y="40"/>
                      <a:pt x="9" y="40"/>
                    </a:cubicBezTo>
                    <a:cubicBezTo>
                      <a:pt x="9" y="40"/>
                      <a:pt x="9" y="40"/>
                      <a:pt x="9" y="40"/>
                    </a:cubicBezTo>
                    <a:close/>
                    <a:moveTo>
                      <a:pt x="6" y="38"/>
                    </a:moveTo>
                    <a:cubicBezTo>
                      <a:pt x="6" y="38"/>
                      <a:pt x="6" y="38"/>
                      <a:pt x="6" y="38"/>
                    </a:cubicBezTo>
                    <a:cubicBezTo>
                      <a:pt x="6" y="38"/>
                      <a:pt x="6" y="38"/>
                      <a:pt x="6" y="38"/>
                    </a:cubicBezTo>
                    <a:cubicBezTo>
                      <a:pt x="6" y="38"/>
                      <a:pt x="6" y="38"/>
                      <a:pt x="6" y="38"/>
                    </a:cubicBezTo>
                    <a:cubicBezTo>
                      <a:pt x="6" y="38"/>
                      <a:pt x="6" y="38"/>
                      <a:pt x="6" y="38"/>
                    </a:cubicBezTo>
                    <a:close/>
                    <a:moveTo>
                      <a:pt x="6" y="38"/>
                    </a:move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lose/>
                    <a:moveTo>
                      <a:pt x="6" y="38"/>
                    </a:moveTo>
                    <a:cubicBezTo>
                      <a:pt x="6" y="38"/>
                      <a:pt x="6" y="38"/>
                      <a:pt x="6" y="38"/>
                    </a:cubicBezTo>
                    <a:cubicBezTo>
                      <a:pt x="6" y="38"/>
                      <a:pt x="6" y="38"/>
                      <a:pt x="6" y="38"/>
                    </a:cubicBezTo>
                    <a:cubicBezTo>
                      <a:pt x="6" y="38"/>
                      <a:pt x="6" y="37"/>
                      <a:pt x="6" y="37"/>
                    </a:cubicBezTo>
                    <a:cubicBezTo>
                      <a:pt x="6" y="37"/>
                      <a:pt x="6" y="37"/>
                      <a:pt x="6" y="37"/>
                    </a:cubicBezTo>
                    <a:cubicBezTo>
                      <a:pt x="6" y="37"/>
                      <a:pt x="6" y="38"/>
                      <a:pt x="6" y="38"/>
                    </a:cubicBezTo>
                    <a:close/>
                    <a:moveTo>
                      <a:pt x="52" y="5"/>
                    </a:moveTo>
                    <a:cubicBezTo>
                      <a:pt x="27" y="9"/>
                      <a:pt x="15" y="24"/>
                      <a:pt x="9" y="32"/>
                    </a:cubicBezTo>
                    <a:cubicBezTo>
                      <a:pt x="9" y="32"/>
                      <a:pt x="9" y="32"/>
                      <a:pt x="9" y="32"/>
                    </a:cubicBezTo>
                    <a:cubicBezTo>
                      <a:pt x="15" y="24"/>
                      <a:pt x="27" y="9"/>
                      <a:pt x="52" y="5"/>
                    </a:cubicBezTo>
                    <a:cubicBezTo>
                      <a:pt x="52" y="5"/>
                      <a:pt x="52" y="5"/>
                      <a:pt x="52" y="5"/>
                    </a:cubicBezTo>
                    <a:cubicBezTo>
                      <a:pt x="60" y="4"/>
                      <a:pt x="66" y="4"/>
                      <a:pt x="72" y="4"/>
                    </a:cubicBezTo>
                    <a:cubicBezTo>
                      <a:pt x="72" y="4"/>
                      <a:pt x="72" y="4"/>
                      <a:pt x="72" y="4"/>
                    </a:cubicBezTo>
                    <a:cubicBezTo>
                      <a:pt x="72" y="4"/>
                      <a:pt x="72" y="4"/>
                      <a:pt x="72" y="4"/>
                    </a:cubicBezTo>
                    <a:cubicBezTo>
                      <a:pt x="72" y="4"/>
                      <a:pt x="72" y="4"/>
                      <a:pt x="72" y="4"/>
                    </a:cubicBezTo>
                    <a:cubicBezTo>
                      <a:pt x="66" y="4"/>
                      <a:pt x="60" y="4"/>
                      <a:pt x="5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76" name="Freeform 271"/>
              <p:cNvSpPr/>
              <p:nvPr/>
            </p:nvSpPr>
            <p:spPr bwMode="auto">
              <a:xfrm>
                <a:off x="2300" y="1449"/>
                <a:ext cx="10" cy="35"/>
              </a:xfrm>
              <a:custGeom>
                <a:avLst/>
                <a:gdLst>
                  <a:gd name="T0" fmla="*/ 0 w 10"/>
                  <a:gd name="T1" fmla="*/ 35 h 35"/>
                  <a:gd name="T2" fmla="*/ 0 w 10"/>
                  <a:gd name="T3" fmla="*/ 0 h 35"/>
                  <a:gd name="T4" fmla="*/ 10 w 10"/>
                  <a:gd name="T5" fmla="*/ 0 h 35"/>
                  <a:gd name="T6" fmla="*/ 10 w 10"/>
                  <a:gd name="T7" fmla="*/ 35 h 35"/>
                  <a:gd name="T8" fmla="*/ 0 w 10"/>
                  <a:gd name="T9" fmla="*/ 35 h 35"/>
                  <a:gd name="T10" fmla="*/ 0 w 10"/>
                  <a:gd name="T11" fmla="*/ 35 h 35"/>
                </a:gdLst>
                <a:ahLst/>
                <a:cxnLst>
                  <a:cxn ang="0">
                    <a:pos x="T0" y="T1"/>
                  </a:cxn>
                  <a:cxn ang="0">
                    <a:pos x="T2" y="T3"/>
                  </a:cxn>
                  <a:cxn ang="0">
                    <a:pos x="T4" y="T5"/>
                  </a:cxn>
                  <a:cxn ang="0">
                    <a:pos x="T6" y="T7"/>
                  </a:cxn>
                  <a:cxn ang="0">
                    <a:pos x="T8" y="T9"/>
                  </a:cxn>
                  <a:cxn ang="0">
                    <a:pos x="T10" y="T11"/>
                  </a:cxn>
                </a:cxnLst>
                <a:rect l="0" t="0" r="r" b="b"/>
                <a:pathLst>
                  <a:path w="10" h="35">
                    <a:moveTo>
                      <a:pt x="0" y="35"/>
                    </a:moveTo>
                    <a:lnTo>
                      <a:pt x="0" y="0"/>
                    </a:lnTo>
                    <a:lnTo>
                      <a:pt x="10" y="0"/>
                    </a:lnTo>
                    <a:lnTo>
                      <a:pt x="10" y="35"/>
                    </a:lnTo>
                    <a:lnTo>
                      <a:pt x="0" y="35"/>
                    </a:lnTo>
                    <a:lnTo>
                      <a:pt x="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77" name="Freeform 272"/>
              <p:cNvSpPr>
                <a:spLocks noEditPoints="1"/>
              </p:cNvSpPr>
              <p:nvPr/>
            </p:nvSpPr>
            <p:spPr bwMode="auto">
              <a:xfrm>
                <a:off x="2295" y="1444"/>
                <a:ext cx="20" cy="45"/>
              </a:xfrm>
              <a:custGeom>
                <a:avLst/>
                <a:gdLst>
                  <a:gd name="T0" fmla="*/ 15 w 20"/>
                  <a:gd name="T1" fmla="*/ 45 h 45"/>
                  <a:gd name="T2" fmla="*/ 5 w 20"/>
                  <a:gd name="T3" fmla="*/ 45 h 45"/>
                  <a:gd name="T4" fmla="*/ 5 w 20"/>
                  <a:gd name="T5" fmla="*/ 40 h 45"/>
                  <a:gd name="T6" fmla="*/ 10 w 20"/>
                  <a:gd name="T7" fmla="*/ 40 h 45"/>
                  <a:gd name="T8" fmla="*/ 5 w 20"/>
                  <a:gd name="T9" fmla="*/ 40 h 45"/>
                  <a:gd name="T10" fmla="*/ 5 w 20"/>
                  <a:gd name="T11" fmla="*/ 45 h 45"/>
                  <a:gd name="T12" fmla="*/ 0 w 20"/>
                  <a:gd name="T13" fmla="*/ 45 h 45"/>
                  <a:gd name="T14" fmla="*/ 0 w 20"/>
                  <a:gd name="T15" fmla="*/ 0 h 45"/>
                  <a:gd name="T16" fmla="*/ 20 w 20"/>
                  <a:gd name="T17" fmla="*/ 0 h 45"/>
                  <a:gd name="T18" fmla="*/ 20 w 20"/>
                  <a:gd name="T19" fmla="*/ 45 h 45"/>
                  <a:gd name="T20" fmla="*/ 15 w 20"/>
                  <a:gd name="T21" fmla="*/ 45 h 45"/>
                  <a:gd name="T22" fmla="*/ 15 w 20"/>
                  <a:gd name="T23" fmla="*/ 45 h 45"/>
                  <a:gd name="T24" fmla="*/ 10 w 20"/>
                  <a:gd name="T25" fmla="*/ 35 h 45"/>
                  <a:gd name="T26" fmla="*/ 10 w 20"/>
                  <a:gd name="T27" fmla="*/ 10 h 45"/>
                  <a:gd name="T28" fmla="*/ 10 w 20"/>
                  <a:gd name="T29" fmla="*/ 35 h 45"/>
                  <a:gd name="T30" fmla="*/ 10 w 20"/>
                  <a:gd name="T31"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 h="45">
                    <a:moveTo>
                      <a:pt x="15" y="45"/>
                    </a:moveTo>
                    <a:lnTo>
                      <a:pt x="5" y="45"/>
                    </a:lnTo>
                    <a:lnTo>
                      <a:pt x="5" y="40"/>
                    </a:lnTo>
                    <a:lnTo>
                      <a:pt x="10" y="40"/>
                    </a:lnTo>
                    <a:lnTo>
                      <a:pt x="5" y="40"/>
                    </a:lnTo>
                    <a:lnTo>
                      <a:pt x="5" y="45"/>
                    </a:lnTo>
                    <a:lnTo>
                      <a:pt x="0" y="45"/>
                    </a:lnTo>
                    <a:lnTo>
                      <a:pt x="0" y="0"/>
                    </a:lnTo>
                    <a:lnTo>
                      <a:pt x="20" y="0"/>
                    </a:lnTo>
                    <a:lnTo>
                      <a:pt x="20" y="45"/>
                    </a:lnTo>
                    <a:lnTo>
                      <a:pt x="15" y="45"/>
                    </a:lnTo>
                    <a:lnTo>
                      <a:pt x="15" y="45"/>
                    </a:lnTo>
                    <a:close/>
                    <a:moveTo>
                      <a:pt x="10" y="35"/>
                    </a:moveTo>
                    <a:lnTo>
                      <a:pt x="10" y="10"/>
                    </a:lnTo>
                    <a:lnTo>
                      <a:pt x="10" y="35"/>
                    </a:lnTo>
                    <a:lnTo>
                      <a:pt x="1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78" name="Freeform 273"/>
              <p:cNvSpPr/>
              <p:nvPr/>
            </p:nvSpPr>
            <p:spPr bwMode="auto">
              <a:xfrm>
                <a:off x="2252" y="1477"/>
                <a:ext cx="86" cy="35"/>
              </a:xfrm>
              <a:custGeom>
                <a:avLst/>
                <a:gdLst>
                  <a:gd name="T0" fmla="*/ 25 w 34"/>
                  <a:gd name="T1" fmla="*/ 13 h 14"/>
                  <a:gd name="T2" fmla="*/ 19 w 34"/>
                  <a:gd name="T3" fmla="*/ 9 h 14"/>
                  <a:gd name="T4" fmla="*/ 19 w 34"/>
                  <a:gd name="T5" fmla="*/ 9 h 14"/>
                  <a:gd name="T6" fmla="*/ 18 w 34"/>
                  <a:gd name="T7" fmla="*/ 7 h 14"/>
                  <a:gd name="T8" fmla="*/ 18 w 34"/>
                  <a:gd name="T9" fmla="*/ 7 h 14"/>
                  <a:gd name="T10" fmla="*/ 7 w 34"/>
                  <a:gd name="T11" fmla="*/ 14 h 14"/>
                  <a:gd name="T12" fmla="*/ 7 w 34"/>
                  <a:gd name="T13" fmla="*/ 14 h 14"/>
                  <a:gd name="T14" fmla="*/ 6 w 34"/>
                  <a:gd name="T15" fmla="*/ 13 h 14"/>
                  <a:gd name="T16" fmla="*/ 6 w 34"/>
                  <a:gd name="T17" fmla="*/ 13 h 14"/>
                  <a:gd name="T18" fmla="*/ 0 w 34"/>
                  <a:gd name="T19" fmla="*/ 4 h 14"/>
                  <a:gd name="T20" fmla="*/ 0 w 34"/>
                  <a:gd name="T21" fmla="*/ 4 h 14"/>
                  <a:gd name="T22" fmla="*/ 0 w 34"/>
                  <a:gd name="T23" fmla="*/ 3 h 14"/>
                  <a:gd name="T24" fmla="*/ 0 w 34"/>
                  <a:gd name="T25" fmla="*/ 3 h 14"/>
                  <a:gd name="T26" fmla="*/ 4 w 34"/>
                  <a:gd name="T27" fmla="*/ 4 h 14"/>
                  <a:gd name="T28" fmla="*/ 4 w 34"/>
                  <a:gd name="T29" fmla="*/ 4 h 14"/>
                  <a:gd name="T30" fmla="*/ 4 w 34"/>
                  <a:gd name="T31" fmla="*/ 4 h 14"/>
                  <a:gd name="T32" fmla="*/ 5 w 34"/>
                  <a:gd name="T33" fmla="*/ 7 h 14"/>
                  <a:gd name="T34" fmla="*/ 5 w 34"/>
                  <a:gd name="T35" fmla="*/ 7 h 14"/>
                  <a:gd name="T36" fmla="*/ 6 w 34"/>
                  <a:gd name="T37" fmla="*/ 9 h 14"/>
                  <a:gd name="T38" fmla="*/ 6 w 34"/>
                  <a:gd name="T39" fmla="*/ 9 h 14"/>
                  <a:gd name="T40" fmla="*/ 7 w 34"/>
                  <a:gd name="T41" fmla="*/ 10 h 14"/>
                  <a:gd name="T42" fmla="*/ 7 w 34"/>
                  <a:gd name="T43" fmla="*/ 10 h 14"/>
                  <a:gd name="T44" fmla="*/ 13 w 34"/>
                  <a:gd name="T45" fmla="*/ 6 h 14"/>
                  <a:gd name="T46" fmla="*/ 13 w 34"/>
                  <a:gd name="T47" fmla="*/ 6 h 14"/>
                  <a:gd name="T48" fmla="*/ 17 w 34"/>
                  <a:gd name="T49" fmla="*/ 2 h 14"/>
                  <a:gd name="T50" fmla="*/ 17 w 34"/>
                  <a:gd name="T51" fmla="*/ 2 h 14"/>
                  <a:gd name="T52" fmla="*/ 19 w 34"/>
                  <a:gd name="T53" fmla="*/ 0 h 14"/>
                  <a:gd name="T54" fmla="*/ 20 w 34"/>
                  <a:gd name="T55" fmla="*/ 3 h 14"/>
                  <a:gd name="T56" fmla="*/ 22 w 34"/>
                  <a:gd name="T57" fmla="*/ 6 h 14"/>
                  <a:gd name="T58" fmla="*/ 22 w 34"/>
                  <a:gd name="T59" fmla="*/ 6 h 14"/>
                  <a:gd name="T60" fmla="*/ 25 w 34"/>
                  <a:gd name="T61" fmla="*/ 9 h 14"/>
                  <a:gd name="T62" fmla="*/ 25 w 34"/>
                  <a:gd name="T63" fmla="*/ 9 h 14"/>
                  <a:gd name="T64" fmla="*/ 25 w 34"/>
                  <a:gd name="T65" fmla="*/ 9 h 14"/>
                  <a:gd name="T66" fmla="*/ 25 w 34"/>
                  <a:gd name="T67" fmla="*/ 9 h 14"/>
                  <a:gd name="T68" fmla="*/ 25 w 34"/>
                  <a:gd name="T69" fmla="*/ 9 h 14"/>
                  <a:gd name="T70" fmla="*/ 25 w 34"/>
                  <a:gd name="T71" fmla="*/ 9 h 14"/>
                  <a:gd name="T72" fmla="*/ 26 w 34"/>
                  <a:gd name="T73" fmla="*/ 9 h 14"/>
                  <a:gd name="T74" fmla="*/ 26 w 34"/>
                  <a:gd name="T75" fmla="*/ 9 h 14"/>
                  <a:gd name="T76" fmla="*/ 28 w 34"/>
                  <a:gd name="T77" fmla="*/ 5 h 14"/>
                  <a:gd name="T78" fmla="*/ 28 w 34"/>
                  <a:gd name="T79" fmla="*/ 5 h 14"/>
                  <a:gd name="T80" fmla="*/ 31 w 34"/>
                  <a:gd name="T81" fmla="*/ 0 h 14"/>
                  <a:gd name="T82" fmla="*/ 31 w 34"/>
                  <a:gd name="T83" fmla="*/ 0 h 14"/>
                  <a:gd name="T84" fmla="*/ 34 w 34"/>
                  <a:gd name="T85" fmla="*/ 2 h 14"/>
                  <a:gd name="T86" fmla="*/ 32 w 34"/>
                  <a:gd name="T87" fmla="*/ 7 h 14"/>
                  <a:gd name="T88" fmla="*/ 32 w 34"/>
                  <a:gd name="T89" fmla="*/ 7 h 14"/>
                  <a:gd name="T90" fmla="*/ 26 w 34"/>
                  <a:gd name="T91" fmla="*/ 13 h 14"/>
                  <a:gd name="T92" fmla="*/ 26 w 34"/>
                  <a:gd name="T93" fmla="*/ 13 h 14"/>
                  <a:gd name="T94" fmla="*/ 26 w 34"/>
                  <a:gd name="T95" fmla="*/ 13 h 14"/>
                  <a:gd name="T96" fmla="*/ 26 w 34"/>
                  <a:gd name="T97" fmla="*/ 13 h 14"/>
                  <a:gd name="T98" fmla="*/ 25 w 34"/>
                  <a:gd name="T99" fmla="*/ 13 h 14"/>
                  <a:gd name="T100" fmla="*/ 25 w 34"/>
                  <a:gd name="T101" fmla="*/ 13 h 14"/>
                  <a:gd name="T102" fmla="*/ 25 w 34"/>
                  <a:gd name="T103" fmla="*/ 14 h 14"/>
                  <a:gd name="T104" fmla="*/ 25 w 34"/>
                  <a:gd name="T105" fmla="*/ 14 h 14"/>
                  <a:gd name="T106" fmla="*/ 25 w 34"/>
                  <a:gd name="T107" fmla="*/ 14 h 14"/>
                  <a:gd name="T108" fmla="*/ 25 w 34"/>
                  <a:gd name="T109"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4" h="14">
                    <a:moveTo>
                      <a:pt x="25" y="13"/>
                    </a:moveTo>
                    <a:cubicBezTo>
                      <a:pt x="22" y="13"/>
                      <a:pt x="21" y="10"/>
                      <a:pt x="19" y="9"/>
                    </a:cubicBezTo>
                    <a:cubicBezTo>
                      <a:pt x="19" y="9"/>
                      <a:pt x="19" y="9"/>
                      <a:pt x="19" y="9"/>
                    </a:cubicBezTo>
                    <a:cubicBezTo>
                      <a:pt x="19" y="8"/>
                      <a:pt x="18" y="7"/>
                      <a:pt x="18" y="7"/>
                    </a:cubicBezTo>
                    <a:cubicBezTo>
                      <a:pt x="18" y="7"/>
                      <a:pt x="18" y="7"/>
                      <a:pt x="18" y="7"/>
                    </a:cubicBezTo>
                    <a:cubicBezTo>
                      <a:pt x="15" y="9"/>
                      <a:pt x="11" y="13"/>
                      <a:pt x="7" y="14"/>
                    </a:cubicBezTo>
                    <a:cubicBezTo>
                      <a:pt x="7" y="14"/>
                      <a:pt x="7" y="14"/>
                      <a:pt x="7" y="14"/>
                    </a:cubicBezTo>
                    <a:cubicBezTo>
                      <a:pt x="6" y="14"/>
                      <a:pt x="6" y="13"/>
                      <a:pt x="6" y="13"/>
                    </a:cubicBezTo>
                    <a:cubicBezTo>
                      <a:pt x="6" y="13"/>
                      <a:pt x="6" y="13"/>
                      <a:pt x="6" y="13"/>
                    </a:cubicBezTo>
                    <a:cubicBezTo>
                      <a:pt x="0" y="12"/>
                      <a:pt x="0" y="5"/>
                      <a:pt x="0" y="4"/>
                    </a:cubicBezTo>
                    <a:cubicBezTo>
                      <a:pt x="0" y="4"/>
                      <a:pt x="0" y="4"/>
                      <a:pt x="0" y="4"/>
                    </a:cubicBezTo>
                    <a:cubicBezTo>
                      <a:pt x="0" y="4"/>
                      <a:pt x="0" y="3"/>
                      <a:pt x="0" y="3"/>
                    </a:cubicBezTo>
                    <a:cubicBezTo>
                      <a:pt x="0" y="3"/>
                      <a:pt x="0" y="3"/>
                      <a:pt x="0" y="3"/>
                    </a:cubicBezTo>
                    <a:cubicBezTo>
                      <a:pt x="4" y="4"/>
                      <a:pt x="4" y="4"/>
                      <a:pt x="4" y="4"/>
                    </a:cubicBezTo>
                    <a:cubicBezTo>
                      <a:pt x="4" y="4"/>
                      <a:pt x="4" y="4"/>
                      <a:pt x="4" y="4"/>
                    </a:cubicBezTo>
                    <a:cubicBezTo>
                      <a:pt x="4" y="4"/>
                      <a:pt x="4" y="4"/>
                      <a:pt x="4" y="4"/>
                    </a:cubicBezTo>
                    <a:cubicBezTo>
                      <a:pt x="4" y="4"/>
                      <a:pt x="4" y="6"/>
                      <a:pt x="5" y="7"/>
                    </a:cubicBezTo>
                    <a:cubicBezTo>
                      <a:pt x="5" y="7"/>
                      <a:pt x="5" y="7"/>
                      <a:pt x="5" y="7"/>
                    </a:cubicBezTo>
                    <a:cubicBezTo>
                      <a:pt x="5" y="9"/>
                      <a:pt x="6" y="9"/>
                      <a:pt x="6" y="9"/>
                    </a:cubicBezTo>
                    <a:cubicBezTo>
                      <a:pt x="6" y="9"/>
                      <a:pt x="6" y="9"/>
                      <a:pt x="6" y="9"/>
                    </a:cubicBezTo>
                    <a:cubicBezTo>
                      <a:pt x="6" y="9"/>
                      <a:pt x="6" y="10"/>
                      <a:pt x="7" y="10"/>
                    </a:cubicBezTo>
                    <a:cubicBezTo>
                      <a:pt x="7" y="10"/>
                      <a:pt x="7" y="10"/>
                      <a:pt x="7" y="10"/>
                    </a:cubicBezTo>
                    <a:cubicBezTo>
                      <a:pt x="8" y="10"/>
                      <a:pt x="11" y="8"/>
                      <a:pt x="13" y="6"/>
                    </a:cubicBezTo>
                    <a:cubicBezTo>
                      <a:pt x="13" y="6"/>
                      <a:pt x="13" y="6"/>
                      <a:pt x="13" y="6"/>
                    </a:cubicBezTo>
                    <a:cubicBezTo>
                      <a:pt x="15" y="4"/>
                      <a:pt x="17" y="2"/>
                      <a:pt x="17" y="2"/>
                    </a:cubicBezTo>
                    <a:cubicBezTo>
                      <a:pt x="17" y="2"/>
                      <a:pt x="17" y="2"/>
                      <a:pt x="17" y="2"/>
                    </a:cubicBezTo>
                    <a:cubicBezTo>
                      <a:pt x="19" y="0"/>
                      <a:pt x="19" y="0"/>
                      <a:pt x="19" y="0"/>
                    </a:cubicBezTo>
                    <a:cubicBezTo>
                      <a:pt x="20" y="3"/>
                      <a:pt x="20" y="3"/>
                      <a:pt x="20" y="3"/>
                    </a:cubicBezTo>
                    <a:cubicBezTo>
                      <a:pt x="20" y="3"/>
                      <a:pt x="21" y="4"/>
                      <a:pt x="22" y="6"/>
                    </a:cubicBezTo>
                    <a:cubicBezTo>
                      <a:pt x="22" y="6"/>
                      <a:pt x="22" y="6"/>
                      <a:pt x="22" y="6"/>
                    </a:cubicBezTo>
                    <a:cubicBezTo>
                      <a:pt x="23" y="7"/>
                      <a:pt x="24"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6" y="9"/>
                      <a:pt x="26" y="9"/>
                      <a:pt x="26" y="9"/>
                    </a:cubicBezTo>
                    <a:cubicBezTo>
                      <a:pt x="26" y="9"/>
                      <a:pt x="26" y="9"/>
                      <a:pt x="26" y="9"/>
                    </a:cubicBezTo>
                    <a:cubicBezTo>
                      <a:pt x="27" y="8"/>
                      <a:pt x="28" y="7"/>
                      <a:pt x="28" y="5"/>
                    </a:cubicBezTo>
                    <a:cubicBezTo>
                      <a:pt x="28" y="5"/>
                      <a:pt x="28" y="5"/>
                      <a:pt x="28" y="5"/>
                    </a:cubicBezTo>
                    <a:cubicBezTo>
                      <a:pt x="30" y="3"/>
                      <a:pt x="31" y="0"/>
                      <a:pt x="31" y="0"/>
                    </a:cubicBezTo>
                    <a:cubicBezTo>
                      <a:pt x="31" y="0"/>
                      <a:pt x="31" y="0"/>
                      <a:pt x="31" y="0"/>
                    </a:cubicBezTo>
                    <a:cubicBezTo>
                      <a:pt x="34" y="2"/>
                      <a:pt x="34" y="2"/>
                      <a:pt x="34" y="2"/>
                    </a:cubicBezTo>
                    <a:cubicBezTo>
                      <a:pt x="34" y="2"/>
                      <a:pt x="33" y="5"/>
                      <a:pt x="32" y="7"/>
                    </a:cubicBezTo>
                    <a:cubicBezTo>
                      <a:pt x="32" y="7"/>
                      <a:pt x="32" y="7"/>
                      <a:pt x="32" y="7"/>
                    </a:cubicBezTo>
                    <a:cubicBezTo>
                      <a:pt x="30" y="10"/>
                      <a:pt x="29" y="12"/>
                      <a:pt x="26" y="13"/>
                    </a:cubicBezTo>
                    <a:cubicBezTo>
                      <a:pt x="26" y="13"/>
                      <a:pt x="26" y="13"/>
                      <a:pt x="26" y="13"/>
                    </a:cubicBezTo>
                    <a:cubicBezTo>
                      <a:pt x="26" y="13"/>
                      <a:pt x="26" y="13"/>
                      <a:pt x="26" y="13"/>
                    </a:cubicBezTo>
                    <a:cubicBezTo>
                      <a:pt x="26" y="13"/>
                      <a:pt x="26" y="13"/>
                      <a:pt x="26" y="13"/>
                    </a:cubicBezTo>
                    <a:cubicBezTo>
                      <a:pt x="26" y="13"/>
                      <a:pt x="26" y="13"/>
                      <a:pt x="25" y="13"/>
                    </a:cubicBezTo>
                    <a:cubicBezTo>
                      <a:pt x="25" y="13"/>
                      <a:pt x="25" y="13"/>
                      <a:pt x="25" y="13"/>
                    </a:cubicBezTo>
                    <a:cubicBezTo>
                      <a:pt x="25" y="14"/>
                      <a:pt x="25" y="14"/>
                      <a:pt x="25" y="14"/>
                    </a:cubicBezTo>
                    <a:cubicBezTo>
                      <a:pt x="25" y="14"/>
                      <a:pt x="25" y="14"/>
                      <a:pt x="25" y="14"/>
                    </a:cubicBezTo>
                    <a:cubicBezTo>
                      <a:pt x="25" y="14"/>
                      <a:pt x="25" y="14"/>
                      <a:pt x="25" y="14"/>
                    </a:cubicBezTo>
                    <a:cubicBezTo>
                      <a:pt x="25" y="13"/>
                      <a:pt x="25" y="13"/>
                      <a:pt x="2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79" name="Freeform 274"/>
              <p:cNvSpPr>
                <a:spLocks noEditPoints="1"/>
              </p:cNvSpPr>
              <p:nvPr/>
            </p:nvSpPr>
            <p:spPr bwMode="auto">
              <a:xfrm>
                <a:off x="2247" y="1467"/>
                <a:ext cx="99" cy="50"/>
              </a:xfrm>
              <a:custGeom>
                <a:avLst/>
                <a:gdLst>
                  <a:gd name="T0" fmla="*/ 20 w 39"/>
                  <a:gd name="T1" fmla="*/ 14 h 20"/>
                  <a:gd name="T2" fmla="*/ 7 w 39"/>
                  <a:gd name="T3" fmla="*/ 19 h 20"/>
                  <a:gd name="T4" fmla="*/ 0 w 39"/>
                  <a:gd name="T5" fmla="*/ 8 h 20"/>
                  <a:gd name="T6" fmla="*/ 0 w 39"/>
                  <a:gd name="T7" fmla="*/ 5 h 20"/>
                  <a:gd name="T8" fmla="*/ 8 w 39"/>
                  <a:gd name="T9" fmla="*/ 8 h 20"/>
                  <a:gd name="T10" fmla="*/ 8 w 39"/>
                  <a:gd name="T11" fmla="*/ 8 h 20"/>
                  <a:gd name="T12" fmla="*/ 8 w 39"/>
                  <a:gd name="T13" fmla="*/ 11 h 20"/>
                  <a:gd name="T14" fmla="*/ 9 w 39"/>
                  <a:gd name="T15" fmla="*/ 11 h 20"/>
                  <a:gd name="T16" fmla="*/ 10 w 39"/>
                  <a:gd name="T17" fmla="*/ 11 h 20"/>
                  <a:gd name="T18" fmla="*/ 17 w 39"/>
                  <a:gd name="T19" fmla="*/ 5 h 20"/>
                  <a:gd name="T20" fmla="*/ 21 w 39"/>
                  <a:gd name="T21" fmla="*/ 0 h 20"/>
                  <a:gd name="T22" fmla="*/ 24 w 39"/>
                  <a:gd name="T23" fmla="*/ 6 h 20"/>
                  <a:gd name="T24" fmla="*/ 24 w 39"/>
                  <a:gd name="T25" fmla="*/ 6 h 20"/>
                  <a:gd name="T26" fmla="*/ 26 w 39"/>
                  <a:gd name="T27" fmla="*/ 9 h 20"/>
                  <a:gd name="T28" fmla="*/ 27 w 39"/>
                  <a:gd name="T29" fmla="*/ 11 h 20"/>
                  <a:gd name="T30" fmla="*/ 31 w 39"/>
                  <a:gd name="T31" fmla="*/ 3 h 20"/>
                  <a:gd name="T32" fmla="*/ 31 w 39"/>
                  <a:gd name="T33" fmla="*/ 3 h 20"/>
                  <a:gd name="T34" fmla="*/ 38 w 39"/>
                  <a:gd name="T35" fmla="*/ 6 h 20"/>
                  <a:gd name="T36" fmla="*/ 29 w 39"/>
                  <a:gd name="T37" fmla="*/ 19 h 20"/>
                  <a:gd name="T38" fmla="*/ 28 w 39"/>
                  <a:gd name="T39" fmla="*/ 19 h 20"/>
                  <a:gd name="T40" fmla="*/ 28 w 39"/>
                  <a:gd name="T41" fmla="*/ 19 h 20"/>
                  <a:gd name="T42" fmla="*/ 26 w 39"/>
                  <a:gd name="T43" fmla="*/ 19 h 20"/>
                  <a:gd name="T44" fmla="*/ 27 w 39"/>
                  <a:gd name="T45" fmla="*/ 17 h 20"/>
                  <a:gd name="T46" fmla="*/ 8 w 39"/>
                  <a:gd name="T47" fmla="*/ 16 h 20"/>
                  <a:gd name="T48" fmla="*/ 8 w 39"/>
                  <a:gd name="T49" fmla="*/ 15 h 20"/>
                  <a:gd name="T50" fmla="*/ 26 w 39"/>
                  <a:gd name="T51" fmla="*/ 15 h 20"/>
                  <a:gd name="T52" fmla="*/ 26 w 39"/>
                  <a:gd name="T53" fmla="*/ 15 h 20"/>
                  <a:gd name="T54" fmla="*/ 29 w 39"/>
                  <a:gd name="T55" fmla="*/ 15 h 20"/>
                  <a:gd name="T56" fmla="*/ 30 w 39"/>
                  <a:gd name="T57" fmla="*/ 14 h 20"/>
                  <a:gd name="T58" fmla="*/ 5 w 39"/>
                  <a:gd name="T59" fmla="*/ 12 h 20"/>
                  <a:gd name="T60" fmla="*/ 6 w 39"/>
                  <a:gd name="T61" fmla="*/ 15 h 20"/>
                  <a:gd name="T62" fmla="*/ 13 w 39"/>
                  <a:gd name="T63" fmla="*/ 14 h 20"/>
                  <a:gd name="T64" fmla="*/ 16 w 39"/>
                  <a:gd name="T65" fmla="*/ 11 h 20"/>
                  <a:gd name="T66" fmla="*/ 23 w 39"/>
                  <a:gd name="T67" fmla="*/ 12 h 20"/>
                  <a:gd name="T68" fmla="*/ 23 w 39"/>
                  <a:gd name="T69" fmla="*/ 11 h 20"/>
                  <a:gd name="T70" fmla="*/ 32 w 39"/>
                  <a:gd name="T71" fmla="*/ 10 h 20"/>
                  <a:gd name="T72" fmla="*/ 33 w 39"/>
                  <a:gd name="T73" fmla="*/ 8 h 20"/>
                  <a:gd name="T74" fmla="*/ 22 w 39"/>
                  <a:gd name="T75" fmla="*/ 10 h 20"/>
                  <a:gd name="T76" fmla="*/ 21 w 39"/>
                  <a:gd name="T77" fmla="*/ 9 h 20"/>
                  <a:gd name="T78" fmla="*/ 20 w 39"/>
                  <a:gd name="T79" fmla="*/ 7 h 20"/>
                  <a:gd name="T80" fmla="*/ 20 w 39"/>
                  <a:gd name="T81" fmla="*/ 8 h 20"/>
                  <a:gd name="T82" fmla="*/ 20 w 39"/>
                  <a:gd name="T83" fmla="*/ 8 h 20"/>
                  <a:gd name="T84" fmla="*/ 21 w 39"/>
                  <a:gd name="T85" fmla="*/ 8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 h="20">
                    <a:moveTo>
                      <a:pt x="26" y="19"/>
                    </a:moveTo>
                    <a:cubicBezTo>
                      <a:pt x="22" y="18"/>
                      <a:pt x="21" y="16"/>
                      <a:pt x="20" y="14"/>
                    </a:cubicBezTo>
                    <a:cubicBezTo>
                      <a:pt x="20" y="14"/>
                      <a:pt x="20" y="14"/>
                      <a:pt x="20" y="14"/>
                    </a:cubicBezTo>
                    <a:cubicBezTo>
                      <a:pt x="17" y="16"/>
                      <a:pt x="13" y="19"/>
                      <a:pt x="9" y="19"/>
                    </a:cubicBezTo>
                    <a:cubicBezTo>
                      <a:pt x="9" y="19"/>
                      <a:pt x="9" y="19"/>
                      <a:pt x="9" y="19"/>
                    </a:cubicBezTo>
                    <a:cubicBezTo>
                      <a:pt x="8" y="19"/>
                      <a:pt x="8" y="19"/>
                      <a:pt x="7" y="19"/>
                    </a:cubicBezTo>
                    <a:cubicBezTo>
                      <a:pt x="7" y="19"/>
                      <a:pt x="7" y="19"/>
                      <a:pt x="7" y="19"/>
                    </a:cubicBezTo>
                    <a:cubicBezTo>
                      <a:pt x="0" y="17"/>
                      <a:pt x="0" y="9"/>
                      <a:pt x="0" y="8"/>
                    </a:cubicBezTo>
                    <a:cubicBezTo>
                      <a:pt x="0" y="8"/>
                      <a:pt x="0" y="8"/>
                      <a:pt x="0" y="8"/>
                    </a:cubicBezTo>
                    <a:cubicBezTo>
                      <a:pt x="0" y="8"/>
                      <a:pt x="0" y="7"/>
                      <a:pt x="0" y="7"/>
                    </a:cubicBezTo>
                    <a:cubicBezTo>
                      <a:pt x="0" y="7"/>
                      <a:pt x="0" y="7"/>
                      <a:pt x="0" y="7"/>
                    </a:cubicBezTo>
                    <a:cubicBezTo>
                      <a:pt x="0" y="5"/>
                      <a:pt x="0" y="5"/>
                      <a:pt x="0" y="5"/>
                    </a:cubicBezTo>
                    <a:cubicBezTo>
                      <a:pt x="8" y="6"/>
                      <a:pt x="8" y="6"/>
                      <a:pt x="8" y="6"/>
                    </a:cubicBezTo>
                    <a:cubicBezTo>
                      <a:pt x="8" y="8"/>
                      <a:pt x="8" y="8"/>
                      <a:pt x="8" y="8"/>
                    </a:cubicBezTo>
                    <a:cubicBezTo>
                      <a:pt x="8" y="8"/>
                      <a:pt x="8" y="8"/>
                      <a:pt x="8" y="8"/>
                    </a:cubicBezTo>
                    <a:cubicBezTo>
                      <a:pt x="8" y="8"/>
                      <a:pt x="8" y="8"/>
                      <a:pt x="8" y="8"/>
                    </a:cubicBezTo>
                    <a:cubicBezTo>
                      <a:pt x="8" y="8"/>
                      <a:pt x="8" y="8"/>
                      <a:pt x="8" y="8"/>
                    </a:cubicBezTo>
                    <a:cubicBezTo>
                      <a:pt x="8" y="8"/>
                      <a:pt x="8" y="8"/>
                      <a:pt x="8" y="8"/>
                    </a:cubicBezTo>
                    <a:cubicBezTo>
                      <a:pt x="8" y="8"/>
                      <a:pt x="8" y="8"/>
                      <a:pt x="8" y="8"/>
                    </a:cubicBezTo>
                    <a:cubicBezTo>
                      <a:pt x="8" y="9"/>
                      <a:pt x="8" y="10"/>
                      <a:pt x="8" y="11"/>
                    </a:cubicBezTo>
                    <a:cubicBezTo>
                      <a:pt x="8" y="11"/>
                      <a:pt x="8" y="11"/>
                      <a:pt x="8" y="11"/>
                    </a:cubicBezTo>
                    <a:cubicBezTo>
                      <a:pt x="9" y="11"/>
                      <a:pt x="9" y="11"/>
                      <a:pt x="9" y="11"/>
                    </a:cubicBezTo>
                    <a:cubicBezTo>
                      <a:pt x="9" y="11"/>
                      <a:pt x="9" y="11"/>
                      <a:pt x="9" y="11"/>
                    </a:cubicBezTo>
                    <a:cubicBezTo>
                      <a:pt x="9" y="11"/>
                      <a:pt x="9" y="11"/>
                      <a:pt x="9" y="11"/>
                    </a:cubicBezTo>
                    <a:cubicBezTo>
                      <a:pt x="9" y="11"/>
                      <a:pt x="9" y="11"/>
                      <a:pt x="9" y="11"/>
                    </a:cubicBezTo>
                    <a:cubicBezTo>
                      <a:pt x="9" y="11"/>
                      <a:pt x="10" y="11"/>
                      <a:pt x="10" y="11"/>
                    </a:cubicBezTo>
                    <a:cubicBezTo>
                      <a:pt x="10" y="11"/>
                      <a:pt x="10" y="11"/>
                      <a:pt x="10" y="11"/>
                    </a:cubicBezTo>
                    <a:cubicBezTo>
                      <a:pt x="11" y="10"/>
                      <a:pt x="13" y="9"/>
                      <a:pt x="14" y="8"/>
                    </a:cubicBezTo>
                    <a:cubicBezTo>
                      <a:pt x="14" y="8"/>
                      <a:pt x="14" y="8"/>
                      <a:pt x="14" y="8"/>
                    </a:cubicBezTo>
                    <a:cubicBezTo>
                      <a:pt x="16" y="7"/>
                      <a:pt x="17" y="5"/>
                      <a:pt x="17" y="5"/>
                    </a:cubicBezTo>
                    <a:cubicBezTo>
                      <a:pt x="17" y="5"/>
                      <a:pt x="17" y="5"/>
                      <a:pt x="17" y="5"/>
                    </a:cubicBezTo>
                    <a:cubicBezTo>
                      <a:pt x="17" y="5"/>
                      <a:pt x="17" y="5"/>
                      <a:pt x="17" y="5"/>
                    </a:cubicBezTo>
                    <a:cubicBezTo>
                      <a:pt x="21" y="0"/>
                      <a:pt x="21" y="0"/>
                      <a:pt x="21" y="0"/>
                    </a:cubicBezTo>
                    <a:cubicBezTo>
                      <a:pt x="23" y="3"/>
                      <a:pt x="23" y="3"/>
                      <a:pt x="23" y="3"/>
                    </a:cubicBezTo>
                    <a:cubicBezTo>
                      <a:pt x="24" y="6"/>
                      <a:pt x="24" y="6"/>
                      <a:pt x="24" y="6"/>
                    </a:cubicBezTo>
                    <a:cubicBezTo>
                      <a:pt x="24" y="6"/>
                      <a:pt x="24" y="6"/>
                      <a:pt x="24" y="6"/>
                    </a:cubicBezTo>
                    <a:cubicBezTo>
                      <a:pt x="24" y="6"/>
                      <a:pt x="24" y="6"/>
                      <a:pt x="24" y="6"/>
                    </a:cubicBezTo>
                    <a:cubicBezTo>
                      <a:pt x="24" y="6"/>
                      <a:pt x="24" y="6"/>
                      <a:pt x="24" y="6"/>
                    </a:cubicBezTo>
                    <a:cubicBezTo>
                      <a:pt x="24" y="6"/>
                      <a:pt x="24" y="6"/>
                      <a:pt x="24" y="6"/>
                    </a:cubicBezTo>
                    <a:cubicBezTo>
                      <a:pt x="24" y="6"/>
                      <a:pt x="24" y="6"/>
                      <a:pt x="24" y="7"/>
                    </a:cubicBezTo>
                    <a:cubicBezTo>
                      <a:pt x="24" y="7"/>
                      <a:pt x="24" y="7"/>
                      <a:pt x="24" y="7"/>
                    </a:cubicBezTo>
                    <a:cubicBezTo>
                      <a:pt x="25" y="7"/>
                      <a:pt x="25" y="8"/>
                      <a:pt x="26" y="9"/>
                    </a:cubicBezTo>
                    <a:cubicBezTo>
                      <a:pt x="26" y="9"/>
                      <a:pt x="26" y="9"/>
                      <a:pt x="26" y="9"/>
                    </a:cubicBezTo>
                    <a:cubicBezTo>
                      <a:pt x="26" y="9"/>
                      <a:pt x="27" y="10"/>
                      <a:pt x="27" y="11"/>
                    </a:cubicBezTo>
                    <a:cubicBezTo>
                      <a:pt x="27" y="11"/>
                      <a:pt x="27" y="11"/>
                      <a:pt x="27" y="11"/>
                    </a:cubicBezTo>
                    <a:cubicBezTo>
                      <a:pt x="28" y="10"/>
                      <a:pt x="28" y="9"/>
                      <a:pt x="29" y="8"/>
                    </a:cubicBezTo>
                    <a:cubicBezTo>
                      <a:pt x="29" y="8"/>
                      <a:pt x="29" y="8"/>
                      <a:pt x="29" y="8"/>
                    </a:cubicBezTo>
                    <a:cubicBezTo>
                      <a:pt x="30" y="6"/>
                      <a:pt x="31" y="4"/>
                      <a:pt x="31" y="3"/>
                    </a:cubicBezTo>
                    <a:cubicBezTo>
                      <a:pt x="31" y="3"/>
                      <a:pt x="31" y="3"/>
                      <a:pt x="31" y="3"/>
                    </a:cubicBezTo>
                    <a:cubicBezTo>
                      <a:pt x="31" y="3"/>
                      <a:pt x="31" y="4"/>
                      <a:pt x="31" y="3"/>
                    </a:cubicBezTo>
                    <a:cubicBezTo>
                      <a:pt x="31" y="3"/>
                      <a:pt x="31" y="3"/>
                      <a:pt x="31" y="3"/>
                    </a:cubicBezTo>
                    <a:cubicBezTo>
                      <a:pt x="32" y="2"/>
                      <a:pt x="32" y="2"/>
                      <a:pt x="32" y="2"/>
                    </a:cubicBezTo>
                    <a:cubicBezTo>
                      <a:pt x="39" y="5"/>
                      <a:pt x="39" y="5"/>
                      <a:pt x="39" y="5"/>
                    </a:cubicBezTo>
                    <a:cubicBezTo>
                      <a:pt x="38" y="6"/>
                      <a:pt x="38" y="6"/>
                      <a:pt x="38" y="6"/>
                    </a:cubicBezTo>
                    <a:cubicBezTo>
                      <a:pt x="38" y="7"/>
                      <a:pt x="37" y="9"/>
                      <a:pt x="36" y="12"/>
                    </a:cubicBezTo>
                    <a:cubicBezTo>
                      <a:pt x="36" y="12"/>
                      <a:pt x="36" y="12"/>
                      <a:pt x="36" y="12"/>
                    </a:cubicBezTo>
                    <a:cubicBezTo>
                      <a:pt x="34" y="14"/>
                      <a:pt x="33" y="18"/>
                      <a:pt x="29" y="19"/>
                    </a:cubicBezTo>
                    <a:cubicBezTo>
                      <a:pt x="29" y="19"/>
                      <a:pt x="29" y="19"/>
                      <a:pt x="29" y="19"/>
                    </a:cubicBezTo>
                    <a:cubicBezTo>
                      <a:pt x="29" y="19"/>
                      <a:pt x="28" y="19"/>
                      <a:pt x="28" y="19"/>
                    </a:cubicBezTo>
                    <a:cubicBezTo>
                      <a:pt x="28" y="19"/>
                      <a:pt x="28" y="19"/>
                      <a:pt x="28" y="19"/>
                    </a:cubicBezTo>
                    <a:cubicBezTo>
                      <a:pt x="28" y="19"/>
                      <a:pt x="28" y="19"/>
                      <a:pt x="28" y="19"/>
                    </a:cubicBezTo>
                    <a:cubicBezTo>
                      <a:pt x="28" y="19"/>
                      <a:pt x="28" y="19"/>
                      <a:pt x="28" y="19"/>
                    </a:cubicBezTo>
                    <a:cubicBezTo>
                      <a:pt x="28" y="19"/>
                      <a:pt x="28" y="19"/>
                      <a:pt x="28" y="19"/>
                    </a:cubicBezTo>
                    <a:cubicBezTo>
                      <a:pt x="27" y="19"/>
                      <a:pt x="27" y="19"/>
                      <a:pt x="27" y="19"/>
                    </a:cubicBezTo>
                    <a:cubicBezTo>
                      <a:pt x="26" y="20"/>
                      <a:pt x="26" y="20"/>
                      <a:pt x="26" y="20"/>
                    </a:cubicBezTo>
                    <a:cubicBezTo>
                      <a:pt x="26" y="19"/>
                      <a:pt x="26" y="19"/>
                      <a:pt x="26" y="19"/>
                    </a:cubicBezTo>
                    <a:close/>
                    <a:moveTo>
                      <a:pt x="27" y="17"/>
                    </a:moveTo>
                    <a:cubicBezTo>
                      <a:pt x="25" y="19"/>
                      <a:pt x="25" y="19"/>
                      <a:pt x="25" y="19"/>
                    </a:cubicBezTo>
                    <a:cubicBezTo>
                      <a:pt x="27" y="17"/>
                      <a:pt x="27" y="17"/>
                      <a:pt x="27" y="17"/>
                    </a:cubicBezTo>
                    <a:cubicBezTo>
                      <a:pt x="27" y="17"/>
                      <a:pt x="27" y="17"/>
                      <a:pt x="27" y="17"/>
                    </a:cubicBezTo>
                    <a:cubicBezTo>
                      <a:pt x="27" y="17"/>
                      <a:pt x="27" y="17"/>
                      <a:pt x="27" y="17"/>
                    </a:cubicBezTo>
                    <a:close/>
                    <a:moveTo>
                      <a:pt x="8" y="16"/>
                    </a:moveTo>
                    <a:cubicBezTo>
                      <a:pt x="8" y="16"/>
                      <a:pt x="8" y="16"/>
                      <a:pt x="8" y="15"/>
                    </a:cubicBezTo>
                    <a:cubicBezTo>
                      <a:pt x="8" y="15"/>
                      <a:pt x="8" y="15"/>
                      <a:pt x="8" y="15"/>
                    </a:cubicBezTo>
                    <a:cubicBezTo>
                      <a:pt x="8" y="15"/>
                      <a:pt x="8" y="15"/>
                      <a:pt x="8" y="15"/>
                    </a:cubicBezTo>
                    <a:cubicBezTo>
                      <a:pt x="8" y="15"/>
                      <a:pt x="8" y="15"/>
                      <a:pt x="8" y="15"/>
                    </a:cubicBezTo>
                    <a:cubicBezTo>
                      <a:pt x="8" y="15"/>
                      <a:pt x="8" y="15"/>
                      <a:pt x="8" y="16"/>
                    </a:cubicBezTo>
                    <a:close/>
                    <a:moveTo>
                      <a:pt x="26" y="15"/>
                    </a:moveTo>
                    <a:cubicBezTo>
                      <a:pt x="26" y="15"/>
                      <a:pt x="25" y="14"/>
                      <a:pt x="24" y="14"/>
                    </a:cubicBezTo>
                    <a:cubicBezTo>
                      <a:pt x="24" y="14"/>
                      <a:pt x="24" y="14"/>
                      <a:pt x="24" y="14"/>
                    </a:cubicBezTo>
                    <a:cubicBezTo>
                      <a:pt x="25" y="14"/>
                      <a:pt x="26" y="15"/>
                      <a:pt x="26" y="15"/>
                    </a:cubicBezTo>
                    <a:close/>
                    <a:moveTo>
                      <a:pt x="30" y="14"/>
                    </a:moveTo>
                    <a:cubicBezTo>
                      <a:pt x="29" y="14"/>
                      <a:pt x="29" y="15"/>
                      <a:pt x="29" y="15"/>
                    </a:cubicBezTo>
                    <a:cubicBezTo>
                      <a:pt x="29" y="15"/>
                      <a:pt x="29" y="15"/>
                      <a:pt x="29" y="15"/>
                    </a:cubicBezTo>
                    <a:cubicBezTo>
                      <a:pt x="29" y="15"/>
                      <a:pt x="30" y="14"/>
                      <a:pt x="30" y="13"/>
                    </a:cubicBezTo>
                    <a:cubicBezTo>
                      <a:pt x="30" y="13"/>
                      <a:pt x="30" y="13"/>
                      <a:pt x="30" y="13"/>
                    </a:cubicBezTo>
                    <a:cubicBezTo>
                      <a:pt x="30" y="13"/>
                      <a:pt x="30" y="14"/>
                      <a:pt x="30" y="14"/>
                    </a:cubicBezTo>
                    <a:close/>
                    <a:moveTo>
                      <a:pt x="6" y="15"/>
                    </a:moveTo>
                    <a:cubicBezTo>
                      <a:pt x="5" y="14"/>
                      <a:pt x="5" y="13"/>
                      <a:pt x="5" y="12"/>
                    </a:cubicBezTo>
                    <a:cubicBezTo>
                      <a:pt x="5" y="12"/>
                      <a:pt x="5" y="12"/>
                      <a:pt x="5" y="12"/>
                    </a:cubicBezTo>
                    <a:cubicBezTo>
                      <a:pt x="4" y="11"/>
                      <a:pt x="4" y="11"/>
                      <a:pt x="4" y="10"/>
                    </a:cubicBezTo>
                    <a:cubicBezTo>
                      <a:pt x="4" y="10"/>
                      <a:pt x="4" y="10"/>
                      <a:pt x="4" y="10"/>
                    </a:cubicBezTo>
                    <a:cubicBezTo>
                      <a:pt x="4" y="12"/>
                      <a:pt x="5" y="14"/>
                      <a:pt x="6" y="15"/>
                    </a:cubicBezTo>
                    <a:close/>
                    <a:moveTo>
                      <a:pt x="16" y="11"/>
                    </a:moveTo>
                    <a:cubicBezTo>
                      <a:pt x="15" y="12"/>
                      <a:pt x="14" y="13"/>
                      <a:pt x="13" y="14"/>
                    </a:cubicBezTo>
                    <a:cubicBezTo>
                      <a:pt x="13" y="14"/>
                      <a:pt x="13" y="14"/>
                      <a:pt x="13" y="14"/>
                    </a:cubicBezTo>
                    <a:cubicBezTo>
                      <a:pt x="15" y="13"/>
                      <a:pt x="17" y="11"/>
                      <a:pt x="18" y="10"/>
                    </a:cubicBezTo>
                    <a:cubicBezTo>
                      <a:pt x="18" y="10"/>
                      <a:pt x="18" y="10"/>
                      <a:pt x="18" y="10"/>
                    </a:cubicBezTo>
                    <a:cubicBezTo>
                      <a:pt x="18" y="10"/>
                      <a:pt x="17" y="11"/>
                      <a:pt x="16" y="11"/>
                    </a:cubicBezTo>
                    <a:close/>
                    <a:moveTo>
                      <a:pt x="23" y="11"/>
                    </a:moveTo>
                    <a:cubicBezTo>
                      <a:pt x="23" y="11"/>
                      <a:pt x="23" y="11"/>
                      <a:pt x="23" y="12"/>
                    </a:cubicBezTo>
                    <a:cubicBezTo>
                      <a:pt x="23" y="12"/>
                      <a:pt x="23" y="12"/>
                      <a:pt x="23" y="12"/>
                    </a:cubicBezTo>
                    <a:cubicBezTo>
                      <a:pt x="23" y="11"/>
                      <a:pt x="23" y="11"/>
                      <a:pt x="22" y="11"/>
                    </a:cubicBezTo>
                    <a:cubicBezTo>
                      <a:pt x="22" y="11"/>
                      <a:pt x="22" y="11"/>
                      <a:pt x="22" y="11"/>
                    </a:cubicBezTo>
                    <a:cubicBezTo>
                      <a:pt x="23" y="11"/>
                      <a:pt x="23" y="11"/>
                      <a:pt x="23" y="11"/>
                    </a:cubicBezTo>
                    <a:close/>
                    <a:moveTo>
                      <a:pt x="32" y="10"/>
                    </a:moveTo>
                    <a:cubicBezTo>
                      <a:pt x="32" y="10"/>
                      <a:pt x="32" y="10"/>
                      <a:pt x="32" y="10"/>
                    </a:cubicBezTo>
                    <a:cubicBezTo>
                      <a:pt x="32" y="10"/>
                      <a:pt x="32" y="10"/>
                      <a:pt x="32" y="10"/>
                    </a:cubicBezTo>
                    <a:cubicBezTo>
                      <a:pt x="32" y="10"/>
                      <a:pt x="32" y="10"/>
                      <a:pt x="32" y="10"/>
                    </a:cubicBezTo>
                    <a:cubicBezTo>
                      <a:pt x="32" y="10"/>
                      <a:pt x="32" y="10"/>
                      <a:pt x="32" y="10"/>
                    </a:cubicBezTo>
                    <a:cubicBezTo>
                      <a:pt x="32" y="10"/>
                      <a:pt x="33" y="9"/>
                      <a:pt x="33" y="8"/>
                    </a:cubicBezTo>
                    <a:cubicBezTo>
                      <a:pt x="33" y="8"/>
                      <a:pt x="33" y="8"/>
                      <a:pt x="33" y="8"/>
                    </a:cubicBezTo>
                    <a:cubicBezTo>
                      <a:pt x="33" y="9"/>
                      <a:pt x="32" y="9"/>
                      <a:pt x="32" y="10"/>
                    </a:cubicBezTo>
                    <a:close/>
                    <a:moveTo>
                      <a:pt x="22" y="10"/>
                    </a:moveTo>
                    <a:cubicBezTo>
                      <a:pt x="21" y="9"/>
                      <a:pt x="21" y="9"/>
                      <a:pt x="21" y="9"/>
                    </a:cubicBezTo>
                    <a:cubicBezTo>
                      <a:pt x="21" y="9"/>
                      <a:pt x="21" y="9"/>
                      <a:pt x="21" y="9"/>
                    </a:cubicBezTo>
                    <a:cubicBezTo>
                      <a:pt x="21" y="9"/>
                      <a:pt x="21" y="9"/>
                      <a:pt x="21" y="9"/>
                    </a:cubicBezTo>
                    <a:cubicBezTo>
                      <a:pt x="22" y="10"/>
                      <a:pt x="22" y="10"/>
                      <a:pt x="22" y="10"/>
                    </a:cubicBezTo>
                    <a:close/>
                    <a:moveTo>
                      <a:pt x="21" y="8"/>
                    </a:moveTo>
                    <a:cubicBezTo>
                      <a:pt x="20" y="7"/>
                      <a:pt x="20" y="7"/>
                      <a:pt x="20" y="7"/>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1" y="8"/>
                      <a:pt x="21" y="8"/>
                      <a:pt x="2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80" name="Freeform 275"/>
              <p:cNvSpPr>
                <a:spLocks noEditPoints="1"/>
              </p:cNvSpPr>
              <p:nvPr/>
            </p:nvSpPr>
            <p:spPr bwMode="auto">
              <a:xfrm>
                <a:off x="2257" y="1489"/>
                <a:ext cx="66" cy="227"/>
              </a:xfrm>
              <a:custGeom>
                <a:avLst/>
                <a:gdLst>
                  <a:gd name="T0" fmla="*/ 3 w 66"/>
                  <a:gd name="T1" fmla="*/ 174 h 227"/>
                  <a:gd name="T2" fmla="*/ 0 w 66"/>
                  <a:gd name="T3" fmla="*/ 171 h 227"/>
                  <a:gd name="T4" fmla="*/ 0 w 66"/>
                  <a:gd name="T5" fmla="*/ 169 h 227"/>
                  <a:gd name="T6" fmla="*/ 31 w 66"/>
                  <a:gd name="T7" fmla="*/ 0 h 227"/>
                  <a:gd name="T8" fmla="*/ 41 w 66"/>
                  <a:gd name="T9" fmla="*/ 0 h 227"/>
                  <a:gd name="T10" fmla="*/ 66 w 66"/>
                  <a:gd name="T11" fmla="*/ 169 h 227"/>
                  <a:gd name="T12" fmla="*/ 25 w 66"/>
                  <a:gd name="T13" fmla="*/ 227 h 227"/>
                  <a:gd name="T14" fmla="*/ 3 w 66"/>
                  <a:gd name="T15" fmla="*/ 174 h 227"/>
                  <a:gd name="T16" fmla="*/ 3 w 66"/>
                  <a:gd name="T17" fmla="*/ 174 h 227"/>
                  <a:gd name="T18" fmla="*/ 13 w 66"/>
                  <a:gd name="T19" fmla="*/ 169 h 227"/>
                  <a:gd name="T20" fmla="*/ 28 w 66"/>
                  <a:gd name="T21" fmla="*/ 206 h 227"/>
                  <a:gd name="T22" fmla="*/ 56 w 66"/>
                  <a:gd name="T23" fmla="*/ 166 h 227"/>
                  <a:gd name="T24" fmla="*/ 36 w 66"/>
                  <a:gd name="T25" fmla="*/ 33 h 227"/>
                  <a:gd name="T26" fmla="*/ 10 w 66"/>
                  <a:gd name="T27" fmla="*/ 169 h 227"/>
                  <a:gd name="T28" fmla="*/ 13 w 66"/>
                  <a:gd name="T29" fmla="*/ 169 h 227"/>
                  <a:gd name="T30" fmla="*/ 13 w 66"/>
                  <a:gd name="T31" fmla="*/ 169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227">
                    <a:moveTo>
                      <a:pt x="3" y="174"/>
                    </a:moveTo>
                    <a:lnTo>
                      <a:pt x="0" y="171"/>
                    </a:lnTo>
                    <a:lnTo>
                      <a:pt x="0" y="169"/>
                    </a:lnTo>
                    <a:lnTo>
                      <a:pt x="31" y="0"/>
                    </a:lnTo>
                    <a:lnTo>
                      <a:pt x="41" y="0"/>
                    </a:lnTo>
                    <a:lnTo>
                      <a:pt x="66" y="169"/>
                    </a:lnTo>
                    <a:lnTo>
                      <a:pt x="25" y="227"/>
                    </a:lnTo>
                    <a:lnTo>
                      <a:pt x="3" y="174"/>
                    </a:lnTo>
                    <a:lnTo>
                      <a:pt x="3" y="174"/>
                    </a:lnTo>
                    <a:close/>
                    <a:moveTo>
                      <a:pt x="13" y="169"/>
                    </a:moveTo>
                    <a:lnTo>
                      <a:pt x="28" y="206"/>
                    </a:lnTo>
                    <a:lnTo>
                      <a:pt x="56" y="166"/>
                    </a:lnTo>
                    <a:lnTo>
                      <a:pt x="36" y="33"/>
                    </a:lnTo>
                    <a:lnTo>
                      <a:pt x="10" y="169"/>
                    </a:lnTo>
                    <a:lnTo>
                      <a:pt x="13" y="169"/>
                    </a:lnTo>
                    <a:lnTo>
                      <a:pt x="13" y="1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81" name="Freeform 276"/>
              <p:cNvSpPr>
                <a:spLocks noEditPoints="1"/>
              </p:cNvSpPr>
              <p:nvPr/>
            </p:nvSpPr>
            <p:spPr bwMode="auto">
              <a:xfrm>
                <a:off x="2252" y="1484"/>
                <a:ext cx="76" cy="242"/>
              </a:xfrm>
              <a:custGeom>
                <a:avLst/>
                <a:gdLst>
                  <a:gd name="T0" fmla="*/ 3 w 76"/>
                  <a:gd name="T1" fmla="*/ 181 h 242"/>
                  <a:gd name="T2" fmla="*/ 8 w 76"/>
                  <a:gd name="T3" fmla="*/ 179 h 242"/>
                  <a:gd name="T4" fmla="*/ 13 w 76"/>
                  <a:gd name="T5" fmla="*/ 176 h 242"/>
                  <a:gd name="T6" fmla="*/ 23 w 76"/>
                  <a:gd name="T7" fmla="*/ 199 h 242"/>
                  <a:gd name="T8" fmla="*/ 13 w 76"/>
                  <a:gd name="T9" fmla="*/ 176 h 242"/>
                  <a:gd name="T10" fmla="*/ 18 w 76"/>
                  <a:gd name="T11" fmla="*/ 174 h 242"/>
                  <a:gd name="T12" fmla="*/ 20 w 76"/>
                  <a:gd name="T13" fmla="*/ 174 h 242"/>
                  <a:gd name="T14" fmla="*/ 33 w 76"/>
                  <a:gd name="T15" fmla="*/ 201 h 242"/>
                  <a:gd name="T16" fmla="*/ 56 w 76"/>
                  <a:gd name="T17" fmla="*/ 171 h 242"/>
                  <a:gd name="T18" fmla="*/ 41 w 76"/>
                  <a:gd name="T19" fmla="*/ 68 h 242"/>
                  <a:gd name="T20" fmla="*/ 20 w 76"/>
                  <a:gd name="T21" fmla="*/ 171 h 242"/>
                  <a:gd name="T22" fmla="*/ 20 w 76"/>
                  <a:gd name="T23" fmla="*/ 174 h 242"/>
                  <a:gd name="T24" fmla="*/ 18 w 76"/>
                  <a:gd name="T25" fmla="*/ 174 h 242"/>
                  <a:gd name="T26" fmla="*/ 13 w 76"/>
                  <a:gd name="T27" fmla="*/ 176 h 242"/>
                  <a:gd name="T28" fmla="*/ 13 w 76"/>
                  <a:gd name="T29" fmla="*/ 176 h 242"/>
                  <a:gd name="T30" fmla="*/ 8 w 76"/>
                  <a:gd name="T31" fmla="*/ 179 h 242"/>
                  <a:gd name="T32" fmla="*/ 3 w 76"/>
                  <a:gd name="T33" fmla="*/ 181 h 242"/>
                  <a:gd name="T34" fmla="*/ 0 w 76"/>
                  <a:gd name="T35" fmla="*/ 176 h 242"/>
                  <a:gd name="T36" fmla="*/ 0 w 76"/>
                  <a:gd name="T37" fmla="*/ 174 h 242"/>
                  <a:gd name="T38" fmla="*/ 30 w 76"/>
                  <a:gd name="T39" fmla="*/ 0 h 242"/>
                  <a:gd name="T40" fmla="*/ 51 w 76"/>
                  <a:gd name="T41" fmla="*/ 3 h 242"/>
                  <a:gd name="T42" fmla="*/ 76 w 76"/>
                  <a:gd name="T43" fmla="*/ 176 h 242"/>
                  <a:gd name="T44" fmla="*/ 30 w 76"/>
                  <a:gd name="T45" fmla="*/ 242 h 242"/>
                  <a:gd name="T46" fmla="*/ 3 w 76"/>
                  <a:gd name="T47" fmla="*/ 181 h 242"/>
                  <a:gd name="T48" fmla="*/ 3 w 76"/>
                  <a:gd name="T49" fmla="*/ 181 h 242"/>
                  <a:gd name="T50" fmla="*/ 10 w 76"/>
                  <a:gd name="T51" fmla="*/ 174 h 242"/>
                  <a:gd name="T52" fmla="*/ 10 w 76"/>
                  <a:gd name="T53" fmla="*/ 174 h 242"/>
                  <a:gd name="T54" fmla="*/ 10 w 76"/>
                  <a:gd name="T55" fmla="*/ 174 h 242"/>
                  <a:gd name="T56" fmla="*/ 10 w 76"/>
                  <a:gd name="T57" fmla="*/ 174 h 242"/>
                  <a:gd name="T58" fmla="*/ 10 w 76"/>
                  <a:gd name="T59" fmla="*/ 174 h 242"/>
                  <a:gd name="T60" fmla="*/ 10 w 76"/>
                  <a:gd name="T61" fmla="*/ 174 h 242"/>
                  <a:gd name="T62" fmla="*/ 46 w 76"/>
                  <a:gd name="T63" fmla="*/ 38 h 242"/>
                  <a:gd name="T64" fmla="*/ 66 w 76"/>
                  <a:gd name="T65" fmla="*/ 174 h 242"/>
                  <a:gd name="T66" fmla="*/ 41 w 76"/>
                  <a:gd name="T67" fmla="*/ 10 h 242"/>
                  <a:gd name="T68" fmla="*/ 41 w 76"/>
                  <a:gd name="T69" fmla="*/ 10 h 242"/>
                  <a:gd name="T70" fmla="*/ 18 w 76"/>
                  <a:gd name="T71" fmla="*/ 134 h 242"/>
                  <a:gd name="T72" fmla="*/ 36 w 76"/>
                  <a:gd name="T73" fmla="*/ 38 h 242"/>
                  <a:gd name="T74" fmla="*/ 46 w 76"/>
                  <a:gd name="T75" fmla="*/ 38 h 242"/>
                  <a:gd name="T76" fmla="*/ 46 w 76"/>
                  <a:gd name="T77" fmla="*/ 38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6" h="242">
                    <a:moveTo>
                      <a:pt x="3" y="181"/>
                    </a:moveTo>
                    <a:lnTo>
                      <a:pt x="8" y="179"/>
                    </a:lnTo>
                    <a:lnTo>
                      <a:pt x="13" y="176"/>
                    </a:lnTo>
                    <a:lnTo>
                      <a:pt x="23" y="199"/>
                    </a:lnTo>
                    <a:lnTo>
                      <a:pt x="13" y="176"/>
                    </a:lnTo>
                    <a:lnTo>
                      <a:pt x="18" y="174"/>
                    </a:lnTo>
                    <a:lnTo>
                      <a:pt x="20" y="174"/>
                    </a:lnTo>
                    <a:lnTo>
                      <a:pt x="33" y="201"/>
                    </a:lnTo>
                    <a:lnTo>
                      <a:pt x="56" y="171"/>
                    </a:lnTo>
                    <a:lnTo>
                      <a:pt x="41" y="68"/>
                    </a:lnTo>
                    <a:lnTo>
                      <a:pt x="20" y="171"/>
                    </a:lnTo>
                    <a:lnTo>
                      <a:pt x="20" y="174"/>
                    </a:lnTo>
                    <a:lnTo>
                      <a:pt x="18" y="174"/>
                    </a:lnTo>
                    <a:lnTo>
                      <a:pt x="13" y="176"/>
                    </a:lnTo>
                    <a:lnTo>
                      <a:pt x="13" y="176"/>
                    </a:lnTo>
                    <a:lnTo>
                      <a:pt x="8" y="179"/>
                    </a:lnTo>
                    <a:lnTo>
                      <a:pt x="3" y="181"/>
                    </a:lnTo>
                    <a:lnTo>
                      <a:pt x="0" y="176"/>
                    </a:lnTo>
                    <a:lnTo>
                      <a:pt x="0" y="174"/>
                    </a:lnTo>
                    <a:lnTo>
                      <a:pt x="30" y="0"/>
                    </a:lnTo>
                    <a:lnTo>
                      <a:pt x="51" y="3"/>
                    </a:lnTo>
                    <a:lnTo>
                      <a:pt x="76" y="176"/>
                    </a:lnTo>
                    <a:lnTo>
                      <a:pt x="30" y="242"/>
                    </a:lnTo>
                    <a:lnTo>
                      <a:pt x="3" y="181"/>
                    </a:lnTo>
                    <a:lnTo>
                      <a:pt x="3" y="181"/>
                    </a:lnTo>
                    <a:close/>
                    <a:moveTo>
                      <a:pt x="10" y="174"/>
                    </a:moveTo>
                    <a:lnTo>
                      <a:pt x="10" y="174"/>
                    </a:lnTo>
                    <a:lnTo>
                      <a:pt x="10" y="174"/>
                    </a:lnTo>
                    <a:lnTo>
                      <a:pt x="10" y="174"/>
                    </a:lnTo>
                    <a:lnTo>
                      <a:pt x="10" y="174"/>
                    </a:lnTo>
                    <a:lnTo>
                      <a:pt x="10" y="174"/>
                    </a:lnTo>
                    <a:close/>
                    <a:moveTo>
                      <a:pt x="46" y="38"/>
                    </a:moveTo>
                    <a:lnTo>
                      <a:pt x="66" y="174"/>
                    </a:lnTo>
                    <a:lnTo>
                      <a:pt x="41" y="10"/>
                    </a:lnTo>
                    <a:lnTo>
                      <a:pt x="41" y="10"/>
                    </a:lnTo>
                    <a:lnTo>
                      <a:pt x="18" y="134"/>
                    </a:lnTo>
                    <a:lnTo>
                      <a:pt x="36" y="38"/>
                    </a:lnTo>
                    <a:lnTo>
                      <a:pt x="46" y="38"/>
                    </a:lnTo>
                    <a:lnTo>
                      <a:pt x="46"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82" name="Freeform 277"/>
              <p:cNvSpPr>
                <a:spLocks noEditPoints="1"/>
              </p:cNvSpPr>
              <p:nvPr/>
            </p:nvSpPr>
            <p:spPr bwMode="auto">
              <a:xfrm>
                <a:off x="2176" y="1467"/>
                <a:ext cx="205" cy="311"/>
              </a:xfrm>
              <a:custGeom>
                <a:avLst/>
                <a:gdLst>
                  <a:gd name="T0" fmla="*/ 12 w 81"/>
                  <a:gd name="T1" fmla="*/ 101 h 124"/>
                  <a:gd name="T2" fmla="*/ 0 w 81"/>
                  <a:gd name="T3" fmla="*/ 56 h 124"/>
                  <a:gd name="T4" fmla="*/ 0 w 81"/>
                  <a:gd name="T5" fmla="*/ 56 h 124"/>
                  <a:gd name="T6" fmla="*/ 1 w 81"/>
                  <a:gd name="T7" fmla="*/ 46 h 124"/>
                  <a:gd name="T8" fmla="*/ 1 w 81"/>
                  <a:gd name="T9" fmla="*/ 46 h 124"/>
                  <a:gd name="T10" fmla="*/ 51 w 81"/>
                  <a:gd name="T11" fmla="*/ 0 h 124"/>
                  <a:gd name="T12" fmla="*/ 51 w 81"/>
                  <a:gd name="T13" fmla="*/ 0 h 124"/>
                  <a:gd name="T14" fmla="*/ 75 w 81"/>
                  <a:gd name="T15" fmla="*/ 17 h 124"/>
                  <a:gd name="T16" fmla="*/ 75 w 81"/>
                  <a:gd name="T17" fmla="*/ 17 h 124"/>
                  <a:gd name="T18" fmla="*/ 81 w 81"/>
                  <a:gd name="T19" fmla="*/ 58 h 124"/>
                  <a:gd name="T20" fmla="*/ 81 w 81"/>
                  <a:gd name="T21" fmla="*/ 58 h 124"/>
                  <a:gd name="T22" fmla="*/ 41 w 81"/>
                  <a:gd name="T23" fmla="*/ 124 h 124"/>
                  <a:gd name="T24" fmla="*/ 41 w 81"/>
                  <a:gd name="T25" fmla="*/ 124 h 124"/>
                  <a:gd name="T26" fmla="*/ 12 w 81"/>
                  <a:gd name="T27" fmla="*/ 101 h 124"/>
                  <a:gd name="T28" fmla="*/ 5 w 81"/>
                  <a:gd name="T29" fmla="*/ 47 h 124"/>
                  <a:gd name="T30" fmla="*/ 4 w 81"/>
                  <a:gd name="T31" fmla="*/ 56 h 124"/>
                  <a:gd name="T32" fmla="*/ 4 w 81"/>
                  <a:gd name="T33" fmla="*/ 56 h 124"/>
                  <a:gd name="T34" fmla="*/ 16 w 81"/>
                  <a:gd name="T35" fmla="*/ 99 h 124"/>
                  <a:gd name="T36" fmla="*/ 16 w 81"/>
                  <a:gd name="T37" fmla="*/ 99 h 124"/>
                  <a:gd name="T38" fmla="*/ 41 w 81"/>
                  <a:gd name="T39" fmla="*/ 120 h 124"/>
                  <a:gd name="T40" fmla="*/ 41 w 81"/>
                  <a:gd name="T41" fmla="*/ 120 h 124"/>
                  <a:gd name="T42" fmla="*/ 66 w 81"/>
                  <a:gd name="T43" fmla="*/ 101 h 124"/>
                  <a:gd name="T44" fmla="*/ 66 w 81"/>
                  <a:gd name="T45" fmla="*/ 101 h 124"/>
                  <a:gd name="T46" fmla="*/ 77 w 81"/>
                  <a:gd name="T47" fmla="*/ 58 h 124"/>
                  <a:gd name="T48" fmla="*/ 77 w 81"/>
                  <a:gd name="T49" fmla="*/ 58 h 124"/>
                  <a:gd name="T50" fmla="*/ 71 w 81"/>
                  <a:gd name="T51" fmla="*/ 19 h 124"/>
                  <a:gd name="T52" fmla="*/ 71 w 81"/>
                  <a:gd name="T53" fmla="*/ 19 h 124"/>
                  <a:gd name="T54" fmla="*/ 51 w 81"/>
                  <a:gd name="T55" fmla="*/ 4 h 124"/>
                  <a:gd name="T56" fmla="*/ 51 w 81"/>
                  <a:gd name="T57" fmla="*/ 4 h 124"/>
                  <a:gd name="T58" fmla="*/ 5 w 81"/>
                  <a:gd name="T59" fmla="*/ 4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1" h="124">
                    <a:moveTo>
                      <a:pt x="12" y="101"/>
                    </a:moveTo>
                    <a:cubicBezTo>
                      <a:pt x="5" y="88"/>
                      <a:pt x="0" y="71"/>
                      <a:pt x="0" y="56"/>
                    </a:cubicBezTo>
                    <a:cubicBezTo>
                      <a:pt x="0" y="56"/>
                      <a:pt x="0" y="56"/>
                      <a:pt x="0" y="56"/>
                    </a:cubicBezTo>
                    <a:cubicBezTo>
                      <a:pt x="0" y="53"/>
                      <a:pt x="0" y="49"/>
                      <a:pt x="1" y="46"/>
                    </a:cubicBezTo>
                    <a:cubicBezTo>
                      <a:pt x="1" y="46"/>
                      <a:pt x="1" y="46"/>
                      <a:pt x="1" y="46"/>
                    </a:cubicBezTo>
                    <a:cubicBezTo>
                      <a:pt x="6" y="13"/>
                      <a:pt x="29" y="0"/>
                      <a:pt x="51" y="0"/>
                    </a:cubicBezTo>
                    <a:cubicBezTo>
                      <a:pt x="51" y="0"/>
                      <a:pt x="51" y="0"/>
                      <a:pt x="51" y="0"/>
                    </a:cubicBezTo>
                    <a:cubicBezTo>
                      <a:pt x="62" y="0"/>
                      <a:pt x="70" y="7"/>
                      <a:pt x="75" y="17"/>
                    </a:cubicBezTo>
                    <a:cubicBezTo>
                      <a:pt x="75" y="17"/>
                      <a:pt x="75" y="17"/>
                      <a:pt x="75" y="17"/>
                    </a:cubicBezTo>
                    <a:cubicBezTo>
                      <a:pt x="80" y="28"/>
                      <a:pt x="81" y="42"/>
                      <a:pt x="81" y="58"/>
                    </a:cubicBezTo>
                    <a:cubicBezTo>
                      <a:pt x="81" y="58"/>
                      <a:pt x="81" y="58"/>
                      <a:pt x="81" y="58"/>
                    </a:cubicBezTo>
                    <a:cubicBezTo>
                      <a:pt x="81" y="90"/>
                      <a:pt x="64" y="124"/>
                      <a:pt x="41" y="124"/>
                    </a:cubicBezTo>
                    <a:cubicBezTo>
                      <a:pt x="41" y="124"/>
                      <a:pt x="41" y="124"/>
                      <a:pt x="41" y="124"/>
                    </a:cubicBezTo>
                    <a:cubicBezTo>
                      <a:pt x="30" y="124"/>
                      <a:pt x="20" y="114"/>
                      <a:pt x="12" y="101"/>
                    </a:cubicBezTo>
                    <a:close/>
                    <a:moveTo>
                      <a:pt x="5" y="47"/>
                    </a:moveTo>
                    <a:cubicBezTo>
                      <a:pt x="4" y="50"/>
                      <a:pt x="4" y="53"/>
                      <a:pt x="4" y="56"/>
                    </a:cubicBezTo>
                    <a:cubicBezTo>
                      <a:pt x="4" y="56"/>
                      <a:pt x="4" y="56"/>
                      <a:pt x="4" y="56"/>
                    </a:cubicBezTo>
                    <a:cubicBezTo>
                      <a:pt x="4" y="71"/>
                      <a:pt x="9" y="87"/>
                      <a:pt x="16" y="99"/>
                    </a:cubicBezTo>
                    <a:cubicBezTo>
                      <a:pt x="16" y="99"/>
                      <a:pt x="16" y="99"/>
                      <a:pt x="16" y="99"/>
                    </a:cubicBezTo>
                    <a:cubicBezTo>
                      <a:pt x="23" y="112"/>
                      <a:pt x="32" y="120"/>
                      <a:pt x="41" y="120"/>
                    </a:cubicBezTo>
                    <a:cubicBezTo>
                      <a:pt x="41" y="120"/>
                      <a:pt x="41" y="120"/>
                      <a:pt x="41" y="120"/>
                    </a:cubicBezTo>
                    <a:cubicBezTo>
                      <a:pt x="50" y="120"/>
                      <a:pt x="59" y="113"/>
                      <a:pt x="66" y="101"/>
                    </a:cubicBezTo>
                    <a:cubicBezTo>
                      <a:pt x="66" y="101"/>
                      <a:pt x="66" y="101"/>
                      <a:pt x="66" y="101"/>
                    </a:cubicBezTo>
                    <a:cubicBezTo>
                      <a:pt x="73" y="89"/>
                      <a:pt x="77" y="74"/>
                      <a:pt x="77" y="58"/>
                    </a:cubicBezTo>
                    <a:cubicBezTo>
                      <a:pt x="77" y="58"/>
                      <a:pt x="77" y="58"/>
                      <a:pt x="77" y="58"/>
                    </a:cubicBezTo>
                    <a:cubicBezTo>
                      <a:pt x="77" y="42"/>
                      <a:pt x="76" y="28"/>
                      <a:pt x="71" y="19"/>
                    </a:cubicBezTo>
                    <a:cubicBezTo>
                      <a:pt x="71" y="19"/>
                      <a:pt x="71" y="19"/>
                      <a:pt x="71" y="19"/>
                    </a:cubicBezTo>
                    <a:cubicBezTo>
                      <a:pt x="67" y="9"/>
                      <a:pt x="61" y="4"/>
                      <a:pt x="51" y="4"/>
                    </a:cubicBezTo>
                    <a:cubicBezTo>
                      <a:pt x="51" y="4"/>
                      <a:pt x="51" y="4"/>
                      <a:pt x="51" y="4"/>
                    </a:cubicBezTo>
                    <a:cubicBezTo>
                      <a:pt x="30" y="4"/>
                      <a:pt x="10" y="15"/>
                      <a:pt x="5"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83" name="Freeform 278"/>
              <p:cNvSpPr>
                <a:spLocks noEditPoints="1"/>
              </p:cNvSpPr>
              <p:nvPr/>
            </p:nvSpPr>
            <p:spPr bwMode="auto">
              <a:xfrm>
                <a:off x="2171" y="1462"/>
                <a:ext cx="215" cy="321"/>
              </a:xfrm>
              <a:custGeom>
                <a:avLst/>
                <a:gdLst>
                  <a:gd name="T0" fmla="*/ 13 w 85"/>
                  <a:gd name="T1" fmla="*/ 104 h 128"/>
                  <a:gd name="T2" fmla="*/ 1 w 85"/>
                  <a:gd name="T3" fmla="*/ 48 h 128"/>
                  <a:gd name="T4" fmla="*/ 53 w 85"/>
                  <a:gd name="T5" fmla="*/ 0 h 128"/>
                  <a:gd name="T6" fmla="*/ 53 w 85"/>
                  <a:gd name="T7" fmla="*/ 0 h 128"/>
                  <a:gd name="T8" fmla="*/ 79 w 85"/>
                  <a:gd name="T9" fmla="*/ 18 h 128"/>
                  <a:gd name="T10" fmla="*/ 43 w 85"/>
                  <a:gd name="T11" fmla="*/ 128 h 128"/>
                  <a:gd name="T12" fmla="*/ 43 w 85"/>
                  <a:gd name="T13" fmla="*/ 124 h 128"/>
                  <a:gd name="T14" fmla="*/ 43 w 85"/>
                  <a:gd name="T15" fmla="*/ 124 h 128"/>
                  <a:gd name="T16" fmla="*/ 43 w 85"/>
                  <a:gd name="T17" fmla="*/ 124 h 128"/>
                  <a:gd name="T18" fmla="*/ 19 w 85"/>
                  <a:gd name="T19" fmla="*/ 106 h 128"/>
                  <a:gd name="T20" fmla="*/ 50 w 85"/>
                  <a:gd name="T21" fmla="*/ 123 h 128"/>
                  <a:gd name="T22" fmla="*/ 51 w 85"/>
                  <a:gd name="T23" fmla="*/ 123 h 128"/>
                  <a:gd name="T24" fmla="*/ 51 w 85"/>
                  <a:gd name="T25" fmla="*/ 123 h 128"/>
                  <a:gd name="T26" fmla="*/ 51 w 85"/>
                  <a:gd name="T27" fmla="*/ 123 h 128"/>
                  <a:gd name="T28" fmla="*/ 70 w 85"/>
                  <a:gd name="T29" fmla="*/ 104 h 128"/>
                  <a:gd name="T30" fmla="*/ 67 w 85"/>
                  <a:gd name="T31" fmla="*/ 102 h 128"/>
                  <a:gd name="T32" fmla="*/ 77 w 85"/>
                  <a:gd name="T33" fmla="*/ 60 h 128"/>
                  <a:gd name="T34" fmla="*/ 77 w 85"/>
                  <a:gd name="T35" fmla="*/ 60 h 128"/>
                  <a:gd name="T36" fmla="*/ 71 w 85"/>
                  <a:gd name="T37" fmla="*/ 22 h 128"/>
                  <a:gd name="T38" fmla="*/ 53 w 85"/>
                  <a:gd name="T39" fmla="*/ 8 h 128"/>
                  <a:gd name="T40" fmla="*/ 8 w 85"/>
                  <a:gd name="T41" fmla="*/ 58 h 128"/>
                  <a:gd name="T42" fmla="*/ 8 w 85"/>
                  <a:gd name="T43" fmla="*/ 58 h 128"/>
                  <a:gd name="T44" fmla="*/ 20 w 85"/>
                  <a:gd name="T45" fmla="*/ 100 h 128"/>
                  <a:gd name="T46" fmla="*/ 43 w 85"/>
                  <a:gd name="T47" fmla="*/ 120 h 128"/>
                  <a:gd name="T48" fmla="*/ 43 w 85"/>
                  <a:gd name="T49" fmla="*/ 120 h 128"/>
                  <a:gd name="T50" fmla="*/ 16 w 85"/>
                  <a:gd name="T51" fmla="*/ 102 h 128"/>
                  <a:gd name="T52" fmla="*/ 78 w 85"/>
                  <a:gd name="T53" fmla="*/ 85 h 128"/>
                  <a:gd name="T54" fmla="*/ 78 w 85"/>
                  <a:gd name="T55" fmla="*/ 85 h 128"/>
                  <a:gd name="T56" fmla="*/ 78 w 85"/>
                  <a:gd name="T57" fmla="*/ 84 h 128"/>
                  <a:gd name="T58" fmla="*/ 81 w 85"/>
                  <a:gd name="T59" fmla="*/ 61 h 128"/>
                  <a:gd name="T60" fmla="*/ 81 w 85"/>
                  <a:gd name="T61" fmla="*/ 60 h 128"/>
                  <a:gd name="T62" fmla="*/ 81 w 85"/>
                  <a:gd name="T63" fmla="*/ 60 h 128"/>
                  <a:gd name="T64" fmla="*/ 4 w 85"/>
                  <a:gd name="T65" fmla="*/ 59 h 128"/>
                  <a:gd name="T66" fmla="*/ 4 w 85"/>
                  <a:gd name="T67" fmla="*/ 59 h 128"/>
                  <a:gd name="T68" fmla="*/ 4 w 85"/>
                  <a:gd name="T69" fmla="*/ 58 h 128"/>
                  <a:gd name="T70" fmla="*/ 4 w 85"/>
                  <a:gd name="T71" fmla="*/ 58 h 128"/>
                  <a:gd name="T72" fmla="*/ 11 w 85"/>
                  <a:gd name="T73" fmla="*/ 29 h 128"/>
                  <a:gd name="T74" fmla="*/ 11 w 85"/>
                  <a:gd name="T75" fmla="*/ 29 h 128"/>
                  <a:gd name="T76" fmla="*/ 11 w 85"/>
                  <a:gd name="T77" fmla="*/ 28 h 128"/>
                  <a:gd name="T78" fmla="*/ 12 w 85"/>
                  <a:gd name="T79" fmla="*/ 27 h 128"/>
                  <a:gd name="T80" fmla="*/ 12 w 85"/>
                  <a:gd name="T81" fmla="*/ 27 h 128"/>
                  <a:gd name="T82" fmla="*/ 12 w 85"/>
                  <a:gd name="T83" fmla="*/ 27 h 128"/>
                  <a:gd name="T84" fmla="*/ 12 w 85"/>
                  <a:gd name="T85" fmla="*/ 26 h 128"/>
                  <a:gd name="T86" fmla="*/ 13 w 85"/>
                  <a:gd name="T87" fmla="*/ 26 h 128"/>
                  <a:gd name="T88" fmla="*/ 13 w 85"/>
                  <a:gd name="T89" fmla="*/ 26 h 128"/>
                  <a:gd name="T90" fmla="*/ 65 w 85"/>
                  <a:gd name="T91" fmla="*/ 8 h 128"/>
                  <a:gd name="T92" fmla="*/ 53 w 85"/>
                  <a:gd name="T93" fmla="*/ 4 h 128"/>
                  <a:gd name="T94" fmla="*/ 53 w 85"/>
                  <a:gd name="T95" fmla="*/ 4 h 128"/>
                  <a:gd name="T96" fmla="*/ 66 w 85"/>
                  <a:gd name="T97" fmla="*/ 8 h 128"/>
                  <a:gd name="T98" fmla="*/ 66 w 85"/>
                  <a:gd name="T99" fmla="*/ 8 h 128"/>
                  <a:gd name="T100" fmla="*/ 65 w 85"/>
                  <a:gd name="T101" fmla="*/ 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5" h="128">
                    <a:moveTo>
                      <a:pt x="13" y="104"/>
                    </a:moveTo>
                    <a:cubicBezTo>
                      <a:pt x="14" y="103"/>
                      <a:pt x="14" y="103"/>
                      <a:pt x="14" y="103"/>
                    </a:cubicBezTo>
                    <a:cubicBezTo>
                      <a:pt x="13" y="104"/>
                      <a:pt x="13" y="104"/>
                      <a:pt x="13" y="104"/>
                    </a:cubicBezTo>
                    <a:cubicBezTo>
                      <a:pt x="5" y="91"/>
                      <a:pt x="0" y="74"/>
                      <a:pt x="0" y="58"/>
                    </a:cubicBezTo>
                    <a:cubicBezTo>
                      <a:pt x="0" y="58"/>
                      <a:pt x="0" y="58"/>
                      <a:pt x="0" y="58"/>
                    </a:cubicBezTo>
                    <a:cubicBezTo>
                      <a:pt x="0" y="55"/>
                      <a:pt x="0" y="51"/>
                      <a:pt x="1" y="48"/>
                    </a:cubicBezTo>
                    <a:cubicBezTo>
                      <a:pt x="1" y="48"/>
                      <a:pt x="1" y="48"/>
                      <a:pt x="1" y="48"/>
                    </a:cubicBezTo>
                    <a:cubicBezTo>
                      <a:pt x="6" y="14"/>
                      <a:pt x="30" y="0"/>
                      <a:pt x="53" y="0"/>
                    </a:cubicBezTo>
                    <a:cubicBezTo>
                      <a:pt x="53" y="0"/>
                      <a:pt x="53" y="0"/>
                      <a:pt x="53" y="0"/>
                    </a:cubicBezTo>
                    <a:cubicBezTo>
                      <a:pt x="53" y="0"/>
                      <a:pt x="53" y="0"/>
                      <a:pt x="53" y="0"/>
                    </a:cubicBezTo>
                    <a:cubicBezTo>
                      <a:pt x="53" y="0"/>
                      <a:pt x="53" y="0"/>
                      <a:pt x="53" y="0"/>
                    </a:cubicBezTo>
                    <a:cubicBezTo>
                      <a:pt x="53" y="0"/>
                      <a:pt x="53" y="0"/>
                      <a:pt x="53" y="0"/>
                    </a:cubicBezTo>
                    <a:cubicBezTo>
                      <a:pt x="53" y="0"/>
                      <a:pt x="53" y="0"/>
                      <a:pt x="53" y="0"/>
                    </a:cubicBezTo>
                    <a:cubicBezTo>
                      <a:pt x="65" y="0"/>
                      <a:pt x="74" y="8"/>
                      <a:pt x="79" y="18"/>
                    </a:cubicBezTo>
                    <a:cubicBezTo>
                      <a:pt x="79" y="18"/>
                      <a:pt x="79" y="18"/>
                      <a:pt x="79" y="18"/>
                    </a:cubicBezTo>
                    <a:cubicBezTo>
                      <a:pt x="84" y="29"/>
                      <a:pt x="85" y="44"/>
                      <a:pt x="85" y="60"/>
                    </a:cubicBezTo>
                    <a:cubicBezTo>
                      <a:pt x="85" y="60"/>
                      <a:pt x="85" y="60"/>
                      <a:pt x="85" y="60"/>
                    </a:cubicBezTo>
                    <a:cubicBezTo>
                      <a:pt x="85" y="93"/>
                      <a:pt x="68" y="127"/>
                      <a:pt x="43" y="128"/>
                    </a:cubicBezTo>
                    <a:cubicBezTo>
                      <a:pt x="43" y="128"/>
                      <a:pt x="43" y="128"/>
                      <a:pt x="43" y="128"/>
                    </a:cubicBezTo>
                    <a:cubicBezTo>
                      <a:pt x="31" y="128"/>
                      <a:pt x="20" y="118"/>
                      <a:pt x="13" y="104"/>
                    </a:cubicBezTo>
                    <a:close/>
                    <a:moveTo>
                      <a:pt x="43" y="124"/>
                    </a:moveTo>
                    <a:cubicBezTo>
                      <a:pt x="43" y="124"/>
                      <a:pt x="43" y="124"/>
                      <a:pt x="43" y="124"/>
                    </a:cubicBezTo>
                    <a:cubicBezTo>
                      <a:pt x="43" y="124"/>
                      <a:pt x="43" y="124"/>
                      <a:pt x="43" y="124"/>
                    </a:cubicBezTo>
                    <a:cubicBezTo>
                      <a:pt x="43" y="124"/>
                      <a:pt x="43" y="124"/>
                      <a:pt x="43" y="124"/>
                    </a:cubicBezTo>
                    <a:cubicBezTo>
                      <a:pt x="43" y="124"/>
                      <a:pt x="43" y="124"/>
                      <a:pt x="43" y="124"/>
                    </a:cubicBezTo>
                    <a:cubicBezTo>
                      <a:pt x="43" y="124"/>
                      <a:pt x="43" y="124"/>
                      <a:pt x="43" y="124"/>
                    </a:cubicBezTo>
                    <a:cubicBezTo>
                      <a:pt x="43" y="124"/>
                      <a:pt x="43" y="124"/>
                      <a:pt x="43" y="124"/>
                    </a:cubicBezTo>
                    <a:close/>
                    <a:moveTo>
                      <a:pt x="42" y="124"/>
                    </a:moveTo>
                    <a:cubicBezTo>
                      <a:pt x="34" y="124"/>
                      <a:pt x="26" y="117"/>
                      <a:pt x="19" y="106"/>
                    </a:cubicBezTo>
                    <a:cubicBezTo>
                      <a:pt x="19" y="106"/>
                      <a:pt x="19" y="106"/>
                      <a:pt x="19" y="106"/>
                    </a:cubicBezTo>
                    <a:cubicBezTo>
                      <a:pt x="26" y="117"/>
                      <a:pt x="34" y="124"/>
                      <a:pt x="42" y="124"/>
                    </a:cubicBezTo>
                    <a:close/>
                    <a:moveTo>
                      <a:pt x="50" y="123"/>
                    </a:moveTo>
                    <a:cubicBezTo>
                      <a:pt x="50" y="123"/>
                      <a:pt x="50" y="123"/>
                      <a:pt x="50" y="123"/>
                    </a:cubicBezTo>
                    <a:cubicBezTo>
                      <a:pt x="50" y="123"/>
                      <a:pt x="50" y="123"/>
                      <a:pt x="50" y="123"/>
                    </a:cubicBezTo>
                    <a:cubicBezTo>
                      <a:pt x="50" y="123"/>
                      <a:pt x="50" y="123"/>
                      <a:pt x="50" y="123"/>
                    </a:cubicBezTo>
                    <a:close/>
                    <a:moveTo>
                      <a:pt x="51" y="123"/>
                    </a:moveTo>
                    <a:cubicBezTo>
                      <a:pt x="51" y="123"/>
                      <a:pt x="51" y="123"/>
                      <a:pt x="51" y="123"/>
                    </a:cubicBezTo>
                    <a:cubicBezTo>
                      <a:pt x="51" y="123"/>
                      <a:pt x="51" y="123"/>
                      <a:pt x="51" y="123"/>
                    </a:cubicBezTo>
                    <a:cubicBezTo>
                      <a:pt x="51" y="123"/>
                      <a:pt x="51" y="123"/>
                      <a:pt x="51" y="123"/>
                    </a:cubicBezTo>
                    <a:close/>
                    <a:moveTo>
                      <a:pt x="70" y="104"/>
                    </a:moveTo>
                    <a:cubicBezTo>
                      <a:pt x="65" y="113"/>
                      <a:pt x="58" y="120"/>
                      <a:pt x="51" y="123"/>
                    </a:cubicBezTo>
                    <a:cubicBezTo>
                      <a:pt x="51" y="123"/>
                      <a:pt x="51" y="123"/>
                      <a:pt x="51" y="123"/>
                    </a:cubicBezTo>
                    <a:cubicBezTo>
                      <a:pt x="63" y="118"/>
                      <a:pt x="73" y="103"/>
                      <a:pt x="78" y="85"/>
                    </a:cubicBezTo>
                    <a:cubicBezTo>
                      <a:pt x="78" y="85"/>
                      <a:pt x="78" y="85"/>
                      <a:pt x="78" y="85"/>
                    </a:cubicBezTo>
                    <a:cubicBezTo>
                      <a:pt x="76" y="92"/>
                      <a:pt x="73" y="98"/>
                      <a:pt x="70" y="104"/>
                    </a:cubicBezTo>
                    <a:close/>
                    <a:moveTo>
                      <a:pt x="43" y="120"/>
                    </a:moveTo>
                    <a:cubicBezTo>
                      <a:pt x="43" y="120"/>
                      <a:pt x="43" y="120"/>
                      <a:pt x="43" y="120"/>
                    </a:cubicBezTo>
                    <a:cubicBezTo>
                      <a:pt x="51" y="120"/>
                      <a:pt x="60" y="113"/>
                      <a:pt x="67" y="102"/>
                    </a:cubicBezTo>
                    <a:cubicBezTo>
                      <a:pt x="67" y="102"/>
                      <a:pt x="67" y="102"/>
                      <a:pt x="67" y="102"/>
                    </a:cubicBezTo>
                    <a:cubicBezTo>
                      <a:pt x="73" y="91"/>
                      <a:pt x="77" y="75"/>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44"/>
                      <a:pt x="76" y="31"/>
                      <a:pt x="71" y="22"/>
                    </a:cubicBezTo>
                    <a:cubicBezTo>
                      <a:pt x="71" y="22"/>
                      <a:pt x="71" y="22"/>
                      <a:pt x="71" y="22"/>
                    </a:cubicBezTo>
                    <a:cubicBezTo>
                      <a:pt x="67" y="13"/>
                      <a:pt x="62" y="8"/>
                      <a:pt x="53" y="8"/>
                    </a:cubicBezTo>
                    <a:cubicBezTo>
                      <a:pt x="53" y="8"/>
                      <a:pt x="53" y="8"/>
                      <a:pt x="53" y="8"/>
                    </a:cubicBezTo>
                    <a:cubicBezTo>
                      <a:pt x="33" y="8"/>
                      <a:pt x="14" y="19"/>
                      <a:pt x="9" y="49"/>
                    </a:cubicBezTo>
                    <a:cubicBezTo>
                      <a:pt x="9" y="49"/>
                      <a:pt x="9" y="49"/>
                      <a:pt x="9" y="49"/>
                    </a:cubicBezTo>
                    <a:cubicBezTo>
                      <a:pt x="8" y="52"/>
                      <a:pt x="8" y="55"/>
                      <a:pt x="8" y="58"/>
                    </a:cubicBezTo>
                    <a:cubicBezTo>
                      <a:pt x="8" y="58"/>
                      <a:pt x="8" y="58"/>
                      <a:pt x="8" y="58"/>
                    </a:cubicBezTo>
                    <a:cubicBezTo>
                      <a:pt x="8" y="58"/>
                      <a:pt x="8" y="58"/>
                      <a:pt x="8" y="58"/>
                    </a:cubicBezTo>
                    <a:cubicBezTo>
                      <a:pt x="8" y="58"/>
                      <a:pt x="8" y="58"/>
                      <a:pt x="8" y="58"/>
                    </a:cubicBezTo>
                    <a:cubicBezTo>
                      <a:pt x="8" y="58"/>
                      <a:pt x="8" y="58"/>
                      <a:pt x="8" y="58"/>
                    </a:cubicBezTo>
                    <a:cubicBezTo>
                      <a:pt x="8" y="72"/>
                      <a:pt x="13" y="88"/>
                      <a:pt x="20" y="100"/>
                    </a:cubicBezTo>
                    <a:cubicBezTo>
                      <a:pt x="20" y="100"/>
                      <a:pt x="20" y="100"/>
                      <a:pt x="20" y="100"/>
                    </a:cubicBezTo>
                    <a:cubicBezTo>
                      <a:pt x="27" y="113"/>
                      <a:pt x="36"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lose/>
                    <a:moveTo>
                      <a:pt x="16" y="102"/>
                    </a:moveTo>
                    <a:cubicBezTo>
                      <a:pt x="16" y="102"/>
                      <a:pt x="16" y="102"/>
                      <a:pt x="16" y="102"/>
                    </a:cubicBezTo>
                    <a:cubicBezTo>
                      <a:pt x="16" y="102"/>
                      <a:pt x="16" y="102"/>
                      <a:pt x="16" y="102"/>
                    </a:cubicBezTo>
                    <a:cubicBezTo>
                      <a:pt x="16" y="102"/>
                      <a:pt x="16" y="102"/>
                      <a:pt x="16" y="102"/>
                    </a:cubicBezTo>
                    <a:close/>
                    <a:moveTo>
                      <a:pt x="78" y="85"/>
                    </a:moveTo>
                    <a:cubicBezTo>
                      <a:pt x="78" y="85"/>
                      <a:pt x="78" y="85"/>
                      <a:pt x="78" y="84"/>
                    </a:cubicBezTo>
                    <a:cubicBezTo>
                      <a:pt x="78" y="84"/>
                      <a:pt x="78" y="84"/>
                      <a:pt x="78" y="84"/>
                    </a:cubicBezTo>
                    <a:cubicBezTo>
                      <a:pt x="78" y="85"/>
                      <a:pt x="78" y="85"/>
                      <a:pt x="78" y="85"/>
                    </a:cubicBezTo>
                    <a:close/>
                    <a:moveTo>
                      <a:pt x="78" y="84"/>
                    </a:moveTo>
                    <a:cubicBezTo>
                      <a:pt x="78" y="84"/>
                      <a:pt x="78" y="84"/>
                      <a:pt x="78" y="84"/>
                    </a:cubicBezTo>
                    <a:cubicBezTo>
                      <a:pt x="78" y="84"/>
                      <a:pt x="78" y="84"/>
                      <a:pt x="78" y="84"/>
                    </a:cubicBezTo>
                    <a:cubicBezTo>
                      <a:pt x="78" y="84"/>
                      <a:pt x="78" y="84"/>
                      <a:pt x="78" y="84"/>
                    </a:cubicBezTo>
                    <a:close/>
                    <a:moveTo>
                      <a:pt x="81" y="61"/>
                    </a:moveTo>
                    <a:cubicBezTo>
                      <a:pt x="81" y="61"/>
                      <a:pt x="81" y="61"/>
                      <a:pt x="81" y="61"/>
                    </a:cubicBezTo>
                    <a:cubicBezTo>
                      <a:pt x="81" y="61"/>
                      <a:pt x="81" y="61"/>
                      <a:pt x="81" y="61"/>
                    </a:cubicBezTo>
                    <a:cubicBezTo>
                      <a:pt x="81" y="61"/>
                      <a:pt x="81" y="61"/>
                      <a:pt x="81" y="61"/>
                    </a:cubicBezTo>
                    <a:close/>
                    <a:moveTo>
                      <a:pt x="81" y="60"/>
                    </a:moveTo>
                    <a:cubicBezTo>
                      <a:pt x="81" y="46"/>
                      <a:pt x="80" y="33"/>
                      <a:pt x="76" y="23"/>
                    </a:cubicBezTo>
                    <a:cubicBezTo>
                      <a:pt x="76" y="23"/>
                      <a:pt x="76" y="23"/>
                      <a:pt x="76" y="23"/>
                    </a:cubicBezTo>
                    <a:cubicBezTo>
                      <a:pt x="80" y="33"/>
                      <a:pt x="81" y="46"/>
                      <a:pt x="81" y="60"/>
                    </a:cubicBezTo>
                    <a:cubicBezTo>
                      <a:pt x="81" y="60"/>
                      <a:pt x="81" y="60"/>
                      <a:pt x="81" y="60"/>
                    </a:cubicBezTo>
                    <a:cubicBezTo>
                      <a:pt x="81" y="60"/>
                      <a:pt x="81" y="60"/>
                      <a:pt x="81" y="60"/>
                    </a:cubicBezTo>
                    <a:close/>
                    <a:moveTo>
                      <a:pt x="4" y="59"/>
                    </a:moveTo>
                    <a:cubicBezTo>
                      <a:pt x="4" y="59"/>
                      <a:pt x="4" y="59"/>
                      <a:pt x="4" y="59"/>
                    </a:cubicBezTo>
                    <a:cubicBezTo>
                      <a:pt x="4" y="59"/>
                      <a:pt x="4" y="59"/>
                      <a:pt x="4" y="59"/>
                    </a:cubicBezTo>
                    <a:cubicBezTo>
                      <a:pt x="4" y="59"/>
                      <a:pt x="4" y="59"/>
                      <a:pt x="4" y="59"/>
                    </a:cubicBezTo>
                    <a:close/>
                    <a:moveTo>
                      <a:pt x="4" y="58"/>
                    </a:move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lose/>
                    <a:moveTo>
                      <a:pt x="11" y="29"/>
                    </a:moveTo>
                    <a:cubicBezTo>
                      <a:pt x="11" y="29"/>
                      <a:pt x="11" y="29"/>
                      <a:pt x="11" y="29"/>
                    </a:cubicBezTo>
                    <a:cubicBezTo>
                      <a:pt x="11" y="29"/>
                      <a:pt x="11" y="29"/>
                      <a:pt x="11" y="29"/>
                    </a:cubicBezTo>
                    <a:cubicBezTo>
                      <a:pt x="11" y="29"/>
                      <a:pt x="11" y="29"/>
                      <a:pt x="11" y="29"/>
                    </a:cubicBezTo>
                    <a:close/>
                    <a:moveTo>
                      <a:pt x="11" y="28"/>
                    </a:moveTo>
                    <a:cubicBezTo>
                      <a:pt x="11" y="28"/>
                      <a:pt x="11" y="28"/>
                      <a:pt x="11" y="28"/>
                    </a:cubicBezTo>
                    <a:cubicBezTo>
                      <a:pt x="11" y="28"/>
                      <a:pt x="11" y="28"/>
                      <a:pt x="11" y="28"/>
                    </a:cubicBezTo>
                    <a:cubicBezTo>
                      <a:pt x="11" y="28"/>
                      <a:pt x="11" y="28"/>
                      <a:pt x="11" y="28"/>
                    </a:cubicBezTo>
                    <a:close/>
                    <a:moveTo>
                      <a:pt x="12" y="28"/>
                    </a:moveTo>
                    <a:cubicBezTo>
                      <a:pt x="12" y="28"/>
                      <a:pt x="12" y="27"/>
                      <a:pt x="12" y="27"/>
                    </a:cubicBezTo>
                    <a:cubicBezTo>
                      <a:pt x="12" y="27"/>
                      <a:pt x="12" y="27"/>
                      <a:pt x="12" y="27"/>
                    </a:cubicBezTo>
                    <a:cubicBezTo>
                      <a:pt x="12" y="27"/>
                      <a:pt x="12" y="28"/>
                      <a:pt x="12" y="28"/>
                    </a:cubicBezTo>
                    <a:close/>
                    <a:moveTo>
                      <a:pt x="12" y="27"/>
                    </a:moveTo>
                    <a:cubicBezTo>
                      <a:pt x="12" y="27"/>
                      <a:pt x="12" y="27"/>
                      <a:pt x="12" y="27"/>
                    </a:cubicBezTo>
                    <a:cubicBezTo>
                      <a:pt x="12" y="27"/>
                      <a:pt x="12" y="27"/>
                      <a:pt x="12" y="27"/>
                    </a:cubicBezTo>
                    <a:cubicBezTo>
                      <a:pt x="12" y="27"/>
                      <a:pt x="12" y="27"/>
                      <a:pt x="12" y="27"/>
                    </a:cubicBezTo>
                    <a:close/>
                    <a:moveTo>
                      <a:pt x="12" y="27"/>
                    </a:moveTo>
                    <a:cubicBezTo>
                      <a:pt x="12" y="27"/>
                      <a:pt x="12" y="26"/>
                      <a:pt x="12" y="26"/>
                    </a:cubicBezTo>
                    <a:cubicBezTo>
                      <a:pt x="12" y="26"/>
                      <a:pt x="12" y="26"/>
                      <a:pt x="12" y="26"/>
                    </a:cubicBezTo>
                    <a:cubicBezTo>
                      <a:pt x="12" y="26"/>
                      <a:pt x="12" y="27"/>
                      <a:pt x="12" y="27"/>
                    </a:cubicBezTo>
                    <a:close/>
                    <a:moveTo>
                      <a:pt x="12" y="26"/>
                    </a:moveTo>
                    <a:cubicBezTo>
                      <a:pt x="12" y="26"/>
                      <a:pt x="13" y="26"/>
                      <a:pt x="13" y="26"/>
                    </a:cubicBezTo>
                    <a:cubicBezTo>
                      <a:pt x="13" y="26"/>
                      <a:pt x="13" y="26"/>
                      <a:pt x="13" y="26"/>
                    </a:cubicBezTo>
                    <a:cubicBezTo>
                      <a:pt x="13" y="26"/>
                      <a:pt x="12" y="26"/>
                      <a:pt x="12" y="26"/>
                    </a:cubicBezTo>
                    <a:close/>
                    <a:moveTo>
                      <a:pt x="13" y="26"/>
                    </a:moveTo>
                    <a:cubicBezTo>
                      <a:pt x="22" y="10"/>
                      <a:pt x="38" y="4"/>
                      <a:pt x="53" y="4"/>
                    </a:cubicBezTo>
                    <a:cubicBezTo>
                      <a:pt x="53" y="4"/>
                      <a:pt x="53" y="4"/>
                      <a:pt x="53" y="4"/>
                    </a:cubicBezTo>
                    <a:cubicBezTo>
                      <a:pt x="58" y="4"/>
                      <a:pt x="62" y="5"/>
                      <a:pt x="65" y="8"/>
                    </a:cubicBezTo>
                    <a:cubicBezTo>
                      <a:pt x="65" y="8"/>
                      <a:pt x="65" y="8"/>
                      <a:pt x="65" y="8"/>
                    </a:cubicBezTo>
                    <a:cubicBezTo>
                      <a:pt x="62" y="5"/>
                      <a:pt x="58" y="4"/>
                      <a:pt x="53" y="4"/>
                    </a:cubicBezTo>
                    <a:cubicBezTo>
                      <a:pt x="53" y="4"/>
                      <a:pt x="53" y="4"/>
                      <a:pt x="53" y="4"/>
                    </a:cubicBezTo>
                    <a:cubicBezTo>
                      <a:pt x="53" y="4"/>
                      <a:pt x="53" y="4"/>
                      <a:pt x="53" y="4"/>
                    </a:cubicBezTo>
                    <a:cubicBezTo>
                      <a:pt x="53" y="4"/>
                      <a:pt x="53" y="4"/>
                      <a:pt x="53" y="4"/>
                    </a:cubicBezTo>
                    <a:cubicBezTo>
                      <a:pt x="53" y="4"/>
                      <a:pt x="53" y="4"/>
                      <a:pt x="53" y="4"/>
                    </a:cubicBezTo>
                    <a:cubicBezTo>
                      <a:pt x="53" y="4"/>
                      <a:pt x="53" y="4"/>
                      <a:pt x="53" y="4"/>
                    </a:cubicBezTo>
                    <a:cubicBezTo>
                      <a:pt x="38" y="4"/>
                      <a:pt x="22" y="10"/>
                      <a:pt x="13" y="26"/>
                    </a:cubicBezTo>
                    <a:close/>
                    <a:moveTo>
                      <a:pt x="66" y="8"/>
                    </a:moveTo>
                    <a:cubicBezTo>
                      <a:pt x="66" y="8"/>
                      <a:pt x="66" y="8"/>
                      <a:pt x="66" y="8"/>
                    </a:cubicBezTo>
                    <a:cubicBezTo>
                      <a:pt x="66" y="8"/>
                      <a:pt x="66" y="8"/>
                      <a:pt x="66" y="8"/>
                    </a:cubicBezTo>
                    <a:cubicBezTo>
                      <a:pt x="66" y="8"/>
                      <a:pt x="66" y="8"/>
                      <a:pt x="66" y="8"/>
                    </a:cubicBezTo>
                    <a:close/>
                    <a:moveTo>
                      <a:pt x="65" y="8"/>
                    </a:moveTo>
                    <a:cubicBezTo>
                      <a:pt x="65" y="8"/>
                      <a:pt x="65" y="8"/>
                      <a:pt x="65" y="8"/>
                    </a:cubicBezTo>
                    <a:cubicBezTo>
                      <a:pt x="65" y="8"/>
                      <a:pt x="65" y="8"/>
                      <a:pt x="65" y="8"/>
                    </a:cubicBezTo>
                    <a:cubicBezTo>
                      <a:pt x="65" y="8"/>
                      <a:pt x="65" y="8"/>
                      <a:pt x="6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84" name="Freeform 279"/>
              <p:cNvSpPr/>
              <p:nvPr/>
            </p:nvSpPr>
            <p:spPr bwMode="auto">
              <a:xfrm>
                <a:off x="1982" y="1349"/>
                <a:ext cx="255" cy="160"/>
              </a:xfrm>
              <a:custGeom>
                <a:avLst/>
                <a:gdLst>
                  <a:gd name="T0" fmla="*/ 23 w 101"/>
                  <a:gd name="T1" fmla="*/ 61 h 64"/>
                  <a:gd name="T2" fmla="*/ 0 w 101"/>
                  <a:gd name="T3" fmla="*/ 13 h 64"/>
                  <a:gd name="T4" fmla="*/ 0 w 101"/>
                  <a:gd name="T5" fmla="*/ 13 h 64"/>
                  <a:gd name="T6" fmla="*/ 1 w 101"/>
                  <a:gd name="T7" fmla="*/ 9 h 64"/>
                  <a:gd name="T8" fmla="*/ 1 w 101"/>
                  <a:gd name="T9" fmla="*/ 9 h 64"/>
                  <a:gd name="T10" fmla="*/ 5 w 101"/>
                  <a:gd name="T11" fmla="*/ 0 h 64"/>
                  <a:gd name="T12" fmla="*/ 9 w 101"/>
                  <a:gd name="T13" fmla="*/ 2 h 64"/>
                  <a:gd name="T14" fmla="*/ 5 w 101"/>
                  <a:gd name="T15" fmla="*/ 10 h 64"/>
                  <a:gd name="T16" fmla="*/ 4 w 101"/>
                  <a:gd name="T17" fmla="*/ 13 h 64"/>
                  <a:gd name="T18" fmla="*/ 4 w 101"/>
                  <a:gd name="T19" fmla="*/ 13 h 64"/>
                  <a:gd name="T20" fmla="*/ 25 w 101"/>
                  <a:gd name="T21" fmla="*/ 58 h 64"/>
                  <a:gd name="T22" fmla="*/ 25 w 101"/>
                  <a:gd name="T23" fmla="*/ 58 h 64"/>
                  <a:gd name="T24" fmla="*/ 42 w 101"/>
                  <a:gd name="T25" fmla="*/ 60 h 64"/>
                  <a:gd name="T26" fmla="*/ 42 w 101"/>
                  <a:gd name="T27" fmla="*/ 60 h 64"/>
                  <a:gd name="T28" fmla="*/ 100 w 101"/>
                  <a:gd name="T29" fmla="*/ 55 h 64"/>
                  <a:gd name="T30" fmla="*/ 100 w 101"/>
                  <a:gd name="T31" fmla="*/ 55 h 64"/>
                  <a:gd name="T32" fmla="*/ 101 w 101"/>
                  <a:gd name="T33" fmla="*/ 59 h 64"/>
                  <a:gd name="T34" fmla="*/ 42 w 101"/>
                  <a:gd name="T35" fmla="*/ 64 h 64"/>
                  <a:gd name="T36" fmla="*/ 42 w 101"/>
                  <a:gd name="T37" fmla="*/ 64 h 64"/>
                  <a:gd name="T38" fmla="*/ 23 w 101"/>
                  <a:gd name="T39"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1" h="64">
                    <a:moveTo>
                      <a:pt x="23" y="61"/>
                    </a:moveTo>
                    <a:cubicBezTo>
                      <a:pt x="16" y="53"/>
                      <a:pt x="1" y="26"/>
                      <a:pt x="0" y="13"/>
                    </a:cubicBezTo>
                    <a:cubicBezTo>
                      <a:pt x="0" y="13"/>
                      <a:pt x="0" y="13"/>
                      <a:pt x="0" y="13"/>
                    </a:cubicBezTo>
                    <a:cubicBezTo>
                      <a:pt x="0" y="11"/>
                      <a:pt x="1" y="10"/>
                      <a:pt x="1" y="9"/>
                    </a:cubicBezTo>
                    <a:cubicBezTo>
                      <a:pt x="1" y="9"/>
                      <a:pt x="1" y="9"/>
                      <a:pt x="1" y="9"/>
                    </a:cubicBezTo>
                    <a:cubicBezTo>
                      <a:pt x="5" y="0"/>
                      <a:pt x="5" y="0"/>
                      <a:pt x="5" y="0"/>
                    </a:cubicBezTo>
                    <a:cubicBezTo>
                      <a:pt x="9" y="2"/>
                      <a:pt x="9" y="2"/>
                      <a:pt x="9" y="2"/>
                    </a:cubicBezTo>
                    <a:cubicBezTo>
                      <a:pt x="5" y="10"/>
                      <a:pt x="5" y="10"/>
                      <a:pt x="5" y="10"/>
                    </a:cubicBezTo>
                    <a:cubicBezTo>
                      <a:pt x="5" y="11"/>
                      <a:pt x="4" y="12"/>
                      <a:pt x="4" y="13"/>
                    </a:cubicBezTo>
                    <a:cubicBezTo>
                      <a:pt x="4" y="13"/>
                      <a:pt x="4" y="13"/>
                      <a:pt x="4" y="13"/>
                    </a:cubicBezTo>
                    <a:cubicBezTo>
                      <a:pt x="4" y="23"/>
                      <a:pt x="19" y="52"/>
                      <a:pt x="25" y="58"/>
                    </a:cubicBezTo>
                    <a:cubicBezTo>
                      <a:pt x="25" y="58"/>
                      <a:pt x="25" y="58"/>
                      <a:pt x="25" y="58"/>
                    </a:cubicBezTo>
                    <a:cubicBezTo>
                      <a:pt x="26" y="59"/>
                      <a:pt x="33" y="60"/>
                      <a:pt x="42" y="60"/>
                    </a:cubicBezTo>
                    <a:cubicBezTo>
                      <a:pt x="42" y="60"/>
                      <a:pt x="42" y="60"/>
                      <a:pt x="42" y="60"/>
                    </a:cubicBezTo>
                    <a:cubicBezTo>
                      <a:pt x="65" y="60"/>
                      <a:pt x="100" y="55"/>
                      <a:pt x="100" y="55"/>
                    </a:cubicBezTo>
                    <a:cubicBezTo>
                      <a:pt x="100" y="55"/>
                      <a:pt x="100" y="55"/>
                      <a:pt x="100" y="55"/>
                    </a:cubicBezTo>
                    <a:cubicBezTo>
                      <a:pt x="101" y="59"/>
                      <a:pt x="101" y="59"/>
                      <a:pt x="101" y="59"/>
                    </a:cubicBezTo>
                    <a:cubicBezTo>
                      <a:pt x="100" y="59"/>
                      <a:pt x="65" y="64"/>
                      <a:pt x="42" y="64"/>
                    </a:cubicBezTo>
                    <a:cubicBezTo>
                      <a:pt x="42" y="64"/>
                      <a:pt x="42" y="64"/>
                      <a:pt x="42" y="64"/>
                    </a:cubicBezTo>
                    <a:cubicBezTo>
                      <a:pt x="33" y="64"/>
                      <a:pt x="26" y="63"/>
                      <a:pt x="23"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85" name="Freeform 280"/>
              <p:cNvSpPr>
                <a:spLocks noEditPoints="1"/>
              </p:cNvSpPr>
              <p:nvPr/>
            </p:nvSpPr>
            <p:spPr bwMode="auto">
              <a:xfrm>
                <a:off x="1977" y="1341"/>
                <a:ext cx="265" cy="174"/>
              </a:xfrm>
              <a:custGeom>
                <a:avLst/>
                <a:gdLst>
                  <a:gd name="T0" fmla="*/ 25 w 105"/>
                  <a:gd name="T1" fmla="*/ 64 h 69"/>
                  <a:gd name="T2" fmla="*/ 0 w 105"/>
                  <a:gd name="T3" fmla="*/ 16 h 69"/>
                  <a:gd name="T4" fmla="*/ 1 w 105"/>
                  <a:gd name="T5" fmla="*/ 11 h 69"/>
                  <a:gd name="T6" fmla="*/ 6 w 105"/>
                  <a:gd name="T7" fmla="*/ 0 h 69"/>
                  <a:gd name="T8" fmla="*/ 9 w 105"/>
                  <a:gd name="T9" fmla="*/ 14 h 69"/>
                  <a:gd name="T10" fmla="*/ 8 w 105"/>
                  <a:gd name="T11" fmla="*/ 15 h 69"/>
                  <a:gd name="T12" fmla="*/ 8 w 105"/>
                  <a:gd name="T13" fmla="*/ 16 h 69"/>
                  <a:gd name="T14" fmla="*/ 8 w 105"/>
                  <a:gd name="T15" fmla="*/ 16 h 69"/>
                  <a:gd name="T16" fmla="*/ 29 w 105"/>
                  <a:gd name="T17" fmla="*/ 59 h 69"/>
                  <a:gd name="T18" fmla="*/ 30 w 105"/>
                  <a:gd name="T19" fmla="*/ 60 h 69"/>
                  <a:gd name="T20" fmla="*/ 33 w 105"/>
                  <a:gd name="T21" fmla="*/ 60 h 69"/>
                  <a:gd name="T22" fmla="*/ 43 w 105"/>
                  <a:gd name="T23" fmla="*/ 61 h 69"/>
                  <a:gd name="T24" fmla="*/ 44 w 105"/>
                  <a:gd name="T25" fmla="*/ 61 h 69"/>
                  <a:gd name="T26" fmla="*/ 44 w 105"/>
                  <a:gd name="T27" fmla="*/ 61 h 69"/>
                  <a:gd name="T28" fmla="*/ 102 w 105"/>
                  <a:gd name="T29" fmla="*/ 56 h 69"/>
                  <a:gd name="T30" fmla="*/ 104 w 105"/>
                  <a:gd name="T31" fmla="*/ 56 h 69"/>
                  <a:gd name="T32" fmla="*/ 103 w 105"/>
                  <a:gd name="T33" fmla="*/ 64 h 69"/>
                  <a:gd name="T34" fmla="*/ 102 w 105"/>
                  <a:gd name="T35" fmla="*/ 64 h 69"/>
                  <a:gd name="T36" fmla="*/ 101 w 105"/>
                  <a:gd name="T37" fmla="*/ 64 h 69"/>
                  <a:gd name="T38" fmla="*/ 97 w 105"/>
                  <a:gd name="T39" fmla="*/ 65 h 69"/>
                  <a:gd name="T40" fmla="*/ 82 w 105"/>
                  <a:gd name="T41" fmla="*/ 67 h 69"/>
                  <a:gd name="T42" fmla="*/ 44 w 105"/>
                  <a:gd name="T43" fmla="*/ 69 h 69"/>
                  <a:gd name="T44" fmla="*/ 44 w 105"/>
                  <a:gd name="T45" fmla="*/ 65 h 69"/>
                  <a:gd name="T46" fmla="*/ 78 w 105"/>
                  <a:gd name="T47" fmla="*/ 63 h 69"/>
                  <a:gd name="T48" fmla="*/ 44 w 105"/>
                  <a:gd name="T49" fmla="*/ 65 h 69"/>
                  <a:gd name="T50" fmla="*/ 44 w 105"/>
                  <a:gd name="T51" fmla="*/ 65 h 69"/>
                  <a:gd name="T52" fmla="*/ 44 w 105"/>
                  <a:gd name="T53" fmla="*/ 65 h 69"/>
                  <a:gd name="T54" fmla="*/ 29 w 105"/>
                  <a:gd name="T55" fmla="*/ 63 h 69"/>
                  <a:gd name="T56" fmla="*/ 36 w 105"/>
                  <a:gd name="T57" fmla="*/ 65 h 69"/>
                  <a:gd name="T58" fmla="*/ 26 w 105"/>
                  <a:gd name="T59" fmla="*/ 62 h 69"/>
                  <a:gd name="T60" fmla="*/ 26 w 105"/>
                  <a:gd name="T61" fmla="*/ 62 h 69"/>
                  <a:gd name="T62" fmla="*/ 23 w 105"/>
                  <a:gd name="T63" fmla="*/ 59 h 69"/>
                  <a:gd name="T64" fmla="*/ 26 w 105"/>
                  <a:gd name="T65" fmla="*/ 62 h 69"/>
                  <a:gd name="T66" fmla="*/ 88 w 105"/>
                  <a:gd name="T67" fmla="*/ 62 h 69"/>
                  <a:gd name="T68" fmla="*/ 92 w 105"/>
                  <a:gd name="T69" fmla="*/ 61 h 69"/>
                  <a:gd name="T70" fmla="*/ 98 w 105"/>
                  <a:gd name="T71" fmla="*/ 61 h 69"/>
                  <a:gd name="T72" fmla="*/ 100 w 105"/>
                  <a:gd name="T73" fmla="*/ 61 h 69"/>
                  <a:gd name="T74" fmla="*/ 98 w 105"/>
                  <a:gd name="T75" fmla="*/ 61 h 69"/>
                  <a:gd name="T76" fmla="*/ 23 w 105"/>
                  <a:gd name="T77" fmla="*/ 59 h 69"/>
                  <a:gd name="T78" fmla="*/ 23 w 105"/>
                  <a:gd name="T79" fmla="*/ 5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5" h="69">
                    <a:moveTo>
                      <a:pt x="23" y="65"/>
                    </a:moveTo>
                    <a:cubicBezTo>
                      <a:pt x="25" y="64"/>
                      <a:pt x="25" y="64"/>
                      <a:pt x="25" y="64"/>
                    </a:cubicBezTo>
                    <a:cubicBezTo>
                      <a:pt x="23" y="65"/>
                      <a:pt x="23" y="65"/>
                      <a:pt x="23" y="65"/>
                    </a:cubicBezTo>
                    <a:cubicBezTo>
                      <a:pt x="16" y="57"/>
                      <a:pt x="1" y="30"/>
                      <a:pt x="0" y="16"/>
                    </a:cubicBezTo>
                    <a:cubicBezTo>
                      <a:pt x="0" y="16"/>
                      <a:pt x="0" y="16"/>
                      <a:pt x="0" y="16"/>
                    </a:cubicBezTo>
                    <a:cubicBezTo>
                      <a:pt x="0" y="14"/>
                      <a:pt x="1" y="12"/>
                      <a:pt x="1" y="11"/>
                    </a:cubicBezTo>
                    <a:cubicBezTo>
                      <a:pt x="1" y="11"/>
                      <a:pt x="1" y="11"/>
                      <a:pt x="1" y="11"/>
                    </a:cubicBezTo>
                    <a:cubicBezTo>
                      <a:pt x="6" y="0"/>
                      <a:pt x="6" y="0"/>
                      <a:pt x="6" y="0"/>
                    </a:cubicBezTo>
                    <a:cubicBezTo>
                      <a:pt x="14" y="4"/>
                      <a:pt x="14" y="4"/>
                      <a:pt x="14" y="4"/>
                    </a:cubicBezTo>
                    <a:cubicBezTo>
                      <a:pt x="9" y="14"/>
                      <a:pt x="9" y="14"/>
                      <a:pt x="9" y="14"/>
                    </a:cubicBezTo>
                    <a:cubicBezTo>
                      <a:pt x="9" y="14"/>
                      <a:pt x="8" y="15"/>
                      <a:pt x="8" y="15"/>
                    </a:cubicBezTo>
                    <a:cubicBezTo>
                      <a:pt x="8" y="15"/>
                      <a:pt x="8" y="15"/>
                      <a:pt x="8" y="15"/>
                    </a:cubicBezTo>
                    <a:cubicBezTo>
                      <a:pt x="8" y="15"/>
                      <a:pt x="8" y="15"/>
                      <a:pt x="8" y="15"/>
                    </a:cubicBezTo>
                    <a:cubicBezTo>
                      <a:pt x="8" y="16"/>
                      <a:pt x="8" y="16"/>
                      <a:pt x="8" y="16"/>
                    </a:cubicBezTo>
                    <a:cubicBezTo>
                      <a:pt x="8" y="16"/>
                      <a:pt x="8" y="16"/>
                      <a:pt x="8" y="16"/>
                    </a:cubicBezTo>
                    <a:cubicBezTo>
                      <a:pt x="8" y="16"/>
                      <a:pt x="8" y="16"/>
                      <a:pt x="8" y="16"/>
                    </a:cubicBezTo>
                    <a:cubicBezTo>
                      <a:pt x="8" y="25"/>
                      <a:pt x="23" y="55"/>
                      <a:pt x="29" y="59"/>
                    </a:cubicBezTo>
                    <a:cubicBezTo>
                      <a:pt x="29" y="59"/>
                      <a:pt x="29" y="59"/>
                      <a:pt x="29" y="59"/>
                    </a:cubicBezTo>
                    <a:cubicBezTo>
                      <a:pt x="29" y="59"/>
                      <a:pt x="29" y="59"/>
                      <a:pt x="29" y="59"/>
                    </a:cubicBezTo>
                    <a:cubicBezTo>
                      <a:pt x="29" y="59"/>
                      <a:pt x="29" y="59"/>
                      <a:pt x="30" y="60"/>
                    </a:cubicBezTo>
                    <a:cubicBezTo>
                      <a:pt x="30" y="60"/>
                      <a:pt x="30" y="60"/>
                      <a:pt x="30" y="60"/>
                    </a:cubicBezTo>
                    <a:cubicBezTo>
                      <a:pt x="30" y="60"/>
                      <a:pt x="31" y="60"/>
                      <a:pt x="33" y="60"/>
                    </a:cubicBezTo>
                    <a:cubicBezTo>
                      <a:pt x="33" y="60"/>
                      <a:pt x="33" y="60"/>
                      <a:pt x="33" y="60"/>
                    </a:cubicBezTo>
                    <a:cubicBezTo>
                      <a:pt x="35" y="61"/>
                      <a:pt x="39" y="61"/>
                      <a:pt x="43" y="61"/>
                    </a:cubicBezTo>
                    <a:cubicBezTo>
                      <a:pt x="43" y="61"/>
                      <a:pt x="43" y="61"/>
                      <a:pt x="43" y="61"/>
                    </a:cubicBezTo>
                    <a:cubicBezTo>
                      <a:pt x="43" y="61"/>
                      <a:pt x="44" y="61"/>
                      <a:pt x="44" y="61"/>
                    </a:cubicBezTo>
                    <a:cubicBezTo>
                      <a:pt x="44" y="61"/>
                      <a:pt x="44" y="61"/>
                      <a:pt x="44" y="61"/>
                    </a:cubicBezTo>
                    <a:cubicBezTo>
                      <a:pt x="44" y="61"/>
                      <a:pt x="44" y="61"/>
                      <a:pt x="44" y="61"/>
                    </a:cubicBezTo>
                    <a:cubicBezTo>
                      <a:pt x="44" y="61"/>
                      <a:pt x="44" y="61"/>
                      <a:pt x="44" y="61"/>
                    </a:cubicBezTo>
                    <a:cubicBezTo>
                      <a:pt x="67" y="61"/>
                      <a:pt x="101" y="56"/>
                      <a:pt x="102" y="56"/>
                    </a:cubicBezTo>
                    <a:cubicBezTo>
                      <a:pt x="102" y="56"/>
                      <a:pt x="102" y="56"/>
                      <a:pt x="102" y="56"/>
                    </a:cubicBezTo>
                    <a:cubicBezTo>
                      <a:pt x="104" y="56"/>
                      <a:pt x="104" y="56"/>
                      <a:pt x="104" y="56"/>
                    </a:cubicBezTo>
                    <a:cubicBezTo>
                      <a:pt x="105" y="64"/>
                      <a:pt x="105" y="64"/>
                      <a:pt x="105" y="64"/>
                    </a:cubicBezTo>
                    <a:cubicBezTo>
                      <a:pt x="103" y="64"/>
                      <a:pt x="103" y="64"/>
                      <a:pt x="103" y="64"/>
                    </a:cubicBezTo>
                    <a:cubicBezTo>
                      <a:pt x="103" y="64"/>
                      <a:pt x="102" y="64"/>
                      <a:pt x="102" y="64"/>
                    </a:cubicBezTo>
                    <a:cubicBezTo>
                      <a:pt x="102" y="64"/>
                      <a:pt x="102" y="64"/>
                      <a:pt x="102" y="64"/>
                    </a:cubicBezTo>
                    <a:cubicBezTo>
                      <a:pt x="102" y="64"/>
                      <a:pt x="102" y="64"/>
                      <a:pt x="101" y="64"/>
                    </a:cubicBezTo>
                    <a:cubicBezTo>
                      <a:pt x="101" y="64"/>
                      <a:pt x="101" y="64"/>
                      <a:pt x="101" y="64"/>
                    </a:cubicBezTo>
                    <a:cubicBezTo>
                      <a:pt x="100" y="65"/>
                      <a:pt x="99" y="65"/>
                      <a:pt x="97" y="65"/>
                    </a:cubicBezTo>
                    <a:cubicBezTo>
                      <a:pt x="97" y="65"/>
                      <a:pt x="97" y="65"/>
                      <a:pt x="97" y="65"/>
                    </a:cubicBezTo>
                    <a:cubicBezTo>
                      <a:pt x="93" y="65"/>
                      <a:pt x="88" y="66"/>
                      <a:pt x="82" y="67"/>
                    </a:cubicBezTo>
                    <a:cubicBezTo>
                      <a:pt x="82" y="67"/>
                      <a:pt x="82" y="67"/>
                      <a:pt x="82" y="67"/>
                    </a:cubicBezTo>
                    <a:cubicBezTo>
                      <a:pt x="70" y="68"/>
                      <a:pt x="56" y="69"/>
                      <a:pt x="44" y="69"/>
                    </a:cubicBezTo>
                    <a:cubicBezTo>
                      <a:pt x="44" y="69"/>
                      <a:pt x="44" y="69"/>
                      <a:pt x="44" y="69"/>
                    </a:cubicBezTo>
                    <a:cubicBezTo>
                      <a:pt x="35" y="69"/>
                      <a:pt x="28" y="69"/>
                      <a:pt x="23" y="65"/>
                    </a:cubicBezTo>
                    <a:close/>
                    <a:moveTo>
                      <a:pt x="44" y="65"/>
                    </a:moveTo>
                    <a:cubicBezTo>
                      <a:pt x="54" y="65"/>
                      <a:pt x="67" y="64"/>
                      <a:pt x="78" y="63"/>
                    </a:cubicBezTo>
                    <a:cubicBezTo>
                      <a:pt x="78" y="63"/>
                      <a:pt x="78" y="63"/>
                      <a:pt x="78" y="63"/>
                    </a:cubicBezTo>
                    <a:cubicBezTo>
                      <a:pt x="67" y="64"/>
                      <a:pt x="54" y="65"/>
                      <a:pt x="44" y="65"/>
                    </a:cubicBezTo>
                    <a:cubicBezTo>
                      <a:pt x="44" y="65"/>
                      <a:pt x="44" y="65"/>
                      <a:pt x="44" y="65"/>
                    </a:cubicBezTo>
                    <a:cubicBezTo>
                      <a:pt x="44" y="65"/>
                      <a:pt x="44" y="65"/>
                      <a:pt x="44" y="65"/>
                    </a:cubicBezTo>
                    <a:cubicBezTo>
                      <a:pt x="44" y="65"/>
                      <a:pt x="44" y="65"/>
                      <a:pt x="44" y="65"/>
                    </a:cubicBezTo>
                    <a:cubicBezTo>
                      <a:pt x="44" y="65"/>
                      <a:pt x="44" y="65"/>
                      <a:pt x="44" y="65"/>
                    </a:cubicBezTo>
                    <a:cubicBezTo>
                      <a:pt x="44" y="65"/>
                      <a:pt x="44" y="65"/>
                      <a:pt x="44" y="65"/>
                    </a:cubicBezTo>
                    <a:close/>
                    <a:moveTo>
                      <a:pt x="36" y="65"/>
                    </a:moveTo>
                    <a:cubicBezTo>
                      <a:pt x="33" y="64"/>
                      <a:pt x="30" y="64"/>
                      <a:pt x="29" y="63"/>
                    </a:cubicBezTo>
                    <a:cubicBezTo>
                      <a:pt x="29" y="63"/>
                      <a:pt x="29" y="63"/>
                      <a:pt x="29" y="63"/>
                    </a:cubicBezTo>
                    <a:cubicBezTo>
                      <a:pt x="31" y="64"/>
                      <a:pt x="33" y="64"/>
                      <a:pt x="36" y="65"/>
                    </a:cubicBezTo>
                    <a:close/>
                    <a:moveTo>
                      <a:pt x="26" y="62"/>
                    </a:moveTo>
                    <a:cubicBezTo>
                      <a:pt x="26" y="62"/>
                      <a:pt x="26" y="62"/>
                      <a:pt x="26" y="62"/>
                    </a:cubicBezTo>
                    <a:cubicBezTo>
                      <a:pt x="26" y="62"/>
                      <a:pt x="26" y="62"/>
                      <a:pt x="26" y="62"/>
                    </a:cubicBezTo>
                    <a:cubicBezTo>
                      <a:pt x="26" y="62"/>
                      <a:pt x="26" y="62"/>
                      <a:pt x="26" y="62"/>
                    </a:cubicBezTo>
                    <a:cubicBezTo>
                      <a:pt x="25" y="61"/>
                      <a:pt x="24" y="60"/>
                      <a:pt x="23" y="59"/>
                    </a:cubicBezTo>
                    <a:cubicBezTo>
                      <a:pt x="23" y="59"/>
                      <a:pt x="23" y="59"/>
                      <a:pt x="23" y="59"/>
                    </a:cubicBezTo>
                    <a:cubicBezTo>
                      <a:pt x="24" y="60"/>
                      <a:pt x="25" y="61"/>
                      <a:pt x="26" y="62"/>
                    </a:cubicBezTo>
                    <a:cubicBezTo>
                      <a:pt x="26" y="62"/>
                      <a:pt x="26" y="62"/>
                      <a:pt x="26" y="62"/>
                    </a:cubicBezTo>
                    <a:cubicBezTo>
                      <a:pt x="26" y="62"/>
                      <a:pt x="26" y="62"/>
                      <a:pt x="26" y="62"/>
                    </a:cubicBezTo>
                    <a:close/>
                    <a:moveTo>
                      <a:pt x="88" y="62"/>
                    </a:moveTo>
                    <a:cubicBezTo>
                      <a:pt x="90" y="62"/>
                      <a:pt x="91" y="62"/>
                      <a:pt x="92" y="61"/>
                    </a:cubicBezTo>
                    <a:cubicBezTo>
                      <a:pt x="92" y="61"/>
                      <a:pt x="92" y="61"/>
                      <a:pt x="92" y="61"/>
                    </a:cubicBezTo>
                    <a:cubicBezTo>
                      <a:pt x="91" y="62"/>
                      <a:pt x="90" y="62"/>
                      <a:pt x="88" y="62"/>
                    </a:cubicBezTo>
                    <a:close/>
                    <a:moveTo>
                      <a:pt x="98" y="61"/>
                    </a:moveTo>
                    <a:cubicBezTo>
                      <a:pt x="99" y="61"/>
                      <a:pt x="100" y="61"/>
                      <a:pt x="100" y="61"/>
                    </a:cubicBezTo>
                    <a:cubicBezTo>
                      <a:pt x="100" y="61"/>
                      <a:pt x="100" y="61"/>
                      <a:pt x="100" y="61"/>
                    </a:cubicBezTo>
                    <a:cubicBezTo>
                      <a:pt x="100" y="61"/>
                      <a:pt x="100" y="61"/>
                      <a:pt x="100" y="61"/>
                    </a:cubicBezTo>
                    <a:cubicBezTo>
                      <a:pt x="100" y="61"/>
                      <a:pt x="99" y="61"/>
                      <a:pt x="98" y="61"/>
                    </a:cubicBezTo>
                    <a:close/>
                    <a:moveTo>
                      <a:pt x="23" y="59"/>
                    </a:moveTo>
                    <a:cubicBezTo>
                      <a:pt x="23" y="59"/>
                      <a:pt x="23" y="59"/>
                      <a:pt x="23" y="59"/>
                    </a:cubicBezTo>
                    <a:cubicBezTo>
                      <a:pt x="23" y="59"/>
                      <a:pt x="23" y="59"/>
                      <a:pt x="23" y="59"/>
                    </a:cubicBezTo>
                    <a:cubicBezTo>
                      <a:pt x="23" y="59"/>
                      <a:pt x="23" y="59"/>
                      <a:pt x="23"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86" name="Freeform 281"/>
              <p:cNvSpPr/>
              <p:nvPr/>
            </p:nvSpPr>
            <p:spPr bwMode="auto">
              <a:xfrm>
                <a:off x="1989" y="1316"/>
                <a:ext cx="38" cy="45"/>
              </a:xfrm>
              <a:custGeom>
                <a:avLst/>
                <a:gdLst>
                  <a:gd name="T0" fmla="*/ 5 w 15"/>
                  <a:gd name="T1" fmla="*/ 18 h 18"/>
                  <a:gd name="T2" fmla="*/ 0 w 15"/>
                  <a:gd name="T3" fmla="*/ 12 h 18"/>
                  <a:gd name="T4" fmla="*/ 0 w 15"/>
                  <a:gd name="T5" fmla="*/ 12 h 18"/>
                  <a:gd name="T6" fmla="*/ 2 w 15"/>
                  <a:gd name="T7" fmla="*/ 7 h 18"/>
                  <a:gd name="T8" fmla="*/ 2 w 15"/>
                  <a:gd name="T9" fmla="*/ 7 h 18"/>
                  <a:gd name="T10" fmla="*/ 7 w 15"/>
                  <a:gd name="T11" fmla="*/ 0 h 18"/>
                  <a:gd name="T12" fmla="*/ 7 w 15"/>
                  <a:gd name="T13" fmla="*/ 0 h 18"/>
                  <a:gd name="T14" fmla="*/ 10 w 15"/>
                  <a:gd name="T15" fmla="*/ 3 h 18"/>
                  <a:gd name="T16" fmla="*/ 9 w 15"/>
                  <a:gd name="T17" fmla="*/ 4 h 18"/>
                  <a:gd name="T18" fmla="*/ 9 w 15"/>
                  <a:gd name="T19" fmla="*/ 4 h 18"/>
                  <a:gd name="T20" fmla="*/ 5 w 15"/>
                  <a:gd name="T21" fmla="*/ 10 h 18"/>
                  <a:gd name="T22" fmla="*/ 5 w 15"/>
                  <a:gd name="T23" fmla="*/ 10 h 18"/>
                  <a:gd name="T24" fmla="*/ 4 w 15"/>
                  <a:gd name="T25" fmla="*/ 12 h 18"/>
                  <a:gd name="T26" fmla="*/ 4 w 15"/>
                  <a:gd name="T27" fmla="*/ 12 h 18"/>
                  <a:gd name="T28" fmla="*/ 5 w 15"/>
                  <a:gd name="T29" fmla="*/ 14 h 18"/>
                  <a:gd name="T30" fmla="*/ 5 w 15"/>
                  <a:gd name="T31" fmla="*/ 14 h 18"/>
                  <a:gd name="T32" fmla="*/ 6 w 15"/>
                  <a:gd name="T33" fmla="*/ 14 h 18"/>
                  <a:gd name="T34" fmla="*/ 6 w 15"/>
                  <a:gd name="T35" fmla="*/ 14 h 18"/>
                  <a:gd name="T36" fmla="*/ 14 w 15"/>
                  <a:gd name="T37" fmla="*/ 12 h 18"/>
                  <a:gd name="T38" fmla="*/ 14 w 15"/>
                  <a:gd name="T39" fmla="*/ 12 h 18"/>
                  <a:gd name="T40" fmla="*/ 15 w 15"/>
                  <a:gd name="T41" fmla="*/ 16 h 18"/>
                  <a:gd name="T42" fmla="*/ 5 w 15"/>
                  <a:gd name="T43" fmla="*/ 18 h 18"/>
                  <a:gd name="T44" fmla="*/ 5 w 15"/>
                  <a:gd name="T45"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8">
                    <a:moveTo>
                      <a:pt x="5" y="18"/>
                    </a:moveTo>
                    <a:cubicBezTo>
                      <a:pt x="4" y="18"/>
                      <a:pt x="0" y="16"/>
                      <a:pt x="0" y="12"/>
                    </a:cubicBezTo>
                    <a:cubicBezTo>
                      <a:pt x="0" y="12"/>
                      <a:pt x="0" y="12"/>
                      <a:pt x="0" y="12"/>
                    </a:cubicBezTo>
                    <a:cubicBezTo>
                      <a:pt x="0" y="10"/>
                      <a:pt x="1" y="9"/>
                      <a:pt x="2" y="7"/>
                    </a:cubicBezTo>
                    <a:cubicBezTo>
                      <a:pt x="2" y="7"/>
                      <a:pt x="2" y="7"/>
                      <a:pt x="2" y="7"/>
                    </a:cubicBezTo>
                    <a:cubicBezTo>
                      <a:pt x="5" y="2"/>
                      <a:pt x="7" y="0"/>
                      <a:pt x="7" y="0"/>
                    </a:cubicBezTo>
                    <a:cubicBezTo>
                      <a:pt x="7" y="0"/>
                      <a:pt x="7" y="0"/>
                      <a:pt x="7" y="0"/>
                    </a:cubicBezTo>
                    <a:cubicBezTo>
                      <a:pt x="10" y="3"/>
                      <a:pt x="10" y="3"/>
                      <a:pt x="10" y="3"/>
                    </a:cubicBezTo>
                    <a:cubicBezTo>
                      <a:pt x="10" y="3"/>
                      <a:pt x="10" y="3"/>
                      <a:pt x="9" y="4"/>
                    </a:cubicBezTo>
                    <a:cubicBezTo>
                      <a:pt x="9" y="4"/>
                      <a:pt x="9" y="4"/>
                      <a:pt x="9" y="4"/>
                    </a:cubicBezTo>
                    <a:cubicBezTo>
                      <a:pt x="8" y="5"/>
                      <a:pt x="7" y="7"/>
                      <a:pt x="5" y="10"/>
                    </a:cubicBezTo>
                    <a:cubicBezTo>
                      <a:pt x="5" y="10"/>
                      <a:pt x="5" y="10"/>
                      <a:pt x="5" y="10"/>
                    </a:cubicBezTo>
                    <a:cubicBezTo>
                      <a:pt x="4" y="11"/>
                      <a:pt x="4" y="11"/>
                      <a:pt x="4" y="12"/>
                    </a:cubicBezTo>
                    <a:cubicBezTo>
                      <a:pt x="4" y="12"/>
                      <a:pt x="4" y="12"/>
                      <a:pt x="4" y="12"/>
                    </a:cubicBezTo>
                    <a:cubicBezTo>
                      <a:pt x="4" y="13"/>
                      <a:pt x="5" y="13"/>
                      <a:pt x="5" y="14"/>
                    </a:cubicBezTo>
                    <a:cubicBezTo>
                      <a:pt x="5" y="14"/>
                      <a:pt x="5" y="14"/>
                      <a:pt x="5" y="14"/>
                    </a:cubicBezTo>
                    <a:cubicBezTo>
                      <a:pt x="5" y="14"/>
                      <a:pt x="6" y="14"/>
                      <a:pt x="6" y="14"/>
                    </a:cubicBezTo>
                    <a:cubicBezTo>
                      <a:pt x="6" y="14"/>
                      <a:pt x="6" y="14"/>
                      <a:pt x="6" y="14"/>
                    </a:cubicBezTo>
                    <a:cubicBezTo>
                      <a:pt x="14" y="12"/>
                      <a:pt x="14" y="12"/>
                      <a:pt x="14" y="12"/>
                    </a:cubicBezTo>
                    <a:cubicBezTo>
                      <a:pt x="14" y="12"/>
                      <a:pt x="14" y="12"/>
                      <a:pt x="14" y="12"/>
                    </a:cubicBezTo>
                    <a:cubicBezTo>
                      <a:pt x="15" y="16"/>
                      <a:pt x="15" y="16"/>
                      <a:pt x="15" y="16"/>
                    </a:cubicBezTo>
                    <a:cubicBezTo>
                      <a:pt x="5" y="18"/>
                      <a:pt x="5" y="18"/>
                      <a:pt x="5" y="18"/>
                    </a:cubicBezTo>
                    <a:cubicBezTo>
                      <a:pt x="5" y="18"/>
                      <a:pt x="5" y="18"/>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87" name="Freeform 282"/>
              <p:cNvSpPr>
                <a:spLocks noEditPoints="1"/>
              </p:cNvSpPr>
              <p:nvPr/>
            </p:nvSpPr>
            <p:spPr bwMode="auto">
              <a:xfrm>
                <a:off x="1984" y="1308"/>
                <a:ext cx="48" cy="58"/>
              </a:xfrm>
              <a:custGeom>
                <a:avLst/>
                <a:gdLst>
                  <a:gd name="T0" fmla="*/ 6 w 19"/>
                  <a:gd name="T1" fmla="*/ 23 h 23"/>
                  <a:gd name="T2" fmla="*/ 6 w 19"/>
                  <a:gd name="T3" fmla="*/ 23 h 23"/>
                  <a:gd name="T4" fmla="*/ 7 w 19"/>
                  <a:gd name="T5" fmla="*/ 21 h 23"/>
                  <a:gd name="T6" fmla="*/ 7 w 19"/>
                  <a:gd name="T7" fmla="*/ 21 h 23"/>
                  <a:gd name="T8" fmla="*/ 7 w 19"/>
                  <a:gd name="T9" fmla="*/ 21 h 23"/>
                  <a:gd name="T10" fmla="*/ 6 w 19"/>
                  <a:gd name="T11" fmla="*/ 23 h 23"/>
                  <a:gd name="T12" fmla="*/ 5 w 19"/>
                  <a:gd name="T13" fmla="*/ 23 h 23"/>
                  <a:gd name="T14" fmla="*/ 5 w 19"/>
                  <a:gd name="T15" fmla="*/ 23 h 23"/>
                  <a:gd name="T16" fmla="*/ 5 w 19"/>
                  <a:gd name="T17" fmla="*/ 22 h 23"/>
                  <a:gd name="T18" fmla="*/ 5 w 19"/>
                  <a:gd name="T19" fmla="*/ 22 h 23"/>
                  <a:gd name="T20" fmla="*/ 3 w 19"/>
                  <a:gd name="T21" fmla="*/ 21 h 23"/>
                  <a:gd name="T22" fmla="*/ 3 w 19"/>
                  <a:gd name="T23" fmla="*/ 21 h 23"/>
                  <a:gd name="T24" fmla="*/ 0 w 19"/>
                  <a:gd name="T25" fmla="*/ 15 h 23"/>
                  <a:gd name="T26" fmla="*/ 0 w 19"/>
                  <a:gd name="T27" fmla="*/ 15 h 23"/>
                  <a:gd name="T28" fmla="*/ 2 w 19"/>
                  <a:gd name="T29" fmla="*/ 9 h 23"/>
                  <a:gd name="T30" fmla="*/ 2 w 19"/>
                  <a:gd name="T31" fmla="*/ 9 h 23"/>
                  <a:gd name="T32" fmla="*/ 8 w 19"/>
                  <a:gd name="T33" fmla="*/ 2 h 23"/>
                  <a:gd name="T34" fmla="*/ 8 w 19"/>
                  <a:gd name="T35" fmla="*/ 2 h 23"/>
                  <a:gd name="T36" fmla="*/ 9 w 19"/>
                  <a:gd name="T37" fmla="*/ 0 h 23"/>
                  <a:gd name="T38" fmla="*/ 14 w 19"/>
                  <a:gd name="T39" fmla="*/ 5 h 23"/>
                  <a:gd name="T40" fmla="*/ 14 w 19"/>
                  <a:gd name="T41" fmla="*/ 6 h 23"/>
                  <a:gd name="T42" fmla="*/ 13 w 19"/>
                  <a:gd name="T43" fmla="*/ 7 h 23"/>
                  <a:gd name="T44" fmla="*/ 13 w 19"/>
                  <a:gd name="T45" fmla="*/ 7 h 23"/>
                  <a:gd name="T46" fmla="*/ 13 w 19"/>
                  <a:gd name="T47" fmla="*/ 7 h 23"/>
                  <a:gd name="T48" fmla="*/ 13 w 19"/>
                  <a:gd name="T49" fmla="*/ 7 h 23"/>
                  <a:gd name="T50" fmla="*/ 13 w 19"/>
                  <a:gd name="T51" fmla="*/ 7 h 23"/>
                  <a:gd name="T52" fmla="*/ 13 w 19"/>
                  <a:gd name="T53" fmla="*/ 7 h 23"/>
                  <a:gd name="T54" fmla="*/ 13 w 19"/>
                  <a:gd name="T55" fmla="*/ 7 h 23"/>
                  <a:gd name="T56" fmla="*/ 13 w 19"/>
                  <a:gd name="T57" fmla="*/ 7 h 23"/>
                  <a:gd name="T58" fmla="*/ 13 w 19"/>
                  <a:gd name="T59" fmla="*/ 7 h 23"/>
                  <a:gd name="T60" fmla="*/ 12 w 19"/>
                  <a:gd name="T61" fmla="*/ 8 h 23"/>
                  <a:gd name="T62" fmla="*/ 12 w 19"/>
                  <a:gd name="T63" fmla="*/ 8 h 23"/>
                  <a:gd name="T64" fmla="*/ 9 w 19"/>
                  <a:gd name="T65" fmla="*/ 14 h 23"/>
                  <a:gd name="T66" fmla="*/ 9 w 19"/>
                  <a:gd name="T67" fmla="*/ 14 h 23"/>
                  <a:gd name="T68" fmla="*/ 8 w 19"/>
                  <a:gd name="T69" fmla="*/ 15 h 23"/>
                  <a:gd name="T70" fmla="*/ 8 w 19"/>
                  <a:gd name="T71" fmla="*/ 15 h 23"/>
                  <a:gd name="T72" fmla="*/ 16 w 19"/>
                  <a:gd name="T73" fmla="*/ 13 h 23"/>
                  <a:gd name="T74" fmla="*/ 16 w 19"/>
                  <a:gd name="T75" fmla="*/ 13 h 23"/>
                  <a:gd name="T76" fmla="*/ 17 w 19"/>
                  <a:gd name="T77" fmla="*/ 13 h 23"/>
                  <a:gd name="T78" fmla="*/ 19 w 19"/>
                  <a:gd name="T79" fmla="*/ 20 h 23"/>
                  <a:gd name="T80" fmla="*/ 7 w 19"/>
                  <a:gd name="T81" fmla="*/ 23 h 23"/>
                  <a:gd name="T82" fmla="*/ 6 w 19"/>
                  <a:gd name="T83" fmla="*/ 23 h 23"/>
                  <a:gd name="T84" fmla="*/ 7 w 19"/>
                  <a:gd name="T85" fmla="*/ 19 h 23"/>
                  <a:gd name="T86" fmla="*/ 14 w 19"/>
                  <a:gd name="T87" fmla="*/ 17 h 23"/>
                  <a:gd name="T88" fmla="*/ 14 w 19"/>
                  <a:gd name="T89" fmla="*/ 17 h 23"/>
                  <a:gd name="T90" fmla="*/ 7 w 19"/>
                  <a:gd name="T91" fmla="*/ 19 h 23"/>
                  <a:gd name="T92" fmla="*/ 7 w 19"/>
                  <a:gd name="T93" fmla="*/ 19 h 23"/>
                  <a:gd name="T94" fmla="*/ 6 w 19"/>
                  <a:gd name="T95" fmla="*/ 19 h 23"/>
                  <a:gd name="T96" fmla="*/ 6 w 19"/>
                  <a:gd name="T97" fmla="*/ 18 h 23"/>
                  <a:gd name="T98" fmla="*/ 6 w 19"/>
                  <a:gd name="T99" fmla="*/ 18 h 23"/>
                  <a:gd name="T100" fmla="*/ 5 w 19"/>
                  <a:gd name="T101" fmla="*/ 17 h 23"/>
                  <a:gd name="T102" fmla="*/ 5 w 19"/>
                  <a:gd name="T103" fmla="*/ 17 h 23"/>
                  <a:gd name="T104" fmla="*/ 6 w 19"/>
                  <a:gd name="T105" fmla="*/ 19 h 23"/>
                  <a:gd name="T106" fmla="*/ 4 w 19"/>
                  <a:gd name="T107" fmla="*/ 15 h 23"/>
                  <a:gd name="T108" fmla="*/ 5 w 19"/>
                  <a:gd name="T109" fmla="*/ 13 h 23"/>
                  <a:gd name="T110" fmla="*/ 5 w 19"/>
                  <a:gd name="T111" fmla="*/ 13 h 23"/>
                  <a:gd name="T112" fmla="*/ 4 w 19"/>
                  <a:gd name="T113" fmla="*/ 15 h 23"/>
                  <a:gd name="T114" fmla="*/ 7 w 19"/>
                  <a:gd name="T115" fmla="*/ 10 h 23"/>
                  <a:gd name="T116" fmla="*/ 8 w 19"/>
                  <a:gd name="T117" fmla="*/ 8 h 23"/>
                  <a:gd name="T118" fmla="*/ 8 w 19"/>
                  <a:gd name="T119" fmla="*/ 8 h 23"/>
                  <a:gd name="T120" fmla="*/ 7 w 19"/>
                  <a:gd name="T121"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 h="23">
                    <a:moveTo>
                      <a:pt x="6" y="23"/>
                    </a:moveTo>
                    <a:cubicBezTo>
                      <a:pt x="6" y="23"/>
                      <a:pt x="6" y="23"/>
                      <a:pt x="6" y="23"/>
                    </a:cubicBezTo>
                    <a:cubicBezTo>
                      <a:pt x="7" y="21"/>
                      <a:pt x="7" y="21"/>
                      <a:pt x="7" y="21"/>
                    </a:cubicBezTo>
                    <a:cubicBezTo>
                      <a:pt x="7" y="21"/>
                      <a:pt x="7" y="21"/>
                      <a:pt x="7" y="21"/>
                    </a:cubicBezTo>
                    <a:cubicBezTo>
                      <a:pt x="7" y="21"/>
                      <a:pt x="7" y="21"/>
                      <a:pt x="7" y="21"/>
                    </a:cubicBezTo>
                    <a:cubicBezTo>
                      <a:pt x="6" y="23"/>
                      <a:pt x="6" y="23"/>
                      <a:pt x="6" y="23"/>
                    </a:cubicBezTo>
                    <a:cubicBezTo>
                      <a:pt x="5" y="23"/>
                      <a:pt x="5" y="23"/>
                      <a:pt x="5" y="23"/>
                    </a:cubicBezTo>
                    <a:cubicBezTo>
                      <a:pt x="5" y="23"/>
                      <a:pt x="5" y="23"/>
                      <a:pt x="5" y="23"/>
                    </a:cubicBezTo>
                    <a:cubicBezTo>
                      <a:pt x="5" y="23"/>
                      <a:pt x="5" y="22"/>
                      <a:pt x="5" y="22"/>
                    </a:cubicBezTo>
                    <a:cubicBezTo>
                      <a:pt x="5" y="22"/>
                      <a:pt x="5" y="22"/>
                      <a:pt x="5" y="22"/>
                    </a:cubicBezTo>
                    <a:cubicBezTo>
                      <a:pt x="4" y="22"/>
                      <a:pt x="4" y="22"/>
                      <a:pt x="3" y="21"/>
                    </a:cubicBezTo>
                    <a:cubicBezTo>
                      <a:pt x="3" y="21"/>
                      <a:pt x="3" y="21"/>
                      <a:pt x="3" y="21"/>
                    </a:cubicBezTo>
                    <a:cubicBezTo>
                      <a:pt x="2" y="20"/>
                      <a:pt x="0" y="18"/>
                      <a:pt x="0" y="15"/>
                    </a:cubicBezTo>
                    <a:cubicBezTo>
                      <a:pt x="0" y="15"/>
                      <a:pt x="0" y="15"/>
                      <a:pt x="0" y="15"/>
                    </a:cubicBezTo>
                    <a:cubicBezTo>
                      <a:pt x="0" y="13"/>
                      <a:pt x="1" y="11"/>
                      <a:pt x="2" y="9"/>
                    </a:cubicBezTo>
                    <a:cubicBezTo>
                      <a:pt x="2" y="9"/>
                      <a:pt x="2" y="9"/>
                      <a:pt x="2" y="9"/>
                    </a:cubicBezTo>
                    <a:cubicBezTo>
                      <a:pt x="5" y="4"/>
                      <a:pt x="7" y="2"/>
                      <a:pt x="8" y="2"/>
                    </a:cubicBezTo>
                    <a:cubicBezTo>
                      <a:pt x="8" y="2"/>
                      <a:pt x="8" y="2"/>
                      <a:pt x="8" y="2"/>
                    </a:cubicBezTo>
                    <a:cubicBezTo>
                      <a:pt x="9" y="0"/>
                      <a:pt x="9" y="0"/>
                      <a:pt x="9" y="0"/>
                    </a:cubicBezTo>
                    <a:cubicBezTo>
                      <a:pt x="14" y="5"/>
                      <a:pt x="14" y="5"/>
                      <a:pt x="14" y="5"/>
                    </a:cubicBezTo>
                    <a:cubicBezTo>
                      <a:pt x="14" y="6"/>
                      <a:pt x="14" y="6"/>
                      <a:pt x="14" y="6"/>
                    </a:cubicBezTo>
                    <a:cubicBezTo>
                      <a:pt x="14"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8"/>
                      <a:pt x="13" y="8"/>
                      <a:pt x="12" y="8"/>
                    </a:cubicBezTo>
                    <a:cubicBezTo>
                      <a:pt x="12" y="8"/>
                      <a:pt x="12" y="8"/>
                      <a:pt x="12" y="8"/>
                    </a:cubicBezTo>
                    <a:cubicBezTo>
                      <a:pt x="12" y="9"/>
                      <a:pt x="10" y="11"/>
                      <a:pt x="9" y="14"/>
                    </a:cubicBezTo>
                    <a:cubicBezTo>
                      <a:pt x="9" y="14"/>
                      <a:pt x="9" y="14"/>
                      <a:pt x="9" y="14"/>
                    </a:cubicBezTo>
                    <a:cubicBezTo>
                      <a:pt x="8" y="14"/>
                      <a:pt x="8" y="15"/>
                      <a:pt x="8" y="15"/>
                    </a:cubicBezTo>
                    <a:cubicBezTo>
                      <a:pt x="8" y="15"/>
                      <a:pt x="8" y="15"/>
                      <a:pt x="8" y="15"/>
                    </a:cubicBezTo>
                    <a:cubicBezTo>
                      <a:pt x="16" y="13"/>
                      <a:pt x="16" y="13"/>
                      <a:pt x="16" y="13"/>
                    </a:cubicBezTo>
                    <a:cubicBezTo>
                      <a:pt x="16" y="13"/>
                      <a:pt x="16" y="13"/>
                      <a:pt x="16" y="13"/>
                    </a:cubicBezTo>
                    <a:cubicBezTo>
                      <a:pt x="17" y="13"/>
                      <a:pt x="17" y="13"/>
                      <a:pt x="17" y="13"/>
                    </a:cubicBezTo>
                    <a:cubicBezTo>
                      <a:pt x="19" y="20"/>
                      <a:pt x="19" y="20"/>
                      <a:pt x="19" y="20"/>
                    </a:cubicBezTo>
                    <a:cubicBezTo>
                      <a:pt x="7" y="23"/>
                      <a:pt x="7" y="23"/>
                      <a:pt x="7" y="23"/>
                    </a:cubicBezTo>
                    <a:cubicBezTo>
                      <a:pt x="6" y="23"/>
                      <a:pt x="6" y="23"/>
                      <a:pt x="6" y="23"/>
                    </a:cubicBezTo>
                    <a:close/>
                    <a:moveTo>
                      <a:pt x="7" y="19"/>
                    </a:moveTo>
                    <a:cubicBezTo>
                      <a:pt x="14" y="17"/>
                      <a:pt x="14" y="17"/>
                      <a:pt x="14" y="17"/>
                    </a:cubicBezTo>
                    <a:cubicBezTo>
                      <a:pt x="14" y="17"/>
                      <a:pt x="14" y="17"/>
                      <a:pt x="14" y="17"/>
                    </a:cubicBezTo>
                    <a:cubicBezTo>
                      <a:pt x="7" y="19"/>
                      <a:pt x="7" y="19"/>
                      <a:pt x="7" y="19"/>
                    </a:cubicBezTo>
                    <a:cubicBezTo>
                      <a:pt x="7" y="19"/>
                      <a:pt x="7" y="19"/>
                      <a:pt x="7" y="19"/>
                    </a:cubicBezTo>
                    <a:close/>
                    <a:moveTo>
                      <a:pt x="6" y="19"/>
                    </a:moveTo>
                    <a:cubicBezTo>
                      <a:pt x="6" y="18"/>
                      <a:pt x="6" y="18"/>
                      <a:pt x="6" y="18"/>
                    </a:cubicBezTo>
                    <a:cubicBezTo>
                      <a:pt x="6" y="18"/>
                      <a:pt x="6" y="18"/>
                      <a:pt x="6" y="18"/>
                    </a:cubicBezTo>
                    <a:cubicBezTo>
                      <a:pt x="6" y="18"/>
                      <a:pt x="5" y="18"/>
                      <a:pt x="5" y="17"/>
                    </a:cubicBezTo>
                    <a:cubicBezTo>
                      <a:pt x="5" y="17"/>
                      <a:pt x="5" y="17"/>
                      <a:pt x="5" y="17"/>
                    </a:cubicBezTo>
                    <a:cubicBezTo>
                      <a:pt x="5" y="18"/>
                      <a:pt x="6" y="18"/>
                      <a:pt x="6" y="19"/>
                    </a:cubicBezTo>
                    <a:close/>
                    <a:moveTo>
                      <a:pt x="4" y="15"/>
                    </a:moveTo>
                    <a:cubicBezTo>
                      <a:pt x="4" y="14"/>
                      <a:pt x="4" y="14"/>
                      <a:pt x="5" y="13"/>
                    </a:cubicBezTo>
                    <a:cubicBezTo>
                      <a:pt x="5" y="13"/>
                      <a:pt x="5" y="13"/>
                      <a:pt x="5" y="13"/>
                    </a:cubicBezTo>
                    <a:cubicBezTo>
                      <a:pt x="4" y="14"/>
                      <a:pt x="4" y="14"/>
                      <a:pt x="4" y="15"/>
                    </a:cubicBezTo>
                    <a:close/>
                    <a:moveTo>
                      <a:pt x="7" y="10"/>
                    </a:moveTo>
                    <a:cubicBezTo>
                      <a:pt x="7" y="9"/>
                      <a:pt x="7" y="9"/>
                      <a:pt x="8" y="8"/>
                    </a:cubicBezTo>
                    <a:cubicBezTo>
                      <a:pt x="8" y="8"/>
                      <a:pt x="8" y="8"/>
                      <a:pt x="8" y="8"/>
                    </a:cubicBezTo>
                    <a:cubicBezTo>
                      <a:pt x="7" y="9"/>
                      <a:pt x="7" y="9"/>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88" name="Freeform 283"/>
              <p:cNvSpPr/>
              <p:nvPr/>
            </p:nvSpPr>
            <p:spPr bwMode="auto">
              <a:xfrm>
                <a:off x="1979" y="1326"/>
                <a:ext cx="41" cy="38"/>
              </a:xfrm>
              <a:custGeom>
                <a:avLst/>
                <a:gdLst>
                  <a:gd name="T0" fmla="*/ 0 w 41"/>
                  <a:gd name="T1" fmla="*/ 20 h 38"/>
                  <a:gd name="T2" fmla="*/ 8 w 41"/>
                  <a:gd name="T3" fmla="*/ 13 h 38"/>
                  <a:gd name="T4" fmla="*/ 18 w 41"/>
                  <a:gd name="T5" fmla="*/ 23 h 38"/>
                  <a:gd name="T6" fmla="*/ 33 w 41"/>
                  <a:gd name="T7" fmla="*/ 0 h 38"/>
                  <a:gd name="T8" fmla="*/ 33 w 41"/>
                  <a:gd name="T9" fmla="*/ 0 h 38"/>
                  <a:gd name="T10" fmla="*/ 41 w 41"/>
                  <a:gd name="T11" fmla="*/ 8 h 38"/>
                  <a:gd name="T12" fmla="*/ 18 w 41"/>
                  <a:gd name="T13" fmla="*/ 38 h 38"/>
                  <a:gd name="T14" fmla="*/ 0 w 41"/>
                  <a:gd name="T15" fmla="*/ 20 h 38"/>
                  <a:gd name="T16" fmla="*/ 0 w 41"/>
                  <a:gd name="T17" fmla="*/ 2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38">
                    <a:moveTo>
                      <a:pt x="0" y="20"/>
                    </a:moveTo>
                    <a:lnTo>
                      <a:pt x="8" y="13"/>
                    </a:lnTo>
                    <a:lnTo>
                      <a:pt x="18" y="23"/>
                    </a:lnTo>
                    <a:lnTo>
                      <a:pt x="33" y="0"/>
                    </a:lnTo>
                    <a:lnTo>
                      <a:pt x="33" y="0"/>
                    </a:lnTo>
                    <a:lnTo>
                      <a:pt x="41" y="8"/>
                    </a:lnTo>
                    <a:lnTo>
                      <a:pt x="18" y="38"/>
                    </a:lnTo>
                    <a:lnTo>
                      <a:pt x="0" y="20"/>
                    </a:lnTo>
                    <a:lnTo>
                      <a:pt x="0"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89" name="Freeform 284"/>
              <p:cNvSpPr>
                <a:spLocks noEditPoints="1"/>
              </p:cNvSpPr>
              <p:nvPr/>
            </p:nvSpPr>
            <p:spPr bwMode="auto">
              <a:xfrm>
                <a:off x="1972" y="1321"/>
                <a:ext cx="55" cy="50"/>
              </a:xfrm>
              <a:custGeom>
                <a:avLst/>
                <a:gdLst>
                  <a:gd name="T0" fmla="*/ 5 w 55"/>
                  <a:gd name="T1" fmla="*/ 28 h 50"/>
                  <a:gd name="T2" fmla="*/ 7 w 55"/>
                  <a:gd name="T3" fmla="*/ 25 h 50"/>
                  <a:gd name="T4" fmla="*/ 12 w 55"/>
                  <a:gd name="T5" fmla="*/ 28 h 50"/>
                  <a:gd name="T6" fmla="*/ 7 w 55"/>
                  <a:gd name="T7" fmla="*/ 25 h 50"/>
                  <a:gd name="T8" fmla="*/ 5 w 55"/>
                  <a:gd name="T9" fmla="*/ 28 h 50"/>
                  <a:gd name="T10" fmla="*/ 0 w 55"/>
                  <a:gd name="T11" fmla="*/ 25 h 50"/>
                  <a:gd name="T12" fmla="*/ 15 w 55"/>
                  <a:gd name="T13" fmla="*/ 10 h 50"/>
                  <a:gd name="T14" fmla="*/ 20 w 55"/>
                  <a:gd name="T15" fmla="*/ 15 h 50"/>
                  <a:gd name="T16" fmla="*/ 25 w 55"/>
                  <a:gd name="T17" fmla="*/ 20 h 50"/>
                  <a:gd name="T18" fmla="*/ 37 w 55"/>
                  <a:gd name="T19" fmla="*/ 0 h 50"/>
                  <a:gd name="T20" fmla="*/ 40 w 55"/>
                  <a:gd name="T21" fmla="*/ 0 h 50"/>
                  <a:gd name="T22" fmla="*/ 43 w 55"/>
                  <a:gd name="T23" fmla="*/ 0 h 50"/>
                  <a:gd name="T24" fmla="*/ 55 w 55"/>
                  <a:gd name="T25" fmla="*/ 10 h 50"/>
                  <a:gd name="T26" fmla="*/ 25 w 55"/>
                  <a:gd name="T27" fmla="*/ 50 h 50"/>
                  <a:gd name="T28" fmla="*/ 5 w 55"/>
                  <a:gd name="T29" fmla="*/ 28 h 50"/>
                  <a:gd name="T30" fmla="*/ 5 w 55"/>
                  <a:gd name="T31" fmla="*/ 28 h 50"/>
                  <a:gd name="T32" fmla="*/ 25 w 55"/>
                  <a:gd name="T33" fmla="*/ 35 h 50"/>
                  <a:gd name="T34" fmla="*/ 43 w 55"/>
                  <a:gd name="T35" fmla="*/ 13 h 50"/>
                  <a:gd name="T36" fmla="*/ 43 w 55"/>
                  <a:gd name="T37" fmla="*/ 13 h 50"/>
                  <a:gd name="T38" fmla="*/ 25 w 55"/>
                  <a:gd name="T39" fmla="*/ 35 h 50"/>
                  <a:gd name="T40" fmla="*/ 25 w 55"/>
                  <a:gd name="T41" fmla="*/ 35 h 50"/>
                  <a:gd name="T42" fmla="*/ 25 w 55"/>
                  <a:gd name="T43" fmla="*/ 3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5" h="50">
                    <a:moveTo>
                      <a:pt x="5" y="28"/>
                    </a:moveTo>
                    <a:lnTo>
                      <a:pt x="7" y="25"/>
                    </a:lnTo>
                    <a:lnTo>
                      <a:pt x="12" y="28"/>
                    </a:lnTo>
                    <a:lnTo>
                      <a:pt x="7" y="25"/>
                    </a:lnTo>
                    <a:lnTo>
                      <a:pt x="5" y="28"/>
                    </a:lnTo>
                    <a:lnTo>
                      <a:pt x="0" y="25"/>
                    </a:lnTo>
                    <a:lnTo>
                      <a:pt x="15" y="10"/>
                    </a:lnTo>
                    <a:lnTo>
                      <a:pt x="20" y="15"/>
                    </a:lnTo>
                    <a:lnTo>
                      <a:pt x="25" y="20"/>
                    </a:lnTo>
                    <a:lnTo>
                      <a:pt x="37" y="0"/>
                    </a:lnTo>
                    <a:lnTo>
                      <a:pt x="40" y="0"/>
                    </a:lnTo>
                    <a:lnTo>
                      <a:pt x="43" y="0"/>
                    </a:lnTo>
                    <a:lnTo>
                      <a:pt x="55" y="10"/>
                    </a:lnTo>
                    <a:lnTo>
                      <a:pt x="25" y="50"/>
                    </a:lnTo>
                    <a:lnTo>
                      <a:pt x="5" y="28"/>
                    </a:lnTo>
                    <a:lnTo>
                      <a:pt x="5" y="28"/>
                    </a:lnTo>
                    <a:close/>
                    <a:moveTo>
                      <a:pt x="25" y="35"/>
                    </a:moveTo>
                    <a:lnTo>
                      <a:pt x="43" y="13"/>
                    </a:lnTo>
                    <a:lnTo>
                      <a:pt x="43" y="13"/>
                    </a:lnTo>
                    <a:lnTo>
                      <a:pt x="25" y="35"/>
                    </a:lnTo>
                    <a:lnTo>
                      <a:pt x="25" y="35"/>
                    </a:lnTo>
                    <a:lnTo>
                      <a:pt x="25"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90" name="Freeform 285"/>
              <p:cNvSpPr>
                <a:spLocks noEditPoints="1"/>
              </p:cNvSpPr>
              <p:nvPr/>
            </p:nvSpPr>
            <p:spPr bwMode="auto">
              <a:xfrm>
                <a:off x="2343" y="1477"/>
                <a:ext cx="240" cy="131"/>
              </a:xfrm>
              <a:custGeom>
                <a:avLst/>
                <a:gdLst>
                  <a:gd name="T0" fmla="*/ 69 w 95"/>
                  <a:gd name="T1" fmla="*/ 50 h 52"/>
                  <a:gd name="T2" fmla="*/ 70 w 95"/>
                  <a:gd name="T3" fmla="*/ 46 h 52"/>
                  <a:gd name="T4" fmla="*/ 74 w 95"/>
                  <a:gd name="T5" fmla="*/ 47 h 52"/>
                  <a:gd name="T6" fmla="*/ 74 w 95"/>
                  <a:gd name="T7" fmla="*/ 47 h 52"/>
                  <a:gd name="T8" fmla="*/ 81 w 95"/>
                  <a:gd name="T9" fmla="*/ 48 h 52"/>
                  <a:gd name="T10" fmla="*/ 81 w 95"/>
                  <a:gd name="T11" fmla="*/ 48 h 52"/>
                  <a:gd name="T12" fmla="*/ 89 w 95"/>
                  <a:gd name="T13" fmla="*/ 46 h 52"/>
                  <a:gd name="T14" fmla="*/ 89 w 95"/>
                  <a:gd name="T15" fmla="*/ 46 h 52"/>
                  <a:gd name="T16" fmla="*/ 91 w 95"/>
                  <a:gd name="T17" fmla="*/ 40 h 52"/>
                  <a:gd name="T18" fmla="*/ 91 w 95"/>
                  <a:gd name="T19" fmla="*/ 40 h 52"/>
                  <a:gd name="T20" fmla="*/ 78 w 95"/>
                  <a:gd name="T21" fmla="*/ 7 h 52"/>
                  <a:gd name="T22" fmla="*/ 78 w 95"/>
                  <a:gd name="T23" fmla="*/ 7 h 52"/>
                  <a:gd name="T24" fmla="*/ 42 w 95"/>
                  <a:gd name="T25" fmla="*/ 4 h 52"/>
                  <a:gd name="T26" fmla="*/ 42 w 95"/>
                  <a:gd name="T27" fmla="*/ 4 h 52"/>
                  <a:gd name="T28" fmla="*/ 0 w 95"/>
                  <a:gd name="T29" fmla="*/ 5 h 52"/>
                  <a:gd name="T30" fmla="*/ 0 w 95"/>
                  <a:gd name="T31" fmla="*/ 5 h 52"/>
                  <a:gd name="T32" fmla="*/ 0 w 95"/>
                  <a:gd name="T33" fmla="*/ 1 h 52"/>
                  <a:gd name="T34" fmla="*/ 42 w 95"/>
                  <a:gd name="T35" fmla="*/ 0 h 52"/>
                  <a:gd name="T36" fmla="*/ 42 w 95"/>
                  <a:gd name="T37" fmla="*/ 0 h 52"/>
                  <a:gd name="T38" fmla="*/ 80 w 95"/>
                  <a:gd name="T39" fmla="*/ 4 h 52"/>
                  <a:gd name="T40" fmla="*/ 80 w 95"/>
                  <a:gd name="T41" fmla="*/ 4 h 52"/>
                  <a:gd name="T42" fmla="*/ 95 w 95"/>
                  <a:gd name="T43" fmla="*/ 40 h 52"/>
                  <a:gd name="T44" fmla="*/ 95 w 95"/>
                  <a:gd name="T45" fmla="*/ 40 h 52"/>
                  <a:gd name="T46" fmla="*/ 91 w 95"/>
                  <a:gd name="T47" fmla="*/ 50 h 52"/>
                  <a:gd name="T48" fmla="*/ 91 w 95"/>
                  <a:gd name="T49" fmla="*/ 50 h 52"/>
                  <a:gd name="T50" fmla="*/ 81 w 95"/>
                  <a:gd name="T51" fmla="*/ 52 h 52"/>
                  <a:gd name="T52" fmla="*/ 81 w 95"/>
                  <a:gd name="T53" fmla="*/ 52 h 52"/>
                  <a:gd name="T54" fmla="*/ 69 w 95"/>
                  <a:gd name="T55" fmla="*/ 50 h 52"/>
                  <a:gd name="T56" fmla="*/ 0 w 95"/>
                  <a:gd name="T57" fmla="*/ 5 h 52"/>
                  <a:gd name="T58" fmla="*/ 0 w 95"/>
                  <a:gd name="T59" fmla="*/ 5 h 52"/>
                  <a:gd name="T60" fmla="*/ 0 w 95"/>
                  <a:gd name="T61" fmla="*/ 5 h 52"/>
                  <a:gd name="T62" fmla="*/ 0 w 95"/>
                  <a:gd name="T63" fmla="*/ 5 h 52"/>
                  <a:gd name="T64" fmla="*/ 0 w 95"/>
                  <a:gd name="T65" fmla="*/ 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5" h="52">
                    <a:moveTo>
                      <a:pt x="69" y="50"/>
                    </a:moveTo>
                    <a:cubicBezTo>
                      <a:pt x="70" y="46"/>
                      <a:pt x="70" y="46"/>
                      <a:pt x="70" y="46"/>
                    </a:cubicBezTo>
                    <a:cubicBezTo>
                      <a:pt x="70" y="46"/>
                      <a:pt x="72" y="47"/>
                      <a:pt x="74" y="47"/>
                    </a:cubicBezTo>
                    <a:cubicBezTo>
                      <a:pt x="74" y="47"/>
                      <a:pt x="74" y="47"/>
                      <a:pt x="74" y="47"/>
                    </a:cubicBezTo>
                    <a:cubicBezTo>
                      <a:pt x="76" y="47"/>
                      <a:pt x="78" y="48"/>
                      <a:pt x="81" y="48"/>
                    </a:cubicBezTo>
                    <a:cubicBezTo>
                      <a:pt x="81" y="48"/>
                      <a:pt x="81" y="48"/>
                      <a:pt x="81" y="48"/>
                    </a:cubicBezTo>
                    <a:cubicBezTo>
                      <a:pt x="84" y="48"/>
                      <a:pt x="87" y="47"/>
                      <a:pt x="89" y="46"/>
                    </a:cubicBezTo>
                    <a:cubicBezTo>
                      <a:pt x="89" y="46"/>
                      <a:pt x="89" y="46"/>
                      <a:pt x="89" y="46"/>
                    </a:cubicBezTo>
                    <a:cubicBezTo>
                      <a:pt x="90" y="46"/>
                      <a:pt x="91" y="44"/>
                      <a:pt x="91" y="40"/>
                    </a:cubicBezTo>
                    <a:cubicBezTo>
                      <a:pt x="91" y="40"/>
                      <a:pt x="91" y="40"/>
                      <a:pt x="91" y="40"/>
                    </a:cubicBezTo>
                    <a:cubicBezTo>
                      <a:pt x="91" y="29"/>
                      <a:pt x="84" y="11"/>
                      <a:pt x="78" y="7"/>
                    </a:cubicBezTo>
                    <a:cubicBezTo>
                      <a:pt x="78" y="7"/>
                      <a:pt x="78" y="7"/>
                      <a:pt x="78" y="7"/>
                    </a:cubicBezTo>
                    <a:cubicBezTo>
                      <a:pt x="75" y="5"/>
                      <a:pt x="58" y="4"/>
                      <a:pt x="42" y="4"/>
                    </a:cubicBezTo>
                    <a:cubicBezTo>
                      <a:pt x="42" y="4"/>
                      <a:pt x="42" y="4"/>
                      <a:pt x="42" y="4"/>
                    </a:cubicBezTo>
                    <a:cubicBezTo>
                      <a:pt x="22" y="4"/>
                      <a:pt x="0" y="5"/>
                      <a:pt x="0" y="5"/>
                    </a:cubicBezTo>
                    <a:cubicBezTo>
                      <a:pt x="0" y="5"/>
                      <a:pt x="0" y="5"/>
                      <a:pt x="0" y="5"/>
                    </a:cubicBezTo>
                    <a:cubicBezTo>
                      <a:pt x="0" y="1"/>
                      <a:pt x="0" y="1"/>
                      <a:pt x="0" y="1"/>
                    </a:cubicBezTo>
                    <a:cubicBezTo>
                      <a:pt x="0" y="1"/>
                      <a:pt x="21" y="0"/>
                      <a:pt x="42" y="0"/>
                    </a:cubicBezTo>
                    <a:cubicBezTo>
                      <a:pt x="42" y="0"/>
                      <a:pt x="42" y="0"/>
                      <a:pt x="42" y="0"/>
                    </a:cubicBezTo>
                    <a:cubicBezTo>
                      <a:pt x="59" y="0"/>
                      <a:pt x="74" y="1"/>
                      <a:pt x="80" y="4"/>
                    </a:cubicBezTo>
                    <a:cubicBezTo>
                      <a:pt x="80" y="4"/>
                      <a:pt x="80" y="4"/>
                      <a:pt x="80" y="4"/>
                    </a:cubicBezTo>
                    <a:cubicBezTo>
                      <a:pt x="89" y="10"/>
                      <a:pt x="95" y="28"/>
                      <a:pt x="95" y="40"/>
                    </a:cubicBezTo>
                    <a:cubicBezTo>
                      <a:pt x="95" y="40"/>
                      <a:pt x="95" y="40"/>
                      <a:pt x="95" y="40"/>
                    </a:cubicBezTo>
                    <a:cubicBezTo>
                      <a:pt x="95" y="44"/>
                      <a:pt x="94" y="48"/>
                      <a:pt x="91" y="50"/>
                    </a:cubicBezTo>
                    <a:cubicBezTo>
                      <a:pt x="91" y="50"/>
                      <a:pt x="91" y="50"/>
                      <a:pt x="91" y="50"/>
                    </a:cubicBezTo>
                    <a:cubicBezTo>
                      <a:pt x="88" y="51"/>
                      <a:pt x="84" y="52"/>
                      <a:pt x="81" y="52"/>
                    </a:cubicBezTo>
                    <a:cubicBezTo>
                      <a:pt x="81" y="52"/>
                      <a:pt x="81" y="52"/>
                      <a:pt x="81" y="52"/>
                    </a:cubicBezTo>
                    <a:cubicBezTo>
                      <a:pt x="75" y="52"/>
                      <a:pt x="69" y="50"/>
                      <a:pt x="69" y="50"/>
                    </a:cubicBezTo>
                    <a:close/>
                    <a:moveTo>
                      <a:pt x="0" y="5"/>
                    </a:moveTo>
                    <a:cubicBezTo>
                      <a:pt x="0" y="5"/>
                      <a:pt x="0" y="5"/>
                      <a:pt x="0" y="5"/>
                    </a:cubicBezTo>
                    <a:cubicBezTo>
                      <a:pt x="0" y="5"/>
                      <a:pt x="0" y="5"/>
                      <a:pt x="0" y="5"/>
                    </a:cubicBezTo>
                    <a:cubicBezTo>
                      <a:pt x="0" y="5"/>
                      <a:pt x="0"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91" name="Freeform 286"/>
              <p:cNvSpPr>
                <a:spLocks noEditPoints="1"/>
              </p:cNvSpPr>
              <p:nvPr/>
            </p:nvSpPr>
            <p:spPr bwMode="auto">
              <a:xfrm>
                <a:off x="2336" y="1472"/>
                <a:ext cx="252" cy="141"/>
              </a:xfrm>
              <a:custGeom>
                <a:avLst/>
                <a:gdLst>
                  <a:gd name="T0" fmla="*/ 70 w 100"/>
                  <a:gd name="T1" fmla="*/ 52 h 56"/>
                  <a:gd name="T2" fmla="*/ 72 w 100"/>
                  <a:gd name="T3" fmla="*/ 47 h 56"/>
                  <a:gd name="T4" fmla="*/ 74 w 100"/>
                  <a:gd name="T5" fmla="*/ 46 h 56"/>
                  <a:gd name="T6" fmla="*/ 74 w 100"/>
                  <a:gd name="T7" fmla="*/ 46 h 56"/>
                  <a:gd name="T8" fmla="*/ 77 w 100"/>
                  <a:gd name="T9" fmla="*/ 47 h 56"/>
                  <a:gd name="T10" fmla="*/ 84 w 100"/>
                  <a:gd name="T11" fmla="*/ 48 h 56"/>
                  <a:gd name="T12" fmla="*/ 91 w 100"/>
                  <a:gd name="T13" fmla="*/ 47 h 56"/>
                  <a:gd name="T14" fmla="*/ 92 w 100"/>
                  <a:gd name="T15" fmla="*/ 42 h 56"/>
                  <a:gd name="T16" fmla="*/ 92 w 100"/>
                  <a:gd name="T17" fmla="*/ 42 h 56"/>
                  <a:gd name="T18" fmla="*/ 80 w 100"/>
                  <a:gd name="T19" fmla="*/ 11 h 56"/>
                  <a:gd name="T20" fmla="*/ 68 w 100"/>
                  <a:gd name="T21" fmla="*/ 9 h 56"/>
                  <a:gd name="T22" fmla="*/ 45 w 100"/>
                  <a:gd name="T23" fmla="*/ 8 h 56"/>
                  <a:gd name="T24" fmla="*/ 3 w 100"/>
                  <a:gd name="T25" fmla="*/ 9 h 56"/>
                  <a:gd name="T26" fmla="*/ 3 w 100"/>
                  <a:gd name="T27" fmla="*/ 1 h 56"/>
                  <a:gd name="T28" fmla="*/ 3 w 100"/>
                  <a:gd name="T29" fmla="*/ 1 h 56"/>
                  <a:gd name="T30" fmla="*/ 6 w 100"/>
                  <a:gd name="T31" fmla="*/ 1 h 56"/>
                  <a:gd name="T32" fmla="*/ 45 w 100"/>
                  <a:gd name="T33" fmla="*/ 0 h 56"/>
                  <a:gd name="T34" fmla="*/ 84 w 100"/>
                  <a:gd name="T35" fmla="*/ 4 h 56"/>
                  <a:gd name="T36" fmla="*/ 94 w 100"/>
                  <a:gd name="T37" fmla="*/ 54 h 56"/>
                  <a:gd name="T38" fmla="*/ 84 w 100"/>
                  <a:gd name="T39" fmla="*/ 56 h 56"/>
                  <a:gd name="T40" fmla="*/ 72 w 100"/>
                  <a:gd name="T41" fmla="*/ 52 h 56"/>
                  <a:gd name="T42" fmla="*/ 72 w 100"/>
                  <a:gd name="T43" fmla="*/ 54 h 56"/>
                  <a:gd name="T44" fmla="*/ 84 w 100"/>
                  <a:gd name="T45" fmla="*/ 52 h 56"/>
                  <a:gd name="T46" fmla="*/ 84 w 100"/>
                  <a:gd name="T47" fmla="*/ 52 h 56"/>
                  <a:gd name="T48" fmla="*/ 93 w 100"/>
                  <a:gd name="T49" fmla="*/ 50 h 56"/>
                  <a:gd name="T50" fmla="*/ 93 w 100"/>
                  <a:gd name="T51" fmla="*/ 50 h 56"/>
                  <a:gd name="T52" fmla="*/ 76 w 100"/>
                  <a:gd name="T53" fmla="*/ 51 h 56"/>
                  <a:gd name="T54" fmla="*/ 75 w 100"/>
                  <a:gd name="T55" fmla="*/ 51 h 56"/>
                  <a:gd name="T56" fmla="*/ 73 w 100"/>
                  <a:gd name="T57" fmla="*/ 50 h 56"/>
                  <a:gd name="T58" fmla="*/ 73 w 100"/>
                  <a:gd name="T59" fmla="*/ 50 h 56"/>
                  <a:gd name="T60" fmla="*/ 73 w 100"/>
                  <a:gd name="T61" fmla="*/ 50 h 56"/>
                  <a:gd name="T62" fmla="*/ 73 w 100"/>
                  <a:gd name="T63" fmla="*/ 50 h 56"/>
                  <a:gd name="T64" fmla="*/ 93 w 100"/>
                  <a:gd name="T65" fmla="*/ 50 h 56"/>
                  <a:gd name="T66" fmla="*/ 93 w 100"/>
                  <a:gd name="T67" fmla="*/ 50 h 56"/>
                  <a:gd name="T68" fmla="*/ 71 w 100"/>
                  <a:gd name="T69" fmla="*/ 49 h 56"/>
                  <a:gd name="T70" fmla="*/ 95 w 100"/>
                  <a:gd name="T71" fmla="*/ 47 h 56"/>
                  <a:gd name="T72" fmla="*/ 96 w 100"/>
                  <a:gd name="T73" fmla="*/ 45 h 56"/>
                  <a:gd name="T74" fmla="*/ 96 w 100"/>
                  <a:gd name="T75" fmla="*/ 40 h 56"/>
                  <a:gd name="T76" fmla="*/ 82 w 100"/>
                  <a:gd name="T77" fmla="*/ 8 h 56"/>
                  <a:gd name="T78" fmla="*/ 3 w 100"/>
                  <a:gd name="T79" fmla="*/ 9 h 56"/>
                  <a:gd name="T80" fmla="*/ 69 w 100"/>
                  <a:gd name="T81" fmla="*/ 5 h 56"/>
                  <a:gd name="T82" fmla="*/ 63 w 100"/>
                  <a:gd name="T83" fmla="*/ 5 h 56"/>
                  <a:gd name="T84" fmla="*/ 5 w 100"/>
                  <a:gd name="T85" fmla="*/ 5 h 56"/>
                  <a:gd name="T86" fmla="*/ 5 w 100"/>
                  <a:gd name="T87" fmla="*/ 5 h 56"/>
                  <a:gd name="T88" fmla="*/ 8 w 100"/>
                  <a:gd name="T89" fmla="*/ 5 h 56"/>
                  <a:gd name="T90" fmla="*/ 8 w 100"/>
                  <a:gd name="T91" fmla="*/ 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0" h="56">
                    <a:moveTo>
                      <a:pt x="72" y="54"/>
                    </a:moveTo>
                    <a:cubicBezTo>
                      <a:pt x="70" y="54"/>
                      <a:pt x="70" y="54"/>
                      <a:pt x="70" y="54"/>
                    </a:cubicBezTo>
                    <a:cubicBezTo>
                      <a:pt x="70" y="52"/>
                      <a:pt x="70" y="52"/>
                      <a:pt x="70" y="52"/>
                    </a:cubicBezTo>
                    <a:cubicBezTo>
                      <a:pt x="71" y="48"/>
                      <a:pt x="71" y="48"/>
                      <a:pt x="71" y="48"/>
                    </a:cubicBezTo>
                    <a:cubicBezTo>
                      <a:pt x="71" y="48"/>
                      <a:pt x="72" y="47"/>
                      <a:pt x="72" y="47"/>
                    </a:cubicBezTo>
                    <a:cubicBezTo>
                      <a:pt x="72" y="47"/>
                      <a:pt x="72" y="47"/>
                      <a:pt x="72" y="47"/>
                    </a:cubicBezTo>
                    <a:cubicBezTo>
                      <a:pt x="72" y="47"/>
                      <a:pt x="73" y="46"/>
                      <a:pt x="73" y="46"/>
                    </a:cubicBezTo>
                    <a:cubicBezTo>
                      <a:pt x="73" y="46"/>
                      <a:pt x="73" y="46"/>
                      <a:pt x="73" y="46"/>
                    </a:cubicBezTo>
                    <a:cubicBezTo>
                      <a:pt x="73" y="46"/>
                      <a:pt x="74" y="46"/>
                      <a:pt x="74" y="46"/>
                    </a:cubicBezTo>
                    <a:cubicBezTo>
                      <a:pt x="74" y="46"/>
                      <a:pt x="74" y="46"/>
                      <a:pt x="74" y="46"/>
                    </a:cubicBezTo>
                    <a:cubicBezTo>
                      <a:pt x="74" y="46"/>
                      <a:pt x="74" y="46"/>
                      <a:pt x="74" y="46"/>
                    </a:cubicBezTo>
                    <a:cubicBezTo>
                      <a:pt x="74" y="46"/>
                      <a:pt x="74" y="46"/>
                      <a:pt x="74" y="46"/>
                    </a:cubicBezTo>
                    <a:cubicBezTo>
                      <a:pt x="74" y="47"/>
                      <a:pt x="74" y="47"/>
                      <a:pt x="75" y="47"/>
                    </a:cubicBezTo>
                    <a:cubicBezTo>
                      <a:pt x="75" y="47"/>
                      <a:pt x="75" y="47"/>
                      <a:pt x="75" y="47"/>
                    </a:cubicBezTo>
                    <a:cubicBezTo>
                      <a:pt x="75" y="47"/>
                      <a:pt x="76" y="47"/>
                      <a:pt x="77" y="47"/>
                    </a:cubicBezTo>
                    <a:cubicBezTo>
                      <a:pt x="77" y="47"/>
                      <a:pt x="77" y="47"/>
                      <a:pt x="77" y="47"/>
                    </a:cubicBezTo>
                    <a:cubicBezTo>
                      <a:pt x="79" y="47"/>
                      <a:pt x="82" y="48"/>
                      <a:pt x="84" y="48"/>
                    </a:cubicBezTo>
                    <a:cubicBezTo>
                      <a:pt x="84" y="48"/>
                      <a:pt x="84" y="48"/>
                      <a:pt x="84" y="48"/>
                    </a:cubicBezTo>
                    <a:cubicBezTo>
                      <a:pt x="84" y="48"/>
                      <a:pt x="84" y="48"/>
                      <a:pt x="84" y="48"/>
                    </a:cubicBezTo>
                    <a:cubicBezTo>
                      <a:pt x="87" y="48"/>
                      <a:pt x="89" y="47"/>
                      <a:pt x="91" y="47"/>
                    </a:cubicBezTo>
                    <a:cubicBezTo>
                      <a:pt x="91" y="47"/>
                      <a:pt x="91" y="47"/>
                      <a:pt x="91" y="47"/>
                    </a:cubicBezTo>
                    <a:cubicBezTo>
                      <a:pt x="91" y="47"/>
                      <a:pt x="91" y="46"/>
                      <a:pt x="91" y="46"/>
                    </a:cubicBezTo>
                    <a:cubicBezTo>
                      <a:pt x="91" y="46"/>
                      <a:pt x="91" y="46"/>
                      <a:pt x="91" y="46"/>
                    </a:cubicBezTo>
                    <a:cubicBezTo>
                      <a:pt x="92" y="45"/>
                      <a:pt x="92" y="44"/>
                      <a:pt x="92" y="42"/>
                    </a:cubicBezTo>
                    <a:cubicBezTo>
                      <a:pt x="92" y="42"/>
                      <a:pt x="92" y="42"/>
                      <a:pt x="92" y="42"/>
                    </a:cubicBezTo>
                    <a:cubicBezTo>
                      <a:pt x="92" y="42"/>
                      <a:pt x="92" y="42"/>
                      <a:pt x="92" y="42"/>
                    </a:cubicBezTo>
                    <a:cubicBezTo>
                      <a:pt x="92" y="42"/>
                      <a:pt x="92" y="42"/>
                      <a:pt x="92" y="42"/>
                    </a:cubicBezTo>
                    <a:cubicBezTo>
                      <a:pt x="92" y="42"/>
                      <a:pt x="92" y="42"/>
                      <a:pt x="92" y="41"/>
                    </a:cubicBezTo>
                    <a:cubicBezTo>
                      <a:pt x="92" y="41"/>
                      <a:pt x="92" y="41"/>
                      <a:pt x="92" y="41"/>
                    </a:cubicBezTo>
                    <a:cubicBezTo>
                      <a:pt x="92" y="32"/>
                      <a:pt x="85" y="13"/>
                      <a:pt x="80" y="11"/>
                    </a:cubicBezTo>
                    <a:cubicBezTo>
                      <a:pt x="80" y="11"/>
                      <a:pt x="80" y="11"/>
                      <a:pt x="80" y="11"/>
                    </a:cubicBezTo>
                    <a:cubicBezTo>
                      <a:pt x="79" y="11"/>
                      <a:pt x="74" y="9"/>
                      <a:pt x="68" y="9"/>
                    </a:cubicBezTo>
                    <a:cubicBezTo>
                      <a:pt x="68" y="9"/>
                      <a:pt x="68" y="9"/>
                      <a:pt x="68" y="9"/>
                    </a:cubicBezTo>
                    <a:cubicBezTo>
                      <a:pt x="62" y="8"/>
                      <a:pt x="55" y="8"/>
                      <a:pt x="47" y="8"/>
                    </a:cubicBezTo>
                    <a:cubicBezTo>
                      <a:pt x="47" y="8"/>
                      <a:pt x="47" y="8"/>
                      <a:pt x="47" y="8"/>
                    </a:cubicBezTo>
                    <a:cubicBezTo>
                      <a:pt x="46" y="8"/>
                      <a:pt x="46" y="8"/>
                      <a:pt x="45" y="8"/>
                    </a:cubicBezTo>
                    <a:cubicBezTo>
                      <a:pt x="45" y="8"/>
                      <a:pt x="45" y="8"/>
                      <a:pt x="45" y="8"/>
                    </a:cubicBezTo>
                    <a:cubicBezTo>
                      <a:pt x="25" y="8"/>
                      <a:pt x="3" y="9"/>
                      <a:pt x="3" y="9"/>
                    </a:cubicBezTo>
                    <a:cubicBezTo>
                      <a:pt x="3" y="9"/>
                      <a:pt x="3" y="9"/>
                      <a:pt x="3" y="9"/>
                    </a:cubicBezTo>
                    <a:cubicBezTo>
                      <a:pt x="1" y="10"/>
                      <a:pt x="1" y="10"/>
                      <a:pt x="1" y="10"/>
                    </a:cubicBezTo>
                    <a:cubicBezTo>
                      <a:pt x="0" y="1"/>
                      <a:pt x="0" y="1"/>
                      <a:pt x="0"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4" y="1"/>
                      <a:pt x="5" y="1"/>
                      <a:pt x="6" y="1"/>
                    </a:cubicBezTo>
                    <a:cubicBezTo>
                      <a:pt x="6" y="1"/>
                      <a:pt x="6" y="1"/>
                      <a:pt x="6" y="1"/>
                    </a:cubicBezTo>
                    <a:cubicBezTo>
                      <a:pt x="9" y="1"/>
                      <a:pt x="12" y="1"/>
                      <a:pt x="16" y="1"/>
                    </a:cubicBezTo>
                    <a:cubicBezTo>
                      <a:pt x="16" y="1"/>
                      <a:pt x="16" y="1"/>
                      <a:pt x="16" y="1"/>
                    </a:cubicBezTo>
                    <a:cubicBezTo>
                      <a:pt x="24" y="1"/>
                      <a:pt x="35" y="0"/>
                      <a:pt x="45" y="0"/>
                    </a:cubicBezTo>
                    <a:cubicBezTo>
                      <a:pt x="45" y="0"/>
                      <a:pt x="45" y="0"/>
                      <a:pt x="45" y="0"/>
                    </a:cubicBezTo>
                    <a:cubicBezTo>
                      <a:pt x="62" y="0"/>
                      <a:pt x="77" y="1"/>
                      <a:pt x="84" y="4"/>
                    </a:cubicBezTo>
                    <a:cubicBezTo>
                      <a:pt x="84" y="4"/>
                      <a:pt x="84" y="4"/>
                      <a:pt x="84" y="4"/>
                    </a:cubicBezTo>
                    <a:cubicBezTo>
                      <a:pt x="94" y="11"/>
                      <a:pt x="99" y="29"/>
                      <a:pt x="100" y="42"/>
                    </a:cubicBezTo>
                    <a:cubicBezTo>
                      <a:pt x="100" y="42"/>
                      <a:pt x="100" y="42"/>
                      <a:pt x="100" y="42"/>
                    </a:cubicBezTo>
                    <a:cubicBezTo>
                      <a:pt x="100" y="46"/>
                      <a:pt x="99" y="51"/>
                      <a:pt x="94" y="54"/>
                    </a:cubicBezTo>
                    <a:cubicBezTo>
                      <a:pt x="94" y="54"/>
                      <a:pt x="94" y="54"/>
                      <a:pt x="94" y="54"/>
                    </a:cubicBezTo>
                    <a:cubicBezTo>
                      <a:pt x="91" y="55"/>
                      <a:pt x="87" y="56"/>
                      <a:pt x="84" y="56"/>
                    </a:cubicBezTo>
                    <a:cubicBezTo>
                      <a:pt x="84" y="56"/>
                      <a:pt x="84" y="56"/>
                      <a:pt x="84" y="56"/>
                    </a:cubicBezTo>
                    <a:cubicBezTo>
                      <a:pt x="78" y="56"/>
                      <a:pt x="73" y="54"/>
                      <a:pt x="72" y="54"/>
                    </a:cubicBezTo>
                    <a:close/>
                    <a:moveTo>
                      <a:pt x="72" y="54"/>
                    </a:moveTo>
                    <a:cubicBezTo>
                      <a:pt x="72" y="52"/>
                      <a:pt x="72" y="52"/>
                      <a:pt x="72" y="52"/>
                    </a:cubicBezTo>
                    <a:cubicBezTo>
                      <a:pt x="74" y="53"/>
                      <a:pt x="74" y="53"/>
                      <a:pt x="74" y="53"/>
                    </a:cubicBezTo>
                    <a:cubicBezTo>
                      <a:pt x="72" y="52"/>
                      <a:pt x="72" y="52"/>
                      <a:pt x="72" y="52"/>
                    </a:cubicBezTo>
                    <a:cubicBezTo>
                      <a:pt x="72" y="54"/>
                      <a:pt x="72" y="54"/>
                      <a:pt x="72" y="54"/>
                    </a:cubicBezTo>
                    <a:close/>
                    <a:moveTo>
                      <a:pt x="84" y="52"/>
                    </a:moveTo>
                    <a:cubicBezTo>
                      <a:pt x="84" y="52"/>
                      <a:pt x="84" y="52"/>
                      <a:pt x="84" y="52"/>
                    </a:cubicBezTo>
                    <a:cubicBezTo>
                      <a:pt x="84" y="52"/>
                      <a:pt x="84" y="52"/>
                      <a:pt x="84" y="52"/>
                    </a:cubicBezTo>
                    <a:cubicBezTo>
                      <a:pt x="84" y="52"/>
                      <a:pt x="84" y="52"/>
                      <a:pt x="84" y="52"/>
                    </a:cubicBezTo>
                    <a:cubicBezTo>
                      <a:pt x="84" y="52"/>
                      <a:pt x="84" y="52"/>
                      <a:pt x="84" y="52"/>
                    </a:cubicBezTo>
                    <a:cubicBezTo>
                      <a:pt x="84" y="52"/>
                      <a:pt x="84" y="52"/>
                      <a:pt x="84" y="52"/>
                    </a:cubicBezTo>
                    <a:close/>
                    <a:moveTo>
                      <a:pt x="84" y="52"/>
                    </a:moveTo>
                    <a:cubicBezTo>
                      <a:pt x="84" y="52"/>
                      <a:pt x="84" y="52"/>
                      <a:pt x="84" y="52"/>
                    </a:cubicBezTo>
                    <a:cubicBezTo>
                      <a:pt x="87" y="52"/>
                      <a:pt x="90" y="51"/>
                      <a:pt x="93" y="50"/>
                    </a:cubicBezTo>
                    <a:cubicBezTo>
                      <a:pt x="93" y="50"/>
                      <a:pt x="93" y="50"/>
                      <a:pt x="93" y="50"/>
                    </a:cubicBezTo>
                    <a:cubicBezTo>
                      <a:pt x="93" y="50"/>
                      <a:pt x="93" y="50"/>
                      <a:pt x="93" y="50"/>
                    </a:cubicBezTo>
                    <a:cubicBezTo>
                      <a:pt x="93" y="50"/>
                      <a:pt x="93" y="50"/>
                      <a:pt x="93" y="50"/>
                    </a:cubicBezTo>
                    <a:cubicBezTo>
                      <a:pt x="90" y="51"/>
                      <a:pt x="87" y="52"/>
                      <a:pt x="84" y="52"/>
                    </a:cubicBezTo>
                    <a:close/>
                    <a:moveTo>
                      <a:pt x="80" y="52"/>
                    </a:moveTo>
                    <a:cubicBezTo>
                      <a:pt x="79" y="51"/>
                      <a:pt x="77" y="51"/>
                      <a:pt x="76" y="51"/>
                    </a:cubicBezTo>
                    <a:cubicBezTo>
                      <a:pt x="76" y="51"/>
                      <a:pt x="76" y="51"/>
                      <a:pt x="76" y="51"/>
                    </a:cubicBezTo>
                    <a:cubicBezTo>
                      <a:pt x="76" y="51"/>
                      <a:pt x="75" y="51"/>
                      <a:pt x="75" y="51"/>
                    </a:cubicBezTo>
                    <a:cubicBezTo>
                      <a:pt x="75" y="51"/>
                      <a:pt x="75" y="51"/>
                      <a:pt x="75" y="51"/>
                    </a:cubicBezTo>
                    <a:cubicBezTo>
                      <a:pt x="75" y="51"/>
                      <a:pt x="75" y="51"/>
                      <a:pt x="75" y="51"/>
                    </a:cubicBezTo>
                    <a:cubicBezTo>
                      <a:pt x="76" y="51"/>
                      <a:pt x="78" y="51"/>
                      <a:pt x="80" y="52"/>
                    </a:cubicBezTo>
                    <a:close/>
                    <a:moveTo>
                      <a:pt x="73" y="50"/>
                    </a:move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lose/>
                    <a:moveTo>
                      <a:pt x="93" y="50"/>
                    </a:moveTo>
                    <a:cubicBezTo>
                      <a:pt x="93" y="50"/>
                      <a:pt x="93" y="50"/>
                      <a:pt x="93" y="50"/>
                    </a:cubicBezTo>
                    <a:cubicBezTo>
                      <a:pt x="93" y="50"/>
                      <a:pt x="93" y="50"/>
                      <a:pt x="93" y="50"/>
                    </a:cubicBezTo>
                    <a:cubicBezTo>
                      <a:pt x="93" y="50"/>
                      <a:pt x="93" y="50"/>
                      <a:pt x="93" y="50"/>
                    </a:cubicBezTo>
                    <a:cubicBezTo>
                      <a:pt x="93" y="50"/>
                      <a:pt x="93" y="50"/>
                      <a:pt x="93" y="50"/>
                    </a:cubicBezTo>
                    <a:cubicBezTo>
                      <a:pt x="93" y="50"/>
                      <a:pt x="93" y="50"/>
                      <a:pt x="93" y="50"/>
                    </a:cubicBezTo>
                    <a:close/>
                    <a:moveTo>
                      <a:pt x="72" y="50"/>
                    </a:moveTo>
                    <a:cubicBezTo>
                      <a:pt x="72" y="49"/>
                      <a:pt x="71" y="49"/>
                      <a:pt x="71" y="49"/>
                    </a:cubicBezTo>
                    <a:cubicBezTo>
                      <a:pt x="71" y="49"/>
                      <a:pt x="71" y="49"/>
                      <a:pt x="71" y="49"/>
                    </a:cubicBezTo>
                    <a:cubicBezTo>
                      <a:pt x="71" y="49"/>
                      <a:pt x="72" y="49"/>
                      <a:pt x="72" y="50"/>
                    </a:cubicBezTo>
                    <a:close/>
                    <a:moveTo>
                      <a:pt x="95" y="47"/>
                    </a:moveTo>
                    <a:cubicBezTo>
                      <a:pt x="95" y="48"/>
                      <a:pt x="95" y="48"/>
                      <a:pt x="94" y="49"/>
                    </a:cubicBezTo>
                    <a:cubicBezTo>
                      <a:pt x="94" y="49"/>
                      <a:pt x="94" y="49"/>
                      <a:pt x="94" y="49"/>
                    </a:cubicBezTo>
                    <a:cubicBezTo>
                      <a:pt x="95" y="48"/>
                      <a:pt x="95" y="47"/>
                      <a:pt x="96" y="45"/>
                    </a:cubicBezTo>
                    <a:cubicBezTo>
                      <a:pt x="96" y="45"/>
                      <a:pt x="96" y="45"/>
                      <a:pt x="96" y="45"/>
                    </a:cubicBezTo>
                    <a:cubicBezTo>
                      <a:pt x="95" y="46"/>
                      <a:pt x="95" y="47"/>
                      <a:pt x="95" y="47"/>
                    </a:cubicBezTo>
                    <a:close/>
                    <a:moveTo>
                      <a:pt x="96" y="40"/>
                    </a:moveTo>
                    <a:cubicBezTo>
                      <a:pt x="95" y="29"/>
                      <a:pt x="89" y="12"/>
                      <a:pt x="82" y="8"/>
                    </a:cubicBezTo>
                    <a:cubicBezTo>
                      <a:pt x="82" y="8"/>
                      <a:pt x="82" y="8"/>
                      <a:pt x="82" y="8"/>
                    </a:cubicBezTo>
                    <a:cubicBezTo>
                      <a:pt x="82" y="8"/>
                      <a:pt x="82" y="8"/>
                      <a:pt x="82" y="8"/>
                    </a:cubicBezTo>
                    <a:cubicBezTo>
                      <a:pt x="82" y="8"/>
                      <a:pt x="82" y="8"/>
                      <a:pt x="82" y="8"/>
                    </a:cubicBezTo>
                    <a:cubicBezTo>
                      <a:pt x="89" y="12"/>
                      <a:pt x="95" y="29"/>
                      <a:pt x="96" y="40"/>
                    </a:cubicBezTo>
                    <a:close/>
                    <a:moveTo>
                      <a:pt x="3" y="9"/>
                    </a:moveTo>
                    <a:cubicBezTo>
                      <a:pt x="3" y="7"/>
                      <a:pt x="3" y="7"/>
                      <a:pt x="3" y="7"/>
                    </a:cubicBezTo>
                    <a:cubicBezTo>
                      <a:pt x="3" y="9"/>
                      <a:pt x="3" y="9"/>
                      <a:pt x="3" y="9"/>
                    </a:cubicBezTo>
                    <a:close/>
                    <a:moveTo>
                      <a:pt x="69" y="5"/>
                    </a:moveTo>
                    <a:cubicBezTo>
                      <a:pt x="71" y="5"/>
                      <a:pt x="73" y="5"/>
                      <a:pt x="75" y="6"/>
                    </a:cubicBezTo>
                    <a:cubicBezTo>
                      <a:pt x="75" y="6"/>
                      <a:pt x="75" y="6"/>
                      <a:pt x="75" y="6"/>
                    </a:cubicBezTo>
                    <a:cubicBezTo>
                      <a:pt x="72" y="5"/>
                      <a:pt x="68" y="5"/>
                      <a:pt x="63" y="5"/>
                    </a:cubicBezTo>
                    <a:cubicBezTo>
                      <a:pt x="63" y="5"/>
                      <a:pt x="63" y="5"/>
                      <a:pt x="63" y="5"/>
                    </a:cubicBezTo>
                    <a:cubicBezTo>
                      <a:pt x="65" y="5"/>
                      <a:pt x="67" y="5"/>
                      <a:pt x="69" y="5"/>
                    </a:cubicBezTo>
                    <a:close/>
                    <a:moveTo>
                      <a:pt x="5" y="5"/>
                    </a:moveTo>
                    <a:cubicBezTo>
                      <a:pt x="6" y="5"/>
                      <a:pt x="7" y="5"/>
                      <a:pt x="8" y="5"/>
                    </a:cubicBezTo>
                    <a:cubicBezTo>
                      <a:pt x="8" y="5"/>
                      <a:pt x="8" y="5"/>
                      <a:pt x="8" y="5"/>
                    </a:cubicBezTo>
                    <a:cubicBezTo>
                      <a:pt x="7" y="5"/>
                      <a:pt x="6" y="5"/>
                      <a:pt x="5" y="5"/>
                    </a:cubicBezTo>
                    <a:cubicBezTo>
                      <a:pt x="5" y="5"/>
                      <a:pt x="5" y="5"/>
                      <a:pt x="5" y="5"/>
                    </a:cubicBezTo>
                    <a:cubicBezTo>
                      <a:pt x="5" y="5"/>
                      <a:pt x="5" y="5"/>
                      <a:pt x="5" y="5"/>
                    </a:cubicBezTo>
                    <a:close/>
                    <a:moveTo>
                      <a:pt x="8" y="5"/>
                    </a:moveTo>
                    <a:cubicBezTo>
                      <a:pt x="8" y="5"/>
                      <a:pt x="9" y="5"/>
                      <a:pt x="9" y="5"/>
                    </a:cubicBezTo>
                    <a:cubicBezTo>
                      <a:pt x="9" y="5"/>
                      <a:pt x="9" y="5"/>
                      <a:pt x="9" y="5"/>
                    </a:cubicBezTo>
                    <a:cubicBezTo>
                      <a:pt x="9" y="5"/>
                      <a:pt x="8"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92" name="Freeform 287"/>
              <p:cNvSpPr/>
              <p:nvPr/>
            </p:nvSpPr>
            <p:spPr bwMode="auto">
              <a:xfrm>
                <a:off x="2523" y="1597"/>
                <a:ext cx="40" cy="18"/>
              </a:xfrm>
              <a:custGeom>
                <a:avLst/>
                <a:gdLst>
                  <a:gd name="T0" fmla="*/ 0 w 40"/>
                  <a:gd name="T1" fmla="*/ 11 h 18"/>
                  <a:gd name="T2" fmla="*/ 38 w 40"/>
                  <a:gd name="T3" fmla="*/ 0 h 18"/>
                  <a:gd name="T4" fmla="*/ 40 w 40"/>
                  <a:gd name="T5" fmla="*/ 11 h 18"/>
                  <a:gd name="T6" fmla="*/ 2 w 40"/>
                  <a:gd name="T7" fmla="*/ 18 h 18"/>
                  <a:gd name="T8" fmla="*/ 0 w 40"/>
                  <a:gd name="T9" fmla="*/ 11 h 18"/>
                  <a:gd name="T10" fmla="*/ 0 w 40"/>
                  <a:gd name="T11" fmla="*/ 11 h 18"/>
                </a:gdLst>
                <a:ahLst/>
                <a:cxnLst>
                  <a:cxn ang="0">
                    <a:pos x="T0" y="T1"/>
                  </a:cxn>
                  <a:cxn ang="0">
                    <a:pos x="T2" y="T3"/>
                  </a:cxn>
                  <a:cxn ang="0">
                    <a:pos x="T4" y="T5"/>
                  </a:cxn>
                  <a:cxn ang="0">
                    <a:pos x="T6" y="T7"/>
                  </a:cxn>
                  <a:cxn ang="0">
                    <a:pos x="T8" y="T9"/>
                  </a:cxn>
                  <a:cxn ang="0">
                    <a:pos x="T10" y="T11"/>
                  </a:cxn>
                </a:cxnLst>
                <a:rect l="0" t="0" r="r" b="b"/>
                <a:pathLst>
                  <a:path w="40" h="18">
                    <a:moveTo>
                      <a:pt x="0" y="11"/>
                    </a:moveTo>
                    <a:lnTo>
                      <a:pt x="38" y="0"/>
                    </a:lnTo>
                    <a:lnTo>
                      <a:pt x="40" y="11"/>
                    </a:lnTo>
                    <a:lnTo>
                      <a:pt x="2" y="18"/>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93" name="Freeform 288"/>
              <p:cNvSpPr>
                <a:spLocks noEditPoints="1"/>
              </p:cNvSpPr>
              <p:nvPr/>
            </p:nvSpPr>
            <p:spPr bwMode="auto">
              <a:xfrm>
                <a:off x="2518" y="1590"/>
                <a:ext cx="50" cy="33"/>
              </a:xfrm>
              <a:custGeom>
                <a:avLst/>
                <a:gdLst>
                  <a:gd name="T0" fmla="*/ 2 w 50"/>
                  <a:gd name="T1" fmla="*/ 28 h 33"/>
                  <a:gd name="T2" fmla="*/ 0 w 50"/>
                  <a:gd name="T3" fmla="*/ 18 h 33"/>
                  <a:gd name="T4" fmla="*/ 5 w 50"/>
                  <a:gd name="T5" fmla="*/ 18 h 33"/>
                  <a:gd name="T6" fmla="*/ 7 w 50"/>
                  <a:gd name="T7" fmla="*/ 20 h 33"/>
                  <a:gd name="T8" fmla="*/ 5 w 50"/>
                  <a:gd name="T9" fmla="*/ 18 h 33"/>
                  <a:gd name="T10" fmla="*/ 0 w 50"/>
                  <a:gd name="T11" fmla="*/ 18 h 33"/>
                  <a:gd name="T12" fmla="*/ 0 w 50"/>
                  <a:gd name="T13" fmla="*/ 12 h 33"/>
                  <a:gd name="T14" fmla="*/ 45 w 50"/>
                  <a:gd name="T15" fmla="*/ 0 h 33"/>
                  <a:gd name="T16" fmla="*/ 50 w 50"/>
                  <a:gd name="T17" fmla="*/ 20 h 33"/>
                  <a:gd name="T18" fmla="*/ 5 w 50"/>
                  <a:gd name="T19" fmla="*/ 33 h 33"/>
                  <a:gd name="T20" fmla="*/ 2 w 50"/>
                  <a:gd name="T21" fmla="*/ 28 h 33"/>
                  <a:gd name="T22" fmla="*/ 2 w 50"/>
                  <a:gd name="T23" fmla="*/ 28 h 33"/>
                  <a:gd name="T24" fmla="*/ 12 w 50"/>
                  <a:gd name="T25" fmla="*/ 20 h 33"/>
                  <a:gd name="T26" fmla="*/ 37 w 50"/>
                  <a:gd name="T27" fmla="*/ 12 h 33"/>
                  <a:gd name="T28" fmla="*/ 37 w 50"/>
                  <a:gd name="T29" fmla="*/ 12 h 33"/>
                  <a:gd name="T30" fmla="*/ 12 w 50"/>
                  <a:gd name="T31" fmla="*/ 20 h 33"/>
                  <a:gd name="T32" fmla="*/ 12 w 50"/>
                  <a:gd name="T33"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33">
                    <a:moveTo>
                      <a:pt x="2" y="28"/>
                    </a:moveTo>
                    <a:lnTo>
                      <a:pt x="0" y="18"/>
                    </a:lnTo>
                    <a:lnTo>
                      <a:pt x="5" y="18"/>
                    </a:lnTo>
                    <a:lnTo>
                      <a:pt x="7" y="20"/>
                    </a:lnTo>
                    <a:lnTo>
                      <a:pt x="5" y="18"/>
                    </a:lnTo>
                    <a:lnTo>
                      <a:pt x="0" y="18"/>
                    </a:lnTo>
                    <a:lnTo>
                      <a:pt x="0" y="12"/>
                    </a:lnTo>
                    <a:lnTo>
                      <a:pt x="45" y="0"/>
                    </a:lnTo>
                    <a:lnTo>
                      <a:pt x="50" y="20"/>
                    </a:lnTo>
                    <a:lnTo>
                      <a:pt x="5" y="33"/>
                    </a:lnTo>
                    <a:lnTo>
                      <a:pt x="2" y="28"/>
                    </a:lnTo>
                    <a:lnTo>
                      <a:pt x="2" y="28"/>
                    </a:lnTo>
                    <a:close/>
                    <a:moveTo>
                      <a:pt x="12" y="20"/>
                    </a:moveTo>
                    <a:lnTo>
                      <a:pt x="37" y="12"/>
                    </a:lnTo>
                    <a:lnTo>
                      <a:pt x="37" y="12"/>
                    </a:lnTo>
                    <a:lnTo>
                      <a:pt x="12" y="20"/>
                    </a:lnTo>
                    <a:lnTo>
                      <a:pt x="12"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94" name="Freeform 289"/>
              <p:cNvSpPr/>
              <p:nvPr/>
            </p:nvSpPr>
            <p:spPr bwMode="auto">
              <a:xfrm>
                <a:off x="2548" y="1595"/>
                <a:ext cx="20" cy="20"/>
              </a:xfrm>
              <a:custGeom>
                <a:avLst/>
                <a:gdLst>
                  <a:gd name="T0" fmla="*/ 0 w 20"/>
                  <a:gd name="T1" fmla="*/ 13 h 20"/>
                  <a:gd name="T2" fmla="*/ 15 w 20"/>
                  <a:gd name="T3" fmla="*/ 0 h 20"/>
                  <a:gd name="T4" fmla="*/ 20 w 20"/>
                  <a:gd name="T5" fmla="*/ 7 h 20"/>
                  <a:gd name="T6" fmla="*/ 7 w 20"/>
                  <a:gd name="T7" fmla="*/ 20 h 20"/>
                  <a:gd name="T8" fmla="*/ 0 w 20"/>
                  <a:gd name="T9" fmla="*/ 13 h 20"/>
                  <a:gd name="T10" fmla="*/ 0 w 20"/>
                  <a:gd name="T11" fmla="*/ 13 h 20"/>
                </a:gdLst>
                <a:ahLst/>
                <a:cxnLst>
                  <a:cxn ang="0">
                    <a:pos x="T0" y="T1"/>
                  </a:cxn>
                  <a:cxn ang="0">
                    <a:pos x="T2" y="T3"/>
                  </a:cxn>
                  <a:cxn ang="0">
                    <a:pos x="T4" y="T5"/>
                  </a:cxn>
                  <a:cxn ang="0">
                    <a:pos x="T6" y="T7"/>
                  </a:cxn>
                  <a:cxn ang="0">
                    <a:pos x="T8" y="T9"/>
                  </a:cxn>
                  <a:cxn ang="0">
                    <a:pos x="T10" y="T11"/>
                  </a:cxn>
                </a:cxnLst>
                <a:rect l="0" t="0" r="r" b="b"/>
                <a:pathLst>
                  <a:path w="20" h="20">
                    <a:moveTo>
                      <a:pt x="0" y="13"/>
                    </a:moveTo>
                    <a:lnTo>
                      <a:pt x="15" y="0"/>
                    </a:lnTo>
                    <a:lnTo>
                      <a:pt x="20" y="7"/>
                    </a:lnTo>
                    <a:lnTo>
                      <a:pt x="7" y="20"/>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95" name="Freeform 290"/>
              <p:cNvSpPr/>
              <p:nvPr/>
            </p:nvSpPr>
            <p:spPr bwMode="auto">
              <a:xfrm>
                <a:off x="2540" y="1590"/>
                <a:ext cx="36" cy="33"/>
              </a:xfrm>
              <a:custGeom>
                <a:avLst/>
                <a:gdLst>
                  <a:gd name="T0" fmla="*/ 5 w 36"/>
                  <a:gd name="T1" fmla="*/ 20 h 33"/>
                  <a:gd name="T2" fmla="*/ 8 w 36"/>
                  <a:gd name="T3" fmla="*/ 18 h 33"/>
                  <a:gd name="T4" fmla="*/ 10 w 36"/>
                  <a:gd name="T5" fmla="*/ 20 h 33"/>
                  <a:gd name="T6" fmla="*/ 8 w 36"/>
                  <a:gd name="T7" fmla="*/ 18 h 33"/>
                  <a:gd name="T8" fmla="*/ 5 w 36"/>
                  <a:gd name="T9" fmla="*/ 20 h 33"/>
                  <a:gd name="T10" fmla="*/ 0 w 36"/>
                  <a:gd name="T11" fmla="*/ 18 h 33"/>
                  <a:gd name="T12" fmla="*/ 23 w 36"/>
                  <a:gd name="T13" fmla="*/ 0 h 33"/>
                  <a:gd name="T14" fmla="*/ 36 w 36"/>
                  <a:gd name="T15" fmla="*/ 15 h 33"/>
                  <a:gd name="T16" fmla="*/ 13 w 36"/>
                  <a:gd name="T17" fmla="*/ 33 h 33"/>
                  <a:gd name="T18" fmla="*/ 5 w 36"/>
                  <a:gd name="T19" fmla="*/ 20 h 33"/>
                  <a:gd name="T20" fmla="*/ 5 w 36"/>
                  <a:gd name="T21"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 h="33">
                    <a:moveTo>
                      <a:pt x="5" y="20"/>
                    </a:moveTo>
                    <a:lnTo>
                      <a:pt x="8" y="18"/>
                    </a:lnTo>
                    <a:lnTo>
                      <a:pt x="10" y="20"/>
                    </a:lnTo>
                    <a:lnTo>
                      <a:pt x="8" y="18"/>
                    </a:lnTo>
                    <a:lnTo>
                      <a:pt x="5" y="20"/>
                    </a:lnTo>
                    <a:lnTo>
                      <a:pt x="0" y="18"/>
                    </a:lnTo>
                    <a:lnTo>
                      <a:pt x="23" y="0"/>
                    </a:lnTo>
                    <a:lnTo>
                      <a:pt x="36" y="15"/>
                    </a:lnTo>
                    <a:lnTo>
                      <a:pt x="13" y="33"/>
                    </a:lnTo>
                    <a:lnTo>
                      <a:pt x="5" y="20"/>
                    </a:lnTo>
                    <a:lnTo>
                      <a:pt x="5"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96" name="Freeform 291"/>
              <p:cNvSpPr/>
              <p:nvPr/>
            </p:nvSpPr>
            <p:spPr bwMode="auto">
              <a:xfrm>
                <a:off x="2002" y="1723"/>
                <a:ext cx="237" cy="204"/>
              </a:xfrm>
              <a:custGeom>
                <a:avLst/>
                <a:gdLst>
                  <a:gd name="T0" fmla="*/ 0 w 94"/>
                  <a:gd name="T1" fmla="*/ 77 h 81"/>
                  <a:gd name="T2" fmla="*/ 24 w 94"/>
                  <a:gd name="T3" fmla="*/ 77 h 81"/>
                  <a:gd name="T4" fmla="*/ 28 w 94"/>
                  <a:gd name="T5" fmla="*/ 45 h 81"/>
                  <a:gd name="T6" fmla="*/ 28 w 94"/>
                  <a:gd name="T7" fmla="*/ 45 h 81"/>
                  <a:gd name="T8" fmla="*/ 38 w 94"/>
                  <a:gd name="T9" fmla="*/ 4 h 81"/>
                  <a:gd name="T10" fmla="*/ 38 w 94"/>
                  <a:gd name="T11" fmla="*/ 4 h 81"/>
                  <a:gd name="T12" fmla="*/ 50 w 94"/>
                  <a:gd name="T13" fmla="*/ 0 h 81"/>
                  <a:gd name="T14" fmla="*/ 50 w 94"/>
                  <a:gd name="T15" fmla="*/ 0 h 81"/>
                  <a:gd name="T16" fmla="*/ 94 w 94"/>
                  <a:gd name="T17" fmla="*/ 10 h 81"/>
                  <a:gd name="T18" fmla="*/ 94 w 94"/>
                  <a:gd name="T19" fmla="*/ 10 h 81"/>
                  <a:gd name="T20" fmla="*/ 94 w 94"/>
                  <a:gd name="T21" fmla="*/ 10 h 81"/>
                  <a:gd name="T22" fmla="*/ 92 w 94"/>
                  <a:gd name="T23" fmla="*/ 13 h 81"/>
                  <a:gd name="T24" fmla="*/ 77 w 94"/>
                  <a:gd name="T25" fmla="*/ 9 h 81"/>
                  <a:gd name="T26" fmla="*/ 77 w 94"/>
                  <a:gd name="T27" fmla="*/ 9 h 81"/>
                  <a:gd name="T28" fmla="*/ 50 w 94"/>
                  <a:gd name="T29" fmla="*/ 4 h 81"/>
                  <a:gd name="T30" fmla="*/ 50 w 94"/>
                  <a:gd name="T31" fmla="*/ 4 h 81"/>
                  <a:gd name="T32" fmla="*/ 42 w 94"/>
                  <a:gd name="T33" fmla="*/ 7 h 81"/>
                  <a:gd name="T34" fmla="*/ 42 w 94"/>
                  <a:gd name="T35" fmla="*/ 7 h 81"/>
                  <a:gd name="T36" fmla="*/ 32 w 94"/>
                  <a:gd name="T37" fmla="*/ 46 h 81"/>
                  <a:gd name="T38" fmla="*/ 32 w 94"/>
                  <a:gd name="T39" fmla="*/ 46 h 81"/>
                  <a:gd name="T40" fmla="*/ 27 w 94"/>
                  <a:gd name="T41" fmla="*/ 79 h 81"/>
                  <a:gd name="T42" fmla="*/ 27 w 94"/>
                  <a:gd name="T43" fmla="*/ 79 h 81"/>
                  <a:gd name="T44" fmla="*/ 27 w 94"/>
                  <a:gd name="T45" fmla="*/ 81 h 81"/>
                  <a:gd name="T46" fmla="*/ 0 w 94"/>
                  <a:gd name="T47" fmla="*/ 81 h 81"/>
                  <a:gd name="T48" fmla="*/ 0 w 94"/>
                  <a:gd name="T4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4" h="81">
                    <a:moveTo>
                      <a:pt x="0" y="77"/>
                    </a:moveTo>
                    <a:cubicBezTo>
                      <a:pt x="24" y="77"/>
                      <a:pt x="24" y="77"/>
                      <a:pt x="24" y="77"/>
                    </a:cubicBezTo>
                    <a:cubicBezTo>
                      <a:pt x="24" y="73"/>
                      <a:pt x="26" y="59"/>
                      <a:pt x="28" y="45"/>
                    </a:cubicBezTo>
                    <a:cubicBezTo>
                      <a:pt x="28" y="45"/>
                      <a:pt x="28" y="45"/>
                      <a:pt x="28" y="45"/>
                    </a:cubicBezTo>
                    <a:cubicBezTo>
                      <a:pt x="31" y="28"/>
                      <a:pt x="35" y="10"/>
                      <a:pt x="38" y="4"/>
                    </a:cubicBezTo>
                    <a:cubicBezTo>
                      <a:pt x="38" y="4"/>
                      <a:pt x="38" y="4"/>
                      <a:pt x="38" y="4"/>
                    </a:cubicBezTo>
                    <a:cubicBezTo>
                      <a:pt x="41" y="1"/>
                      <a:pt x="45" y="1"/>
                      <a:pt x="50" y="0"/>
                    </a:cubicBezTo>
                    <a:cubicBezTo>
                      <a:pt x="50" y="0"/>
                      <a:pt x="50" y="0"/>
                      <a:pt x="50" y="0"/>
                    </a:cubicBezTo>
                    <a:cubicBezTo>
                      <a:pt x="66" y="1"/>
                      <a:pt x="93" y="10"/>
                      <a:pt x="94" y="10"/>
                    </a:cubicBezTo>
                    <a:cubicBezTo>
                      <a:pt x="94" y="10"/>
                      <a:pt x="94" y="10"/>
                      <a:pt x="94" y="10"/>
                    </a:cubicBezTo>
                    <a:cubicBezTo>
                      <a:pt x="94" y="10"/>
                      <a:pt x="94" y="10"/>
                      <a:pt x="94" y="10"/>
                    </a:cubicBezTo>
                    <a:cubicBezTo>
                      <a:pt x="92" y="13"/>
                      <a:pt x="92" y="13"/>
                      <a:pt x="92" y="13"/>
                    </a:cubicBezTo>
                    <a:cubicBezTo>
                      <a:pt x="92" y="13"/>
                      <a:pt x="85" y="11"/>
                      <a:pt x="77" y="9"/>
                    </a:cubicBezTo>
                    <a:cubicBezTo>
                      <a:pt x="77" y="9"/>
                      <a:pt x="77" y="9"/>
                      <a:pt x="77" y="9"/>
                    </a:cubicBezTo>
                    <a:cubicBezTo>
                      <a:pt x="68" y="7"/>
                      <a:pt x="57" y="4"/>
                      <a:pt x="50" y="4"/>
                    </a:cubicBezTo>
                    <a:cubicBezTo>
                      <a:pt x="50" y="4"/>
                      <a:pt x="50" y="4"/>
                      <a:pt x="50" y="4"/>
                    </a:cubicBezTo>
                    <a:cubicBezTo>
                      <a:pt x="45" y="4"/>
                      <a:pt x="42" y="5"/>
                      <a:pt x="42" y="7"/>
                    </a:cubicBezTo>
                    <a:cubicBezTo>
                      <a:pt x="42" y="7"/>
                      <a:pt x="42" y="7"/>
                      <a:pt x="42" y="7"/>
                    </a:cubicBezTo>
                    <a:cubicBezTo>
                      <a:pt x="39" y="10"/>
                      <a:pt x="35" y="29"/>
                      <a:pt x="32" y="46"/>
                    </a:cubicBezTo>
                    <a:cubicBezTo>
                      <a:pt x="32" y="46"/>
                      <a:pt x="32" y="46"/>
                      <a:pt x="32" y="46"/>
                    </a:cubicBezTo>
                    <a:cubicBezTo>
                      <a:pt x="29" y="63"/>
                      <a:pt x="27" y="79"/>
                      <a:pt x="27" y="79"/>
                    </a:cubicBezTo>
                    <a:cubicBezTo>
                      <a:pt x="27" y="79"/>
                      <a:pt x="27" y="79"/>
                      <a:pt x="27" y="79"/>
                    </a:cubicBezTo>
                    <a:cubicBezTo>
                      <a:pt x="27" y="81"/>
                      <a:pt x="27" y="81"/>
                      <a:pt x="27" y="81"/>
                    </a:cubicBezTo>
                    <a:cubicBezTo>
                      <a:pt x="0" y="81"/>
                      <a:pt x="0" y="81"/>
                      <a:pt x="0" y="81"/>
                    </a:cubicBezTo>
                    <a:cubicBezTo>
                      <a:pt x="0" y="77"/>
                      <a:pt x="0" y="77"/>
                      <a:pt x="0"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97" name="Freeform 292"/>
              <p:cNvSpPr>
                <a:spLocks noEditPoints="1"/>
              </p:cNvSpPr>
              <p:nvPr/>
            </p:nvSpPr>
            <p:spPr bwMode="auto">
              <a:xfrm>
                <a:off x="1997" y="1718"/>
                <a:ext cx="248" cy="214"/>
              </a:xfrm>
              <a:custGeom>
                <a:avLst/>
                <a:gdLst>
                  <a:gd name="T0" fmla="*/ 0 w 98"/>
                  <a:gd name="T1" fmla="*/ 79 h 85"/>
                  <a:gd name="T2" fmla="*/ 24 w 98"/>
                  <a:gd name="T3" fmla="*/ 77 h 85"/>
                  <a:gd name="T4" fmla="*/ 28 w 98"/>
                  <a:gd name="T5" fmla="*/ 47 h 85"/>
                  <a:gd name="T6" fmla="*/ 39 w 98"/>
                  <a:gd name="T7" fmla="*/ 5 h 85"/>
                  <a:gd name="T8" fmla="*/ 52 w 98"/>
                  <a:gd name="T9" fmla="*/ 0 h 85"/>
                  <a:gd name="T10" fmla="*/ 96 w 98"/>
                  <a:gd name="T11" fmla="*/ 10 h 85"/>
                  <a:gd name="T12" fmla="*/ 98 w 98"/>
                  <a:gd name="T13" fmla="*/ 12 h 85"/>
                  <a:gd name="T14" fmla="*/ 96 w 98"/>
                  <a:gd name="T15" fmla="*/ 17 h 85"/>
                  <a:gd name="T16" fmla="*/ 94 w 98"/>
                  <a:gd name="T17" fmla="*/ 17 h 85"/>
                  <a:gd name="T18" fmla="*/ 94 w 98"/>
                  <a:gd name="T19" fmla="*/ 17 h 85"/>
                  <a:gd name="T20" fmla="*/ 94 w 98"/>
                  <a:gd name="T21" fmla="*/ 17 h 85"/>
                  <a:gd name="T22" fmla="*/ 93 w 98"/>
                  <a:gd name="T23" fmla="*/ 17 h 85"/>
                  <a:gd name="T24" fmla="*/ 93 w 98"/>
                  <a:gd name="T25" fmla="*/ 17 h 85"/>
                  <a:gd name="T26" fmla="*/ 89 w 98"/>
                  <a:gd name="T27" fmla="*/ 16 h 85"/>
                  <a:gd name="T28" fmla="*/ 78 w 98"/>
                  <a:gd name="T29" fmla="*/ 13 h 85"/>
                  <a:gd name="T30" fmla="*/ 52 w 98"/>
                  <a:gd name="T31" fmla="*/ 8 h 85"/>
                  <a:gd name="T32" fmla="*/ 52 w 98"/>
                  <a:gd name="T33" fmla="*/ 8 h 85"/>
                  <a:gd name="T34" fmla="*/ 51 w 98"/>
                  <a:gd name="T35" fmla="*/ 8 h 85"/>
                  <a:gd name="T36" fmla="*/ 45 w 98"/>
                  <a:gd name="T37" fmla="*/ 10 h 85"/>
                  <a:gd name="T38" fmla="*/ 45 w 98"/>
                  <a:gd name="T39" fmla="*/ 10 h 85"/>
                  <a:gd name="T40" fmla="*/ 41 w 98"/>
                  <a:gd name="T41" fmla="*/ 24 h 85"/>
                  <a:gd name="T42" fmla="*/ 36 w 98"/>
                  <a:gd name="T43" fmla="*/ 48 h 85"/>
                  <a:gd name="T44" fmla="*/ 31 w 98"/>
                  <a:gd name="T45" fmla="*/ 82 h 85"/>
                  <a:gd name="T46" fmla="*/ 0 w 98"/>
                  <a:gd name="T47" fmla="*/ 85 h 85"/>
                  <a:gd name="T48" fmla="*/ 28 w 98"/>
                  <a:gd name="T49" fmla="*/ 79 h 85"/>
                  <a:gd name="T50" fmla="*/ 27 w 98"/>
                  <a:gd name="T51" fmla="*/ 81 h 85"/>
                  <a:gd name="T52" fmla="*/ 27 w 98"/>
                  <a:gd name="T53" fmla="*/ 81 h 85"/>
                  <a:gd name="T54" fmla="*/ 27 w 98"/>
                  <a:gd name="T55" fmla="*/ 80 h 85"/>
                  <a:gd name="T56" fmla="*/ 28 w 98"/>
                  <a:gd name="T57" fmla="*/ 78 h 85"/>
                  <a:gd name="T58" fmla="*/ 29 w 98"/>
                  <a:gd name="T59" fmla="*/ 71 h 85"/>
                  <a:gd name="T60" fmla="*/ 30 w 98"/>
                  <a:gd name="T61" fmla="*/ 62 h 85"/>
                  <a:gd name="T62" fmla="*/ 36 w 98"/>
                  <a:gd name="T63" fmla="*/ 27 h 85"/>
                  <a:gd name="T64" fmla="*/ 37 w 98"/>
                  <a:gd name="T65" fmla="*/ 23 h 85"/>
                  <a:gd name="T66" fmla="*/ 39 w 98"/>
                  <a:gd name="T67" fmla="*/ 14 h 85"/>
                  <a:gd name="T68" fmla="*/ 79 w 98"/>
                  <a:gd name="T69" fmla="*/ 9 h 85"/>
                  <a:gd name="T70" fmla="*/ 93 w 98"/>
                  <a:gd name="T71" fmla="*/ 13 h 85"/>
                  <a:gd name="T72" fmla="*/ 90 w 98"/>
                  <a:gd name="T73" fmla="*/ 12 h 85"/>
                  <a:gd name="T74" fmla="*/ 79 w 98"/>
                  <a:gd name="T75" fmla="*/ 9 h 85"/>
                  <a:gd name="T76" fmla="*/ 66 w 98"/>
                  <a:gd name="T77" fmla="*/ 6 h 85"/>
                  <a:gd name="T78" fmla="*/ 79 w 98"/>
                  <a:gd name="T79" fmla="*/ 9 h 85"/>
                  <a:gd name="T80" fmla="*/ 42 w 98"/>
                  <a:gd name="T81" fmla="*/ 8 h 85"/>
                  <a:gd name="T82" fmla="*/ 42 w 98"/>
                  <a:gd name="T83" fmla="*/ 7 h 85"/>
                  <a:gd name="T84" fmla="*/ 42 w 98"/>
                  <a:gd name="T85" fmla="*/ 7 h 85"/>
                  <a:gd name="T86" fmla="*/ 44 w 98"/>
                  <a:gd name="T87" fmla="*/ 6 h 85"/>
                  <a:gd name="T88" fmla="*/ 47 w 98"/>
                  <a:gd name="T89" fmla="*/ 5 h 85"/>
                  <a:gd name="T90" fmla="*/ 51 w 98"/>
                  <a:gd name="T91" fmla="*/ 4 h 85"/>
                  <a:gd name="T92" fmla="*/ 52 w 98"/>
                  <a:gd name="T93" fmla="*/ 4 h 85"/>
                  <a:gd name="T94" fmla="*/ 55 w 98"/>
                  <a:gd name="T95" fmla="*/ 5 h 85"/>
                  <a:gd name="T96" fmla="*/ 52 w 98"/>
                  <a:gd name="T97" fmla="*/ 4 h 85"/>
                  <a:gd name="T98" fmla="*/ 52 w 98"/>
                  <a:gd name="T99" fmla="*/ 4 h 85"/>
                  <a:gd name="T100" fmla="*/ 52 w 98"/>
                  <a:gd name="T101" fmla="*/ 4 h 85"/>
                  <a:gd name="T102" fmla="*/ 52 w 98"/>
                  <a:gd name="T103" fmla="*/ 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8" h="85">
                    <a:moveTo>
                      <a:pt x="0" y="83"/>
                    </a:moveTo>
                    <a:cubicBezTo>
                      <a:pt x="0" y="79"/>
                      <a:pt x="0" y="79"/>
                      <a:pt x="0" y="79"/>
                    </a:cubicBezTo>
                    <a:cubicBezTo>
                      <a:pt x="0" y="77"/>
                      <a:pt x="0" y="77"/>
                      <a:pt x="0" y="77"/>
                    </a:cubicBezTo>
                    <a:cubicBezTo>
                      <a:pt x="24" y="77"/>
                      <a:pt x="24" y="77"/>
                      <a:pt x="24" y="77"/>
                    </a:cubicBezTo>
                    <a:cubicBezTo>
                      <a:pt x="25" y="71"/>
                      <a:pt x="26" y="60"/>
                      <a:pt x="28" y="47"/>
                    </a:cubicBezTo>
                    <a:cubicBezTo>
                      <a:pt x="28" y="47"/>
                      <a:pt x="28" y="47"/>
                      <a:pt x="28" y="47"/>
                    </a:cubicBezTo>
                    <a:cubicBezTo>
                      <a:pt x="31" y="30"/>
                      <a:pt x="35" y="12"/>
                      <a:pt x="39" y="5"/>
                    </a:cubicBezTo>
                    <a:cubicBezTo>
                      <a:pt x="39" y="5"/>
                      <a:pt x="39" y="5"/>
                      <a:pt x="39" y="5"/>
                    </a:cubicBezTo>
                    <a:cubicBezTo>
                      <a:pt x="42" y="1"/>
                      <a:pt x="47" y="1"/>
                      <a:pt x="52" y="0"/>
                    </a:cubicBezTo>
                    <a:cubicBezTo>
                      <a:pt x="52" y="0"/>
                      <a:pt x="52" y="0"/>
                      <a:pt x="52" y="0"/>
                    </a:cubicBezTo>
                    <a:cubicBezTo>
                      <a:pt x="68" y="1"/>
                      <a:pt x="94" y="9"/>
                      <a:pt x="96" y="10"/>
                    </a:cubicBezTo>
                    <a:cubicBezTo>
                      <a:pt x="96" y="10"/>
                      <a:pt x="96" y="10"/>
                      <a:pt x="96" y="10"/>
                    </a:cubicBezTo>
                    <a:cubicBezTo>
                      <a:pt x="98" y="10"/>
                      <a:pt x="98" y="10"/>
                      <a:pt x="98" y="10"/>
                    </a:cubicBezTo>
                    <a:cubicBezTo>
                      <a:pt x="98" y="12"/>
                      <a:pt x="98" y="12"/>
                      <a:pt x="98" y="12"/>
                    </a:cubicBezTo>
                    <a:cubicBezTo>
                      <a:pt x="98" y="12"/>
                      <a:pt x="98" y="12"/>
                      <a:pt x="98" y="12"/>
                    </a:cubicBezTo>
                    <a:cubicBezTo>
                      <a:pt x="96" y="17"/>
                      <a:pt x="96" y="17"/>
                      <a:pt x="96"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3" y="17"/>
                    </a:cubicBezTo>
                    <a:cubicBezTo>
                      <a:pt x="93" y="17"/>
                      <a:pt x="93" y="17"/>
                      <a:pt x="93" y="17"/>
                    </a:cubicBezTo>
                    <a:cubicBezTo>
                      <a:pt x="93" y="17"/>
                      <a:pt x="93" y="17"/>
                      <a:pt x="93" y="17"/>
                    </a:cubicBezTo>
                    <a:cubicBezTo>
                      <a:pt x="93" y="17"/>
                      <a:pt x="93" y="17"/>
                      <a:pt x="93" y="17"/>
                    </a:cubicBezTo>
                    <a:cubicBezTo>
                      <a:pt x="92" y="17"/>
                      <a:pt x="91" y="16"/>
                      <a:pt x="89" y="16"/>
                    </a:cubicBezTo>
                    <a:cubicBezTo>
                      <a:pt x="89" y="16"/>
                      <a:pt x="89" y="16"/>
                      <a:pt x="89" y="16"/>
                    </a:cubicBezTo>
                    <a:cubicBezTo>
                      <a:pt x="86" y="15"/>
                      <a:pt x="83" y="14"/>
                      <a:pt x="78" y="13"/>
                    </a:cubicBezTo>
                    <a:cubicBezTo>
                      <a:pt x="78" y="13"/>
                      <a:pt x="78" y="13"/>
                      <a:pt x="78" y="13"/>
                    </a:cubicBezTo>
                    <a:cubicBezTo>
                      <a:pt x="70" y="11"/>
                      <a:pt x="59" y="8"/>
                      <a:pt x="52" y="8"/>
                    </a:cubicBezTo>
                    <a:cubicBezTo>
                      <a:pt x="52" y="8"/>
                      <a:pt x="52" y="8"/>
                      <a:pt x="52" y="8"/>
                    </a:cubicBezTo>
                    <a:cubicBezTo>
                      <a:pt x="52" y="8"/>
                      <a:pt x="52" y="8"/>
                      <a:pt x="52" y="8"/>
                    </a:cubicBezTo>
                    <a:cubicBezTo>
                      <a:pt x="52" y="8"/>
                      <a:pt x="52" y="8"/>
                      <a:pt x="52" y="8"/>
                    </a:cubicBezTo>
                    <a:cubicBezTo>
                      <a:pt x="52" y="8"/>
                      <a:pt x="52" y="8"/>
                      <a:pt x="51" y="8"/>
                    </a:cubicBezTo>
                    <a:cubicBezTo>
                      <a:pt x="51" y="8"/>
                      <a:pt x="51" y="8"/>
                      <a:pt x="51" y="8"/>
                    </a:cubicBezTo>
                    <a:cubicBezTo>
                      <a:pt x="48" y="8"/>
                      <a:pt x="46" y="9"/>
                      <a:pt x="45" y="10"/>
                    </a:cubicBezTo>
                    <a:cubicBezTo>
                      <a:pt x="45" y="10"/>
                      <a:pt x="45" y="10"/>
                      <a:pt x="45" y="10"/>
                    </a:cubicBezTo>
                    <a:cubicBezTo>
                      <a:pt x="45" y="10"/>
                      <a:pt x="45" y="10"/>
                      <a:pt x="45" y="10"/>
                    </a:cubicBezTo>
                    <a:cubicBezTo>
                      <a:pt x="45" y="10"/>
                      <a:pt x="45" y="10"/>
                      <a:pt x="45" y="10"/>
                    </a:cubicBezTo>
                    <a:cubicBezTo>
                      <a:pt x="44" y="11"/>
                      <a:pt x="43" y="17"/>
                      <a:pt x="41" y="24"/>
                    </a:cubicBezTo>
                    <a:cubicBezTo>
                      <a:pt x="41" y="24"/>
                      <a:pt x="41" y="24"/>
                      <a:pt x="41" y="24"/>
                    </a:cubicBezTo>
                    <a:cubicBezTo>
                      <a:pt x="39" y="31"/>
                      <a:pt x="38" y="40"/>
                      <a:pt x="36" y="48"/>
                    </a:cubicBezTo>
                    <a:cubicBezTo>
                      <a:pt x="36" y="48"/>
                      <a:pt x="36" y="48"/>
                      <a:pt x="36" y="48"/>
                    </a:cubicBezTo>
                    <a:cubicBezTo>
                      <a:pt x="33" y="66"/>
                      <a:pt x="31" y="81"/>
                      <a:pt x="31" y="82"/>
                    </a:cubicBezTo>
                    <a:cubicBezTo>
                      <a:pt x="31" y="82"/>
                      <a:pt x="31" y="82"/>
                      <a:pt x="31" y="82"/>
                    </a:cubicBezTo>
                    <a:cubicBezTo>
                      <a:pt x="31" y="85"/>
                      <a:pt x="31" y="85"/>
                      <a:pt x="31" y="85"/>
                    </a:cubicBezTo>
                    <a:cubicBezTo>
                      <a:pt x="0" y="85"/>
                      <a:pt x="0" y="85"/>
                      <a:pt x="0" y="85"/>
                    </a:cubicBezTo>
                    <a:cubicBezTo>
                      <a:pt x="0" y="83"/>
                      <a:pt x="0" y="83"/>
                      <a:pt x="0" y="83"/>
                    </a:cubicBezTo>
                    <a:close/>
                    <a:moveTo>
                      <a:pt x="28" y="79"/>
                    </a:moveTo>
                    <a:cubicBezTo>
                      <a:pt x="27" y="81"/>
                      <a:pt x="27" y="81"/>
                      <a:pt x="27" y="81"/>
                    </a:cubicBezTo>
                    <a:cubicBezTo>
                      <a:pt x="27" y="81"/>
                      <a:pt x="27" y="81"/>
                      <a:pt x="27" y="81"/>
                    </a:cubicBezTo>
                    <a:cubicBezTo>
                      <a:pt x="27" y="81"/>
                      <a:pt x="27" y="81"/>
                      <a:pt x="27" y="81"/>
                    </a:cubicBezTo>
                    <a:cubicBezTo>
                      <a:pt x="27" y="81"/>
                      <a:pt x="27" y="81"/>
                      <a:pt x="27" y="81"/>
                    </a:cubicBezTo>
                    <a:cubicBezTo>
                      <a:pt x="27" y="81"/>
                      <a:pt x="27" y="81"/>
                      <a:pt x="27" y="80"/>
                    </a:cubicBezTo>
                    <a:cubicBezTo>
                      <a:pt x="27" y="80"/>
                      <a:pt x="27" y="80"/>
                      <a:pt x="27" y="80"/>
                    </a:cubicBezTo>
                    <a:cubicBezTo>
                      <a:pt x="28" y="80"/>
                      <a:pt x="28" y="79"/>
                      <a:pt x="28" y="78"/>
                    </a:cubicBezTo>
                    <a:cubicBezTo>
                      <a:pt x="28" y="78"/>
                      <a:pt x="28" y="78"/>
                      <a:pt x="28" y="78"/>
                    </a:cubicBezTo>
                    <a:cubicBezTo>
                      <a:pt x="28" y="77"/>
                      <a:pt x="28" y="74"/>
                      <a:pt x="29" y="71"/>
                    </a:cubicBezTo>
                    <a:cubicBezTo>
                      <a:pt x="29" y="71"/>
                      <a:pt x="29" y="71"/>
                      <a:pt x="29" y="71"/>
                    </a:cubicBezTo>
                    <a:cubicBezTo>
                      <a:pt x="29" y="68"/>
                      <a:pt x="30" y="65"/>
                      <a:pt x="30" y="62"/>
                    </a:cubicBezTo>
                    <a:cubicBezTo>
                      <a:pt x="30" y="62"/>
                      <a:pt x="30" y="62"/>
                      <a:pt x="30" y="62"/>
                    </a:cubicBezTo>
                    <a:cubicBezTo>
                      <a:pt x="29" y="70"/>
                      <a:pt x="28" y="76"/>
                      <a:pt x="28" y="79"/>
                    </a:cubicBezTo>
                    <a:close/>
                    <a:moveTo>
                      <a:pt x="36" y="27"/>
                    </a:moveTo>
                    <a:cubicBezTo>
                      <a:pt x="36" y="26"/>
                      <a:pt x="37" y="24"/>
                      <a:pt x="37" y="23"/>
                    </a:cubicBezTo>
                    <a:cubicBezTo>
                      <a:pt x="37" y="23"/>
                      <a:pt x="37" y="23"/>
                      <a:pt x="37" y="23"/>
                    </a:cubicBezTo>
                    <a:cubicBezTo>
                      <a:pt x="38" y="19"/>
                      <a:pt x="39" y="16"/>
                      <a:pt x="39" y="14"/>
                    </a:cubicBezTo>
                    <a:cubicBezTo>
                      <a:pt x="39" y="14"/>
                      <a:pt x="39" y="14"/>
                      <a:pt x="39" y="14"/>
                    </a:cubicBezTo>
                    <a:cubicBezTo>
                      <a:pt x="38" y="17"/>
                      <a:pt x="37" y="22"/>
                      <a:pt x="36" y="27"/>
                    </a:cubicBezTo>
                    <a:close/>
                    <a:moveTo>
                      <a:pt x="79" y="9"/>
                    </a:moveTo>
                    <a:cubicBezTo>
                      <a:pt x="85" y="11"/>
                      <a:pt x="90" y="12"/>
                      <a:pt x="93" y="13"/>
                    </a:cubicBezTo>
                    <a:cubicBezTo>
                      <a:pt x="93" y="13"/>
                      <a:pt x="93" y="13"/>
                      <a:pt x="93" y="13"/>
                    </a:cubicBezTo>
                    <a:cubicBezTo>
                      <a:pt x="93" y="13"/>
                      <a:pt x="93" y="13"/>
                      <a:pt x="93" y="13"/>
                    </a:cubicBezTo>
                    <a:cubicBezTo>
                      <a:pt x="92" y="13"/>
                      <a:pt x="91" y="12"/>
                      <a:pt x="90" y="12"/>
                    </a:cubicBezTo>
                    <a:cubicBezTo>
                      <a:pt x="90" y="12"/>
                      <a:pt x="90" y="12"/>
                      <a:pt x="90" y="12"/>
                    </a:cubicBezTo>
                    <a:cubicBezTo>
                      <a:pt x="88" y="11"/>
                      <a:pt x="84" y="10"/>
                      <a:pt x="79" y="9"/>
                    </a:cubicBezTo>
                    <a:cubicBezTo>
                      <a:pt x="79" y="9"/>
                      <a:pt x="79" y="9"/>
                      <a:pt x="79" y="9"/>
                    </a:cubicBezTo>
                    <a:cubicBezTo>
                      <a:pt x="75" y="8"/>
                      <a:pt x="71" y="7"/>
                      <a:pt x="66" y="6"/>
                    </a:cubicBezTo>
                    <a:cubicBezTo>
                      <a:pt x="66" y="6"/>
                      <a:pt x="66" y="6"/>
                      <a:pt x="66" y="6"/>
                    </a:cubicBezTo>
                    <a:cubicBezTo>
                      <a:pt x="71" y="7"/>
                      <a:pt x="75" y="8"/>
                      <a:pt x="79" y="9"/>
                    </a:cubicBezTo>
                    <a:close/>
                    <a:moveTo>
                      <a:pt x="42" y="7"/>
                    </a:moveTo>
                    <a:cubicBezTo>
                      <a:pt x="42" y="8"/>
                      <a:pt x="42" y="8"/>
                      <a:pt x="42" y="8"/>
                    </a:cubicBezTo>
                    <a:cubicBezTo>
                      <a:pt x="42" y="8"/>
                      <a:pt x="42" y="8"/>
                      <a:pt x="42" y="8"/>
                    </a:cubicBezTo>
                    <a:cubicBezTo>
                      <a:pt x="42" y="8"/>
                      <a:pt x="42" y="8"/>
                      <a:pt x="42" y="7"/>
                    </a:cubicBezTo>
                    <a:cubicBezTo>
                      <a:pt x="42" y="7"/>
                      <a:pt x="42" y="7"/>
                      <a:pt x="42" y="7"/>
                    </a:cubicBezTo>
                    <a:cubicBezTo>
                      <a:pt x="42" y="7"/>
                      <a:pt x="42" y="7"/>
                      <a:pt x="42" y="7"/>
                    </a:cubicBezTo>
                    <a:cubicBezTo>
                      <a:pt x="43" y="7"/>
                      <a:pt x="43" y="6"/>
                      <a:pt x="44" y="6"/>
                    </a:cubicBezTo>
                    <a:cubicBezTo>
                      <a:pt x="44" y="6"/>
                      <a:pt x="44" y="6"/>
                      <a:pt x="44" y="6"/>
                    </a:cubicBezTo>
                    <a:cubicBezTo>
                      <a:pt x="43" y="6"/>
                      <a:pt x="43" y="7"/>
                      <a:pt x="42" y="7"/>
                    </a:cubicBezTo>
                    <a:close/>
                    <a:moveTo>
                      <a:pt x="47" y="5"/>
                    </a:moveTo>
                    <a:cubicBezTo>
                      <a:pt x="48" y="5"/>
                      <a:pt x="50" y="5"/>
                      <a:pt x="51" y="4"/>
                    </a:cubicBezTo>
                    <a:cubicBezTo>
                      <a:pt x="51" y="4"/>
                      <a:pt x="51" y="4"/>
                      <a:pt x="51" y="4"/>
                    </a:cubicBezTo>
                    <a:cubicBezTo>
                      <a:pt x="50" y="5"/>
                      <a:pt x="48" y="5"/>
                      <a:pt x="47" y="5"/>
                    </a:cubicBezTo>
                    <a:close/>
                    <a:moveTo>
                      <a:pt x="52" y="4"/>
                    </a:moveTo>
                    <a:cubicBezTo>
                      <a:pt x="53" y="4"/>
                      <a:pt x="54" y="4"/>
                      <a:pt x="55" y="5"/>
                    </a:cubicBezTo>
                    <a:cubicBezTo>
                      <a:pt x="55" y="5"/>
                      <a:pt x="55" y="5"/>
                      <a:pt x="55" y="5"/>
                    </a:cubicBezTo>
                    <a:cubicBezTo>
                      <a:pt x="54" y="4"/>
                      <a:pt x="53" y="4"/>
                      <a:pt x="52" y="4"/>
                    </a:cubicBezTo>
                    <a:cubicBezTo>
                      <a:pt x="52" y="4"/>
                      <a:pt x="52" y="4"/>
                      <a:pt x="52" y="4"/>
                    </a:cubicBezTo>
                    <a:cubicBezTo>
                      <a:pt x="52" y="4"/>
                      <a:pt x="52" y="4"/>
                      <a:pt x="52" y="4"/>
                    </a:cubicBezTo>
                    <a:close/>
                    <a:moveTo>
                      <a:pt x="52" y="4"/>
                    </a:moveTo>
                    <a:cubicBezTo>
                      <a:pt x="52" y="4"/>
                      <a:pt x="52" y="4"/>
                      <a:pt x="52" y="4"/>
                    </a:cubicBezTo>
                    <a:cubicBezTo>
                      <a:pt x="52" y="4"/>
                      <a:pt x="52" y="4"/>
                      <a:pt x="52" y="4"/>
                    </a:cubicBezTo>
                    <a:cubicBezTo>
                      <a:pt x="52" y="4"/>
                      <a:pt x="52" y="4"/>
                      <a:pt x="52" y="4"/>
                    </a:cubicBezTo>
                    <a:cubicBezTo>
                      <a:pt x="52" y="4"/>
                      <a:pt x="52" y="4"/>
                      <a:pt x="52" y="4"/>
                    </a:cubicBezTo>
                    <a:cubicBezTo>
                      <a:pt x="52" y="4"/>
                      <a:pt x="52" y="4"/>
                      <a:pt x="5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98" name="Freeform 293"/>
              <p:cNvSpPr/>
              <p:nvPr/>
            </p:nvSpPr>
            <p:spPr bwMode="auto">
              <a:xfrm>
                <a:off x="2255" y="1771"/>
                <a:ext cx="129" cy="392"/>
              </a:xfrm>
              <a:custGeom>
                <a:avLst/>
                <a:gdLst>
                  <a:gd name="T0" fmla="*/ 2 w 51"/>
                  <a:gd name="T1" fmla="*/ 154 h 156"/>
                  <a:gd name="T2" fmla="*/ 1 w 51"/>
                  <a:gd name="T3" fmla="*/ 151 h 156"/>
                  <a:gd name="T4" fmla="*/ 1 w 51"/>
                  <a:gd name="T5" fmla="*/ 151 h 156"/>
                  <a:gd name="T6" fmla="*/ 7 w 51"/>
                  <a:gd name="T7" fmla="*/ 137 h 156"/>
                  <a:gd name="T8" fmla="*/ 7 w 51"/>
                  <a:gd name="T9" fmla="*/ 137 h 156"/>
                  <a:gd name="T10" fmla="*/ 22 w 51"/>
                  <a:gd name="T11" fmla="*/ 115 h 156"/>
                  <a:gd name="T12" fmla="*/ 22 w 51"/>
                  <a:gd name="T13" fmla="*/ 115 h 156"/>
                  <a:gd name="T14" fmla="*/ 47 w 51"/>
                  <a:gd name="T15" fmla="*/ 79 h 156"/>
                  <a:gd name="T16" fmla="*/ 47 w 51"/>
                  <a:gd name="T17" fmla="*/ 79 h 156"/>
                  <a:gd name="T18" fmla="*/ 47 w 51"/>
                  <a:gd name="T19" fmla="*/ 76 h 156"/>
                  <a:gd name="T20" fmla="*/ 47 w 51"/>
                  <a:gd name="T21" fmla="*/ 76 h 156"/>
                  <a:gd name="T22" fmla="*/ 32 w 51"/>
                  <a:gd name="T23" fmla="*/ 33 h 156"/>
                  <a:gd name="T24" fmla="*/ 32 w 51"/>
                  <a:gd name="T25" fmla="*/ 33 h 156"/>
                  <a:gd name="T26" fmla="*/ 17 w 51"/>
                  <a:gd name="T27" fmla="*/ 2 h 156"/>
                  <a:gd name="T28" fmla="*/ 17 w 51"/>
                  <a:gd name="T29" fmla="*/ 2 h 156"/>
                  <a:gd name="T30" fmla="*/ 21 w 51"/>
                  <a:gd name="T31" fmla="*/ 0 h 156"/>
                  <a:gd name="T32" fmla="*/ 51 w 51"/>
                  <a:gd name="T33" fmla="*/ 76 h 156"/>
                  <a:gd name="T34" fmla="*/ 51 w 51"/>
                  <a:gd name="T35" fmla="*/ 76 h 156"/>
                  <a:gd name="T36" fmla="*/ 50 w 51"/>
                  <a:gd name="T37" fmla="*/ 81 h 156"/>
                  <a:gd name="T38" fmla="*/ 50 w 51"/>
                  <a:gd name="T39" fmla="*/ 81 h 156"/>
                  <a:gd name="T40" fmla="*/ 11 w 51"/>
                  <a:gd name="T41" fmla="*/ 139 h 156"/>
                  <a:gd name="T42" fmla="*/ 11 w 51"/>
                  <a:gd name="T43" fmla="*/ 139 h 156"/>
                  <a:gd name="T44" fmla="*/ 5 w 51"/>
                  <a:gd name="T45" fmla="*/ 151 h 156"/>
                  <a:gd name="T46" fmla="*/ 5 w 51"/>
                  <a:gd name="T47" fmla="*/ 151 h 156"/>
                  <a:gd name="T48" fmla="*/ 21 w 51"/>
                  <a:gd name="T49" fmla="*/ 152 h 156"/>
                  <a:gd name="T50" fmla="*/ 21 w 51"/>
                  <a:gd name="T51" fmla="*/ 152 h 156"/>
                  <a:gd name="T52" fmla="*/ 31 w 51"/>
                  <a:gd name="T53" fmla="*/ 152 h 156"/>
                  <a:gd name="T54" fmla="*/ 31 w 51"/>
                  <a:gd name="T55" fmla="*/ 152 h 156"/>
                  <a:gd name="T56" fmla="*/ 31 w 51"/>
                  <a:gd name="T57" fmla="*/ 156 h 156"/>
                  <a:gd name="T58" fmla="*/ 21 w 51"/>
                  <a:gd name="T59" fmla="*/ 156 h 156"/>
                  <a:gd name="T60" fmla="*/ 21 w 51"/>
                  <a:gd name="T61" fmla="*/ 156 h 156"/>
                  <a:gd name="T62" fmla="*/ 2 w 51"/>
                  <a:gd name="T63" fmla="*/ 154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 h="156">
                    <a:moveTo>
                      <a:pt x="2" y="154"/>
                    </a:moveTo>
                    <a:cubicBezTo>
                      <a:pt x="1" y="154"/>
                      <a:pt x="0" y="152"/>
                      <a:pt x="1" y="151"/>
                    </a:cubicBezTo>
                    <a:cubicBezTo>
                      <a:pt x="1" y="151"/>
                      <a:pt x="1" y="151"/>
                      <a:pt x="1" y="151"/>
                    </a:cubicBezTo>
                    <a:cubicBezTo>
                      <a:pt x="1" y="148"/>
                      <a:pt x="3" y="144"/>
                      <a:pt x="7" y="137"/>
                    </a:cubicBezTo>
                    <a:cubicBezTo>
                      <a:pt x="7" y="137"/>
                      <a:pt x="7" y="137"/>
                      <a:pt x="7" y="137"/>
                    </a:cubicBezTo>
                    <a:cubicBezTo>
                      <a:pt x="11" y="131"/>
                      <a:pt x="16" y="123"/>
                      <a:pt x="22" y="115"/>
                    </a:cubicBezTo>
                    <a:cubicBezTo>
                      <a:pt x="22" y="115"/>
                      <a:pt x="22" y="115"/>
                      <a:pt x="22" y="115"/>
                    </a:cubicBezTo>
                    <a:cubicBezTo>
                      <a:pt x="32" y="100"/>
                      <a:pt x="44" y="84"/>
                      <a:pt x="47" y="79"/>
                    </a:cubicBezTo>
                    <a:cubicBezTo>
                      <a:pt x="47" y="79"/>
                      <a:pt x="47" y="79"/>
                      <a:pt x="47" y="79"/>
                    </a:cubicBezTo>
                    <a:cubicBezTo>
                      <a:pt x="47" y="78"/>
                      <a:pt x="47" y="78"/>
                      <a:pt x="47" y="76"/>
                    </a:cubicBezTo>
                    <a:cubicBezTo>
                      <a:pt x="47" y="76"/>
                      <a:pt x="47" y="76"/>
                      <a:pt x="47" y="76"/>
                    </a:cubicBezTo>
                    <a:cubicBezTo>
                      <a:pt x="47" y="68"/>
                      <a:pt x="40" y="49"/>
                      <a:pt x="32" y="33"/>
                    </a:cubicBezTo>
                    <a:cubicBezTo>
                      <a:pt x="32" y="33"/>
                      <a:pt x="32" y="33"/>
                      <a:pt x="32" y="33"/>
                    </a:cubicBezTo>
                    <a:cubicBezTo>
                      <a:pt x="25" y="16"/>
                      <a:pt x="17" y="2"/>
                      <a:pt x="17" y="2"/>
                    </a:cubicBezTo>
                    <a:cubicBezTo>
                      <a:pt x="17" y="2"/>
                      <a:pt x="17" y="2"/>
                      <a:pt x="17" y="2"/>
                    </a:cubicBezTo>
                    <a:cubicBezTo>
                      <a:pt x="21" y="0"/>
                      <a:pt x="21" y="0"/>
                      <a:pt x="21" y="0"/>
                    </a:cubicBezTo>
                    <a:cubicBezTo>
                      <a:pt x="21" y="0"/>
                      <a:pt x="51" y="58"/>
                      <a:pt x="51" y="76"/>
                    </a:cubicBezTo>
                    <a:cubicBezTo>
                      <a:pt x="51" y="76"/>
                      <a:pt x="51" y="76"/>
                      <a:pt x="51" y="76"/>
                    </a:cubicBezTo>
                    <a:cubicBezTo>
                      <a:pt x="51" y="78"/>
                      <a:pt x="51" y="79"/>
                      <a:pt x="50" y="81"/>
                    </a:cubicBezTo>
                    <a:cubicBezTo>
                      <a:pt x="50" y="81"/>
                      <a:pt x="50" y="81"/>
                      <a:pt x="50" y="81"/>
                    </a:cubicBezTo>
                    <a:cubicBezTo>
                      <a:pt x="46" y="89"/>
                      <a:pt x="22" y="120"/>
                      <a:pt x="11" y="139"/>
                    </a:cubicBezTo>
                    <a:cubicBezTo>
                      <a:pt x="11" y="139"/>
                      <a:pt x="11" y="139"/>
                      <a:pt x="11" y="139"/>
                    </a:cubicBezTo>
                    <a:cubicBezTo>
                      <a:pt x="7" y="145"/>
                      <a:pt x="5" y="149"/>
                      <a:pt x="5" y="151"/>
                    </a:cubicBezTo>
                    <a:cubicBezTo>
                      <a:pt x="5" y="151"/>
                      <a:pt x="5" y="151"/>
                      <a:pt x="5" y="151"/>
                    </a:cubicBezTo>
                    <a:cubicBezTo>
                      <a:pt x="8" y="152"/>
                      <a:pt x="15" y="152"/>
                      <a:pt x="21" y="152"/>
                    </a:cubicBezTo>
                    <a:cubicBezTo>
                      <a:pt x="21" y="152"/>
                      <a:pt x="21" y="152"/>
                      <a:pt x="21" y="152"/>
                    </a:cubicBezTo>
                    <a:cubicBezTo>
                      <a:pt x="26" y="152"/>
                      <a:pt x="31" y="152"/>
                      <a:pt x="31" y="152"/>
                    </a:cubicBezTo>
                    <a:cubicBezTo>
                      <a:pt x="31" y="152"/>
                      <a:pt x="31" y="152"/>
                      <a:pt x="31" y="152"/>
                    </a:cubicBezTo>
                    <a:cubicBezTo>
                      <a:pt x="31" y="156"/>
                      <a:pt x="31" y="156"/>
                      <a:pt x="31" y="156"/>
                    </a:cubicBezTo>
                    <a:cubicBezTo>
                      <a:pt x="31" y="156"/>
                      <a:pt x="26" y="156"/>
                      <a:pt x="21" y="156"/>
                    </a:cubicBezTo>
                    <a:cubicBezTo>
                      <a:pt x="21" y="156"/>
                      <a:pt x="21" y="156"/>
                      <a:pt x="21" y="156"/>
                    </a:cubicBezTo>
                    <a:cubicBezTo>
                      <a:pt x="14" y="156"/>
                      <a:pt x="6" y="156"/>
                      <a:pt x="2"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99" name="Freeform 294"/>
              <p:cNvSpPr>
                <a:spLocks noEditPoints="1"/>
              </p:cNvSpPr>
              <p:nvPr/>
            </p:nvSpPr>
            <p:spPr bwMode="auto">
              <a:xfrm>
                <a:off x="2252" y="1763"/>
                <a:ext cx="137" cy="405"/>
              </a:xfrm>
              <a:custGeom>
                <a:avLst/>
                <a:gdLst>
                  <a:gd name="T0" fmla="*/ 3 w 54"/>
                  <a:gd name="T1" fmla="*/ 157 h 161"/>
                  <a:gd name="T2" fmla="*/ 0 w 54"/>
                  <a:gd name="T3" fmla="*/ 155 h 161"/>
                  <a:gd name="T4" fmla="*/ 0 w 54"/>
                  <a:gd name="T5" fmla="*/ 154 h 161"/>
                  <a:gd name="T6" fmla="*/ 7 w 54"/>
                  <a:gd name="T7" fmla="*/ 139 h 161"/>
                  <a:gd name="T8" fmla="*/ 21 w 54"/>
                  <a:gd name="T9" fmla="*/ 117 h 161"/>
                  <a:gd name="T10" fmla="*/ 46 w 54"/>
                  <a:gd name="T11" fmla="*/ 81 h 161"/>
                  <a:gd name="T12" fmla="*/ 46 w 54"/>
                  <a:gd name="T13" fmla="*/ 79 h 161"/>
                  <a:gd name="T14" fmla="*/ 46 w 54"/>
                  <a:gd name="T15" fmla="*/ 79 h 161"/>
                  <a:gd name="T16" fmla="*/ 46 w 54"/>
                  <a:gd name="T17" fmla="*/ 79 h 161"/>
                  <a:gd name="T18" fmla="*/ 46 w 54"/>
                  <a:gd name="T19" fmla="*/ 79 h 161"/>
                  <a:gd name="T20" fmla="*/ 31 w 54"/>
                  <a:gd name="T21" fmla="*/ 37 h 161"/>
                  <a:gd name="T22" fmla="*/ 17 w 54"/>
                  <a:gd name="T23" fmla="*/ 6 h 161"/>
                  <a:gd name="T24" fmla="*/ 17 w 54"/>
                  <a:gd name="T25" fmla="*/ 6 h 161"/>
                  <a:gd name="T26" fmla="*/ 24 w 54"/>
                  <a:gd name="T27" fmla="*/ 0 h 161"/>
                  <a:gd name="T28" fmla="*/ 24 w 54"/>
                  <a:gd name="T29" fmla="*/ 3 h 161"/>
                  <a:gd name="T30" fmla="*/ 25 w 54"/>
                  <a:gd name="T31" fmla="*/ 5 h 161"/>
                  <a:gd name="T32" fmla="*/ 28 w 54"/>
                  <a:gd name="T33" fmla="*/ 12 h 161"/>
                  <a:gd name="T34" fmla="*/ 39 w 54"/>
                  <a:gd name="T35" fmla="*/ 34 h 161"/>
                  <a:gd name="T36" fmla="*/ 54 w 54"/>
                  <a:gd name="T37" fmla="*/ 79 h 161"/>
                  <a:gd name="T38" fmla="*/ 53 w 54"/>
                  <a:gd name="T39" fmla="*/ 85 h 161"/>
                  <a:gd name="T40" fmla="*/ 13 w 54"/>
                  <a:gd name="T41" fmla="*/ 143 h 161"/>
                  <a:gd name="T42" fmla="*/ 8 w 54"/>
                  <a:gd name="T43" fmla="*/ 152 h 161"/>
                  <a:gd name="T44" fmla="*/ 21 w 54"/>
                  <a:gd name="T45" fmla="*/ 153 h 161"/>
                  <a:gd name="T46" fmla="*/ 22 w 54"/>
                  <a:gd name="T47" fmla="*/ 153 h 161"/>
                  <a:gd name="T48" fmla="*/ 32 w 54"/>
                  <a:gd name="T49" fmla="*/ 153 h 161"/>
                  <a:gd name="T50" fmla="*/ 34 w 54"/>
                  <a:gd name="T51" fmla="*/ 153 h 161"/>
                  <a:gd name="T52" fmla="*/ 32 w 54"/>
                  <a:gd name="T53" fmla="*/ 161 h 161"/>
                  <a:gd name="T54" fmla="*/ 22 w 54"/>
                  <a:gd name="T55" fmla="*/ 161 h 161"/>
                  <a:gd name="T56" fmla="*/ 22 w 54"/>
                  <a:gd name="T57" fmla="*/ 157 h 161"/>
                  <a:gd name="T58" fmla="*/ 30 w 54"/>
                  <a:gd name="T59" fmla="*/ 157 h 161"/>
                  <a:gd name="T60" fmla="*/ 22 w 54"/>
                  <a:gd name="T61" fmla="*/ 157 h 161"/>
                  <a:gd name="T62" fmla="*/ 22 w 54"/>
                  <a:gd name="T63" fmla="*/ 157 h 161"/>
                  <a:gd name="T64" fmla="*/ 7 w 54"/>
                  <a:gd name="T65" fmla="*/ 156 h 161"/>
                  <a:gd name="T66" fmla="*/ 17 w 54"/>
                  <a:gd name="T67" fmla="*/ 157 h 161"/>
                  <a:gd name="T68" fmla="*/ 6 w 54"/>
                  <a:gd name="T69" fmla="*/ 148 h 161"/>
                  <a:gd name="T70" fmla="*/ 4 w 54"/>
                  <a:gd name="T71" fmla="*/ 152 h 161"/>
                  <a:gd name="T72" fmla="*/ 10 w 54"/>
                  <a:gd name="T73" fmla="*/ 141 h 161"/>
                  <a:gd name="T74" fmla="*/ 10 w 54"/>
                  <a:gd name="T75" fmla="*/ 141 h 161"/>
                  <a:gd name="T76" fmla="*/ 17 w 54"/>
                  <a:gd name="T77" fmla="*/ 130 h 161"/>
                  <a:gd name="T78" fmla="*/ 10 w 54"/>
                  <a:gd name="T79" fmla="*/ 141 h 161"/>
                  <a:gd name="T80" fmla="*/ 18 w 54"/>
                  <a:gd name="T81" fmla="*/ 129 h 161"/>
                  <a:gd name="T82" fmla="*/ 17 w 54"/>
                  <a:gd name="T83" fmla="*/ 130 h 161"/>
                  <a:gd name="T84" fmla="*/ 20 w 54"/>
                  <a:gd name="T85" fmla="*/ 125 h 161"/>
                  <a:gd name="T86" fmla="*/ 20 w 54"/>
                  <a:gd name="T87" fmla="*/ 125 h 161"/>
                  <a:gd name="T88" fmla="*/ 24 w 54"/>
                  <a:gd name="T89" fmla="*/ 119 h 161"/>
                  <a:gd name="T90" fmla="*/ 21 w 54"/>
                  <a:gd name="T91" fmla="*/ 125 h 161"/>
                  <a:gd name="T92" fmla="*/ 49 w 54"/>
                  <a:gd name="T93" fmla="*/ 83 h 161"/>
                  <a:gd name="T94" fmla="*/ 50 w 54"/>
                  <a:gd name="T95" fmla="*/ 80 h 161"/>
                  <a:gd name="T96" fmla="*/ 50 w 54"/>
                  <a:gd name="T97" fmla="*/ 80 h 161"/>
                  <a:gd name="T98" fmla="*/ 35 w 54"/>
                  <a:gd name="T99" fmla="*/ 35 h 161"/>
                  <a:gd name="T100" fmla="*/ 50 w 54"/>
                  <a:gd name="T101" fmla="*/ 79 h 161"/>
                  <a:gd name="T102" fmla="*/ 50 w 54"/>
                  <a:gd name="T103" fmla="*/ 79 h 161"/>
                  <a:gd name="T104" fmla="*/ 33 w 54"/>
                  <a:gd name="T105" fmla="*/ 3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4" h="161">
                    <a:moveTo>
                      <a:pt x="3" y="159"/>
                    </a:moveTo>
                    <a:cubicBezTo>
                      <a:pt x="3" y="157"/>
                      <a:pt x="3" y="157"/>
                      <a:pt x="3" y="157"/>
                    </a:cubicBezTo>
                    <a:cubicBezTo>
                      <a:pt x="3" y="159"/>
                      <a:pt x="3" y="159"/>
                      <a:pt x="3" y="159"/>
                    </a:cubicBezTo>
                    <a:cubicBezTo>
                      <a:pt x="0" y="158"/>
                      <a:pt x="0" y="156"/>
                      <a:pt x="0" y="155"/>
                    </a:cubicBezTo>
                    <a:cubicBezTo>
                      <a:pt x="0" y="155"/>
                      <a:pt x="0" y="155"/>
                      <a:pt x="0" y="155"/>
                    </a:cubicBezTo>
                    <a:cubicBezTo>
                      <a:pt x="0" y="155"/>
                      <a:pt x="0" y="155"/>
                      <a:pt x="0" y="154"/>
                    </a:cubicBezTo>
                    <a:cubicBezTo>
                      <a:pt x="0" y="154"/>
                      <a:pt x="0" y="154"/>
                      <a:pt x="0" y="154"/>
                    </a:cubicBezTo>
                    <a:cubicBezTo>
                      <a:pt x="0" y="150"/>
                      <a:pt x="3" y="146"/>
                      <a:pt x="7" y="139"/>
                    </a:cubicBezTo>
                    <a:cubicBezTo>
                      <a:pt x="7" y="139"/>
                      <a:pt x="7" y="139"/>
                      <a:pt x="7" y="139"/>
                    </a:cubicBezTo>
                    <a:cubicBezTo>
                      <a:pt x="10" y="133"/>
                      <a:pt x="16" y="125"/>
                      <a:pt x="21" y="117"/>
                    </a:cubicBezTo>
                    <a:cubicBezTo>
                      <a:pt x="21" y="117"/>
                      <a:pt x="21" y="117"/>
                      <a:pt x="21" y="117"/>
                    </a:cubicBezTo>
                    <a:cubicBezTo>
                      <a:pt x="32" y="101"/>
                      <a:pt x="43" y="85"/>
                      <a:pt x="46" y="81"/>
                    </a:cubicBezTo>
                    <a:cubicBezTo>
                      <a:pt x="46" y="81"/>
                      <a:pt x="46" y="81"/>
                      <a:pt x="46" y="81"/>
                    </a:cubicBezTo>
                    <a:cubicBezTo>
                      <a:pt x="46" y="81"/>
                      <a:pt x="46" y="80"/>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2"/>
                      <a:pt x="39" y="53"/>
                      <a:pt x="31" y="37"/>
                    </a:cubicBezTo>
                    <a:cubicBezTo>
                      <a:pt x="31" y="37"/>
                      <a:pt x="31" y="37"/>
                      <a:pt x="31" y="37"/>
                    </a:cubicBezTo>
                    <a:cubicBezTo>
                      <a:pt x="24" y="21"/>
                      <a:pt x="17" y="8"/>
                      <a:pt x="17" y="6"/>
                    </a:cubicBezTo>
                    <a:cubicBezTo>
                      <a:pt x="17" y="6"/>
                      <a:pt x="17" y="6"/>
                      <a:pt x="17" y="6"/>
                    </a:cubicBezTo>
                    <a:cubicBezTo>
                      <a:pt x="17" y="6"/>
                      <a:pt x="17" y="6"/>
                      <a:pt x="17" y="6"/>
                    </a:cubicBezTo>
                    <a:cubicBezTo>
                      <a:pt x="17" y="6"/>
                      <a:pt x="17" y="6"/>
                      <a:pt x="17" y="6"/>
                    </a:cubicBezTo>
                    <a:cubicBezTo>
                      <a:pt x="16" y="4"/>
                      <a:pt x="16" y="4"/>
                      <a:pt x="16" y="4"/>
                    </a:cubicBezTo>
                    <a:cubicBezTo>
                      <a:pt x="24" y="0"/>
                      <a:pt x="24" y="0"/>
                      <a:pt x="24" y="0"/>
                    </a:cubicBezTo>
                    <a:cubicBezTo>
                      <a:pt x="24" y="3"/>
                      <a:pt x="24" y="3"/>
                      <a:pt x="24" y="3"/>
                    </a:cubicBezTo>
                    <a:cubicBezTo>
                      <a:pt x="24" y="3"/>
                      <a:pt x="24" y="3"/>
                      <a:pt x="24" y="3"/>
                    </a:cubicBezTo>
                    <a:cubicBezTo>
                      <a:pt x="24" y="3"/>
                      <a:pt x="24" y="3"/>
                      <a:pt x="24" y="3"/>
                    </a:cubicBezTo>
                    <a:cubicBezTo>
                      <a:pt x="24" y="3"/>
                      <a:pt x="25" y="4"/>
                      <a:pt x="25" y="5"/>
                    </a:cubicBezTo>
                    <a:cubicBezTo>
                      <a:pt x="25" y="5"/>
                      <a:pt x="25" y="5"/>
                      <a:pt x="25" y="5"/>
                    </a:cubicBezTo>
                    <a:cubicBezTo>
                      <a:pt x="26" y="7"/>
                      <a:pt x="27" y="9"/>
                      <a:pt x="28" y="12"/>
                    </a:cubicBezTo>
                    <a:cubicBezTo>
                      <a:pt x="28" y="12"/>
                      <a:pt x="28" y="12"/>
                      <a:pt x="28" y="12"/>
                    </a:cubicBezTo>
                    <a:cubicBezTo>
                      <a:pt x="31" y="17"/>
                      <a:pt x="35" y="25"/>
                      <a:pt x="39" y="34"/>
                    </a:cubicBezTo>
                    <a:cubicBezTo>
                      <a:pt x="39" y="34"/>
                      <a:pt x="39" y="34"/>
                      <a:pt x="39" y="34"/>
                    </a:cubicBezTo>
                    <a:cubicBezTo>
                      <a:pt x="46" y="50"/>
                      <a:pt x="54" y="69"/>
                      <a:pt x="54" y="79"/>
                    </a:cubicBezTo>
                    <a:cubicBezTo>
                      <a:pt x="54" y="79"/>
                      <a:pt x="54" y="79"/>
                      <a:pt x="54" y="79"/>
                    </a:cubicBezTo>
                    <a:cubicBezTo>
                      <a:pt x="54" y="81"/>
                      <a:pt x="54" y="83"/>
                      <a:pt x="53" y="85"/>
                    </a:cubicBezTo>
                    <a:cubicBezTo>
                      <a:pt x="53" y="85"/>
                      <a:pt x="53" y="85"/>
                      <a:pt x="53" y="85"/>
                    </a:cubicBezTo>
                    <a:cubicBezTo>
                      <a:pt x="48" y="93"/>
                      <a:pt x="25" y="125"/>
                      <a:pt x="13" y="143"/>
                    </a:cubicBezTo>
                    <a:cubicBezTo>
                      <a:pt x="13" y="143"/>
                      <a:pt x="13" y="143"/>
                      <a:pt x="13" y="143"/>
                    </a:cubicBezTo>
                    <a:cubicBezTo>
                      <a:pt x="11" y="147"/>
                      <a:pt x="9" y="150"/>
                      <a:pt x="8" y="152"/>
                    </a:cubicBezTo>
                    <a:cubicBezTo>
                      <a:pt x="8" y="152"/>
                      <a:pt x="8" y="152"/>
                      <a:pt x="8" y="152"/>
                    </a:cubicBezTo>
                    <a:cubicBezTo>
                      <a:pt x="11" y="153"/>
                      <a:pt x="17" y="153"/>
                      <a:pt x="21" y="153"/>
                    </a:cubicBezTo>
                    <a:cubicBezTo>
                      <a:pt x="21" y="153"/>
                      <a:pt x="21" y="153"/>
                      <a:pt x="21" y="153"/>
                    </a:cubicBezTo>
                    <a:cubicBezTo>
                      <a:pt x="21" y="153"/>
                      <a:pt x="21" y="153"/>
                      <a:pt x="22" y="153"/>
                    </a:cubicBezTo>
                    <a:cubicBezTo>
                      <a:pt x="22" y="153"/>
                      <a:pt x="22" y="153"/>
                      <a:pt x="22" y="153"/>
                    </a:cubicBezTo>
                    <a:cubicBezTo>
                      <a:pt x="27" y="153"/>
                      <a:pt x="32" y="153"/>
                      <a:pt x="32" y="153"/>
                    </a:cubicBezTo>
                    <a:cubicBezTo>
                      <a:pt x="32" y="153"/>
                      <a:pt x="32" y="153"/>
                      <a:pt x="32" y="153"/>
                    </a:cubicBezTo>
                    <a:cubicBezTo>
                      <a:pt x="34" y="153"/>
                      <a:pt x="34" y="153"/>
                      <a:pt x="34" y="153"/>
                    </a:cubicBezTo>
                    <a:cubicBezTo>
                      <a:pt x="34" y="161"/>
                      <a:pt x="34" y="161"/>
                      <a:pt x="34" y="161"/>
                    </a:cubicBezTo>
                    <a:cubicBezTo>
                      <a:pt x="32" y="161"/>
                      <a:pt x="32" y="161"/>
                      <a:pt x="32" y="161"/>
                    </a:cubicBezTo>
                    <a:cubicBezTo>
                      <a:pt x="32" y="161"/>
                      <a:pt x="27" y="161"/>
                      <a:pt x="22" y="161"/>
                    </a:cubicBezTo>
                    <a:cubicBezTo>
                      <a:pt x="22" y="161"/>
                      <a:pt x="22" y="161"/>
                      <a:pt x="22" y="161"/>
                    </a:cubicBezTo>
                    <a:cubicBezTo>
                      <a:pt x="15" y="161"/>
                      <a:pt x="7" y="161"/>
                      <a:pt x="3" y="159"/>
                    </a:cubicBezTo>
                    <a:close/>
                    <a:moveTo>
                      <a:pt x="22" y="157"/>
                    </a:moveTo>
                    <a:cubicBezTo>
                      <a:pt x="25" y="157"/>
                      <a:pt x="28" y="157"/>
                      <a:pt x="30" y="157"/>
                    </a:cubicBezTo>
                    <a:cubicBezTo>
                      <a:pt x="30" y="157"/>
                      <a:pt x="30" y="157"/>
                      <a:pt x="30" y="157"/>
                    </a:cubicBezTo>
                    <a:cubicBezTo>
                      <a:pt x="30" y="157"/>
                      <a:pt x="30" y="157"/>
                      <a:pt x="30" y="157"/>
                    </a:cubicBezTo>
                    <a:cubicBezTo>
                      <a:pt x="28" y="157"/>
                      <a:pt x="25" y="157"/>
                      <a:pt x="22" y="157"/>
                    </a:cubicBezTo>
                    <a:cubicBezTo>
                      <a:pt x="22" y="157"/>
                      <a:pt x="22" y="157"/>
                      <a:pt x="22" y="157"/>
                    </a:cubicBezTo>
                    <a:cubicBezTo>
                      <a:pt x="22" y="157"/>
                      <a:pt x="22" y="157"/>
                      <a:pt x="22" y="157"/>
                    </a:cubicBezTo>
                    <a:close/>
                    <a:moveTo>
                      <a:pt x="17" y="157"/>
                    </a:moveTo>
                    <a:cubicBezTo>
                      <a:pt x="13" y="157"/>
                      <a:pt x="9" y="157"/>
                      <a:pt x="7" y="156"/>
                    </a:cubicBezTo>
                    <a:cubicBezTo>
                      <a:pt x="7" y="156"/>
                      <a:pt x="7" y="156"/>
                      <a:pt x="7" y="156"/>
                    </a:cubicBezTo>
                    <a:cubicBezTo>
                      <a:pt x="9" y="157"/>
                      <a:pt x="13" y="157"/>
                      <a:pt x="17" y="157"/>
                    </a:cubicBezTo>
                    <a:close/>
                    <a:moveTo>
                      <a:pt x="4" y="152"/>
                    </a:moveTo>
                    <a:cubicBezTo>
                      <a:pt x="4" y="151"/>
                      <a:pt x="5" y="150"/>
                      <a:pt x="6" y="148"/>
                    </a:cubicBezTo>
                    <a:cubicBezTo>
                      <a:pt x="6" y="148"/>
                      <a:pt x="6" y="148"/>
                      <a:pt x="6" y="148"/>
                    </a:cubicBezTo>
                    <a:cubicBezTo>
                      <a:pt x="5" y="150"/>
                      <a:pt x="4" y="151"/>
                      <a:pt x="4" y="152"/>
                    </a:cubicBezTo>
                    <a:close/>
                    <a:moveTo>
                      <a:pt x="10" y="141"/>
                    </a:moveTo>
                    <a:cubicBezTo>
                      <a:pt x="10" y="141"/>
                      <a:pt x="10" y="141"/>
                      <a:pt x="10" y="141"/>
                    </a:cubicBezTo>
                    <a:cubicBezTo>
                      <a:pt x="10" y="141"/>
                      <a:pt x="10" y="141"/>
                      <a:pt x="10" y="141"/>
                    </a:cubicBezTo>
                    <a:cubicBezTo>
                      <a:pt x="10" y="141"/>
                      <a:pt x="10" y="141"/>
                      <a:pt x="10" y="141"/>
                    </a:cubicBezTo>
                    <a:cubicBezTo>
                      <a:pt x="10" y="141"/>
                      <a:pt x="10" y="141"/>
                      <a:pt x="10" y="141"/>
                    </a:cubicBezTo>
                    <a:cubicBezTo>
                      <a:pt x="12" y="138"/>
                      <a:pt x="15" y="134"/>
                      <a:pt x="17" y="130"/>
                    </a:cubicBezTo>
                    <a:cubicBezTo>
                      <a:pt x="17" y="130"/>
                      <a:pt x="17" y="130"/>
                      <a:pt x="17" y="130"/>
                    </a:cubicBezTo>
                    <a:cubicBezTo>
                      <a:pt x="15" y="134"/>
                      <a:pt x="12" y="138"/>
                      <a:pt x="10" y="141"/>
                    </a:cubicBezTo>
                    <a:close/>
                    <a:moveTo>
                      <a:pt x="17" y="130"/>
                    </a:moveTo>
                    <a:cubicBezTo>
                      <a:pt x="17" y="130"/>
                      <a:pt x="18" y="129"/>
                      <a:pt x="18" y="129"/>
                    </a:cubicBezTo>
                    <a:cubicBezTo>
                      <a:pt x="18" y="129"/>
                      <a:pt x="18" y="129"/>
                      <a:pt x="18" y="129"/>
                    </a:cubicBezTo>
                    <a:cubicBezTo>
                      <a:pt x="18" y="129"/>
                      <a:pt x="17" y="130"/>
                      <a:pt x="17" y="130"/>
                    </a:cubicBezTo>
                    <a:close/>
                    <a:moveTo>
                      <a:pt x="20" y="125"/>
                    </a:moveTo>
                    <a:cubicBezTo>
                      <a:pt x="20" y="125"/>
                      <a:pt x="20" y="125"/>
                      <a:pt x="20" y="125"/>
                    </a:cubicBezTo>
                    <a:cubicBezTo>
                      <a:pt x="20" y="125"/>
                      <a:pt x="20" y="125"/>
                      <a:pt x="20" y="125"/>
                    </a:cubicBezTo>
                    <a:cubicBezTo>
                      <a:pt x="20" y="125"/>
                      <a:pt x="20" y="125"/>
                      <a:pt x="20" y="125"/>
                    </a:cubicBezTo>
                    <a:close/>
                    <a:moveTo>
                      <a:pt x="49" y="83"/>
                    </a:moveTo>
                    <a:cubicBezTo>
                      <a:pt x="47" y="88"/>
                      <a:pt x="35" y="104"/>
                      <a:pt x="24" y="119"/>
                    </a:cubicBezTo>
                    <a:cubicBezTo>
                      <a:pt x="24" y="119"/>
                      <a:pt x="24" y="119"/>
                      <a:pt x="24" y="119"/>
                    </a:cubicBezTo>
                    <a:cubicBezTo>
                      <a:pt x="23" y="121"/>
                      <a:pt x="22" y="123"/>
                      <a:pt x="21" y="125"/>
                    </a:cubicBezTo>
                    <a:cubicBezTo>
                      <a:pt x="21" y="125"/>
                      <a:pt x="21" y="125"/>
                      <a:pt x="21" y="125"/>
                    </a:cubicBezTo>
                    <a:cubicBezTo>
                      <a:pt x="32" y="108"/>
                      <a:pt x="46" y="88"/>
                      <a:pt x="49" y="83"/>
                    </a:cubicBezTo>
                    <a:cubicBezTo>
                      <a:pt x="49" y="83"/>
                      <a:pt x="49" y="83"/>
                      <a:pt x="49" y="83"/>
                    </a:cubicBezTo>
                    <a:cubicBezTo>
                      <a:pt x="50" y="82"/>
                      <a:pt x="50" y="81"/>
                      <a:pt x="50" y="80"/>
                    </a:cubicBezTo>
                    <a:cubicBezTo>
                      <a:pt x="50" y="80"/>
                      <a:pt x="50" y="80"/>
                      <a:pt x="50" y="80"/>
                    </a:cubicBezTo>
                    <a:cubicBezTo>
                      <a:pt x="50" y="80"/>
                      <a:pt x="50" y="80"/>
                      <a:pt x="50" y="80"/>
                    </a:cubicBezTo>
                    <a:cubicBezTo>
                      <a:pt x="50" y="81"/>
                      <a:pt x="50" y="82"/>
                      <a:pt x="49" y="83"/>
                    </a:cubicBezTo>
                    <a:close/>
                    <a:moveTo>
                      <a:pt x="35" y="35"/>
                    </a:moveTo>
                    <a:cubicBezTo>
                      <a:pt x="43" y="52"/>
                      <a:pt x="50" y="70"/>
                      <a:pt x="50" y="79"/>
                    </a:cubicBezTo>
                    <a:cubicBezTo>
                      <a:pt x="50" y="79"/>
                      <a:pt x="50" y="79"/>
                      <a:pt x="50" y="79"/>
                    </a:cubicBezTo>
                    <a:cubicBezTo>
                      <a:pt x="50" y="79"/>
                      <a:pt x="50" y="79"/>
                      <a:pt x="50" y="79"/>
                    </a:cubicBezTo>
                    <a:cubicBezTo>
                      <a:pt x="50" y="79"/>
                      <a:pt x="50" y="79"/>
                      <a:pt x="50" y="79"/>
                    </a:cubicBezTo>
                    <a:cubicBezTo>
                      <a:pt x="50" y="70"/>
                      <a:pt x="41" y="49"/>
                      <a:pt x="33" y="32"/>
                    </a:cubicBezTo>
                    <a:cubicBezTo>
                      <a:pt x="33" y="32"/>
                      <a:pt x="33" y="32"/>
                      <a:pt x="33" y="32"/>
                    </a:cubicBezTo>
                    <a:cubicBezTo>
                      <a:pt x="34" y="33"/>
                      <a:pt x="35" y="34"/>
                      <a:pt x="3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grpSp>
      <p:cxnSp>
        <p:nvCxnSpPr>
          <p:cNvPr id="301" name="直接连接符 300"/>
          <p:cNvCxnSpPr/>
          <p:nvPr/>
        </p:nvCxnSpPr>
        <p:spPr>
          <a:xfrm>
            <a:off x="2510028" y="3397663"/>
            <a:ext cx="4049135" cy="0"/>
          </a:xfrm>
          <a:prstGeom prst="line">
            <a:avLst/>
          </a:prstGeom>
          <a:ln w="3492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05" name="文本框 304"/>
          <p:cNvSpPr txBox="1"/>
          <p:nvPr/>
        </p:nvSpPr>
        <p:spPr>
          <a:xfrm>
            <a:off x="2510314" y="3740468"/>
            <a:ext cx="5501164" cy="1322070"/>
          </a:xfrm>
          <a:prstGeom prst="rect">
            <a:avLst/>
          </a:prstGeom>
          <a:noFill/>
        </p:spPr>
        <p:txBody>
          <a:bodyPr wrap="square" rtlCol="0">
            <a:spAutoFit/>
          </a:bodyPr>
          <a:lstStyle/>
          <a:p>
            <a:r>
              <a:rPr lang="zh-CN" altLang="en-US" sz="8000" b="1" spc="300" dirty="0">
                <a:solidFill>
                  <a:schemeClr val="tx1">
                    <a:lumMod val="85000"/>
                    <a:lumOff val="15000"/>
                  </a:schemeClr>
                </a:solidFill>
                <a:latin typeface="方正静蕾简体" panose="02000000000000000000" pitchFamily="2" charset="-122"/>
                <a:ea typeface="方正静蕾简体" panose="02000000000000000000" pitchFamily="2" charset="-122"/>
              </a:rPr>
              <a:t>女娲造人</a:t>
            </a:r>
            <a:endParaRPr lang="zh-CN" altLang="en-US" sz="8000" b="1" spc="300"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306" name="Freeform 26"/>
          <p:cNvSpPr>
            <a:spLocks noEditPoints="1"/>
          </p:cNvSpPr>
          <p:nvPr/>
        </p:nvSpPr>
        <p:spPr bwMode="auto">
          <a:xfrm rot="21063611">
            <a:off x="988060" y="1898015"/>
            <a:ext cx="974090" cy="465455"/>
          </a:xfrm>
          <a:custGeom>
            <a:avLst/>
            <a:gdLst>
              <a:gd name="T0" fmla="*/ 612 w 703"/>
              <a:gd name="T1" fmla="*/ 61 h 344"/>
              <a:gd name="T2" fmla="*/ 465 w 703"/>
              <a:gd name="T3" fmla="*/ 68 h 344"/>
              <a:gd name="T4" fmla="*/ 468 w 703"/>
              <a:gd name="T5" fmla="*/ 92 h 344"/>
              <a:gd name="T6" fmla="*/ 576 w 703"/>
              <a:gd name="T7" fmla="*/ 87 h 344"/>
              <a:gd name="T8" fmla="*/ 631 w 703"/>
              <a:gd name="T9" fmla="*/ 99 h 344"/>
              <a:gd name="T10" fmla="*/ 605 w 703"/>
              <a:gd name="T11" fmla="*/ 154 h 344"/>
              <a:gd name="T12" fmla="*/ 503 w 703"/>
              <a:gd name="T13" fmla="*/ 193 h 344"/>
              <a:gd name="T14" fmla="*/ 500 w 703"/>
              <a:gd name="T15" fmla="*/ 158 h 344"/>
              <a:gd name="T16" fmla="*/ 403 w 703"/>
              <a:gd name="T17" fmla="*/ 55 h 344"/>
              <a:gd name="T18" fmla="*/ 392 w 703"/>
              <a:gd name="T19" fmla="*/ 73 h 344"/>
              <a:gd name="T20" fmla="*/ 470 w 703"/>
              <a:gd name="T21" fmla="*/ 158 h 344"/>
              <a:gd name="T22" fmla="*/ 474 w 703"/>
              <a:gd name="T23" fmla="*/ 201 h 344"/>
              <a:gd name="T24" fmla="*/ 310 w 703"/>
              <a:gd name="T25" fmla="*/ 235 h 344"/>
              <a:gd name="T26" fmla="*/ 250 w 703"/>
              <a:gd name="T27" fmla="*/ 249 h 344"/>
              <a:gd name="T28" fmla="*/ 264 w 703"/>
              <a:gd name="T29" fmla="*/ 105 h 344"/>
              <a:gd name="T30" fmla="*/ 366 w 703"/>
              <a:gd name="T31" fmla="*/ 62 h 344"/>
              <a:gd name="T32" fmla="*/ 378 w 703"/>
              <a:gd name="T33" fmla="*/ 54 h 344"/>
              <a:gd name="T34" fmla="*/ 247 w 703"/>
              <a:gd name="T35" fmla="*/ 80 h 344"/>
              <a:gd name="T36" fmla="*/ 220 w 703"/>
              <a:gd name="T37" fmla="*/ 255 h 344"/>
              <a:gd name="T38" fmla="*/ 99 w 703"/>
              <a:gd name="T39" fmla="*/ 255 h 344"/>
              <a:gd name="T40" fmla="*/ 89 w 703"/>
              <a:gd name="T41" fmla="*/ 189 h 344"/>
              <a:gd name="T42" fmla="*/ 190 w 703"/>
              <a:gd name="T43" fmla="*/ 148 h 344"/>
              <a:gd name="T44" fmla="*/ 197 w 703"/>
              <a:gd name="T45" fmla="*/ 132 h 344"/>
              <a:gd name="T46" fmla="*/ 46 w 703"/>
              <a:gd name="T47" fmla="*/ 257 h 344"/>
              <a:gd name="T48" fmla="*/ 154 w 703"/>
              <a:gd name="T49" fmla="*/ 291 h 344"/>
              <a:gd name="T50" fmla="*/ 240 w 703"/>
              <a:gd name="T51" fmla="*/ 282 h 344"/>
              <a:gd name="T52" fmla="*/ 460 w 703"/>
              <a:gd name="T53" fmla="*/ 283 h 344"/>
              <a:gd name="T54" fmla="*/ 496 w 703"/>
              <a:gd name="T55" fmla="*/ 228 h 344"/>
              <a:gd name="T56" fmla="*/ 661 w 703"/>
              <a:gd name="T57" fmla="*/ 154 h 344"/>
              <a:gd name="T58" fmla="*/ 612 w 703"/>
              <a:gd name="T59" fmla="*/ 61 h 344"/>
              <a:gd name="T60" fmla="*/ 278 w 703"/>
              <a:gd name="T61" fmla="*/ 275 h 344"/>
              <a:gd name="T62" fmla="*/ 304 w 703"/>
              <a:gd name="T63" fmla="*/ 269 h 344"/>
              <a:gd name="T64" fmla="*/ 460 w 703"/>
              <a:gd name="T65" fmla="*/ 236 h 344"/>
              <a:gd name="T66" fmla="*/ 439 w 703"/>
              <a:gd name="T67" fmla="*/ 262 h 344"/>
              <a:gd name="T68" fmla="*/ 278 w 703"/>
              <a:gd name="T69" fmla="*/ 275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03" h="344">
                <a:moveTo>
                  <a:pt x="612" y="61"/>
                </a:moveTo>
                <a:cubicBezTo>
                  <a:pt x="565" y="51"/>
                  <a:pt x="511" y="58"/>
                  <a:pt x="465" y="68"/>
                </a:cubicBezTo>
                <a:cubicBezTo>
                  <a:pt x="451" y="71"/>
                  <a:pt x="455" y="91"/>
                  <a:pt x="468" y="92"/>
                </a:cubicBezTo>
                <a:cubicBezTo>
                  <a:pt x="504" y="94"/>
                  <a:pt x="540" y="86"/>
                  <a:pt x="576" y="87"/>
                </a:cubicBezTo>
                <a:cubicBezTo>
                  <a:pt x="595" y="87"/>
                  <a:pt x="615" y="89"/>
                  <a:pt x="631" y="99"/>
                </a:cubicBezTo>
                <a:cubicBezTo>
                  <a:pt x="665" y="120"/>
                  <a:pt x="623" y="145"/>
                  <a:pt x="605" y="154"/>
                </a:cubicBezTo>
                <a:cubicBezTo>
                  <a:pt x="572" y="171"/>
                  <a:pt x="538" y="183"/>
                  <a:pt x="503" y="193"/>
                </a:cubicBezTo>
                <a:cubicBezTo>
                  <a:pt x="504" y="181"/>
                  <a:pt x="503" y="169"/>
                  <a:pt x="500" y="158"/>
                </a:cubicBezTo>
                <a:cubicBezTo>
                  <a:pt x="490" y="115"/>
                  <a:pt x="444" y="68"/>
                  <a:pt x="403" y="55"/>
                </a:cubicBezTo>
                <a:cubicBezTo>
                  <a:pt x="392" y="52"/>
                  <a:pt x="386" y="66"/>
                  <a:pt x="392" y="73"/>
                </a:cubicBezTo>
                <a:cubicBezTo>
                  <a:pt x="419" y="103"/>
                  <a:pt x="454" y="119"/>
                  <a:pt x="470" y="158"/>
                </a:cubicBezTo>
                <a:cubicBezTo>
                  <a:pt x="475" y="173"/>
                  <a:pt x="476" y="187"/>
                  <a:pt x="474" y="201"/>
                </a:cubicBezTo>
                <a:cubicBezTo>
                  <a:pt x="420" y="214"/>
                  <a:pt x="364" y="223"/>
                  <a:pt x="310" y="235"/>
                </a:cubicBezTo>
                <a:cubicBezTo>
                  <a:pt x="291" y="240"/>
                  <a:pt x="271" y="244"/>
                  <a:pt x="250" y="249"/>
                </a:cubicBezTo>
                <a:cubicBezTo>
                  <a:pt x="216" y="205"/>
                  <a:pt x="234" y="145"/>
                  <a:pt x="264" y="105"/>
                </a:cubicBezTo>
                <a:cubicBezTo>
                  <a:pt x="284" y="80"/>
                  <a:pt x="333" y="33"/>
                  <a:pt x="366" y="62"/>
                </a:cubicBezTo>
                <a:cubicBezTo>
                  <a:pt x="372" y="68"/>
                  <a:pt x="382" y="61"/>
                  <a:pt x="378" y="54"/>
                </a:cubicBezTo>
                <a:cubicBezTo>
                  <a:pt x="345" y="0"/>
                  <a:pt x="276" y="47"/>
                  <a:pt x="247" y="80"/>
                </a:cubicBezTo>
                <a:cubicBezTo>
                  <a:pt x="204" y="130"/>
                  <a:pt x="189" y="198"/>
                  <a:pt x="220" y="255"/>
                </a:cubicBezTo>
                <a:cubicBezTo>
                  <a:pt x="179" y="262"/>
                  <a:pt x="137" y="265"/>
                  <a:pt x="99" y="255"/>
                </a:cubicBezTo>
                <a:cubicBezTo>
                  <a:pt x="61" y="245"/>
                  <a:pt x="65" y="212"/>
                  <a:pt x="89" y="189"/>
                </a:cubicBezTo>
                <a:cubicBezTo>
                  <a:pt x="111" y="167"/>
                  <a:pt x="158" y="143"/>
                  <a:pt x="190" y="148"/>
                </a:cubicBezTo>
                <a:cubicBezTo>
                  <a:pt x="199" y="149"/>
                  <a:pt x="207" y="136"/>
                  <a:pt x="197" y="132"/>
                </a:cubicBezTo>
                <a:cubicBezTo>
                  <a:pt x="134" y="104"/>
                  <a:pt x="0" y="180"/>
                  <a:pt x="46" y="257"/>
                </a:cubicBezTo>
                <a:cubicBezTo>
                  <a:pt x="67" y="291"/>
                  <a:pt x="119" y="292"/>
                  <a:pt x="154" y="291"/>
                </a:cubicBezTo>
                <a:cubicBezTo>
                  <a:pt x="183" y="291"/>
                  <a:pt x="212" y="287"/>
                  <a:pt x="240" y="282"/>
                </a:cubicBezTo>
                <a:cubicBezTo>
                  <a:pt x="299" y="344"/>
                  <a:pt x="398" y="338"/>
                  <a:pt x="460" y="283"/>
                </a:cubicBezTo>
                <a:cubicBezTo>
                  <a:pt x="477" y="268"/>
                  <a:pt x="489" y="249"/>
                  <a:pt x="496" y="228"/>
                </a:cubicBezTo>
                <a:cubicBezTo>
                  <a:pt x="554" y="215"/>
                  <a:pt x="619" y="195"/>
                  <a:pt x="661" y="154"/>
                </a:cubicBezTo>
                <a:cubicBezTo>
                  <a:pt x="703" y="113"/>
                  <a:pt x="652" y="69"/>
                  <a:pt x="612" y="61"/>
                </a:cubicBezTo>
                <a:moveTo>
                  <a:pt x="278" y="275"/>
                </a:moveTo>
                <a:cubicBezTo>
                  <a:pt x="287" y="273"/>
                  <a:pt x="296" y="271"/>
                  <a:pt x="304" y="269"/>
                </a:cubicBezTo>
                <a:cubicBezTo>
                  <a:pt x="356" y="258"/>
                  <a:pt x="408" y="248"/>
                  <a:pt x="460" y="236"/>
                </a:cubicBezTo>
                <a:cubicBezTo>
                  <a:pt x="454" y="246"/>
                  <a:pt x="447" y="255"/>
                  <a:pt x="439" y="262"/>
                </a:cubicBezTo>
                <a:cubicBezTo>
                  <a:pt x="394" y="306"/>
                  <a:pt x="327" y="307"/>
                  <a:pt x="278" y="275"/>
                </a:cubicBezTo>
              </a:path>
            </a:pathLst>
          </a:custGeom>
          <a:solidFill>
            <a:schemeClr val="tx1">
              <a:lumMod val="85000"/>
              <a:lumOff val="15000"/>
            </a:schemeClr>
          </a:solidFill>
          <a:ln>
            <a:noFill/>
          </a:ln>
        </p:spPr>
        <p:txBody>
          <a:bodyPr vert="horz" wrap="square" lIns="68580" tIns="34290" rIns="68580" bIns="34290" numCol="1" anchor="t" anchorCtr="0" compatLnSpc="1"/>
          <a:lstStyle/>
          <a:p>
            <a:endParaRPr lang="zh-CN" altLang="en-US" sz="1350"/>
          </a:p>
        </p:txBody>
      </p:sp>
      <p:sp>
        <p:nvSpPr>
          <p:cNvPr id="307" name="Freeform 30"/>
          <p:cNvSpPr>
            <a:spLocks noEditPoints="1"/>
          </p:cNvSpPr>
          <p:nvPr/>
        </p:nvSpPr>
        <p:spPr bwMode="auto">
          <a:xfrm>
            <a:off x="7180580" y="1915795"/>
            <a:ext cx="490855" cy="464185"/>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chemeClr val="tx1">
              <a:lumMod val="85000"/>
              <a:lumOff val="15000"/>
            </a:schemeClr>
          </a:solidFill>
          <a:ln>
            <a:noFill/>
          </a:ln>
        </p:spPr>
        <p:txBody>
          <a:bodyPr vert="horz" wrap="square" lIns="68580" tIns="34290" rIns="68580" bIns="34290" numCol="1" anchor="t" anchorCtr="0" compatLnSpc="1"/>
          <a:lstStyle/>
          <a:p>
            <a:endParaRPr lang="zh-CN" altLang="en-US" sz="1350"/>
          </a:p>
        </p:txBody>
      </p:sp>
      <p:sp>
        <p:nvSpPr>
          <p:cNvPr id="313" name="Freeform 298"/>
          <p:cNvSpPr>
            <a:spLocks noEditPoints="1"/>
          </p:cNvSpPr>
          <p:nvPr/>
        </p:nvSpPr>
        <p:spPr bwMode="auto">
          <a:xfrm>
            <a:off x="5487608" y="1992718"/>
            <a:ext cx="241697" cy="242887"/>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chemeClr val="tx1">
              <a:lumMod val="85000"/>
              <a:lumOff val="15000"/>
            </a:schemeClr>
          </a:solidFill>
          <a:ln>
            <a:noFill/>
          </a:ln>
        </p:spPr>
        <p:txBody>
          <a:bodyPr vert="horz" wrap="square" lIns="68580" tIns="34290" rIns="68580" bIns="34290" numCol="1" anchor="t" anchorCtr="0" compatLnSpc="1"/>
          <a:lstStyle/>
          <a:p>
            <a:endParaRPr lang="zh-CN" altLang="en-US" sz="135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repeatCount="indefinite" fill="hold" nodeType="clickEffect">
                                  <p:stCondLst>
                                    <p:cond delay="0"/>
                                  </p:stCondLst>
                                  <p:endCondLst>
                                    <p:cond evt="onNext">
                                      <p:tgtEl>
                                        <p:sldTgt/>
                                      </p:tgtEl>
                                    </p:cond>
                                  </p:endCondLst>
                                  <p:childTnLst>
                                    <p:animRot by="120000">
                                      <p:cBhvr>
                                        <p:cTn id="6" dur="300" fill="hold">
                                          <p:stCondLst>
                                            <p:cond delay="0"/>
                                          </p:stCondLst>
                                        </p:cTn>
                                        <p:tgtEl>
                                          <p:spTgt spid="2"/>
                                        </p:tgtEl>
                                        <p:attrNameLst>
                                          <p:attrName>r</p:attrName>
                                        </p:attrNameLst>
                                      </p:cBhvr>
                                    </p:animRot>
                                    <p:animRot by="-240000">
                                      <p:cBhvr>
                                        <p:cTn id="7" dur="600" fill="hold">
                                          <p:stCondLst>
                                            <p:cond delay="600"/>
                                          </p:stCondLst>
                                        </p:cTn>
                                        <p:tgtEl>
                                          <p:spTgt spid="2"/>
                                        </p:tgtEl>
                                        <p:attrNameLst>
                                          <p:attrName>r</p:attrName>
                                        </p:attrNameLst>
                                      </p:cBhvr>
                                    </p:animRot>
                                    <p:animRot by="240000">
                                      <p:cBhvr>
                                        <p:cTn id="8" dur="600" fill="hold">
                                          <p:stCondLst>
                                            <p:cond delay="1200"/>
                                          </p:stCondLst>
                                        </p:cTn>
                                        <p:tgtEl>
                                          <p:spTgt spid="2"/>
                                        </p:tgtEl>
                                        <p:attrNameLst>
                                          <p:attrName>r</p:attrName>
                                        </p:attrNameLst>
                                      </p:cBhvr>
                                    </p:animRot>
                                    <p:animRot by="-240000">
                                      <p:cBhvr>
                                        <p:cTn id="9" dur="600" fill="hold">
                                          <p:stCondLst>
                                            <p:cond delay="1800"/>
                                          </p:stCondLst>
                                        </p:cTn>
                                        <p:tgtEl>
                                          <p:spTgt spid="2"/>
                                        </p:tgtEl>
                                        <p:attrNameLst>
                                          <p:attrName>r</p:attrName>
                                        </p:attrNameLst>
                                      </p:cBhvr>
                                    </p:animRot>
                                    <p:animRot by="120000">
                                      <p:cBhvr>
                                        <p:cTn id="10" dur="600" fill="hold">
                                          <p:stCondLst>
                                            <p:cond delay="24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2" name="矩形 2051"/>
          <p:cNvSpPr/>
          <p:nvPr/>
        </p:nvSpPr>
        <p:spPr>
          <a:xfrm>
            <a:off x="900113" y="836613"/>
            <a:ext cx="6408737" cy="1511300"/>
          </a:xfrm>
          <a:prstGeom prst="rect">
            <a:avLst/>
          </a:prstGeom>
        </p:spPr>
        <p:txBody>
          <a:bodyPr wrap="none" fromWordArt="1">
            <a:prstTxWarp prst="textPlain">
              <a:avLst>
                <a:gd name="adj" fmla="val 47241"/>
              </a:avLst>
            </a:prstTxWarp>
            <a:normAutofit/>
          </a:bodyPr>
          <a:p>
            <a:pPr algn="ctr"/>
            <a:r>
              <a:rPr lang="zh-CN" altLang="en-US" sz="3600">
                <a:ln w="19050" cap="flat" cmpd="sng">
                  <a:solidFill>
                    <a:srgbClr val="FF0000"/>
                  </a:solidFill>
                  <a:prstDash val="solid"/>
                  <a:headEnd type="none" w="med" len="med"/>
                  <a:tailEnd type="none" w="med" len="med"/>
                </a:ln>
                <a:gradFill rotWithShape="1">
                  <a:gsLst>
                    <a:gs pos="0">
                      <a:srgbClr val="0066CC"/>
                    </a:gs>
                    <a:gs pos="100000">
                      <a:srgbClr val="FFFFFF"/>
                    </a:gs>
                  </a:gsLst>
                  <a:lin ang="5400000" scaled="1"/>
                  <a:tileRect/>
                </a:gradFill>
                <a:effectLst>
                  <a:outerShdw dist="35921" dir="2699999" algn="ctr" rotWithShape="0">
                    <a:srgbClr val="990000"/>
                  </a:outerShdw>
                </a:effectLst>
                <a:latin typeface="华文行楷" charset="0"/>
                <a:ea typeface="华文行楷" charset="0"/>
              </a:rPr>
              <a:t>想象为生活添翼</a:t>
            </a:r>
            <a:endParaRPr lang="zh-CN" altLang="en-US" sz="3600">
              <a:ln w="19050" cap="flat" cmpd="sng">
                <a:solidFill>
                  <a:srgbClr val="FF0000"/>
                </a:solidFill>
                <a:prstDash val="solid"/>
                <a:headEnd type="none" w="med" len="med"/>
                <a:tailEnd type="none" w="med" len="med"/>
              </a:ln>
              <a:gradFill rotWithShape="1">
                <a:gsLst>
                  <a:gs pos="0">
                    <a:srgbClr val="0066CC"/>
                  </a:gs>
                  <a:gs pos="100000">
                    <a:srgbClr val="FFFFFF"/>
                  </a:gs>
                </a:gsLst>
                <a:lin ang="5400000" scaled="1"/>
                <a:tileRect/>
              </a:gradFill>
              <a:effectLst>
                <a:outerShdw dist="35921" dir="2699999" algn="ctr" rotWithShape="0">
                  <a:srgbClr val="990000"/>
                </a:outerShdw>
              </a:effectLst>
              <a:latin typeface="华文行楷" charset="0"/>
              <a:ea typeface="华文行楷" charset="0"/>
            </a:endParaRPr>
          </a:p>
        </p:txBody>
      </p:sp>
      <p:sp>
        <p:nvSpPr>
          <p:cNvPr id="2053" name="矩形 2052"/>
          <p:cNvSpPr/>
          <p:nvPr/>
        </p:nvSpPr>
        <p:spPr>
          <a:xfrm>
            <a:off x="2627313" y="2997200"/>
            <a:ext cx="6408737" cy="1511300"/>
          </a:xfrm>
          <a:prstGeom prst="rect">
            <a:avLst/>
          </a:prstGeom>
        </p:spPr>
        <p:txBody>
          <a:bodyPr wrap="none" fromWordArt="1">
            <a:prstTxWarp prst="textPlain">
              <a:avLst>
                <a:gd name="adj" fmla="val 47241"/>
              </a:avLst>
            </a:prstTxWarp>
            <a:normAutofit/>
          </a:bodyPr>
          <a:p>
            <a:pPr algn="ctr"/>
            <a:r>
              <a:rPr lang="zh-CN" altLang="en-US" sz="3600">
                <a:ln w="19050" cap="flat" cmpd="sng">
                  <a:solidFill>
                    <a:srgbClr val="FF0000"/>
                  </a:solidFill>
                  <a:prstDash val="solid"/>
                  <a:headEnd type="none" w="med" len="med"/>
                  <a:tailEnd type="none" w="med" len="med"/>
                </a:ln>
                <a:gradFill rotWithShape="1">
                  <a:gsLst>
                    <a:gs pos="0">
                      <a:srgbClr val="0066CC"/>
                    </a:gs>
                    <a:gs pos="100000">
                      <a:srgbClr val="FFFFFF"/>
                    </a:gs>
                  </a:gsLst>
                  <a:lin ang="5400000" scaled="1"/>
                  <a:tileRect/>
                </a:gradFill>
                <a:effectLst>
                  <a:outerShdw dist="35921" dir="2699999" algn="ctr" rotWithShape="0">
                    <a:srgbClr val="990000"/>
                  </a:outerShdw>
                </a:effectLst>
                <a:latin typeface="华文行楷" charset="0"/>
                <a:ea typeface="华文行楷" charset="0"/>
              </a:rPr>
              <a:t>神话令你我心驰</a:t>
            </a:r>
            <a:endParaRPr lang="zh-CN" altLang="en-US" sz="3600">
              <a:ln w="19050" cap="flat" cmpd="sng">
                <a:solidFill>
                  <a:srgbClr val="FF0000"/>
                </a:solidFill>
                <a:prstDash val="solid"/>
                <a:headEnd type="none" w="med" len="med"/>
                <a:tailEnd type="none" w="med" len="med"/>
              </a:ln>
              <a:gradFill rotWithShape="1">
                <a:gsLst>
                  <a:gs pos="0">
                    <a:srgbClr val="0066CC"/>
                  </a:gs>
                  <a:gs pos="100000">
                    <a:srgbClr val="FFFFFF"/>
                  </a:gs>
                </a:gsLst>
                <a:lin ang="5400000" scaled="1"/>
                <a:tileRect/>
              </a:gradFill>
              <a:effectLst>
                <a:outerShdw dist="35921" dir="2699999" algn="ctr" rotWithShape="0">
                  <a:srgbClr val="990000"/>
                </a:outerShdw>
              </a:effectLst>
              <a:latin typeface="华文行楷" charset="0"/>
              <a:ea typeface="华文行楷"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blinds(horizontal)">
                                      <p:cBhvr>
                                        <p:cTn id="7" dur="500"/>
                                        <p:tgtEl>
                                          <p:spTgt spid="205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53"/>
                                        </p:tgtEl>
                                        <p:attrNameLst>
                                          <p:attrName>style.visibility</p:attrName>
                                        </p:attrNameLst>
                                      </p:cBhvr>
                                      <p:to>
                                        <p:strVal val="visible"/>
                                      </p:to>
                                    </p:set>
                                    <p:animEffect transition="in" filter="blinds(horizontal)">
                                      <p:cBhvr>
                                        <p:cTn id="12" dur="5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1746" name="射日.MPG">
            <a:hlinkClick r:id="" action="ppaction://media"/>
          </p:cNvPr>
          <p:cNvPicPr>
            <a:picLocks noRot="1" noChangeAspect="1"/>
          </p:cNvPicPr>
          <p:nvPr>
            <a:videoFile r:link="rId1"/>
            <p:extLst>
              <p:ext uri="{DAA4B4D4-6D71-4841-9C94-3DE7FCFB9230}">
                <p14:media xmlns:p14="http://schemas.microsoft.com/office/powerpoint/2010/main" r:link="rId2"/>
              </p:ext>
            </p:extLst>
          </p:nvPr>
        </p:nvPicPr>
        <p:blipFill>
          <a:blip r:embed="rId3"/>
          <a:stretch>
            <a:fillRect/>
          </a:stretch>
        </p:blipFill>
        <p:spPr>
          <a:xfrm>
            <a:off x="0" y="0"/>
            <a:ext cx="9144000" cy="6453188"/>
          </a:xfrm>
          <a:prstGeom prst="rect">
            <a:avLst/>
          </a:prstGeom>
          <a:noFill/>
          <a:ln w="9525">
            <a:noFill/>
          </a:ln>
        </p:spPr>
      </p:pic>
      <p:sp>
        <p:nvSpPr>
          <p:cNvPr id="31747" name="文本框 31746"/>
          <p:cNvSpPr txBox="1"/>
          <p:nvPr/>
        </p:nvSpPr>
        <p:spPr>
          <a:xfrm>
            <a:off x="179388" y="188913"/>
            <a:ext cx="2755900" cy="519112"/>
          </a:xfrm>
          <a:prstGeom prst="rect">
            <a:avLst/>
          </a:prstGeom>
          <a:noFill/>
          <a:ln w="9525">
            <a:noFill/>
          </a:ln>
        </p:spPr>
        <p:txBody>
          <a:bodyPr>
            <a:spAutoFit/>
          </a:bodyPr>
          <a:p>
            <a:r>
              <a:rPr lang="zh-CN" altLang="en-US" sz="2800" b="1" dirty="0">
                <a:latin typeface="Arial" panose="020B0604020202020204" pitchFamily="34" charset="0"/>
              </a:rPr>
              <a:t>猜一猜</a:t>
            </a:r>
            <a:endParaRPr lang="zh-CN" altLang="en-US" sz="2800" b="1" dirty="0">
              <a:latin typeface="Arial" panose="020B0604020202020204" pitchFamily="34" charset="0"/>
            </a:endParaRPr>
          </a:p>
        </p:txBody>
      </p:sp>
      <p:sp>
        <p:nvSpPr>
          <p:cNvPr id="31748" name="文本框 31747"/>
          <p:cNvSpPr txBox="1"/>
          <p:nvPr/>
        </p:nvSpPr>
        <p:spPr>
          <a:xfrm>
            <a:off x="5394325" y="2635250"/>
            <a:ext cx="2927350" cy="914400"/>
          </a:xfrm>
          <a:prstGeom prst="rect">
            <a:avLst/>
          </a:prstGeom>
          <a:noFill/>
          <a:ln w="9525">
            <a:noFill/>
          </a:ln>
        </p:spPr>
        <p:txBody>
          <a:bodyPr wrap="none" anchor="t">
            <a:spAutoFit/>
          </a:bodyPr>
          <a:p>
            <a:r>
              <a:rPr lang="zh-CN" altLang="en-US" sz="5400" b="1" dirty="0">
                <a:solidFill>
                  <a:srgbClr val="FF0000"/>
                </a:solidFill>
                <a:latin typeface="Arial" panose="020B0604020202020204" pitchFamily="34" charset="0"/>
                <a:ea typeface="华文行楷" pitchFamily="2" charset="-122"/>
              </a:rPr>
              <a:t>后羿射日</a:t>
            </a:r>
            <a:endParaRPr lang="zh-CN" altLang="en-US" sz="5400" b="1">
              <a:solidFill>
                <a:srgbClr val="FF0000"/>
              </a:solidFill>
              <a:latin typeface="Arial" panose="020B0604020202020204" pitchFamily="34" charset="0"/>
              <a:ea typeface="华文行楷"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174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17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p:cTn id="11" fill="hold" display="0">
                  <p:stCondLst>
                    <p:cond delay="indefinite"/>
                  </p:stCondLst>
                  <p:endCondLst>
                    <p:cond evt="onNext" delay="0">
                      <p:tgtEl>
                        <p:sldTgt/>
                      </p:tgtEl>
                    </p:cond>
                    <p:cond evt="onPrev" delay="0">
                      <p:tgtEl>
                        <p:sldTgt/>
                      </p:tgtEl>
                    </p:cond>
                  </p:endCondLst>
                </p:cTn>
                <p:tgtEl>
                  <p:spTgt spid="31746"/>
                </p:tgtEl>
              </p:cMediaNode>
            </p:video>
            <p:seq concurrent="1" nextAc="seek">
              <p:cTn id="12" restart="whenNotActive" fill="hold" evtFilter="cancelBubble" nodeType="interactiveSeq">
                <p:stCondLst>
                  <p:cond evt="onClick" delay="0">
                    <p:tgtEl>
                      <p:spTgt spid="31746"/>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31746"/>
                                        </p:tgtEl>
                                      </p:cBhvr>
                                    </p:cmd>
                                  </p:childTnLst>
                                </p:cTn>
                              </p:par>
                            </p:childTnLst>
                          </p:cTn>
                        </p:par>
                      </p:childTnLst>
                    </p:cTn>
                  </p:par>
                </p:childTnLst>
              </p:cTn>
              <p:nextCondLst>
                <p:cond evt="onClick" delay="0">
                  <p:tgtEl>
                    <p:spTgt spid="31746"/>
                  </p:tgtEl>
                </p:cond>
              </p:nextCondLst>
            </p:seq>
          </p:childTnLst>
        </p:cTn>
      </p:par>
    </p:tnLst>
    <p:bldLst>
      <p:bldP spid="3174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04" name="图片 51203" descr="22"/>
          <p:cNvPicPr>
            <a:picLocks noChangeAspect="1"/>
          </p:cNvPicPr>
          <p:nvPr/>
        </p:nvPicPr>
        <p:blipFill>
          <a:blip r:embed="rId1"/>
          <a:stretch>
            <a:fillRect/>
          </a:stretch>
        </p:blipFill>
        <p:spPr>
          <a:xfrm>
            <a:off x="0" y="0"/>
            <a:ext cx="9144000" cy="6858000"/>
          </a:xfrm>
          <a:prstGeom prst="rect">
            <a:avLst/>
          </a:prstGeom>
          <a:noFill/>
          <a:ln w="9525">
            <a:noFill/>
          </a:ln>
        </p:spPr>
      </p:pic>
      <p:sp>
        <p:nvSpPr>
          <p:cNvPr id="51205" name="文本框 51204"/>
          <p:cNvSpPr txBox="1"/>
          <p:nvPr/>
        </p:nvSpPr>
        <p:spPr>
          <a:xfrm>
            <a:off x="5013325" y="3625850"/>
            <a:ext cx="2927350" cy="914400"/>
          </a:xfrm>
          <a:prstGeom prst="rect">
            <a:avLst/>
          </a:prstGeom>
          <a:noFill/>
          <a:ln w="9525">
            <a:noFill/>
          </a:ln>
        </p:spPr>
        <p:txBody>
          <a:bodyPr wrap="none" anchor="t">
            <a:spAutoFit/>
          </a:bodyPr>
          <a:p>
            <a:r>
              <a:rPr lang="zh-CN" altLang="en-US" sz="5400" b="1" dirty="0">
                <a:solidFill>
                  <a:srgbClr val="FF0000"/>
                </a:solidFill>
                <a:latin typeface="Arial" panose="020B0604020202020204" pitchFamily="34" charset="0"/>
                <a:ea typeface="华文行楷" pitchFamily="2" charset="-122"/>
              </a:rPr>
              <a:t>嫦娥奔月</a:t>
            </a:r>
            <a:endParaRPr lang="zh-CN" altLang="en-US" sz="5400" b="1">
              <a:solidFill>
                <a:srgbClr val="FF0000"/>
              </a:solidFill>
              <a:latin typeface="Arial" panose="020B0604020202020204" pitchFamily="34" charset="0"/>
              <a:ea typeface="华文行楷"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205"/>
                                        </p:tgtEl>
                                        <p:attrNameLst>
                                          <p:attrName>style.visibility</p:attrName>
                                        </p:attrNameLst>
                                      </p:cBhvr>
                                      <p:to>
                                        <p:strVal val="visible"/>
                                      </p:to>
                                    </p:set>
                                    <p:anim calcmode="lin" valueType="num">
                                      <p:cBhvr additive="base">
                                        <p:cTn id="7" dur="500" fill="hold"/>
                                        <p:tgtEl>
                                          <p:spTgt spid="51205"/>
                                        </p:tgtEl>
                                        <p:attrNameLst>
                                          <p:attrName>ppt_x</p:attrName>
                                        </p:attrNameLst>
                                      </p:cBhvr>
                                      <p:tavLst>
                                        <p:tav tm="0">
                                          <p:val>
                                            <p:strVal val="0-#ppt_w/2"/>
                                          </p:val>
                                        </p:tav>
                                        <p:tav tm="100000">
                                          <p:val>
                                            <p:strVal val="#ppt_x"/>
                                          </p:val>
                                        </p:tav>
                                      </p:tavLst>
                                    </p:anim>
                                    <p:anim calcmode="lin" valueType="num">
                                      <p:cBhvr additive="base">
                                        <p:cTn id="8" dur="500" fill="hold"/>
                                        <p:tgtEl>
                                          <p:spTgt spid="512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9458" name="图片 19457" descr="未标题-1"/>
          <p:cNvPicPr>
            <a:picLocks noChangeAspect="1"/>
          </p:cNvPicPr>
          <p:nvPr/>
        </p:nvPicPr>
        <p:blipFill>
          <a:blip r:embed="rId1"/>
          <a:stretch>
            <a:fillRect/>
          </a:stretch>
        </p:blipFill>
        <p:spPr>
          <a:xfrm>
            <a:off x="0" y="0"/>
            <a:ext cx="9144000" cy="6858000"/>
          </a:xfrm>
          <a:prstGeom prst="rect">
            <a:avLst/>
          </a:prstGeom>
          <a:noFill/>
          <a:ln w="9525">
            <a:noFill/>
          </a:ln>
        </p:spPr>
      </p:pic>
      <p:sp>
        <p:nvSpPr>
          <p:cNvPr id="19460" name="文本框 19459"/>
          <p:cNvSpPr txBox="1"/>
          <p:nvPr/>
        </p:nvSpPr>
        <p:spPr>
          <a:xfrm>
            <a:off x="290513" y="715963"/>
            <a:ext cx="1006475" cy="3089275"/>
          </a:xfrm>
          <a:prstGeom prst="rect">
            <a:avLst/>
          </a:prstGeom>
          <a:noFill/>
          <a:ln w="9525">
            <a:noFill/>
          </a:ln>
        </p:spPr>
        <p:txBody>
          <a:bodyPr vert="eaVert" wrap="none" anchor="t">
            <a:spAutoFit/>
          </a:bodyPr>
          <a:p>
            <a:r>
              <a:rPr lang="zh-CN" altLang="en-US" sz="5400" b="1" dirty="0">
                <a:solidFill>
                  <a:srgbClr val="FF0000"/>
                </a:solidFill>
                <a:latin typeface="Arial" panose="020B0604020202020204" pitchFamily="34" charset="0"/>
                <a:ea typeface="华文行楷" pitchFamily="2" charset="-122"/>
              </a:rPr>
              <a:t>女娲造人</a:t>
            </a:r>
            <a:endParaRPr lang="zh-CN" altLang="en-US" sz="5400" b="1">
              <a:solidFill>
                <a:srgbClr val="FF0000"/>
              </a:solidFill>
              <a:latin typeface="Arial" panose="020B0604020202020204" pitchFamily="34" charset="0"/>
              <a:ea typeface="华文行楷"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460"/>
                                        </p:tgtEl>
                                        <p:attrNameLst>
                                          <p:attrName>style.visibility</p:attrName>
                                        </p:attrNameLst>
                                      </p:cBhvr>
                                      <p:to>
                                        <p:strVal val="visible"/>
                                      </p:to>
                                    </p:set>
                                    <p:anim calcmode="lin" valueType="num">
                                      <p:cBhvr additive="base">
                                        <p:cTn id="7" dur="500" fill="hold"/>
                                        <p:tgtEl>
                                          <p:spTgt spid="19460"/>
                                        </p:tgtEl>
                                        <p:attrNameLst>
                                          <p:attrName>ppt_x</p:attrName>
                                        </p:attrNameLst>
                                      </p:cBhvr>
                                      <p:tavLst>
                                        <p:tav tm="0">
                                          <p:val>
                                            <p:strVal val="0-#ppt_w/2"/>
                                          </p:val>
                                        </p:tav>
                                        <p:tav tm="100000">
                                          <p:val>
                                            <p:strVal val="#ppt_x"/>
                                          </p:val>
                                        </p:tav>
                                      </p:tavLst>
                                    </p:anim>
                                    <p:anim calcmode="lin" valueType="num">
                                      <p:cBhvr additive="base">
                                        <p:cTn id="8" dur="500" fill="hold"/>
                                        <p:tgtEl>
                                          <p:spTgt spid="194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FFFF66"/>
            </a:gs>
            <a:gs pos="100000">
              <a:schemeClr val="accent2"/>
            </a:gs>
          </a:gsLst>
          <a:lin ang="5400000" scaled="1"/>
          <a:tileRect/>
        </a:gradFill>
        <a:effectLst/>
      </p:bgPr>
    </p:bg>
    <p:spTree>
      <p:nvGrpSpPr>
        <p:cNvPr id="1" name=""/>
        <p:cNvGrpSpPr/>
        <p:nvPr/>
      </p:nvGrpSpPr>
      <p:grpSpPr/>
      <p:sp>
        <p:nvSpPr>
          <p:cNvPr id="30722" name="矩形 30721"/>
          <p:cNvSpPr/>
          <p:nvPr/>
        </p:nvSpPr>
        <p:spPr>
          <a:xfrm>
            <a:off x="914400" y="609600"/>
            <a:ext cx="4495800" cy="9772650"/>
          </a:xfrm>
          <a:prstGeom prst="rect">
            <a:avLst/>
          </a:prstGeom>
          <a:noFill/>
          <a:ln w="9525">
            <a:noFill/>
          </a:ln>
        </p:spPr>
        <p:txBody>
          <a:bodyPr anchor="ctr"/>
          <a:p>
            <a:pPr eaLnBrk="0" hangingPunct="0">
              <a:buClr>
                <a:schemeClr val="bg1"/>
              </a:buClr>
            </a:pPr>
            <a:endParaRPr sz="2400" dirty="0">
              <a:latin typeface="Times New Roman" panose="02020603050405020304" pitchFamily="18" charset="0"/>
            </a:endParaRPr>
          </a:p>
        </p:txBody>
      </p:sp>
      <p:sp>
        <p:nvSpPr>
          <p:cNvPr id="30723" name="文本框 30722"/>
          <p:cNvSpPr txBox="1"/>
          <p:nvPr/>
        </p:nvSpPr>
        <p:spPr>
          <a:xfrm>
            <a:off x="412115" y="3841750"/>
            <a:ext cx="8319135" cy="2553335"/>
          </a:xfrm>
          <a:prstGeom prst="rect">
            <a:avLst/>
          </a:prstGeom>
          <a:noFill/>
          <a:ln w="9525">
            <a:noFill/>
          </a:ln>
        </p:spPr>
        <p:txBody>
          <a:bodyPr wrap="square">
            <a:spAutoFit/>
          </a:bodyPr>
          <a:p>
            <a:pPr>
              <a:buClr>
                <a:schemeClr val="bg1"/>
              </a:buClr>
            </a:pPr>
            <a:r>
              <a:rPr lang="en-US" altLang="zh-CN" sz="4000" b="1" dirty="0">
                <a:latin typeface="华文行楷" pitchFamily="2" charset="-122"/>
                <a:ea typeface="华文行楷" pitchFamily="2" charset="-122"/>
              </a:rPr>
              <a:t>       </a:t>
            </a:r>
            <a:r>
              <a:rPr lang="en-US" altLang="zh-CN" sz="4000" b="1" dirty="0">
                <a:solidFill>
                  <a:srgbClr val="FF0000"/>
                </a:solidFill>
                <a:latin typeface="华文行楷" pitchFamily="2" charset="-122"/>
                <a:ea typeface="华文行楷" pitchFamily="2" charset="-122"/>
              </a:rPr>
              <a:t>“</a:t>
            </a:r>
            <a:r>
              <a:rPr lang="zh-CN" altLang="en-US" sz="4000" b="1" dirty="0">
                <a:solidFill>
                  <a:srgbClr val="FF0000"/>
                </a:solidFill>
                <a:latin typeface="华文行楷" pitchFamily="2" charset="-122"/>
                <a:ea typeface="华文行楷" pitchFamily="2" charset="-122"/>
              </a:rPr>
              <a:t>神话是通过人民的幻想，用一种不自觉的艺术方式加工过的自然和社会形态本身。”</a:t>
            </a:r>
            <a:endParaRPr lang="zh-CN" altLang="en-US" sz="4000" b="1" dirty="0">
              <a:solidFill>
                <a:srgbClr val="FF0000"/>
              </a:solidFill>
              <a:latin typeface="华文行楷" pitchFamily="2" charset="-122"/>
              <a:ea typeface="华文行楷" pitchFamily="2" charset="-122"/>
            </a:endParaRPr>
          </a:p>
          <a:p>
            <a:pPr>
              <a:buClr>
                <a:schemeClr val="bg1"/>
              </a:buClr>
            </a:pPr>
            <a:r>
              <a:rPr lang="zh-CN" altLang="en-US" sz="4000" b="1" dirty="0">
                <a:solidFill>
                  <a:srgbClr val="FF0000"/>
                </a:solidFill>
                <a:latin typeface="华文行楷" pitchFamily="2" charset="-122"/>
                <a:ea typeface="华文行楷" pitchFamily="2" charset="-122"/>
              </a:rPr>
              <a:t>                                    </a:t>
            </a:r>
            <a:r>
              <a:rPr lang="en-US" altLang="zh-CN" sz="4000" b="1">
                <a:solidFill>
                  <a:srgbClr val="FF0000"/>
                </a:solidFill>
                <a:latin typeface="Times New Roman" panose="02020603050405020304" pitchFamily="18" charset="0"/>
                <a:ea typeface="华文行楷" pitchFamily="2" charset="-122"/>
              </a:rPr>
              <a:t>——</a:t>
            </a:r>
            <a:r>
              <a:rPr lang="zh-CN" altLang="en-US" sz="4000" b="1" dirty="0">
                <a:solidFill>
                  <a:srgbClr val="FF0000"/>
                </a:solidFill>
                <a:latin typeface="华文行楷" pitchFamily="2" charset="-122"/>
                <a:ea typeface="华文行楷" pitchFamily="2" charset="-122"/>
              </a:rPr>
              <a:t>马克思</a:t>
            </a:r>
            <a:r>
              <a:rPr lang="zh-CN" altLang="en-US" sz="4000" b="1" dirty="0">
                <a:latin typeface="华文行楷" pitchFamily="2" charset="-122"/>
                <a:ea typeface="华文行楷" pitchFamily="2" charset="-122"/>
              </a:rPr>
              <a:t> </a:t>
            </a:r>
            <a:endParaRPr lang="zh-CN" altLang="en-US" sz="4000" b="1" dirty="0">
              <a:latin typeface="华文行楷" pitchFamily="2" charset="-122"/>
              <a:ea typeface="华文行楷" pitchFamily="2" charset="-122"/>
            </a:endParaRPr>
          </a:p>
        </p:txBody>
      </p:sp>
      <p:sp>
        <p:nvSpPr>
          <p:cNvPr id="30726" name="矩形 30725"/>
          <p:cNvSpPr>
            <a:spLocks noRot="1"/>
          </p:cNvSpPr>
          <p:nvPr/>
        </p:nvSpPr>
        <p:spPr>
          <a:xfrm>
            <a:off x="609600" y="457200"/>
            <a:ext cx="7427913" cy="2663825"/>
          </a:xfrm>
          <a:prstGeom prst="rect">
            <a:avLst/>
          </a:prstGeom>
          <a:noFill/>
          <a:ln w="9525">
            <a:noFill/>
          </a:ln>
        </p:spPr>
        <p:txBody>
          <a:bodyPr/>
          <a:p>
            <a:pPr marL="342900" indent="-342900">
              <a:spcBef>
                <a:spcPct val="20000"/>
              </a:spcBef>
              <a:buClr>
                <a:schemeClr val="folHlink"/>
              </a:buClr>
              <a:buSzPct val="85000"/>
              <a:buFont typeface="Wingdings 2" pitchFamily="18" charset="2"/>
              <a:buChar char="¡"/>
            </a:pPr>
            <a:r>
              <a:rPr lang="zh-CN" altLang="en-US" sz="4000" dirty="0">
                <a:latin typeface="Arial" panose="020B0604020202020204" pitchFamily="34" charset="0"/>
                <a:ea typeface="华文新魏" pitchFamily="2" charset="-122"/>
              </a:rPr>
              <a:t>神话：是关于神仙或神化的古代英雄的故事。是古代人民对自然现象和社会生活的一种天真的解释和美丽的向往，常有浓厚的幻想色彩。</a:t>
            </a:r>
            <a:endParaRPr lang="zh-CN" altLang="en-US" sz="4000" dirty="0">
              <a:latin typeface="Arial" panose="020B0604020202020204" pitchFamily="34" charset="0"/>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0726">
                                            <p:txEl>
                                              <p:charRg st="0" end="61"/>
                                            </p:txEl>
                                          </p:spTgt>
                                        </p:tgtEl>
                                        <p:attrNameLst>
                                          <p:attrName>style.visibility</p:attrName>
                                        </p:attrNameLst>
                                      </p:cBhvr>
                                      <p:to>
                                        <p:strVal val="visible"/>
                                      </p:to>
                                    </p:set>
                                    <p:anim calcmode="lin" valueType="num">
                                      <p:cBhvr additive="base">
                                        <p:cTn id="7" dur="500" fill="hold"/>
                                        <p:tgtEl>
                                          <p:spTgt spid="30726">
                                            <p:txEl>
                                              <p:charRg st="0" end="6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726">
                                            <p:txEl>
                                              <p:charRg st="0" end="6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1" name="chimes.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723"/>
                                        </p:tgtEl>
                                        <p:attrNameLst>
                                          <p:attrName>style.visibility</p:attrName>
                                        </p:attrNameLst>
                                      </p:cBhvr>
                                      <p:to>
                                        <p:strVal val="visible"/>
                                      </p:to>
                                    </p:set>
                                    <p:anim calcmode="lin" valueType="num">
                                      <p:cBhvr additive="base">
                                        <p:cTn id="13" dur="500" fill="hold"/>
                                        <p:tgtEl>
                                          <p:spTgt spid="30723"/>
                                        </p:tgtEl>
                                        <p:attrNameLst>
                                          <p:attrName>ppt_x</p:attrName>
                                        </p:attrNameLst>
                                      </p:cBhvr>
                                      <p:tavLst>
                                        <p:tav tm="0">
                                          <p:val>
                                            <p:strVal val="0-#ppt_w/2"/>
                                          </p:val>
                                        </p:tav>
                                        <p:tav tm="100000">
                                          <p:val>
                                            <p:strVal val="#ppt_x"/>
                                          </p:val>
                                        </p:tav>
                                      </p:tavLst>
                                    </p:anim>
                                    <p:anim calcmode="lin" valueType="num">
                                      <p:cBhvr additive="base">
                                        <p:cTn id="14" dur="500" fill="hold"/>
                                        <p:tgtEl>
                                          <p:spTgt spid="3072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1"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P spid="30726" grpId="0" advAuto="1000"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66CCFF"/>
            </a:gs>
            <a:gs pos="100000">
              <a:srgbClr val="66CCFF">
                <a:gamma/>
                <a:shade val="86667"/>
                <a:invGamma/>
              </a:srgbClr>
            </a:gs>
          </a:gsLst>
          <a:lin ang="5400000" scaled="1"/>
          <a:tileRect/>
        </a:gradFill>
        <a:effectLst/>
      </p:bgPr>
    </p:bg>
    <p:spTree>
      <p:nvGrpSpPr>
        <p:cNvPr id="1" name=""/>
        <p:cNvGrpSpPr/>
        <p:nvPr/>
      </p:nvGrpSpPr>
      <p:grpSpPr/>
      <p:pic>
        <p:nvPicPr>
          <p:cNvPr id="25602" name="图片 25601" descr="nvwa"/>
          <p:cNvPicPr>
            <a:picLocks noChangeAspect="1"/>
          </p:cNvPicPr>
          <p:nvPr/>
        </p:nvPicPr>
        <p:blipFill>
          <a:blip r:embed="rId1"/>
          <a:stretch>
            <a:fillRect/>
          </a:stretch>
        </p:blipFill>
        <p:spPr>
          <a:xfrm>
            <a:off x="3859213" y="228600"/>
            <a:ext cx="5056187" cy="6400800"/>
          </a:xfrm>
          <a:prstGeom prst="rect">
            <a:avLst/>
          </a:prstGeom>
          <a:noFill/>
          <a:ln w="9525">
            <a:noFill/>
          </a:ln>
        </p:spPr>
      </p:pic>
      <p:sp>
        <p:nvSpPr>
          <p:cNvPr id="25603" name="文本框 25602"/>
          <p:cNvSpPr txBox="1"/>
          <p:nvPr/>
        </p:nvSpPr>
        <p:spPr>
          <a:xfrm>
            <a:off x="1066800" y="990600"/>
            <a:ext cx="1525588" cy="4562475"/>
          </a:xfrm>
          <a:prstGeom prst="rect">
            <a:avLst/>
          </a:prstGeom>
          <a:noFill/>
          <a:ln w="9525">
            <a:noFill/>
          </a:ln>
        </p:spPr>
        <p:txBody>
          <a:bodyPr vert="eaVert">
            <a:spAutoFit/>
          </a:bodyPr>
          <a:p>
            <a:pPr>
              <a:buClr>
                <a:schemeClr val="bg1"/>
              </a:buClr>
            </a:pPr>
            <a:r>
              <a:rPr lang="zh-CN" altLang="en-US" sz="8800" dirty="0">
                <a:latin typeface="Times New Roman" panose="02020603050405020304" pitchFamily="18" charset="0"/>
              </a:rPr>
              <a:t>女娲造人</a:t>
            </a:r>
            <a:endParaRPr lang="zh-CN" altLang="en-US" sz="8800">
              <a:latin typeface="Times New Roman" panose="02020603050405020304" pitchFamily="18" charset="0"/>
            </a:endParaRPr>
          </a:p>
        </p:txBody>
      </p:sp>
      <p:sp>
        <p:nvSpPr>
          <p:cNvPr id="25604" name="文本框 25603"/>
          <p:cNvSpPr txBox="1"/>
          <p:nvPr/>
        </p:nvSpPr>
        <p:spPr>
          <a:xfrm>
            <a:off x="2667000" y="2590800"/>
            <a:ext cx="1006475" cy="3962400"/>
          </a:xfrm>
          <a:prstGeom prst="rect">
            <a:avLst/>
          </a:prstGeom>
          <a:noFill/>
          <a:ln w="9525">
            <a:noFill/>
          </a:ln>
        </p:spPr>
        <p:txBody>
          <a:bodyPr vert="eaVert">
            <a:spAutoFit/>
          </a:bodyPr>
          <a:p>
            <a:pPr>
              <a:spcBef>
                <a:spcPct val="50000"/>
              </a:spcBef>
              <a:buClr>
                <a:schemeClr val="bg1"/>
              </a:buClr>
            </a:pPr>
            <a:r>
              <a:rPr lang="en-US" altLang="zh-CN" sz="4400" dirty="0">
                <a:latin typeface="Times New Roman" panose="02020603050405020304" pitchFamily="18" charset="0"/>
                <a:ea typeface="华文行楷" pitchFamily="2" charset="-122"/>
              </a:rPr>
              <a:t>     </a:t>
            </a:r>
            <a:r>
              <a:rPr lang="zh-CN" altLang="en-US" sz="5400" b="1" dirty="0">
                <a:latin typeface="Times New Roman" panose="02020603050405020304" pitchFamily="18" charset="0"/>
              </a:rPr>
              <a:t>袁    珂</a:t>
            </a:r>
            <a:endParaRPr lang="zh-CN" altLang="en-US" sz="5400" b="1" dirty="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 calcmode="lin" valueType="num">
                                      <p:cBhvr>
                                        <p:cTn id="7" dur="1000" fill="hold"/>
                                        <p:tgtEl>
                                          <p:spTgt spid="25603"/>
                                        </p:tgtEl>
                                        <p:attrNameLst>
                                          <p:attrName>ppt_w</p:attrName>
                                        </p:attrNameLst>
                                      </p:cBhvr>
                                      <p:tavLst>
                                        <p:tav tm="0">
                                          <p:val>
                                            <p:fltVal val="0.000000"/>
                                          </p:val>
                                        </p:tav>
                                        <p:tav tm="100000">
                                          <p:val>
                                            <p:strVal val="#ppt_w"/>
                                          </p:val>
                                        </p:tav>
                                      </p:tavLst>
                                    </p:anim>
                                    <p:anim calcmode="lin" valueType="num">
                                      <p:cBhvr>
                                        <p:cTn id="8" dur="1000" fill="hold"/>
                                        <p:tgtEl>
                                          <p:spTgt spid="25603"/>
                                        </p:tgtEl>
                                        <p:attrNameLst>
                                          <p:attrName>ppt_h</p:attrName>
                                        </p:attrNameLst>
                                      </p:cBhvr>
                                      <p:tavLst>
                                        <p:tav tm="0">
                                          <p:val>
                                            <p:fltVal val="0.000000"/>
                                          </p:val>
                                        </p:tav>
                                        <p:tav tm="100000">
                                          <p:val>
                                            <p:strVal val="#ppt_h"/>
                                          </p:val>
                                        </p:tav>
                                      </p:tavLst>
                                    </p:anim>
                                    <p:anim calcmode="lin" valueType="num">
                                      <p:cBhvr>
                                        <p:cTn id="9" dur="1000" fill="hold"/>
                                        <p:tgtEl>
                                          <p:spTgt spid="25603"/>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25603"/>
                                        </p:tgtEl>
                                        <p:attrNameLst>
                                          <p:attrName>ppt_y</p:attrName>
                                        </p:attrNameLst>
                                      </p:cBhvr>
                                      <p:tavLst>
                                        <p:tav tm="0" fmla="#ppt_y+(sin(-2*pi*(1-$))*-#ppt_x+cos(-2*pi*(1-$))*(1-#ppt_y))*(1-$)">
                                          <p:val>
                                            <p:fltVal val="0.000000"/>
                                          </p:val>
                                        </p:tav>
                                        <p:tav tm="100000">
                                          <p:val>
                                            <p:fltVal val="1.000000"/>
                                          </p:val>
                                        </p:tav>
                                      </p:tavLst>
                                    </p:anim>
                                  </p:childTnLst>
                                </p:cTn>
                              </p:par>
                            </p:childTnLst>
                          </p:cTn>
                        </p:par>
                        <p:par>
                          <p:cTn id="11" fill="hold">
                            <p:stCondLst>
                              <p:cond delay="1000"/>
                            </p:stCondLst>
                            <p:childTnLst>
                              <p:par>
                                <p:cTn id="12" presetID="19" presetClass="entr" presetSubtype="10" fill="hold" grpId="0" nodeType="afterEffect">
                                  <p:stCondLst>
                                    <p:cond delay="0"/>
                                  </p:stCondLst>
                                  <p:childTnLst>
                                    <p:set>
                                      <p:cBhvr>
                                        <p:cTn id="13" dur="1" fill="hold">
                                          <p:stCondLst>
                                            <p:cond delay="0"/>
                                          </p:stCondLst>
                                        </p:cTn>
                                        <p:tgtEl>
                                          <p:spTgt spid="25604"/>
                                        </p:tgtEl>
                                        <p:attrNameLst>
                                          <p:attrName>style.visibility</p:attrName>
                                        </p:attrNameLst>
                                      </p:cBhvr>
                                      <p:to>
                                        <p:strVal val="visible"/>
                                      </p:to>
                                    </p:set>
                                    <p:anim calcmode="lin" valueType="num">
                                      <p:cBhvr>
                                        <p:cTn id="14" dur="5000" fill="hold"/>
                                        <p:tgtEl>
                                          <p:spTgt spid="25604"/>
                                        </p:tgtEl>
                                        <p:attrNameLst>
                                          <p:attrName>ppt_w</p:attrName>
                                        </p:attrNameLst>
                                      </p:cBhvr>
                                      <p:tavLst>
                                        <p:tav tm="0" fmla="#ppt_w*sin(2.5*pi*$)">
                                          <p:val>
                                            <p:fltVal val="0.000000"/>
                                          </p:val>
                                        </p:tav>
                                        <p:tav tm="100000">
                                          <p:val>
                                            <p:fltVal val="1.000000"/>
                                          </p:val>
                                        </p:tav>
                                      </p:tavLst>
                                    </p:anim>
                                    <p:anim calcmode="lin" valueType="num">
                                      <p:cBhvr>
                                        <p:cTn id="15" dur="5000" fill="hold"/>
                                        <p:tgtEl>
                                          <p:spTgt spid="2560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P spid="25604"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2"/>
            </a:gs>
            <a:gs pos="100000">
              <a:srgbClr val="FF0066"/>
            </a:gs>
          </a:gsLst>
          <a:lin ang="5400000" scaled="1"/>
          <a:tileRect/>
        </a:gradFill>
        <a:effectLst/>
      </p:bgPr>
    </p:bg>
    <p:spTree>
      <p:nvGrpSpPr>
        <p:cNvPr id="1" name=""/>
        <p:cNvGrpSpPr/>
        <p:nvPr/>
      </p:nvGrpSpPr>
      <p:grpSpPr/>
      <p:sp>
        <p:nvSpPr>
          <p:cNvPr id="33794" name="文本框 33793"/>
          <p:cNvSpPr txBox="1"/>
          <p:nvPr/>
        </p:nvSpPr>
        <p:spPr>
          <a:xfrm>
            <a:off x="971550" y="908050"/>
            <a:ext cx="6840538" cy="5015865"/>
          </a:xfrm>
          <a:prstGeom prst="rect">
            <a:avLst/>
          </a:prstGeom>
          <a:noFill/>
          <a:ln w="9525">
            <a:noFill/>
          </a:ln>
        </p:spPr>
        <p:txBody>
          <a:bodyPr>
            <a:spAutoFit/>
          </a:bodyPr>
          <a:p>
            <a:pPr>
              <a:spcBef>
                <a:spcPct val="50000"/>
              </a:spcBef>
              <a:buClr>
                <a:schemeClr val="bg1"/>
              </a:buClr>
            </a:pPr>
            <a:r>
              <a:rPr lang="zh-CN" altLang="en-US" sz="4000" b="1" dirty="0">
                <a:latin typeface="华文楷体" panose="02000000000000000000" pitchFamily="2" charset="-122"/>
                <a:ea typeface="华文楷体" panose="02000000000000000000" pitchFamily="2" charset="-122"/>
              </a:rPr>
              <a:t>作者简介：</a:t>
            </a:r>
            <a:endParaRPr lang="zh-CN" altLang="en-US" sz="4000" b="1" dirty="0">
              <a:latin typeface="华文楷体" panose="02000000000000000000" pitchFamily="2" charset="-122"/>
              <a:ea typeface="华文楷体" panose="02000000000000000000" pitchFamily="2" charset="-122"/>
            </a:endParaRPr>
          </a:p>
          <a:p>
            <a:pPr>
              <a:spcBef>
                <a:spcPct val="50000"/>
              </a:spcBef>
              <a:buClr>
                <a:schemeClr val="bg1"/>
              </a:buClr>
            </a:pPr>
            <a:r>
              <a:rPr lang="zh-CN" altLang="en-US" sz="4000" b="1" dirty="0">
                <a:latin typeface="华文楷体" panose="02000000000000000000" pitchFamily="2" charset="-122"/>
                <a:ea typeface="华文楷体" panose="02000000000000000000" pitchFamily="2" charset="-122"/>
              </a:rPr>
              <a:t>      袁珂，生于</a:t>
            </a:r>
            <a:r>
              <a:rPr lang="en-US" altLang="zh-CN" sz="4000" b="1" dirty="0">
                <a:latin typeface="华文楷体" panose="02000000000000000000" pitchFamily="2" charset="-122"/>
                <a:ea typeface="华文楷体" panose="02000000000000000000" pitchFamily="2" charset="-122"/>
              </a:rPr>
              <a:t>1916</a:t>
            </a:r>
            <a:r>
              <a:rPr lang="zh-CN" altLang="en-US" sz="4000" b="1" dirty="0">
                <a:latin typeface="华文楷体" panose="02000000000000000000" pitchFamily="2" charset="-122"/>
                <a:ea typeface="华文楷体" panose="02000000000000000000" pitchFamily="2" charset="-122"/>
              </a:rPr>
              <a:t>年，神话学家。四川省新繁县人。论著有</a:t>
            </a:r>
            <a:r>
              <a:rPr lang="en-US" altLang="zh-CN" sz="4000" b="1" dirty="0">
                <a:latin typeface="华文楷体" panose="02000000000000000000" pitchFamily="2" charset="-122"/>
                <a:ea typeface="华文楷体" panose="02000000000000000000" pitchFamily="2" charset="-122"/>
              </a:rPr>
              <a:t>《</a:t>
            </a:r>
            <a:r>
              <a:rPr lang="zh-CN" altLang="en-US" sz="4000" b="1" dirty="0">
                <a:latin typeface="华文楷体" panose="02000000000000000000" pitchFamily="2" charset="-122"/>
                <a:ea typeface="华文楷体" panose="02000000000000000000" pitchFamily="2" charset="-122"/>
              </a:rPr>
              <a:t>中国古代神话</a:t>
            </a:r>
            <a:r>
              <a:rPr lang="en-US" altLang="zh-CN" sz="4000" b="1" dirty="0">
                <a:latin typeface="华文楷体" panose="02000000000000000000" pitchFamily="2" charset="-122"/>
                <a:ea typeface="华文楷体" panose="02000000000000000000" pitchFamily="2" charset="-122"/>
              </a:rPr>
              <a:t>》</a:t>
            </a:r>
            <a:r>
              <a:rPr lang="zh-CN" altLang="en-US" sz="4000" b="1" dirty="0">
                <a:latin typeface="华文楷体" panose="02000000000000000000" pitchFamily="2" charset="-122"/>
                <a:ea typeface="华文楷体" panose="02000000000000000000" pitchFamily="2" charset="-122"/>
              </a:rPr>
              <a:t>、</a:t>
            </a:r>
            <a:r>
              <a:rPr lang="en-US" altLang="zh-CN" sz="4000" b="1" dirty="0">
                <a:latin typeface="华文楷体" panose="02000000000000000000" pitchFamily="2" charset="-122"/>
                <a:ea typeface="华文楷体" panose="02000000000000000000" pitchFamily="2" charset="-122"/>
              </a:rPr>
              <a:t>《</a:t>
            </a:r>
            <a:r>
              <a:rPr lang="zh-CN" altLang="en-US" sz="4000" b="1" dirty="0">
                <a:latin typeface="华文楷体" panose="02000000000000000000" pitchFamily="2" charset="-122"/>
                <a:ea typeface="华文楷体" panose="02000000000000000000" pitchFamily="2" charset="-122"/>
              </a:rPr>
              <a:t>山海经校注</a:t>
            </a:r>
            <a:r>
              <a:rPr lang="en-US" altLang="zh-CN" sz="4000" b="1" dirty="0">
                <a:latin typeface="华文楷体" panose="02000000000000000000" pitchFamily="2" charset="-122"/>
                <a:ea typeface="华文楷体" panose="02000000000000000000" pitchFamily="2" charset="-122"/>
              </a:rPr>
              <a:t>》</a:t>
            </a:r>
            <a:r>
              <a:rPr lang="zh-CN" altLang="en-US" sz="4000" b="1" dirty="0">
                <a:latin typeface="华文楷体" panose="02000000000000000000" pitchFamily="2" charset="-122"/>
                <a:ea typeface="华文楷体" panose="02000000000000000000" pitchFamily="2" charset="-122"/>
              </a:rPr>
              <a:t>等。  </a:t>
            </a:r>
            <a:endParaRPr lang="zh-CN" altLang="en-US" sz="3200" b="1" dirty="0">
              <a:latin typeface="华文楷体" panose="02000000000000000000" pitchFamily="2" charset="-122"/>
              <a:ea typeface="华文楷体" panose="02000000000000000000" pitchFamily="2" charset="-122"/>
            </a:endParaRPr>
          </a:p>
          <a:p>
            <a:pPr>
              <a:spcBef>
                <a:spcPct val="50000"/>
              </a:spcBef>
              <a:buClr>
                <a:schemeClr val="bg1"/>
              </a:buClr>
            </a:pPr>
            <a:r>
              <a:rPr lang="zh-CN" altLang="en-US" sz="3200" b="1" dirty="0">
                <a:latin typeface="华文楷体" panose="02000000000000000000" pitchFamily="2" charset="-122"/>
                <a:ea typeface="华文楷体" panose="02000000000000000000" pitchFamily="2" charset="-122"/>
              </a:rPr>
              <a:t>       </a:t>
            </a:r>
            <a:r>
              <a:rPr lang="en-US" altLang="zh-CN" sz="4000" b="1" dirty="0">
                <a:latin typeface="华文楷体" panose="02000000000000000000" pitchFamily="2" charset="-122"/>
                <a:ea typeface="华文楷体" panose="02000000000000000000" pitchFamily="2" charset="-122"/>
              </a:rPr>
              <a:t>《</a:t>
            </a:r>
            <a:r>
              <a:rPr lang="zh-CN" altLang="en-US" sz="4000" b="1" dirty="0">
                <a:latin typeface="华文楷体" panose="02000000000000000000" pitchFamily="2" charset="-122"/>
                <a:ea typeface="华文楷体" panose="02000000000000000000" pitchFamily="2" charset="-122"/>
              </a:rPr>
              <a:t>中国古代神话</a:t>
            </a:r>
            <a:r>
              <a:rPr lang="en-US" altLang="zh-CN" sz="4000" b="1" dirty="0">
                <a:latin typeface="华文楷体" panose="02000000000000000000" pitchFamily="2" charset="-122"/>
                <a:ea typeface="华文楷体" panose="02000000000000000000" pitchFamily="2" charset="-122"/>
              </a:rPr>
              <a:t>》</a:t>
            </a:r>
            <a:r>
              <a:rPr lang="zh-CN" altLang="en-US" sz="4000" b="1" dirty="0">
                <a:latin typeface="华文楷体" panose="02000000000000000000" pitchFamily="2" charset="-122"/>
                <a:ea typeface="华文楷体" panose="02000000000000000000" pitchFamily="2" charset="-122"/>
              </a:rPr>
              <a:t>是中国第一部汉民族古代神话</a:t>
            </a:r>
            <a:r>
              <a:rPr lang="zh-CN" altLang="en-US" sz="4000" b="1" dirty="0">
                <a:latin typeface="华文新魏" pitchFamily="2" charset="-122"/>
                <a:ea typeface="华文新魏" pitchFamily="2" charset="-122"/>
              </a:rPr>
              <a:t>专著。</a:t>
            </a:r>
            <a:endParaRPr lang="zh-CN" altLang="en-US" sz="4000" b="1" dirty="0">
              <a:latin typeface="华文新魏" pitchFamily="2" charset="-122"/>
              <a:ea typeface="华文新魏"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7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u=80115923,3231537769&amp;fm=26&amp;gp=0[1]"/>
          <p:cNvPicPr>
            <a:picLocks noChangeAspect="1"/>
          </p:cNvPicPr>
          <p:nvPr/>
        </p:nvPicPr>
        <p:blipFill>
          <a:blip r:embed="rId1"/>
          <a:stretch>
            <a:fillRect/>
          </a:stretch>
        </p:blipFill>
        <p:spPr>
          <a:xfrm>
            <a:off x="-6985" y="-17145"/>
            <a:ext cx="6381750" cy="4810760"/>
          </a:xfrm>
          <a:prstGeom prst="rect">
            <a:avLst/>
          </a:prstGeom>
        </p:spPr>
      </p:pic>
      <p:pic>
        <p:nvPicPr>
          <p:cNvPr id="3" name="图片 2" descr="u=4103905943,477415899&amp;fm=26&amp;gp=0[1]"/>
          <p:cNvPicPr>
            <a:picLocks noChangeAspect="1"/>
          </p:cNvPicPr>
          <p:nvPr/>
        </p:nvPicPr>
        <p:blipFill>
          <a:blip r:embed="rId2"/>
          <a:stretch>
            <a:fillRect/>
          </a:stretch>
        </p:blipFill>
        <p:spPr>
          <a:xfrm>
            <a:off x="3010535" y="348615"/>
            <a:ext cx="6105525" cy="6483985"/>
          </a:xfrm>
          <a:prstGeom prst="rect">
            <a:avLst/>
          </a:prstGeom>
        </p:spPr>
      </p:pic>
      <p:pic>
        <p:nvPicPr>
          <p:cNvPr id="4" name="图片 3" descr="timg[2]"/>
          <p:cNvPicPr>
            <a:picLocks noChangeAspect="1"/>
          </p:cNvPicPr>
          <p:nvPr/>
        </p:nvPicPr>
        <p:blipFill>
          <a:blip r:embed="rId3"/>
          <a:stretch>
            <a:fillRect/>
          </a:stretch>
        </p:blipFill>
        <p:spPr>
          <a:xfrm>
            <a:off x="506730" y="208915"/>
            <a:ext cx="8129905" cy="64401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1)">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6562" name="标题 66561"/>
          <p:cNvSpPr>
            <a:spLocks noGrp="1" noRot="1"/>
          </p:cNvSpPr>
          <p:nvPr>
            <p:ph type="title"/>
          </p:nvPr>
        </p:nvSpPr>
        <p:spPr/>
        <p:txBody>
          <a:bodyPr anchor="ctr"/>
          <a:p>
            <a:r>
              <a:rPr lang="zh-CN" altLang="en-US" b="1" dirty="0"/>
              <a:t>字词读音</a:t>
            </a:r>
            <a:endParaRPr lang="zh-CN" altLang="en-US" b="1" dirty="0"/>
          </a:p>
        </p:txBody>
      </p:sp>
      <p:sp>
        <p:nvSpPr>
          <p:cNvPr id="66563" name="文本占位符 66562"/>
          <p:cNvSpPr>
            <a:spLocks noGrp="1" noRot="1"/>
          </p:cNvSpPr>
          <p:nvPr>
            <p:ph type="body" idx="1"/>
          </p:nvPr>
        </p:nvSpPr>
        <p:spPr>
          <a:xfrm>
            <a:off x="626110" y="1590040"/>
            <a:ext cx="8540750" cy="4498975"/>
          </a:xfrm>
        </p:spPr>
        <p:txBody>
          <a:bodyPr/>
          <a:p>
            <a:pPr marL="0" indent="0">
              <a:buNone/>
            </a:pPr>
            <a:r>
              <a:rPr lang="en-US" altLang="zh-CN" sz="2800" b="1" err="1">
                <a:solidFill>
                  <a:srgbClr val="FF0000"/>
                </a:solidFill>
              </a:rPr>
              <a:t>mǎng  zhēn   péng  bó     chéng chè     chān huo</a:t>
            </a:r>
            <a:endParaRPr lang="en-US" altLang="zh-CN" sz="2800" b="1">
              <a:solidFill>
                <a:srgbClr val="FF0000"/>
              </a:solidFill>
            </a:endParaRPr>
          </a:p>
          <a:p>
            <a:pPr marL="0" indent="0">
              <a:buNone/>
            </a:pPr>
            <a:r>
              <a:rPr lang="zh-CN" altLang="en-US" sz="3600" b="1" dirty="0"/>
              <a:t>莽莽榛榛     蓬勃          澄澈          掺和</a:t>
            </a:r>
            <a:endParaRPr lang="zh-CN" altLang="en-US" b="1" dirty="0"/>
          </a:p>
          <a:p>
            <a:pPr marL="0" indent="0">
              <a:buNone/>
            </a:pPr>
            <a:r>
              <a:rPr lang="en-US" altLang="zh-CN" sz="2800" b="1" err="1">
                <a:solidFill>
                  <a:srgbClr val="FF0000"/>
                </a:solidFill>
              </a:rPr>
              <a:t>qì g</a:t>
            </a:r>
            <a:r>
              <a:rPr lang="en-US" altLang="zh-CN" sz="2800" b="1" err="1">
                <a:solidFill>
                  <a:srgbClr val="FF0000"/>
                </a:solidFill>
                <a:latin typeface="Arial" panose="020B0604020202020204" pitchFamily="34" charset="0"/>
              </a:rPr>
              <a:t>à</a:t>
            </a:r>
            <a:r>
              <a:rPr lang="en-US" altLang="zh-CN" sz="2800" b="1" err="1">
                <a:solidFill>
                  <a:srgbClr val="FF0000"/>
                </a:solidFill>
              </a:rPr>
              <a:t>i         líng mǐn        mián yán        tuán</a:t>
            </a:r>
            <a:endParaRPr lang="en-US" altLang="zh-CN" sz="2800" b="1">
              <a:solidFill>
                <a:srgbClr val="FF0000"/>
              </a:solidFill>
            </a:endParaRPr>
          </a:p>
          <a:p>
            <a:pPr marL="0" indent="0">
              <a:buNone/>
            </a:pPr>
            <a:r>
              <a:rPr lang="zh-CN" altLang="en-US" sz="3600" b="1" dirty="0"/>
              <a:t>气概         灵敏          绵延          抟</a:t>
            </a:r>
            <a:endParaRPr lang="zh-CN" altLang="en-US" b="1" dirty="0"/>
          </a:p>
          <a:p>
            <a:pPr marL="0" indent="0">
              <a:buNone/>
            </a:pPr>
            <a:r>
              <a:rPr lang="zh-CN" altLang="en-US" b="1" dirty="0"/>
              <a:t>       </a:t>
            </a:r>
            <a:r>
              <a:rPr lang="en-US" altLang="zh-CN" b="1" err="1">
                <a:solidFill>
                  <a:srgbClr val="FF0000"/>
                </a:solidFill>
              </a:rPr>
              <a:t>xiá gōng    gēng</a:t>
            </a:r>
            <a:endParaRPr lang="en-US" altLang="zh-CN" b="1">
              <a:solidFill>
                <a:srgbClr val="FF0000"/>
              </a:solidFill>
            </a:endParaRPr>
          </a:p>
          <a:p>
            <a:pPr marL="0" indent="0">
              <a:buNone/>
            </a:pPr>
            <a:r>
              <a:rPr lang="zh-CN" altLang="en-US" sz="3600" b="1" dirty="0"/>
              <a:t>力不暇供          絙</a:t>
            </a:r>
            <a:endParaRPr lang="zh-CN" altLang="en-US"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6563">
                                            <p:txEl>
                                              <p:charRg st="0" end="49"/>
                                            </p:txEl>
                                          </p:spTgt>
                                        </p:tgtEl>
                                        <p:attrNameLst>
                                          <p:attrName>style.visibility</p:attrName>
                                        </p:attrNameLst>
                                      </p:cBhvr>
                                      <p:to>
                                        <p:strVal val="visible"/>
                                      </p:to>
                                    </p:set>
                                    <p:anim calcmode="lin" valueType="num">
                                      <p:cBhvr additive="base">
                                        <p:cTn id="7" dur="500" fill="hold"/>
                                        <p:tgtEl>
                                          <p:spTgt spid="66563">
                                            <p:txEl>
                                              <p:charRg st="0" end="4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6563">
                                            <p:txEl>
                                              <p:charRg st="0" end="49"/>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6563">
                                            <p:txEl>
                                              <p:charRg st="49" end="89"/>
                                            </p:txEl>
                                          </p:spTgt>
                                        </p:tgtEl>
                                        <p:attrNameLst>
                                          <p:attrName>style.visibility</p:attrName>
                                        </p:attrNameLst>
                                      </p:cBhvr>
                                      <p:to>
                                        <p:strVal val="visible"/>
                                      </p:to>
                                    </p:set>
                                    <p:anim calcmode="lin" valueType="num">
                                      <p:cBhvr additive="base">
                                        <p:cTn id="13" dur="500" fill="hold"/>
                                        <p:tgtEl>
                                          <p:spTgt spid="66563">
                                            <p:txEl>
                                              <p:charRg st="49" end="8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6563">
                                            <p:txEl>
                                              <p:charRg st="49" end="8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6563">
                                            <p:txEl>
                                              <p:charRg st="89" end="141"/>
                                            </p:txEl>
                                          </p:spTgt>
                                        </p:tgtEl>
                                        <p:attrNameLst>
                                          <p:attrName>style.visibility</p:attrName>
                                        </p:attrNameLst>
                                      </p:cBhvr>
                                      <p:to>
                                        <p:strVal val="visible"/>
                                      </p:to>
                                    </p:set>
                                    <p:anim calcmode="lin" valueType="num">
                                      <p:cBhvr additive="base">
                                        <p:cTn id="19" dur="500" fill="hold"/>
                                        <p:tgtEl>
                                          <p:spTgt spid="66563">
                                            <p:txEl>
                                              <p:charRg st="89" end="14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6563">
                                            <p:txEl>
                                              <p:charRg st="89" end="14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6563">
                                            <p:txEl>
                                              <p:charRg st="141" end="183"/>
                                            </p:txEl>
                                          </p:spTgt>
                                        </p:tgtEl>
                                        <p:attrNameLst>
                                          <p:attrName>style.visibility</p:attrName>
                                        </p:attrNameLst>
                                      </p:cBhvr>
                                      <p:to>
                                        <p:strVal val="visible"/>
                                      </p:to>
                                    </p:set>
                                    <p:anim calcmode="lin" valueType="num">
                                      <p:cBhvr additive="base">
                                        <p:cTn id="25" dur="500" fill="hold"/>
                                        <p:tgtEl>
                                          <p:spTgt spid="66563">
                                            <p:txEl>
                                              <p:charRg st="141" end="18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6563">
                                            <p:txEl>
                                              <p:charRg st="141" end="18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6563">
                                            <p:txEl>
                                              <p:charRg st="183" end="207"/>
                                            </p:txEl>
                                          </p:spTgt>
                                        </p:tgtEl>
                                        <p:attrNameLst>
                                          <p:attrName>style.visibility</p:attrName>
                                        </p:attrNameLst>
                                      </p:cBhvr>
                                      <p:to>
                                        <p:strVal val="visible"/>
                                      </p:to>
                                    </p:set>
                                    <p:anim calcmode="lin" valueType="num">
                                      <p:cBhvr additive="base">
                                        <p:cTn id="31" dur="500" fill="hold"/>
                                        <p:tgtEl>
                                          <p:spTgt spid="66563">
                                            <p:txEl>
                                              <p:charRg st="183" end="20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6563">
                                            <p:txEl>
                                              <p:charRg st="183" end="20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6563">
                                            <p:txEl>
                                              <p:charRg st="207" end="223"/>
                                            </p:txEl>
                                          </p:spTgt>
                                        </p:tgtEl>
                                        <p:attrNameLst>
                                          <p:attrName>style.visibility</p:attrName>
                                        </p:attrNameLst>
                                      </p:cBhvr>
                                      <p:to>
                                        <p:strVal val="visible"/>
                                      </p:to>
                                    </p:set>
                                    <p:anim calcmode="lin" valueType="num">
                                      <p:cBhvr additive="base">
                                        <p:cTn id="37" dur="500" fill="hold"/>
                                        <p:tgtEl>
                                          <p:spTgt spid="66563">
                                            <p:txEl>
                                              <p:charRg st="207" end="22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6563">
                                            <p:txEl>
                                              <p:charRg st="207" end="22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100000">
              <a:srgbClr val="FF9933"/>
            </a:gs>
          </a:gsLst>
          <a:lin ang="5400000" scaled="1"/>
          <a:tileRect/>
        </a:gradFill>
        <a:effectLst/>
      </p:bgPr>
    </p:bg>
    <p:spTree>
      <p:nvGrpSpPr>
        <p:cNvPr id="1" name=""/>
        <p:cNvGrpSpPr/>
        <p:nvPr/>
      </p:nvGrpSpPr>
      <p:grpSpPr/>
      <p:sp>
        <p:nvSpPr>
          <p:cNvPr id="55299" name="矩形 55298"/>
          <p:cNvSpPr/>
          <p:nvPr/>
        </p:nvSpPr>
        <p:spPr>
          <a:xfrm>
            <a:off x="250825" y="1014413"/>
            <a:ext cx="8305800" cy="5387975"/>
          </a:xfrm>
          <a:prstGeom prst="rect">
            <a:avLst/>
          </a:prstGeom>
          <a:noFill/>
          <a:ln w="9525">
            <a:noFill/>
          </a:ln>
        </p:spPr>
        <p:txBody>
          <a:bodyPr>
            <a:spAutoFit/>
          </a:bodyPr>
          <a:p>
            <a:pPr marL="457200" indent="-457200">
              <a:lnSpc>
                <a:spcPct val="105000"/>
              </a:lnSpc>
              <a:buClr>
                <a:schemeClr val="bg1"/>
              </a:buClr>
            </a:pPr>
            <a:r>
              <a:rPr lang="en-US" altLang="zh-CN" sz="4400" b="1" dirty="0">
                <a:latin typeface="华文新魏" pitchFamily="2" charset="-122"/>
                <a:ea typeface="华文新魏" pitchFamily="2" charset="-122"/>
              </a:rPr>
              <a:t>    </a:t>
            </a:r>
            <a:r>
              <a:rPr lang="zh-CN" altLang="en-US" sz="3200" b="1" dirty="0">
                <a:latin typeface="华文新魏" pitchFamily="2" charset="-122"/>
                <a:ea typeface="华文新魏" pitchFamily="2" charset="-122"/>
              </a:rPr>
              <a:t>通常说天地开辟以后，还没有人类。女娲揉团黄土造成人。这项工作太费力了，女娲忙不过来，就把一根绳子放到泥浆中，拉出来，溅出的泥点子就成了人。所以那些富贵者，就是女娲用黄土造出的人；那些贫贱平庸的人，就是女娲用绳索甩出的人。</a:t>
            </a:r>
            <a:endParaRPr lang="zh-CN" altLang="en-US" sz="3200" b="1" dirty="0">
              <a:latin typeface="华文新魏" pitchFamily="2" charset="-122"/>
              <a:ea typeface="华文新魏" pitchFamily="2" charset="-122"/>
            </a:endParaRPr>
          </a:p>
          <a:p>
            <a:pPr marL="457200" indent="-457200">
              <a:lnSpc>
                <a:spcPct val="105000"/>
              </a:lnSpc>
              <a:buClr>
                <a:schemeClr val="bg1"/>
              </a:buClr>
            </a:pPr>
            <a:r>
              <a:rPr lang="zh-CN" altLang="en-US" sz="3200" b="1" dirty="0">
                <a:latin typeface="华文新魏" pitchFamily="2" charset="-122"/>
                <a:ea typeface="华文新魏" pitchFamily="2" charset="-122"/>
              </a:rPr>
              <a:t>      女娲在神祠里祷告，祈求神任命她做女媒。于是女娲就安排男女婚配。</a:t>
            </a:r>
            <a:endParaRPr lang="zh-CN" altLang="en-US" sz="3200" b="1" dirty="0">
              <a:latin typeface="华文新魏" pitchFamily="2" charset="-122"/>
              <a:ea typeface="华文新魏" pitchFamily="2" charset="-122"/>
            </a:endParaRPr>
          </a:p>
          <a:p>
            <a:pPr marL="457200" indent="-457200">
              <a:lnSpc>
                <a:spcPct val="105000"/>
              </a:lnSpc>
              <a:buClr>
                <a:schemeClr val="bg1"/>
              </a:buClr>
            </a:pPr>
            <a:endParaRPr lang="zh-CN" altLang="en-US" sz="2800" b="1" dirty="0">
              <a:solidFill>
                <a:srgbClr val="FF0000"/>
              </a:solidFill>
              <a:latin typeface="宋体" panose="02010600030101010101" pitchFamily="2" charset="-122"/>
            </a:endParaRPr>
          </a:p>
        </p:txBody>
      </p:sp>
      <p:pic>
        <p:nvPicPr>
          <p:cNvPr id="55300" name="图片 55299" descr="wend6"/>
          <p:cNvPicPr>
            <a:picLocks noChangeAspect="1"/>
          </p:cNvPicPr>
          <p:nvPr/>
        </p:nvPicPr>
        <p:blipFill>
          <a:blip r:embed="rId1"/>
          <a:stretch>
            <a:fillRect/>
          </a:stretch>
        </p:blipFill>
        <p:spPr>
          <a:xfrm>
            <a:off x="6725920" y="4971415"/>
            <a:ext cx="2301240" cy="1906270"/>
          </a:xfrm>
          <a:prstGeom prst="rect">
            <a:avLst/>
          </a:prstGeom>
          <a:noFill/>
          <a:ln w="9525">
            <a:noFill/>
          </a:ln>
        </p:spPr>
      </p:pic>
      <p:sp>
        <p:nvSpPr>
          <p:cNvPr id="55301" name="文本框 55300"/>
          <p:cNvSpPr txBox="1"/>
          <p:nvPr/>
        </p:nvSpPr>
        <p:spPr>
          <a:xfrm>
            <a:off x="822325" y="277813"/>
            <a:ext cx="8007350" cy="762000"/>
          </a:xfrm>
          <a:prstGeom prst="rect">
            <a:avLst/>
          </a:prstGeom>
          <a:noFill/>
          <a:ln w="9525">
            <a:noFill/>
          </a:ln>
        </p:spPr>
        <p:txBody>
          <a:bodyPr wrap="none" anchor="t">
            <a:spAutoFit/>
          </a:bodyPr>
          <a:p>
            <a:r>
              <a:rPr lang="en-US" altLang="zh-CN" sz="4400" b="1" dirty="0">
                <a:solidFill>
                  <a:srgbClr val="FF0000"/>
                </a:solidFill>
                <a:latin typeface="华文新魏" pitchFamily="2" charset="-122"/>
                <a:ea typeface="华文新魏" pitchFamily="2" charset="-122"/>
              </a:rPr>
              <a:t>《</a:t>
            </a:r>
            <a:r>
              <a:rPr lang="zh-CN" altLang="en-US" sz="4400" b="1" dirty="0">
                <a:solidFill>
                  <a:srgbClr val="FF0000"/>
                </a:solidFill>
                <a:latin typeface="华文新魏" pitchFamily="2" charset="-122"/>
                <a:ea typeface="华文新魏" pitchFamily="2" charset="-122"/>
              </a:rPr>
              <a:t>风俗通</a:t>
            </a:r>
            <a:r>
              <a:rPr lang="en-US" altLang="zh-CN" sz="4400" b="1" dirty="0">
                <a:solidFill>
                  <a:srgbClr val="FF0000"/>
                </a:solidFill>
                <a:latin typeface="华文新魏" pitchFamily="2" charset="-122"/>
                <a:ea typeface="华文新魏" pitchFamily="2" charset="-122"/>
              </a:rPr>
              <a:t>》</a:t>
            </a:r>
            <a:r>
              <a:rPr lang="zh-CN" altLang="en-US" sz="4400" b="1" dirty="0">
                <a:solidFill>
                  <a:srgbClr val="FF0000"/>
                </a:solidFill>
                <a:latin typeface="华文新魏" pitchFamily="2" charset="-122"/>
                <a:ea typeface="华文新魏" pitchFamily="2" charset="-122"/>
              </a:rPr>
              <a:t>中关于女娲的记载：</a:t>
            </a:r>
            <a:endParaRPr lang="zh-CN" altLang="en-US" sz="4400" b="1">
              <a:solidFill>
                <a:srgbClr val="FF0000"/>
              </a:solidFill>
              <a:latin typeface="华文新魏" pitchFamily="2" charset="-122"/>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5301"/>
                                        </p:tgtEl>
                                        <p:attrNameLst>
                                          <p:attrName>style.visibility</p:attrName>
                                        </p:attrNameLst>
                                      </p:cBhvr>
                                      <p:to>
                                        <p:strVal val="visible"/>
                                      </p:to>
                                    </p:set>
                                    <p:anim calcmode="lin" valueType="num">
                                      <p:cBhvr additive="base">
                                        <p:cTn id="7" dur="500" fill="hold"/>
                                        <p:tgtEl>
                                          <p:spTgt spid="55301"/>
                                        </p:tgtEl>
                                        <p:attrNameLst>
                                          <p:attrName>ppt_x</p:attrName>
                                        </p:attrNameLst>
                                      </p:cBhvr>
                                      <p:tavLst>
                                        <p:tav tm="0">
                                          <p:val>
                                            <p:strVal val="0-#ppt_w/2"/>
                                          </p:val>
                                        </p:tav>
                                        <p:tav tm="100000">
                                          <p:val>
                                            <p:strVal val="#ppt_x"/>
                                          </p:val>
                                        </p:tav>
                                      </p:tavLst>
                                    </p:anim>
                                    <p:anim calcmode="lin" valueType="num">
                                      <p:cBhvr additive="base">
                                        <p:cTn id="8" dur="500" fill="hold"/>
                                        <p:tgtEl>
                                          <p:spTgt spid="5530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55299"/>
                                        </p:tgtEl>
                                        <p:attrNameLst>
                                          <p:attrName>style.visibility</p:attrName>
                                        </p:attrNameLst>
                                      </p:cBhvr>
                                      <p:to>
                                        <p:strVal val="visible"/>
                                      </p:to>
                                    </p:set>
                                    <p:animEffect transition="in" filter="dissolve">
                                      <p:cBhvr>
                                        <p:cTn id="13" dur="500"/>
                                        <p:tgtEl>
                                          <p:spTgt spid="552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p:bldP spid="55301"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100000">
              <a:srgbClr val="FF9933"/>
            </a:gs>
          </a:gsLst>
          <a:lin ang="5400000" scaled="1"/>
          <a:tileRect/>
        </a:gradFill>
        <a:effectLst/>
      </p:bgPr>
    </p:bg>
    <p:spTree>
      <p:nvGrpSpPr>
        <p:cNvPr id="1" name=""/>
        <p:cNvGrpSpPr/>
        <p:nvPr/>
      </p:nvGrpSpPr>
      <p:grpSpPr/>
      <p:sp>
        <p:nvSpPr>
          <p:cNvPr id="36866" name="文本框 36865"/>
          <p:cNvSpPr txBox="1"/>
          <p:nvPr/>
        </p:nvSpPr>
        <p:spPr>
          <a:xfrm>
            <a:off x="684213" y="549275"/>
            <a:ext cx="2879725" cy="762000"/>
          </a:xfrm>
          <a:prstGeom prst="rect">
            <a:avLst/>
          </a:prstGeom>
          <a:noFill/>
          <a:ln w="9525">
            <a:noFill/>
          </a:ln>
        </p:spPr>
        <p:txBody>
          <a:bodyPr>
            <a:spAutoFit/>
          </a:bodyPr>
          <a:p>
            <a:pPr>
              <a:spcBef>
                <a:spcPct val="50000"/>
              </a:spcBef>
              <a:buClr>
                <a:schemeClr val="bg1"/>
              </a:buClr>
            </a:pPr>
            <a:r>
              <a:rPr lang="zh-CN" altLang="en-US" sz="4400" dirty="0">
                <a:solidFill>
                  <a:schemeClr val="hlink"/>
                </a:solidFill>
                <a:latin typeface="Times New Roman" panose="02020603050405020304" pitchFamily="18" charset="0"/>
                <a:ea typeface="华文隶书" pitchFamily="2" charset="-122"/>
              </a:rPr>
              <a:t>探究品味</a:t>
            </a:r>
            <a:endParaRPr lang="zh-CN" altLang="en-US" sz="4400" dirty="0">
              <a:solidFill>
                <a:schemeClr val="hlink"/>
              </a:solidFill>
              <a:latin typeface="Times New Roman" panose="02020603050405020304" pitchFamily="18" charset="0"/>
              <a:ea typeface="华文隶书" pitchFamily="2" charset="-122"/>
            </a:endParaRPr>
          </a:p>
        </p:txBody>
      </p:sp>
      <p:sp>
        <p:nvSpPr>
          <p:cNvPr id="36867" name="矩形 36866"/>
          <p:cNvSpPr/>
          <p:nvPr/>
        </p:nvSpPr>
        <p:spPr>
          <a:xfrm>
            <a:off x="457200" y="1752600"/>
            <a:ext cx="8305800" cy="3609975"/>
          </a:xfrm>
          <a:prstGeom prst="rect">
            <a:avLst/>
          </a:prstGeom>
          <a:noFill/>
          <a:ln w="9525">
            <a:noFill/>
          </a:ln>
        </p:spPr>
        <p:txBody>
          <a:bodyPr>
            <a:spAutoFit/>
          </a:bodyPr>
          <a:p>
            <a:pPr marL="457200" indent="-457200">
              <a:lnSpc>
                <a:spcPct val="130000"/>
              </a:lnSpc>
              <a:buClr>
                <a:schemeClr val="bg1"/>
              </a:buClr>
            </a:pPr>
            <a:r>
              <a:rPr lang="en-US" altLang="zh-CN" sz="4400" b="1" dirty="0">
                <a:latin typeface="华文新魏" pitchFamily="2" charset="-122"/>
                <a:ea typeface="华文新魏" pitchFamily="2" charset="-122"/>
              </a:rPr>
              <a:t>  </a:t>
            </a:r>
            <a:r>
              <a:rPr lang="zh-CN" altLang="en-US" sz="4400" b="1" dirty="0">
                <a:latin typeface="华文新魏" pitchFamily="2" charset="-122"/>
                <a:ea typeface="华文新魏" pitchFamily="2" charset="-122"/>
              </a:rPr>
              <a:t>复述课文情节，对照</a:t>
            </a:r>
            <a:r>
              <a:rPr lang="en-US" altLang="zh-CN" sz="4400" b="1" dirty="0">
                <a:latin typeface="华文新魏" pitchFamily="2" charset="-122"/>
                <a:ea typeface="华文新魏" pitchFamily="2" charset="-122"/>
              </a:rPr>
              <a:t>《</a:t>
            </a:r>
            <a:r>
              <a:rPr lang="zh-CN" altLang="en-US" sz="4400" b="1" dirty="0">
                <a:latin typeface="华文新魏" pitchFamily="2" charset="-122"/>
                <a:ea typeface="华文新魏" pitchFamily="2" charset="-122"/>
              </a:rPr>
              <a:t>风俗通</a:t>
            </a:r>
            <a:r>
              <a:rPr lang="en-US" altLang="zh-CN" sz="4400" b="1" dirty="0">
                <a:latin typeface="华文新魏" pitchFamily="2" charset="-122"/>
                <a:ea typeface="华文新魏" pitchFamily="2" charset="-122"/>
              </a:rPr>
              <a:t>》</a:t>
            </a:r>
            <a:r>
              <a:rPr lang="zh-CN" altLang="en-US" sz="4400" b="1" dirty="0">
                <a:latin typeface="华文新魏" pitchFamily="2" charset="-122"/>
                <a:ea typeface="华文新魏" pitchFamily="2" charset="-122"/>
              </a:rPr>
              <a:t>中关于女娲的</a:t>
            </a:r>
            <a:r>
              <a:rPr lang="zh-CN" altLang="en-US" sz="4400" b="1" dirty="0">
                <a:latin typeface="华文新魏" pitchFamily="2" charset="-122"/>
                <a:ea typeface="华文新魏" pitchFamily="2" charset="-122"/>
                <a:hlinkClick r:id="rId1" action="ppaction://hlinksldjump"/>
              </a:rPr>
              <a:t>记载</a:t>
            </a:r>
            <a:r>
              <a:rPr lang="zh-CN" altLang="en-US" sz="4400" b="1" dirty="0">
                <a:latin typeface="华文新魏" pitchFamily="2" charset="-122"/>
                <a:ea typeface="华文新魏" pitchFamily="2" charset="-122"/>
              </a:rPr>
              <a:t>，找出课文丰富了哪些</a:t>
            </a:r>
            <a:r>
              <a:rPr lang="zh-CN" altLang="en-US" sz="4400" b="1" dirty="0">
                <a:latin typeface="华文新魏" pitchFamily="2" charset="-122"/>
                <a:ea typeface="华文新魏" pitchFamily="2" charset="-122"/>
                <a:hlinkClick r:id="" action="ppaction://noaction"/>
              </a:rPr>
              <a:t>内容，</a:t>
            </a:r>
            <a:r>
              <a:rPr lang="zh-CN" altLang="en-US" sz="4400" b="1" dirty="0">
                <a:latin typeface="华文新魏" pitchFamily="2" charset="-122"/>
                <a:ea typeface="华文新魏" pitchFamily="2" charset="-122"/>
              </a:rPr>
              <a:t>哪里最见出作者的想象力</a:t>
            </a:r>
            <a:r>
              <a:rPr lang="zh-CN" altLang="en-US" sz="2800" b="1" dirty="0">
                <a:latin typeface="宋体" panose="02010600030101010101" pitchFamily="2" charset="-122"/>
              </a:rPr>
              <a:t>。</a:t>
            </a:r>
            <a:endParaRPr lang="zh-CN" altLang="en-US" sz="2800" b="1" dirty="0">
              <a:latin typeface="宋体" panose="02010600030101010101" pitchFamily="2" charset="-122"/>
            </a:endParaRPr>
          </a:p>
        </p:txBody>
      </p:sp>
      <p:pic>
        <p:nvPicPr>
          <p:cNvPr id="36868" name="图片 36867" descr="wend6"/>
          <p:cNvPicPr>
            <a:picLocks noChangeAspect="1"/>
          </p:cNvPicPr>
          <p:nvPr/>
        </p:nvPicPr>
        <p:blipFill>
          <a:blip r:embed="rId2"/>
          <a:stretch>
            <a:fillRect/>
          </a:stretch>
        </p:blipFill>
        <p:spPr>
          <a:xfrm>
            <a:off x="6629400" y="4775200"/>
            <a:ext cx="2514600" cy="2082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686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36867"/>
                                        </p:tgtEl>
                                        <p:attrNameLst>
                                          <p:attrName>style.visibility</p:attrName>
                                        </p:attrNameLst>
                                      </p:cBhvr>
                                      <p:to>
                                        <p:strVal val="visible"/>
                                      </p:to>
                                    </p:set>
                                    <p:animEffect transition="in" filter="dissolve">
                                      <p:cBhvr>
                                        <p:cTn id="11" dur="500"/>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3686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4274" name="文本框 54273"/>
          <p:cNvSpPr txBox="1"/>
          <p:nvPr/>
        </p:nvSpPr>
        <p:spPr>
          <a:xfrm>
            <a:off x="822325" y="473075"/>
            <a:ext cx="8321675" cy="3937000"/>
          </a:xfrm>
          <a:prstGeom prst="rect">
            <a:avLst/>
          </a:prstGeom>
          <a:noFill/>
          <a:ln w="9525">
            <a:noFill/>
          </a:ln>
        </p:spPr>
        <p:txBody>
          <a:bodyPr>
            <a:spAutoFit/>
          </a:bodyPr>
          <a:p>
            <a:r>
              <a:rPr lang="zh-CN" altLang="en-US" sz="3600" b="1" dirty="0">
                <a:solidFill>
                  <a:schemeClr val="tx1"/>
                </a:solidFill>
                <a:latin typeface="楷体_GB2312" pitchFamily="49" charset="-122"/>
                <a:ea typeface="楷体_GB2312" pitchFamily="49" charset="-122"/>
              </a:rPr>
              <a:t>参考：课文在原来的基础之上增加了：</a:t>
            </a:r>
            <a:endParaRPr lang="zh-CN" altLang="en-US" sz="3600" b="1" dirty="0">
              <a:solidFill>
                <a:srgbClr val="FF0000"/>
              </a:solidFill>
              <a:latin typeface="楷体_GB2312" pitchFamily="49" charset="-122"/>
              <a:ea typeface="楷体_GB2312" pitchFamily="49" charset="-122"/>
            </a:endParaRPr>
          </a:p>
          <a:p>
            <a:r>
              <a:rPr lang="zh-CN" altLang="en-US" sz="3600" b="1" dirty="0">
                <a:solidFill>
                  <a:srgbClr val="FF0000"/>
                </a:solidFill>
                <a:latin typeface="楷体_GB2312" pitchFamily="49" charset="-122"/>
                <a:ea typeface="楷体_GB2312" pitchFamily="49" charset="-122"/>
                <a:sym typeface="Wingdings" panose="05000000000000000000" pitchFamily="2" charset="2"/>
              </a:rPr>
              <a:t>（</a:t>
            </a:r>
            <a:r>
              <a:rPr lang="en-US" altLang="zh-CN" sz="3600" b="1" dirty="0">
                <a:solidFill>
                  <a:srgbClr val="FF0000"/>
                </a:solidFill>
                <a:latin typeface="楷体_GB2312" pitchFamily="49" charset="-122"/>
                <a:ea typeface="楷体_GB2312" pitchFamily="49" charset="-122"/>
                <a:sym typeface="Wingdings" panose="05000000000000000000" pitchFamily="2" charset="2"/>
              </a:rPr>
              <a:t>1</a:t>
            </a:r>
            <a:r>
              <a:rPr lang="zh-CN" altLang="en-US" sz="3600" b="1" dirty="0">
                <a:solidFill>
                  <a:srgbClr val="FF0000"/>
                </a:solidFill>
                <a:latin typeface="楷体_GB2312" pitchFamily="49" charset="-122"/>
                <a:ea typeface="楷体_GB2312" pitchFamily="49" charset="-122"/>
                <a:sym typeface="Wingdings" panose="05000000000000000000" pitchFamily="2" charset="2"/>
              </a:rPr>
              <a:t>）女娲造人的起因；</a:t>
            </a:r>
            <a:endParaRPr lang="zh-CN" altLang="en-US" sz="3600" b="1">
              <a:solidFill>
                <a:srgbClr val="FF0000"/>
              </a:solidFill>
              <a:latin typeface="楷体_GB2312" pitchFamily="49" charset="-122"/>
              <a:ea typeface="楷体_GB2312" pitchFamily="49" charset="-122"/>
              <a:sym typeface="Wingdings" panose="05000000000000000000" pitchFamily="2" charset="2"/>
            </a:endParaRPr>
          </a:p>
          <a:p>
            <a:r>
              <a:rPr lang="zh-CN" altLang="en-US" sz="3600" b="1" dirty="0">
                <a:solidFill>
                  <a:srgbClr val="FF0000"/>
                </a:solidFill>
                <a:latin typeface="楷体_GB2312" pitchFamily="49" charset="-122"/>
                <a:ea typeface="楷体_GB2312" pitchFamily="49" charset="-122"/>
                <a:sym typeface="Wingdings" panose="05000000000000000000" pitchFamily="2" charset="2"/>
              </a:rPr>
              <a:t>（</a:t>
            </a:r>
            <a:r>
              <a:rPr lang="en-US" altLang="zh-CN" sz="3600" b="1" dirty="0">
                <a:solidFill>
                  <a:srgbClr val="FF0000"/>
                </a:solidFill>
                <a:latin typeface="楷体_GB2312" pitchFamily="49" charset="-122"/>
                <a:ea typeface="楷体_GB2312" pitchFamily="49" charset="-122"/>
                <a:sym typeface="Wingdings" panose="05000000000000000000" pitchFamily="2" charset="2"/>
              </a:rPr>
              <a:t>2</a:t>
            </a:r>
            <a:r>
              <a:rPr lang="zh-CN" altLang="en-US" sz="3600" b="1" dirty="0">
                <a:solidFill>
                  <a:srgbClr val="FF0000"/>
                </a:solidFill>
                <a:latin typeface="楷体_GB2312" pitchFamily="49" charset="-122"/>
                <a:ea typeface="楷体_GB2312" pitchFamily="49" charset="-122"/>
                <a:sym typeface="Wingdings" panose="05000000000000000000" pitchFamily="2" charset="2"/>
              </a:rPr>
              <a:t>）女娲造人的具体过程；</a:t>
            </a:r>
            <a:endParaRPr lang="zh-CN" altLang="en-US" sz="3600" b="1" dirty="0">
              <a:solidFill>
                <a:srgbClr val="FF0000"/>
              </a:solidFill>
              <a:latin typeface="楷体_GB2312" pitchFamily="49" charset="-122"/>
              <a:ea typeface="楷体_GB2312" pitchFamily="49" charset="-122"/>
              <a:sym typeface="Wingdings" panose="05000000000000000000" pitchFamily="2" charset="2"/>
            </a:endParaRPr>
          </a:p>
          <a:p>
            <a:r>
              <a:rPr lang="zh-CN" altLang="en-US" sz="3600" b="1" dirty="0">
                <a:solidFill>
                  <a:srgbClr val="FF0000"/>
                </a:solidFill>
                <a:latin typeface="楷体_GB2312" pitchFamily="49" charset="-122"/>
                <a:ea typeface="楷体_GB2312" pitchFamily="49" charset="-122"/>
                <a:sym typeface="Wingdings" panose="05000000000000000000" pitchFamily="2" charset="2"/>
              </a:rPr>
              <a:t>（</a:t>
            </a:r>
            <a:r>
              <a:rPr lang="en-US" altLang="zh-CN" sz="3600" b="1" dirty="0">
                <a:solidFill>
                  <a:srgbClr val="FF0000"/>
                </a:solidFill>
                <a:latin typeface="楷体_GB2312" pitchFamily="49" charset="-122"/>
                <a:ea typeface="楷体_GB2312" pitchFamily="49" charset="-122"/>
                <a:sym typeface="Wingdings" panose="05000000000000000000" pitchFamily="2" charset="2"/>
              </a:rPr>
              <a:t>3</a:t>
            </a:r>
            <a:r>
              <a:rPr lang="zh-CN" altLang="en-US" sz="3600" b="1" dirty="0">
                <a:solidFill>
                  <a:srgbClr val="FF0000"/>
                </a:solidFill>
                <a:latin typeface="楷体_GB2312" pitchFamily="49" charset="-122"/>
                <a:ea typeface="楷体_GB2312" pitchFamily="49" charset="-122"/>
                <a:sym typeface="Wingdings" panose="05000000000000000000" pitchFamily="2" charset="2"/>
              </a:rPr>
              <a:t>）人造出来之后欢欣喜悦场面；</a:t>
            </a:r>
            <a:endParaRPr lang="zh-CN" altLang="en-US" sz="3600" b="1" dirty="0">
              <a:solidFill>
                <a:srgbClr val="FF0000"/>
              </a:solidFill>
              <a:latin typeface="楷体_GB2312" pitchFamily="49" charset="-122"/>
              <a:ea typeface="楷体_GB2312" pitchFamily="49" charset="-122"/>
              <a:sym typeface="Wingdings" panose="05000000000000000000" pitchFamily="2" charset="2"/>
            </a:endParaRPr>
          </a:p>
          <a:p>
            <a:r>
              <a:rPr lang="zh-CN" altLang="en-US" sz="3600" b="1" dirty="0">
                <a:solidFill>
                  <a:srgbClr val="FF0000"/>
                </a:solidFill>
                <a:latin typeface="楷体_GB2312" pitchFamily="49" charset="-122"/>
                <a:ea typeface="楷体_GB2312" pitchFamily="49" charset="-122"/>
                <a:sym typeface="Wingdings" panose="05000000000000000000" pitchFamily="2" charset="2"/>
              </a:rPr>
              <a:t>（</a:t>
            </a:r>
            <a:r>
              <a:rPr lang="en-US" altLang="zh-CN" sz="3600" b="1" dirty="0">
                <a:solidFill>
                  <a:srgbClr val="FF0000"/>
                </a:solidFill>
                <a:latin typeface="楷体_GB2312" pitchFamily="49" charset="-122"/>
                <a:ea typeface="楷体_GB2312" pitchFamily="49" charset="-122"/>
                <a:sym typeface="Wingdings" panose="05000000000000000000" pitchFamily="2" charset="2"/>
              </a:rPr>
              <a:t>4</a:t>
            </a:r>
            <a:r>
              <a:rPr lang="zh-CN" altLang="en-US" sz="3600" b="1" dirty="0">
                <a:solidFill>
                  <a:srgbClr val="FF0000"/>
                </a:solidFill>
                <a:latin typeface="楷体_GB2312" pitchFamily="49" charset="-122"/>
                <a:ea typeface="楷体_GB2312" pitchFamily="49" charset="-122"/>
                <a:sym typeface="Wingdings" panose="05000000000000000000" pitchFamily="2" charset="2"/>
              </a:rPr>
              <a:t>）女娲像人一样具有心理活动和喜怒哀乐等情绪；</a:t>
            </a:r>
            <a:endParaRPr lang="zh-CN" altLang="en-US" sz="3600" b="1" dirty="0">
              <a:solidFill>
                <a:srgbClr val="FF0000"/>
              </a:solidFill>
              <a:latin typeface="楷体_GB2312" pitchFamily="49" charset="-122"/>
              <a:ea typeface="楷体_GB2312" pitchFamily="49" charset="-122"/>
              <a:sym typeface="Wingdings" panose="05000000000000000000" pitchFamily="2" charset="2"/>
            </a:endParaRPr>
          </a:p>
          <a:p>
            <a:r>
              <a:rPr lang="zh-CN" altLang="en-US" sz="3600" b="1" dirty="0">
                <a:solidFill>
                  <a:srgbClr val="FF0000"/>
                </a:solidFill>
                <a:latin typeface="楷体_GB2312" pitchFamily="49" charset="-122"/>
                <a:ea typeface="楷体_GB2312" pitchFamily="49" charset="-122"/>
                <a:sym typeface="Wingdings" panose="05000000000000000000" pitchFamily="2" charset="2"/>
              </a:rPr>
              <a:t>（</a:t>
            </a:r>
            <a:r>
              <a:rPr lang="en-US" altLang="zh-CN" sz="3600" b="1" dirty="0">
                <a:solidFill>
                  <a:srgbClr val="FF0000"/>
                </a:solidFill>
                <a:latin typeface="楷体_GB2312" pitchFamily="49" charset="-122"/>
                <a:ea typeface="楷体_GB2312" pitchFamily="49" charset="-122"/>
                <a:sym typeface="Wingdings" panose="05000000000000000000" pitchFamily="2" charset="2"/>
              </a:rPr>
              <a:t>5</a:t>
            </a:r>
            <a:r>
              <a:rPr lang="zh-CN" altLang="en-US" sz="3600" b="1" dirty="0">
                <a:solidFill>
                  <a:srgbClr val="FF0000"/>
                </a:solidFill>
                <a:latin typeface="楷体_GB2312" pitchFamily="49" charset="-122"/>
                <a:ea typeface="楷体_GB2312" pitchFamily="49" charset="-122"/>
                <a:sym typeface="Wingdings" panose="05000000000000000000" pitchFamily="2" charset="2"/>
              </a:rPr>
              <a:t>）作者的评述。</a:t>
            </a:r>
            <a:endParaRPr lang="zh-CN" altLang="en-US" sz="3600" b="1">
              <a:solidFill>
                <a:srgbClr val="FF0000"/>
              </a:solidFill>
              <a:latin typeface="楷体_GB2312" pitchFamily="49" charset="-122"/>
              <a:ea typeface="楷体_GB2312" pitchFamily="49" charset="-122"/>
            </a:endParaRPr>
          </a:p>
        </p:txBody>
      </p:sp>
      <p:sp>
        <p:nvSpPr>
          <p:cNvPr id="54275" name="文本框 54274"/>
          <p:cNvSpPr txBox="1"/>
          <p:nvPr/>
        </p:nvSpPr>
        <p:spPr>
          <a:xfrm>
            <a:off x="900113" y="4581525"/>
            <a:ext cx="7559675" cy="1938020"/>
          </a:xfrm>
          <a:prstGeom prst="rect">
            <a:avLst/>
          </a:prstGeom>
          <a:noFill/>
          <a:ln w="9525">
            <a:noFill/>
          </a:ln>
        </p:spPr>
        <p:txBody>
          <a:bodyPr>
            <a:spAutoFit/>
          </a:bodyPr>
          <a:p>
            <a:r>
              <a:rPr lang="zh-CN" altLang="en-US" sz="4000" b="1" dirty="0">
                <a:solidFill>
                  <a:srgbClr val="3333FF"/>
                </a:solidFill>
                <a:latin typeface="方正启体简体" panose="03000509000000000000" charset="-122"/>
                <a:ea typeface="方正启体简体" panose="03000509000000000000" charset="-122"/>
              </a:rPr>
              <a:t>其中女娲造出小人后欢欣鼓舞的场面以及对女娲的人性化描写最见作者的想象力。</a:t>
            </a:r>
            <a:endParaRPr lang="zh-CN" altLang="en-US" sz="4000" b="1" dirty="0">
              <a:solidFill>
                <a:srgbClr val="3333FF"/>
              </a:solidFill>
              <a:latin typeface="方正启体简体" panose="03000509000000000000" charset="-122"/>
              <a:ea typeface="方正启体简体" panose="03000509000000000000" charset="-122"/>
            </a:endParaRPr>
          </a:p>
        </p:txBody>
      </p:sp>
      <p:grpSp>
        <p:nvGrpSpPr>
          <p:cNvPr id="3" name="Group 4"/>
          <p:cNvGrpSpPr>
            <a:grpSpLocks noChangeAspect="1"/>
          </p:cNvGrpSpPr>
          <p:nvPr/>
        </p:nvGrpSpPr>
        <p:grpSpPr bwMode="auto">
          <a:xfrm>
            <a:off x="2625090" y="1358265"/>
            <a:ext cx="4471670" cy="4707890"/>
            <a:chOff x="1081" y="1135"/>
            <a:chExt cx="2409" cy="2536"/>
          </a:xfrm>
          <a:solidFill>
            <a:schemeClr val="tx1">
              <a:lumMod val="85000"/>
              <a:lumOff val="15000"/>
            </a:schemeClr>
          </a:solidFill>
        </p:grpSpPr>
        <p:sp>
          <p:nvSpPr>
            <p:cNvPr id="6" name="Freeform 6"/>
            <p:cNvSpPr>
              <a:spLocks noEditPoints="1"/>
            </p:cNvSpPr>
            <p:nvPr/>
          </p:nvSpPr>
          <p:spPr bwMode="auto">
            <a:xfrm>
              <a:off x="2087" y="2253"/>
              <a:ext cx="368" cy="398"/>
            </a:xfrm>
            <a:custGeom>
              <a:avLst/>
              <a:gdLst>
                <a:gd name="T0" fmla="*/ 0 w 360"/>
                <a:gd name="T1" fmla="*/ 194 h 389"/>
                <a:gd name="T2" fmla="*/ 180 w 360"/>
                <a:gd name="T3" fmla="*/ 0 h 389"/>
                <a:gd name="T4" fmla="*/ 180 w 360"/>
                <a:gd name="T5" fmla="*/ 0 h 389"/>
                <a:gd name="T6" fmla="*/ 360 w 360"/>
                <a:gd name="T7" fmla="*/ 194 h 389"/>
                <a:gd name="T8" fmla="*/ 360 w 360"/>
                <a:gd name="T9" fmla="*/ 194 h 389"/>
                <a:gd name="T10" fmla="*/ 180 w 360"/>
                <a:gd name="T11" fmla="*/ 389 h 389"/>
                <a:gd name="T12" fmla="*/ 180 w 360"/>
                <a:gd name="T13" fmla="*/ 389 h 389"/>
                <a:gd name="T14" fmla="*/ 0 w 360"/>
                <a:gd name="T15" fmla="*/ 194 h 389"/>
                <a:gd name="T16" fmla="*/ 14 w 360"/>
                <a:gd name="T17" fmla="*/ 194 h 389"/>
                <a:gd name="T18" fmla="*/ 180 w 360"/>
                <a:gd name="T19" fmla="*/ 375 h 389"/>
                <a:gd name="T20" fmla="*/ 180 w 360"/>
                <a:gd name="T21" fmla="*/ 375 h 389"/>
                <a:gd name="T22" fmla="*/ 346 w 360"/>
                <a:gd name="T23" fmla="*/ 194 h 389"/>
                <a:gd name="T24" fmla="*/ 346 w 360"/>
                <a:gd name="T25" fmla="*/ 194 h 389"/>
                <a:gd name="T26" fmla="*/ 180 w 360"/>
                <a:gd name="T27" fmla="*/ 13 h 389"/>
                <a:gd name="T28" fmla="*/ 180 w 360"/>
                <a:gd name="T29" fmla="*/ 13 h 389"/>
                <a:gd name="T30" fmla="*/ 14 w 360"/>
                <a:gd name="T31" fmla="*/ 194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0" h="389">
                  <a:moveTo>
                    <a:pt x="0" y="194"/>
                  </a:moveTo>
                  <a:cubicBezTo>
                    <a:pt x="0" y="87"/>
                    <a:pt x="80" y="0"/>
                    <a:pt x="180" y="0"/>
                  </a:cubicBezTo>
                  <a:cubicBezTo>
                    <a:pt x="180" y="0"/>
                    <a:pt x="180" y="0"/>
                    <a:pt x="180" y="0"/>
                  </a:cubicBezTo>
                  <a:cubicBezTo>
                    <a:pt x="280" y="0"/>
                    <a:pt x="360" y="87"/>
                    <a:pt x="360" y="194"/>
                  </a:cubicBezTo>
                  <a:cubicBezTo>
                    <a:pt x="360" y="194"/>
                    <a:pt x="360" y="194"/>
                    <a:pt x="360" y="194"/>
                  </a:cubicBezTo>
                  <a:cubicBezTo>
                    <a:pt x="360" y="302"/>
                    <a:pt x="280" y="389"/>
                    <a:pt x="180" y="389"/>
                  </a:cubicBezTo>
                  <a:cubicBezTo>
                    <a:pt x="180" y="389"/>
                    <a:pt x="180" y="389"/>
                    <a:pt x="180" y="389"/>
                  </a:cubicBezTo>
                  <a:cubicBezTo>
                    <a:pt x="80" y="389"/>
                    <a:pt x="0" y="302"/>
                    <a:pt x="0" y="194"/>
                  </a:cubicBezTo>
                  <a:close/>
                  <a:moveTo>
                    <a:pt x="14" y="194"/>
                  </a:moveTo>
                  <a:cubicBezTo>
                    <a:pt x="14" y="295"/>
                    <a:pt x="89" y="375"/>
                    <a:pt x="180" y="375"/>
                  </a:cubicBezTo>
                  <a:cubicBezTo>
                    <a:pt x="180" y="375"/>
                    <a:pt x="180" y="375"/>
                    <a:pt x="180" y="375"/>
                  </a:cubicBezTo>
                  <a:cubicBezTo>
                    <a:pt x="271" y="375"/>
                    <a:pt x="346" y="295"/>
                    <a:pt x="346" y="194"/>
                  </a:cubicBezTo>
                  <a:cubicBezTo>
                    <a:pt x="346" y="194"/>
                    <a:pt x="346" y="194"/>
                    <a:pt x="346" y="194"/>
                  </a:cubicBezTo>
                  <a:cubicBezTo>
                    <a:pt x="346" y="94"/>
                    <a:pt x="271" y="14"/>
                    <a:pt x="180" y="13"/>
                  </a:cubicBezTo>
                  <a:cubicBezTo>
                    <a:pt x="180" y="13"/>
                    <a:pt x="180" y="13"/>
                    <a:pt x="180" y="13"/>
                  </a:cubicBezTo>
                  <a:cubicBezTo>
                    <a:pt x="89" y="14"/>
                    <a:pt x="14" y="94"/>
                    <a:pt x="14" y="1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44" name="Freeform 7"/>
            <p:cNvSpPr/>
            <p:nvPr/>
          </p:nvSpPr>
          <p:spPr bwMode="auto">
            <a:xfrm>
              <a:off x="2213" y="2382"/>
              <a:ext cx="19" cy="15"/>
            </a:xfrm>
            <a:custGeom>
              <a:avLst/>
              <a:gdLst>
                <a:gd name="T0" fmla="*/ 0 w 19"/>
                <a:gd name="T1" fmla="*/ 15 h 15"/>
                <a:gd name="T2" fmla="*/ 0 w 19"/>
                <a:gd name="T3" fmla="*/ 0 h 15"/>
                <a:gd name="T4" fmla="*/ 19 w 19"/>
                <a:gd name="T5" fmla="*/ 0 h 15"/>
                <a:gd name="T6" fmla="*/ 19 w 19"/>
                <a:gd name="T7" fmla="*/ 15 h 15"/>
                <a:gd name="T8" fmla="*/ 0 w 19"/>
                <a:gd name="T9" fmla="*/ 15 h 15"/>
                <a:gd name="T10" fmla="*/ 0 w 19"/>
                <a:gd name="T11" fmla="*/ 15 h 15"/>
              </a:gdLst>
              <a:ahLst/>
              <a:cxnLst>
                <a:cxn ang="0">
                  <a:pos x="T0" y="T1"/>
                </a:cxn>
                <a:cxn ang="0">
                  <a:pos x="T2" y="T3"/>
                </a:cxn>
                <a:cxn ang="0">
                  <a:pos x="T4" y="T5"/>
                </a:cxn>
                <a:cxn ang="0">
                  <a:pos x="T6" y="T7"/>
                </a:cxn>
                <a:cxn ang="0">
                  <a:pos x="T8" y="T9"/>
                </a:cxn>
                <a:cxn ang="0">
                  <a:pos x="T10" y="T11"/>
                </a:cxn>
              </a:cxnLst>
              <a:rect l="0" t="0" r="r" b="b"/>
              <a:pathLst>
                <a:path w="19" h="15">
                  <a:moveTo>
                    <a:pt x="0" y="15"/>
                  </a:moveTo>
                  <a:lnTo>
                    <a:pt x="0" y="0"/>
                  </a:lnTo>
                  <a:lnTo>
                    <a:pt x="19" y="0"/>
                  </a:lnTo>
                  <a:lnTo>
                    <a:pt x="19" y="15"/>
                  </a:lnTo>
                  <a:lnTo>
                    <a:pt x="0" y="15"/>
                  </a:lnTo>
                  <a:lnTo>
                    <a:pt x="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45" name="Freeform 8"/>
            <p:cNvSpPr/>
            <p:nvPr/>
          </p:nvSpPr>
          <p:spPr bwMode="auto">
            <a:xfrm>
              <a:off x="2304" y="2381"/>
              <a:ext cx="16" cy="15"/>
            </a:xfrm>
            <a:custGeom>
              <a:avLst/>
              <a:gdLst>
                <a:gd name="T0" fmla="*/ 0 w 16"/>
                <a:gd name="T1" fmla="*/ 15 h 15"/>
                <a:gd name="T2" fmla="*/ 0 w 16"/>
                <a:gd name="T3" fmla="*/ 0 h 15"/>
                <a:gd name="T4" fmla="*/ 16 w 16"/>
                <a:gd name="T5" fmla="*/ 0 h 15"/>
                <a:gd name="T6" fmla="*/ 16 w 16"/>
                <a:gd name="T7" fmla="*/ 15 h 15"/>
                <a:gd name="T8" fmla="*/ 0 w 16"/>
                <a:gd name="T9" fmla="*/ 15 h 15"/>
                <a:gd name="T10" fmla="*/ 0 w 16"/>
                <a:gd name="T11" fmla="*/ 15 h 15"/>
              </a:gdLst>
              <a:ahLst/>
              <a:cxnLst>
                <a:cxn ang="0">
                  <a:pos x="T0" y="T1"/>
                </a:cxn>
                <a:cxn ang="0">
                  <a:pos x="T2" y="T3"/>
                </a:cxn>
                <a:cxn ang="0">
                  <a:pos x="T4" y="T5"/>
                </a:cxn>
                <a:cxn ang="0">
                  <a:pos x="T6" y="T7"/>
                </a:cxn>
                <a:cxn ang="0">
                  <a:pos x="T8" y="T9"/>
                </a:cxn>
                <a:cxn ang="0">
                  <a:pos x="T10" y="T11"/>
                </a:cxn>
              </a:cxnLst>
              <a:rect l="0" t="0" r="r" b="b"/>
              <a:pathLst>
                <a:path w="16" h="15">
                  <a:moveTo>
                    <a:pt x="0" y="15"/>
                  </a:moveTo>
                  <a:lnTo>
                    <a:pt x="0" y="0"/>
                  </a:lnTo>
                  <a:lnTo>
                    <a:pt x="16" y="0"/>
                  </a:lnTo>
                  <a:lnTo>
                    <a:pt x="16" y="15"/>
                  </a:lnTo>
                  <a:lnTo>
                    <a:pt x="0" y="15"/>
                  </a:lnTo>
                  <a:lnTo>
                    <a:pt x="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46" name="Freeform 9"/>
            <p:cNvSpPr/>
            <p:nvPr/>
          </p:nvSpPr>
          <p:spPr bwMode="auto">
            <a:xfrm>
              <a:off x="2264" y="2644"/>
              <a:ext cx="14" cy="41"/>
            </a:xfrm>
            <a:custGeom>
              <a:avLst/>
              <a:gdLst>
                <a:gd name="T0" fmla="*/ 0 w 14"/>
                <a:gd name="T1" fmla="*/ 41 h 41"/>
                <a:gd name="T2" fmla="*/ 0 w 14"/>
                <a:gd name="T3" fmla="*/ 0 h 41"/>
                <a:gd name="T4" fmla="*/ 14 w 14"/>
                <a:gd name="T5" fmla="*/ 0 h 41"/>
                <a:gd name="T6" fmla="*/ 14 w 14"/>
                <a:gd name="T7" fmla="*/ 41 h 41"/>
                <a:gd name="T8" fmla="*/ 0 w 14"/>
                <a:gd name="T9" fmla="*/ 41 h 41"/>
                <a:gd name="T10" fmla="*/ 0 w 14"/>
                <a:gd name="T11" fmla="*/ 41 h 41"/>
              </a:gdLst>
              <a:ahLst/>
              <a:cxnLst>
                <a:cxn ang="0">
                  <a:pos x="T0" y="T1"/>
                </a:cxn>
                <a:cxn ang="0">
                  <a:pos x="T2" y="T3"/>
                </a:cxn>
                <a:cxn ang="0">
                  <a:pos x="T4" y="T5"/>
                </a:cxn>
                <a:cxn ang="0">
                  <a:pos x="T6" y="T7"/>
                </a:cxn>
                <a:cxn ang="0">
                  <a:pos x="T8" y="T9"/>
                </a:cxn>
                <a:cxn ang="0">
                  <a:pos x="T10" y="T11"/>
                </a:cxn>
              </a:cxnLst>
              <a:rect l="0" t="0" r="r" b="b"/>
              <a:pathLst>
                <a:path w="14" h="41">
                  <a:moveTo>
                    <a:pt x="0" y="41"/>
                  </a:moveTo>
                  <a:lnTo>
                    <a:pt x="0" y="0"/>
                  </a:lnTo>
                  <a:lnTo>
                    <a:pt x="14" y="0"/>
                  </a:lnTo>
                  <a:lnTo>
                    <a:pt x="14" y="41"/>
                  </a:lnTo>
                  <a:lnTo>
                    <a:pt x="0" y="41"/>
                  </a:lnTo>
                  <a:lnTo>
                    <a:pt x="0"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47" name="Freeform 10"/>
            <p:cNvSpPr>
              <a:spLocks noEditPoints="1"/>
            </p:cNvSpPr>
            <p:nvPr/>
          </p:nvSpPr>
          <p:spPr bwMode="auto">
            <a:xfrm>
              <a:off x="2114" y="2678"/>
              <a:ext cx="293" cy="462"/>
            </a:xfrm>
            <a:custGeom>
              <a:avLst/>
              <a:gdLst>
                <a:gd name="T0" fmla="*/ 0 w 286"/>
                <a:gd name="T1" fmla="*/ 226 h 452"/>
                <a:gd name="T2" fmla="*/ 143 w 286"/>
                <a:gd name="T3" fmla="*/ 0 h 452"/>
                <a:gd name="T4" fmla="*/ 143 w 286"/>
                <a:gd name="T5" fmla="*/ 0 h 452"/>
                <a:gd name="T6" fmla="*/ 286 w 286"/>
                <a:gd name="T7" fmla="*/ 226 h 452"/>
                <a:gd name="T8" fmla="*/ 286 w 286"/>
                <a:gd name="T9" fmla="*/ 226 h 452"/>
                <a:gd name="T10" fmla="*/ 143 w 286"/>
                <a:gd name="T11" fmla="*/ 452 h 452"/>
                <a:gd name="T12" fmla="*/ 143 w 286"/>
                <a:gd name="T13" fmla="*/ 452 h 452"/>
                <a:gd name="T14" fmla="*/ 0 w 286"/>
                <a:gd name="T15" fmla="*/ 226 h 452"/>
                <a:gd name="T16" fmla="*/ 53 w 286"/>
                <a:gd name="T17" fmla="*/ 75 h 452"/>
                <a:gd name="T18" fmla="*/ 14 w 286"/>
                <a:gd name="T19" fmla="*/ 226 h 452"/>
                <a:gd name="T20" fmla="*/ 14 w 286"/>
                <a:gd name="T21" fmla="*/ 226 h 452"/>
                <a:gd name="T22" fmla="*/ 53 w 286"/>
                <a:gd name="T23" fmla="*/ 377 h 452"/>
                <a:gd name="T24" fmla="*/ 53 w 286"/>
                <a:gd name="T25" fmla="*/ 377 h 452"/>
                <a:gd name="T26" fmla="*/ 143 w 286"/>
                <a:gd name="T27" fmla="*/ 438 h 452"/>
                <a:gd name="T28" fmla="*/ 143 w 286"/>
                <a:gd name="T29" fmla="*/ 438 h 452"/>
                <a:gd name="T30" fmla="*/ 233 w 286"/>
                <a:gd name="T31" fmla="*/ 377 h 452"/>
                <a:gd name="T32" fmla="*/ 233 w 286"/>
                <a:gd name="T33" fmla="*/ 377 h 452"/>
                <a:gd name="T34" fmla="*/ 272 w 286"/>
                <a:gd name="T35" fmla="*/ 226 h 452"/>
                <a:gd name="T36" fmla="*/ 272 w 286"/>
                <a:gd name="T37" fmla="*/ 226 h 452"/>
                <a:gd name="T38" fmla="*/ 233 w 286"/>
                <a:gd name="T39" fmla="*/ 75 h 452"/>
                <a:gd name="T40" fmla="*/ 233 w 286"/>
                <a:gd name="T41" fmla="*/ 75 h 452"/>
                <a:gd name="T42" fmla="*/ 143 w 286"/>
                <a:gd name="T43" fmla="*/ 14 h 452"/>
                <a:gd name="T44" fmla="*/ 143 w 286"/>
                <a:gd name="T45" fmla="*/ 14 h 452"/>
                <a:gd name="T46" fmla="*/ 143 w 286"/>
                <a:gd name="T47" fmla="*/ 14 h 452"/>
                <a:gd name="T48" fmla="*/ 143 w 286"/>
                <a:gd name="T49" fmla="*/ 14 h 452"/>
                <a:gd name="T50" fmla="*/ 53 w 286"/>
                <a:gd name="T51" fmla="*/ 75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6" h="452">
                  <a:moveTo>
                    <a:pt x="0" y="226"/>
                  </a:moveTo>
                  <a:cubicBezTo>
                    <a:pt x="0" y="103"/>
                    <a:pt x="61" y="1"/>
                    <a:pt x="143" y="0"/>
                  </a:cubicBezTo>
                  <a:cubicBezTo>
                    <a:pt x="143" y="0"/>
                    <a:pt x="143" y="0"/>
                    <a:pt x="143" y="0"/>
                  </a:cubicBezTo>
                  <a:cubicBezTo>
                    <a:pt x="225" y="1"/>
                    <a:pt x="286" y="103"/>
                    <a:pt x="286" y="226"/>
                  </a:cubicBezTo>
                  <a:cubicBezTo>
                    <a:pt x="286" y="226"/>
                    <a:pt x="286" y="226"/>
                    <a:pt x="286" y="226"/>
                  </a:cubicBezTo>
                  <a:cubicBezTo>
                    <a:pt x="286" y="349"/>
                    <a:pt x="225" y="451"/>
                    <a:pt x="143" y="452"/>
                  </a:cubicBezTo>
                  <a:cubicBezTo>
                    <a:pt x="143" y="452"/>
                    <a:pt x="143" y="452"/>
                    <a:pt x="143" y="452"/>
                  </a:cubicBezTo>
                  <a:cubicBezTo>
                    <a:pt x="61" y="451"/>
                    <a:pt x="0" y="349"/>
                    <a:pt x="0" y="226"/>
                  </a:cubicBezTo>
                  <a:close/>
                  <a:moveTo>
                    <a:pt x="53" y="75"/>
                  </a:moveTo>
                  <a:cubicBezTo>
                    <a:pt x="29" y="113"/>
                    <a:pt x="14" y="167"/>
                    <a:pt x="14" y="226"/>
                  </a:cubicBezTo>
                  <a:cubicBezTo>
                    <a:pt x="14" y="226"/>
                    <a:pt x="14" y="226"/>
                    <a:pt x="14" y="226"/>
                  </a:cubicBezTo>
                  <a:cubicBezTo>
                    <a:pt x="14" y="285"/>
                    <a:pt x="29" y="339"/>
                    <a:pt x="53" y="377"/>
                  </a:cubicBezTo>
                  <a:cubicBezTo>
                    <a:pt x="53" y="377"/>
                    <a:pt x="53" y="377"/>
                    <a:pt x="53" y="377"/>
                  </a:cubicBezTo>
                  <a:cubicBezTo>
                    <a:pt x="77" y="415"/>
                    <a:pt x="109" y="438"/>
                    <a:pt x="143" y="438"/>
                  </a:cubicBezTo>
                  <a:cubicBezTo>
                    <a:pt x="143" y="438"/>
                    <a:pt x="143" y="438"/>
                    <a:pt x="143" y="438"/>
                  </a:cubicBezTo>
                  <a:cubicBezTo>
                    <a:pt x="177" y="438"/>
                    <a:pt x="210" y="415"/>
                    <a:pt x="233" y="377"/>
                  </a:cubicBezTo>
                  <a:cubicBezTo>
                    <a:pt x="233" y="377"/>
                    <a:pt x="233" y="377"/>
                    <a:pt x="233" y="377"/>
                  </a:cubicBezTo>
                  <a:cubicBezTo>
                    <a:pt x="257" y="339"/>
                    <a:pt x="272" y="285"/>
                    <a:pt x="272" y="226"/>
                  </a:cubicBezTo>
                  <a:cubicBezTo>
                    <a:pt x="272" y="226"/>
                    <a:pt x="272" y="226"/>
                    <a:pt x="272" y="226"/>
                  </a:cubicBezTo>
                  <a:cubicBezTo>
                    <a:pt x="272" y="167"/>
                    <a:pt x="257" y="113"/>
                    <a:pt x="233" y="75"/>
                  </a:cubicBezTo>
                  <a:cubicBezTo>
                    <a:pt x="233" y="75"/>
                    <a:pt x="233" y="75"/>
                    <a:pt x="233" y="75"/>
                  </a:cubicBezTo>
                  <a:cubicBezTo>
                    <a:pt x="210" y="36"/>
                    <a:pt x="177" y="14"/>
                    <a:pt x="143" y="14"/>
                  </a:cubicBezTo>
                  <a:cubicBezTo>
                    <a:pt x="143" y="14"/>
                    <a:pt x="143" y="14"/>
                    <a:pt x="143" y="14"/>
                  </a:cubicBezTo>
                  <a:cubicBezTo>
                    <a:pt x="143" y="14"/>
                    <a:pt x="143" y="14"/>
                    <a:pt x="143" y="14"/>
                  </a:cubicBezTo>
                  <a:cubicBezTo>
                    <a:pt x="143" y="14"/>
                    <a:pt x="143" y="14"/>
                    <a:pt x="143" y="14"/>
                  </a:cubicBezTo>
                  <a:cubicBezTo>
                    <a:pt x="109" y="14"/>
                    <a:pt x="77" y="36"/>
                    <a:pt x="53"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48" name="Freeform 11"/>
            <p:cNvSpPr/>
            <p:nvPr/>
          </p:nvSpPr>
          <p:spPr bwMode="auto">
            <a:xfrm>
              <a:off x="2203" y="2395"/>
              <a:ext cx="549" cy="346"/>
            </a:xfrm>
            <a:custGeom>
              <a:avLst/>
              <a:gdLst>
                <a:gd name="T0" fmla="*/ 0 w 537"/>
                <a:gd name="T1" fmla="*/ 304 h 339"/>
                <a:gd name="T2" fmla="*/ 11 w 537"/>
                <a:gd name="T3" fmla="*/ 295 h 339"/>
                <a:gd name="T4" fmla="*/ 29 w 537"/>
                <a:gd name="T5" fmla="*/ 318 h 339"/>
                <a:gd name="T6" fmla="*/ 65 w 537"/>
                <a:gd name="T7" fmla="*/ 274 h 339"/>
                <a:gd name="T8" fmla="*/ 90 w 537"/>
                <a:gd name="T9" fmla="*/ 298 h 339"/>
                <a:gd name="T10" fmla="*/ 104 w 537"/>
                <a:gd name="T11" fmla="*/ 294 h 339"/>
                <a:gd name="T12" fmla="*/ 454 w 537"/>
                <a:gd name="T13" fmla="*/ 49 h 339"/>
                <a:gd name="T14" fmla="*/ 454 w 537"/>
                <a:gd name="T15" fmla="*/ 49 h 339"/>
                <a:gd name="T16" fmla="*/ 535 w 537"/>
                <a:gd name="T17" fmla="*/ 0 h 339"/>
                <a:gd name="T18" fmla="*/ 535 w 537"/>
                <a:gd name="T19" fmla="*/ 0 h 339"/>
                <a:gd name="T20" fmla="*/ 537 w 537"/>
                <a:gd name="T21" fmla="*/ 14 h 339"/>
                <a:gd name="T22" fmla="*/ 461 w 537"/>
                <a:gd name="T23" fmla="*/ 61 h 339"/>
                <a:gd name="T24" fmla="*/ 461 w 537"/>
                <a:gd name="T25" fmla="*/ 61 h 339"/>
                <a:gd name="T26" fmla="*/ 315 w 537"/>
                <a:gd name="T27" fmla="*/ 161 h 339"/>
                <a:gd name="T28" fmla="*/ 315 w 537"/>
                <a:gd name="T29" fmla="*/ 161 h 339"/>
                <a:gd name="T30" fmla="*/ 112 w 537"/>
                <a:gd name="T31" fmla="*/ 306 h 339"/>
                <a:gd name="T32" fmla="*/ 112 w 537"/>
                <a:gd name="T33" fmla="*/ 306 h 339"/>
                <a:gd name="T34" fmla="*/ 111 w 537"/>
                <a:gd name="T35" fmla="*/ 307 h 339"/>
                <a:gd name="T36" fmla="*/ 86 w 537"/>
                <a:gd name="T37" fmla="*/ 314 h 339"/>
                <a:gd name="T38" fmla="*/ 66 w 537"/>
                <a:gd name="T39" fmla="*/ 294 h 339"/>
                <a:gd name="T40" fmla="*/ 29 w 537"/>
                <a:gd name="T41" fmla="*/ 339 h 339"/>
                <a:gd name="T42" fmla="*/ 0 w 537"/>
                <a:gd name="T43" fmla="*/ 304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37" h="339">
                  <a:moveTo>
                    <a:pt x="0" y="304"/>
                  </a:moveTo>
                  <a:cubicBezTo>
                    <a:pt x="11" y="295"/>
                    <a:pt x="11" y="295"/>
                    <a:pt x="11" y="295"/>
                  </a:cubicBezTo>
                  <a:cubicBezTo>
                    <a:pt x="29" y="318"/>
                    <a:pt x="29" y="318"/>
                    <a:pt x="29" y="318"/>
                  </a:cubicBezTo>
                  <a:cubicBezTo>
                    <a:pt x="65" y="274"/>
                    <a:pt x="65" y="274"/>
                    <a:pt x="65" y="274"/>
                  </a:cubicBezTo>
                  <a:cubicBezTo>
                    <a:pt x="90" y="298"/>
                    <a:pt x="90" y="298"/>
                    <a:pt x="90" y="298"/>
                  </a:cubicBezTo>
                  <a:cubicBezTo>
                    <a:pt x="104" y="294"/>
                    <a:pt x="104" y="294"/>
                    <a:pt x="104" y="294"/>
                  </a:cubicBezTo>
                  <a:cubicBezTo>
                    <a:pt x="120" y="283"/>
                    <a:pt x="334" y="129"/>
                    <a:pt x="454" y="49"/>
                  </a:cubicBezTo>
                  <a:cubicBezTo>
                    <a:pt x="454" y="49"/>
                    <a:pt x="454" y="49"/>
                    <a:pt x="454" y="49"/>
                  </a:cubicBezTo>
                  <a:cubicBezTo>
                    <a:pt x="496" y="21"/>
                    <a:pt x="524" y="3"/>
                    <a:pt x="535" y="0"/>
                  </a:cubicBezTo>
                  <a:cubicBezTo>
                    <a:pt x="535" y="0"/>
                    <a:pt x="535" y="0"/>
                    <a:pt x="535" y="0"/>
                  </a:cubicBezTo>
                  <a:cubicBezTo>
                    <a:pt x="537" y="14"/>
                    <a:pt x="537" y="14"/>
                    <a:pt x="537" y="14"/>
                  </a:cubicBezTo>
                  <a:cubicBezTo>
                    <a:pt x="534" y="14"/>
                    <a:pt x="502" y="33"/>
                    <a:pt x="461" y="61"/>
                  </a:cubicBezTo>
                  <a:cubicBezTo>
                    <a:pt x="461" y="61"/>
                    <a:pt x="461" y="61"/>
                    <a:pt x="461" y="61"/>
                  </a:cubicBezTo>
                  <a:cubicBezTo>
                    <a:pt x="420" y="88"/>
                    <a:pt x="367" y="125"/>
                    <a:pt x="315" y="161"/>
                  </a:cubicBezTo>
                  <a:cubicBezTo>
                    <a:pt x="315" y="161"/>
                    <a:pt x="315" y="161"/>
                    <a:pt x="315" y="161"/>
                  </a:cubicBezTo>
                  <a:cubicBezTo>
                    <a:pt x="212" y="234"/>
                    <a:pt x="112" y="306"/>
                    <a:pt x="112" y="306"/>
                  </a:cubicBezTo>
                  <a:cubicBezTo>
                    <a:pt x="112" y="306"/>
                    <a:pt x="112" y="306"/>
                    <a:pt x="112" y="306"/>
                  </a:cubicBezTo>
                  <a:cubicBezTo>
                    <a:pt x="111" y="307"/>
                    <a:pt x="111" y="307"/>
                    <a:pt x="111" y="307"/>
                  </a:cubicBezTo>
                  <a:cubicBezTo>
                    <a:pt x="86" y="314"/>
                    <a:pt x="86" y="314"/>
                    <a:pt x="86" y="314"/>
                  </a:cubicBezTo>
                  <a:cubicBezTo>
                    <a:pt x="66" y="294"/>
                    <a:pt x="66" y="294"/>
                    <a:pt x="66" y="294"/>
                  </a:cubicBezTo>
                  <a:cubicBezTo>
                    <a:pt x="29" y="339"/>
                    <a:pt x="29" y="339"/>
                    <a:pt x="29" y="339"/>
                  </a:cubicBezTo>
                  <a:cubicBezTo>
                    <a:pt x="0" y="304"/>
                    <a:pt x="0" y="304"/>
                    <a:pt x="0" y="3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49" name="Freeform 12"/>
            <p:cNvSpPr>
              <a:spLocks noEditPoints="1"/>
            </p:cNvSpPr>
            <p:nvPr/>
          </p:nvSpPr>
          <p:spPr bwMode="auto">
            <a:xfrm>
              <a:off x="2237" y="2684"/>
              <a:ext cx="84" cy="368"/>
            </a:xfrm>
            <a:custGeom>
              <a:avLst/>
              <a:gdLst>
                <a:gd name="T0" fmla="*/ 2 w 84"/>
                <a:gd name="T1" fmla="*/ 315 h 368"/>
                <a:gd name="T2" fmla="*/ 0 w 84"/>
                <a:gd name="T3" fmla="*/ 312 h 368"/>
                <a:gd name="T4" fmla="*/ 27 w 84"/>
                <a:gd name="T5" fmla="*/ 0 h 368"/>
                <a:gd name="T6" fmla="*/ 41 w 84"/>
                <a:gd name="T7" fmla="*/ 0 h 368"/>
                <a:gd name="T8" fmla="*/ 84 w 84"/>
                <a:gd name="T9" fmla="*/ 277 h 368"/>
                <a:gd name="T10" fmla="*/ 60 w 84"/>
                <a:gd name="T11" fmla="*/ 368 h 368"/>
                <a:gd name="T12" fmla="*/ 2 w 84"/>
                <a:gd name="T13" fmla="*/ 315 h 368"/>
                <a:gd name="T14" fmla="*/ 2 w 84"/>
                <a:gd name="T15" fmla="*/ 315 h 368"/>
                <a:gd name="T16" fmla="*/ 52 w 84"/>
                <a:gd name="T17" fmla="*/ 341 h 368"/>
                <a:gd name="T18" fmla="*/ 69 w 84"/>
                <a:gd name="T19" fmla="*/ 276 h 368"/>
                <a:gd name="T20" fmla="*/ 36 w 84"/>
                <a:gd name="T21" fmla="*/ 60 h 368"/>
                <a:gd name="T22" fmla="*/ 14 w 84"/>
                <a:gd name="T23" fmla="*/ 307 h 368"/>
                <a:gd name="T24" fmla="*/ 52 w 84"/>
                <a:gd name="T25" fmla="*/ 341 h 368"/>
                <a:gd name="T26" fmla="*/ 52 w 84"/>
                <a:gd name="T27" fmla="*/ 341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 h="368">
                  <a:moveTo>
                    <a:pt x="2" y="315"/>
                  </a:moveTo>
                  <a:lnTo>
                    <a:pt x="0" y="312"/>
                  </a:lnTo>
                  <a:lnTo>
                    <a:pt x="27" y="0"/>
                  </a:lnTo>
                  <a:lnTo>
                    <a:pt x="41" y="0"/>
                  </a:lnTo>
                  <a:lnTo>
                    <a:pt x="84" y="277"/>
                  </a:lnTo>
                  <a:lnTo>
                    <a:pt x="60" y="368"/>
                  </a:lnTo>
                  <a:lnTo>
                    <a:pt x="2" y="315"/>
                  </a:lnTo>
                  <a:lnTo>
                    <a:pt x="2" y="315"/>
                  </a:lnTo>
                  <a:close/>
                  <a:moveTo>
                    <a:pt x="52" y="341"/>
                  </a:moveTo>
                  <a:lnTo>
                    <a:pt x="69" y="276"/>
                  </a:lnTo>
                  <a:lnTo>
                    <a:pt x="36" y="60"/>
                  </a:lnTo>
                  <a:lnTo>
                    <a:pt x="14" y="307"/>
                  </a:lnTo>
                  <a:lnTo>
                    <a:pt x="52" y="341"/>
                  </a:lnTo>
                  <a:lnTo>
                    <a:pt x="52" y="3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50" name="Freeform 13"/>
            <p:cNvSpPr/>
            <p:nvPr/>
          </p:nvSpPr>
          <p:spPr bwMode="auto">
            <a:xfrm>
              <a:off x="2675" y="2432"/>
              <a:ext cx="76" cy="15"/>
            </a:xfrm>
            <a:custGeom>
              <a:avLst/>
              <a:gdLst>
                <a:gd name="T0" fmla="*/ 0 w 76"/>
                <a:gd name="T1" fmla="*/ 15 h 15"/>
                <a:gd name="T2" fmla="*/ 0 w 76"/>
                <a:gd name="T3" fmla="*/ 0 h 15"/>
                <a:gd name="T4" fmla="*/ 76 w 76"/>
                <a:gd name="T5" fmla="*/ 0 h 15"/>
                <a:gd name="T6" fmla="*/ 76 w 76"/>
                <a:gd name="T7" fmla="*/ 15 h 15"/>
                <a:gd name="T8" fmla="*/ 0 w 76"/>
                <a:gd name="T9" fmla="*/ 15 h 15"/>
                <a:gd name="T10" fmla="*/ 0 w 76"/>
                <a:gd name="T11" fmla="*/ 15 h 15"/>
              </a:gdLst>
              <a:ahLst/>
              <a:cxnLst>
                <a:cxn ang="0">
                  <a:pos x="T0" y="T1"/>
                </a:cxn>
                <a:cxn ang="0">
                  <a:pos x="T2" y="T3"/>
                </a:cxn>
                <a:cxn ang="0">
                  <a:pos x="T4" y="T5"/>
                </a:cxn>
                <a:cxn ang="0">
                  <a:pos x="T6" y="T7"/>
                </a:cxn>
                <a:cxn ang="0">
                  <a:pos x="T8" y="T9"/>
                </a:cxn>
                <a:cxn ang="0">
                  <a:pos x="T10" y="T11"/>
                </a:cxn>
              </a:cxnLst>
              <a:rect l="0" t="0" r="r" b="b"/>
              <a:pathLst>
                <a:path w="76" h="15">
                  <a:moveTo>
                    <a:pt x="0" y="15"/>
                  </a:moveTo>
                  <a:lnTo>
                    <a:pt x="0" y="0"/>
                  </a:lnTo>
                  <a:lnTo>
                    <a:pt x="76" y="0"/>
                  </a:lnTo>
                  <a:lnTo>
                    <a:pt x="76" y="15"/>
                  </a:lnTo>
                  <a:lnTo>
                    <a:pt x="0" y="15"/>
                  </a:lnTo>
                  <a:lnTo>
                    <a:pt x="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51" name="Freeform 14"/>
            <p:cNvSpPr/>
            <p:nvPr/>
          </p:nvSpPr>
          <p:spPr bwMode="auto">
            <a:xfrm>
              <a:off x="1788" y="2458"/>
              <a:ext cx="408" cy="264"/>
            </a:xfrm>
            <a:custGeom>
              <a:avLst/>
              <a:gdLst>
                <a:gd name="T0" fmla="*/ 330 w 399"/>
                <a:gd name="T1" fmla="*/ 204 h 258"/>
                <a:gd name="T2" fmla="*/ 221 w 399"/>
                <a:gd name="T3" fmla="*/ 122 h 258"/>
                <a:gd name="T4" fmla="*/ 221 w 399"/>
                <a:gd name="T5" fmla="*/ 122 h 258"/>
                <a:gd name="T6" fmla="*/ 72 w 399"/>
                <a:gd name="T7" fmla="*/ 15 h 258"/>
                <a:gd name="T8" fmla="*/ 72 w 399"/>
                <a:gd name="T9" fmla="*/ 15 h 258"/>
                <a:gd name="T10" fmla="*/ 4 w 399"/>
                <a:gd name="T11" fmla="*/ 35 h 258"/>
                <a:gd name="T12" fmla="*/ 4 w 399"/>
                <a:gd name="T13" fmla="*/ 35 h 258"/>
                <a:gd name="T14" fmla="*/ 0 w 399"/>
                <a:gd name="T15" fmla="*/ 22 h 258"/>
                <a:gd name="T16" fmla="*/ 75 w 399"/>
                <a:gd name="T17" fmla="*/ 0 h 258"/>
                <a:gd name="T18" fmla="*/ 77 w 399"/>
                <a:gd name="T19" fmla="*/ 1 h 258"/>
                <a:gd name="T20" fmla="*/ 339 w 399"/>
                <a:gd name="T21" fmla="*/ 194 h 258"/>
                <a:gd name="T22" fmla="*/ 339 w 399"/>
                <a:gd name="T23" fmla="*/ 194 h 258"/>
                <a:gd name="T24" fmla="*/ 399 w 399"/>
                <a:gd name="T25" fmla="*/ 251 h 258"/>
                <a:gd name="T26" fmla="*/ 399 w 399"/>
                <a:gd name="T27" fmla="*/ 251 h 258"/>
                <a:gd name="T28" fmla="*/ 386 w 399"/>
                <a:gd name="T29" fmla="*/ 258 h 258"/>
                <a:gd name="T30" fmla="*/ 330 w 399"/>
                <a:gd name="T31" fmla="*/ 204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9" h="258">
                  <a:moveTo>
                    <a:pt x="330" y="204"/>
                  </a:moveTo>
                  <a:cubicBezTo>
                    <a:pt x="299" y="180"/>
                    <a:pt x="260" y="150"/>
                    <a:pt x="221" y="122"/>
                  </a:cubicBezTo>
                  <a:cubicBezTo>
                    <a:pt x="221" y="122"/>
                    <a:pt x="221" y="122"/>
                    <a:pt x="221" y="122"/>
                  </a:cubicBezTo>
                  <a:cubicBezTo>
                    <a:pt x="153" y="71"/>
                    <a:pt x="86" y="25"/>
                    <a:pt x="72" y="15"/>
                  </a:cubicBezTo>
                  <a:cubicBezTo>
                    <a:pt x="72" y="15"/>
                    <a:pt x="72" y="15"/>
                    <a:pt x="72" y="15"/>
                  </a:cubicBezTo>
                  <a:cubicBezTo>
                    <a:pt x="4" y="35"/>
                    <a:pt x="4" y="35"/>
                    <a:pt x="4" y="35"/>
                  </a:cubicBezTo>
                  <a:cubicBezTo>
                    <a:pt x="4" y="35"/>
                    <a:pt x="4" y="35"/>
                    <a:pt x="4" y="35"/>
                  </a:cubicBezTo>
                  <a:cubicBezTo>
                    <a:pt x="0" y="22"/>
                    <a:pt x="0" y="22"/>
                    <a:pt x="0" y="22"/>
                  </a:cubicBezTo>
                  <a:cubicBezTo>
                    <a:pt x="75" y="0"/>
                    <a:pt x="75" y="0"/>
                    <a:pt x="75" y="0"/>
                  </a:cubicBezTo>
                  <a:cubicBezTo>
                    <a:pt x="77" y="1"/>
                    <a:pt x="77" y="1"/>
                    <a:pt x="77" y="1"/>
                  </a:cubicBezTo>
                  <a:cubicBezTo>
                    <a:pt x="77" y="2"/>
                    <a:pt x="246" y="118"/>
                    <a:pt x="339" y="194"/>
                  </a:cubicBezTo>
                  <a:cubicBezTo>
                    <a:pt x="339" y="194"/>
                    <a:pt x="339" y="194"/>
                    <a:pt x="339" y="194"/>
                  </a:cubicBezTo>
                  <a:cubicBezTo>
                    <a:pt x="370" y="219"/>
                    <a:pt x="392" y="239"/>
                    <a:pt x="399" y="251"/>
                  </a:cubicBezTo>
                  <a:cubicBezTo>
                    <a:pt x="399" y="251"/>
                    <a:pt x="399" y="251"/>
                    <a:pt x="399" y="251"/>
                  </a:cubicBezTo>
                  <a:cubicBezTo>
                    <a:pt x="386" y="258"/>
                    <a:pt x="386" y="258"/>
                    <a:pt x="386" y="258"/>
                  </a:cubicBezTo>
                  <a:cubicBezTo>
                    <a:pt x="383" y="250"/>
                    <a:pt x="360" y="229"/>
                    <a:pt x="330" y="2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52" name="Freeform 15"/>
            <p:cNvSpPr/>
            <p:nvPr/>
          </p:nvSpPr>
          <p:spPr bwMode="auto">
            <a:xfrm>
              <a:off x="1787" y="2423"/>
              <a:ext cx="79" cy="49"/>
            </a:xfrm>
            <a:custGeom>
              <a:avLst/>
              <a:gdLst>
                <a:gd name="T0" fmla="*/ 24 w 79"/>
                <a:gd name="T1" fmla="*/ 35 h 49"/>
                <a:gd name="T2" fmla="*/ 45 w 79"/>
                <a:gd name="T3" fmla="*/ 35 h 49"/>
                <a:gd name="T4" fmla="*/ 0 w 79"/>
                <a:gd name="T5" fmla="*/ 13 h 49"/>
                <a:gd name="T6" fmla="*/ 0 w 79"/>
                <a:gd name="T7" fmla="*/ 13 h 49"/>
                <a:gd name="T8" fmla="*/ 6 w 79"/>
                <a:gd name="T9" fmla="*/ 0 h 49"/>
                <a:gd name="T10" fmla="*/ 79 w 79"/>
                <a:gd name="T11" fmla="*/ 36 h 49"/>
                <a:gd name="T12" fmla="*/ 76 w 79"/>
                <a:gd name="T13" fmla="*/ 49 h 49"/>
                <a:gd name="T14" fmla="*/ 24 w 79"/>
                <a:gd name="T15" fmla="*/ 49 h 49"/>
                <a:gd name="T16" fmla="*/ 24 w 79"/>
                <a:gd name="T17" fmla="*/ 35 h 49"/>
                <a:gd name="T18" fmla="*/ 24 w 79"/>
                <a:gd name="T19" fmla="*/ 3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9" h="49">
                  <a:moveTo>
                    <a:pt x="24" y="35"/>
                  </a:moveTo>
                  <a:lnTo>
                    <a:pt x="45" y="35"/>
                  </a:lnTo>
                  <a:lnTo>
                    <a:pt x="0" y="13"/>
                  </a:lnTo>
                  <a:lnTo>
                    <a:pt x="0" y="13"/>
                  </a:lnTo>
                  <a:lnTo>
                    <a:pt x="6" y="0"/>
                  </a:lnTo>
                  <a:lnTo>
                    <a:pt x="79" y="36"/>
                  </a:lnTo>
                  <a:lnTo>
                    <a:pt x="76" y="49"/>
                  </a:lnTo>
                  <a:lnTo>
                    <a:pt x="24" y="49"/>
                  </a:lnTo>
                  <a:lnTo>
                    <a:pt x="24" y="35"/>
                  </a:lnTo>
                  <a:lnTo>
                    <a:pt x="24"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53" name="Freeform 16"/>
            <p:cNvSpPr/>
            <p:nvPr/>
          </p:nvSpPr>
          <p:spPr bwMode="auto">
            <a:xfrm>
              <a:off x="2180" y="3132"/>
              <a:ext cx="71" cy="535"/>
            </a:xfrm>
            <a:custGeom>
              <a:avLst/>
              <a:gdLst>
                <a:gd name="T0" fmla="*/ 0 w 71"/>
                <a:gd name="T1" fmla="*/ 535 h 535"/>
                <a:gd name="T2" fmla="*/ 0 w 71"/>
                <a:gd name="T3" fmla="*/ 522 h 535"/>
                <a:gd name="T4" fmla="*/ 57 w 71"/>
                <a:gd name="T5" fmla="*/ 522 h 535"/>
                <a:gd name="T6" fmla="*/ 39 w 71"/>
                <a:gd name="T7" fmla="*/ 1 h 535"/>
                <a:gd name="T8" fmla="*/ 52 w 71"/>
                <a:gd name="T9" fmla="*/ 0 h 535"/>
                <a:gd name="T10" fmla="*/ 71 w 71"/>
                <a:gd name="T11" fmla="*/ 535 h 535"/>
                <a:gd name="T12" fmla="*/ 0 w 71"/>
                <a:gd name="T13" fmla="*/ 535 h 535"/>
                <a:gd name="T14" fmla="*/ 0 w 71"/>
                <a:gd name="T15" fmla="*/ 535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535">
                  <a:moveTo>
                    <a:pt x="0" y="535"/>
                  </a:moveTo>
                  <a:lnTo>
                    <a:pt x="0" y="522"/>
                  </a:lnTo>
                  <a:lnTo>
                    <a:pt x="57" y="522"/>
                  </a:lnTo>
                  <a:lnTo>
                    <a:pt x="39" y="1"/>
                  </a:lnTo>
                  <a:lnTo>
                    <a:pt x="52" y="0"/>
                  </a:lnTo>
                  <a:lnTo>
                    <a:pt x="71" y="535"/>
                  </a:lnTo>
                  <a:lnTo>
                    <a:pt x="0" y="535"/>
                  </a:lnTo>
                  <a:lnTo>
                    <a:pt x="0" y="5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54" name="Freeform 17"/>
            <p:cNvSpPr/>
            <p:nvPr/>
          </p:nvSpPr>
          <p:spPr bwMode="auto">
            <a:xfrm>
              <a:off x="2272" y="3130"/>
              <a:ext cx="112" cy="518"/>
            </a:xfrm>
            <a:custGeom>
              <a:avLst/>
              <a:gdLst>
                <a:gd name="T0" fmla="*/ 48 w 112"/>
                <a:gd name="T1" fmla="*/ 518 h 518"/>
                <a:gd name="T2" fmla="*/ 0 w 112"/>
                <a:gd name="T3" fmla="*/ 1 h 518"/>
                <a:gd name="T4" fmla="*/ 14 w 112"/>
                <a:gd name="T5" fmla="*/ 0 h 518"/>
                <a:gd name="T6" fmla="*/ 61 w 112"/>
                <a:gd name="T7" fmla="*/ 504 h 518"/>
                <a:gd name="T8" fmla="*/ 112 w 112"/>
                <a:gd name="T9" fmla="*/ 504 h 518"/>
                <a:gd name="T10" fmla="*/ 112 w 112"/>
                <a:gd name="T11" fmla="*/ 518 h 518"/>
                <a:gd name="T12" fmla="*/ 48 w 112"/>
                <a:gd name="T13" fmla="*/ 518 h 518"/>
                <a:gd name="T14" fmla="*/ 48 w 112"/>
                <a:gd name="T15" fmla="*/ 518 h 5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518">
                  <a:moveTo>
                    <a:pt x="48" y="518"/>
                  </a:moveTo>
                  <a:lnTo>
                    <a:pt x="0" y="1"/>
                  </a:lnTo>
                  <a:lnTo>
                    <a:pt x="14" y="0"/>
                  </a:lnTo>
                  <a:lnTo>
                    <a:pt x="61" y="504"/>
                  </a:lnTo>
                  <a:lnTo>
                    <a:pt x="112" y="504"/>
                  </a:lnTo>
                  <a:lnTo>
                    <a:pt x="112" y="518"/>
                  </a:lnTo>
                  <a:lnTo>
                    <a:pt x="48" y="518"/>
                  </a:lnTo>
                  <a:lnTo>
                    <a:pt x="48" y="5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55" name="Freeform 18"/>
            <p:cNvSpPr/>
            <p:nvPr/>
          </p:nvSpPr>
          <p:spPr bwMode="auto">
            <a:xfrm>
              <a:off x="2187" y="2501"/>
              <a:ext cx="162" cy="68"/>
            </a:xfrm>
            <a:custGeom>
              <a:avLst/>
              <a:gdLst>
                <a:gd name="T0" fmla="*/ 16 w 159"/>
                <a:gd name="T1" fmla="*/ 4 h 67"/>
                <a:gd name="T2" fmla="*/ 74 w 159"/>
                <a:gd name="T3" fmla="*/ 51 h 67"/>
                <a:gd name="T4" fmla="*/ 74 w 159"/>
                <a:gd name="T5" fmla="*/ 51 h 67"/>
                <a:gd name="T6" fmla="*/ 117 w 159"/>
                <a:gd name="T7" fmla="*/ 33 h 67"/>
                <a:gd name="T8" fmla="*/ 117 w 159"/>
                <a:gd name="T9" fmla="*/ 33 h 67"/>
                <a:gd name="T10" fmla="*/ 142 w 159"/>
                <a:gd name="T11" fmla="*/ 8 h 67"/>
                <a:gd name="T12" fmla="*/ 142 w 159"/>
                <a:gd name="T13" fmla="*/ 8 h 67"/>
                <a:gd name="T14" fmla="*/ 144 w 159"/>
                <a:gd name="T15" fmla="*/ 6 h 67"/>
                <a:gd name="T16" fmla="*/ 144 w 159"/>
                <a:gd name="T17" fmla="*/ 6 h 67"/>
                <a:gd name="T18" fmla="*/ 144 w 159"/>
                <a:gd name="T19" fmla="*/ 6 h 67"/>
                <a:gd name="T20" fmla="*/ 155 w 159"/>
                <a:gd name="T21" fmla="*/ 5 h 67"/>
                <a:gd name="T22" fmla="*/ 155 w 159"/>
                <a:gd name="T23" fmla="*/ 5 h 67"/>
                <a:gd name="T24" fmla="*/ 157 w 159"/>
                <a:gd name="T25" fmla="*/ 16 h 67"/>
                <a:gd name="T26" fmla="*/ 157 w 159"/>
                <a:gd name="T27" fmla="*/ 16 h 67"/>
                <a:gd name="T28" fmla="*/ 133 w 159"/>
                <a:gd name="T29" fmla="*/ 41 h 67"/>
                <a:gd name="T30" fmla="*/ 133 w 159"/>
                <a:gd name="T31" fmla="*/ 41 h 67"/>
                <a:gd name="T32" fmla="*/ 74 w 159"/>
                <a:gd name="T33" fmla="*/ 67 h 67"/>
                <a:gd name="T34" fmla="*/ 74 w 159"/>
                <a:gd name="T35" fmla="*/ 67 h 67"/>
                <a:gd name="T36" fmla="*/ 2 w 159"/>
                <a:gd name="T37" fmla="*/ 12 h 67"/>
                <a:gd name="T38" fmla="*/ 2 w 159"/>
                <a:gd name="T39" fmla="*/ 12 h 67"/>
                <a:gd name="T40" fmla="*/ 5 w 159"/>
                <a:gd name="T41" fmla="*/ 1 h 67"/>
                <a:gd name="T42" fmla="*/ 5 w 159"/>
                <a:gd name="T43" fmla="*/ 1 h 67"/>
                <a:gd name="T44" fmla="*/ 9 w 159"/>
                <a:gd name="T45" fmla="*/ 0 h 67"/>
                <a:gd name="T46" fmla="*/ 9 w 159"/>
                <a:gd name="T47" fmla="*/ 0 h 67"/>
                <a:gd name="T48" fmla="*/ 16 w 159"/>
                <a:gd name="T49" fmla="*/ 4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9" h="67">
                  <a:moveTo>
                    <a:pt x="16" y="4"/>
                  </a:moveTo>
                  <a:cubicBezTo>
                    <a:pt x="36" y="41"/>
                    <a:pt x="56" y="51"/>
                    <a:pt x="74" y="51"/>
                  </a:cubicBezTo>
                  <a:cubicBezTo>
                    <a:pt x="74" y="51"/>
                    <a:pt x="74" y="51"/>
                    <a:pt x="74" y="51"/>
                  </a:cubicBezTo>
                  <a:cubicBezTo>
                    <a:pt x="89" y="51"/>
                    <a:pt x="105" y="43"/>
                    <a:pt x="117" y="33"/>
                  </a:cubicBezTo>
                  <a:cubicBezTo>
                    <a:pt x="117" y="33"/>
                    <a:pt x="117" y="33"/>
                    <a:pt x="117" y="33"/>
                  </a:cubicBezTo>
                  <a:cubicBezTo>
                    <a:pt x="130" y="23"/>
                    <a:pt x="139" y="12"/>
                    <a:pt x="142" y="8"/>
                  </a:cubicBezTo>
                  <a:cubicBezTo>
                    <a:pt x="142" y="8"/>
                    <a:pt x="142" y="8"/>
                    <a:pt x="142" y="8"/>
                  </a:cubicBezTo>
                  <a:cubicBezTo>
                    <a:pt x="143" y="7"/>
                    <a:pt x="144" y="6"/>
                    <a:pt x="144" y="6"/>
                  </a:cubicBezTo>
                  <a:cubicBezTo>
                    <a:pt x="144" y="6"/>
                    <a:pt x="144" y="6"/>
                    <a:pt x="144" y="6"/>
                  </a:cubicBezTo>
                  <a:cubicBezTo>
                    <a:pt x="144" y="6"/>
                    <a:pt x="144" y="6"/>
                    <a:pt x="144" y="6"/>
                  </a:cubicBezTo>
                  <a:cubicBezTo>
                    <a:pt x="146" y="3"/>
                    <a:pt x="151" y="2"/>
                    <a:pt x="155" y="5"/>
                  </a:cubicBezTo>
                  <a:cubicBezTo>
                    <a:pt x="155" y="5"/>
                    <a:pt x="155" y="5"/>
                    <a:pt x="155" y="5"/>
                  </a:cubicBezTo>
                  <a:cubicBezTo>
                    <a:pt x="159" y="7"/>
                    <a:pt x="159" y="12"/>
                    <a:pt x="157" y="16"/>
                  </a:cubicBezTo>
                  <a:cubicBezTo>
                    <a:pt x="157" y="16"/>
                    <a:pt x="157" y="16"/>
                    <a:pt x="157" y="16"/>
                  </a:cubicBezTo>
                  <a:cubicBezTo>
                    <a:pt x="156" y="16"/>
                    <a:pt x="147" y="28"/>
                    <a:pt x="133" y="41"/>
                  </a:cubicBezTo>
                  <a:cubicBezTo>
                    <a:pt x="133" y="41"/>
                    <a:pt x="133" y="41"/>
                    <a:pt x="133" y="41"/>
                  </a:cubicBezTo>
                  <a:cubicBezTo>
                    <a:pt x="118" y="53"/>
                    <a:pt x="98" y="67"/>
                    <a:pt x="74" y="67"/>
                  </a:cubicBezTo>
                  <a:cubicBezTo>
                    <a:pt x="74" y="67"/>
                    <a:pt x="74" y="67"/>
                    <a:pt x="74" y="67"/>
                  </a:cubicBezTo>
                  <a:cubicBezTo>
                    <a:pt x="49" y="67"/>
                    <a:pt x="23" y="51"/>
                    <a:pt x="2" y="12"/>
                  </a:cubicBezTo>
                  <a:cubicBezTo>
                    <a:pt x="2" y="12"/>
                    <a:pt x="2" y="12"/>
                    <a:pt x="2" y="12"/>
                  </a:cubicBezTo>
                  <a:cubicBezTo>
                    <a:pt x="0" y="8"/>
                    <a:pt x="1" y="3"/>
                    <a:pt x="5" y="1"/>
                  </a:cubicBezTo>
                  <a:cubicBezTo>
                    <a:pt x="5" y="1"/>
                    <a:pt x="5" y="1"/>
                    <a:pt x="5" y="1"/>
                  </a:cubicBezTo>
                  <a:cubicBezTo>
                    <a:pt x="6" y="0"/>
                    <a:pt x="8" y="0"/>
                    <a:pt x="9" y="0"/>
                  </a:cubicBezTo>
                  <a:cubicBezTo>
                    <a:pt x="9" y="0"/>
                    <a:pt x="9" y="0"/>
                    <a:pt x="9" y="0"/>
                  </a:cubicBezTo>
                  <a:cubicBezTo>
                    <a:pt x="12" y="0"/>
                    <a:pt x="15" y="2"/>
                    <a:pt x="1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57" name="Freeform 20"/>
            <p:cNvSpPr>
              <a:spLocks noEditPoints="1"/>
            </p:cNvSpPr>
            <p:nvPr/>
          </p:nvSpPr>
          <p:spPr bwMode="auto">
            <a:xfrm>
              <a:off x="2827" y="2258"/>
              <a:ext cx="368" cy="397"/>
            </a:xfrm>
            <a:custGeom>
              <a:avLst/>
              <a:gdLst>
                <a:gd name="T0" fmla="*/ 0 w 360"/>
                <a:gd name="T1" fmla="*/ 194 h 389"/>
                <a:gd name="T2" fmla="*/ 180 w 360"/>
                <a:gd name="T3" fmla="*/ 0 h 389"/>
                <a:gd name="T4" fmla="*/ 180 w 360"/>
                <a:gd name="T5" fmla="*/ 0 h 389"/>
                <a:gd name="T6" fmla="*/ 360 w 360"/>
                <a:gd name="T7" fmla="*/ 194 h 389"/>
                <a:gd name="T8" fmla="*/ 360 w 360"/>
                <a:gd name="T9" fmla="*/ 194 h 389"/>
                <a:gd name="T10" fmla="*/ 180 w 360"/>
                <a:gd name="T11" fmla="*/ 389 h 389"/>
                <a:gd name="T12" fmla="*/ 180 w 360"/>
                <a:gd name="T13" fmla="*/ 389 h 389"/>
                <a:gd name="T14" fmla="*/ 0 w 360"/>
                <a:gd name="T15" fmla="*/ 194 h 389"/>
                <a:gd name="T16" fmla="*/ 14 w 360"/>
                <a:gd name="T17" fmla="*/ 194 h 389"/>
                <a:gd name="T18" fmla="*/ 180 w 360"/>
                <a:gd name="T19" fmla="*/ 375 h 389"/>
                <a:gd name="T20" fmla="*/ 180 w 360"/>
                <a:gd name="T21" fmla="*/ 375 h 389"/>
                <a:gd name="T22" fmla="*/ 346 w 360"/>
                <a:gd name="T23" fmla="*/ 194 h 389"/>
                <a:gd name="T24" fmla="*/ 346 w 360"/>
                <a:gd name="T25" fmla="*/ 194 h 389"/>
                <a:gd name="T26" fmla="*/ 180 w 360"/>
                <a:gd name="T27" fmla="*/ 13 h 389"/>
                <a:gd name="T28" fmla="*/ 180 w 360"/>
                <a:gd name="T29" fmla="*/ 13 h 389"/>
                <a:gd name="T30" fmla="*/ 14 w 360"/>
                <a:gd name="T31" fmla="*/ 194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0" h="389">
                  <a:moveTo>
                    <a:pt x="0" y="194"/>
                  </a:moveTo>
                  <a:cubicBezTo>
                    <a:pt x="0" y="87"/>
                    <a:pt x="80" y="0"/>
                    <a:pt x="180" y="0"/>
                  </a:cubicBezTo>
                  <a:cubicBezTo>
                    <a:pt x="180" y="0"/>
                    <a:pt x="180" y="0"/>
                    <a:pt x="180" y="0"/>
                  </a:cubicBezTo>
                  <a:cubicBezTo>
                    <a:pt x="280" y="0"/>
                    <a:pt x="360" y="87"/>
                    <a:pt x="360" y="194"/>
                  </a:cubicBezTo>
                  <a:cubicBezTo>
                    <a:pt x="360" y="194"/>
                    <a:pt x="360" y="194"/>
                    <a:pt x="360" y="194"/>
                  </a:cubicBezTo>
                  <a:cubicBezTo>
                    <a:pt x="360" y="302"/>
                    <a:pt x="280" y="389"/>
                    <a:pt x="180" y="389"/>
                  </a:cubicBezTo>
                  <a:cubicBezTo>
                    <a:pt x="180" y="389"/>
                    <a:pt x="180" y="389"/>
                    <a:pt x="180" y="389"/>
                  </a:cubicBezTo>
                  <a:cubicBezTo>
                    <a:pt x="80" y="389"/>
                    <a:pt x="0" y="302"/>
                    <a:pt x="0" y="194"/>
                  </a:cubicBezTo>
                  <a:close/>
                  <a:moveTo>
                    <a:pt x="14" y="194"/>
                  </a:moveTo>
                  <a:cubicBezTo>
                    <a:pt x="14" y="295"/>
                    <a:pt x="89" y="375"/>
                    <a:pt x="180" y="375"/>
                  </a:cubicBezTo>
                  <a:cubicBezTo>
                    <a:pt x="180" y="375"/>
                    <a:pt x="180" y="375"/>
                    <a:pt x="180" y="375"/>
                  </a:cubicBezTo>
                  <a:cubicBezTo>
                    <a:pt x="271" y="375"/>
                    <a:pt x="346" y="295"/>
                    <a:pt x="346" y="194"/>
                  </a:cubicBezTo>
                  <a:cubicBezTo>
                    <a:pt x="346" y="194"/>
                    <a:pt x="346" y="194"/>
                    <a:pt x="346" y="194"/>
                  </a:cubicBezTo>
                  <a:cubicBezTo>
                    <a:pt x="346" y="94"/>
                    <a:pt x="271" y="14"/>
                    <a:pt x="180" y="13"/>
                  </a:cubicBezTo>
                  <a:cubicBezTo>
                    <a:pt x="180" y="13"/>
                    <a:pt x="180" y="13"/>
                    <a:pt x="180" y="13"/>
                  </a:cubicBezTo>
                  <a:cubicBezTo>
                    <a:pt x="89" y="14"/>
                    <a:pt x="14" y="94"/>
                    <a:pt x="14" y="1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58" name="Freeform 21"/>
            <p:cNvSpPr/>
            <p:nvPr/>
          </p:nvSpPr>
          <p:spPr bwMode="auto">
            <a:xfrm>
              <a:off x="3004" y="2648"/>
              <a:ext cx="14" cy="41"/>
            </a:xfrm>
            <a:custGeom>
              <a:avLst/>
              <a:gdLst>
                <a:gd name="T0" fmla="*/ 0 w 14"/>
                <a:gd name="T1" fmla="*/ 41 h 41"/>
                <a:gd name="T2" fmla="*/ 0 w 14"/>
                <a:gd name="T3" fmla="*/ 0 h 41"/>
                <a:gd name="T4" fmla="*/ 14 w 14"/>
                <a:gd name="T5" fmla="*/ 0 h 41"/>
                <a:gd name="T6" fmla="*/ 14 w 14"/>
                <a:gd name="T7" fmla="*/ 41 h 41"/>
                <a:gd name="T8" fmla="*/ 0 w 14"/>
                <a:gd name="T9" fmla="*/ 41 h 41"/>
                <a:gd name="T10" fmla="*/ 0 w 14"/>
                <a:gd name="T11" fmla="*/ 41 h 41"/>
              </a:gdLst>
              <a:ahLst/>
              <a:cxnLst>
                <a:cxn ang="0">
                  <a:pos x="T0" y="T1"/>
                </a:cxn>
                <a:cxn ang="0">
                  <a:pos x="T2" y="T3"/>
                </a:cxn>
                <a:cxn ang="0">
                  <a:pos x="T4" y="T5"/>
                </a:cxn>
                <a:cxn ang="0">
                  <a:pos x="T6" y="T7"/>
                </a:cxn>
                <a:cxn ang="0">
                  <a:pos x="T8" y="T9"/>
                </a:cxn>
                <a:cxn ang="0">
                  <a:pos x="T10" y="T11"/>
                </a:cxn>
              </a:cxnLst>
              <a:rect l="0" t="0" r="r" b="b"/>
              <a:pathLst>
                <a:path w="14" h="41">
                  <a:moveTo>
                    <a:pt x="0" y="41"/>
                  </a:moveTo>
                  <a:lnTo>
                    <a:pt x="0" y="0"/>
                  </a:lnTo>
                  <a:lnTo>
                    <a:pt x="14" y="0"/>
                  </a:lnTo>
                  <a:lnTo>
                    <a:pt x="14" y="41"/>
                  </a:lnTo>
                  <a:lnTo>
                    <a:pt x="0" y="41"/>
                  </a:lnTo>
                  <a:lnTo>
                    <a:pt x="0"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59" name="Freeform 22"/>
            <p:cNvSpPr>
              <a:spLocks noEditPoints="1"/>
            </p:cNvSpPr>
            <p:nvPr/>
          </p:nvSpPr>
          <p:spPr bwMode="auto">
            <a:xfrm>
              <a:off x="2854" y="2682"/>
              <a:ext cx="293" cy="462"/>
            </a:xfrm>
            <a:custGeom>
              <a:avLst/>
              <a:gdLst>
                <a:gd name="T0" fmla="*/ 0 w 286"/>
                <a:gd name="T1" fmla="*/ 226 h 452"/>
                <a:gd name="T2" fmla="*/ 143 w 286"/>
                <a:gd name="T3" fmla="*/ 0 h 452"/>
                <a:gd name="T4" fmla="*/ 143 w 286"/>
                <a:gd name="T5" fmla="*/ 0 h 452"/>
                <a:gd name="T6" fmla="*/ 286 w 286"/>
                <a:gd name="T7" fmla="*/ 226 h 452"/>
                <a:gd name="T8" fmla="*/ 286 w 286"/>
                <a:gd name="T9" fmla="*/ 226 h 452"/>
                <a:gd name="T10" fmla="*/ 143 w 286"/>
                <a:gd name="T11" fmla="*/ 452 h 452"/>
                <a:gd name="T12" fmla="*/ 143 w 286"/>
                <a:gd name="T13" fmla="*/ 452 h 452"/>
                <a:gd name="T14" fmla="*/ 0 w 286"/>
                <a:gd name="T15" fmla="*/ 226 h 452"/>
                <a:gd name="T16" fmla="*/ 53 w 286"/>
                <a:gd name="T17" fmla="*/ 75 h 452"/>
                <a:gd name="T18" fmla="*/ 14 w 286"/>
                <a:gd name="T19" fmla="*/ 226 h 452"/>
                <a:gd name="T20" fmla="*/ 14 w 286"/>
                <a:gd name="T21" fmla="*/ 226 h 452"/>
                <a:gd name="T22" fmla="*/ 53 w 286"/>
                <a:gd name="T23" fmla="*/ 377 h 452"/>
                <a:gd name="T24" fmla="*/ 53 w 286"/>
                <a:gd name="T25" fmla="*/ 377 h 452"/>
                <a:gd name="T26" fmla="*/ 143 w 286"/>
                <a:gd name="T27" fmla="*/ 438 h 452"/>
                <a:gd name="T28" fmla="*/ 143 w 286"/>
                <a:gd name="T29" fmla="*/ 438 h 452"/>
                <a:gd name="T30" fmla="*/ 233 w 286"/>
                <a:gd name="T31" fmla="*/ 377 h 452"/>
                <a:gd name="T32" fmla="*/ 233 w 286"/>
                <a:gd name="T33" fmla="*/ 377 h 452"/>
                <a:gd name="T34" fmla="*/ 272 w 286"/>
                <a:gd name="T35" fmla="*/ 226 h 452"/>
                <a:gd name="T36" fmla="*/ 272 w 286"/>
                <a:gd name="T37" fmla="*/ 226 h 452"/>
                <a:gd name="T38" fmla="*/ 233 w 286"/>
                <a:gd name="T39" fmla="*/ 75 h 452"/>
                <a:gd name="T40" fmla="*/ 233 w 286"/>
                <a:gd name="T41" fmla="*/ 75 h 452"/>
                <a:gd name="T42" fmla="*/ 143 w 286"/>
                <a:gd name="T43" fmla="*/ 14 h 452"/>
                <a:gd name="T44" fmla="*/ 143 w 286"/>
                <a:gd name="T45" fmla="*/ 14 h 452"/>
                <a:gd name="T46" fmla="*/ 143 w 286"/>
                <a:gd name="T47" fmla="*/ 14 h 452"/>
                <a:gd name="T48" fmla="*/ 143 w 286"/>
                <a:gd name="T49" fmla="*/ 14 h 452"/>
                <a:gd name="T50" fmla="*/ 53 w 286"/>
                <a:gd name="T51" fmla="*/ 75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6" h="452">
                  <a:moveTo>
                    <a:pt x="0" y="226"/>
                  </a:moveTo>
                  <a:cubicBezTo>
                    <a:pt x="0" y="103"/>
                    <a:pt x="61" y="1"/>
                    <a:pt x="143" y="0"/>
                  </a:cubicBezTo>
                  <a:cubicBezTo>
                    <a:pt x="143" y="0"/>
                    <a:pt x="143" y="0"/>
                    <a:pt x="143" y="0"/>
                  </a:cubicBezTo>
                  <a:cubicBezTo>
                    <a:pt x="225" y="1"/>
                    <a:pt x="286" y="103"/>
                    <a:pt x="286" y="226"/>
                  </a:cubicBezTo>
                  <a:cubicBezTo>
                    <a:pt x="286" y="226"/>
                    <a:pt x="286" y="226"/>
                    <a:pt x="286" y="226"/>
                  </a:cubicBezTo>
                  <a:cubicBezTo>
                    <a:pt x="286" y="349"/>
                    <a:pt x="225" y="451"/>
                    <a:pt x="143" y="452"/>
                  </a:cubicBezTo>
                  <a:cubicBezTo>
                    <a:pt x="143" y="452"/>
                    <a:pt x="143" y="452"/>
                    <a:pt x="143" y="452"/>
                  </a:cubicBezTo>
                  <a:cubicBezTo>
                    <a:pt x="61" y="451"/>
                    <a:pt x="0" y="349"/>
                    <a:pt x="0" y="226"/>
                  </a:cubicBezTo>
                  <a:close/>
                  <a:moveTo>
                    <a:pt x="53" y="75"/>
                  </a:moveTo>
                  <a:cubicBezTo>
                    <a:pt x="29" y="113"/>
                    <a:pt x="14" y="167"/>
                    <a:pt x="14" y="226"/>
                  </a:cubicBezTo>
                  <a:cubicBezTo>
                    <a:pt x="14" y="226"/>
                    <a:pt x="14" y="226"/>
                    <a:pt x="14" y="226"/>
                  </a:cubicBezTo>
                  <a:cubicBezTo>
                    <a:pt x="14" y="285"/>
                    <a:pt x="29" y="339"/>
                    <a:pt x="53" y="377"/>
                  </a:cubicBezTo>
                  <a:cubicBezTo>
                    <a:pt x="53" y="377"/>
                    <a:pt x="53" y="377"/>
                    <a:pt x="53" y="377"/>
                  </a:cubicBezTo>
                  <a:cubicBezTo>
                    <a:pt x="77" y="415"/>
                    <a:pt x="109" y="438"/>
                    <a:pt x="143" y="438"/>
                  </a:cubicBezTo>
                  <a:cubicBezTo>
                    <a:pt x="143" y="438"/>
                    <a:pt x="143" y="438"/>
                    <a:pt x="143" y="438"/>
                  </a:cubicBezTo>
                  <a:cubicBezTo>
                    <a:pt x="177" y="438"/>
                    <a:pt x="210" y="415"/>
                    <a:pt x="233" y="377"/>
                  </a:cubicBezTo>
                  <a:cubicBezTo>
                    <a:pt x="233" y="377"/>
                    <a:pt x="233" y="377"/>
                    <a:pt x="233" y="377"/>
                  </a:cubicBezTo>
                  <a:cubicBezTo>
                    <a:pt x="257" y="339"/>
                    <a:pt x="272" y="285"/>
                    <a:pt x="272" y="226"/>
                  </a:cubicBezTo>
                  <a:cubicBezTo>
                    <a:pt x="272" y="226"/>
                    <a:pt x="272" y="226"/>
                    <a:pt x="272" y="226"/>
                  </a:cubicBezTo>
                  <a:cubicBezTo>
                    <a:pt x="272" y="167"/>
                    <a:pt x="257" y="113"/>
                    <a:pt x="233" y="75"/>
                  </a:cubicBezTo>
                  <a:cubicBezTo>
                    <a:pt x="233" y="75"/>
                    <a:pt x="233" y="75"/>
                    <a:pt x="233" y="75"/>
                  </a:cubicBezTo>
                  <a:cubicBezTo>
                    <a:pt x="210" y="36"/>
                    <a:pt x="177" y="14"/>
                    <a:pt x="143" y="14"/>
                  </a:cubicBezTo>
                  <a:cubicBezTo>
                    <a:pt x="143" y="14"/>
                    <a:pt x="143" y="14"/>
                    <a:pt x="143" y="14"/>
                  </a:cubicBezTo>
                  <a:cubicBezTo>
                    <a:pt x="143" y="14"/>
                    <a:pt x="143" y="14"/>
                    <a:pt x="143" y="14"/>
                  </a:cubicBezTo>
                  <a:cubicBezTo>
                    <a:pt x="143" y="14"/>
                    <a:pt x="143" y="14"/>
                    <a:pt x="143" y="14"/>
                  </a:cubicBezTo>
                  <a:cubicBezTo>
                    <a:pt x="109" y="14"/>
                    <a:pt x="77" y="36"/>
                    <a:pt x="53"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60" name="Freeform 23"/>
            <p:cNvSpPr/>
            <p:nvPr/>
          </p:nvSpPr>
          <p:spPr bwMode="auto">
            <a:xfrm>
              <a:off x="2943" y="2679"/>
              <a:ext cx="123" cy="66"/>
            </a:xfrm>
            <a:custGeom>
              <a:avLst/>
              <a:gdLst>
                <a:gd name="T0" fmla="*/ 111 w 120"/>
                <a:gd name="T1" fmla="*/ 15 h 65"/>
                <a:gd name="T2" fmla="*/ 105 w 120"/>
                <a:gd name="T3" fmla="*/ 20 h 65"/>
                <a:gd name="T4" fmla="*/ 90 w 120"/>
                <a:gd name="T5" fmla="*/ 24 h 65"/>
                <a:gd name="T6" fmla="*/ 66 w 120"/>
                <a:gd name="T7" fmla="*/ 0 h 65"/>
                <a:gd name="T8" fmla="*/ 29 w 120"/>
                <a:gd name="T9" fmla="*/ 44 h 65"/>
                <a:gd name="T10" fmla="*/ 11 w 120"/>
                <a:gd name="T11" fmla="*/ 21 h 65"/>
                <a:gd name="T12" fmla="*/ 0 w 120"/>
                <a:gd name="T13" fmla="*/ 30 h 65"/>
                <a:gd name="T14" fmla="*/ 29 w 120"/>
                <a:gd name="T15" fmla="*/ 65 h 65"/>
                <a:gd name="T16" fmla="*/ 66 w 120"/>
                <a:gd name="T17" fmla="*/ 20 h 65"/>
                <a:gd name="T18" fmla="*/ 86 w 120"/>
                <a:gd name="T19" fmla="*/ 40 h 65"/>
                <a:gd name="T20" fmla="*/ 111 w 120"/>
                <a:gd name="T21" fmla="*/ 33 h 65"/>
                <a:gd name="T22" fmla="*/ 112 w 120"/>
                <a:gd name="T23" fmla="*/ 32 h 65"/>
                <a:gd name="T24" fmla="*/ 120 w 120"/>
                <a:gd name="T25" fmla="*/ 26 h 65"/>
                <a:gd name="T26" fmla="*/ 111 w 120"/>
                <a:gd name="T27" fmla="*/ 1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0" h="65">
                  <a:moveTo>
                    <a:pt x="111" y="15"/>
                  </a:moveTo>
                  <a:cubicBezTo>
                    <a:pt x="108" y="18"/>
                    <a:pt x="106" y="19"/>
                    <a:pt x="105" y="20"/>
                  </a:cubicBezTo>
                  <a:cubicBezTo>
                    <a:pt x="90" y="24"/>
                    <a:pt x="90" y="24"/>
                    <a:pt x="90" y="24"/>
                  </a:cubicBezTo>
                  <a:cubicBezTo>
                    <a:pt x="66" y="0"/>
                    <a:pt x="66" y="0"/>
                    <a:pt x="66" y="0"/>
                  </a:cubicBezTo>
                  <a:cubicBezTo>
                    <a:pt x="29" y="44"/>
                    <a:pt x="29" y="44"/>
                    <a:pt x="29" y="44"/>
                  </a:cubicBezTo>
                  <a:cubicBezTo>
                    <a:pt x="11" y="21"/>
                    <a:pt x="11" y="21"/>
                    <a:pt x="11" y="21"/>
                  </a:cubicBezTo>
                  <a:cubicBezTo>
                    <a:pt x="0" y="30"/>
                    <a:pt x="0" y="30"/>
                    <a:pt x="0" y="30"/>
                  </a:cubicBezTo>
                  <a:cubicBezTo>
                    <a:pt x="29" y="65"/>
                    <a:pt x="29" y="65"/>
                    <a:pt x="29" y="65"/>
                  </a:cubicBezTo>
                  <a:cubicBezTo>
                    <a:pt x="66" y="20"/>
                    <a:pt x="66" y="20"/>
                    <a:pt x="66" y="20"/>
                  </a:cubicBezTo>
                  <a:cubicBezTo>
                    <a:pt x="86" y="40"/>
                    <a:pt x="86" y="40"/>
                    <a:pt x="86" y="40"/>
                  </a:cubicBezTo>
                  <a:cubicBezTo>
                    <a:pt x="111" y="33"/>
                    <a:pt x="111" y="33"/>
                    <a:pt x="111" y="33"/>
                  </a:cubicBezTo>
                  <a:cubicBezTo>
                    <a:pt x="112" y="32"/>
                    <a:pt x="112" y="32"/>
                    <a:pt x="112" y="32"/>
                  </a:cubicBezTo>
                  <a:cubicBezTo>
                    <a:pt x="112" y="32"/>
                    <a:pt x="115" y="30"/>
                    <a:pt x="120" y="26"/>
                  </a:cubicBezTo>
                  <a:cubicBezTo>
                    <a:pt x="116" y="23"/>
                    <a:pt x="113" y="19"/>
                    <a:pt x="11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61" name="Freeform 24"/>
            <p:cNvSpPr>
              <a:spLocks noEditPoints="1"/>
            </p:cNvSpPr>
            <p:nvPr/>
          </p:nvSpPr>
          <p:spPr bwMode="auto">
            <a:xfrm>
              <a:off x="2977" y="2688"/>
              <a:ext cx="84" cy="368"/>
            </a:xfrm>
            <a:custGeom>
              <a:avLst/>
              <a:gdLst>
                <a:gd name="T0" fmla="*/ 2 w 84"/>
                <a:gd name="T1" fmla="*/ 315 h 368"/>
                <a:gd name="T2" fmla="*/ 0 w 84"/>
                <a:gd name="T3" fmla="*/ 312 h 368"/>
                <a:gd name="T4" fmla="*/ 27 w 84"/>
                <a:gd name="T5" fmla="*/ 0 h 368"/>
                <a:gd name="T6" fmla="*/ 41 w 84"/>
                <a:gd name="T7" fmla="*/ 0 h 368"/>
                <a:gd name="T8" fmla="*/ 84 w 84"/>
                <a:gd name="T9" fmla="*/ 277 h 368"/>
                <a:gd name="T10" fmla="*/ 60 w 84"/>
                <a:gd name="T11" fmla="*/ 368 h 368"/>
                <a:gd name="T12" fmla="*/ 2 w 84"/>
                <a:gd name="T13" fmla="*/ 315 h 368"/>
                <a:gd name="T14" fmla="*/ 2 w 84"/>
                <a:gd name="T15" fmla="*/ 315 h 368"/>
                <a:gd name="T16" fmla="*/ 52 w 84"/>
                <a:gd name="T17" fmla="*/ 341 h 368"/>
                <a:gd name="T18" fmla="*/ 69 w 84"/>
                <a:gd name="T19" fmla="*/ 276 h 368"/>
                <a:gd name="T20" fmla="*/ 36 w 84"/>
                <a:gd name="T21" fmla="*/ 60 h 368"/>
                <a:gd name="T22" fmla="*/ 14 w 84"/>
                <a:gd name="T23" fmla="*/ 307 h 368"/>
                <a:gd name="T24" fmla="*/ 52 w 84"/>
                <a:gd name="T25" fmla="*/ 341 h 368"/>
                <a:gd name="T26" fmla="*/ 52 w 84"/>
                <a:gd name="T27" fmla="*/ 341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 h="368">
                  <a:moveTo>
                    <a:pt x="2" y="315"/>
                  </a:moveTo>
                  <a:lnTo>
                    <a:pt x="0" y="312"/>
                  </a:lnTo>
                  <a:lnTo>
                    <a:pt x="27" y="0"/>
                  </a:lnTo>
                  <a:lnTo>
                    <a:pt x="41" y="0"/>
                  </a:lnTo>
                  <a:lnTo>
                    <a:pt x="84" y="277"/>
                  </a:lnTo>
                  <a:lnTo>
                    <a:pt x="60" y="368"/>
                  </a:lnTo>
                  <a:lnTo>
                    <a:pt x="2" y="315"/>
                  </a:lnTo>
                  <a:lnTo>
                    <a:pt x="2" y="315"/>
                  </a:lnTo>
                  <a:close/>
                  <a:moveTo>
                    <a:pt x="52" y="341"/>
                  </a:moveTo>
                  <a:lnTo>
                    <a:pt x="69" y="276"/>
                  </a:lnTo>
                  <a:lnTo>
                    <a:pt x="36" y="60"/>
                  </a:lnTo>
                  <a:lnTo>
                    <a:pt x="14" y="307"/>
                  </a:lnTo>
                  <a:lnTo>
                    <a:pt x="52" y="341"/>
                  </a:lnTo>
                  <a:lnTo>
                    <a:pt x="52" y="3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62" name="Freeform 25"/>
            <p:cNvSpPr/>
            <p:nvPr/>
          </p:nvSpPr>
          <p:spPr bwMode="auto">
            <a:xfrm>
              <a:off x="2679" y="2705"/>
              <a:ext cx="262" cy="407"/>
            </a:xfrm>
            <a:custGeom>
              <a:avLst/>
              <a:gdLst>
                <a:gd name="T0" fmla="*/ 204 w 257"/>
                <a:gd name="T1" fmla="*/ 68 h 398"/>
                <a:gd name="T2" fmla="*/ 121 w 257"/>
                <a:gd name="T3" fmla="*/ 177 h 398"/>
                <a:gd name="T4" fmla="*/ 121 w 257"/>
                <a:gd name="T5" fmla="*/ 177 h 398"/>
                <a:gd name="T6" fmla="*/ 15 w 257"/>
                <a:gd name="T7" fmla="*/ 326 h 398"/>
                <a:gd name="T8" fmla="*/ 15 w 257"/>
                <a:gd name="T9" fmla="*/ 326 h 398"/>
                <a:gd name="T10" fmla="*/ 35 w 257"/>
                <a:gd name="T11" fmla="*/ 394 h 398"/>
                <a:gd name="T12" fmla="*/ 35 w 257"/>
                <a:gd name="T13" fmla="*/ 394 h 398"/>
                <a:gd name="T14" fmla="*/ 22 w 257"/>
                <a:gd name="T15" fmla="*/ 398 h 398"/>
                <a:gd name="T16" fmla="*/ 0 w 257"/>
                <a:gd name="T17" fmla="*/ 324 h 398"/>
                <a:gd name="T18" fmla="*/ 1 w 257"/>
                <a:gd name="T19" fmla="*/ 321 h 398"/>
                <a:gd name="T20" fmla="*/ 194 w 257"/>
                <a:gd name="T21" fmla="*/ 60 h 398"/>
                <a:gd name="T22" fmla="*/ 194 w 257"/>
                <a:gd name="T23" fmla="*/ 60 h 398"/>
                <a:gd name="T24" fmla="*/ 251 w 257"/>
                <a:gd name="T25" fmla="*/ 0 h 398"/>
                <a:gd name="T26" fmla="*/ 251 w 257"/>
                <a:gd name="T27" fmla="*/ 0 h 398"/>
                <a:gd name="T28" fmla="*/ 257 w 257"/>
                <a:gd name="T29" fmla="*/ 12 h 398"/>
                <a:gd name="T30" fmla="*/ 204 w 257"/>
                <a:gd name="T31" fmla="*/ 6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7" h="398">
                  <a:moveTo>
                    <a:pt x="204" y="68"/>
                  </a:moveTo>
                  <a:cubicBezTo>
                    <a:pt x="180" y="99"/>
                    <a:pt x="150" y="138"/>
                    <a:pt x="121" y="177"/>
                  </a:cubicBezTo>
                  <a:cubicBezTo>
                    <a:pt x="121" y="177"/>
                    <a:pt x="121" y="177"/>
                    <a:pt x="121" y="177"/>
                  </a:cubicBezTo>
                  <a:cubicBezTo>
                    <a:pt x="71" y="245"/>
                    <a:pt x="25" y="312"/>
                    <a:pt x="15" y="326"/>
                  </a:cubicBezTo>
                  <a:cubicBezTo>
                    <a:pt x="15" y="326"/>
                    <a:pt x="15" y="326"/>
                    <a:pt x="15" y="326"/>
                  </a:cubicBezTo>
                  <a:cubicBezTo>
                    <a:pt x="35" y="394"/>
                    <a:pt x="35" y="394"/>
                    <a:pt x="35" y="394"/>
                  </a:cubicBezTo>
                  <a:cubicBezTo>
                    <a:pt x="35" y="394"/>
                    <a:pt x="35" y="394"/>
                    <a:pt x="35" y="394"/>
                  </a:cubicBezTo>
                  <a:cubicBezTo>
                    <a:pt x="22" y="398"/>
                    <a:pt x="22" y="398"/>
                    <a:pt x="22" y="398"/>
                  </a:cubicBezTo>
                  <a:cubicBezTo>
                    <a:pt x="0" y="324"/>
                    <a:pt x="0" y="324"/>
                    <a:pt x="0" y="324"/>
                  </a:cubicBezTo>
                  <a:cubicBezTo>
                    <a:pt x="1" y="321"/>
                    <a:pt x="1" y="321"/>
                    <a:pt x="1" y="321"/>
                  </a:cubicBezTo>
                  <a:cubicBezTo>
                    <a:pt x="1" y="321"/>
                    <a:pt x="118" y="152"/>
                    <a:pt x="194" y="60"/>
                  </a:cubicBezTo>
                  <a:cubicBezTo>
                    <a:pt x="194" y="60"/>
                    <a:pt x="194" y="60"/>
                    <a:pt x="194" y="60"/>
                  </a:cubicBezTo>
                  <a:cubicBezTo>
                    <a:pt x="219" y="28"/>
                    <a:pt x="239" y="6"/>
                    <a:pt x="251" y="0"/>
                  </a:cubicBezTo>
                  <a:cubicBezTo>
                    <a:pt x="251" y="0"/>
                    <a:pt x="251" y="0"/>
                    <a:pt x="251" y="0"/>
                  </a:cubicBezTo>
                  <a:cubicBezTo>
                    <a:pt x="257" y="12"/>
                    <a:pt x="257" y="12"/>
                    <a:pt x="257" y="12"/>
                  </a:cubicBezTo>
                  <a:cubicBezTo>
                    <a:pt x="250" y="15"/>
                    <a:pt x="229" y="38"/>
                    <a:pt x="204"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63" name="Freeform 26"/>
            <p:cNvSpPr/>
            <p:nvPr/>
          </p:nvSpPr>
          <p:spPr bwMode="auto">
            <a:xfrm>
              <a:off x="2644" y="3035"/>
              <a:ext cx="49" cy="78"/>
            </a:xfrm>
            <a:custGeom>
              <a:avLst/>
              <a:gdLst>
                <a:gd name="T0" fmla="*/ 35 w 49"/>
                <a:gd name="T1" fmla="*/ 56 h 78"/>
                <a:gd name="T2" fmla="*/ 35 w 49"/>
                <a:gd name="T3" fmla="*/ 33 h 78"/>
                <a:gd name="T4" fmla="*/ 13 w 49"/>
                <a:gd name="T5" fmla="*/ 78 h 78"/>
                <a:gd name="T6" fmla="*/ 13 w 49"/>
                <a:gd name="T7" fmla="*/ 78 h 78"/>
                <a:gd name="T8" fmla="*/ 0 w 49"/>
                <a:gd name="T9" fmla="*/ 72 h 78"/>
                <a:gd name="T10" fmla="*/ 36 w 49"/>
                <a:gd name="T11" fmla="*/ 0 h 78"/>
                <a:gd name="T12" fmla="*/ 49 w 49"/>
                <a:gd name="T13" fmla="*/ 3 h 78"/>
                <a:gd name="T14" fmla="*/ 49 w 49"/>
                <a:gd name="T15" fmla="*/ 56 h 78"/>
                <a:gd name="T16" fmla="*/ 35 w 49"/>
                <a:gd name="T17" fmla="*/ 56 h 78"/>
                <a:gd name="T18" fmla="*/ 35 w 49"/>
                <a:gd name="T19" fmla="*/ 56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78">
                  <a:moveTo>
                    <a:pt x="35" y="56"/>
                  </a:moveTo>
                  <a:lnTo>
                    <a:pt x="35" y="33"/>
                  </a:lnTo>
                  <a:lnTo>
                    <a:pt x="13" y="78"/>
                  </a:lnTo>
                  <a:lnTo>
                    <a:pt x="13" y="78"/>
                  </a:lnTo>
                  <a:lnTo>
                    <a:pt x="0" y="72"/>
                  </a:lnTo>
                  <a:lnTo>
                    <a:pt x="36" y="0"/>
                  </a:lnTo>
                  <a:lnTo>
                    <a:pt x="49" y="3"/>
                  </a:lnTo>
                  <a:lnTo>
                    <a:pt x="49" y="56"/>
                  </a:lnTo>
                  <a:lnTo>
                    <a:pt x="35" y="56"/>
                  </a:lnTo>
                  <a:lnTo>
                    <a:pt x="35"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64" name="Freeform 27"/>
            <p:cNvSpPr/>
            <p:nvPr/>
          </p:nvSpPr>
          <p:spPr bwMode="auto">
            <a:xfrm>
              <a:off x="3094" y="2314"/>
              <a:ext cx="218" cy="436"/>
            </a:xfrm>
            <a:custGeom>
              <a:avLst/>
              <a:gdLst>
                <a:gd name="T0" fmla="*/ 45 w 213"/>
                <a:gd name="T1" fmla="*/ 352 h 427"/>
                <a:gd name="T2" fmla="*/ 112 w 213"/>
                <a:gd name="T3" fmla="*/ 234 h 427"/>
                <a:gd name="T4" fmla="*/ 112 w 213"/>
                <a:gd name="T5" fmla="*/ 234 h 427"/>
                <a:gd name="T6" fmla="*/ 198 w 213"/>
                <a:gd name="T7" fmla="*/ 71 h 427"/>
                <a:gd name="T8" fmla="*/ 198 w 213"/>
                <a:gd name="T9" fmla="*/ 71 h 427"/>
                <a:gd name="T10" fmla="*/ 168 w 213"/>
                <a:gd name="T11" fmla="*/ 6 h 427"/>
                <a:gd name="T12" fmla="*/ 168 w 213"/>
                <a:gd name="T13" fmla="*/ 6 h 427"/>
                <a:gd name="T14" fmla="*/ 181 w 213"/>
                <a:gd name="T15" fmla="*/ 0 h 427"/>
                <a:gd name="T16" fmla="*/ 213 w 213"/>
                <a:gd name="T17" fmla="*/ 71 h 427"/>
                <a:gd name="T18" fmla="*/ 212 w 213"/>
                <a:gd name="T19" fmla="*/ 74 h 427"/>
                <a:gd name="T20" fmla="*/ 57 w 213"/>
                <a:gd name="T21" fmla="*/ 360 h 427"/>
                <a:gd name="T22" fmla="*/ 57 w 213"/>
                <a:gd name="T23" fmla="*/ 360 h 427"/>
                <a:gd name="T24" fmla="*/ 8 w 213"/>
                <a:gd name="T25" fmla="*/ 427 h 427"/>
                <a:gd name="T26" fmla="*/ 8 w 213"/>
                <a:gd name="T27" fmla="*/ 427 h 427"/>
                <a:gd name="T28" fmla="*/ 0 w 213"/>
                <a:gd name="T29" fmla="*/ 416 h 427"/>
                <a:gd name="T30" fmla="*/ 45 w 213"/>
                <a:gd name="T31" fmla="*/ 352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3" h="427">
                  <a:moveTo>
                    <a:pt x="45" y="352"/>
                  </a:moveTo>
                  <a:cubicBezTo>
                    <a:pt x="66" y="319"/>
                    <a:pt x="90" y="276"/>
                    <a:pt x="112" y="234"/>
                  </a:cubicBezTo>
                  <a:cubicBezTo>
                    <a:pt x="112" y="234"/>
                    <a:pt x="112" y="234"/>
                    <a:pt x="112" y="234"/>
                  </a:cubicBezTo>
                  <a:cubicBezTo>
                    <a:pt x="153" y="159"/>
                    <a:pt x="190" y="87"/>
                    <a:pt x="198" y="71"/>
                  </a:cubicBezTo>
                  <a:cubicBezTo>
                    <a:pt x="198" y="71"/>
                    <a:pt x="198" y="71"/>
                    <a:pt x="198" y="71"/>
                  </a:cubicBezTo>
                  <a:cubicBezTo>
                    <a:pt x="168" y="6"/>
                    <a:pt x="168" y="6"/>
                    <a:pt x="168" y="6"/>
                  </a:cubicBezTo>
                  <a:cubicBezTo>
                    <a:pt x="168" y="6"/>
                    <a:pt x="168" y="6"/>
                    <a:pt x="168" y="6"/>
                  </a:cubicBezTo>
                  <a:cubicBezTo>
                    <a:pt x="181" y="0"/>
                    <a:pt x="181" y="0"/>
                    <a:pt x="181" y="0"/>
                  </a:cubicBezTo>
                  <a:cubicBezTo>
                    <a:pt x="213" y="71"/>
                    <a:pt x="213" y="71"/>
                    <a:pt x="213" y="71"/>
                  </a:cubicBezTo>
                  <a:cubicBezTo>
                    <a:pt x="212" y="74"/>
                    <a:pt x="212" y="74"/>
                    <a:pt x="212" y="74"/>
                  </a:cubicBezTo>
                  <a:cubicBezTo>
                    <a:pt x="212" y="75"/>
                    <a:pt x="119" y="257"/>
                    <a:pt x="57" y="360"/>
                  </a:cubicBezTo>
                  <a:cubicBezTo>
                    <a:pt x="57" y="360"/>
                    <a:pt x="57" y="360"/>
                    <a:pt x="57" y="360"/>
                  </a:cubicBezTo>
                  <a:cubicBezTo>
                    <a:pt x="36" y="394"/>
                    <a:pt x="20" y="419"/>
                    <a:pt x="8" y="427"/>
                  </a:cubicBezTo>
                  <a:cubicBezTo>
                    <a:pt x="8" y="427"/>
                    <a:pt x="8" y="427"/>
                    <a:pt x="8" y="427"/>
                  </a:cubicBezTo>
                  <a:cubicBezTo>
                    <a:pt x="0" y="416"/>
                    <a:pt x="0" y="416"/>
                    <a:pt x="0" y="416"/>
                  </a:cubicBezTo>
                  <a:cubicBezTo>
                    <a:pt x="7" y="412"/>
                    <a:pt x="25" y="386"/>
                    <a:pt x="45" y="3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65" name="Freeform 28"/>
            <p:cNvSpPr/>
            <p:nvPr/>
          </p:nvSpPr>
          <p:spPr bwMode="auto">
            <a:xfrm>
              <a:off x="3290" y="2307"/>
              <a:ext cx="46" cy="81"/>
            </a:xfrm>
            <a:custGeom>
              <a:avLst/>
              <a:gdLst>
                <a:gd name="T0" fmla="*/ 14 w 46"/>
                <a:gd name="T1" fmla="*/ 26 h 81"/>
                <a:gd name="T2" fmla="*/ 17 w 46"/>
                <a:gd name="T3" fmla="*/ 48 h 81"/>
                <a:gd name="T4" fmla="*/ 32 w 46"/>
                <a:gd name="T5" fmla="*/ 0 h 81"/>
                <a:gd name="T6" fmla="*/ 32 w 46"/>
                <a:gd name="T7" fmla="*/ 0 h 81"/>
                <a:gd name="T8" fmla="*/ 46 w 46"/>
                <a:gd name="T9" fmla="*/ 5 h 81"/>
                <a:gd name="T10" fmla="*/ 21 w 46"/>
                <a:gd name="T11" fmla="*/ 81 h 81"/>
                <a:gd name="T12" fmla="*/ 8 w 46"/>
                <a:gd name="T13" fmla="*/ 80 h 81"/>
                <a:gd name="T14" fmla="*/ 0 w 46"/>
                <a:gd name="T15" fmla="*/ 28 h 81"/>
                <a:gd name="T16" fmla="*/ 14 w 46"/>
                <a:gd name="T17" fmla="*/ 26 h 81"/>
                <a:gd name="T18" fmla="*/ 14 w 46"/>
                <a:gd name="T19" fmla="*/ 2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81">
                  <a:moveTo>
                    <a:pt x="14" y="26"/>
                  </a:moveTo>
                  <a:lnTo>
                    <a:pt x="17" y="48"/>
                  </a:lnTo>
                  <a:lnTo>
                    <a:pt x="32" y="0"/>
                  </a:lnTo>
                  <a:lnTo>
                    <a:pt x="32" y="0"/>
                  </a:lnTo>
                  <a:lnTo>
                    <a:pt x="46" y="5"/>
                  </a:lnTo>
                  <a:lnTo>
                    <a:pt x="21" y="81"/>
                  </a:lnTo>
                  <a:lnTo>
                    <a:pt x="8" y="80"/>
                  </a:lnTo>
                  <a:lnTo>
                    <a:pt x="0" y="28"/>
                  </a:lnTo>
                  <a:lnTo>
                    <a:pt x="14" y="26"/>
                  </a:lnTo>
                  <a:lnTo>
                    <a:pt x="14"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66" name="Freeform 29"/>
            <p:cNvSpPr/>
            <p:nvPr/>
          </p:nvSpPr>
          <p:spPr bwMode="auto">
            <a:xfrm>
              <a:off x="2920" y="3136"/>
              <a:ext cx="71" cy="535"/>
            </a:xfrm>
            <a:custGeom>
              <a:avLst/>
              <a:gdLst>
                <a:gd name="T0" fmla="*/ 0 w 71"/>
                <a:gd name="T1" fmla="*/ 535 h 535"/>
                <a:gd name="T2" fmla="*/ 0 w 71"/>
                <a:gd name="T3" fmla="*/ 522 h 535"/>
                <a:gd name="T4" fmla="*/ 57 w 71"/>
                <a:gd name="T5" fmla="*/ 522 h 535"/>
                <a:gd name="T6" fmla="*/ 39 w 71"/>
                <a:gd name="T7" fmla="*/ 1 h 535"/>
                <a:gd name="T8" fmla="*/ 52 w 71"/>
                <a:gd name="T9" fmla="*/ 0 h 535"/>
                <a:gd name="T10" fmla="*/ 71 w 71"/>
                <a:gd name="T11" fmla="*/ 535 h 535"/>
                <a:gd name="T12" fmla="*/ 0 w 71"/>
                <a:gd name="T13" fmla="*/ 535 h 535"/>
                <a:gd name="T14" fmla="*/ 0 w 71"/>
                <a:gd name="T15" fmla="*/ 535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535">
                  <a:moveTo>
                    <a:pt x="0" y="535"/>
                  </a:moveTo>
                  <a:lnTo>
                    <a:pt x="0" y="522"/>
                  </a:lnTo>
                  <a:lnTo>
                    <a:pt x="57" y="522"/>
                  </a:lnTo>
                  <a:lnTo>
                    <a:pt x="39" y="1"/>
                  </a:lnTo>
                  <a:lnTo>
                    <a:pt x="52" y="0"/>
                  </a:lnTo>
                  <a:lnTo>
                    <a:pt x="71" y="535"/>
                  </a:lnTo>
                  <a:lnTo>
                    <a:pt x="0" y="535"/>
                  </a:lnTo>
                  <a:lnTo>
                    <a:pt x="0" y="5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67" name="Freeform 30"/>
            <p:cNvSpPr/>
            <p:nvPr/>
          </p:nvSpPr>
          <p:spPr bwMode="auto">
            <a:xfrm>
              <a:off x="3012" y="3134"/>
              <a:ext cx="112" cy="518"/>
            </a:xfrm>
            <a:custGeom>
              <a:avLst/>
              <a:gdLst>
                <a:gd name="T0" fmla="*/ 48 w 112"/>
                <a:gd name="T1" fmla="*/ 518 h 518"/>
                <a:gd name="T2" fmla="*/ 0 w 112"/>
                <a:gd name="T3" fmla="*/ 1 h 518"/>
                <a:gd name="T4" fmla="*/ 14 w 112"/>
                <a:gd name="T5" fmla="*/ 0 h 518"/>
                <a:gd name="T6" fmla="*/ 61 w 112"/>
                <a:gd name="T7" fmla="*/ 504 h 518"/>
                <a:gd name="T8" fmla="*/ 112 w 112"/>
                <a:gd name="T9" fmla="*/ 504 h 518"/>
                <a:gd name="T10" fmla="*/ 112 w 112"/>
                <a:gd name="T11" fmla="*/ 518 h 518"/>
                <a:gd name="T12" fmla="*/ 48 w 112"/>
                <a:gd name="T13" fmla="*/ 518 h 518"/>
                <a:gd name="T14" fmla="*/ 48 w 112"/>
                <a:gd name="T15" fmla="*/ 518 h 5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518">
                  <a:moveTo>
                    <a:pt x="48" y="518"/>
                  </a:moveTo>
                  <a:lnTo>
                    <a:pt x="0" y="1"/>
                  </a:lnTo>
                  <a:lnTo>
                    <a:pt x="14" y="0"/>
                  </a:lnTo>
                  <a:lnTo>
                    <a:pt x="61" y="504"/>
                  </a:lnTo>
                  <a:lnTo>
                    <a:pt x="112" y="504"/>
                  </a:lnTo>
                  <a:lnTo>
                    <a:pt x="112" y="518"/>
                  </a:lnTo>
                  <a:lnTo>
                    <a:pt x="48" y="518"/>
                  </a:lnTo>
                  <a:lnTo>
                    <a:pt x="48" y="5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68" name="Freeform 31"/>
            <p:cNvSpPr>
              <a:spLocks noEditPoints="1"/>
            </p:cNvSpPr>
            <p:nvPr/>
          </p:nvSpPr>
          <p:spPr bwMode="auto">
            <a:xfrm>
              <a:off x="2895" y="2342"/>
              <a:ext cx="104" cy="105"/>
            </a:xfrm>
            <a:custGeom>
              <a:avLst/>
              <a:gdLst>
                <a:gd name="T0" fmla="*/ 0 w 102"/>
                <a:gd name="T1" fmla="*/ 51 h 102"/>
                <a:gd name="T2" fmla="*/ 51 w 102"/>
                <a:gd name="T3" fmla="*/ 0 h 102"/>
                <a:gd name="T4" fmla="*/ 51 w 102"/>
                <a:gd name="T5" fmla="*/ 0 h 102"/>
                <a:gd name="T6" fmla="*/ 102 w 102"/>
                <a:gd name="T7" fmla="*/ 51 h 102"/>
                <a:gd name="T8" fmla="*/ 102 w 102"/>
                <a:gd name="T9" fmla="*/ 51 h 102"/>
                <a:gd name="T10" fmla="*/ 51 w 102"/>
                <a:gd name="T11" fmla="*/ 102 h 102"/>
                <a:gd name="T12" fmla="*/ 51 w 102"/>
                <a:gd name="T13" fmla="*/ 102 h 102"/>
                <a:gd name="T14" fmla="*/ 0 w 102"/>
                <a:gd name="T15" fmla="*/ 51 h 102"/>
                <a:gd name="T16" fmla="*/ 16 w 102"/>
                <a:gd name="T17" fmla="*/ 51 h 102"/>
                <a:gd name="T18" fmla="*/ 51 w 102"/>
                <a:gd name="T19" fmla="*/ 86 h 102"/>
                <a:gd name="T20" fmla="*/ 51 w 102"/>
                <a:gd name="T21" fmla="*/ 86 h 102"/>
                <a:gd name="T22" fmla="*/ 86 w 102"/>
                <a:gd name="T23" fmla="*/ 51 h 102"/>
                <a:gd name="T24" fmla="*/ 86 w 102"/>
                <a:gd name="T25" fmla="*/ 51 h 102"/>
                <a:gd name="T26" fmla="*/ 51 w 102"/>
                <a:gd name="T27" fmla="*/ 16 h 102"/>
                <a:gd name="T28" fmla="*/ 51 w 102"/>
                <a:gd name="T29" fmla="*/ 16 h 102"/>
                <a:gd name="T30" fmla="*/ 16 w 102"/>
                <a:gd name="T31" fmla="*/ 5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02">
                  <a:moveTo>
                    <a:pt x="0" y="51"/>
                  </a:moveTo>
                  <a:cubicBezTo>
                    <a:pt x="0" y="23"/>
                    <a:pt x="23" y="0"/>
                    <a:pt x="51" y="0"/>
                  </a:cubicBezTo>
                  <a:cubicBezTo>
                    <a:pt x="51" y="0"/>
                    <a:pt x="51" y="0"/>
                    <a:pt x="51" y="0"/>
                  </a:cubicBezTo>
                  <a:cubicBezTo>
                    <a:pt x="79" y="0"/>
                    <a:pt x="102" y="23"/>
                    <a:pt x="102" y="51"/>
                  </a:cubicBezTo>
                  <a:cubicBezTo>
                    <a:pt x="102" y="51"/>
                    <a:pt x="102" y="51"/>
                    <a:pt x="102" y="51"/>
                  </a:cubicBezTo>
                  <a:cubicBezTo>
                    <a:pt x="102" y="79"/>
                    <a:pt x="79" y="102"/>
                    <a:pt x="51" y="102"/>
                  </a:cubicBezTo>
                  <a:cubicBezTo>
                    <a:pt x="51" y="102"/>
                    <a:pt x="51" y="102"/>
                    <a:pt x="51" y="102"/>
                  </a:cubicBezTo>
                  <a:cubicBezTo>
                    <a:pt x="23" y="102"/>
                    <a:pt x="0" y="79"/>
                    <a:pt x="0" y="51"/>
                  </a:cubicBezTo>
                  <a:close/>
                  <a:moveTo>
                    <a:pt x="16" y="51"/>
                  </a:moveTo>
                  <a:cubicBezTo>
                    <a:pt x="16" y="70"/>
                    <a:pt x="32" y="86"/>
                    <a:pt x="51" y="86"/>
                  </a:cubicBezTo>
                  <a:cubicBezTo>
                    <a:pt x="51" y="86"/>
                    <a:pt x="51" y="86"/>
                    <a:pt x="51" y="86"/>
                  </a:cubicBezTo>
                  <a:cubicBezTo>
                    <a:pt x="70" y="86"/>
                    <a:pt x="86" y="70"/>
                    <a:pt x="86" y="51"/>
                  </a:cubicBezTo>
                  <a:cubicBezTo>
                    <a:pt x="86" y="51"/>
                    <a:pt x="86" y="51"/>
                    <a:pt x="86" y="51"/>
                  </a:cubicBezTo>
                  <a:cubicBezTo>
                    <a:pt x="86" y="32"/>
                    <a:pt x="70" y="16"/>
                    <a:pt x="51" y="16"/>
                  </a:cubicBezTo>
                  <a:cubicBezTo>
                    <a:pt x="51" y="16"/>
                    <a:pt x="51" y="16"/>
                    <a:pt x="51" y="16"/>
                  </a:cubicBezTo>
                  <a:cubicBezTo>
                    <a:pt x="32" y="16"/>
                    <a:pt x="16" y="32"/>
                    <a:pt x="16"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69" name="Freeform 32"/>
            <p:cNvSpPr>
              <a:spLocks noEditPoints="1"/>
            </p:cNvSpPr>
            <p:nvPr/>
          </p:nvSpPr>
          <p:spPr bwMode="auto">
            <a:xfrm>
              <a:off x="3008" y="2336"/>
              <a:ext cx="104" cy="105"/>
            </a:xfrm>
            <a:custGeom>
              <a:avLst/>
              <a:gdLst>
                <a:gd name="T0" fmla="*/ 0 w 102"/>
                <a:gd name="T1" fmla="*/ 51 h 102"/>
                <a:gd name="T2" fmla="*/ 51 w 102"/>
                <a:gd name="T3" fmla="*/ 0 h 102"/>
                <a:gd name="T4" fmla="*/ 51 w 102"/>
                <a:gd name="T5" fmla="*/ 0 h 102"/>
                <a:gd name="T6" fmla="*/ 102 w 102"/>
                <a:gd name="T7" fmla="*/ 51 h 102"/>
                <a:gd name="T8" fmla="*/ 102 w 102"/>
                <a:gd name="T9" fmla="*/ 51 h 102"/>
                <a:gd name="T10" fmla="*/ 51 w 102"/>
                <a:gd name="T11" fmla="*/ 102 h 102"/>
                <a:gd name="T12" fmla="*/ 51 w 102"/>
                <a:gd name="T13" fmla="*/ 102 h 102"/>
                <a:gd name="T14" fmla="*/ 0 w 102"/>
                <a:gd name="T15" fmla="*/ 51 h 102"/>
                <a:gd name="T16" fmla="*/ 16 w 102"/>
                <a:gd name="T17" fmla="*/ 51 h 102"/>
                <a:gd name="T18" fmla="*/ 51 w 102"/>
                <a:gd name="T19" fmla="*/ 86 h 102"/>
                <a:gd name="T20" fmla="*/ 51 w 102"/>
                <a:gd name="T21" fmla="*/ 86 h 102"/>
                <a:gd name="T22" fmla="*/ 86 w 102"/>
                <a:gd name="T23" fmla="*/ 51 h 102"/>
                <a:gd name="T24" fmla="*/ 86 w 102"/>
                <a:gd name="T25" fmla="*/ 51 h 102"/>
                <a:gd name="T26" fmla="*/ 51 w 102"/>
                <a:gd name="T27" fmla="*/ 16 h 102"/>
                <a:gd name="T28" fmla="*/ 51 w 102"/>
                <a:gd name="T29" fmla="*/ 16 h 102"/>
                <a:gd name="T30" fmla="*/ 16 w 102"/>
                <a:gd name="T31" fmla="*/ 5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02">
                  <a:moveTo>
                    <a:pt x="0" y="51"/>
                  </a:moveTo>
                  <a:cubicBezTo>
                    <a:pt x="0" y="23"/>
                    <a:pt x="23" y="0"/>
                    <a:pt x="51" y="0"/>
                  </a:cubicBezTo>
                  <a:cubicBezTo>
                    <a:pt x="51" y="0"/>
                    <a:pt x="51" y="0"/>
                    <a:pt x="51" y="0"/>
                  </a:cubicBezTo>
                  <a:cubicBezTo>
                    <a:pt x="79" y="0"/>
                    <a:pt x="102" y="23"/>
                    <a:pt x="102" y="51"/>
                  </a:cubicBezTo>
                  <a:cubicBezTo>
                    <a:pt x="102" y="51"/>
                    <a:pt x="102" y="51"/>
                    <a:pt x="102" y="51"/>
                  </a:cubicBezTo>
                  <a:cubicBezTo>
                    <a:pt x="102" y="79"/>
                    <a:pt x="79" y="102"/>
                    <a:pt x="51" y="102"/>
                  </a:cubicBezTo>
                  <a:cubicBezTo>
                    <a:pt x="51" y="102"/>
                    <a:pt x="51" y="102"/>
                    <a:pt x="51" y="102"/>
                  </a:cubicBezTo>
                  <a:cubicBezTo>
                    <a:pt x="23" y="102"/>
                    <a:pt x="0" y="79"/>
                    <a:pt x="0" y="51"/>
                  </a:cubicBezTo>
                  <a:close/>
                  <a:moveTo>
                    <a:pt x="16" y="51"/>
                  </a:moveTo>
                  <a:cubicBezTo>
                    <a:pt x="16" y="70"/>
                    <a:pt x="32" y="86"/>
                    <a:pt x="51" y="86"/>
                  </a:cubicBezTo>
                  <a:cubicBezTo>
                    <a:pt x="51" y="86"/>
                    <a:pt x="51" y="86"/>
                    <a:pt x="51" y="86"/>
                  </a:cubicBezTo>
                  <a:cubicBezTo>
                    <a:pt x="70" y="86"/>
                    <a:pt x="86" y="70"/>
                    <a:pt x="86" y="51"/>
                  </a:cubicBezTo>
                  <a:cubicBezTo>
                    <a:pt x="86" y="51"/>
                    <a:pt x="86" y="51"/>
                    <a:pt x="86" y="51"/>
                  </a:cubicBezTo>
                  <a:cubicBezTo>
                    <a:pt x="86" y="31"/>
                    <a:pt x="70" y="16"/>
                    <a:pt x="51" y="16"/>
                  </a:cubicBezTo>
                  <a:cubicBezTo>
                    <a:pt x="51" y="16"/>
                    <a:pt x="51" y="16"/>
                    <a:pt x="51" y="16"/>
                  </a:cubicBezTo>
                  <a:cubicBezTo>
                    <a:pt x="32" y="16"/>
                    <a:pt x="16" y="31"/>
                    <a:pt x="16"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70" name="Freeform 33"/>
            <p:cNvSpPr/>
            <p:nvPr/>
          </p:nvSpPr>
          <p:spPr bwMode="auto">
            <a:xfrm>
              <a:off x="2977" y="2372"/>
              <a:ext cx="61" cy="29"/>
            </a:xfrm>
            <a:custGeom>
              <a:avLst/>
              <a:gdLst>
                <a:gd name="T0" fmla="*/ 44 w 60"/>
                <a:gd name="T1" fmla="*/ 24 h 28"/>
                <a:gd name="T2" fmla="*/ 31 w 60"/>
                <a:gd name="T3" fmla="*/ 16 h 28"/>
                <a:gd name="T4" fmla="*/ 31 w 60"/>
                <a:gd name="T5" fmla="*/ 16 h 28"/>
                <a:gd name="T6" fmla="*/ 15 w 60"/>
                <a:gd name="T7" fmla="*/ 24 h 28"/>
                <a:gd name="T8" fmla="*/ 15 w 60"/>
                <a:gd name="T9" fmla="*/ 24 h 28"/>
                <a:gd name="T10" fmla="*/ 15 w 60"/>
                <a:gd name="T11" fmla="*/ 24 h 28"/>
                <a:gd name="T12" fmla="*/ 15 w 60"/>
                <a:gd name="T13" fmla="*/ 24 h 28"/>
                <a:gd name="T14" fmla="*/ 15 w 60"/>
                <a:gd name="T15" fmla="*/ 24 h 28"/>
                <a:gd name="T16" fmla="*/ 4 w 60"/>
                <a:gd name="T17" fmla="*/ 25 h 28"/>
                <a:gd name="T18" fmla="*/ 4 w 60"/>
                <a:gd name="T19" fmla="*/ 25 h 28"/>
                <a:gd name="T20" fmla="*/ 3 w 60"/>
                <a:gd name="T21" fmla="*/ 14 h 28"/>
                <a:gd name="T22" fmla="*/ 3 w 60"/>
                <a:gd name="T23" fmla="*/ 14 h 28"/>
                <a:gd name="T24" fmla="*/ 31 w 60"/>
                <a:gd name="T25" fmla="*/ 0 h 28"/>
                <a:gd name="T26" fmla="*/ 31 w 60"/>
                <a:gd name="T27" fmla="*/ 0 h 28"/>
                <a:gd name="T28" fmla="*/ 57 w 60"/>
                <a:gd name="T29" fmla="*/ 14 h 28"/>
                <a:gd name="T30" fmla="*/ 57 w 60"/>
                <a:gd name="T31" fmla="*/ 14 h 28"/>
                <a:gd name="T32" fmla="*/ 56 w 60"/>
                <a:gd name="T33" fmla="*/ 25 h 28"/>
                <a:gd name="T34" fmla="*/ 56 w 60"/>
                <a:gd name="T35" fmla="*/ 25 h 28"/>
                <a:gd name="T36" fmla="*/ 51 w 60"/>
                <a:gd name="T37" fmla="*/ 27 h 28"/>
                <a:gd name="T38" fmla="*/ 51 w 60"/>
                <a:gd name="T39" fmla="*/ 27 h 28"/>
                <a:gd name="T40" fmla="*/ 44 w 60"/>
                <a:gd name="T41" fmla="*/ 2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0" h="28">
                  <a:moveTo>
                    <a:pt x="44" y="24"/>
                  </a:moveTo>
                  <a:cubicBezTo>
                    <a:pt x="39" y="17"/>
                    <a:pt x="35" y="16"/>
                    <a:pt x="31" y="16"/>
                  </a:cubicBezTo>
                  <a:cubicBezTo>
                    <a:pt x="31" y="16"/>
                    <a:pt x="31" y="16"/>
                    <a:pt x="31" y="16"/>
                  </a:cubicBezTo>
                  <a:cubicBezTo>
                    <a:pt x="24" y="15"/>
                    <a:pt x="17" y="22"/>
                    <a:pt x="15" y="24"/>
                  </a:cubicBezTo>
                  <a:cubicBezTo>
                    <a:pt x="15" y="24"/>
                    <a:pt x="15" y="24"/>
                    <a:pt x="15" y="24"/>
                  </a:cubicBezTo>
                  <a:cubicBezTo>
                    <a:pt x="15" y="24"/>
                    <a:pt x="15" y="24"/>
                    <a:pt x="15" y="24"/>
                  </a:cubicBezTo>
                  <a:cubicBezTo>
                    <a:pt x="15" y="24"/>
                    <a:pt x="15" y="24"/>
                    <a:pt x="15" y="24"/>
                  </a:cubicBezTo>
                  <a:cubicBezTo>
                    <a:pt x="15" y="24"/>
                    <a:pt x="15" y="24"/>
                    <a:pt x="15" y="24"/>
                  </a:cubicBezTo>
                  <a:cubicBezTo>
                    <a:pt x="12" y="27"/>
                    <a:pt x="7" y="28"/>
                    <a:pt x="4" y="25"/>
                  </a:cubicBezTo>
                  <a:cubicBezTo>
                    <a:pt x="4" y="25"/>
                    <a:pt x="4" y="25"/>
                    <a:pt x="4" y="25"/>
                  </a:cubicBezTo>
                  <a:cubicBezTo>
                    <a:pt x="0" y="22"/>
                    <a:pt x="0" y="17"/>
                    <a:pt x="3" y="14"/>
                  </a:cubicBezTo>
                  <a:cubicBezTo>
                    <a:pt x="3" y="14"/>
                    <a:pt x="3" y="14"/>
                    <a:pt x="3" y="14"/>
                  </a:cubicBezTo>
                  <a:cubicBezTo>
                    <a:pt x="4" y="13"/>
                    <a:pt x="14" y="0"/>
                    <a:pt x="31" y="0"/>
                  </a:cubicBezTo>
                  <a:cubicBezTo>
                    <a:pt x="31" y="0"/>
                    <a:pt x="31" y="0"/>
                    <a:pt x="31" y="0"/>
                  </a:cubicBezTo>
                  <a:cubicBezTo>
                    <a:pt x="40" y="0"/>
                    <a:pt x="49" y="4"/>
                    <a:pt x="57" y="14"/>
                  </a:cubicBezTo>
                  <a:cubicBezTo>
                    <a:pt x="57" y="14"/>
                    <a:pt x="57" y="14"/>
                    <a:pt x="57" y="14"/>
                  </a:cubicBezTo>
                  <a:cubicBezTo>
                    <a:pt x="60" y="17"/>
                    <a:pt x="59" y="22"/>
                    <a:pt x="56" y="25"/>
                  </a:cubicBezTo>
                  <a:cubicBezTo>
                    <a:pt x="56" y="25"/>
                    <a:pt x="56" y="25"/>
                    <a:pt x="56" y="25"/>
                  </a:cubicBezTo>
                  <a:cubicBezTo>
                    <a:pt x="54" y="26"/>
                    <a:pt x="52" y="27"/>
                    <a:pt x="51" y="27"/>
                  </a:cubicBezTo>
                  <a:cubicBezTo>
                    <a:pt x="51" y="27"/>
                    <a:pt x="51" y="27"/>
                    <a:pt x="51" y="27"/>
                  </a:cubicBezTo>
                  <a:cubicBezTo>
                    <a:pt x="48" y="27"/>
                    <a:pt x="46" y="26"/>
                    <a:pt x="44"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71" name="Freeform 34"/>
            <p:cNvSpPr/>
            <p:nvPr/>
          </p:nvSpPr>
          <p:spPr bwMode="auto">
            <a:xfrm>
              <a:off x="2830" y="2388"/>
              <a:ext cx="92" cy="35"/>
            </a:xfrm>
            <a:custGeom>
              <a:avLst/>
              <a:gdLst>
                <a:gd name="T0" fmla="*/ 1 w 90"/>
                <a:gd name="T1" fmla="*/ 28 h 34"/>
                <a:gd name="T2" fmla="*/ 7 w 90"/>
                <a:gd name="T3" fmla="*/ 18 h 34"/>
                <a:gd name="T4" fmla="*/ 7 w 90"/>
                <a:gd name="T5" fmla="*/ 18 h 34"/>
                <a:gd name="T6" fmla="*/ 79 w 90"/>
                <a:gd name="T7" fmla="*/ 1 h 34"/>
                <a:gd name="T8" fmla="*/ 89 w 90"/>
                <a:gd name="T9" fmla="*/ 7 h 34"/>
                <a:gd name="T10" fmla="*/ 89 w 90"/>
                <a:gd name="T11" fmla="*/ 7 h 34"/>
                <a:gd name="T12" fmla="*/ 83 w 90"/>
                <a:gd name="T13" fmla="*/ 17 h 34"/>
                <a:gd name="T14" fmla="*/ 83 w 90"/>
                <a:gd name="T15" fmla="*/ 17 h 34"/>
                <a:gd name="T16" fmla="*/ 11 w 90"/>
                <a:gd name="T17" fmla="*/ 34 h 34"/>
                <a:gd name="T18" fmla="*/ 9 w 90"/>
                <a:gd name="T19" fmla="*/ 34 h 34"/>
                <a:gd name="T20" fmla="*/ 9 w 90"/>
                <a:gd name="T21" fmla="*/ 34 h 34"/>
                <a:gd name="T22" fmla="*/ 1 w 90"/>
                <a:gd name="T23"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0" h="34">
                  <a:moveTo>
                    <a:pt x="1" y="28"/>
                  </a:moveTo>
                  <a:cubicBezTo>
                    <a:pt x="0" y="24"/>
                    <a:pt x="3" y="19"/>
                    <a:pt x="7" y="18"/>
                  </a:cubicBezTo>
                  <a:cubicBezTo>
                    <a:pt x="7" y="18"/>
                    <a:pt x="7" y="18"/>
                    <a:pt x="7" y="18"/>
                  </a:cubicBezTo>
                  <a:cubicBezTo>
                    <a:pt x="79" y="1"/>
                    <a:pt x="79" y="1"/>
                    <a:pt x="79" y="1"/>
                  </a:cubicBezTo>
                  <a:cubicBezTo>
                    <a:pt x="83" y="0"/>
                    <a:pt x="88" y="3"/>
                    <a:pt x="89" y="7"/>
                  </a:cubicBezTo>
                  <a:cubicBezTo>
                    <a:pt x="89" y="7"/>
                    <a:pt x="89" y="7"/>
                    <a:pt x="89" y="7"/>
                  </a:cubicBezTo>
                  <a:cubicBezTo>
                    <a:pt x="90" y="11"/>
                    <a:pt x="87" y="15"/>
                    <a:pt x="83" y="17"/>
                  </a:cubicBezTo>
                  <a:cubicBezTo>
                    <a:pt x="83" y="17"/>
                    <a:pt x="83" y="17"/>
                    <a:pt x="83" y="17"/>
                  </a:cubicBezTo>
                  <a:cubicBezTo>
                    <a:pt x="11" y="34"/>
                    <a:pt x="11" y="34"/>
                    <a:pt x="11" y="34"/>
                  </a:cubicBezTo>
                  <a:cubicBezTo>
                    <a:pt x="10" y="34"/>
                    <a:pt x="10" y="34"/>
                    <a:pt x="9" y="34"/>
                  </a:cubicBezTo>
                  <a:cubicBezTo>
                    <a:pt x="9" y="34"/>
                    <a:pt x="9" y="34"/>
                    <a:pt x="9" y="34"/>
                  </a:cubicBezTo>
                  <a:cubicBezTo>
                    <a:pt x="6" y="34"/>
                    <a:pt x="2" y="32"/>
                    <a:pt x="1"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72" name="Freeform 35"/>
            <p:cNvSpPr/>
            <p:nvPr/>
          </p:nvSpPr>
          <p:spPr bwMode="auto">
            <a:xfrm>
              <a:off x="3089" y="2381"/>
              <a:ext cx="102" cy="59"/>
            </a:xfrm>
            <a:custGeom>
              <a:avLst/>
              <a:gdLst>
                <a:gd name="T0" fmla="*/ 87 w 99"/>
                <a:gd name="T1" fmla="*/ 56 h 57"/>
                <a:gd name="T2" fmla="*/ 5 w 99"/>
                <a:gd name="T3" fmla="*/ 16 h 57"/>
                <a:gd name="T4" fmla="*/ 1 w 99"/>
                <a:gd name="T5" fmla="*/ 6 h 57"/>
                <a:gd name="T6" fmla="*/ 1 w 99"/>
                <a:gd name="T7" fmla="*/ 6 h 57"/>
                <a:gd name="T8" fmla="*/ 12 w 99"/>
                <a:gd name="T9" fmla="*/ 2 h 57"/>
                <a:gd name="T10" fmla="*/ 12 w 99"/>
                <a:gd name="T11" fmla="*/ 2 h 57"/>
                <a:gd name="T12" fmla="*/ 94 w 99"/>
                <a:gd name="T13" fmla="*/ 42 h 57"/>
                <a:gd name="T14" fmla="*/ 97 w 99"/>
                <a:gd name="T15" fmla="*/ 53 h 57"/>
                <a:gd name="T16" fmla="*/ 97 w 99"/>
                <a:gd name="T17" fmla="*/ 53 h 57"/>
                <a:gd name="T18" fmla="*/ 90 w 99"/>
                <a:gd name="T19" fmla="*/ 57 h 57"/>
                <a:gd name="T20" fmla="*/ 90 w 99"/>
                <a:gd name="T21" fmla="*/ 57 h 57"/>
                <a:gd name="T22" fmla="*/ 87 w 99"/>
                <a:gd name="T23" fmla="*/ 5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57">
                  <a:moveTo>
                    <a:pt x="87" y="56"/>
                  </a:moveTo>
                  <a:cubicBezTo>
                    <a:pt x="5" y="16"/>
                    <a:pt x="5" y="16"/>
                    <a:pt x="5" y="16"/>
                  </a:cubicBezTo>
                  <a:cubicBezTo>
                    <a:pt x="1" y="14"/>
                    <a:pt x="0" y="10"/>
                    <a:pt x="1" y="6"/>
                  </a:cubicBezTo>
                  <a:cubicBezTo>
                    <a:pt x="1" y="6"/>
                    <a:pt x="1" y="6"/>
                    <a:pt x="1" y="6"/>
                  </a:cubicBezTo>
                  <a:cubicBezTo>
                    <a:pt x="3" y="2"/>
                    <a:pt x="8" y="0"/>
                    <a:pt x="12" y="2"/>
                  </a:cubicBezTo>
                  <a:cubicBezTo>
                    <a:pt x="12" y="2"/>
                    <a:pt x="12" y="2"/>
                    <a:pt x="12" y="2"/>
                  </a:cubicBezTo>
                  <a:cubicBezTo>
                    <a:pt x="94" y="42"/>
                    <a:pt x="94" y="42"/>
                    <a:pt x="94" y="42"/>
                  </a:cubicBezTo>
                  <a:cubicBezTo>
                    <a:pt x="98" y="44"/>
                    <a:pt x="99" y="49"/>
                    <a:pt x="97" y="53"/>
                  </a:cubicBezTo>
                  <a:cubicBezTo>
                    <a:pt x="97" y="53"/>
                    <a:pt x="97" y="53"/>
                    <a:pt x="97" y="53"/>
                  </a:cubicBezTo>
                  <a:cubicBezTo>
                    <a:pt x="96" y="55"/>
                    <a:pt x="93" y="57"/>
                    <a:pt x="90" y="57"/>
                  </a:cubicBezTo>
                  <a:cubicBezTo>
                    <a:pt x="90" y="57"/>
                    <a:pt x="90" y="57"/>
                    <a:pt x="90" y="57"/>
                  </a:cubicBezTo>
                  <a:cubicBezTo>
                    <a:pt x="89" y="57"/>
                    <a:pt x="88" y="57"/>
                    <a:pt x="87"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73" name="Oval 36"/>
            <p:cNvSpPr>
              <a:spLocks noChangeArrowheads="1"/>
            </p:cNvSpPr>
            <p:nvPr/>
          </p:nvSpPr>
          <p:spPr bwMode="auto">
            <a:xfrm>
              <a:off x="2939" y="2383"/>
              <a:ext cx="25" cy="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74" name="Oval 37"/>
            <p:cNvSpPr>
              <a:spLocks noChangeArrowheads="1"/>
            </p:cNvSpPr>
            <p:nvPr/>
          </p:nvSpPr>
          <p:spPr bwMode="auto">
            <a:xfrm>
              <a:off x="3052" y="2377"/>
              <a:ext cx="24" cy="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75" name="Freeform 38"/>
            <p:cNvSpPr/>
            <p:nvPr/>
          </p:nvSpPr>
          <p:spPr bwMode="auto">
            <a:xfrm>
              <a:off x="2931" y="2518"/>
              <a:ext cx="162" cy="69"/>
            </a:xfrm>
            <a:custGeom>
              <a:avLst/>
              <a:gdLst>
                <a:gd name="T0" fmla="*/ 16 w 159"/>
                <a:gd name="T1" fmla="*/ 5 h 67"/>
                <a:gd name="T2" fmla="*/ 74 w 159"/>
                <a:gd name="T3" fmla="*/ 51 h 67"/>
                <a:gd name="T4" fmla="*/ 74 w 159"/>
                <a:gd name="T5" fmla="*/ 51 h 67"/>
                <a:gd name="T6" fmla="*/ 117 w 159"/>
                <a:gd name="T7" fmla="*/ 33 h 67"/>
                <a:gd name="T8" fmla="*/ 117 w 159"/>
                <a:gd name="T9" fmla="*/ 33 h 67"/>
                <a:gd name="T10" fmla="*/ 142 w 159"/>
                <a:gd name="T11" fmla="*/ 8 h 67"/>
                <a:gd name="T12" fmla="*/ 142 w 159"/>
                <a:gd name="T13" fmla="*/ 8 h 67"/>
                <a:gd name="T14" fmla="*/ 144 w 159"/>
                <a:gd name="T15" fmla="*/ 7 h 67"/>
                <a:gd name="T16" fmla="*/ 144 w 159"/>
                <a:gd name="T17" fmla="*/ 7 h 67"/>
                <a:gd name="T18" fmla="*/ 144 w 159"/>
                <a:gd name="T19" fmla="*/ 7 h 67"/>
                <a:gd name="T20" fmla="*/ 155 w 159"/>
                <a:gd name="T21" fmla="*/ 5 h 67"/>
                <a:gd name="T22" fmla="*/ 155 w 159"/>
                <a:gd name="T23" fmla="*/ 5 h 67"/>
                <a:gd name="T24" fmla="*/ 157 w 159"/>
                <a:gd name="T25" fmla="*/ 16 h 67"/>
                <a:gd name="T26" fmla="*/ 157 w 159"/>
                <a:gd name="T27" fmla="*/ 16 h 67"/>
                <a:gd name="T28" fmla="*/ 133 w 159"/>
                <a:gd name="T29" fmla="*/ 41 h 67"/>
                <a:gd name="T30" fmla="*/ 133 w 159"/>
                <a:gd name="T31" fmla="*/ 41 h 67"/>
                <a:gd name="T32" fmla="*/ 74 w 159"/>
                <a:gd name="T33" fmla="*/ 67 h 67"/>
                <a:gd name="T34" fmla="*/ 74 w 159"/>
                <a:gd name="T35" fmla="*/ 67 h 67"/>
                <a:gd name="T36" fmla="*/ 2 w 159"/>
                <a:gd name="T37" fmla="*/ 12 h 67"/>
                <a:gd name="T38" fmla="*/ 2 w 159"/>
                <a:gd name="T39" fmla="*/ 12 h 67"/>
                <a:gd name="T40" fmla="*/ 5 w 159"/>
                <a:gd name="T41" fmla="*/ 1 h 67"/>
                <a:gd name="T42" fmla="*/ 5 w 159"/>
                <a:gd name="T43" fmla="*/ 1 h 67"/>
                <a:gd name="T44" fmla="*/ 9 w 159"/>
                <a:gd name="T45" fmla="*/ 0 h 67"/>
                <a:gd name="T46" fmla="*/ 9 w 159"/>
                <a:gd name="T47" fmla="*/ 0 h 67"/>
                <a:gd name="T48" fmla="*/ 16 w 159"/>
                <a:gd name="T49"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9" h="67">
                  <a:moveTo>
                    <a:pt x="16" y="5"/>
                  </a:moveTo>
                  <a:cubicBezTo>
                    <a:pt x="36" y="41"/>
                    <a:pt x="56" y="51"/>
                    <a:pt x="74" y="51"/>
                  </a:cubicBezTo>
                  <a:cubicBezTo>
                    <a:pt x="74" y="51"/>
                    <a:pt x="74" y="51"/>
                    <a:pt x="74" y="51"/>
                  </a:cubicBezTo>
                  <a:cubicBezTo>
                    <a:pt x="89" y="51"/>
                    <a:pt x="105" y="43"/>
                    <a:pt x="117" y="33"/>
                  </a:cubicBezTo>
                  <a:cubicBezTo>
                    <a:pt x="117" y="33"/>
                    <a:pt x="117" y="33"/>
                    <a:pt x="117" y="33"/>
                  </a:cubicBezTo>
                  <a:cubicBezTo>
                    <a:pt x="130" y="24"/>
                    <a:pt x="139" y="13"/>
                    <a:pt x="142" y="8"/>
                  </a:cubicBezTo>
                  <a:cubicBezTo>
                    <a:pt x="142" y="8"/>
                    <a:pt x="142" y="8"/>
                    <a:pt x="142" y="8"/>
                  </a:cubicBezTo>
                  <a:cubicBezTo>
                    <a:pt x="143" y="7"/>
                    <a:pt x="144" y="7"/>
                    <a:pt x="144" y="7"/>
                  </a:cubicBezTo>
                  <a:cubicBezTo>
                    <a:pt x="144" y="7"/>
                    <a:pt x="144" y="7"/>
                    <a:pt x="144" y="7"/>
                  </a:cubicBezTo>
                  <a:cubicBezTo>
                    <a:pt x="144" y="7"/>
                    <a:pt x="144" y="7"/>
                    <a:pt x="144" y="7"/>
                  </a:cubicBezTo>
                  <a:cubicBezTo>
                    <a:pt x="146" y="3"/>
                    <a:pt x="151" y="2"/>
                    <a:pt x="155" y="5"/>
                  </a:cubicBezTo>
                  <a:cubicBezTo>
                    <a:pt x="155" y="5"/>
                    <a:pt x="155" y="5"/>
                    <a:pt x="155" y="5"/>
                  </a:cubicBezTo>
                  <a:cubicBezTo>
                    <a:pt x="159" y="8"/>
                    <a:pt x="159" y="13"/>
                    <a:pt x="157" y="16"/>
                  </a:cubicBezTo>
                  <a:cubicBezTo>
                    <a:pt x="157" y="16"/>
                    <a:pt x="157" y="16"/>
                    <a:pt x="157" y="16"/>
                  </a:cubicBezTo>
                  <a:cubicBezTo>
                    <a:pt x="156" y="16"/>
                    <a:pt x="147" y="29"/>
                    <a:pt x="133" y="41"/>
                  </a:cubicBezTo>
                  <a:cubicBezTo>
                    <a:pt x="133" y="41"/>
                    <a:pt x="133" y="41"/>
                    <a:pt x="133" y="41"/>
                  </a:cubicBezTo>
                  <a:cubicBezTo>
                    <a:pt x="118" y="54"/>
                    <a:pt x="98" y="67"/>
                    <a:pt x="74" y="67"/>
                  </a:cubicBezTo>
                  <a:cubicBezTo>
                    <a:pt x="74" y="67"/>
                    <a:pt x="74" y="67"/>
                    <a:pt x="74" y="67"/>
                  </a:cubicBezTo>
                  <a:cubicBezTo>
                    <a:pt x="49" y="67"/>
                    <a:pt x="23" y="52"/>
                    <a:pt x="2" y="12"/>
                  </a:cubicBezTo>
                  <a:cubicBezTo>
                    <a:pt x="2" y="12"/>
                    <a:pt x="2" y="12"/>
                    <a:pt x="2" y="12"/>
                  </a:cubicBezTo>
                  <a:cubicBezTo>
                    <a:pt x="0" y="8"/>
                    <a:pt x="1" y="3"/>
                    <a:pt x="5" y="1"/>
                  </a:cubicBezTo>
                  <a:cubicBezTo>
                    <a:pt x="5" y="1"/>
                    <a:pt x="5" y="1"/>
                    <a:pt x="5" y="1"/>
                  </a:cubicBezTo>
                  <a:cubicBezTo>
                    <a:pt x="6" y="1"/>
                    <a:pt x="8" y="0"/>
                    <a:pt x="9" y="0"/>
                  </a:cubicBezTo>
                  <a:cubicBezTo>
                    <a:pt x="9" y="0"/>
                    <a:pt x="9" y="0"/>
                    <a:pt x="9" y="0"/>
                  </a:cubicBezTo>
                  <a:cubicBezTo>
                    <a:pt x="12" y="0"/>
                    <a:pt x="15" y="2"/>
                    <a:pt x="1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76" name="Freeform 39"/>
            <p:cNvSpPr/>
            <p:nvPr/>
          </p:nvSpPr>
          <p:spPr bwMode="auto">
            <a:xfrm>
              <a:off x="2915" y="2193"/>
              <a:ext cx="38" cy="89"/>
            </a:xfrm>
            <a:custGeom>
              <a:avLst/>
              <a:gdLst>
                <a:gd name="T0" fmla="*/ 25 w 38"/>
                <a:gd name="T1" fmla="*/ 86 h 87"/>
                <a:gd name="T2" fmla="*/ 13 w 38"/>
                <a:gd name="T3" fmla="*/ 76 h 87"/>
                <a:gd name="T4" fmla="*/ 13 w 38"/>
                <a:gd name="T5" fmla="*/ 76 h 87"/>
                <a:gd name="T6" fmla="*/ 0 w 38"/>
                <a:gd name="T7" fmla="*/ 46 h 87"/>
                <a:gd name="T8" fmla="*/ 0 w 38"/>
                <a:gd name="T9" fmla="*/ 46 h 87"/>
                <a:gd name="T10" fmla="*/ 23 w 38"/>
                <a:gd name="T11" fmla="*/ 4 h 87"/>
                <a:gd name="T12" fmla="*/ 23 w 38"/>
                <a:gd name="T13" fmla="*/ 4 h 87"/>
                <a:gd name="T14" fmla="*/ 34 w 38"/>
                <a:gd name="T15" fmla="*/ 4 h 87"/>
                <a:gd name="T16" fmla="*/ 34 w 38"/>
                <a:gd name="T17" fmla="*/ 4 h 87"/>
                <a:gd name="T18" fmla="*/ 34 w 38"/>
                <a:gd name="T19" fmla="*/ 15 h 87"/>
                <a:gd name="T20" fmla="*/ 34 w 38"/>
                <a:gd name="T21" fmla="*/ 15 h 87"/>
                <a:gd name="T22" fmla="*/ 16 w 38"/>
                <a:gd name="T23" fmla="*/ 46 h 87"/>
                <a:gd name="T24" fmla="*/ 16 w 38"/>
                <a:gd name="T25" fmla="*/ 46 h 87"/>
                <a:gd name="T26" fmla="*/ 23 w 38"/>
                <a:gd name="T27" fmla="*/ 63 h 87"/>
                <a:gd name="T28" fmla="*/ 23 w 38"/>
                <a:gd name="T29" fmla="*/ 63 h 87"/>
                <a:gd name="T30" fmla="*/ 33 w 38"/>
                <a:gd name="T31" fmla="*/ 72 h 87"/>
                <a:gd name="T32" fmla="*/ 33 w 38"/>
                <a:gd name="T33" fmla="*/ 72 h 87"/>
                <a:gd name="T34" fmla="*/ 33 w 38"/>
                <a:gd name="T35" fmla="*/ 72 h 87"/>
                <a:gd name="T36" fmla="*/ 33 w 38"/>
                <a:gd name="T37" fmla="*/ 72 h 87"/>
                <a:gd name="T38" fmla="*/ 33 w 38"/>
                <a:gd name="T39" fmla="*/ 72 h 87"/>
                <a:gd name="T40" fmla="*/ 36 w 38"/>
                <a:gd name="T41" fmla="*/ 83 h 87"/>
                <a:gd name="T42" fmla="*/ 36 w 38"/>
                <a:gd name="T43" fmla="*/ 83 h 87"/>
                <a:gd name="T44" fmla="*/ 29 w 38"/>
                <a:gd name="T45" fmla="*/ 87 h 87"/>
                <a:gd name="T46" fmla="*/ 29 w 38"/>
                <a:gd name="T47" fmla="*/ 87 h 87"/>
                <a:gd name="T48" fmla="*/ 25 w 38"/>
                <a:gd name="T4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87">
                  <a:moveTo>
                    <a:pt x="25" y="86"/>
                  </a:moveTo>
                  <a:cubicBezTo>
                    <a:pt x="25" y="86"/>
                    <a:pt x="19" y="82"/>
                    <a:pt x="13" y="76"/>
                  </a:cubicBezTo>
                  <a:cubicBezTo>
                    <a:pt x="13" y="76"/>
                    <a:pt x="13" y="76"/>
                    <a:pt x="13" y="76"/>
                  </a:cubicBezTo>
                  <a:cubicBezTo>
                    <a:pt x="7" y="69"/>
                    <a:pt x="0" y="59"/>
                    <a:pt x="0" y="46"/>
                  </a:cubicBezTo>
                  <a:cubicBezTo>
                    <a:pt x="0" y="46"/>
                    <a:pt x="0" y="46"/>
                    <a:pt x="0" y="46"/>
                  </a:cubicBezTo>
                  <a:cubicBezTo>
                    <a:pt x="0" y="33"/>
                    <a:pt x="7" y="18"/>
                    <a:pt x="23" y="4"/>
                  </a:cubicBezTo>
                  <a:cubicBezTo>
                    <a:pt x="23" y="4"/>
                    <a:pt x="23" y="4"/>
                    <a:pt x="23" y="4"/>
                  </a:cubicBezTo>
                  <a:cubicBezTo>
                    <a:pt x="26" y="0"/>
                    <a:pt x="31" y="1"/>
                    <a:pt x="34" y="4"/>
                  </a:cubicBezTo>
                  <a:cubicBezTo>
                    <a:pt x="34" y="4"/>
                    <a:pt x="34" y="4"/>
                    <a:pt x="34" y="4"/>
                  </a:cubicBezTo>
                  <a:cubicBezTo>
                    <a:pt x="37" y="7"/>
                    <a:pt x="37" y="12"/>
                    <a:pt x="34" y="15"/>
                  </a:cubicBezTo>
                  <a:cubicBezTo>
                    <a:pt x="34" y="15"/>
                    <a:pt x="34" y="15"/>
                    <a:pt x="34" y="15"/>
                  </a:cubicBezTo>
                  <a:cubicBezTo>
                    <a:pt x="20" y="28"/>
                    <a:pt x="16" y="39"/>
                    <a:pt x="16" y="46"/>
                  </a:cubicBezTo>
                  <a:cubicBezTo>
                    <a:pt x="16" y="46"/>
                    <a:pt x="16" y="46"/>
                    <a:pt x="16" y="46"/>
                  </a:cubicBezTo>
                  <a:cubicBezTo>
                    <a:pt x="16" y="53"/>
                    <a:pt x="19" y="59"/>
                    <a:pt x="23" y="63"/>
                  </a:cubicBezTo>
                  <a:cubicBezTo>
                    <a:pt x="23" y="63"/>
                    <a:pt x="23" y="63"/>
                    <a:pt x="23" y="63"/>
                  </a:cubicBezTo>
                  <a:cubicBezTo>
                    <a:pt x="27" y="68"/>
                    <a:pt x="31" y="71"/>
                    <a:pt x="33" y="72"/>
                  </a:cubicBezTo>
                  <a:cubicBezTo>
                    <a:pt x="33" y="72"/>
                    <a:pt x="33" y="72"/>
                    <a:pt x="33" y="72"/>
                  </a:cubicBezTo>
                  <a:cubicBezTo>
                    <a:pt x="33" y="72"/>
                    <a:pt x="33" y="72"/>
                    <a:pt x="33" y="72"/>
                  </a:cubicBezTo>
                  <a:cubicBezTo>
                    <a:pt x="33" y="72"/>
                    <a:pt x="33" y="72"/>
                    <a:pt x="33" y="72"/>
                  </a:cubicBezTo>
                  <a:cubicBezTo>
                    <a:pt x="33" y="72"/>
                    <a:pt x="33" y="72"/>
                    <a:pt x="33" y="72"/>
                  </a:cubicBezTo>
                  <a:cubicBezTo>
                    <a:pt x="37" y="74"/>
                    <a:pt x="38" y="79"/>
                    <a:pt x="36" y="83"/>
                  </a:cubicBezTo>
                  <a:cubicBezTo>
                    <a:pt x="36" y="83"/>
                    <a:pt x="36" y="83"/>
                    <a:pt x="36" y="83"/>
                  </a:cubicBezTo>
                  <a:cubicBezTo>
                    <a:pt x="35" y="86"/>
                    <a:pt x="32" y="87"/>
                    <a:pt x="29" y="87"/>
                  </a:cubicBezTo>
                  <a:cubicBezTo>
                    <a:pt x="29" y="87"/>
                    <a:pt x="29" y="87"/>
                    <a:pt x="29" y="87"/>
                  </a:cubicBezTo>
                  <a:cubicBezTo>
                    <a:pt x="28" y="87"/>
                    <a:pt x="27" y="87"/>
                    <a:pt x="25"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77" name="Freeform 40"/>
            <p:cNvSpPr/>
            <p:nvPr/>
          </p:nvSpPr>
          <p:spPr bwMode="auto">
            <a:xfrm>
              <a:off x="3065" y="2192"/>
              <a:ext cx="36" cy="92"/>
            </a:xfrm>
            <a:custGeom>
              <a:avLst/>
              <a:gdLst>
                <a:gd name="T0" fmla="*/ 4 w 35"/>
                <a:gd name="T1" fmla="*/ 88 h 90"/>
                <a:gd name="T2" fmla="*/ 3 w 35"/>
                <a:gd name="T3" fmla="*/ 77 h 90"/>
                <a:gd name="T4" fmla="*/ 3 w 35"/>
                <a:gd name="T5" fmla="*/ 77 h 90"/>
                <a:gd name="T6" fmla="*/ 3 w 35"/>
                <a:gd name="T7" fmla="*/ 76 h 90"/>
                <a:gd name="T8" fmla="*/ 3 w 35"/>
                <a:gd name="T9" fmla="*/ 76 h 90"/>
                <a:gd name="T10" fmla="*/ 5 w 35"/>
                <a:gd name="T11" fmla="*/ 74 h 90"/>
                <a:gd name="T12" fmla="*/ 5 w 35"/>
                <a:gd name="T13" fmla="*/ 74 h 90"/>
                <a:gd name="T14" fmla="*/ 11 w 35"/>
                <a:gd name="T15" fmla="*/ 64 h 90"/>
                <a:gd name="T16" fmla="*/ 11 w 35"/>
                <a:gd name="T17" fmla="*/ 64 h 90"/>
                <a:gd name="T18" fmla="*/ 19 w 35"/>
                <a:gd name="T19" fmla="*/ 35 h 90"/>
                <a:gd name="T20" fmla="*/ 19 w 35"/>
                <a:gd name="T21" fmla="*/ 35 h 90"/>
                <a:gd name="T22" fmla="*/ 11 w 35"/>
                <a:gd name="T23" fmla="*/ 14 h 90"/>
                <a:gd name="T24" fmla="*/ 11 w 35"/>
                <a:gd name="T25" fmla="*/ 14 h 90"/>
                <a:gd name="T26" fmla="*/ 11 w 35"/>
                <a:gd name="T27" fmla="*/ 3 h 90"/>
                <a:gd name="T28" fmla="*/ 11 w 35"/>
                <a:gd name="T29" fmla="*/ 3 h 90"/>
                <a:gd name="T30" fmla="*/ 22 w 35"/>
                <a:gd name="T31" fmla="*/ 3 h 90"/>
                <a:gd name="T32" fmla="*/ 22 w 35"/>
                <a:gd name="T33" fmla="*/ 3 h 90"/>
                <a:gd name="T34" fmla="*/ 35 w 35"/>
                <a:gd name="T35" fmla="*/ 35 h 90"/>
                <a:gd name="T36" fmla="*/ 35 w 35"/>
                <a:gd name="T37" fmla="*/ 35 h 90"/>
                <a:gd name="T38" fmla="*/ 15 w 35"/>
                <a:gd name="T39" fmla="*/ 87 h 90"/>
                <a:gd name="T40" fmla="*/ 15 w 35"/>
                <a:gd name="T41" fmla="*/ 87 h 90"/>
                <a:gd name="T42" fmla="*/ 15 w 35"/>
                <a:gd name="T43" fmla="*/ 87 h 90"/>
                <a:gd name="T44" fmla="*/ 9 w 35"/>
                <a:gd name="T45" fmla="*/ 90 h 90"/>
                <a:gd name="T46" fmla="*/ 9 w 35"/>
                <a:gd name="T47" fmla="*/ 90 h 90"/>
                <a:gd name="T48" fmla="*/ 4 w 35"/>
                <a:gd name="T49" fmla="*/ 8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90">
                  <a:moveTo>
                    <a:pt x="4" y="88"/>
                  </a:moveTo>
                  <a:cubicBezTo>
                    <a:pt x="1" y="86"/>
                    <a:pt x="0" y="81"/>
                    <a:pt x="3" y="77"/>
                  </a:cubicBezTo>
                  <a:cubicBezTo>
                    <a:pt x="3" y="77"/>
                    <a:pt x="3" y="77"/>
                    <a:pt x="3" y="77"/>
                  </a:cubicBezTo>
                  <a:cubicBezTo>
                    <a:pt x="3" y="77"/>
                    <a:pt x="3" y="77"/>
                    <a:pt x="3" y="76"/>
                  </a:cubicBezTo>
                  <a:cubicBezTo>
                    <a:pt x="3" y="76"/>
                    <a:pt x="3" y="76"/>
                    <a:pt x="3" y="76"/>
                  </a:cubicBezTo>
                  <a:cubicBezTo>
                    <a:pt x="4" y="76"/>
                    <a:pt x="4" y="75"/>
                    <a:pt x="5" y="74"/>
                  </a:cubicBezTo>
                  <a:cubicBezTo>
                    <a:pt x="5" y="74"/>
                    <a:pt x="5" y="74"/>
                    <a:pt x="5" y="74"/>
                  </a:cubicBezTo>
                  <a:cubicBezTo>
                    <a:pt x="7" y="71"/>
                    <a:pt x="9" y="68"/>
                    <a:pt x="11" y="64"/>
                  </a:cubicBezTo>
                  <a:cubicBezTo>
                    <a:pt x="11" y="64"/>
                    <a:pt x="11" y="64"/>
                    <a:pt x="11" y="64"/>
                  </a:cubicBezTo>
                  <a:cubicBezTo>
                    <a:pt x="15" y="56"/>
                    <a:pt x="19" y="45"/>
                    <a:pt x="19" y="35"/>
                  </a:cubicBezTo>
                  <a:cubicBezTo>
                    <a:pt x="19" y="35"/>
                    <a:pt x="19" y="35"/>
                    <a:pt x="19" y="35"/>
                  </a:cubicBezTo>
                  <a:cubicBezTo>
                    <a:pt x="19" y="28"/>
                    <a:pt x="17" y="21"/>
                    <a:pt x="11" y="14"/>
                  </a:cubicBezTo>
                  <a:cubicBezTo>
                    <a:pt x="11" y="14"/>
                    <a:pt x="11" y="14"/>
                    <a:pt x="11" y="14"/>
                  </a:cubicBezTo>
                  <a:cubicBezTo>
                    <a:pt x="8" y="11"/>
                    <a:pt x="8" y="6"/>
                    <a:pt x="11" y="3"/>
                  </a:cubicBezTo>
                  <a:cubicBezTo>
                    <a:pt x="11" y="3"/>
                    <a:pt x="11" y="3"/>
                    <a:pt x="11" y="3"/>
                  </a:cubicBezTo>
                  <a:cubicBezTo>
                    <a:pt x="14" y="0"/>
                    <a:pt x="19" y="0"/>
                    <a:pt x="22" y="3"/>
                  </a:cubicBezTo>
                  <a:cubicBezTo>
                    <a:pt x="22" y="3"/>
                    <a:pt x="22" y="3"/>
                    <a:pt x="22" y="3"/>
                  </a:cubicBezTo>
                  <a:cubicBezTo>
                    <a:pt x="32" y="12"/>
                    <a:pt x="35" y="24"/>
                    <a:pt x="35" y="35"/>
                  </a:cubicBezTo>
                  <a:cubicBezTo>
                    <a:pt x="35" y="35"/>
                    <a:pt x="35" y="35"/>
                    <a:pt x="35" y="35"/>
                  </a:cubicBezTo>
                  <a:cubicBezTo>
                    <a:pt x="35" y="63"/>
                    <a:pt x="15" y="86"/>
                    <a:pt x="15" y="87"/>
                  </a:cubicBezTo>
                  <a:cubicBezTo>
                    <a:pt x="15" y="87"/>
                    <a:pt x="15" y="87"/>
                    <a:pt x="15" y="87"/>
                  </a:cubicBezTo>
                  <a:cubicBezTo>
                    <a:pt x="15" y="87"/>
                    <a:pt x="15" y="87"/>
                    <a:pt x="15" y="87"/>
                  </a:cubicBezTo>
                  <a:cubicBezTo>
                    <a:pt x="14" y="89"/>
                    <a:pt x="11" y="90"/>
                    <a:pt x="9" y="90"/>
                  </a:cubicBezTo>
                  <a:cubicBezTo>
                    <a:pt x="9" y="90"/>
                    <a:pt x="9" y="90"/>
                    <a:pt x="9" y="90"/>
                  </a:cubicBezTo>
                  <a:cubicBezTo>
                    <a:pt x="7" y="90"/>
                    <a:pt x="5" y="89"/>
                    <a:pt x="4"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78" name="Freeform 41"/>
            <p:cNvSpPr/>
            <p:nvPr/>
          </p:nvSpPr>
          <p:spPr bwMode="auto">
            <a:xfrm>
              <a:off x="3017" y="2184"/>
              <a:ext cx="38" cy="89"/>
            </a:xfrm>
            <a:custGeom>
              <a:avLst/>
              <a:gdLst>
                <a:gd name="T0" fmla="*/ 2 w 37"/>
                <a:gd name="T1" fmla="*/ 82 h 87"/>
                <a:gd name="T2" fmla="*/ 6 w 37"/>
                <a:gd name="T3" fmla="*/ 71 h 87"/>
                <a:gd name="T4" fmla="*/ 6 w 37"/>
                <a:gd name="T5" fmla="*/ 71 h 87"/>
                <a:gd name="T6" fmla="*/ 6 w 37"/>
                <a:gd name="T7" fmla="*/ 71 h 87"/>
                <a:gd name="T8" fmla="*/ 7 w 37"/>
                <a:gd name="T9" fmla="*/ 71 h 87"/>
                <a:gd name="T10" fmla="*/ 7 w 37"/>
                <a:gd name="T11" fmla="*/ 71 h 87"/>
                <a:gd name="T12" fmla="*/ 8 w 37"/>
                <a:gd name="T13" fmla="*/ 70 h 87"/>
                <a:gd name="T14" fmla="*/ 8 w 37"/>
                <a:gd name="T15" fmla="*/ 70 h 87"/>
                <a:gd name="T16" fmla="*/ 13 w 37"/>
                <a:gd name="T17" fmla="*/ 66 h 87"/>
                <a:gd name="T18" fmla="*/ 13 w 37"/>
                <a:gd name="T19" fmla="*/ 66 h 87"/>
                <a:gd name="T20" fmla="*/ 21 w 37"/>
                <a:gd name="T21" fmla="*/ 48 h 87"/>
                <a:gd name="T22" fmla="*/ 21 w 37"/>
                <a:gd name="T23" fmla="*/ 48 h 87"/>
                <a:gd name="T24" fmla="*/ 7 w 37"/>
                <a:gd name="T25" fmla="*/ 13 h 87"/>
                <a:gd name="T26" fmla="*/ 7 w 37"/>
                <a:gd name="T27" fmla="*/ 13 h 87"/>
                <a:gd name="T28" fmla="*/ 10 w 37"/>
                <a:gd name="T29" fmla="*/ 2 h 87"/>
                <a:gd name="T30" fmla="*/ 10 w 37"/>
                <a:gd name="T31" fmla="*/ 2 h 87"/>
                <a:gd name="T32" fmla="*/ 21 w 37"/>
                <a:gd name="T33" fmla="*/ 5 h 87"/>
                <a:gd name="T34" fmla="*/ 21 w 37"/>
                <a:gd name="T35" fmla="*/ 5 h 87"/>
                <a:gd name="T36" fmla="*/ 37 w 37"/>
                <a:gd name="T37" fmla="*/ 48 h 87"/>
                <a:gd name="T38" fmla="*/ 37 w 37"/>
                <a:gd name="T39" fmla="*/ 48 h 87"/>
                <a:gd name="T40" fmla="*/ 25 w 37"/>
                <a:gd name="T41" fmla="*/ 78 h 87"/>
                <a:gd name="T42" fmla="*/ 25 w 37"/>
                <a:gd name="T43" fmla="*/ 78 h 87"/>
                <a:gd name="T44" fmla="*/ 12 w 37"/>
                <a:gd name="T45" fmla="*/ 86 h 87"/>
                <a:gd name="T46" fmla="*/ 12 w 37"/>
                <a:gd name="T47" fmla="*/ 86 h 87"/>
                <a:gd name="T48" fmla="*/ 12 w 37"/>
                <a:gd name="T49" fmla="*/ 86 h 87"/>
                <a:gd name="T50" fmla="*/ 9 w 37"/>
                <a:gd name="T51" fmla="*/ 87 h 87"/>
                <a:gd name="T52" fmla="*/ 9 w 37"/>
                <a:gd name="T53" fmla="*/ 87 h 87"/>
                <a:gd name="T54" fmla="*/ 2 w 37"/>
                <a:gd name="T55" fmla="*/ 8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7" h="87">
                  <a:moveTo>
                    <a:pt x="2" y="82"/>
                  </a:moveTo>
                  <a:cubicBezTo>
                    <a:pt x="0" y="78"/>
                    <a:pt x="2" y="73"/>
                    <a:pt x="6" y="71"/>
                  </a:cubicBezTo>
                  <a:cubicBezTo>
                    <a:pt x="6" y="71"/>
                    <a:pt x="6" y="71"/>
                    <a:pt x="6" y="71"/>
                  </a:cubicBezTo>
                  <a:cubicBezTo>
                    <a:pt x="6" y="71"/>
                    <a:pt x="6" y="71"/>
                    <a:pt x="6" y="71"/>
                  </a:cubicBezTo>
                  <a:cubicBezTo>
                    <a:pt x="6" y="71"/>
                    <a:pt x="6" y="71"/>
                    <a:pt x="7" y="71"/>
                  </a:cubicBezTo>
                  <a:cubicBezTo>
                    <a:pt x="7" y="71"/>
                    <a:pt x="7" y="71"/>
                    <a:pt x="7" y="71"/>
                  </a:cubicBezTo>
                  <a:cubicBezTo>
                    <a:pt x="7" y="71"/>
                    <a:pt x="8" y="71"/>
                    <a:pt x="8" y="70"/>
                  </a:cubicBezTo>
                  <a:cubicBezTo>
                    <a:pt x="8" y="70"/>
                    <a:pt x="8" y="70"/>
                    <a:pt x="8" y="70"/>
                  </a:cubicBezTo>
                  <a:cubicBezTo>
                    <a:pt x="10" y="70"/>
                    <a:pt x="11" y="68"/>
                    <a:pt x="13" y="66"/>
                  </a:cubicBezTo>
                  <a:cubicBezTo>
                    <a:pt x="13" y="66"/>
                    <a:pt x="13" y="66"/>
                    <a:pt x="13" y="66"/>
                  </a:cubicBezTo>
                  <a:cubicBezTo>
                    <a:pt x="17" y="63"/>
                    <a:pt x="21" y="57"/>
                    <a:pt x="21" y="48"/>
                  </a:cubicBezTo>
                  <a:cubicBezTo>
                    <a:pt x="21" y="48"/>
                    <a:pt x="21" y="48"/>
                    <a:pt x="21" y="48"/>
                  </a:cubicBezTo>
                  <a:cubicBezTo>
                    <a:pt x="21" y="40"/>
                    <a:pt x="18" y="29"/>
                    <a:pt x="7" y="13"/>
                  </a:cubicBezTo>
                  <a:cubicBezTo>
                    <a:pt x="7" y="13"/>
                    <a:pt x="7" y="13"/>
                    <a:pt x="7" y="13"/>
                  </a:cubicBezTo>
                  <a:cubicBezTo>
                    <a:pt x="5" y="10"/>
                    <a:pt x="6" y="5"/>
                    <a:pt x="10" y="2"/>
                  </a:cubicBezTo>
                  <a:cubicBezTo>
                    <a:pt x="10" y="2"/>
                    <a:pt x="10" y="2"/>
                    <a:pt x="10" y="2"/>
                  </a:cubicBezTo>
                  <a:cubicBezTo>
                    <a:pt x="13" y="0"/>
                    <a:pt x="18" y="1"/>
                    <a:pt x="21" y="5"/>
                  </a:cubicBezTo>
                  <a:cubicBezTo>
                    <a:pt x="21" y="5"/>
                    <a:pt x="21" y="5"/>
                    <a:pt x="21" y="5"/>
                  </a:cubicBezTo>
                  <a:cubicBezTo>
                    <a:pt x="32" y="22"/>
                    <a:pt x="37" y="36"/>
                    <a:pt x="37" y="48"/>
                  </a:cubicBezTo>
                  <a:cubicBezTo>
                    <a:pt x="37" y="48"/>
                    <a:pt x="37" y="48"/>
                    <a:pt x="37" y="48"/>
                  </a:cubicBezTo>
                  <a:cubicBezTo>
                    <a:pt x="37" y="62"/>
                    <a:pt x="31" y="72"/>
                    <a:pt x="25" y="78"/>
                  </a:cubicBezTo>
                  <a:cubicBezTo>
                    <a:pt x="25" y="78"/>
                    <a:pt x="25" y="78"/>
                    <a:pt x="25" y="78"/>
                  </a:cubicBezTo>
                  <a:cubicBezTo>
                    <a:pt x="19" y="84"/>
                    <a:pt x="13" y="86"/>
                    <a:pt x="12" y="86"/>
                  </a:cubicBezTo>
                  <a:cubicBezTo>
                    <a:pt x="12" y="86"/>
                    <a:pt x="12" y="86"/>
                    <a:pt x="12" y="86"/>
                  </a:cubicBezTo>
                  <a:cubicBezTo>
                    <a:pt x="12" y="86"/>
                    <a:pt x="12" y="86"/>
                    <a:pt x="12" y="86"/>
                  </a:cubicBezTo>
                  <a:cubicBezTo>
                    <a:pt x="11" y="87"/>
                    <a:pt x="10" y="87"/>
                    <a:pt x="9" y="87"/>
                  </a:cubicBezTo>
                  <a:cubicBezTo>
                    <a:pt x="9" y="87"/>
                    <a:pt x="9" y="87"/>
                    <a:pt x="9" y="87"/>
                  </a:cubicBezTo>
                  <a:cubicBezTo>
                    <a:pt x="6" y="87"/>
                    <a:pt x="3" y="85"/>
                    <a:pt x="2"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79" name="Freeform 42"/>
            <p:cNvSpPr/>
            <p:nvPr/>
          </p:nvSpPr>
          <p:spPr bwMode="auto">
            <a:xfrm>
              <a:off x="2961" y="2182"/>
              <a:ext cx="37" cy="89"/>
            </a:xfrm>
            <a:custGeom>
              <a:avLst/>
              <a:gdLst>
                <a:gd name="T0" fmla="*/ 25 w 37"/>
                <a:gd name="T1" fmla="*/ 86 h 87"/>
                <a:gd name="T2" fmla="*/ 12 w 37"/>
                <a:gd name="T3" fmla="*/ 78 h 87"/>
                <a:gd name="T4" fmla="*/ 12 w 37"/>
                <a:gd name="T5" fmla="*/ 78 h 87"/>
                <a:gd name="T6" fmla="*/ 0 w 37"/>
                <a:gd name="T7" fmla="*/ 48 h 87"/>
                <a:gd name="T8" fmla="*/ 0 w 37"/>
                <a:gd name="T9" fmla="*/ 48 h 87"/>
                <a:gd name="T10" fmla="*/ 16 w 37"/>
                <a:gd name="T11" fmla="*/ 5 h 87"/>
                <a:gd name="T12" fmla="*/ 16 w 37"/>
                <a:gd name="T13" fmla="*/ 5 h 87"/>
                <a:gd name="T14" fmla="*/ 27 w 37"/>
                <a:gd name="T15" fmla="*/ 3 h 87"/>
                <a:gd name="T16" fmla="*/ 27 w 37"/>
                <a:gd name="T17" fmla="*/ 3 h 87"/>
                <a:gd name="T18" fmla="*/ 30 w 37"/>
                <a:gd name="T19" fmla="*/ 14 h 87"/>
                <a:gd name="T20" fmla="*/ 30 w 37"/>
                <a:gd name="T21" fmla="*/ 14 h 87"/>
                <a:gd name="T22" fmla="*/ 16 w 37"/>
                <a:gd name="T23" fmla="*/ 48 h 87"/>
                <a:gd name="T24" fmla="*/ 16 w 37"/>
                <a:gd name="T25" fmla="*/ 48 h 87"/>
                <a:gd name="T26" fmla="*/ 23 w 37"/>
                <a:gd name="T27" fmla="*/ 66 h 87"/>
                <a:gd name="T28" fmla="*/ 23 w 37"/>
                <a:gd name="T29" fmla="*/ 66 h 87"/>
                <a:gd name="T30" fmla="*/ 31 w 37"/>
                <a:gd name="T31" fmla="*/ 72 h 87"/>
                <a:gd name="T32" fmla="*/ 31 w 37"/>
                <a:gd name="T33" fmla="*/ 72 h 87"/>
                <a:gd name="T34" fmla="*/ 31 w 37"/>
                <a:gd name="T35" fmla="*/ 72 h 87"/>
                <a:gd name="T36" fmla="*/ 35 w 37"/>
                <a:gd name="T37" fmla="*/ 82 h 87"/>
                <a:gd name="T38" fmla="*/ 35 w 37"/>
                <a:gd name="T39" fmla="*/ 82 h 87"/>
                <a:gd name="T40" fmla="*/ 28 w 37"/>
                <a:gd name="T41" fmla="*/ 87 h 87"/>
                <a:gd name="T42" fmla="*/ 28 w 37"/>
                <a:gd name="T43" fmla="*/ 87 h 87"/>
                <a:gd name="T44" fmla="*/ 25 w 37"/>
                <a:gd name="T45"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 h="87">
                  <a:moveTo>
                    <a:pt x="25" y="86"/>
                  </a:moveTo>
                  <a:cubicBezTo>
                    <a:pt x="24" y="86"/>
                    <a:pt x="18" y="84"/>
                    <a:pt x="12" y="78"/>
                  </a:cubicBezTo>
                  <a:cubicBezTo>
                    <a:pt x="12" y="78"/>
                    <a:pt x="12" y="78"/>
                    <a:pt x="12" y="78"/>
                  </a:cubicBezTo>
                  <a:cubicBezTo>
                    <a:pt x="6" y="72"/>
                    <a:pt x="0" y="62"/>
                    <a:pt x="0" y="48"/>
                  </a:cubicBezTo>
                  <a:cubicBezTo>
                    <a:pt x="0" y="48"/>
                    <a:pt x="0" y="48"/>
                    <a:pt x="0" y="48"/>
                  </a:cubicBezTo>
                  <a:cubicBezTo>
                    <a:pt x="0" y="36"/>
                    <a:pt x="5" y="22"/>
                    <a:pt x="16" y="5"/>
                  </a:cubicBezTo>
                  <a:cubicBezTo>
                    <a:pt x="16" y="5"/>
                    <a:pt x="16" y="5"/>
                    <a:pt x="16" y="5"/>
                  </a:cubicBezTo>
                  <a:cubicBezTo>
                    <a:pt x="19" y="1"/>
                    <a:pt x="24" y="0"/>
                    <a:pt x="27" y="3"/>
                  </a:cubicBezTo>
                  <a:cubicBezTo>
                    <a:pt x="27" y="3"/>
                    <a:pt x="27" y="3"/>
                    <a:pt x="27" y="3"/>
                  </a:cubicBezTo>
                  <a:cubicBezTo>
                    <a:pt x="31" y="5"/>
                    <a:pt x="32" y="10"/>
                    <a:pt x="30" y="14"/>
                  </a:cubicBezTo>
                  <a:cubicBezTo>
                    <a:pt x="30" y="14"/>
                    <a:pt x="30" y="14"/>
                    <a:pt x="30" y="14"/>
                  </a:cubicBezTo>
                  <a:cubicBezTo>
                    <a:pt x="19" y="29"/>
                    <a:pt x="16" y="40"/>
                    <a:pt x="16" y="48"/>
                  </a:cubicBezTo>
                  <a:cubicBezTo>
                    <a:pt x="16" y="48"/>
                    <a:pt x="16" y="48"/>
                    <a:pt x="16" y="48"/>
                  </a:cubicBezTo>
                  <a:cubicBezTo>
                    <a:pt x="16" y="57"/>
                    <a:pt x="20" y="62"/>
                    <a:pt x="23" y="66"/>
                  </a:cubicBezTo>
                  <a:cubicBezTo>
                    <a:pt x="23" y="66"/>
                    <a:pt x="23" y="66"/>
                    <a:pt x="23" y="66"/>
                  </a:cubicBezTo>
                  <a:cubicBezTo>
                    <a:pt x="26" y="69"/>
                    <a:pt x="30" y="71"/>
                    <a:pt x="31" y="72"/>
                  </a:cubicBezTo>
                  <a:cubicBezTo>
                    <a:pt x="31" y="72"/>
                    <a:pt x="31" y="72"/>
                    <a:pt x="31" y="72"/>
                  </a:cubicBezTo>
                  <a:cubicBezTo>
                    <a:pt x="31" y="72"/>
                    <a:pt x="31" y="72"/>
                    <a:pt x="31" y="72"/>
                  </a:cubicBezTo>
                  <a:cubicBezTo>
                    <a:pt x="35" y="73"/>
                    <a:pt x="37" y="78"/>
                    <a:pt x="35" y="82"/>
                  </a:cubicBezTo>
                  <a:cubicBezTo>
                    <a:pt x="35" y="82"/>
                    <a:pt x="35" y="82"/>
                    <a:pt x="35" y="82"/>
                  </a:cubicBezTo>
                  <a:cubicBezTo>
                    <a:pt x="34" y="85"/>
                    <a:pt x="31" y="87"/>
                    <a:pt x="28" y="87"/>
                  </a:cubicBezTo>
                  <a:cubicBezTo>
                    <a:pt x="28" y="87"/>
                    <a:pt x="28" y="87"/>
                    <a:pt x="28" y="87"/>
                  </a:cubicBezTo>
                  <a:cubicBezTo>
                    <a:pt x="27" y="87"/>
                    <a:pt x="26" y="87"/>
                    <a:pt x="25"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87" name="Freeform 44"/>
            <p:cNvSpPr>
              <a:spLocks noEditPoints="1"/>
            </p:cNvSpPr>
            <p:nvPr/>
          </p:nvSpPr>
          <p:spPr bwMode="auto">
            <a:xfrm>
              <a:off x="1304" y="2258"/>
              <a:ext cx="368" cy="397"/>
            </a:xfrm>
            <a:custGeom>
              <a:avLst/>
              <a:gdLst>
                <a:gd name="T0" fmla="*/ 360 w 360"/>
                <a:gd name="T1" fmla="*/ 194 h 389"/>
                <a:gd name="T2" fmla="*/ 180 w 360"/>
                <a:gd name="T3" fmla="*/ 389 h 389"/>
                <a:gd name="T4" fmla="*/ 180 w 360"/>
                <a:gd name="T5" fmla="*/ 389 h 389"/>
                <a:gd name="T6" fmla="*/ 0 w 360"/>
                <a:gd name="T7" fmla="*/ 194 h 389"/>
                <a:gd name="T8" fmla="*/ 0 w 360"/>
                <a:gd name="T9" fmla="*/ 194 h 389"/>
                <a:gd name="T10" fmla="*/ 180 w 360"/>
                <a:gd name="T11" fmla="*/ 0 h 389"/>
                <a:gd name="T12" fmla="*/ 180 w 360"/>
                <a:gd name="T13" fmla="*/ 0 h 389"/>
                <a:gd name="T14" fmla="*/ 360 w 360"/>
                <a:gd name="T15" fmla="*/ 194 h 389"/>
                <a:gd name="T16" fmla="*/ 346 w 360"/>
                <a:gd name="T17" fmla="*/ 194 h 389"/>
                <a:gd name="T18" fmla="*/ 180 w 360"/>
                <a:gd name="T19" fmla="*/ 13 h 389"/>
                <a:gd name="T20" fmla="*/ 180 w 360"/>
                <a:gd name="T21" fmla="*/ 13 h 389"/>
                <a:gd name="T22" fmla="*/ 14 w 360"/>
                <a:gd name="T23" fmla="*/ 194 h 389"/>
                <a:gd name="T24" fmla="*/ 14 w 360"/>
                <a:gd name="T25" fmla="*/ 194 h 389"/>
                <a:gd name="T26" fmla="*/ 180 w 360"/>
                <a:gd name="T27" fmla="*/ 375 h 389"/>
                <a:gd name="T28" fmla="*/ 180 w 360"/>
                <a:gd name="T29" fmla="*/ 375 h 389"/>
                <a:gd name="T30" fmla="*/ 346 w 360"/>
                <a:gd name="T31" fmla="*/ 194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0" h="389">
                  <a:moveTo>
                    <a:pt x="360" y="194"/>
                  </a:moveTo>
                  <a:cubicBezTo>
                    <a:pt x="360" y="302"/>
                    <a:pt x="280" y="389"/>
                    <a:pt x="180" y="389"/>
                  </a:cubicBezTo>
                  <a:cubicBezTo>
                    <a:pt x="180" y="389"/>
                    <a:pt x="180" y="389"/>
                    <a:pt x="180" y="389"/>
                  </a:cubicBezTo>
                  <a:cubicBezTo>
                    <a:pt x="80" y="389"/>
                    <a:pt x="0" y="302"/>
                    <a:pt x="0" y="194"/>
                  </a:cubicBezTo>
                  <a:cubicBezTo>
                    <a:pt x="0" y="194"/>
                    <a:pt x="0" y="194"/>
                    <a:pt x="0" y="194"/>
                  </a:cubicBezTo>
                  <a:cubicBezTo>
                    <a:pt x="0" y="87"/>
                    <a:pt x="80" y="0"/>
                    <a:pt x="180" y="0"/>
                  </a:cubicBezTo>
                  <a:cubicBezTo>
                    <a:pt x="180" y="0"/>
                    <a:pt x="180" y="0"/>
                    <a:pt x="180" y="0"/>
                  </a:cubicBezTo>
                  <a:cubicBezTo>
                    <a:pt x="280" y="0"/>
                    <a:pt x="360" y="87"/>
                    <a:pt x="360" y="194"/>
                  </a:cubicBezTo>
                  <a:close/>
                  <a:moveTo>
                    <a:pt x="346" y="194"/>
                  </a:moveTo>
                  <a:cubicBezTo>
                    <a:pt x="346" y="94"/>
                    <a:pt x="271" y="14"/>
                    <a:pt x="180" y="13"/>
                  </a:cubicBezTo>
                  <a:cubicBezTo>
                    <a:pt x="180" y="13"/>
                    <a:pt x="180" y="13"/>
                    <a:pt x="180" y="13"/>
                  </a:cubicBezTo>
                  <a:cubicBezTo>
                    <a:pt x="89" y="14"/>
                    <a:pt x="14" y="94"/>
                    <a:pt x="14" y="194"/>
                  </a:cubicBezTo>
                  <a:cubicBezTo>
                    <a:pt x="14" y="194"/>
                    <a:pt x="14" y="194"/>
                    <a:pt x="14" y="194"/>
                  </a:cubicBezTo>
                  <a:cubicBezTo>
                    <a:pt x="14" y="295"/>
                    <a:pt x="89" y="375"/>
                    <a:pt x="180" y="375"/>
                  </a:cubicBezTo>
                  <a:cubicBezTo>
                    <a:pt x="180" y="375"/>
                    <a:pt x="180" y="375"/>
                    <a:pt x="180" y="375"/>
                  </a:cubicBezTo>
                  <a:cubicBezTo>
                    <a:pt x="271" y="375"/>
                    <a:pt x="346" y="295"/>
                    <a:pt x="346" y="1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88" name="Freeform 45"/>
            <p:cNvSpPr/>
            <p:nvPr/>
          </p:nvSpPr>
          <p:spPr bwMode="auto">
            <a:xfrm>
              <a:off x="1481" y="2648"/>
              <a:ext cx="14" cy="41"/>
            </a:xfrm>
            <a:custGeom>
              <a:avLst/>
              <a:gdLst>
                <a:gd name="T0" fmla="*/ 14 w 14"/>
                <a:gd name="T1" fmla="*/ 41 h 41"/>
                <a:gd name="T2" fmla="*/ 14 w 14"/>
                <a:gd name="T3" fmla="*/ 0 h 41"/>
                <a:gd name="T4" fmla="*/ 0 w 14"/>
                <a:gd name="T5" fmla="*/ 0 h 41"/>
                <a:gd name="T6" fmla="*/ 0 w 14"/>
                <a:gd name="T7" fmla="*/ 41 h 41"/>
                <a:gd name="T8" fmla="*/ 14 w 14"/>
                <a:gd name="T9" fmla="*/ 41 h 41"/>
                <a:gd name="T10" fmla="*/ 14 w 14"/>
                <a:gd name="T11" fmla="*/ 41 h 41"/>
              </a:gdLst>
              <a:ahLst/>
              <a:cxnLst>
                <a:cxn ang="0">
                  <a:pos x="T0" y="T1"/>
                </a:cxn>
                <a:cxn ang="0">
                  <a:pos x="T2" y="T3"/>
                </a:cxn>
                <a:cxn ang="0">
                  <a:pos x="T4" y="T5"/>
                </a:cxn>
                <a:cxn ang="0">
                  <a:pos x="T6" y="T7"/>
                </a:cxn>
                <a:cxn ang="0">
                  <a:pos x="T8" y="T9"/>
                </a:cxn>
                <a:cxn ang="0">
                  <a:pos x="T10" y="T11"/>
                </a:cxn>
              </a:cxnLst>
              <a:rect l="0" t="0" r="r" b="b"/>
              <a:pathLst>
                <a:path w="14" h="41">
                  <a:moveTo>
                    <a:pt x="14" y="41"/>
                  </a:moveTo>
                  <a:lnTo>
                    <a:pt x="14" y="0"/>
                  </a:lnTo>
                  <a:lnTo>
                    <a:pt x="0" y="0"/>
                  </a:lnTo>
                  <a:lnTo>
                    <a:pt x="0" y="41"/>
                  </a:lnTo>
                  <a:lnTo>
                    <a:pt x="14" y="41"/>
                  </a:lnTo>
                  <a:lnTo>
                    <a:pt x="14"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89" name="Freeform 46"/>
            <p:cNvSpPr>
              <a:spLocks noEditPoints="1"/>
            </p:cNvSpPr>
            <p:nvPr/>
          </p:nvSpPr>
          <p:spPr bwMode="auto">
            <a:xfrm>
              <a:off x="1352" y="2682"/>
              <a:ext cx="292" cy="462"/>
            </a:xfrm>
            <a:custGeom>
              <a:avLst/>
              <a:gdLst>
                <a:gd name="T0" fmla="*/ 286 w 286"/>
                <a:gd name="T1" fmla="*/ 226 h 452"/>
                <a:gd name="T2" fmla="*/ 143 w 286"/>
                <a:gd name="T3" fmla="*/ 452 h 452"/>
                <a:gd name="T4" fmla="*/ 143 w 286"/>
                <a:gd name="T5" fmla="*/ 452 h 452"/>
                <a:gd name="T6" fmla="*/ 0 w 286"/>
                <a:gd name="T7" fmla="*/ 226 h 452"/>
                <a:gd name="T8" fmla="*/ 0 w 286"/>
                <a:gd name="T9" fmla="*/ 226 h 452"/>
                <a:gd name="T10" fmla="*/ 143 w 286"/>
                <a:gd name="T11" fmla="*/ 0 h 452"/>
                <a:gd name="T12" fmla="*/ 143 w 286"/>
                <a:gd name="T13" fmla="*/ 0 h 452"/>
                <a:gd name="T14" fmla="*/ 286 w 286"/>
                <a:gd name="T15" fmla="*/ 226 h 452"/>
                <a:gd name="T16" fmla="*/ 233 w 286"/>
                <a:gd name="T17" fmla="*/ 75 h 452"/>
                <a:gd name="T18" fmla="*/ 143 w 286"/>
                <a:gd name="T19" fmla="*/ 14 h 452"/>
                <a:gd name="T20" fmla="*/ 143 w 286"/>
                <a:gd name="T21" fmla="*/ 14 h 452"/>
                <a:gd name="T22" fmla="*/ 143 w 286"/>
                <a:gd name="T23" fmla="*/ 14 h 452"/>
                <a:gd name="T24" fmla="*/ 143 w 286"/>
                <a:gd name="T25" fmla="*/ 14 h 452"/>
                <a:gd name="T26" fmla="*/ 53 w 286"/>
                <a:gd name="T27" fmla="*/ 75 h 452"/>
                <a:gd name="T28" fmla="*/ 53 w 286"/>
                <a:gd name="T29" fmla="*/ 75 h 452"/>
                <a:gd name="T30" fmla="*/ 14 w 286"/>
                <a:gd name="T31" fmla="*/ 226 h 452"/>
                <a:gd name="T32" fmla="*/ 14 w 286"/>
                <a:gd name="T33" fmla="*/ 226 h 452"/>
                <a:gd name="T34" fmla="*/ 53 w 286"/>
                <a:gd name="T35" fmla="*/ 377 h 452"/>
                <a:gd name="T36" fmla="*/ 53 w 286"/>
                <a:gd name="T37" fmla="*/ 377 h 452"/>
                <a:gd name="T38" fmla="*/ 143 w 286"/>
                <a:gd name="T39" fmla="*/ 438 h 452"/>
                <a:gd name="T40" fmla="*/ 143 w 286"/>
                <a:gd name="T41" fmla="*/ 438 h 452"/>
                <a:gd name="T42" fmla="*/ 233 w 286"/>
                <a:gd name="T43" fmla="*/ 377 h 452"/>
                <a:gd name="T44" fmla="*/ 233 w 286"/>
                <a:gd name="T45" fmla="*/ 377 h 452"/>
                <a:gd name="T46" fmla="*/ 272 w 286"/>
                <a:gd name="T47" fmla="*/ 226 h 452"/>
                <a:gd name="T48" fmla="*/ 272 w 286"/>
                <a:gd name="T49" fmla="*/ 226 h 452"/>
                <a:gd name="T50" fmla="*/ 233 w 286"/>
                <a:gd name="T51" fmla="*/ 75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6" h="452">
                  <a:moveTo>
                    <a:pt x="286" y="226"/>
                  </a:moveTo>
                  <a:cubicBezTo>
                    <a:pt x="286" y="349"/>
                    <a:pt x="225" y="451"/>
                    <a:pt x="143" y="452"/>
                  </a:cubicBezTo>
                  <a:cubicBezTo>
                    <a:pt x="143" y="452"/>
                    <a:pt x="143" y="452"/>
                    <a:pt x="143" y="452"/>
                  </a:cubicBezTo>
                  <a:cubicBezTo>
                    <a:pt x="61" y="451"/>
                    <a:pt x="0" y="349"/>
                    <a:pt x="0" y="226"/>
                  </a:cubicBezTo>
                  <a:cubicBezTo>
                    <a:pt x="0" y="226"/>
                    <a:pt x="0" y="226"/>
                    <a:pt x="0" y="226"/>
                  </a:cubicBezTo>
                  <a:cubicBezTo>
                    <a:pt x="0" y="103"/>
                    <a:pt x="61" y="1"/>
                    <a:pt x="143" y="0"/>
                  </a:cubicBezTo>
                  <a:cubicBezTo>
                    <a:pt x="143" y="0"/>
                    <a:pt x="143" y="0"/>
                    <a:pt x="143" y="0"/>
                  </a:cubicBezTo>
                  <a:cubicBezTo>
                    <a:pt x="225" y="1"/>
                    <a:pt x="286" y="103"/>
                    <a:pt x="286" y="226"/>
                  </a:cubicBezTo>
                  <a:close/>
                  <a:moveTo>
                    <a:pt x="233" y="75"/>
                  </a:moveTo>
                  <a:cubicBezTo>
                    <a:pt x="209" y="36"/>
                    <a:pt x="177" y="14"/>
                    <a:pt x="143" y="14"/>
                  </a:cubicBezTo>
                  <a:cubicBezTo>
                    <a:pt x="143" y="14"/>
                    <a:pt x="143" y="14"/>
                    <a:pt x="143" y="14"/>
                  </a:cubicBezTo>
                  <a:cubicBezTo>
                    <a:pt x="143" y="14"/>
                    <a:pt x="143" y="14"/>
                    <a:pt x="143" y="14"/>
                  </a:cubicBezTo>
                  <a:cubicBezTo>
                    <a:pt x="143" y="14"/>
                    <a:pt x="143" y="14"/>
                    <a:pt x="143" y="14"/>
                  </a:cubicBezTo>
                  <a:cubicBezTo>
                    <a:pt x="108" y="14"/>
                    <a:pt x="76" y="36"/>
                    <a:pt x="53" y="75"/>
                  </a:cubicBezTo>
                  <a:cubicBezTo>
                    <a:pt x="53" y="75"/>
                    <a:pt x="53" y="75"/>
                    <a:pt x="53" y="75"/>
                  </a:cubicBezTo>
                  <a:cubicBezTo>
                    <a:pt x="29" y="113"/>
                    <a:pt x="14" y="167"/>
                    <a:pt x="14" y="226"/>
                  </a:cubicBezTo>
                  <a:cubicBezTo>
                    <a:pt x="14" y="226"/>
                    <a:pt x="14" y="226"/>
                    <a:pt x="14" y="226"/>
                  </a:cubicBezTo>
                  <a:cubicBezTo>
                    <a:pt x="14" y="285"/>
                    <a:pt x="29" y="339"/>
                    <a:pt x="53" y="377"/>
                  </a:cubicBezTo>
                  <a:cubicBezTo>
                    <a:pt x="53" y="377"/>
                    <a:pt x="53" y="377"/>
                    <a:pt x="53" y="377"/>
                  </a:cubicBezTo>
                  <a:cubicBezTo>
                    <a:pt x="76" y="415"/>
                    <a:pt x="108" y="438"/>
                    <a:pt x="143" y="438"/>
                  </a:cubicBezTo>
                  <a:cubicBezTo>
                    <a:pt x="143" y="438"/>
                    <a:pt x="143" y="438"/>
                    <a:pt x="143" y="438"/>
                  </a:cubicBezTo>
                  <a:cubicBezTo>
                    <a:pt x="177" y="438"/>
                    <a:pt x="209" y="415"/>
                    <a:pt x="233" y="377"/>
                  </a:cubicBezTo>
                  <a:cubicBezTo>
                    <a:pt x="233" y="377"/>
                    <a:pt x="233" y="377"/>
                    <a:pt x="233" y="377"/>
                  </a:cubicBezTo>
                  <a:cubicBezTo>
                    <a:pt x="257" y="339"/>
                    <a:pt x="272" y="285"/>
                    <a:pt x="272" y="226"/>
                  </a:cubicBezTo>
                  <a:cubicBezTo>
                    <a:pt x="272" y="226"/>
                    <a:pt x="272" y="226"/>
                    <a:pt x="272" y="226"/>
                  </a:cubicBezTo>
                  <a:cubicBezTo>
                    <a:pt x="272" y="167"/>
                    <a:pt x="257" y="113"/>
                    <a:pt x="233"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90" name="Freeform 47"/>
            <p:cNvSpPr/>
            <p:nvPr/>
          </p:nvSpPr>
          <p:spPr bwMode="auto">
            <a:xfrm>
              <a:off x="1433" y="2679"/>
              <a:ext cx="122" cy="66"/>
            </a:xfrm>
            <a:custGeom>
              <a:avLst/>
              <a:gdLst>
                <a:gd name="T0" fmla="*/ 9 w 120"/>
                <a:gd name="T1" fmla="*/ 15 h 65"/>
                <a:gd name="T2" fmla="*/ 15 w 120"/>
                <a:gd name="T3" fmla="*/ 20 h 65"/>
                <a:gd name="T4" fmla="*/ 30 w 120"/>
                <a:gd name="T5" fmla="*/ 24 h 65"/>
                <a:gd name="T6" fmla="*/ 54 w 120"/>
                <a:gd name="T7" fmla="*/ 0 h 65"/>
                <a:gd name="T8" fmla="*/ 91 w 120"/>
                <a:gd name="T9" fmla="*/ 44 h 65"/>
                <a:gd name="T10" fmla="*/ 109 w 120"/>
                <a:gd name="T11" fmla="*/ 21 h 65"/>
                <a:gd name="T12" fmla="*/ 120 w 120"/>
                <a:gd name="T13" fmla="*/ 30 h 65"/>
                <a:gd name="T14" fmla="*/ 91 w 120"/>
                <a:gd name="T15" fmla="*/ 65 h 65"/>
                <a:gd name="T16" fmla="*/ 53 w 120"/>
                <a:gd name="T17" fmla="*/ 20 h 65"/>
                <a:gd name="T18" fmla="*/ 34 w 120"/>
                <a:gd name="T19" fmla="*/ 40 h 65"/>
                <a:gd name="T20" fmla="*/ 9 w 120"/>
                <a:gd name="T21" fmla="*/ 33 h 65"/>
                <a:gd name="T22" fmla="*/ 8 w 120"/>
                <a:gd name="T23" fmla="*/ 32 h 65"/>
                <a:gd name="T24" fmla="*/ 0 w 120"/>
                <a:gd name="T25" fmla="*/ 26 h 65"/>
                <a:gd name="T26" fmla="*/ 9 w 120"/>
                <a:gd name="T27" fmla="*/ 1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0" h="65">
                  <a:moveTo>
                    <a:pt x="9" y="15"/>
                  </a:moveTo>
                  <a:cubicBezTo>
                    <a:pt x="12" y="18"/>
                    <a:pt x="14" y="19"/>
                    <a:pt x="15" y="20"/>
                  </a:cubicBezTo>
                  <a:cubicBezTo>
                    <a:pt x="30" y="24"/>
                    <a:pt x="30" y="24"/>
                    <a:pt x="30" y="24"/>
                  </a:cubicBezTo>
                  <a:cubicBezTo>
                    <a:pt x="54" y="0"/>
                    <a:pt x="54" y="0"/>
                    <a:pt x="54" y="0"/>
                  </a:cubicBezTo>
                  <a:cubicBezTo>
                    <a:pt x="91" y="44"/>
                    <a:pt x="91" y="44"/>
                    <a:pt x="91" y="44"/>
                  </a:cubicBezTo>
                  <a:cubicBezTo>
                    <a:pt x="109" y="21"/>
                    <a:pt x="109" y="21"/>
                    <a:pt x="109" y="21"/>
                  </a:cubicBezTo>
                  <a:cubicBezTo>
                    <a:pt x="120" y="30"/>
                    <a:pt x="120" y="30"/>
                    <a:pt x="120" y="30"/>
                  </a:cubicBezTo>
                  <a:cubicBezTo>
                    <a:pt x="91" y="65"/>
                    <a:pt x="91" y="65"/>
                    <a:pt x="91" y="65"/>
                  </a:cubicBezTo>
                  <a:cubicBezTo>
                    <a:pt x="53" y="20"/>
                    <a:pt x="53" y="20"/>
                    <a:pt x="53" y="20"/>
                  </a:cubicBezTo>
                  <a:cubicBezTo>
                    <a:pt x="34" y="40"/>
                    <a:pt x="34" y="40"/>
                    <a:pt x="34" y="40"/>
                  </a:cubicBezTo>
                  <a:cubicBezTo>
                    <a:pt x="9" y="33"/>
                    <a:pt x="9" y="33"/>
                    <a:pt x="9" y="33"/>
                  </a:cubicBezTo>
                  <a:cubicBezTo>
                    <a:pt x="8" y="32"/>
                    <a:pt x="8" y="32"/>
                    <a:pt x="8" y="32"/>
                  </a:cubicBezTo>
                  <a:cubicBezTo>
                    <a:pt x="8" y="32"/>
                    <a:pt x="5" y="30"/>
                    <a:pt x="0" y="26"/>
                  </a:cubicBezTo>
                  <a:cubicBezTo>
                    <a:pt x="4" y="23"/>
                    <a:pt x="7" y="19"/>
                    <a:pt x="9"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91" name="Freeform 48"/>
            <p:cNvSpPr>
              <a:spLocks noEditPoints="1"/>
            </p:cNvSpPr>
            <p:nvPr/>
          </p:nvSpPr>
          <p:spPr bwMode="auto">
            <a:xfrm>
              <a:off x="1438" y="2688"/>
              <a:ext cx="84" cy="368"/>
            </a:xfrm>
            <a:custGeom>
              <a:avLst/>
              <a:gdLst>
                <a:gd name="T0" fmla="*/ 82 w 84"/>
                <a:gd name="T1" fmla="*/ 315 h 368"/>
                <a:gd name="T2" fmla="*/ 23 w 84"/>
                <a:gd name="T3" fmla="*/ 368 h 368"/>
                <a:gd name="T4" fmla="*/ 0 w 84"/>
                <a:gd name="T5" fmla="*/ 277 h 368"/>
                <a:gd name="T6" fmla="*/ 43 w 84"/>
                <a:gd name="T7" fmla="*/ 0 h 368"/>
                <a:gd name="T8" fmla="*/ 57 w 84"/>
                <a:gd name="T9" fmla="*/ 0 h 368"/>
                <a:gd name="T10" fmla="*/ 84 w 84"/>
                <a:gd name="T11" fmla="*/ 312 h 368"/>
                <a:gd name="T12" fmla="*/ 82 w 84"/>
                <a:gd name="T13" fmla="*/ 315 h 368"/>
                <a:gd name="T14" fmla="*/ 82 w 84"/>
                <a:gd name="T15" fmla="*/ 315 h 368"/>
                <a:gd name="T16" fmla="*/ 31 w 84"/>
                <a:gd name="T17" fmla="*/ 341 h 368"/>
                <a:gd name="T18" fmla="*/ 69 w 84"/>
                <a:gd name="T19" fmla="*/ 307 h 368"/>
                <a:gd name="T20" fmla="*/ 48 w 84"/>
                <a:gd name="T21" fmla="*/ 60 h 368"/>
                <a:gd name="T22" fmla="*/ 14 w 84"/>
                <a:gd name="T23" fmla="*/ 276 h 368"/>
                <a:gd name="T24" fmla="*/ 31 w 84"/>
                <a:gd name="T25" fmla="*/ 341 h 368"/>
                <a:gd name="T26" fmla="*/ 31 w 84"/>
                <a:gd name="T27" fmla="*/ 341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 h="368">
                  <a:moveTo>
                    <a:pt x="82" y="315"/>
                  </a:moveTo>
                  <a:lnTo>
                    <a:pt x="23" y="368"/>
                  </a:lnTo>
                  <a:lnTo>
                    <a:pt x="0" y="277"/>
                  </a:lnTo>
                  <a:lnTo>
                    <a:pt x="43" y="0"/>
                  </a:lnTo>
                  <a:lnTo>
                    <a:pt x="57" y="0"/>
                  </a:lnTo>
                  <a:lnTo>
                    <a:pt x="84" y="312"/>
                  </a:lnTo>
                  <a:lnTo>
                    <a:pt x="82" y="315"/>
                  </a:lnTo>
                  <a:lnTo>
                    <a:pt x="82" y="315"/>
                  </a:lnTo>
                  <a:close/>
                  <a:moveTo>
                    <a:pt x="31" y="341"/>
                  </a:moveTo>
                  <a:lnTo>
                    <a:pt x="69" y="307"/>
                  </a:lnTo>
                  <a:lnTo>
                    <a:pt x="48" y="60"/>
                  </a:lnTo>
                  <a:lnTo>
                    <a:pt x="14" y="276"/>
                  </a:lnTo>
                  <a:lnTo>
                    <a:pt x="31" y="341"/>
                  </a:lnTo>
                  <a:lnTo>
                    <a:pt x="31" y="3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92" name="Freeform 49"/>
            <p:cNvSpPr/>
            <p:nvPr/>
          </p:nvSpPr>
          <p:spPr bwMode="auto">
            <a:xfrm>
              <a:off x="1556" y="2705"/>
              <a:ext cx="264" cy="407"/>
            </a:xfrm>
            <a:custGeom>
              <a:avLst/>
              <a:gdLst>
                <a:gd name="T0" fmla="*/ 54 w 258"/>
                <a:gd name="T1" fmla="*/ 68 h 398"/>
                <a:gd name="T2" fmla="*/ 136 w 258"/>
                <a:gd name="T3" fmla="*/ 177 h 398"/>
                <a:gd name="T4" fmla="*/ 136 w 258"/>
                <a:gd name="T5" fmla="*/ 177 h 398"/>
                <a:gd name="T6" fmla="*/ 243 w 258"/>
                <a:gd name="T7" fmla="*/ 326 h 398"/>
                <a:gd name="T8" fmla="*/ 243 w 258"/>
                <a:gd name="T9" fmla="*/ 326 h 398"/>
                <a:gd name="T10" fmla="*/ 223 w 258"/>
                <a:gd name="T11" fmla="*/ 394 h 398"/>
                <a:gd name="T12" fmla="*/ 223 w 258"/>
                <a:gd name="T13" fmla="*/ 394 h 398"/>
                <a:gd name="T14" fmla="*/ 236 w 258"/>
                <a:gd name="T15" fmla="*/ 398 h 398"/>
                <a:gd name="T16" fmla="*/ 258 w 258"/>
                <a:gd name="T17" fmla="*/ 324 h 398"/>
                <a:gd name="T18" fmla="*/ 257 w 258"/>
                <a:gd name="T19" fmla="*/ 321 h 398"/>
                <a:gd name="T20" fmla="*/ 64 w 258"/>
                <a:gd name="T21" fmla="*/ 60 h 398"/>
                <a:gd name="T22" fmla="*/ 64 w 258"/>
                <a:gd name="T23" fmla="*/ 60 h 398"/>
                <a:gd name="T24" fmla="*/ 7 w 258"/>
                <a:gd name="T25" fmla="*/ 0 h 398"/>
                <a:gd name="T26" fmla="*/ 7 w 258"/>
                <a:gd name="T27" fmla="*/ 0 h 398"/>
                <a:gd name="T28" fmla="*/ 0 w 258"/>
                <a:gd name="T29" fmla="*/ 12 h 398"/>
                <a:gd name="T30" fmla="*/ 54 w 258"/>
                <a:gd name="T31" fmla="*/ 6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8" h="398">
                  <a:moveTo>
                    <a:pt x="54" y="68"/>
                  </a:moveTo>
                  <a:cubicBezTo>
                    <a:pt x="78" y="99"/>
                    <a:pt x="108" y="138"/>
                    <a:pt x="136" y="177"/>
                  </a:cubicBezTo>
                  <a:cubicBezTo>
                    <a:pt x="136" y="177"/>
                    <a:pt x="136" y="177"/>
                    <a:pt x="136" y="177"/>
                  </a:cubicBezTo>
                  <a:cubicBezTo>
                    <a:pt x="187" y="245"/>
                    <a:pt x="233" y="312"/>
                    <a:pt x="243" y="326"/>
                  </a:cubicBezTo>
                  <a:cubicBezTo>
                    <a:pt x="243" y="326"/>
                    <a:pt x="243" y="326"/>
                    <a:pt x="243" y="326"/>
                  </a:cubicBezTo>
                  <a:cubicBezTo>
                    <a:pt x="223" y="394"/>
                    <a:pt x="223" y="394"/>
                    <a:pt x="223" y="394"/>
                  </a:cubicBezTo>
                  <a:cubicBezTo>
                    <a:pt x="223" y="394"/>
                    <a:pt x="223" y="394"/>
                    <a:pt x="223" y="394"/>
                  </a:cubicBezTo>
                  <a:cubicBezTo>
                    <a:pt x="236" y="398"/>
                    <a:pt x="236" y="398"/>
                    <a:pt x="236" y="398"/>
                  </a:cubicBezTo>
                  <a:cubicBezTo>
                    <a:pt x="258" y="324"/>
                    <a:pt x="258" y="324"/>
                    <a:pt x="258" y="324"/>
                  </a:cubicBezTo>
                  <a:cubicBezTo>
                    <a:pt x="257" y="321"/>
                    <a:pt x="257" y="321"/>
                    <a:pt x="257" y="321"/>
                  </a:cubicBezTo>
                  <a:cubicBezTo>
                    <a:pt x="256" y="321"/>
                    <a:pt x="140" y="152"/>
                    <a:pt x="64" y="60"/>
                  </a:cubicBezTo>
                  <a:cubicBezTo>
                    <a:pt x="64" y="60"/>
                    <a:pt x="64" y="60"/>
                    <a:pt x="64" y="60"/>
                  </a:cubicBezTo>
                  <a:cubicBezTo>
                    <a:pt x="39" y="28"/>
                    <a:pt x="19" y="6"/>
                    <a:pt x="7" y="0"/>
                  </a:cubicBezTo>
                  <a:cubicBezTo>
                    <a:pt x="7" y="0"/>
                    <a:pt x="7" y="0"/>
                    <a:pt x="7" y="0"/>
                  </a:cubicBezTo>
                  <a:cubicBezTo>
                    <a:pt x="0" y="12"/>
                    <a:pt x="0" y="12"/>
                    <a:pt x="0" y="12"/>
                  </a:cubicBezTo>
                  <a:cubicBezTo>
                    <a:pt x="8" y="15"/>
                    <a:pt x="29" y="38"/>
                    <a:pt x="54"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93" name="Freeform 50"/>
            <p:cNvSpPr/>
            <p:nvPr/>
          </p:nvSpPr>
          <p:spPr bwMode="auto">
            <a:xfrm>
              <a:off x="1806" y="3035"/>
              <a:ext cx="49" cy="78"/>
            </a:xfrm>
            <a:custGeom>
              <a:avLst/>
              <a:gdLst>
                <a:gd name="T0" fmla="*/ 14 w 49"/>
                <a:gd name="T1" fmla="*/ 56 h 78"/>
                <a:gd name="T2" fmla="*/ 14 w 49"/>
                <a:gd name="T3" fmla="*/ 33 h 78"/>
                <a:gd name="T4" fmla="*/ 35 w 49"/>
                <a:gd name="T5" fmla="*/ 78 h 78"/>
                <a:gd name="T6" fmla="*/ 35 w 49"/>
                <a:gd name="T7" fmla="*/ 78 h 78"/>
                <a:gd name="T8" fmla="*/ 49 w 49"/>
                <a:gd name="T9" fmla="*/ 72 h 78"/>
                <a:gd name="T10" fmla="*/ 13 w 49"/>
                <a:gd name="T11" fmla="*/ 0 h 78"/>
                <a:gd name="T12" fmla="*/ 0 w 49"/>
                <a:gd name="T13" fmla="*/ 3 h 78"/>
                <a:gd name="T14" fmla="*/ 0 w 49"/>
                <a:gd name="T15" fmla="*/ 56 h 78"/>
                <a:gd name="T16" fmla="*/ 14 w 49"/>
                <a:gd name="T17" fmla="*/ 56 h 78"/>
                <a:gd name="T18" fmla="*/ 14 w 49"/>
                <a:gd name="T19" fmla="*/ 56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78">
                  <a:moveTo>
                    <a:pt x="14" y="56"/>
                  </a:moveTo>
                  <a:lnTo>
                    <a:pt x="14" y="33"/>
                  </a:lnTo>
                  <a:lnTo>
                    <a:pt x="35" y="78"/>
                  </a:lnTo>
                  <a:lnTo>
                    <a:pt x="35" y="78"/>
                  </a:lnTo>
                  <a:lnTo>
                    <a:pt x="49" y="72"/>
                  </a:lnTo>
                  <a:lnTo>
                    <a:pt x="13" y="0"/>
                  </a:lnTo>
                  <a:lnTo>
                    <a:pt x="0" y="3"/>
                  </a:lnTo>
                  <a:lnTo>
                    <a:pt x="0" y="56"/>
                  </a:lnTo>
                  <a:lnTo>
                    <a:pt x="14" y="56"/>
                  </a:lnTo>
                  <a:lnTo>
                    <a:pt x="14"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94" name="Freeform 51"/>
            <p:cNvSpPr/>
            <p:nvPr/>
          </p:nvSpPr>
          <p:spPr bwMode="auto">
            <a:xfrm>
              <a:off x="1186" y="2314"/>
              <a:ext cx="218" cy="436"/>
            </a:xfrm>
            <a:custGeom>
              <a:avLst/>
              <a:gdLst>
                <a:gd name="T0" fmla="*/ 168 w 213"/>
                <a:gd name="T1" fmla="*/ 352 h 427"/>
                <a:gd name="T2" fmla="*/ 100 w 213"/>
                <a:gd name="T3" fmla="*/ 234 h 427"/>
                <a:gd name="T4" fmla="*/ 100 w 213"/>
                <a:gd name="T5" fmla="*/ 234 h 427"/>
                <a:gd name="T6" fmla="*/ 15 w 213"/>
                <a:gd name="T7" fmla="*/ 71 h 427"/>
                <a:gd name="T8" fmla="*/ 15 w 213"/>
                <a:gd name="T9" fmla="*/ 71 h 427"/>
                <a:gd name="T10" fmla="*/ 45 w 213"/>
                <a:gd name="T11" fmla="*/ 6 h 427"/>
                <a:gd name="T12" fmla="*/ 45 w 213"/>
                <a:gd name="T13" fmla="*/ 6 h 427"/>
                <a:gd name="T14" fmla="*/ 32 w 213"/>
                <a:gd name="T15" fmla="*/ 0 h 427"/>
                <a:gd name="T16" fmla="*/ 0 w 213"/>
                <a:gd name="T17" fmla="*/ 71 h 427"/>
                <a:gd name="T18" fmla="*/ 1 w 213"/>
                <a:gd name="T19" fmla="*/ 74 h 427"/>
                <a:gd name="T20" fmla="*/ 156 w 213"/>
                <a:gd name="T21" fmla="*/ 360 h 427"/>
                <a:gd name="T22" fmla="*/ 156 w 213"/>
                <a:gd name="T23" fmla="*/ 360 h 427"/>
                <a:gd name="T24" fmla="*/ 205 w 213"/>
                <a:gd name="T25" fmla="*/ 427 h 427"/>
                <a:gd name="T26" fmla="*/ 205 w 213"/>
                <a:gd name="T27" fmla="*/ 427 h 427"/>
                <a:gd name="T28" fmla="*/ 213 w 213"/>
                <a:gd name="T29" fmla="*/ 416 h 427"/>
                <a:gd name="T30" fmla="*/ 168 w 213"/>
                <a:gd name="T31" fmla="*/ 352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3" h="427">
                  <a:moveTo>
                    <a:pt x="168" y="352"/>
                  </a:moveTo>
                  <a:cubicBezTo>
                    <a:pt x="147" y="319"/>
                    <a:pt x="123" y="276"/>
                    <a:pt x="100" y="234"/>
                  </a:cubicBezTo>
                  <a:cubicBezTo>
                    <a:pt x="100" y="234"/>
                    <a:pt x="100" y="234"/>
                    <a:pt x="100" y="234"/>
                  </a:cubicBezTo>
                  <a:cubicBezTo>
                    <a:pt x="60" y="159"/>
                    <a:pt x="23" y="87"/>
                    <a:pt x="15" y="71"/>
                  </a:cubicBezTo>
                  <a:cubicBezTo>
                    <a:pt x="15" y="71"/>
                    <a:pt x="15" y="71"/>
                    <a:pt x="15" y="71"/>
                  </a:cubicBezTo>
                  <a:cubicBezTo>
                    <a:pt x="45" y="6"/>
                    <a:pt x="45" y="6"/>
                    <a:pt x="45" y="6"/>
                  </a:cubicBezTo>
                  <a:cubicBezTo>
                    <a:pt x="45" y="6"/>
                    <a:pt x="45" y="6"/>
                    <a:pt x="45" y="6"/>
                  </a:cubicBezTo>
                  <a:cubicBezTo>
                    <a:pt x="32" y="0"/>
                    <a:pt x="32" y="0"/>
                    <a:pt x="32" y="0"/>
                  </a:cubicBezTo>
                  <a:cubicBezTo>
                    <a:pt x="0" y="71"/>
                    <a:pt x="0" y="71"/>
                    <a:pt x="0" y="71"/>
                  </a:cubicBezTo>
                  <a:cubicBezTo>
                    <a:pt x="1" y="74"/>
                    <a:pt x="1" y="74"/>
                    <a:pt x="1" y="74"/>
                  </a:cubicBezTo>
                  <a:cubicBezTo>
                    <a:pt x="1" y="75"/>
                    <a:pt x="94" y="257"/>
                    <a:pt x="156" y="360"/>
                  </a:cubicBezTo>
                  <a:cubicBezTo>
                    <a:pt x="156" y="360"/>
                    <a:pt x="156" y="360"/>
                    <a:pt x="156" y="360"/>
                  </a:cubicBezTo>
                  <a:cubicBezTo>
                    <a:pt x="177" y="394"/>
                    <a:pt x="193" y="419"/>
                    <a:pt x="205" y="427"/>
                  </a:cubicBezTo>
                  <a:cubicBezTo>
                    <a:pt x="205" y="427"/>
                    <a:pt x="205" y="427"/>
                    <a:pt x="205" y="427"/>
                  </a:cubicBezTo>
                  <a:cubicBezTo>
                    <a:pt x="213" y="416"/>
                    <a:pt x="213" y="416"/>
                    <a:pt x="213" y="416"/>
                  </a:cubicBezTo>
                  <a:cubicBezTo>
                    <a:pt x="206" y="412"/>
                    <a:pt x="188" y="386"/>
                    <a:pt x="168" y="3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95" name="Freeform 52"/>
            <p:cNvSpPr/>
            <p:nvPr/>
          </p:nvSpPr>
          <p:spPr bwMode="auto">
            <a:xfrm>
              <a:off x="1163" y="2307"/>
              <a:ext cx="46" cy="81"/>
            </a:xfrm>
            <a:custGeom>
              <a:avLst/>
              <a:gdLst>
                <a:gd name="T0" fmla="*/ 32 w 46"/>
                <a:gd name="T1" fmla="*/ 26 h 81"/>
                <a:gd name="T2" fmla="*/ 28 w 46"/>
                <a:gd name="T3" fmla="*/ 48 h 81"/>
                <a:gd name="T4" fmla="*/ 13 w 46"/>
                <a:gd name="T5" fmla="*/ 0 h 81"/>
                <a:gd name="T6" fmla="*/ 13 w 46"/>
                <a:gd name="T7" fmla="*/ 0 h 81"/>
                <a:gd name="T8" fmla="*/ 0 w 46"/>
                <a:gd name="T9" fmla="*/ 5 h 81"/>
                <a:gd name="T10" fmla="*/ 24 w 46"/>
                <a:gd name="T11" fmla="*/ 81 h 81"/>
                <a:gd name="T12" fmla="*/ 38 w 46"/>
                <a:gd name="T13" fmla="*/ 80 h 81"/>
                <a:gd name="T14" fmla="*/ 46 w 46"/>
                <a:gd name="T15" fmla="*/ 28 h 81"/>
                <a:gd name="T16" fmla="*/ 32 w 46"/>
                <a:gd name="T17" fmla="*/ 26 h 81"/>
                <a:gd name="T18" fmla="*/ 32 w 46"/>
                <a:gd name="T19" fmla="*/ 2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81">
                  <a:moveTo>
                    <a:pt x="32" y="26"/>
                  </a:moveTo>
                  <a:lnTo>
                    <a:pt x="28" y="48"/>
                  </a:lnTo>
                  <a:lnTo>
                    <a:pt x="13" y="0"/>
                  </a:lnTo>
                  <a:lnTo>
                    <a:pt x="13" y="0"/>
                  </a:lnTo>
                  <a:lnTo>
                    <a:pt x="0" y="5"/>
                  </a:lnTo>
                  <a:lnTo>
                    <a:pt x="24" y="81"/>
                  </a:lnTo>
                  <a:lnTo>
                    <a:pt x="38" y="80"/>
                  </a:lnTo>
                  <a:lnTo>
                    <a:pt x="46" y="28"/>
                  </a:lnTo>
                  <a:lnTo>
                    <a:pt x="32" y="26"/>
                  </a:lnTo>
                  <a:lnTo>
                    <a:pt x="32"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96" name="Freeform 53"/>
            <p:cNvSpPr/>
            <p:nvPr/>
          </p:nvSpPr>
          <p:spPr bwMode="auto">
            <a:xfrm>
              <a:off x="1507" y="3136"/>
              <a:ext cx="72" cy="535"/>
            </a:xfrm>
            <a:custGeom>
              <a:avLst/>
              <a:gdLst>
                <a:gd name="T0" fmla="*/ 72 w 72"/>
                <a:gd name="T1" fmla="*/ 535 h 535"/>
                <a:gd name="T2" fmla="*/ 72 w 72"/>
                <a:gd name="T3" fmla="*/ 522 h 535"/>
                <a:gd name="T4" fmla="*/ 15 w 72"/>
                <a:gd name="T5" fmla="*/ 522 h 535"/>
                <a:gd name="T6" fmla="*/ 33 w 72"/>
                <a:gd name="T7" fmla="*/ 1 h 535"/>
                <a:gd name="T8" fmla="*/ 20 w 72"/>
                <a:gd name="T9" fmla="*/ 0 h 535"/>
                <a:gd name="T10" fmla="*/ 0 w 72"/>
                <a:gd name="T11" fmla="*/ 535 h 535"/>
                <a:gd name="T12" fmla="*/ 72 w 72"/>
                <a:gd name="T13" fmla="*/ 535 h 535"/>
                <a:gd name="T14" fmla="*/ 72 w 72"/>
                <a:gd name="T15" fmla="*/ 535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535">
                  <a:moveTo>
                    <a:pt x="72" y="535"/>
                  </a:moveTo>
                  <a:lnTo>
                    <a:pt x="72" y="522"/>
                  </a:lnTo>
                  <a:lnTo>
                    <a:pt x="15" y="522"/>
                  </a:lnTo>
                  <a:lnTo>
                    <a:pt x="33" y="1"/>
                  </a:lnTo>
                  <a:lnTo>
                    <a:pt x="20" y="0"/>
                  </a:lnTo>
                  <a:lnTo>
                    <a:pt x="0" y="535"/>
                  </a:lnTo>
                  <a:lnTo>
                    <a:pt x="72" y="535"/>
                  </a:lnTo>
                  <a:lnTo>
                    <a:pt x="72" y="5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97" name="Freeform 54"/>
            <p:cNvSpPr/>
            <p:nvPr/>
          </p:nvSpPr>
          <p:spPr bwMode="auto">
            <a:xfrm>
              <a:off x="1374" y="3134"/>
              <a:ext cx="113" cy="518"/>
            </a:xfrm>
            <a:custGeom>
              <a:avLst/>
              <a:gdLst>
                <a:gd name="T0" fmla="*/ 65 w 113"/>
                <a:gd name="T1" fmla="*/ 518 h 518"/>
                <a:gd name="T2" fmla="*/ 113 w 113"/>
                <a:gd name="T3" fmla="*/ 1 h 518"/>
                <a:gd name="T4" fmla="*/ 99 w 113"/>
                <a:gd name="T5" fmla="*/ 0 h 518"/>
                <a:gd name="T6" fmla="*/ 51 w 113"/>
                <a:gd name="T7" fmla="*/ 504 h 518"/>
                <a:gd name="T8" fmla="*/ 0 w 113"/>
                <a:gd name="T9" fmla="*/ 504 h 518"/>
                <a:gd name="T10" fmla="*/ 0 w 113"/>
                <a:gd name="T11" fmla="*/ 518 h 518"/>
                <a:gd name="T12" fmla="*/ 65 w 113"/>
                <a:gd name="T13" fmla="*/ 518 h 518"/>
                <a:gd name="T14" fmla="*/ 65 w 113"/>
                <a:gd name="T15" fmla="*/ 518 h 5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 h="518">
                  <a:moveTo>
                    <a:pt x="65" y="518"/>
                  </a:moveTo>
                  <a:lnTo>
                    <a:pt x="113" y="1"/>
                  </a:lnTo>
                  <a:lnTo>
                    <a:pt x="99" y="0"/>
                  </a:lnTo>
                  <a:lnTo>
                    <a:pt x="51" y="504"/>
                  </a:lnTo>
                  <a:lnTo>
                    <a:pt x="0" y="504"/>
                  </a:lnTo>
                  <a:lnTo>
                    <a:pt x="0" y="518"/>
                  </a:lnTo>
                  <a:lnTo>
                    <a:pt x="65" y="518"/>
                  </a:lnTo>
                  <a:lnTo>
                    <a:pt x="65" y="5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98" name="Oval 55"/>
            <p:cNvSpPr>
              <a:spLocks noChangeArrowheads="1"/>
            </p:cNvSpPr>
            <p:nvPr/>
          </p:nvSpPr>
          <p:spPr bwMode="auto">
            <a:xfrm>
              <a:off x="1535" y="2383"/>
              <a:ext cx="24" cy="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99" name="Oval 56"/>
            <p:cNvSpPr>
              <a:spLocks noChangeArrowheads="1"/>
            </p:cNvSpPr>
            <p:nvPr/>
          </p:nvSpPr>
          <p:spPr bwMode="auto">
            <a:xfrm>
              <a:off x="1422" y="2377"/>
              <a:ext cx="25" cy="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00" name="Freeform 57"/>
            <p:cNvSpPr/>
            <p:nvPr/>
          </p:nvSpPr>
          <p:spPr bwMode="auto">
            <a:xfrm>
              <a:off x="1405" y="2518"/>
              <a:ext cx="163" cy="69"/>
            </a:xfrm>
            <a:custGeom>
              <a:avLst/>
              <a:gdLst>
                <a:gd name="T0" fmla="*/ 143 w 159"/>
                <a:gd name="T1" fmla="*/ 5 h 67"/>
                <a:gd name="T2" fmla="*/ 85 w 159"/>
                <a:gd name="T3" fmla="*/ 51 h 67"/>
                <a:gd name="T4" fmla="*/ 85 w 159"/>
                <a:gd name="T5" fmla="*/ 51 h 67"/>
                <a:gd name="T6" fmla="*/ 42 w 159"/>
                <a:gd name="T7" fmla="*/ 33 h 67"/>
                <a:gd name="T8" fmla="*/ 42 w 159"/>
                <a:gd name="T9" fmla="*/ 33 h 67"/>
                <a:gd name="T10" fmla="*/ 17 w 159"/>
                <a:gd name="T11" fmla="*/ 8 h 67"/>
                <a:gd name="T12" fmla="*/ 17 w 159"/>
                <a:gd name="T13" fmla="*/ 8 h 67"/>
                <a:gd name="T14" fmla="*/ 15 w 159"/>
                <a:gd name="T15" fmla="*/ 7 h 67"/>
                <a:gd name="T16" fmla="*/ 15 w 159"/>
                <a:gd name="T17" fmla="*/ 7 h 67"/>
                <a:gd name="T18" fmla="*/ 15 w 159"/>
                <a:gd name="T19" fmla="*/ 7 h 67"/>
                <a:gd name="T20" fmla="*/ 4 w 159"/>
                <a:gd name="T21" fmla="*/ 5 h 67"/>
                <a:gd name="T22" fmla="*/ 4 w 159"/>
                <a:gd name="T23" fmla="*/ 5 h 67"/>
                <a:gd name="T24" fmla="*/ 2 w 159"/>
                <a:gd name="T25" fmla="*/ 16 h 67"/>
                <a:gd name="T26" fmla="*/ 2 w 159"/>
                <a:gd name="T27" fmla="*/ 16 h 67"/>
                <a:gd name="T28" fmla="*/ 26 w 159"/>
                <a:gd name="T29" fmla="*/ 41 h 67"/>
                <a:gd name="T30" fmla="*/ 26 w 159"/>
                <a:gd name="T31" fmla="*/ 41 h 67"/>
                <a:gd name="T32" fmla="*/ 85 w 159"/>
                <a:gd name="T33" fmla="*/ 67 h 67"/>
                <a:gd name="T34" fmla="*/ 85 w 159"/>
                <a:gd name="T35" fmla="*/ 67 h 67"/>
                <a:gd name="T36" fmla="*/ 157 w 159"/>
                <a:gd name="T37" fmla="*/ 12 h 67"/>
                <a:gd name="T38" fmla="*/ 157 w 159"/>
                <a:gd name="T39" fmla="*/ 12 h 67"/>
                <a:gd name="T40" fmla="*/ 154 w 159"/>
                <a:gd name="T41" fmla="*/ 1 h 67"/>
                <a:gd name="T42" fmla="*/ 154 w 159"/>
                <a:gd name="T43" fmla="*/ 1 h 67"/>
                <a:gd name="T44" fmla="*/ 150 w 159"/>
                <a:gd name="T45" fmla="*/ 0 h 67"/>
                <a:gd name="T46" fmla="*/ 150 w 159"/>
                <a:gd name="T47" fmla="*/ 0 h 67"/>
                <a:gd name="T48" fmla="*/ 143 w 159"/>
                <a:gd name="T49"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9" h="67">
                  <a:moveTo>
                    <a:pt x="143" y="5"/>
                  </a:moveTo>
                  <a:cubicBezTo>
                    <a:pt x="123" y="41"/>
                    <a:pt x="103" y="51"/>
                    <a:pt x="85" y="51"/>
                  </a:cubicBezTo>
                  <a:cubicBezTo>
                    <a:pt x="85" y="51"/>
                    <a:pt x="85" y="51"/>
                    <a:pt x="85" y="51"/>
                  </a:cubicBezTo>
                  <a:cubicBezTo>
                    <a:pt x="70" y="51"/>
                    <a:pt x="54" y="43"/>
                    <a:pt x="42" y="33"/>
                  </a:cubicBezTo>
                  <a:cubicBezTo>
                    <a:pt x="42" y="33"/>
                    <a:pt x="42" y="33"/>
                    <a:pt x="42" y="33"/>
                  </a:cubicBezTo>
                  <a:cubicBezTo>
                    <a:pt x="29" y="24"/>
                    <a:pt x="20" y="13"/>
                    <a:pt x="17" y="8"/>
                  </a:cubicBezTo>
                  <a:cubicBezTo>
                    <a:pt x="17" y="8"/>
                    <a:pt x="17" y="8"/>
                    <a:pt x="17" y="8"/>
                  </a:cubicBezTo>
                  <a:cubicBezTo>
                    <a:pt x="16" y="7"/>
                    <a:pt x="15" y="7"/>
                    <a:pt x="15" y="7"/>
                  </a:cubicBezTo>
                  <a:cubicBezTo>
                    <a:pt x="15" y="7"/>
                    <a:pt x="15" y="7"/>
                    <a:pt x="15" y="7"/>
                  </a:cubicBezTo>
                  <a:cubicBezTo>
                    <a:pt x="15" y="7"/>
                    <a:pt x="15" y="7"/>
                    <a:pt x="15" y="7"/>
                  </a:cubicBezTo>
                  <a:cubicBezTo>
                    <a:pt x="13" y="3"/>
                    <a:pt x="8" y="2"/>
                    <a:pt x="4" y="5"/>
                  </a:cubicBezTo>
                  <a:cubicBezTo>
                    <a:pt x="4" y="5"/>
                    <a:pt x="4" y="5"/>
                    <a:pt x="4" y="5"/>
                  </a:cubicBezTo>
                  <a:cubicBezTo>
                    <a:pt x="0" y="8"/>
                    <a:pt x="0" y="13"/>
                    <a:pt x="2" y="16"/>
                  </a:cubicBezTo>
                  <a:cubicBezTo>
                    <a:pt x="2" y="16"/>
                    <a:pt x="2" y="16"/>
                    <a:pt x="2" y="16"/>
                  </a:cubicBezTo>
                  <a:cubicBezTo>
                    <a:pt x="2" y="16"/>
                    <a:pt x="12" y="29"/>
                    <a:pt x="26" y="41"/>
                  </a:cubicBezTo>
                  <a:cubicBezTo>
                    <a:pt x="26" y="41"/>
                    <a:pt x="26" y="41"/>
                    <a:pt x="26" y="41"/>
                  </a:cubicBezTo>
                  <a:cubicBezTo>
                    <a:pt x="41" y="54"/>
                    <a:pt x="61" y="67"/>
                    <a:pt x="85" y="67"/>
                  </a:cubicBezTo>
                  <a:cubicBezTo>
                    <a:pt x="85" y="67"/>
                    <a:pt x="85" y="67"/>
                    <a:pt x="85" y="67"/>
                  </a:cubicBezTo>
                  <a:cubicBezTo>
                    <a:pt x="110" y="67"/>
                    <a:pt x="136" y="52"/>
                    <a:pt x="157" y="12"/>
                  </a:cubicBezTo>
                  <a:cubicBezTo>
                    <a:pt x="157" y="12"/>
                    <a:pt x="157" y="12"/>
                    <a:pt x="157" y="12"/>
                  </a:cubicBezTo>
                  <a:cubicBezTo>
                    <a:pt x="159" y="8"/>
                    <a:pt x="158" y="3"/>
                    <a:pt x="154" y="1"/>
                  </a:cubicBezTo>
                  <a:cubicBezTo>
                    <a:pt x="154" y="1"/>
                    <a:pt x="154" y="1"/>
                    <a:pt x="154" y="1"/>
                  </a:cubicBezTo>
                  <a:cubicBezTo>
                    <a:pt x="152" y="1"/>
                    <a:pt x="151" y="0"/>
                    <a:pt x="150" y="0"/>
                  </a:cubicBezTo>
                  <a:cubicBezTo>
                    <a:pt x="150" y="0"/>
                    <a:pt x="150" y="0"/>
                    <a:pt x="150" y="0"/>
                  </a:cubicBezTo>
                  <a:cubicBezTo>
                    <a:pt x="147" y="0"/>
                    <a:pt x="144" y="2"/>
                    <a:pt x="14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01" name="Freeform 58"/>
            <p:cNvSpPr/>
            <p:nvPr/>
          </p:nvSpPr>
          <p:spPr bwMode="auto">
            <a:xfrm>
              <a:off x="2163" y="2169"/>
              <a:ext cx="81" cy="102"/>
            </a:xfrm>
            <a:custGeom>
              <a:avLst/>
              <a:gdLst>
                <a:gd name="T0" fmla="*/ 11 w 79"/>
                <a:gd name="T1" fmla="*/ 77 h 100"/>
                <a:gd name="T2" fmla="*/ 0 w 79"/>
                <a:gd name="T3" fmla="*/ 49 h 100"/>
                <a:gd name="T4" fmla="*/ 6 w 79"/>
                <a:gd name="T5" fmla="*/ 23 h 100"/>
                <a:gd name="T6" fmla="*/ 6 w 79"/>
                <a:gd name="T7" fmla="*/ 23 h 100"/>
                <a:gd name="T8" fmla="*/ 15 w 79"/>
                <a:gd name="T9" fmla="*/ 12 h 100"/>
                <a:gd name="T10" fmla="*/ 38 w 79"/>
                <a:gd name="T11" fmla="*/ 0 h 100"/>
                <a:gd name="T12" fmla="*/ 77 w 79"/>
                <a:gd name="T13" fmla="*/ 33 h 100"/>
                <a:gd name="T14" fmla="*/ 79 w 79"/>
                <a:gd name="T15" fmla="*/ 35 h 100"/>
                <a:gd name="T16" fmla="*/ 72 w 79"/>
                <a:gd name="T17" fmla="*/ 50 h 100"/>
                <a:gd name="T18" fmla="*/ 52 w 79"/>
                <a:gd name="T19" fmla="*/ 65 h 100"/>
                <a:gd name="T20" fmla="*/ 32 w 79"/>
                <a:gd name="T21" fmla="*/ 55 h 100"/>
                <a:gd name="T22" fmla="*/ 32 w 79"/>
                <a:gd name="T23" fmla="*/ 55 h 100"/>
                <a:gd name="T24" fmla="*/ 24 w 79"/>
                <a:gd name="T25" fmla="*/ 38 h 100"/>
                <a:gd name="T26" fmla="*/ 39 w 79"/>
                <a:gd name="T27" fmla="*/ 17 h 100"/>
                <a:gd name="T28" fmla="*/ 47 w 79"/>
                <a:gd name="T29" fmla="*/ 19 h 100"/>
                <a:gd name="T30" fmla="*/ 45 w 79"/>
                <a:gd name="T31" fmla="*/ 27 h 100"/>
                <a:gd name="T32" fmla="*/ 36 w 79"/>
                <a:gd name="T33" fmla="*/ 38 h 100"/>
                <a:gd name="T34" fmla="*/ 40 w 79"/>
                <a:gd name="T35" fmla="*/ 46 h 100"/>
                <a:gd name="T36" fmla="*/ 40 w 79"/>
                <a:gd name="T37" fmla="*/ 46 h 100"/>
                <a:gd name="T38" fmla="*/ 40 w 79"/>
                <a:gd name="T39" fmla="*/ 46 h 100"/>
                <a:gd name="T40" fmla="*/ 52 w 79"/>
                <a:gd name="T41" fmla="*/ 53 h 100"/>
                <a:gd name="T42" fmla="*/ 60 w 79"/>
                <a:gd name="T43" fmla="*/ 48 h 100"/>
                <a:gd name="T44" fmla="*/ 65 w 79"/>
                <a:gd name="T45" fmla="*/ 37 h 100"/>
                <a:gd name="T46" fmla="*/ 66 w 79"/>
                <a:gd name="T47" fmla="*/ 36 h 100"/>
                <a:gd name="T48" fmla="*/ 38 w 79"/>
                <a:gd name="T49" fmla="*/ 12 h 100"/>
                <a:gd name="T50" fmla="*/ 18 w 79"/>
                <a:gd name="T51" fmla="*/ 26 h 100"/>
                <a:gd name="T52" fmla="*/ 17 w 79"/>
                <a:gd name="T53" fmla="*/ 28 h 100"/>
                <a:gd name="T54" fmla="*/ 12 w 79"/>
                <a:gd name="T55" fmla="*/ 49 h 100"/>
                <a:gd name="T56" fmla="*/ 28 w 79"/>
                <a:gd name="T57" fmla="*/ 76 h 100"/>
                <a:gd name="T58" fmla="*/ 58 w 79"/>
                <a:gd name="T59" fmla="*/ 87 h 100"/>
                <a:gd name="T60" fmla="*/ 67 w 79"/>
                <a:gd name="T61" fmla="*/ 88 h 100"/>
                <a:gd name="T62" fmla="*/ 72 w 79"/>
                <a:gd name="T63" fmla="*/ 95 h 100"/>
                <a:gd name="T64" fmla="*/ 67 w 79"/>
                <a:gd name="T65" fmla="*/ 100 h 100"/>
                <a:gd name="T66" fmla="*/ 66 w 79"/>
                <a:gd name="T67"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9" h="100">
                  <a:moveTo>
                    <a:pt x="66" y="100"/>
                  </a:moveTo>
                  <a:cubicBezTo>
                    <a:pt x="66" y="100"/>
                    <a:pt x="31" y="98"/>
                    <a:pt x="11" y="77"/>
                  </a:cubicBezTo>
                  <a:cubicBezTo>
                    <a:pt x="11" y="77"/>
                    <a:pt x="11" y="77"/>
                    <a:pt x="11" y="77"/>
                  </a:cubicBezTo>
                  <a:cubicBezTo>
                    <a:pt x="4" y="70"/>
                    <a:pt x="0" y="60"/>
                    <a:pt x="0" y="49"/>
                  </a:cubicBezTo>
                  <a:cubicBezTo>
                    <a:pt x="0" y="49"/>
                    <a:pt x="0" y="49"/>
                    <a:pt x="0" y="49"/>
                  </a:cubicBezTo>
                  <a:cubicBezTo>
                    <a:pt x="0" y="41"/>
                    <a:pt x="2" y="33"/>
                    <a:pt x="6" y="23"/>
                  </a:cubicBezTo>
                  <a:cubicBezTo>
                    <a:pt x="6" y="23"/>
                    <a:pt x="6" y="23"/>
                    <a:pt x="6" y="23"/>
                  </a:cubicBezTo>
                  <a:cubicBezTo>
                    <a:pt x="6" y="23"/>
                    <a:pt x="6" y="23"/>
                    <a:pt x="6" y="23"/>
                  </a:cubicBezTo>
                  <a:cubicBezTo>
                    <a:pt x="6" y="23"/>
                    <a:pt x="6" y="23"/>
                    <a:pt x="6" y="23"/>
                  </a:cubicBezTo>
                  <a:cubicBezTo>
                    <a:pt x="6" y="23"/>
                    <a:pt x="9" y="17"/>
                    <a:pt x="15" y="12"/>
                  </a:cubicBezTo>
                  <a:cubicBezTo>
                    <a:pt x="15" y="12"/>
                    <a:pt x="15" y="12"/>
                    <a:pt x="15" y="12"/>
                  </a:cubicBezTo>
                  <a:cubicBezTo>
                    <a:pt x="20" y="6"/>
                    <a:pt x="28" y="0"/>
                    <a:pt x="38" y="0"/>
                  </a:cubicBezTo>
                  <a:cubicBezTo>
                    <a:pt x="38" y="0"/>
                    <a:pt x="38" y="0"/>
                    <a:pt x="38" y="0"/>
                  </a:cubicBezTo>
                  <a:cubicBezTo>
                    <a:pt x="52" y="0"/>
                    <a:pt x="65" y="9"/>
                    <a:pt x="77" y="33"/>
                  </a:cubicBezTo>
                  <a:cubicBezTo>
                    <a:pt x="77" y="33"/>
                    <a:pt x="77" y="33"/>
                    <a:pt x="77" y="33"/>
                  </a:cubicBezTo>
                  <a:cubicBezTo>
                    <a:pt x="79" y="35"/>
                    <a:pt x="79" y="35"/>
                    <a:pt x="79" y="35"/>
                  </a:cubicBezTo>
                  <a:cubicBezTo>
                    <a:pt x="78" y="37"/>
                    <a:pt x="78" y="37"/>
                    <a:pt x="78" y="37"/>
                  </a:cubicBezTo>
                  <a:cubicBezTo>
                    <a:pt x="78" y="38"/>
                    <a:pt x="76" y="44"/>
                    <a:pt x="72" y="50"/>
                  </a:cubicBezTo>
                  <a:cubicBezTo>
                    <a:pt x="72" y="50"/>
                    <a:pt x="72" y="50"/>
                    <a:pt x="72" y="50"/>
                  </a:cubicBezTo>
                  <a:cubicBezTo>
                    <a:pt x="69" y="56"/>
                    <a:pt x="62" y="64"/>
                    <a:pt x="52" y="65"/>
                  </a:cubicBezTo>
                  <a:cubicBezTo>
                    <a:pt x="52" y="65"/>
                    <a:pt x="52" y="65"/>
                    <a:pt x="52" y="65"/>
                  </a:cubicBezTo>
                  <a:cubicBezTo>
                    <a:pt x="45" y="65"/>
                    <a:pt x="38" y="61"/>
                    <a:pt x="32" y="55"/>
                  </a:cubicBezTo>
                  <a:cubicBezTo>
                    <a:pt x="32" y="55"/>
                    <a:pt x="32" y="55"/>
                    <a:pt x="32" y="55"/>
                  </a:cubicBezTo>
                  <a:cubicBezTo>
                    <a:pt x="32" y="55"/>
                    <a:pt x="32" y="55"/>
                    <a:pt x="32" y="55"/>
                  </a:cubicBezTo>
                  <a:cubicBezTo>
                    <a:pt x="30" y="53"/>
                    <a:pt x="24" y="48"/>
                    <a:pt x="24" y="38"/>
                  </a:cubicBezTo>
                  <a:cubicBezTo>
                    <a:pt x="24" y="38"/>
                    <a:pt x="24" y="38"/>
                    <a:pt x="24" y="38"/>
                  </a:cubicBezTo>
                  <a:cubicBezTo>
                    <a:pt x="24" y="31"/>
                    <a:pt x="28" y="23"/>
                    <a:pt x="39" y="17"/>
                  </a:cubicBezTo>
                  <a:cubicBezTo>
                    <a:pt x="39" y="17"/>
                    <a:pt x="39" y="17"/>
                    <a:pt x="39" y="17"/>
                  </a:cubicBezTo>
                  <a:cubicBezTo>
                    <a:pt x="41" y="15"/>
                    <a:pt x="45" y="16"/>
                    <a:pt x="47" y="19"/>
                  </a:cubicBezTo>
                  <a:cubicBezTo>
                    <a:pt x="47" y="19"/>
                    <a:pt x="47" y="19"/>
                    <a:pt x="47" y="19"/>
                  </a:cubicBezTo>
                  <a:cubicBezTo>
                    <a:pt x="49" y="22"/>
                    <a:pt x="48" y="26"/>
                    <a:pt x="45" y="27"/>
                  </a:cubicBezTo>
                  <a:cubicBezTo>
                    <a:pt x="45" y="27"/>
                    <a:pt x="45" y="27"/>
                    <a:pt x="45" y="27"/>
                  </a:cubicBezTo>
                  <a:cubicBezTo>
                    <a:pt x="37" y="33"/>
                    <a:pt x="36" y="36"/>
                    <a:pt x="36" y="38"/>
                  </a:cubicBezTo>
                  <a:cubicBezTo>
                    <a:pt x="36" y="38"/>
                    <a:pt x="36" y="38"/>
                    <a:pt x="36" y="38"/>
                  </a:cubicBezTo>
                  <a:cubicBezTo>
                    <a:pt x="35" y="41"/>
                    <a:pt x="39" y="45"/>
                    <a:pt x="40" y="46"/>
                  </a:cubicBezTo>
                  <a:cubicBezTo>
                    <a:pt x="40" y="46"/>
                    <a:pt x="40" y="46"/>
                    <a:pt x="40" y="46"/>
                  </a:cubicBezTo>
                  <a:cubicBezTo>
                    <a:pt x="40" y="46"/>
                    <a:pt x="40" y="46"/>
                    <a:pt x="40" y="46"/>
                  </a:cubicBezTo>
                  <a:cubicBezTo>
                    <a:pt x="40" y="46"/>
                    <a:pt x="40" y="46"/>
                    <a:pt x="40" y="46"/>
                  </a:cubicBezTo>
                  <a:cubicBezTo>
                    <a:pt x="40" y="46"/>
                    <a:pt x="40" y="46"/>
                    <a:pt x="40" y="46"/>
                  </a:cubicBezTo>
                  <a:cubicBezTo>
                    <a:pt x="40" y="46"/>
                    <a:pt x="40" y="46"/>
                    <a:pt x="40" y="46"/>
                  </a:cubicBezTo>
                  <a:cubicBezTo>
                    <a:pt x="46" y="51"/>
                    <a:pt x="49" y="53"/>
                    <a:pt x="52" y="53"/>
                  </a:cubicBezTo>
                  <a:cubicBezTo>
                    <a:pt x="52" y="53"/>
                    <a:pt x="52" y="53"/>
                    <a:pt x="52" y="53"/>
                  </a:cubicBezTo>
                  <a:cubicBezTo>
                    <a:pt x="54" y="53"/>
                    <a:pt x="57" y="51"/>
                    <a:pt x="60" y="48"/>
                  </a:cubicBezTo>
                  <a:cubicBezTo>
                    <a:pt x="60" y="48"/>
                    <a:pt x="60" y="48"/>
                    <a:pt x="60" y="48"/>
                  </a:cubicBezTo>
                  <a:cubicBezTo>
                    <a:pt x="62" y="44"/>
                    <a:pt x="64" y="40"/>
                    <a:pt x="65" y="37"/>
                  </a:cubicBezTo>
                  <a:cubicBezTo>
                    <a:pt x="65" y="37"/>
                    <a:pt x="65" y="37"/>
                    <a:pt x="65" y="37"/>
                  </a:cubicBezTo>
                  <a:cubicBezTo>
                    <a:pt x="65" y="37"/>
                    <a:pt x="66" y="37"/>
                    <a:pt x="66" y="36"/>
                  </a:cubicBezTo>
                  <a:cubicBezTo>
                    <a:pt x="66" y="36"/>
                    <a:pt x="66" y="36"/>
                    <a:pt x="66" y="36"/>
                  </a:cubicBezTo>
                  <a:cubicBezTo>
                    <a:pt x="54" y="16"/>
                    <a:pt x="45" y="12"/>
                    <a:pt x="38" y="12"/>
                  </a:cubicBezTo>
                  <a:cubicBezTo>
                    <a:pt x="38" y="12"/>
                    <a:pt x="38" y="12"/>
                    <a:pt x="38" y="12"/>
                  </a:cubicBezTo>
                  <a:cubicBezTo>
                    <a:pt x="30" y="12"/>
                    <a:pt x="22" y="21"/>
                    <a:pt x="18" y="26"/>
                  </a:cubicBezTo>
                  <a:cubicBezTo>
                    <a:pt x="18" y="26"/>
                    <a:pt x="18" y="26"/>
                    <a:pt x="18" y="26"/>
                  </a:cubicBezTo>
                  <a:cubicBezTo>
                    <a:pt x="18" y="27"/>
                    <a:pt x="17" y="28"/>
                    <a:pt x="17" y="28"/>
                  </a:cubicBezTo>
                  <a:cubicBezTo>
                    <a:pt x="17" y="28"/>
                    <a:pt x="17" y="28"/>
                    <a:pt x="17" y="28"/>
                  </a:cubicBezTo>
                  <a:cubicBezTo>
                    <a:pt x="13" y="36"/>
                    <a:pt x="12" y="43"/>
                    <a:pt x="12" y="49"/>
                  </a:cubicBezTo>
                  <a:cubicBezTo>
                    <a:pt x="12" y="49"/>
                    <a:pt x="12" y="49"/>
                    <a:pt x="12" y="49"/>
                  </a:cubicBezTo>
                  <a:cubicBezTo>
                    <a:pt x="12" y="61"/>
                    <a:pt x="19" y="70"/>
                    <a:pt x="28" y="76"/>
                  </a:cubicBezTo>
                  <a:cubicBezTo>
                    <a:pt x="28" y="76"/>
                    <a:pt x="28" y="76"/>
                    <a:pt x="28" y="76"/>
                  </a:cubicBezTo>
                  <a:cubicBezTo>
                    <a:pt x="38" y="82"/>
                    <a:pt x="50" y="85"/>
                    <a:pt x="58" y="87"/>
                  </a:cubicBezTo>
                  <a:cubicBezTo>
                    <a:pt x="58" y="87"/>
                    <a:pt x="58" y="87"/>
                    <a:pt x="58" y="87"/>
                  </a:cubicBezTo>
                  <a:cubicBezTo>
                    <a:pt x="64" y="88"/>
                    <a:pt x="67" y="88"/>
                    <a:pt x="67" y="88"/>
                  </a:cubicBezTo>
                  <a:cubicBezTo>
                    <a:pt x="67" y="88"/>
                    <a:pt x="67" y="88"/>
                    <a:pt x="67" y="88"/>
                  </a:cubicBezTo>
                  <a:cubicBezTo>
                    <a:pt x="67" y="88"/>
                    <a:pt x="67" y="88"/>
                    <a:pt x="67" y="88"/>
                  </a:cubicBezTo>
                  <a:cubicBezTo>
                    <a:pt x="70" y="89"/>
                    <a:pt x="73" y="91"/>
                    <a:pt x="72" y="95"/>
                  </a:cubicBezTo>
                  <a:cubicBezTo>
                    <a:pt x="72" y="95"/>
                    <a:pt x="72" y="95"/>
                    <a:pt x="72" y="95"/>
                  </a:cubicBezTo>
                  <a:cubicBezTo>
                    <a:pt x="72" y="98"/>
                    <a:pt x="70" y="100"/>
                    <a:pt x="67" y="100"/>
                  </a:cubicBezTo>
                  <a:cubicBezTo>
                    <a:pt x="67" y="100"/>
                    <a:pt x="67" y="100"/>
                    <a:pt x="67" y="100"/>
                  </a:cubicBezTo>
                  <a:cubicBezTo>
                    <a:pt x="66" y="100"/>
                    <a:pt x="66" y="100"/>
                    <a:pt x="66" y="10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02" name="Freeform 59"/>
            <p:cNvSpPr/>
            <p:nvPr/>
          </p:nvSpPr>
          <p:spPr bwMode="auto">
            <a:xfrm>
              <a:off x="1404" y="2170"/>
              <a:ext cx="81" cy="103"/>
            </a:xfrm>
            <a:custGeom>
              <a:avLst/>
              <a:gdLst>
                <a:gd name="T0" fmla="*/ 11 w 79"/>
                <a:gd name="T1" fmla="*/ 77 h 101"/>
                <a:gd name="T2" fmla="*/ 0 w 79"/>
                <a:gd name="T3" fmla="*/ 49 h 101"/>
                <a:gd name="T4" fmla="*/ 6 w 79"/>
                <a:gd name="T5" fmla="*/ 24 h 101"/>
                <a:gd name="T6" fmla="*/ 6 w 79"/>
                <a:gd name="T7" fmla="*/ 23 h 101"/>
                <a:gd name="T8" fmla="*/ 15 w 79"/>
                <a:gd name="T9" fmla="*/ 12 h 101"/>
                <a:gd name="T10" fmla="*/ 39 w 79"/>
                <a:gd name="T11" fmla="*/ 0 h 101"/>
                <a:gd name="T12" fmla="*/ 78 w 79"/>
                <a:gd name="T13" fmla="*/ 33 h 101"/>
                <a:gd name="T14" fmla="*/ 79 w 79"/>
                <a:gd name="T15" fmla="*/ 35 h 101"/>
                <a:gd name="T16" fmla="*/ 73 w 79"/>
                <a:gd name="T17" fmla="*/ 51 h 101"/>
                <a:gd name="T18" fmla="*/ 52 w 79"/>
                <a:gd name="T19" fmla="*/ 65 h 101"/>
                <a:gd name="T20" fmla="*/ 32 w 79"/>
                <a:gd name="T21" fmla="*/ 55 h 101"/>
                <a:gd name="T22" fmla="*/ 32 w 79"/>
                <a:gd name="T23" fmla="*/ 55 h 101"/>
                <a:gd name="T24" fmla="*/ 24 w 79"/>
                <a:gd name="T25" fmla="*/ 39 h 101"/>
                <a:gd name="T26" fmla="*/ 39 w 79"/>
                <a:gd name="T27" fmla="*/ 18 h 101"/>
                <a:gd name="T28" fmla="*/ 47 w 79"/>
                <a:gd name="T29" fmla="*/ 20 h 101"/>
                <a:gd name="T30" fmla="*/ 45 w 79"/>
                <a:gd name="T31" fmla="*/ 28 h 101"/>
                <a:gd name="T32" fmla="*/ 36 w 79"/>
                <a:gd name="T33" fmla="*/ 39 h 101"/>
                <a:gd name="T34" fmla="*/ 40 w 79"/>
                <a:gd name="T35" fmla="*/ 46 h 101"/>
                <a:gd name="T36" fmla="*/ 40 w 79"/>
                <a:gd name="T37" fmla="*/ 46 h 101"/>
                <a:gd name="T38" fmla="*/ 41 w 79"/>
                <a:gd name="T39" fmla="*/ 47 h 101"/>
                <a:gd name="T40" fmla="*/ 52 w 79"/>
                <a:gd name="T41" fmla="*/ 53 h 101"/>
                <a:gd name="T42" fmla="*/ 60 w 79"/>
                <a:gd name="T43" fmla="*/ 48 h 101"/>
                <a:gd name="T44" fmla="*/ 66 w 79"/>
                <a:gd name="T45" fmla="*/ 38 h 101"/>
                <a:gd name="T46" fmla="*/ 66 w 79"/>
                <a:gd name="T47" fmla="*/ 37 h 101"/>
                <a:gd name="T48" fmla="*/ 39 w 79"/>
                <a:gd name="T49" fmla="*/ 12 h 101"/>
                <a:gd name="T50" fmla="*/ 19 w 79"/>
                <a:gd name="T51" fmla="*/ 26 h 101"/>
                <a:gd name="T52" fmla="*/ 17 w 79"/>
                <a:gd name="T53" fmla="*/ 29 h 101"/>
                <a:gd name="T54" fmla="*/ 12 w 79"/>
                <a:gd name="T55" fmla="*/ 49 h 101"/>
                <a:gd name="T56" fmla="*/ 29 w 79"/>
                <a:gd name="T57" fmla="*/ 76 h 101"/>
                <a:gd name="T58" fmla="*/ 59 w 79"/>
                <a:gd name="T59" fmla="*/ 87 h 101"/>
                <a:gd name="T60" fmla="*/ 67 w 79"/>
                <a:gd name="T61" fmla="*/ 89 h 101"/>
                <a:gd name="T62" fmla="*/ 73 w 79"/>
                <a:gd name="T63" fmla="*/ 95 h 101"/>
                <a:gd name="T64" fmla="*/ 67 w 79"/>
                <a:gd name="T65" fmla="*/ 101 h 101"/>
                <a:gd name="T66" fmla="*/ 66 w 79"/>
                <a:gd name="T67"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9" h="101">
                  <a:moveTo>
                    <a:pt x="66" y="101"/>
                  </a:moveTo>
                  <a:cubicBezTo>
                    <a:pt x="66" y="100"/>
                    <a:pt x="31" y="98"/>
                    <a:pt x="11" y="77"/>
                  </a:cubicBezTo>
                  <a:cubicBezTo>
                    <a:pt x="11" y="77"/>
                    <a:pt x="11" y="77"/>
                    <a:pt x="11" y="77"/>
                  </a:cubicBezTo>
                  <a:cubicBezTo>
                    <a:pt x="5" y="70"/>
                    <a:pt x="0" y="61"/>
                    <a:pt x="0" y="49"/>
                  </a:cubicBezTo>
                  <a:cubicBezTo>
                    <a:pt x="0" y="49"/>
                    <a:pt x="0" y="49"/>
                    <a:pt x="0" y="49"/>
                  </a:cubicBezTo>
                  <a:cubicBezTo>
                    <a:pt x="0" y="41"/>
                    <a:pt x="2" y="33"/>
                    <a:pt x="6" y="24"/>
                  </a:cubicBezTo>
                  <a:cubicBezTo>
                    <a:pt x="6" y="24"/>
                    <a:pt x="6" y="24"/>
                    <a:pt x="6" y="24"/>
                  </a:cubicBezTo>
                  <a:cubicBezTo>
                    <a:pt x="6" y="23"/>
                    <a:pt x="6" y="23"/>
                    <a:pt x="6" y="23"/>
                  </a:cubicBezTo>
                  <a:cubicBezTo>
                    <a:pt x="7" y="23"/>
                    <a:pt x="7" y="23"/>
                    <a:pt x="7" y="23"/>
                  </a:cubicBezTo>
                  <a:cubicBezTo>
                    <a:pt x="7" y="23"/>
                    <a:pt x="10" y="18"/>
                    <a:pt x="15" y="12"/>
                  </a:cubicBezTo>
                  <a:cubicBezTo>
                    <a:pt x="15" y="12"/>
                    <a:pt x="15" y="12"/>
                    <a:pt x="15" y="12"/>
                  </a:cubicBezTo>
                  <a:cubicBezTo>
                    <a:pt x="20" y="7"/>
                    <a:pt x="28" y="0"/>
                    <a:pt x="39" y="0"/>
                  </a:cubicBezTo>
                  <a:cubicBezTo>
                    <a:pt x="39" y="0"/>
                    <a:pt x="39" y="0"/>
                    <a:pt x="39" y="0"/>
                  </a:cubicBezTo>
                  <a:cubicBezTo>
                    <a:pt x="52" y="0"/>
                    <a:pt x="65" y="10"/>
                    <a:pt x="78" y="33"/>
                  </a:cubicBezTo>
                  <a:cubicBezTo>
                    <a:pt x="78" y="33"/>
                    <a:pt x="78" y="33"/>
                    <a:pt x="78" y="33"/>
                  </a:cubicBezTo>
                  <a:cubicBezTo>
                    <a:pt x="79" y="35"/>
                    <a:pt x="79" y="35"/>
                    <a:pt x="79" y="35"/>
                  </a:cubicBezTo>
                  <a:cubicBezTo>
                    <a:pt x="78" y="38"/>
                    <a:pt x="78" y="38"/>
                    <a:pt x="78" y="38"/>
                  </a:cubicBezTo>
                  <a:cubicBezTo>
                    <a:pt x="78" y="38"/>
                    <a:pt x="77" y="44"/>
                    <a:pt x="73" y="51"/>
                  </a:cubicBezTo>
                  <a:cubicBezTo>
                    <a:pt x="73" y="51"/>
                    <a:pt x="73" y="51"/>
                    <a:pt x="73" y="51"/>
                  </a:cubicBezTo>
                  <a:cubicBezTo>
                    <a:pt x="69" y="57"/>
                    <a:pt x="63" y="65"/>
                    <a:pt x="52" y="65"/>
                  </a:cubicBezTo>
                  <a:cubicBezTo>
                    <a:pt x="52" y="65"/>
                    <a:pt x="52" y="65"/>
                    <a:pt x="52" y="65"/>
                  </a:cubicBezTo>
                  <a:cubicBezTo>
                    <a:pt x="45" y="65"/>
                    <a:pt x="39" y="62"/>
                    <a:pt x="32" y="55"/>
                  </a:cubicBezTo>
                  <a:cubicBezTo>
                    <a:pt x="32" y="55"/>
                    <a:pt x="32" y="55"/>
                    <a:pt x="32" y="55"/>
                  </a:cubicBezTo>
                  <a:cubicBezTo>
                    <a:pt x="32" y="55"/>
                    <a:pt x="32" y="55"/>
                    <a:pt x="32" y="55"/>
                  </a:cubicBezTo>
                  <a:cubicBezTo>
                    <a:pt x="30" y="53"/>
                    <a:pt x="24" y="48"/>
                    <a:pt x="24" y="39"/>
                  </a:cubicBezTo>
                  <a:cubicBezTo>
                    <a:pt x="24" y="39"/>
                    <a:pt x="24" y="39"/>
                    <a:pt x="24" y="39"/>
                  </a:cubicBezTo>
                  <a:cubicBezTo>
                    <a:pt x="24" y="31"/>
                    <a:pt x="29" y="24"/>
                    <a:pt x="39" y="18"/>
                  </a:cubicBezTo>
                  <a:cubicBezTo>
                    <a:pt x="39" y="18"/>
                    <a:pt x="39" y="18"/>
                    <a:pt x="39" y="18"/>
                  </a:cubicBezTo>
                  <a:cubicBezTo>
                    <a:pt x="42" y="16"/>
                    <a:pt x="46" y="17"/>
                    <a:pt x="47" y="20"/>
                  </a:cubicBezTo>
                  <a:cubicBezTo>
                    <a:pt x="47" y="20"/>
                    <a:pt x="47" y="20"/>
                    <a:pt x="47" y="20"/>
                  </a:cubicBezTo>
                  <a:cubicBezTo>
                    <a:pt x="49" y="22"/>
                    <a:pt x="48" y="26"/>
                    <a:pt x="45" y="28"/>
                  </a:cubicBezTo>
                  <a:cubicBezTo>
                    <a:pt x="45" y="28"/>
                    <a:pt x="45" y="28"/>
                    <a:pt x="45" y="28"/>
                  </a:cubicBezTo>
                  <a:cubicBezTo>
                    <a:pt x="37" y="33"/>
                    <a:pt x="36" y="37"/>
                    <a:pt x="36" y="39"/>
                  </a:cubicBezTo>
                  <a:cubicBezTo>
                    <a:pt x="36" y="39"/>
                    <a:pt x="36" y="39"/>
                    <a:pt x="36" y="39"/>
                  </a:cubicBezTo>
                  <a:cubicBezTo>
                    <a:pt x="36" y="42"/>
                    <a:pt x="39" y="45"/>
                    <a:pt x="40" y="46"/>
                  </a:cubicBezTo>
                  <a:cubicBezTo>
                    <a:pt x="40" y="46"/>
                    <a:pt x="40" y="46"/>
                    <a:pt x="40" y="46"/>
                  </a:cubicBezTo>
                  <a:cubicBezTo>
                    <a:pt x="40" y="46"/>
                    <a:pt x="40" y="46"/>
                    <a:pt x="40" y="46"/>
                  </a:cubicBezTo>
                  <a:cubicBezTo>
                    <a:pt x="40" y="46"/>
                    <a:pt x="40" y="46"/>
                    <a:pt x="40" y="46"/>
                  </a:cubicBezTo>
                  <a:cubicBezTo>
                    <a:pt x="41" y="46"/>
                    <a:pt x="41" y="46"/>
                    <a:pt x="41" y="46"/>
                  </a:cubicBezTo>
                  <a:cubicBezTo>
                    <a:pt x="41" y="47"/>
                    <a:pt x="41" y="47"/>
                    <a:pt x="41" y="47"/>
                  </a:cubicBezTo>
                  <a:cubicBezTo>
                    <a:pt x="46" y="52"/>
                    <a:pt x="50" y="53"/>
                    <a:pt x="52" y="53"/>
                  </a:cubicBezTo>
                  <a:cubicBezTo>
                    <a:pt x="52" y="53"/>
                    <a:pt x="52" y="53"/>
                    <a:pt x="52" y="53"/>
                  </a:cubicBezTo>
                  <a:cubicBezTo>
                    <a:pt x="55" y="53"/>
                    <a:pt x="57" y="51"/>
                    <a:pt x="60" y="48"/>
                  </a:cubicBezTo>
                  <a:cubicBezTo>
                    <a:pt x="60" y="48"/>
                    <a:pt x="60" y="48"/>
                    <a:pt x="60" y="48"/>
                  </a:cubicBezTo>
                  <a:cubicBezTo>
                    <a:pt x="63" y="45"/>
                    <a:pt x="65" y="40"/>
                    <a:pt x="66" y="38"/>
                  </a:cubicBezTo>
                  <a:cubicBezTo>
                    <a:pt x="66" y="38"/>
                    <a:pt x="66" y="38"/>
                    <a:pt x="66" y="38"/>
                  </a:cubicBezTo>
                  <a:cubicBezTo>
                    <a:pt x="66" y="37"/>
                    <a:pt x="66" y="37"/>
                    <a:pt x="66" y="37"/>
                  </a:cubicBezTo>
                  <a:cubicBezTo>
                    <a:pt x="66" y="37"/>
                    <a:pt x="66" y="37"/>
                    <a:pt x="66" y="37"/>
                  </a:cubicBezTo>
                  <a:cubicBezTo>
                    <a:pt x="55" y="17"/>
                    <a:pt x="45" y="12"/>
                    <a:pt x="39" y="12"/>
                  </a:cubicBezTo>
                  <a:cubicBezTo>
                    <a:pt x="39" y="12"/>
                    <a:pt x="39" y="12"/>
                    <a:pt x="39" y="12"/>
                  </a:cubicBezTo>
                  <a:cubicBezTo>
                    <a:pt x="31" y="12"/>
                    <a:pt x="22" y="21"/>
                    <a:pt x="19" y="26"/>
                  </a:cubicBezTo>
                  <a:cubicBezTo>
                    <a:pt x="19" y="26"/>
                    <a:pt x="19" y="26"/>
                    <a:pt x="19" y="26"/>
                  </a:cubicBezTo>
                  <a:cubicBezTo>
                    <a:pt x="18" y="28"/>
                    <a:pt x="17" y="28"/>
                    <a:pt x="17" y="29"/>
                  </a:cubicBezTo>
                  <a:cubicBezTo>
                    <a:pt x="17" y="29"/>
                    <a:pt x="17" y="29"/>
                    <a:pt x="17" y="29"/>
                  </a:cubicBezTo>
                  <a:cubicBezTo>
                    <a:pt x="14" y="37"/>
                    <a:pt x="12" y="43"/>
                    <a:pt x="12" y="49"/>
                  </a:cubicBezTo>
                  <a:cubicBezTo>
                    <a:pt x="12" y="49"/>
                    <a:pt x="12" y="49"/>
                    <a:pt x="12" y="49"/>
                  </a:cubicBezTo>
                  <a:cubicBezTo>
                    <a:pt x="12" y="62"/>
                    <a:pt x="19" y="70"/>
                    <a:pt x="29" y="76"/>
                  </a:cubicBezTo>
                  <a:cubicBezTo>
                    <a:pt x="29" y="76"/>
                    <a:pt x="29" y="76"/>
                    <a:pt x="29" y="76"/>
                  </a:cubicBezTo>
                  <a:cubicBezTo>
                    <a:pt x="38" y="82"/>
                    <a:pt x="51" y="86"/>
                    <a:pt x="59" y="87"/>
                  </a:cubicBezTo>
                  <a:cubicBezTo>
                    <a:pt x="59" y="87"/>
                    <a:pt x="59" y="87"/>
                    <a:pt x="59" y="87"/>
                  </a:cubicBezTo>
                  <a:cubicBezTo>
                    <a:pt x="64" y="88"/>
                    <a:pt x="67" y="89"/>
                    <a:pt x="67" y="89"/>
                  </a:cubicBezTo>
                  <a:cubicBezTo>
                    <a:pt x="67" y="89"/>
                    <a:pt x="67" y="89"/>
                    <a:pt x="67" y="89"/>
                  </a:cubicBezTo>
                  <a:cubicBezTo>
                    <a:pt x="67" y="89"/>
                    <a:pt x="67" y="89"/>
                    <a:pt x="67" y="89"/>
                  </a:cubicBezTo>
                  <a:cubicBezTo>
                    <a:pt x="71" y="89"/>
                    <a:pt x="73" y="92"/>
                    <a:pt x="73" y="95"/>
                  </a:cubicBezTo>
                  <a:cubicBezTo>
                    <a:pt x="73" y="95"/>
                    <a:pt x="73" y="95"/>
                    <a:pt x="73" y="95"/>
                  </a:cubicBezTo>
                  <a:cubicBezTo>
                    <a:pt x="73" y="98"/>
                    <a:pt x="70" y="101"/>
                    <a:pt x="67" y="101"/>
                  </a:cubicBezTo>
                  <a:cubicBezTo>
                    <a:pt x="67" y="101"/>
                    <a:pt x="67" y="101"/>
                    <a:pt x="67" y="101"/>
                  </a:cubicBezTo>
                  <a:cubicBezTo>
                    <a:pt x="67" y="101"/>
                    <a:pt x="67" y="101"/>
                    <a:pt x="66"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03" name="Oval 60"/>
            <p:cNvSpPr>
              <a:spLocks noChangeArrowheads="1"/>
            </p:cNvSpPr>
            <p:nvPr/>
          </p:nvSpPr>
          <p:spPr bwMode="auto">
            <a:xfrm>
              <a:off x="2211" y="2378"/>
              <a:ext cx="23" cy="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04" name="Oval 61"/>
            <p:cNvSpPr>
              <a:spLocks noChangeArrowheads="1"/>
            </p:cNvSpPr>
            <p:nvPr/>
          </p:nvSpPr>
          <p:spPr bwMode="auto">
            <a:xfrm>
              <a:off x="2302" y="2378"/>
              <a:ext cx="22" cy="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05" name="Freeform 62"/>
            <p:cNvSpPr/>
            <p:nvPr/>
          </p:nvSpPr>
          <p:spPr bwMode="auto">
            <a:xfrm>
              <a:off x="1819" y="2020"/>
              <a:ext cx="22" cy="507"/>
            </a:xfrm>
            <a:custGeom>
              <a:avLst/>
              <a:gdLst>
                <a:gd name="T0" fmla="*/ 8 w 22"/>
                <a:gd name="T1" fmla="*/ 496 h 496"/>
                <a:gd name="T2" fmla="*/ 0 w 22"/>
                <a:gd name="T3" fmla="*/ 488 h 496"/>
                <a:gd name="T4" fmla="*/ 0 w 22"/>
                <a:gd name="T5" fmla="*/ 488 h 496"/>
                <a:gd name="T6" fmla="*/ 6 w 22"/>
                <a:gd name="T7" fmla="*/ 8 h 496"/>
                <a:gd name="T8" fmla="*/ 15 w 22"/>
                <a:gd name="T9" fmla="*/ 0 h 496"/>
                <a:gd name="T10" fmla="*/ 15 w 22"/>
                <a:gd name="T11" fmla="*/ 0 h 496"/>
                <a:gd name="T12" fmla="*/ 22 w 22"/>
                <a:gd name="T13" fmla="*/ 8 h 496"/>
                <a:gd name="T14" fmla="*/ 22 w 22"/>
                <a:gd name="T15" fmla="*/ 8 h 496"/>
                <a:gd name="T16" fmla="*/ 16 w 22"/>
                <a:gd name="T17" fmla="*/ 488 h 496"/>
                <a:gd name="T18" fmla="*/ 8 w 22"/>
                <a:gd name="T19" fmla="*/ 496 h 496"/>
                <a:gd name="T20" fmla="*/ 8 w 22"/>
                <a:gd name="T21" fmla="*/ 496 h 496"/>
                <a:gd name="T22" fmla="*/ 8 w 22"/>
                <a:gd name="T23" fmla="*/ 496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496">
                  <a:moveTo>
                    <a:pt x="8" y="496"/>
                  </a:moveTo>
                  <a:cubicBezTo>
                    <a:pt x="4" y="496"/>
                    <a:pt x="0" y="493"/>
                    <a:pt x="0" y="488"/>
                  </a:cubicBezTo>
                  <a:cubicBezTo>
                    <a:pt x="0" y="488"/>
                    <a:pt x="0" y="488"/>
                    <a:pt x="0" y="488"/>
                  </a:cubicBezTo>
                  <a:cubicBezTo>
                    <a:pt x="6" y="8"/>
                    <a:pt x="6" y="8"/>
                    <a:pt x="6" y="8"/>
                  </a:cubicBezTo>
                  <a:cubicBezTo>
                    <a:pt x="6" y="4"/>
                    <a:pt x="10" y="0"/>
                    <a:pt x="15" y="0"/>
                  </a:cubicBezTo>
                  <a:cubicBezTo>
                    <a:pt x="15" y="0"/>
                    <a:pt x="15" y="0"/>
                    <a:pt x="15" y="0"/>
                  </a:cubicBezTo>
                  <a:cubicBezTo>
                    <a:pt x="19" y="0"/>
                    <a:pt x="22" y="4"/>
                    <a:pt x="22" y="8"/>
                  </a:cubicBezTo>
                  <a:cubicBezTo>
                    <a:pt x="22" y="8"/>
                    <a:pt x="22" y="8"/>
                    <a:pt x="22" y="8"/>
                  </a:cubicBezTo>
                  <a:cubicBezTo>
                    <a:pt x="16" y="488"/>
                    <a:pt x="16" y="488"/>
                    <a:pt x="16" y="488"/>
                  </a:cubicBezTo>
                  <a:cubicBezTo>
                    <a:pt x="16" y="493"/>
                    <a:pt x="13" y="496"/>
                    <a:pt x="8" y="496"/>
                  </a:cubicBezTo>
                  <a:cubicBezTo>
                    <a:pt x="8" y="496"/>
                    <a:pt x="8" y="496"/>
                    <a:pt x="8" y="496"/>
                  </a:cubicBezTo>
                  <a:cubicBezTo>
                    <a:pt x="8" y="496"/>
                    <a:pt x="8" y="496"/>
                    <a:pt x="8" y="4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06" name="Freeform 63"/>
            <p:cNvSpPr/>
            <p:nvPr/>
          </p:nvSpPr>
          <p:spPr bwMode="auto">
            <a:xfrm>
              <a:off x="2709" y="1973"/>
              <a:ext cx="23" cy="507"/>
            </a:xfrm>
            <a:custGeom>
              <a:avLst/>
              <a:gdLst>
                <a:gd name="T0" fmla="*/ 8 w 22"/>
                <a:gd name="T1" fmla="*/ 496 h 496"/>
                <a:gd name="T2" fmla="*/ 0 w 22"/>
                <a:gd name="T3" fmla="*/ 488 h 496"/>
                <a:gd name="T4" fmla="*/ 0 w 22"/>
                <a:gd name="T5" fmla="*/ 488 h 496"/>
                <a:gd name="T6" fmla="*/ 6 w 22"/>
                <a:gd name="T7" fmla="*/ 8 h 496"/>
                <a:gd name="T8" fmla="*/ 14 w 22"/>
                <a:gd name="T9" fmla="*/ 0 h 496"/>
                <a:gd name="T10" fmla="*/ 14 w 22"/>
                <a:gd name="T11" fmla="*/ 0 h 496"/>
                <a:gd name="T12" fmla="*/ 22 w 22"/>
                <a:gd name="T13" fmla="*/ 8 h 496"/>
                <a:gd name="T14" fmla="*/ 22 w 22"/>
                <a:gd name="T15" fmla="*/ 8 h 496"/>
                <a:gd name="T16" fmla="*/ 16 w 22"/>
                <a:gd name="T17" fmla="*/ 488 h 496"/>
                <a:gd name="T18" fmla="*/ 8 w 22"/>
                <a:gd name="T19" fmla="*/ 496 h 496"/>
                <a:gd name="T20" fmla="*/ 8 w 22"/>
                <a:gd name="T21" fmla="*/ 496 h 496"/>
                <a:gd name="T22" fmla="*/ 8 w 22"/>
                <a:gd name="T23" fmla="*/ 496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496">
                  <a:moveTo>
                    <a:pt x="8" y="496"/>
                  </a:moveTo>
                  <a:cubicBezTo>
                    <a:pt x="3" y="496"/>
                    <a:pt x="0" y="492"/>
                    <a:pt x="0" y="488"/>
                  </a:cubicBezTo>
                  <a:cubicBezTo>
                    <a:pt x="0" y="488"/>
                    <a:pt x="0" y="488"/>
                    <a:pt x="0" y="488"/>
                  </a:cubicBezTo>
                  <a:cubicBezTo>
                    <a:pt x="6" y="8"/>
                    <a:pt x="6" y="8"/>
                    <a:pt x="6" y="8"/>
                  </a:cubicBezTo>
                  <a:cubicBezTo>
                    <a:pt x="6" y="3"/>
                    <a:pt x="9" y="0"/>
                    <a:pt x="14" y="0"/>
                  </a:cubicBezTo>
                  <a:cubicBezTo>
                    <a:pt x="14" y="0"/>
                    <a:pt x="14" y="0"/>
                    <a:pt x="14" y="0"/>
                  </a:cubicBezTo>
                  <a:cubicBezTo>
                    <a:pt x="18" y="0"/>
                    <a:pt x="22" y="4"/>
                    <a:pt x="22" y="8"/>
                  </a:cubicBezTo>
                  <a:cubicBezTo>
                    <a:pt x="22" y="8"/>
                    <a:pt x="22" y="8"/>
                    <a:pt x="22" y="8"/>
                  </a:cubicBezTo>
                  <a:cubicBezTo>
                    <a:pt x="16" y="488"/>
                    <a:pt x="16" y="488"/>
                    <a:pt x="16" y="488"/>
                  </a:cubicBezTo>
                  <a:cubicBezTo>
                    <a:pt x="16" y="492"/>
                    <a:pt x="12" y="496"/>
                    <a:pt x="8" y="496"/>
                  </a:cubicBezTo>
                  <a:cubicBezTo>
                    <a:pt x="8" y="496"/>
                    <a:pt x="8" y="496"/>
                    <a:pt x="8" y="496"/>
                  </a:cubicBezTo>
                  <a:cubicBezTo>
                    <a:pt x="8" y="496"/>
                    <a:pt x="8" y="496"/>
                    <a:pt x="8" y="4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07" name="Freeform 64"/>
            <p:cNvSpPr/>
            <p:nvPr/>
          </p:nvSpPr>
          <p:spPr bwMode="auto">
            <a:xfrm>
              <a:off x="1187" y="1937"/>
              <a:ext cx="23" cy="507"/>
            </a:xfrm>
            <a:custGeom>
              <a:avLst/>
              <a:gdLst>
                <a:gd name="T0" fmla="*/ 8 w 22"/>
                <a:gd name="T1" fmla="*/ 496 h 496"/>
                <a:gd name="T2" fmla="*/ 0 w 22"/>
                <a:gd name="T3" fmla="*/ 488 h 496"/>
                <a:gd name="T4" fmla="*/ 0 w 22"/>
                <a:gd name="T5" fmla="*/ 488 h 496"/>
                <a:gd name="T6" fmla="*/ 6 w 22"/>
                <a:gd name="T7" fmla="*/ 8 h 496"/>
                <a:gd name="T8" fmla="*/ 14 w 22"/>
                <a:gd name="T9" fmla="*/ 0 h 496"/>
                <a:gd name="T10" fmla="*/ 14 w 22"/>
                <a:gd name="T11" fmla="*/ 0 h 496"/>
                <a:gd name="T12" fmla="*/ 22 w 22"/>
                <a:gd name="T13" fmla="*/ 8 h 496"/>
                <a:gd name="T14" fmla="*/ 22 w 22"/>
                <a:gd name="T15" fmla="*/ 8 h 496"/>
                <a:gd name="T16" fmla="*/ 16 w 22"/>
                <a:gd name="T17" fmla="*/ 488 h 496"/>
                <a:gd name="T18" fmla="*/ 8 w 22"/>
                <a:gd name="T19" fmla="*/ 496 h 496"/>
                <a:gd name="T20" fmla="*/ 8 w 22"/>
                <a:gd name="T21" fmla="*/ 496 h 496"/>
                <a:gd name="T22" fmla="*/ 8 w 22"/>
                <a:gd name="T23" fmla="*/ 496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496">
                  <a:moveTo>
                    <a:pt x="8" y="496"/>
                  </a:moveTo>
                  <a:cubicBezTo>
                    <a:pt x="3" y="496"/>
                    <a:pt x="0" y="492"/>
                    <a:pt x="0" y="488"/>
                  </a:cubicBezTo>
                  <a:cubicBezTo>
                    <a:pt x="0" y="488"/>
                    <a:pt x="0" y="488"/>
                    <a:pt x="0" y="488"/>
                  </a:cubicBezTo>
                  <a:cubicBezTo>
                    <a:pt x="6" y="8"/>
                    <a:pt x="6" y="8"/>
                    <a:pt x="6" y="8"/>
                  </a:cubicBezTo>
                  <a:cubicBezTo>
                    <a:pt x="6" y="3"/>
                    <a:pt x="9" y="0"/>
                    <a:pt x="14" y="0"/>
                  </a:cubicBezTo>
                  <a:cubicBezTo>
                    <a:pt x="14" y="0"/>
                    <a:pt x="14" y="0"/>
                    <a:pt x="14" y="0"/>
                  </a:cubicBezTo>
                  <a:cubicBezTo>
                    <a:pt x="18" y="0"/>
                    <a:pt x="22" y="3"/>
                    <a:pt x="22" y="8"/>
                  </a:cubicBezTo>
                  <a:cubicBezTo>
                    <a:pt x="22" y="8"/>
                    <a:pt x="22" y="8"/>
                    <a:pt x="22" y="8"/>
                  </a:cubicBezTo>
                  <a:cubicBezTo>
                    <a:pt x="16" y="488"/>
                    <a:pt x="16" y="488"/>
                    <a:pt x="16" y="488"/>
                  </a:cubicBezTo>
                  <a:cubicBezTo>
                    <a:pt x="16" y="492"/>
                    <a:pt x="12" y="496"/>
                    <a:pt x="8" y="496"/>
                  </a:cubicBezTo>
                  <a:cubicBezTo>
                    <a:pt x="8" y="496"/>
                    <a:pt x="8" y="496"/>
                    <a:pt x="8" y="496"/>
                  </a:cubicBezTo>
                  <a:cubicBezTo>
                    <a:pt x="8" y="496"/>
                    <a:pt x="8" y="496"/>
                    <a:pt x="8" y="4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08" name="Freeform 65"/>
            <p:cNvSpPr/>
            <p:nvPr/>
          </p:nvSpPr>
          <p:spPr bwMode="auto">
            <a:xfrm>
              <a:off x="3299" y="1928"/>
              <a:ext cx="22" cy="507"/>
            </a:xfrm>
            <a:custGeom>
              <a:avLst/>
              <a:gdLst>
                <a:gd name="T0" fmla="*/ 8 w 22"/>
                <a:gd name="T1" fmla="*/ 496 h 496"/>
                <a:gd name="T2" fmla="*/ 0 w 22"/>
                <a:gd name="T3" fmla="*/ 488 h 496"/>
                <a:gd name="T4" fmla="*/ 0 w 22"/>
                <a:gd name="T5" fmla="*/ 488 h 496"/>
                <a:gd name="T6" fmla="*/ 6 w 22"/>
                <a:gd name="T7" fmla="*/ 8 h 496"/>
                <a:gd name="T8" fmla="*/ 15 w 22"/>
                <a:gd name="T9" fmla="*/ 0 h 496"/>
                <a:gd name="T10" fmla="*/ 15 w 22"/>
                <a:gd name="T11" fmla="*/ 0 h 496"/>
                <a:gd name="T12" fmla="*/ 22 w 22"/>
                <a:gd name="T13" fmla="*/ 8 h 496"/>
                <a:gd name="T14" fmla="*/ 22 w 22"/>
                <a:gd name="T15" fmla="*/ 8 h 496"/>
                <a:gd name="T16" fmla="*/ 16 w 22"/>
                <a:gd name="T17" fmla="*/ 488 h 496"/>
                <a:gd name="T18" fmla="*/ 8 w 22"/>
                <a:gd name="T19" fmla="*/ 496 h 496"/>
                <a:gd name="T20" fmla="*/ 8 w 22"/>
                <a:gd name="T21" fmla="*/ 496 h 496"/>
                <a:gd name="T22" fmla="*/ 8 w 22"/>
                <a:gd name="T23" fmla="*/ 496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496">
                  <a:moveTo>
                    <a:pt x="8" y="496"/>
                  </a:moveTo>
                  <a:cubicBezTo>
                    <a:pt x="4" y="496"/>
                    <a:pt x="0" y="492"/>
                    <a:pt x="0" y="488"/>
                  </a:cubicBezTo>
                  <a:cubicBezTo>
                    <a:pt x="0" y="488"/>
                    <a:pt x="0" y="488"/>
                    <a:pt x="0" y="488"/>
                  </a:cubicBezTo>
                  <a:cubicBezTo>
                    <a:pt x="6" y="8"/>
                    <a:pt x="6" y="8"/>
                    <a:pt x="6" y="8"/>
                  </a:cubicBezTo>
                  <a:cubicBezTo>
                    <a:pt x="6" y="3"/>
                    <a:pt x="10" y="0"/>
                    <a:pt x="15" y="0"/>
                  </a:cubicBezTo>
                  <a:cubicBezTo>
                    <a:pt x="15" y="0"/>
                    <a:pt x="15" y="0"/>
                    <a:pt x="15" y="0"/>
                  </a:cubicBezTo>
                  <a:cubicBezTo>
                    <a:pt x="19" y="0"/>
                    <a:pt x="22" y="3"/>
                    <a:pt x="22" y="8"/>
                  </a:cubicBezTo>
                  <a:cubicBezTo>
                    <a:pt x="22" y="8"/>
                    <a:pt x="22" y="8"/>
                    <a:pt x="22" y="8"/>
                  </a:cubicBezTo>
                  <a:cubicBezTo>
                    <a:pt x="16" y="488"/>
                    <a:pt x="16" y="488"/>
                    <a:pt x="16" y="488"/>
                  </a:cubicBezTo>
                  <a:cubicBezTo>
                    <a:pt x="16" y="492"/>
                    <a:pt x="13" y="496"/>
                    <a:pt x="8" y="496"/>
                  </a:cubicBezTo>
                  <a:cubicBezTo>
                    <a:pt x="8" y="496"/>
                    <a:pt x="8" y="496"/>
                    <a:pt x="8" y="496"/>
                  </a:cubicBezTo>
                  <a:cubicBezTo>
                    <a:pt x="8" y="496"/>
                    <a:pt x="8" y="496"/>
                    <a:pt x="8" y="4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09" name="Freeform 66"/>
            <p:cNvSpPr/>
            <p:nvPr/>
          </p:nvSpPr>
          <p:spPr bwMode="auto">
            <a:xfrm>
              <a:off x="1081" y="1338"/>
              <a:ext cx="451" cy="696"/>
            </a:xfrm>
            <a:custGeom>
              <a:avLst/>
              <a:gdLst>
                <a:gd name="T0" fmla="*/ 70 w 441"/>
                <a:gd name="T1" fmla="*/ 588 h 680"/>
                <a:gd name="T2" fmla="*/ 107 w 441"/>
                <a:gd name="T3" fmla="*/ 356 h 680"/>
                <a:gd name="T4" fmla="*/ 133 w 441"/>
                <a:gd name="T5" fmla="*/ 183 h 680"/>
                <a:gd name="T6" fmla="*/ 135 w 441"/>
                <a:gd name="T7" fmla="*/ 126 h 680"/>
                <a:gd name="T8" fmla="*/ 136 w 441"/>
                <a:gd name="T9" fmla="*/ 113 h 680"/>
                <a:gd name="T10" fmla="*/ 128 w 441"/>
                <a:gd name="T11" fmla="*/ 109 h 680"/>
                <a:gd name="T12" fmla="*/ 105 w 441"/>
                <a:gd name="T13" fmla="*/ 114 h 680"/>
                <a:gd name="T14" fmla="*/ 65 w 441"/>
                <a:gd name="T15" fmla="*/ 121 h 680"/>
                <a:gd name="T16" fmla="*/ 23 w 441"/>
                <a:gd name="T17" fmla="*/ 119 h 680"/>
                <a:gd name="T18" fmla="*/ 3 w 441"/>
                <a:gd name="T19" fmla="*/ 103 h 680"/>
                <a:gd name="T20" fmla="*/ 2 w 441"/>
                <a:gd name="T21" fmla="*/ 77 h 680"/>
                <a:gd name="T22" fmla="*/ 17 w 441"/>
                <a:gd name="T23" fmla="*/ 50 h 680"/>
                <a:gd name="T24" fmla="*/ 77 w 441"/>
                <a:gd name="T25" fmla="*/ 25 h 680"/>
                <a:gd name="T26" fmla="*/ 205 w 441"/>
                <a:gd name="T27" fmla="*/ 6 h 680"/>
                <a:gd name="T28" fmla="*/ 312 w 441"/>
                <a:gd name="T29" fmla="*/ 0 h 680"/>
                <a:gd name="T30" fmla="*/ 364 w 441"/>
                <a:gd name="T31" fmla="*/ 5 h 680"/>
                <a:gd name="T32" fmla="*/ 409 w 441"/>
                <a:gd name="T33" fmla="*/ 15 h 680"/>
                <a:gd name="T34" fmla="*/ 434 w 441"/>
                <a:gd name="T35" fmla="*/ 39 h 680"/>
                <a:gd name="T36" fmla="*/ 439 w 441"/>
                <a:gd name="T37" fmla="*/ 69 h 680"/>
                <a:gd name="T38" fmla="*/ 425 w 441"/>
                <a:gd name="T39" fmla="*/ 87 h 680"/>
                <a:gd name="T40" fmla="*/ 393 w 441"/>
                <a:gd name="T41" fmla="*/ 92 h 680"/>
                <a:gd name="T42" fmla="*/ 334 w 441"/>
                <a:gd name="T43" fmla="*/ 87 h 680"/>
                <a:gd name="T44" fmla="*/ 284 w 441"/>
                <a:gd name="T45" fmla="*/ 82 h 680"/>
                <a:gd name="T46" fmla="*/ 264 w 441"/>
                <a:gd name="T47" fmla="*/ 85 h 680"/>
                <a:gd name="T48" fmla="*/ 248 w 441"/>
                <a:gd name="T49" fmla="*/ 100 h 680"/>
                <a:gd name="T50" fmla="*/ 224 w 441"/>
                <a:gd name="T51" fmla="*/ 245 h 680"/>
                <a:gd name="T52" fmla="*/ 192 w 441"/>
                <a:gd name="T53" fmla="*/ 455 h 680"/>
                <a:gd name="T54" fmla="*/ 180 w 441"/>
                <a:gd name="T55" fmla="*/ 579 h 680"/>
                <a:gd name="T56" fmla="*/ 172 w 441"/>
                <a:gd name="T57" fmla="*/ 645 h 680"/>
                <a:gd name="T58" fmla="*/ 148 w 441"/>
                <a:gd name="T59" fmla="*/ 672 h 680"/>
                <a:gd name="T60" fmla="*/ 105 w 441"/>
                <a:gd name="T61" fmla="*/ 677 h 680"/>
                <a:gd name="T62" fmla="*/ 69 w 441"/>
                <a:gd name="T63" fmla="*/ 655 h 680"/>
                <a:gd name="T64" fmla="*/ 70 w 441"/>
                <a:gd name="T65" fmla="*/ 588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41" h="680">
                  <a:moveTo>
                    <a:pt x="70" y="588"/>
                  </a:moveTo>
                  <a:cubicBezTo>
                    <a:pt x="79" y="517"/>
                    <a:pt x="91" y="440"/>
                    <a:pt x="107" y="356"/>
                  </a:cubicBezTo>
                  <a:cubicBezTo>
                    <a:pt x="123" y="272"/>
                    <a:pt x="132" y="214"/>
                    <a:pt x="133" y="183"/>
                  </a:cubicBezTo>
                  <a:cubicBezTo>
                    <a:pt x="133" y="152"/>
                    <a:pt x="134" y="133"/>
                    <a:pt x="135" y="126"/>
                  </a:cubicBezTo>
                  <a:cubicBezTo>
                    <a:pt x="136" y="120"/>
                    <a:pt x="136" y="115"/>
                    <a:pt x="136" y="113"/>
                  </a:cubicBezTo>
                  <a:cubicBezTo>
                    <a:pt x="136" y="110"/>
                    <a:pt x="133" y="109"/>
                    <a:pt x="128" y="109"/>
                  </a:cubicBezTo>
                  <a:cubicBezTo>
                    <a:pt x="122" y="109"/>
                    <a:pt x="114" y="111"/>
                    <a:pt x="105" y="114"/>
                  </a:cubicBezTo>
                  <a:cubicBezTo>
                    <a:pt x="95" y="117"/>
                    <a:pt x="82" y="120"/>
                    <a:pt x="65" y="121"/>
                  </a:cubicBezTo>
                  <a:cubicBezTo>
                    <a:pt x="48" y="123"/>
                    <a:pt x="34" y="122"/>
                    <a:pt x="23" y="119"/>
                  </a:cubicBezTo>
                  <a:cubicBezTo>
                    <a:pt x="12" y="116"/>
                    <a:pt x="5" y="110"/>
                    <a:pt x="3" y="103"/>
                  </a:cubicBezTo>
                  <a:cubicBezTo>
                    <a:pt x="0" y="95"/>
                    <a:pt x="0" y="87"/>
                    <a:pt x="2" y="77"/>
                  </a:cubicBezTo>
                  <a:cubicBezTo>
                    <a:pt x="3" y="67"/>
                    <a:pt x="8" y="58"/>
                    <a:pt x="17" y="50"/>
                  </a:cubicBezTo>
                  <a:cubicBezTo>
                    <a:pt x="25" y="41"/>
                    <a:pt x="45" y="33"/>
                    <a:pt x="77" y="25"/>
                  </a:cubicBezTo>
                  <a:cubicBezTo>
                    <a:pt x="108" y="17"/>
                    <a:pt x="151" y="11"/>
                    <a:pt x="205" y="6"/>
                  </a:cubicBezTo>
                  <a:cubicBezTo>
                    <a:pt x="259" y="2"/>
                    <a:pt x="295" y="0"/>
                    <a:pt x="312" y="0"/>
                  </a:cubicBezTo>
                  <a:cubicBezTo>
                    <a:pt x="329" y="0"/>
                    <a:pt x="346" y="2"/>
                    <a:pt x="364" y="5"/>
                  </a:cubicBezTo>
                  <a:cubicBezTo>
                    <a:pt x="382" y="8"/>
                    <a:pt x="397" y="12"/>
                    <a:pt x="409" y="15"/>
                  </a:cubicBezTo>
                  <a:cubicBezTo>
                    <a:pt x="420" y="18"/>
                    <a:pt x="429" y="26"/>
                    <a:pt x="434" y="39"/>
                  </a:cubicBezTo>
                  <a:cubicBezTo>
                    <a:pt x="439" y="51"/>
                    <a:pt x="441" y="61"/>
                    <a:pt x="439" y="69"/>
                  </a:cubicBezTo>
                  <a:cubicBezTo>
                    <a:pt x="437" y="78"/>
                    <a:pt x="433" y="83"/>
                    <a:pt x="425" y="87"/>
                  </a:cubicBezTo>
                  <a:cubicBezTo>
                    <a:pt x="417" y="90"/>
                    <a:pt x="407" y="92"/>
                    <a:pt x="393" y="92"/>
                  </a:cubicBezTo>
                  <a:cubicBezTo>
                    <a:pt x="380" y="92"/>
                    <a:pt x="360" y="90"/>
                    <a:pt x="334" y="87"/>
                  </a:cubicBezTo>
                  <a:cubicBezTo>
                    <a:pt x="307" y="83"/>
                    <a:pt x="291" y="82"/>
                    <a:pt x="284" y="82"/>
                  </a:cubicBezTo>
                  <a:cubicBezTo>
                    <a:pt x="277" y="82"/>
                    <a:pt x="270" y="83"/>
                    <a:pt x="264" y="85"/>
                  </a:cubicBezTo>
                  <a:cubicBezTo>
                    <a:pt x="257" y="88"/>
                    <a:pt x="252" y="93"/>
                    <a:pt x="248" y="100"/>
                  </a:cubicBezTo>
                  <a:cubicBezTo>
                    <a:pt x="245" y="108"/>
                    <a:pt x="237" y="156"/>
                    <a:pt x="224" y="245"/>
                  </a:cubicBezTo>
                  <a:cubicBezTo>
                    <a:pt x="211" y="334"/>
                    <a:pt x="201" y="404"/>
                    <a:pt x="192" y="455"/>
                  </a:cubicBezTo>
                  <a:cubicBezTo>
                    <a:pt x="184" y="506"/>
                    <a:pt x="180" y="547"/>
                    <a:pt x="180" y="579"/>
                  </a:cubicBezTo>
                  <a:cubicBezTo>
                    <a:pt x="180" y="612"/>
                    <a:pt x="177" y="633"/>
                    <a:pt x="172" y="645"/>
                  </a:cubicBezTo>
                  <a:cubicBezTo>
                    <a:pt x="167" y="656"/>
                    <a:pt x="159" y="665"/>
                    <a:pt x="148" y="672"/>
                  </a:cubicBezTo>
                  <a:cubicBezTo>
                    <a:pt x="137" y="679"/>
                    <a:pt x="122" y="680"/>
                    <a:pt x="105" y="677"/>
                  </a:cubicBezTo>
                  <a:cubicBezTo>
                    <a:pt x="87" y="674"/>
                    <a:pt x="75" y="666"/>
                    <a:pt x="69" y="655"/>
                  </a:cubicBezTo>
                  <a:cubicBezTo>
                    <a:pt x="63" y="643"/>
                    <a:pt x="64" y="621"/>
                    <a:pt x="70" y="5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10" name="Freeform 67"/>
            <p:cNvSpPr/>
            <p:nvPr/>
          </p:nvSpPr>
          <p:spPr bwMode="auto">
            <a:xfrm>
              <a:off x="1719" y="1450"/>
              <a:ext cx="355" cy="625"/>
            </a:xfrm>
            <a:custGeom>
              <a:avLst/>
              <a:gdLst>
                <a:gd name="T0" fmla="*/ 10 w 348"/>
                <a:gd name="T1" fmla="*/ 318 h 611"/>
                <a:gd name="T2" fmla="*/ 48 w 348"/>
                <a:gd name="T3" fmla="*/ 128 h 611"/>
                <a:gd name="T4" fmla="*/ 93 w 348"/>
                <a:gd name="T5" fmla="*/ 67 h 611"/>
                <a:gd name="T6" fmla="*/ 163 w 348"/>
                <a:gd name="T7" fmla="*/ 28 h 611"/>
                <a:gd name="T8" fmla="*/ 239 w 348"/>
                <a:gd name="T9" fmla="*/ 6 h 611"/>
                <a:gd name="T10" fmla="*/ 300 w 348"/>
                <a:gd name="T11" fmla="*/ 0 h 611"/>
                <a:gd name="T12" fmla="*/ 333 w 348"/>
                <a:gd name="T13" fmla="*/ 5 h 611"/>
                <a:gd name="T14" fmla="*/ 346 w 348"/>
                <a:gd name="T15" fmla="*/ 22 h 611"/>
                <a:gd name="T16" fmla="*/ 341 w 348"/>
                <a:gd name="T17" fmla="*/ 46 h 611"/>
                <a:gd name="T18" fmla="*/ 309 w 348"/>
                <a:gd name="T19" fmla="*/ 60 h 611"/>
                <a:gd name="T20" fmla="*/ 223 w 348"/>
                <a:gd name="T21" fmla="*/ 90 h 611"/>
                <a:gd name="T22" fmla="*/ 153 w 348"/>
                <a:gd name="T23" fmla="*/ 123 h 611"/>
                <a:gd name="T24" fmla="*/ 141 w 348"/>
                <a:gd name="T25" fmla="*/ 136 h 611"/>
                <a:gd name="T26" fmla="*/ 122 w 348"/>
                <a:gd name="T27" fmla="*/ 195 h 611"/>
                <a:gd name="T28" fmla="*/ 107 w 348"/>
                <a:gd name="T29" fmla="*/ 258 h 611"/>
                <a:gd name="T30" fmla="*/ 108 w 348"/>
                <a:gd name="T31" fmla="*/ 270 h 611"/>
                <a:gd name="T32" fmla="*/ 120 w 348"/>
                <a:gd name="T33" fmla="*/ 274 h 611"/>
                <a:gd name="T34" fmla="*/ 182 w 348"/>
                <a:gd name="T35" fmla="*/ 267 h 611"/>
                <a:gd name="T36" fmla="*/ 247 w 348"/>
                <a:gd name="T37" fmla="*/ 263 h 611"/>
                <a:gd name="T38" fmla="*/ 261 w 348"/>
                <a:gd name="T39" fmla="*/ 275 h 611"/>
                <a:gd name="T40" fmla="*/ 257 w 348"/>
                <a:gd name="T41" fmla="*/ 296 h 611"/>
                <a:gd name="T42" fmla="*/ 233 w 348"/>
                <a:gd name="T43" fmla="*/ 321 h 611"/>
                <a:gd name="T44" fmla="*/ 192 w 348"/>
                <a:gd name="T45" fmla="*/ 338 h 611"/>
                <a:gd name="T46" fmla="*/ 141 w 348"/>
                <a:gd name="T47" fmla="*/ 346 h 611"/>
                <a:gd name="T48" fmla="*/ 106 w 348"/>
                <a:gd name="T49" fmla="*/ 351 h 611"/>
                <a:gd name="T50" fmla="*/ 92 w 348"/>
                <a:gd name="T51" fmla="*/ 358 h 611"/>
                <a:gd name="T52" fmla="*/ 83 w 348"/>
                <a:gd name="T53" fmla="*/ 386 h 611"/>
                <a:gd name="T54" fmla="*/ 84 w 348"/>
                <a:gd name="T55" fmla="*/ 435 h 611"/>
                <a:gd name="T56" fmla="*/ 106 w 348"/>
                <a:gd name="T57" fmla="*/ 485 h 611"/>
                <a:gd name="T58" fmla="*/ 141 w 348"/>
                <a:gd name="T59" fmla="*/ 520 h 611"/>
                <a:gd name="T60" fmla="*/ 187 w 348"/>
                <a:gd name="T61" fmla="*/ 530 h 611"/>
                <a:gd name="T62" fmla="*/ 233 w 348"/>
                <a:gd name="T63" fmla="*/ 518 h 611"/>
                <a:gd name="T64" fmla="*/ 263 w 348"/>
                <a:gd name="T65" fmla="*/ 502 h 611"/>
                <a:gd name="T66" fmla="*/ 286 w 348"/>
                <a:gd name="T67" fmla="*/ 509 h 611"/>
                <a:gd name="T68" fmla="*/ 298 w 348"/>
                <a:gd name="T69" fmla="*/ 527 h 611"/>
                <a:gd name="T70" fmla="*/ 287 w 348"/>
                <a:gd name="T71" fmla="*/ 553 h 611"/>
                <a:gd name="T72" fmla="*/ 249 w 348"/>
                <a:gd name="T73" fmla="*/ 586 h 611"/>
                <a:gd name="T74" fmla="*/ 200 w 348"/>
                <a:gd name="T75" fmla="*/ 607 h 611"/>
                <a:gd name="T76" fmla="*/ 126 w 348"/>
                <a:gd name="T77" fmla="*/ 604 h 611"/>
                <a:gd name="T78" fmla="*/ 52 w 348"/>
                <a:gd name="T79" fmla="*/ 578 h 611"/>
                <a:gd name="T80" fmla="*/ 14 w 348"/>
                <a:gd name="T81" fmla="*/ 533 h 611"/>
                <a:gd name="T82" fmla="*/ 0 w 348"/>
                <a:gd name="T83" fmla="*/ 454 h 611"/>
                <a:gd name="T84" fmla="*/ 3 w 348"/>
                <a:gd name="T85" fmla="*/ 374 h 611"/>
                <a:gd name="T86" fmla="*/ 10 w 348"/>
                <a:gd name="T87" fmla="*/ 318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48" h="611">
                  <a:moveTo>
                    <a:pt x="10" y="318"/>
                  </a:moveTo>
                  <a:cubicBezTo>
                    <a:pt x="27" y="218"/>
                    <a:pt x="40" y="155"/>
                    <a:pt x="48" y="128"/>
                  </a:cubicBezTo>
                  <a:cubicBezTo>
                    <a:pt x="57" y="102"/>
                    <a:pt x="72" y="81"/>
                    <a:pt x="93" y="67"/>
                  </a:cubicBezTo>
                  <a:cubicBezTo>
                    <a:pt x="114" y="52"/>
                    <a:pt x="137" y="39"/>
                    <a:pt x="163" y="28"/>
                  </a:cubicBezTo>
                  <a:cubicBezTo>
                    <a:pt x="188" y="18"/>
                    <a:pt x="214" y="10"/>
                    <a:pt x="239" y="6"/>
                  </a:cubicBezTo>
                  <a:cubicBezTo>
                    <a:pt x="264" y="2"/>
                    <a:pt x="285" y="0"/>
                    <a:pt x="300" y="0"/>
                  </a:cubicBezTo>
                  <a:cubicBezTo>
                    <a:pt x="315" y="0"/>
                    <a:pt x="326" y="1"/>
                    <a:pt x="333" y="5"/>
                  </a:cubicBezTo>
                  <a:cubicBezTo>
                    <a:pt x="340" y="8"/>
                    <a:pt x="344" y="14"/>
                    <a:pt x="346" y="22"/>
                  </a:cubicBezTo>
                  <a:cubicBezTo>
                    <a:pt x="348" y="30"/>
                    <a:pt x="346" y="38"/>
                    <a:pt x="341" y="46"/>
                  </a:cubicBezTo>
                  <a:cubicBezTo>
                    <a:pt x="336" y="53"/>
                    <a:pt x="325" y="58"/>
                    <a:pt x="309" y="60"/>
                  </a:cubicBezTo>
                  <a:cubicBezTo>
                    <a:pt x="293" y="63"/>
                    <a:pt x="264" y="73"/>
                    <a:pt x="223" y="90"/>
                  </a:cubicBezTo>
                  <a:cubicBezTo>
                    <a:pt x="181" y="107"/>
                    <a:pt x="158" y="118"/>
                    <a:pt x="153" y="123"/>
                  </a:cubicBezTo>
                  <a:cubicBezTo>
                    <a:pt x="148" y="128"/>
                    <a:pt x="144" y="132"/>
                    <a:pt x="141" y="136"/>
                  </a:cubicBezTo>
                  <a:cubicBezTo>
                    <a:pt x="139" y="139"/>
                    <a:pt x="132" y="159"/>
                    <a:pt x="122" y="195"/>
                  </a:cubicBezTo>
                  <a:cubicBezTo>
                    <a:pt x="112" y="231"/>
                    <a:pt x="107" y="252"/>
                    <a:pt x="107" y="258"/>
                  </a:cubicBezTo>
                  <a:cubicBezTo>
                    <a:pt x="107" y="264"/>
                    <a:pt x="107" y="268"/>
                    <a:pt x="108" y="270"/>
                  </a:cubicBezTo>
                  <a:cubicBezTo>
                    <a:pt x="109" y="273"/>
                    <a:pt x="113" y="274"/>
                    <a:pt x="120" y="274"/>
                  </a:cubicBezTo>
                  <a:cubicBezTo>
                    <a:pt x="126" y="274"/>
                    <a:pt x="147" y="272"/>
                    <a:pt x="182" y="267"/>
                  </a:cubicBezTo>
                  <a:cubicBezTo>
                    <a:pt x="217" y="262"/>
                    <a:pt x="238" y="260"/>
                    <a:pt x="247" y="263"/>
                  </a:cubicBezTo>
                  <a:cubicBezTo>
                    <a:pt x="255" y="265"/>
                    <a:pt x="260" y="269"/>
                    <a:pt x="261" y="275"/>
                  </a:cubicBezTo>
                  <a:cubicBezTo>
                    <a:pt x="262" y="281"/>
                    <a:pt x="260" y="288"/>
                    <a:pt x="257" y="296"/>
                  </a:cubicBezTo>
                  <a:cubicBezTo>
                    <a:pt x="253" y="304"/>
                    <a:pt x="245" y="313"/>
                    <a:pt x="233" y="321"/>
                  </a:cubicBezTo>
                  <a:cubicBezTo>
                    <a:pt x="220" y="329"/>
                    <a:pt x="206" y="335"/>
                    <a:pt x="192" y="338"/>
                  </a:cubicBezTo>
                  <a:cubicBezTo>
                    <a:pt x="178" y="341"/>
                    <a:pt x="161" y="344"/>
                    <a:pt x="141" y="346"/>
                  </a:cubicBezTo>
                  <a:cubicBezTo>
                    <a:pt x="122" y="347"/>
                    <a:pt x="110" y="349"/>
                    <a:pt x="106" y="351"/>
                  </a:cubicBezTo>
                  <a:cubicBezTo>
                    <a:pt x="101" y="352"/>
                    <a:pt x="97" y="355"/>
                    <a:pt x="92" y="358"/>
                  </a:cubicBezTo>
                  <a:cubicBezTo>
                    <a:pt x="86" y="361"/>
                    <a:pt x="83" y="371"/>
                    <a:pt x="83" y="386"/>
                  </a:cubicBezTo>
                  <a:cubicBezTo>
                    <a:pt x="82" y="402"/>
                    <a:pt x="82" y="418"/>
                    <a:pt x="84" y="435"/>
                  </a:cubicBezTo>
                  <a:cubicBezTo>
                    <a:pt x="86" y="451"/>
                    <a:pt x="93" y="468"/>
                    <a:pt x="106" y="485"/>
                  </a:cubicBezTo>
                  <a:cubicBezTo>
                    <a:pt x="118" y="502"/>
                    <a:pt x="130" y="514"/>
                    <a:pt x="141" y="520"/>
                  </a:cubicBezTo>
                  <a:cubicBezTo>
                    <a:pt x="152" y="526"/>
                    <a:pt x="167" y="529"/>
                    <a:pt x="187" y="530"/>
                  </a:cubicBezTo>
                  <a:cubicBezTo>
                    <a:pt x="206" y="530"/>
                    <a:pt x="222" y="527"/>
                    <a:pt x="233" y="518"/>
                  </a:cubicBezTo>
                  <a:cubicBezTo>
                    <a:pt x="244" y="510"/>
                    <a:pt x="254" y="505"/>
                    <a:pt x="263" y="502"/>
                  </a:cubicBezTo>
                  <a:cubicBezTo>
                    <a:pt x="273" y="500"/>
                    <a:pt x="280" y="502"/>
                    <a:pt x="286" y="509"/>
                  </a:cubicBezTo>
                  <a:cubicBezTo>
                    <a:pt x="292" y="515"/>
                    <a:pt x="296" y="521"/>
                    <a:pt x="298" y="527"/>
                  </a:cubicBezTo>
                  <a:cubicBezTo>
                    <a:pt x="299" y="533"/>
                    <a:pt x="296" y="542"/>
                    <a:pt x="287" y="553"/>
                  </a:cubicBezTo>
                  <a:cubicBezTo>
                    <a:pt x="279" y="565"/>
                    <a:pt x="266" y="576"/>
                    <a:pt x="249" y="586"/>
                  </a:cubicBezTo>
                  <a:cubicBezTo>
                    <a:pt x="232" y="597"/>
                    <a:pt x="216" y="604"/>
                    <a:pt x="200" y="607"/>
                  </a:cubicBezTo>
                  <a:cubicBezTo>
                    <a:pt x="184" y="611"/>
                    <a:pt x="159" y="609"/>
                    <a:pt x="126" y="604"/>
                  </a:cubicBezTo>
                  <a:cubicBezTo>
                    <a:pt x="93" y="598"/>
                    <a:pt x="68" y="589"/>
                    <a:pt x="52" y="578"/>
                  </a:cubicBezTo>
                  <a:cubicBezTo>
                    <a:pt x="36" y="566"/>
                    <a:pt x="23" y="551"/>
                    <a:pt x="14" y="533"/>
                  </a:cubicBezTo>
                  <a:cubicBezTo>
                    <a:pt x="5" y="515"/>
                    <a:pt x="0" y="489"/>
                    <a:pt x="0" y="454"/>
                  </a:cubicBezTo>
                  <a:cubicBezTo>
                    <a:pt x="0" y="420"/>
                    <a:pt x="1" y="393"/>
                    <a:pt x="3" y="374"/>
                  </a:cubicBezTo>
                  <a:cubicBezTo>
                    <a:pt x="4" y="355"/>
                    <a:pt x="7" y="337"/>
                    <a:pt x="10" y="3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11" name="Freeform 68"/>
            <p:cNvSpPr>
              <a:spLocks noEditPoints="1"/>
            </p:cNvSpPr>
            <p:nvPr/>
          </p:nvSpPr>
          <p:spPr bwMode="auto">
            <a:xfrm>
              <a:off x="2261" y="1385"/>
              <a:ext cx="508" cy="744"/>
            </a:xfrm>
            <a:custGeom>
              <a:avLst/>
              <a:gdLst>
                <a:gd name="T0" fmla="*/ 63 w 498"/>
                <a:gd name="T1" fmla="*/ 479 h 728"/>
                <a:gd name="T2" fmla="*/ 188 w 498"/>
                <a:gd name="T3" fmla="*/ 117 h 728"/>
                <a:gd name="T4" fmla="*/ 248 w 498"/>
                <a:gd name="T5" fmla="*/ 20 h 728"/>
                <a:gd name="T6" fmla="*/ 288 w 498"/>
                <a:gd name="T7" fmla="*/ 1 h 728"/>
                <a:gd name="T8" fmla="*/ 319 w 498"/>
                <a:gd name="T9" fmla="*/ 17 h 728"/>
                <a:gd name="T10" fmla="*/ 337 w 498"/>
                <a:gd name="T11" fmla="*/ 70 h 728"/>
                <a:gd name="T12" fmla="*/ 404 w 498"/>
                <a:gd name="T13" fmla="*/ 296 h 728"/>
                <a:gd name="T14" fmla="*/ 483 w 498"/>
                <a:gd name="T15" fmla="*/ 508 h 728"/>
                <a:gd name="T16" fmla="*/ 498 w 498"/>
                <a:gd name="T17" fmla="*/ 551 h 728"/>
                <a:gd name="T18" fmla="*/ 481 w 498"/>
                <a:gd name="T19" fmla="*/ 590 h 728"/>
                <a:gd name="T20" fmla="*/ 448 w 498"/>
                <a:gd name="T21" fmla="*/ 609 h 728"/>
                <a:gd name="T22" fmla="*/ 410 w 498"/>
                <a:gd name="T23" fmla="*/ 583 h 728"/>
                <a:gd name="T24" fmla="*/ 377 w 498"/>
                <a:gd name="T25" fmla="*/ 527 h 728"/>
                <a:gd name="T26" fmla="*/ 359 w 498"/>
                <a:gd name="T27" fmla="*/ 484 h 728"/>
                <a:gd name="T28" fmla="*/ 348 w 498"/>
                <a:gd name="T29" fmla="*/ 470 h 728"/>
                <a:gd name="T30" fmla="*/ 323 w 498"/>
                <a:gd name="T31" fmla="*/ 477 h 728"/>
                <a:gd name="T32" fmla="*/ 223 w 498"/>
                <a:gd name="T33" fmla="*/ 506 h 728"/>
                <a:gd name="T34" fmla="*/ 138 w 498"/>
                <a:gd name="T35" fmla="*/ 541 h 728"/>
                <a:gd name="T36" fmla="*/ 120 w 498"/>
                <a:gd name="T37" fmla="*/ 594 h 728"/>
                <a:gd name="T38" fmla="*/ 101 w 498"/>
                <a:gd name="T39" fmla="*/ 661 h 728"/>
                <a:gd name="T40" fmla="*/ 72 w 498"/>
                <a:gd name="T41" fmla="*/ 708 h 728"/>
                <a:gd name="T42" fmla="*/ 34 w 498"/>
                <a:gd name="T43" fmla="*/ 727 h 728"/>
                <a:gd name="T44" fmla="*/ 7 w 498"/>
                <a:gd name="T45" fmla="*/ 700 h 728"/>
                <a:gd name="T46" fmla="*/ 21 w 498"/>
                <a:gd name="T47" fmla="*/ 596 h 728"/>
                <a:gd name="T48" fmla="*/ 63 w 498"/>
                <a:gd name="T49" fmla="*/ 479 h 728"/>
                <a:gd name="T50" fmla="*/ 226 w 498"/>
                <a:gd name="T51" fmla="*/ 409 h 728"/>
                <a:gd name="T52" fmla="*/ 307 w 498"/>
                <a:gd name="T53" fmla="*/ 387 h 728"/>
                <a:gd name="T54" fmla="*/ 329 w 498"/>
                <a:gd name="T55" fmla="*/ 377 h 728"/>
                <a:gd name="T56" fmla="*/ 310 w 498"/>
                <a:gd name="T57" fmla="*/ 309 h 728"/>
                <a:gd name="T58" fmla="*/ 278 w 498"/>
                <a:gd name="T59" fmla="*/ 193 h 728"/>
                <a:gd name="T60" fmla="*/ 259 w 498"/>
                <a:gd name="T61" fmla="*/ 149 h 728"/>
                <a:gd name="T62" fmla="*/ 209 w 498"/>
                <a:gd name="T63" fmla="*/ 285 h 728"/>
                <a:gd name="T64" fmla="*/ 172 w 498"/>
                <a:gd name="T65" fmla="*/ 419 h 728"/>
                <a:gd name="T66" fmla="*/ 189 w 498"/>
                <a:gd name="T67" fmla="*/ 426 h 728"/>
                <a:gd name="T68" fmla="*/ 226 w 498"/>
                <a:gd name="T69" fmla="*/ 409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8" h="728">
                  <a:moveTo>
                    <a:pt x="63" y="479"/>
                  </a:moveTo>
                  <a:cubicBezTo>
                    <a:pt x="122" y="290"/>
                    <a:pt x="164" y="169"/>
                    <a:pt x="188" y="117"/>
                  </a:cubicBezTo>
                  <a:cubicBezTo>
                    <a:pt x="211" y="65"/>
                    <a:pt x="231" y="33"/>
                    <a:pt x="248" y="20"/>
                  </a:cubicBezTo>
                  <a:cubicBezTo>
                    <a:pt x="264" y="7"/>
                    <a:pt x="277" y="0"/>
                    <a:pt x="288" y="1"/>
                  </a:cubicBezTo>
                  <a:cubicBezTo>
                    <a:pt x="299" y="2"/>
                    <a:pt x="309" y="7"/>
                    <a:pt x="319" y="17"/>
                  </a:cubicBezTo>
                  <a:cubicBezTo>
                    <a:pt x="328" y="27"/>
                    <a:pt x="334" y="45"/>
                    <a:pt x="337" y="70"/>
                  </a:cubicBezTo>
                  <a:cubicBezTo>
                    <a:pt x="339" y="96"/>
                    <a:pt x="361" y="171"/>
                    <a:pt x="404" y="296"/>
                  </a:cubicBezTo>
                  <a:cubicBezTo>
                    <a:pt x="446" y="422"/>
                    <a:pt x="473" y="492"/>
                    <a:pt x="483" y="508"/>
                  </a:cubicBezTo>
                  <a:cubicBezTo>
                    <a:pt x="493" y="523"/>
                    <a:pt x="498" y="538"/>
                    <a:pt x="498" y="551"/>
                  </a:cubicBezTo>
                  <a:cubicBezTo>
                    <a:pt x="498" y="564"/>
                    <a:pt x="492" y="577"/>
                    <a:pt x="481" y="590"/>
                  </a:cubicBezTo>
                  <a:cubicBezTo>
                    <a:pt x="470" y="603"/>
                    <a:pt x="459" y="610"/>
                    <a:pt x="448" y="609"/>
                  </a:cubicBezTo>
                  <a:cubicBezTo>
                    <a:pt x="437" y="608"/>
                    <a:pt x="425" y="599"/>
                    <a:pt x="410" y="583"/>
                  </a:cubicBezTo>
                  <a:cubicBezTo>
                    <a:pt x="396" y="566"/>
                    <a:pt x="385" y="548"/>
                    <a:pt x="377" y="527"/>
                  </a:cubicBezTo>
                  <a:cubicBezTo>
                    <a:pt x="370" y="507"/>
                    <a:pt x="364" y="492"/>
                    <a:pt x="359" y="484"/>
                  </a:cubicBezTo>
                  <a:cubicBezTo>
                    <a:pt x="355" y="476"/>
                    <a:pt x="351" y="471"/>
                    <a:pt x="348" y="470"/>
                  </a:cubicBezTo>
                  <a:cubicBezTo>
                    <a:pt x="345" y="470"/>
                    <a:pt x="336" y="472"/>
                    <a:pt x="323" y="477"/>
                  </a:cubicBezTo>
                  <a:cubicBezTo>
                    <a:pt x="309" y="482"/>
                    <a:pt x="276" y="491"/>
                    <a:pt x="223" y="506"/>
                  </a:cubicBezTo>
                  <a:cubicBezTo>
                    <a:pt x="171" y="521"/>
                    <a:pt x="142" y="533"/>
                    <a:pt x="138" y="541"/>
                  </a:cubicBezTo>
                  <a:cubicBezTo>
                    <a:pt x="134" y="549"/>
                    <a:pt x="128" y="567"/>
                    <a:pt x="120" y="594"/>
                  </a:cubicBezTo>
                  <a:cubicBezTo>
                    <a:pt x="113" y="621"/>
                    <a:pt x="106" y="643"/>
                    <a:pt x="101" y="661"/>
                  </a:cubicBezTo>
                  <a:cubicBezTo>
                    <a:pt x="96" y="678"/>
                    <a:pt x="86" y="694"/>
                    <a:pt x="72" y="708"/>
                  </a:cubicBezTo>
                  <a:cubicBezTo>
                    <a:pt x="58" y="722"/>
                    <a:pt x="45" y="728"/>
                    <a:pt x="34" y="727"/>
                  </a:cubicBezTo>
                  <a:cubicBezTo>
                    <a:pt x="23" y="727"/>
                    <a:pt x="14" y="717"/>
                    <a:pt x="7" y="700"/>
                  </a:cubicBezTo>
                  <a:cubicBezTo>
                    <a:pt x="0" y="683"/>
                    <a:pt x="5" y="648"/>
                    <a:pt x="21" y="596"/>
                  </a:cubicBezTo>
                  <a:cubicBezTo>
                    <a:pt x="37" y="545"/>
                    <a:pt x="51" y="505"/>
                    <a:pt x="63" y="479"/>
                  </a:cubicBezTo>
                  <a:close/>
                  <a:moveTo>
                    <a:pt x="226" y="409"/>
                  </a:moveTo>
                  <a:cubicBezTo>
                    <a:pt x="268" y="398"/>
                    <a:pt x="295" y="391"/>
                    <a:pt x="307" y="387"/>
                  </a:cubicBezTo>
                  <a:cubicBezTo>
                    <a:pt x="319" y="383"/>
                    <a:pt x="326" y="380"/>
                    <a:pt x="329" y="377"/>
                  </a:cubicBezTo>
                  <a:cubicBezTo>
                    <a:pt x="331" y="374"/>
                    <a:pt x="325" y="352"/>
                    <a:pt x="310" y="309"/>
                  </a:cubicBezTo>
                  <a:cubicBezTo>
                    <a:pt x="295" y="267"/>
                    <a:pt x="284" y="228"/>
                    <a:pt x="278" y="193"/>
                  </a:cubicBezTo>
                  <a:cubicBezTo>
                    <a:pt x="272" y="158"/>
                    <a:pt x="266" y="144"/>
                    <a:pt x="259" y="149"/>
                  </a:cubicBezTo>
                  <a:cubicBezTo>
                    <a:pt x="252" y="155"/>
                    <a:pt x="236" y="200"/>
                    <a:pt x="209" y="285"/>
                  </a:cubicBezTo>
                  <a:cubicBezTo>
                    <a:pt x="183" y="369"/>
                    <a:pt x="171" y="414"/>
                    <a:pt x="172" y="419"/>
                  </a:cubicBezTo>
                  <a:cubicBezTo>
                    <a:pt x="174" y="425"/>
                    <a:pt x="180" y="427"/>
                    <a:pt x="189" y="426"/>
                  </a:cubicBezTo>
                  <a:cubicBezTo>
                    <a:pt x="198" y="425"/>
                    <a:pt x="211" y="419"/>
                    <a:pt x="226" y="4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12" name="Freeform 69"/>
            <p:cNvSpPr/>
            <p:nvPr/>
          </p:nvSpPr>
          <p:spPr bwMode="auto">
            <a:xfrm>
              <a:off x="2862" y="1135"/>
              <a:ext cx="628" cy="930"/>
            </a:xfrm>
            <a:custGeom>
              <a:avLst/>
              <a:gdLst>
                <a:gd name="T0" fmla="*/ 27 w 614"/>
                <a:gd name="T1" fmla="*/ 442 h 910"/>
                <a:gd name="T2" fmla="*/ 144 w 614"/>
                <a:gd name="T3" fmla="*/ 191 h 910"/>
                <a:gd name="T4" fmla="*/ 182 w 614"/>
                <a:gd name="T5" fmla="*/ 156 h 910"/>
                <a:gd name="T6" fmla="*/ 212 w 614"/>
                <a:gd name="T7" fmla="*/ 160 h 910"/>
                <a:gd name="T8" fmla="*/ 239 w 614"/>
                <a:gd name="T9" fmla="*/ 208 h 910"/>
                <a:gd name="T10" fmla="*/ 256 w 614"/>
                <a:gd name="T11" fmla="*/ 292 h 910"/>
                <a:gd name="T12" fmla="*/ 266 w 614"/>
                <a:gd name="T13" fmla="*/ 337 h 910"/>
                <a:gd name="T14" fmla="*/ 303 w 614"/>
                <a:gd name="T15" fmla="*/ 254 h 910"/>
                <a:gd name="T16" fmla="*/ 374 w 614"/>
                <a:gd name="T17" fmla="*/ 103 h 910"/>
                <a:gd name="T18" fmla="*/ 425 w 614"/>
                <a:gd name="T19" fmla="*/ 18 h 910"/>
                <a:gd name="T20" fmla="*/ 451 w 614"/>
                <a:gd name="T21" fmla="*/ 1 h 910"/>
                <a:gd name="T22" fmla="*/ 479 w 614"/>
                <a:gd name="T23" fmla="*/ 9 h 910"/>
                <a:gd name="T24" fmla="*/ 495 w 614"/>
                <a:gd name="T25" fmla="*/ 48 h 910"/>
                <a:gd name="T26" fmla="*/ 491 w 614"/>
                <a:gd name="T27" fmla="*/ 345 h 910"/>
                <a:gd name="T28" fmla="*/ 488 w 614"/>
                <a:gd name="T29" fmla="*/ 665 h 910"/>
                <a:gd name="T30" fmla="*/ 500 w 614"/>
                <a:gd name="T31" fmla="*/ 742 h 910"/>
                <a:gd name="T32" fmla="*/ 520 w 614"/>
                <a:gd name="T33" fmla="*/ 781 h 910"/>
                <a:gd name="T34" fmla="*/ 545 w 614"/>
                <a:gd name="T35" fmla="*/ 803 h 910"/>
                <a:gd name="T36" fmla="*/ 577 w 614"/>
                <a:gd name="T37" fmla="*/ 813 h 910"/>
                <a:gd name="T38" fmla="*/ 603 w 614"/>
                <a:gd name="T39" fmla="*/ 827 h 910"/>
                <a:gd name="T40" fmla="*/ 613 w 614"/>
                <a:gd name="T41" fmla="*/ 855 h 910"/>
                <a:gd name="T42" fmla="*/ 600 w 614"/>
                <a:gd name="T43" fmla="*/ 890 h 910"/>
                <a:gd name="T44" fmla="*/ 565 w 614"/>
                <a:gd name="T45" fmla="*/ 910 h 910"/>
                <a:gd name="T46" fmla="*/ 512 w 614"/>
                <a:gd name="T47" fmla="*/ 899 h 910"/>
                <a:gd name="T48" fmla="*/ 454 w 614"/>
                <a:gd name="T49" fmla="*/ 865 h 910"/>
                <a:gd name="T50" fmla="*/ 408 w 614"/>
                <a:gd name="T51" fmla="*/ 778 h 910"/>
                <a:gd name="T52" fmla="*/ 397 w 614"/>
                <a:gd name="T53" fmla="*/ 565 h 910"/>
                <a:gd name="T54" fmla="*/ 406 w 614"/>
                <a:gd name="T55" fmla="*/ 350 h 910"/>
                <a:gd name="T56" fmla="*/ 407 w 614"/>
                <a:gd name="T57" fmla="*/ 266 h 910"/>
                <a:gd name="T58" fmla="*/ 395 w 614"/>
                <a:gd name="T59" fmla="*/ 254 h 910"/>
                <a:gd name="T60" fmla="*/ 356 w 614"/>
                <a:gd name="T61" fmla="*/ 348 h 910"/>
                <a:gd name="T62" fmla="*/ 309 w 614"/>
                <a:gd name="T63" fmla="*/ 469 h 910"/>
                <a:gd name="T64" fmla="*/ 282 w 614"/>
                <a:gd name="T65" fmla="*/ 514 h 910"/>
                <a:gd name="T66" fmla="*/ 257 w 614"/>
                <a:gd name="T67" fmla="*/ 535 h 910"/>
                <a:gd name="T68" fmla="*/ 221 w 614"/>
                <a:gd name="T69" fmla="*/ 532 h 910"/>
                <a:gd name="T70" fmla="*/ 191 w 614"/>
                <a:gd name="T71" fmla="*/ 476 h 910"/>
                <a:gd name="T72" fmla="*/ 173 w 614"/>
                <a:gd name="T73" fmla="*/ 403 h 910"/>
                <a:gd name="T74" fmla="*/ 159 w 614"/>
                <a:gd name="T75" fmla="*/ 379 h 910"/>
                <a:gd name="T76" fmla="*/ 125 w 614"/>
                <a:gd name="T77" fmla="*/ 470 h 910"/>
                <a:gd name="T78" fmla="*/ 85 w 614"/>
                <a:gd name="T79" fmla="*/ 577 h 910"/>
                <a:gd name="T80" fmla="*/ 56 w 614"/>
                <a:gd name="T81" fmla="*/ 595 h 910"/>
                <a:gd name="T82" fmla="*/ 22 w 614"/>
                <a:gd name="T83" fmla="*/ 585 h 910"/>
                <a:gd name="T84" fmla="*/ 1 w 614"/>
                <a:gd name="T85" fmla="*/ 554 h 910"/>
                <a:gd name="T86" fmla="*/ 5 w 614"/>
                <a:gd name="T87" fmla="*/ 505 h 910"/>
                <a:gd name="T88" fmla="*/ 29 w 614"/>
                <a:gd name="T89" fmla="*/ 432 h 910"/>
                <a:gd name="T90" fmla="*/ 27 w 614"/>
                <a:gd name="T91" fmla="*/ 442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14" h="910">
                  <a:moveTo>
                    <a:pt x="27" y="442"/>
                  </a:moveTo>
                  <a:cubicBezTo>
                    <a:pt x="88" y="293"/>
                    <a:pt x="127" y="210"/>
                    <a:pt x="144" y="191"/>
                  </a:cubicBezTo>
                  <a:cubicBezTo>
                    <a:pt x="161" y="172"/>
                    <a:pt x="173" y="160"/>
                    <a:pt x="182" y="156"/>
                  </a:cubicBezTo>
                  <a:cubicBezTo>
                    <a:pt x="190" y="152"/>
                    <a:pt x="200" y="153"/>
                    <a:pt x="212" y="160"/>
                  </a:cubicBezTo>
                  <a:cubicBezTo>
                    <a:pt x="224" y="167"/>
                    <a:pt x="233" y="183"/>
                    <a:pt x="239" y="208"/>
                  </a:cubicBezTo>
                  <a:cubicBezTo>
                    <a:pt x="245" y="234"/>
                    <a:pt x="250" y="262"/>
                    <a:pt x="256" y="292"/>
                  </a:cubicBezTo>
                  <a:cubicBezTo>
                    <a:pt x="261" y="323"/>
                    <a:pt x="264" y="337"/>
                    <a:pt x="266" y="337"/>
                  </a:cubicBezTo>
                  <a:cubicBezTo>
                    <a:pt x="267" y="336"/>
                    <a:pt x="280" y="308"/>
                    <a:pt x="303" y="254"/>
                  </a:cubicBezTo>
                  <a:cubicBezTo>
                    <a:pt x="326" y="200"/>
                    <a:pt x="349" y="149"/>
                    <a:pt x="374" y="103"/>
                  </a:cubicBezTo>
                  <a:cubicBezTo>
                    <a:pt x="398" y="57"/>
                    <a:pt x="415" y="29"/>
                    <a:pt x="425" y="18"/>
                  </a:cubicBezTo>
                  <a:cubicBezTo>
                    <a:pt x="434" y="7"/>
                    <a:pt x="443" y="2"/>
                    <a:pt x="451" y="1"/>
                  </a:cubicBezTo>
                  <a:cubicBezTo>
                    <a:pt x="460" y="0"/>
                    <a:pt x="469" y="3"/>
                    <a:pt x="479" y="9"/>
                  </a:cubicBezTo>
                  <a:cubicBezTo>
                    <a:pt x="490" y="16"/>
                    <a:pt x="495" y="29"/>
                    <a:pt x="495" y="48"/>
                  </a:cubicBezTo>
                  <a:cubicBezTo>
                    <a:pt x="495" y="67"/>
                    <a:pt x="493" y="166"/>
                    <a:pt x="491" y="345"/>
                  </a:cubicBezTo>
                  <a:cubicBezTo>
                    <a:pt x="488" y="525"/>
                    <a:pt x="487" y="631"/>
                    <a:pt x="488" y="665"/>
                  </a:cubicBezTo>
                  <a:cubicBezTo>
                    <a:pt x="489" y="699"/>
                    <a:pt x="493" y="724"/>
                    <a:pt x="500" y="742"/>
                  </a:cubicBezTo>
                  <a:cubicBezTo>
                    <a:pt x="506" y="759"/>
                    <a:pt x="513" y="772"/>
                    <a:pt x="520" y="781"/>
                  </a:cubicBezTo>
                  <a:cubicBezTo>
                    <a:pt x="527" y="790"/>
                    <a:pt x="535" y="798"/>
                    <a:pt x="545" y="803"/>
                  </a:cubicBezTo>
                  <a:cubicBezTo>
                    <a:pt x="556" y="809"/>
                    <a:pt x="566" y="813"/>
                    <a:pt x="577" y="813"/>
                  </a:cubicBezTo>
                  <a:cubicBezTo>
                    <a:pt x="588" y="814"/>
                    <a:pt x="597" y="819"/>
                    <a:pt x="603" y="827"/>
                  </a:cubicBezTo>
                  <a:cubicBezTo>
                    <a:pt x="609" y="835"/>
                    <a:pt x="612" y="845"/>
                    <a:pt x="613" y="855"/>
                  </a:cubicBezTo>
                  <a:cubicBezTo>
                    <a:pt x="614" y="866"/>
                    <a:pt x="609" y="878"/>
                    <a:pt x="600" y="890"/>
                  </a:cubicBezTo>
                  <a:cubicBezTo>
                    <a:pt x="591" y="902"/>
                    <a:pt x="579" y="909"/>
                    <a:pt x="565" y="910"/>
                  </a:cubicBezTo>
                  <a:cubicBezTo>
                    <a:pt x="550" y="910"/>
                    <a:pt x="533" y="907"/>
                    <a:pt x="512" y="899"/>
                  </a:cubicBezTo>
                  <a:cubicBezTo>
                    <a:pt x="492" y="890"/>
                    <a:pt x="473" y="879"/>
                    <a:pt x="454" y="865"/>
                  </a:cubicBezTo>
                  <a:cubicBezTo>
                    <a:pt x="435" y="851"/>
                    <a:pt x="420" y="822"/>
                    <a:pt x="408" y="778"/>
                  </a:cubicBezTo>
                  <a:cubicBezTo>
                    <a:pt x="396" y="733"/>
                    <a:pt x="392" y="662"/>
                    <a:pt x="397" y="565"/>
                  </a:cubicBezTo>
                  <a:cubicBezTo>
                    <a:pt x="401" y="468"/>
                    <a:pt x="404" y="396"/>
                    <a:pt x="406" y="350"/>
                  </a:cubicBezTo>
                  <a:cubicBezTo>
                    <a:pt x="407" y="304"/>
                    <a:pt x="408" y="276"/>
                    <a:pt x="407" y="266"/>
                  </a:cubicBezTo>
                  <a:cubicBezTo>
                    <a:pt x="406" y="256"/>
                    <a:pt x="402" y="252"/>
                    <a:pt x="395" y="254"/>
                  </a:cubicBezTo>
                  <a:cubicBezTo>
                    <a:pt x="389" y="256"/>
                    <a:pt x="376" y="287"/>
                    <a:pt x="356" y="348"/>
                  </a:cubicBezTo>
                  <a:cubicBezTo>
                    <a:pt x="337" y="409"/>
                    <a:pt x="321" y="449"/>
                    <a:pt x="309" y="469"/>
                  </a:cubicBezTo>
                  <a:cubicBezTo>
                    <a:pt x="297" y="489"/>
                    <a:pt x="288" y="504"/>
                    <a:pt x="282" y="514"/>
                  </a:cubicBezTo>
                  <a:cubicBezTo>
                    <a:pt x="276" y="525"/>
                    <a:pt x="268" y="532"/>
                    <a:pt x="257" y="535"/>
                  </a:cubicBezTo>
                  <a:cubicBezTo>
                    <a:pt x="246" y="539"/>
                    <a:pt x="234" y="538"/>
                    <a:pt x="221" y="532"/>
                  </a:cubicBezTo>
                  <a:cubicBezTo>
                    <a:pt x="209" y="526"/>
                    <a:pt x="198" y="508"/>
                    <a:pt x="191" y="476"/>
                  </a:cubicBezTo>
                  <a:cubicBezTo>
                    <a:pt x="183" y="445"/>
                    <a:pt x="177" y="421"/>
                    <a:pt x="173" y="403"/>
                  </a:cubicBezTo>
                  <a:cubicBezTo>
                    <a:pt x="169" y="386"/>
                    <a:pt x="164" y="378"/>
                    <a:pt x="159" y="379"/>
                  </a:cubicBezTo>
                  <a:cubicBezTo>
                    <a:pt x="154" y="379"/>
                    <a:pt x="142" y="410"/>
                    <a:pt x="125" y="470"/>
                  </a:cubicBezTo>
                  <a:cubicBezTo>
                    <a:pt x="107" y="530"/>
                    <a:pt x="94" y="566"/>
                    <a:pt x="85" y="577"/>
                  </a:cubicBezTo>
                  <a:cubicBezTo>
                    <a:pt x="77" y="589"/>
                    <a:pt x="67" y="595"/>
                    <a:pt x="56" y="595"/>
                  </a:cubicBezTo>
                  <a:cubicBezTo>
                    <a:pt x="45" y="595"/>
                    <a:pt x="33" y="591"/>
                    <a:pt x="22" y="585"/>
                  </a:cubicBezTo>
                  <a:cubicBezTo>
                    <a:pt x="10" y="578"/>
                    <a:pt x="3" y="568"/>
                    <a:pt x="1" y="554"/>
                  </a:cubicBezTo>
                  <a:cubicBezTo>
                    <a:pt x="0" y="540"/>
                    <a:pt x="1" y="524"/>
                    <a:pt x="5" y="505"/>
                  </a:cubicBezTo>
                  <a:cubicBezTo>
                    <a:pt x="9" y="486"/>
                    <a:pt x="17" y="461"/>
                    <a:pt x="29" y="432"/>
                  </a:cubicBezTo>
                  <a:lnTo>
                    <a:pt x="27" y="4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54274"/>
                                        </p:tgtEl>
                                        <p:attrNameLst>
                                          <p:attrName>style.visibility</p:attrName>
                                        </p:attrNameLst>
                                      </p:cBhvr>
                                      <p:to>
                                        <p:strVal val="visible"/>
                                      </p:to>
                                    </p:set>
                                    <p:animEffect transition="in" filter="barn(outHorizontal)">
                                      <p:cBhvr>
                                        <p:cTn id="7" dur="500"/>
                                        <p:tgtEl>
                                          <p:spTgt spid="5427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54275"/>
                                        </p:tgtEl>
                                        <p:attrNameLst>
                                          <p:attrName>style.visibility</p:attrName>
                                        </p:attrNameLst>
                                      </p:cBhvr>
                                      <p:to>
                                        <p:strVal val="visible"/>
                                      </p:to>
                                    </p:set>
                                    <p:anim calcmode="lin" valueType="num">
                                      <p:cBhvr additive="base">
                                        <p:cTn id="12" dur="500" fill="hold"/>
                                        <p:tgtEl>
                                          <p:spTgt spid="54275"/>
                                        </p:tgtEl>
                                        <p:attrNameLst>
                                          <p:attrName>ppt_x</p:attrName>
                                        </p:attrNameLst>
                                      </p:cBhvr>
                                      <p:tavLst>
                                        <p:tav tm="0">
                                          <p:val>
                                            <p:strVal val="0-#ppt_w/2"/>
                                          </p:val>
                                        </p:tav>
                                        <p:tav tm="100000">
                                          <p:val>
                                            <p:strVal val="#ppt_x"/>
                                          </p:val>
                                        </p:tav>
                                      </p:tavLst>
                                    </p:anim>
                                    <p:anim calcmode="lin" valueType="num">
                                      <p:cBhvr additive="base">
                                        <p:cTn id="13" dur="500" fill="hold"/>
                                        <p:tgtEl>
                                          <p:spTgt spid="5427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1" presetClass="path" presetSubtype="0" accel="50000" decel="50000" fill="hold" nodeType="clickEffect">
                                  <p:stCondLst>
                                    <p:cond delay="0"/>
                                  </p:stCondLst>
                                  <p:childTnLst>
                                    <p:animMotion origin="layout" path="M 0 0  L 0.036 0.062  L 0.108 0.062  L 0.072 0.125  L 0.108 0.187  L 0.036 0.187  L 0 0.25  L -0.036 0.187  L -0.108 0.187  L -0.072 0.125  L -0.108 0.062  L -0.036 0.062  L 0 0  Z" pathEditMode="relative" ptsTypes="">
                                      <p:cBhvr>
                                        <p:cTn id="22"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p:bldP spid="5427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100000">
              <a:srgbClr val="FF9933"/>
            </a:gs>
          </a:gsLst>
          <a:lin ang="5400000" scaled="1"/>
          <a:tileRect/>
        </a:gradFill>
        <a:effectLst/>
      </p:bgPr>
    </p:bg>
    <p:spTree>
      <p:nvGrpSpPr>
        <p:cNvPr id="1" name=""/>
        <p:cNvGrpSpPr/>
        <p:nvPr/>
      </p:nvGrpSpPr>
      <p:grpSpPr/>
      <p:sp>
        <p:nvSpPr>
          <p:cNvPr id="57346" name="矩形 57345"/>
          <p:cNvSpPr/>
          <p:nvPr/>
        </p:nvSpPr>
        <p:spPr>
          <a:xfrm>
            <a:off x="304800" y="685800"/>
            <a:ext cx="8305800" cy="2571115"/>
          </a:xfrm>
          <a:prstGeom prst="rect">
            <a:avLst/>
          </a:prstGeom>
          <a:noFill/>
          <a:ln w="9525">
            <a:noFill/>
          </a:ln>
        </p:spPr>
        <p:txBody>
          <a:bodyPr>
            <a:spAutoFit/>
          </a:bodyPr>
          <a:p>
            <a:pPr marL="457200" indent="-457200">
              <a:lnSpc>
                <a:spcPct val="130000"/>
              </a:lnSpc>
              <a:buClr>
                <a:schemeClr val="bg1"/>
              </a:buClr>
            </a:pPr>
            <a:r>
              <a:rPr lang="en-US" altLang="zh-CN" sz="4400" b="1" dirty="0">
                <a:latin typeface="华文新魏" pitchFamily="2" charset="-122"/>
                <a:ea typeface="华文新魏" pitchFamily="2" charset="-122"/>
              </a:rPr>
              <a:t>     </a:t>
            </a:r>
            <a:r>
              <a:rPr lang="zh-CN" altLang="en-US" sz="4000" b="1" dirty="0">
                <a:latin typeface="方正启体简体" panose="03000509000000000000" charset="-122"/>
                <a:ea typeface="方正启体简体" panose="03000509000000000000" charset="-122"/>
              </a:rPr>
              <a:t>跳读课文，划出课文中表现女娲对人类诞生的喜悦心情的句子，讨论交流一下自己的感受。</a:t>
            </a:r>
            <a:endParaRPr lang="zh-CN" altLang="en-US" sz="4000" b="1" dirty="0">
              <a:solidFill>
                <a:srgbClr val="FF0000"/>
              </a:solidFill>
              <a:latin typeface="方正启体简体" panose="03000509000000000000" charset="-122"/>
              <a:ea typeface="方正启体简体" panose="03000509000000000000" charset="-122"/>
            </a:endParaRPr>
          </a:p>
        </p:txBody>
      </p:sp>
      <p:pic>
        <p:nvPicPr>
          <p:cNvPr id="57347" name="图片 57346" descr="wend6"/>
          <p:cNvPicPr>
            <a:picLocks noChangeAspect="1"/>
          </p:cNvPicPr>
          <p:nvPr/>
        </p:nvPicPr>
        <p:blipFill>
          <a:blip r:embed="rId1"/>
          <a:stretch>
            <a:fillRect/>
          </a:stretch>
        </p:blipFill>
        <p:spPr>
          <a:xfrm>
            <a:off x="6629400" y="4775200"/>
            <a:ext cx="2514600" cy="2082800"/>
          </a:xfrm>
          <a:prstGeom prst="rect">
            <a:avLst/>
          </a:prstGeom>
          <a:noFill/>
          <a:ln w="9525">
            <a:noFill/>
          </a:ln>
        </p:spPr>
      </p:pic>
      <p:sp>
        <p:nvSpPr>
          <p:cNvPr id="57348" name="文本框 57347"/>
          <p:cNvSpPr txBox="1"/>
          <p:nvPr/>
        </p:nvSpPr>
        <p:spPr>
          <a:xfrm>
            <a:off x="950913" y="3730625"/>
            <a:ext cx="7292975" cy="2289175"/>
          </a:xfrm>
          <a:prstGeom prst="rect">
            <a:avLst/>
          </a:prstGeom>
          <a:noFill/>
          <a:ln w="9525">
            <a:noFill/>
          </a:ln>
        </p:spPr>
        <p:txBody>
          <a:bodyPr>
            <a:spAutoFit/>
          </a:bodyPr>
          <a:p>
            <a:r>
              <a:rPr lang="zh-CN" altLang="en-US" sz="3600" b="1" dirty="0">
                <a:solidFill>
                  <a:srgbClr val="3333FF"/>
                </a:solidFill>
                <a:latin typeface="Arial" panose="020B0604020202020204" pitchFamily="34" charset="0"/>
              </a:rPr>
              <a:t>提示：</a:t>
            </a:r>
            <a:r>
              <a:rPr lang="zh-CN" altLang="en-US" sz="3600" b="1" dirty="0">
                <a:solidFill>
                  <a:srgbClr val="FF0000"/>
                </a:solidFill>
                <a:latin typeface="Arial" panose="020B0604020202020204" pitchFamily="34" charset="0"/>
              </a:rPr>
              <a:t>人类的产生给大自然带来了无限的生机；人类产生的同时，也产生了“爱”，产生了人间的温暖</a:t>
            </a:r>
            <a:endParaRPr lang="zh-CN" altLang="en-US" sz="3600" b="1" dirty="0">
              <a:solidFill>
                <a:srgbClr val="FF0000"/>
              </a:solidFill>
              <a:latin typeface="Arial" panose="020B0604020202020204" pitchFamily="34" charset="0"/>
            </a:endParaRPr>
          </a:p>
          <a:p>
            <a:r>
              <a:rPr lang="en-US" altLang="zh-CN" sz="3600" b="1">
                <a:solidFill>
                  <a:srgbClr val="FF0000"/>
                </a:solidFill>
                <a:latin typeface="Arial" panose="020B0604020202020204" pitchFamily="34" charset="0"/>
              </a:rPr>
              <a:t>……</a:t>
            </a:r>
            <a:endParaRPr lang="en-US" altLang="zh-CN" sz="3600" b="1">
              <a:solidFill>
                <a:srgbClr val="FF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dissolve">
                                      <p:cBhvr>
                                        <p:cTn id="7" dur="500"/>
                                        <p:tgtEl>
                                          <p:spTgt spid="5734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7348"/>
                                        </p:tgtEl>
                                        <p:attrNameLst>
                                          <p:attrName>style.visibility</p:attrName>
                                        </p:attrNameLst>
                                      </p:cBhvr>
                                      <p:to>
                                        <p:strVal val="visible"/>
                                      </p:to>
                                    </p:set>
                                    <p:anim calcmode="lin" valueType="num">
                                      <p:cBhvr additive="base">
                                        <p:cTn id="12" dur="500" fill="hold"/>
                                        <p:tgtEl>
                                          <p:spTgt spid="57348"/>
                                        </p:tgtEl>
                                        <p:attrNameLst>
                                          <p:attrName>ppt_x</p:attrName>
                                        </p:attrNameLst>
                                      </p:cBhvr>
                                      <p:tavLst>
                                        <p:tav tm="0">
                                          <p:val>
                                            <p:strVal val="#ppt_x"/>
                                          </p:val>
                                        </p:tav>
                                        <p:tav tm="100000">
                                          <p:val>
                                            <p:strVal val="#ppt_x"/>
                                          </p:val>
                                        </p:tav>
                                      </p:tavLst>
                                    </p:anim>
                                    <p:anim calcmode="lin" valueType="num">
                                      <p:cBhvr additive="base">
                                        <p:cTn id="13" dur="500" fill="hold"/>
                                        <p:tgtEl>
                                          <p:spTgt spid="573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8"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100000">
              <a:srgbClr val="FF9933"/>
            </a:gs>
          </a:gsLst>
          <a:lin ang="5400000" scaled="1"/>
          <a:tileRect/>
        </a:gradFill>
        <a:effectLst/>
      </p:bgPr>
    </p:bg>
    <p:spTree>
      <p:nvGrpSpPr>
        <p:cNvPr id="1" name=""/>
        <p:cNvGrpSpPr/>
        <p:nvPr/>
      </p:nvGrpSpPr>
      <p:grpSpPr/>
      <p:sp>
        <p:nvSpPr>
          <p:cNvPr id="56322" name="矩形 56321"/>
          <p:cNvSpPr/>
          <p:nvPr/>
        </p:nvSpPr>
        <p:spPr>
          <a:xfrm>
            <a:off x="678180" y="489585"/>
            <a:ext cx="8305800" cy="4972050"/>
          </a:xfrm>
          <a:prstGeom prst="rect">
            <a:avLst/>
          </a:prstGeom>
          <a:noFill/>
          <a:ln w="9525">
            <a:noFill/>
          </a:ln>
        </p:spPr>
        <p:txBody>
          <a:bodyPr>
            <a:spAutoFit/>
          </a:bodyPr>
          <a:p>
            <a:pPr marL="457200" indent="-457200">
              <a:lnSpc>
                <a:spcPct val="130000"/>
              </a:lnSpc>
              <a:buClr>
                <a:schemeClr val="bg1"/>
              </a:buClr>
            </a:pPr>
            <a:r>
              <a:rPr lang="en-US" altLang="zh-CN" sz="4400" b="1" dirty="0">
                <a:latin typeface="华文新魏" pitchFamily="2" charset="-122"/>
                <a:ea typeface="华文新魏" pitchFamily="2" charset="-122"/>
              </a:rPr>
              <a:t>            </a:t>
            </a:r>
            <a:r>
              <a:rPr lang="zh-CN" altLang="en-US" sz="4400" b="1" dirty="0">
                <a:latin typeface="华文新魏" pitchFamily="2" charset="-122"/>
                <a:ea typeface="华文新魏" pitchFamily="2" charset="-122"/>
              </a:rPr>
              <a:t>讨论：</a:t>
            </a:r>
            <a:endParaRPr lang="zh-CN" altLang="en-US" sz="4400" b="1" dirty="0">
              <a:latin typeface="华文新魏" pitchFamily="2" charset="-122"/>
              <a:ea typeface="华文新魏" pitchFamily="2" charset="-122"/>
            </a:endParaRPr>
          </a:p>
          <a:p>
            <a:pPr marL="457200" indent="-457200">
              <a:lnSpc>
                <a:spcPct val="130000"/>
              </a:lnSpc>
              <a:buClr>
                <a:schemeClr val="bg1"/>
              </a:buClr>
            </a:pPr>
            <a:r>
              <a:rPr lang="en-US" altLang="zh-CN" sz="4000" dirty="0">
                <a:latin typeface="方正启体简体" panose="03000509000000000000" charset="-122"/>
                <a:ea typeface="方正启体简体" panose="03000509000000000000" charset="-122"/>
                <a:cs typeface="方正启体简体" panose="03000509000000000000" charset="-122"/>
              </a:rPr>
              <a:t>1</a:t>
            </a:r>
            <a:r>
              <a:rPr lang="zh-CN" altLang="en-US" sz="4000" dirty="0">
                <a:latin typeface="方正启体简体" panose="03000509000000000000" charset="-122"/>
                <a:ea typeface="方正启体简体" panose="03000509000000000000" charset="-122"/>
                <a:cs typeface="方正启体简体" panose="03000509000000000000" charset="-122"/>
              </a:rPr>
              <a:t>、女娲造人的具体过程是真的吗？你怎样理解这种写法？</a:t>
            </a:r>
            <a:endParaRPr lang="zh-CN" altLang="en-US" sz="4000" dirty="0">
              <a:latin typeface="方正启体简体" panose="03000509000000000000" charset="-122"/>
              <a:ea typeface="方正启体简体" panose="03000509000000000000" charset="-122"/>
              <a:cs typeface="方正启体简体" panose="03000509000000000000" charset="-122"/>
            </a:endParaRPr>
          </a:p>
          <a:p>
            <a:pPr marL="457200" indent="-457200">
              <a:lnSpc>
                <a:spcPct val="130000"/>
              </a:lnSpc>
              <a:buClr>
                <a:schemeClr val="bg1"/>
              </a:buClr>
            </a:pPr>
            <a:r>
              <a:rPr lang="en-US" altLang="zh-CN" sz="4000" dirty="0">
                <a:latin typeface="方正启体简体" panose="03000509000000000000" charset="-122"/>
                <a:ea typeface="方正启体简体" panose="03000509000000000000" charset="-122"/>
                <a:cs typeface="方正启体简体" panose="03000509000000000000" charset="-122"/>
              </a:rPr>
              <a:t>2</a:t>
            </a:r>
            <a:r>
              <a:rPr lang="zh-CN" altLang="en-US" sz="4000" dirty="0">
                <a:latin typeface="方正启体简体" panose="03000509000000000000" charset="-122"/>
                <a:ea typeface="方正启体简体" panose="03000509000000000000" charset="-122"/>
                <a:cs typeface="方正启体简体" panose="03000509000000000000" charset="-122"/>
              </a:rPr>
              <a:t>、你也发挥一下自己的想象，对女娲造人的动机、经过做另一种推测，说给大家听。</a:t>
            </a:r>
            <a:endParaRPr lang="zh-CN" altLang="en-US" sz="4000" dirty="0">
              <a:solidFill>
                <a:srgbClr val="FF0000"/>
              </a:solidFill>
              <a:latin typeface="方正启体简体" panose="03000509000000000000" charset="-122"/>
              <a:ea typeface="方正启体简体" panose="03000509000000000000" charset="-122"/>
              <a:cs typeface="方正启体简体" panose="03000509000000000000" charset="-122"/>
            </a:endParaRPr>
          </a:p>
        </p:txBody>
      </p:sp>
      <p:pic>
        <p:nvPicPr>
          <p:cNvPr id="56323" name="图片 56322" descr="wend6"/>
          <p:cNvPicPr>
            <a:picLocks noChangeAspect="1"/>
          </p:cNvPicPr>
          <p:nvPr/>
        </p:nvPicPr>
        <p:blipFill>
          <a:blip r:embed="rId1"/>
          <a:stretch>
            <a:fillRect/>
          </a:stretch>
        </p:blipFill>
        <p:spPr>
          <a:xfrm>
            <a:off x="6629400" y="4775200"/>
            <a:ext cx="2514600" cy="2082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dissolve">
                                      <p:cBhvr>
                                        <p:cTn id="7" dur="500"/>
                                        <p:tgtEl>
                                          <p:spTgt spid="56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6" name="标题 62465"/>
          <p:cNvSpPr>
            <a:spLocks noGrp="1" noRot="1"/>
          </p:cNvSpPr>
          <p:nvPr>
            <p:ph type="title"/>
          </p:nvPr>
        </p:nvSpPr>
        <p:spPr/>
        <p:txBody>
          <a:bodyPr anchor="ctr"/>
          <a:p>
            <a:endParaRPr dirty="0"/>
          </a:p>
        </p:txBody>
      </p:sp>
      <p:sp>
        <p:nvSpPr>
          <p:cNvPr id="62467" name="文本占位符 62466"/>
          <p:cNvSpPr>
            <a:spLocks noGrp="1" noRot="1"/>
          </p:cNvSpPr>
          <p:nvPr>
            <p:ph type="body" idx="1"/>
          </p:nvPr>
        </p:nvSpPr>
        <p:spPr>
          <a:xfrm>
            <a:off x="678815" y="1600200"/>
            <a:ext cx="8163560" cy="4498975"/>
          </a:xfrm>
        </p:spPr>
        <p:txBody>
          <a:bodyPr/>
          <a:p>
            <a:pPr>
              <a:lnSpc>
                <a:spcPct val="130000"/>
              </a:lnSpc>
            </a:pPr>
            <a:r>
              <a:rPr lang="zh-CN" altLang="en-US" b="1" dirty="0"/>
              <a:t>这篇神话详述了女娲造人的具体过程，表现了原始初民对人类自身来源地好奇、追索，以及在当时社会生活条件下所做出的极富想象力的解释。</a:t>
            </a:r>
            <a:endParaRPr lang="zh-CN" altLang="en-US" b="1"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rgbClr val="FF99FF"/>
        </a:solidFill>
        <a:effectLst/>
      </p:bgPr>
    </p:bg>
    <p:spTree>
      <p:nvGrpSpPr>
        <p:cNvPr id="1" name=""/>
        <p:cNvGrpSpPr/>
        <p:nvPr/>
      </p:nvGrpSpPr>
      <p:grpSpPr/>
      <p:sp>
        <p:nvSpPr>
          <p:cNvPr id="29698" name="文本框 29697"/>
          <p:cNvSpPr txBox="1"/>
          <p:nvPr/>
        </p:nvSpPr>
        <p:spPr>
          <a:xfrm flipV="1">
            <a:off x="304800" y="990600"/>
            <a:ext cx="8839200" cy="457200"/>
          </a:xfrm>
          <a:prstGeom prst="rect">
            <a:avLst/>
          </a:prstGeom>
          <a:noFill/>
          <a:ln w="9525">
            <a:noFill/>
          </a:ln>
        </p:spPr>
        <p:txBody>
          <a:bodyPr rot="10800000">
            <a:spAutoFit/>
          </a:bodyPr>
          <a:p>
            <a:pPr>
              <a:spcBef>
                <a:spcPct val="50000"/>
              </a:spcBef>
              <a:buClr>
                <a:schemeClr val="bg1"/>
              </a:buClr>
            </a:pPr>
            <a:endParaRPr sz="2400" dirty="0">
              <a:latin typeface="Times New Roman" panose="02020603050405020304" pitchFamily="18" charset="0"/>
            </a:endParaRPr>
          </a:p>
        </p:txBody>
      </p:sp>
      <p:sp>
        <p:nvSpPr>
          <p:cNvPr id="29699" name="文本框 29698"/>
          <p:cNvSpPr txBox="1"/>
          <p:nvPr/>
        </p:nvSpPr>
        <p:spPr>
          <a:xfrm>
            <a:off x="949008" y="990283"/>
            <a:ext cx="8964612" cy="1014730"/>
          </a:xfrm>
          <a:prstGeom prst="rect">
            <a:avLst/>
          </a:prstGeom>
          <a:noFill/>
          <a:ln w="9525">
            <a:noFill/>
          </a:ln>
        </p:spPr>
        <p:txBody>
          <a:bodyPr>
            <a:spAutoFit/>
          </a:bodyPr>
          <a:p>
            <a:pPr eaLnBrk="0" hangingPunct="0">
              <a:buClr>
                <a:schemeClr val="bg1"/>
              </a:buClr>
            </a:pPr>
            <a:r>
              <a:rPr lang="en-US" altLang="zh-CN" sz="6000" b="1" dirty="0">
                <a:latin typeface="华文新魏" pitchFamily="2" charset="-122"/>
                <a:ea typeface="华文新魏" pitchFamily="2" charset="-122"/>
              </a:rPr>
              <a:t> </a:t>
            </a:r>
            <a:r>
              <a:rPr lang="en-US" altLang="zh-CN" sz="4800" b="1" dirty="0">
                <a:latin typeface="华文新魏" pitchFamily="2" charset="-122"/>
                <a:ea typeface="华文新魏" pitchFamily="2" charset="-122"/>
              </a:rPr>
              <a:t> </a:t>
            </a:r>
            <a:r>
              <a:rPr lang="zh-CN" altLang="en-US" sz="4800" b="1" dirty="0">
                <a:latin typeface="华文新魏" pitchFamily="2" charset="-122"/>
                <a:ea typeface="华文新魏" pitchFamily="2" charset="-122"/>
              </a:rPr>
              <a:t>说说你对女娲的认识。</a:t>
            </a:r>
            <a:endParaRPr lang="zh-CN" altLang="en-US" sz="4800" b="1" dirty="0">
              <a:latin typeface="华文新魏" pitchFamily="2" charset="-122"/>
              <a:ea typeface="华文新魏" pitchFamily="2" charset="-122"/>
            </a:endParaRPr>
          </a:p>
        </p:txBody>
      </p:sp>
      <p:sp>
        <p:nvSpPr>
          <p:cNvPr id="29702" name="文本框 29701"/>
          <p:cNvSpPr txBox="1"/>
          <p:nvPr/>
        </p:nvSpPr>
        <p:spPr>
          <a:xfrm>
            <a:off x="457200" y="304800"/>
            <a:ext cx="2971800" cy="823913"/>
          </a:xfrm>
          <a:prstGeom prst="rect">
            <a:avLst/>
          </a:prstGeom>
          <a:noFill/>
          <a:ln w="9525">
            <a:noFill/>
          </a:ln>
        </p:spPr>
        <p:txBody>
          <a:bodyPr>
            <a:spAutoFit/>
          </a:bodyPr>
          <a:p>
            <a:pPr>
              <a:spcBef>
                <a:spcPct val="50000"/>
              </a:spcBef>
              <a:buClr>
                <a:schemeClr val="bg1"/>
              </a:buClr>
            </a:pPr>
            <a:r>
              <a:rPr lang="zh-CN" altLang="en-US" sz="4800" b="1" dirty="0">
                <a:latin typeface="Times New Roman" panose="02020603050405020304" pitchFamily="18" charset="0"/>
                <a:ea typeface="幼圆" pitchFamily="49" charset="-122"/>
              </a:rPr>
              <a:t>研读课文</a:t>
            </a:r>
            <a:r>
              <a:rPr lang="zh-CN" altLang="en-US" sz="2400" dirty="0">
                <a:latin typeface="Times New Roman" panose="02020603050405020304" pitchFamily="18" charset="0"/>
              </a:rPr>
              <a:t>：</a:t>
            </a:r>
            <a:endParaRPr lang="zh-CN" altLang="en-US" sz="2400">
              <a:latin typeface="Times New Roman" panose="02020603050405020304" pitchFamily="18" charset="0"/>
            </a:endParaRPr>
          </a:p>
        </p:txBody>
      </p:sp>
      <p:sp>
        <p:nvSpPr>
          <p:cNvPr id="29703" name="文本框 29702"/>
          <p:cNvSpPr txBox="1"/>
          <p:nvPr/>
        </p:nvSpPr>
        <p:spPr>
          <a:xfrm>
            <a:off x="793750" y="2150745"/>
            <a:ext cx="7715885" cy="2584450"/>
          </a:xfrm>
          <a:prstGeom prst="rect">
            <a:avLst/>
          </a:prstGeom>
          <a:noFill/>
          <a:ln w="9525">
            <a:noFill/>
          </a:ln>
        </p:spPr>
        <p:txBody>
          <a:bodyPr wrap="square">
            <a:spAutoFit/>
          </a:bodyPr>
          <a:p>
            <a:pPr>
              <a:spcBef>
                <a:spcPct val="50000"/>
              </a:spcBef>
              <a:buClr>
                <a:schemeClr val="bg1"/>
              </a:buClr>
            </a:pPr>
            <a:r>
              <a:rPr lang="en-US" altLang="zh-CN" sz="4800" b="1" dirty="0">
                <a:latin typeface="华文行楷" pitchFamily="2" charset="-122"/>
                <a:ea typeface="华文行楷" pitchFamily="2" charset="-122"/>
              </a:rPr>
              <a:t>       </a:t>
            </a:r>
            <a:r>
              <a:rPr lang="zh-CN" altLang="en-US" sz="4800" b="1" dirty="0">
                <a:latin typeface="华康娃娃体W5" panose="040B0509000000000000" charset="-122"/>
                <a:ea typeface="华康娃娃体W5" panose="040B0509000000000000" charset="-122"/>
                <a:cs typeface="华康娃娃体W5" panose="040B0509000000000000" charset="-122"/>
              </a:rPr>
              <a:t>从</a:t>
            </a:r>
            <a:r>
              <a:rPr lang="en-US" altLang="zh-CN" sz="4800" b="1" dirty="0">
                <a:latin typeface="华康娃娃体W5" panose="040B0509000000000000" charset="-122"/>
                <a:ea typeface="华康娃娃体W5" panose="040B0509000000000000" charset="-122"/>
                <a:cs typeface="华康娃娃体W5" panose="040B0509000000000000" charset="-122"/>
              </a:rPr>
              <a:t>_____________</a:t>
            </a:r>
            <a:r>
              <a:rPr lang="zh-CN" altLang="en-US" sz="4800" b="1" dirty="0">
                <a:latin typeface="华康娃娃体W5" panose="040B0509000000000000" charset="-122"/>
                <a:ea typeface="华康娃娃体W5" panose="040B0509000000000000" charset="-122"/>
                <a:cs typeface="华康娃娃体W5" panose="040B0509000000000000" charset="-122"/>
              </a:rPr>
              <a:t>中，可以看出女娲是一个</a:t>
            </a:r>
            <a:r>
              <a:rPr lang="en-US" altLang="zh-CN" sz="4800" b="1">
                <a:latin typeface="华康娃娃体W5" panose="040B0509000000000000" charset="-122"/>
                <a:ea typeface="华康娃娃体W5" panose="040B0509000000000000" charset="-122"/>
                <a:cs typeface="华康娃娃体W5" panose="040B0509000000000000" charset="-122"/>
              </a:rPr>
              <a:t>_________________</a:t>
            </a:r>
            <a:r>
              <a:rPr lang="zh-CN" altLang="en-US" sz="4800" b="1" dirty="0">
                <a:latin typeface="华康娃娃体W5" panose="040B0509000000000000" charset="-122"/>
                <a:ea typeface="华康娃娃体W5" panose="040B0509000000000000" charset="-122"/>
                <a:cs typeface="华康娃娃体W5" panose="040B0509000000000000" charset="-122"/>
              </a:rPr>
              <a:t>的人。</a:t>
            </a:r>
            <a:endParaRPr lang="zh-CN" altLang="en-US" sz="4800" b="1" dirty="0">
              <a:latin typeface="华文行楷" pitchFamily="2" charset="-122"/>
              <a:ea typeface="华文行楷" pitchFamily="2" charset="-122"/>
            </a:endParaRPr>
          </a:p>
          <a:p>
            <a:endParaRPr lang="zh-CN" altLang="en-US">
              <a:latin typeface="Arial" panose="020B0604020202020204" pitchFamily="34" charset="0"/>
            </a:endParaRPr>
          </a:p>
        </p:txBody>
      </p:sp>
      <p:grpSp>
        <p:nvGrpSpPr>
          <p:cNvPr id="21" name="Group 4"/>
          <p:cNvGrpSpPr>
            <a:grpSpLocks noChangeAspect="1"/>
          </p:cNvGrpSpPr>
          <p:nvPr/>
        </p:nvGrpSpPr>
        <p:grpSpPr bwMode="auto">
          <a:xfrm>
            <a:off x="5707063" y="4430078"/>
            <a:ext cx="2727325" cy="2403475"/>
            <a:chOff x="1237" y="1589"/>
            <a:chExt cx="1718" cy="1514"/>
          </a:xfrm>
          <a:solidFill>
            <a:schemeClr val="tx1">
              <a:lumMod val="85000"/>
              <a:lumOff val="15000"/>
            </a:schemeClr>
          </a:solidFill>
        </p:grpSpPr>
        <p:sp>
          <p:nvSpPr>
            <p:cNvPr id="30" name="Freeform 5"/>
            <p:cNvSpPr>
              <a:spLocks noEditPoints="1"/>
            </p:cNvSpPr>
            <p:nvPr/>
          </p:nvSpPr>
          <p:spPr bwMode="auto">
            <a:xfrm>
              <a:off x="1244" y="1768"/>
              <a:ext cx="371" cy="402"/>
            </a:xfrm>
            <a:custGeom>
              <a:avLst/>
              <a:gdLst>
                <a:gd name="T0" fmla="*/ 0 w 110"/>
                <a:gd name="T1" fmla="*/ 59 h 119"/>
                <a:gd name="T2" fmla="*/ 53 w 110"/>
                <a:gd name="T3" fmla="*/ 0 h 119"/>
                <a:gd name="T4" fmla="*/ 53 w 110"/>
                <a:gd name="T5" fmla="*/ 0 h 119"/>
                <a:gd name="T6" fmla="*/ 110 w 110"/>
                <a:gd name="T7" fmla="*/ 60 h 119"/>
                <a:gd name="T8" fmla="*/ 110 w 110"/>
                <a:gd name="T9" fmla="*/ 60 h 119"/>
                <a:gd name="T10" fmla="*/ 52 w 110"/>
                <a:gd name="T11" fmla="*/ 119 h 119"/>
                <a:gd name="T12" fmla="*/ 52 w 110"/>
                <a:gd name="T13" fmla="*/ 119 h 119"/>
                <a:gd name="T14" fmla="*/ 0 w 110"/>
                <a:gd name="T15" fmla="*/ 59 h 119"/>
                <a:gd name="T16" fmla="*/ 4 w 110"/>
                <a:gd name="T17" fmla="*/ 59 h 119"/>
                <a:gd name="T18" fmla="*/ 52 w 110"/>
                <a:gd name="T19" fmla="*/ 115 h 119"/>
                <a:gd name="T20" fmla="*/ 52 w 110"/>
                <a:gd name="T21" fmla="*/ 115 h 119"/>
                <a:gd name="T22" fmla="*/ 89 w 110"/>
                <a:gd name="T23" fmla="*/ 99 h 119"/>
                <a:gd name="T24" fmla="*/ 89 w 110"/>
                <a:gd name="T25" fmla="*/ 99 h 119"/>
                <a:gd name="T26" fmla="*/ 106 w 110"/>
                <a:gd name="T27" fmla="*/ 60 h 119"/>
                <a:gd name="T28" fmla="*/ 106 w 110"/>
                <a:gd name="T29" fmla="*/ 60 h 119"/>
                <a:gd name="T30" fmla="*/ 53 w 110"/>
                <a:gd name="T31" fmla="*/ 4 h 119"/>
                <a:gd name="T32" fmla="*/ 53 w 110"/>
                <a:gd name="T33" fmla="*/ 4 h 119"/>
                <a:gd name="T34" fmla="*/ 4 w 110"/>
                <a:gd name="T35" fmla="*/ 5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119">
                  <a:moveTo>
                    <a:pt x="0" y="59"/>
                  </a:moveTo>
                  <a:cubicBezTo>
                    <a:pt x="0" y="26"/>
                    <a:pt x="23" y="0"/>
                    <a:pt x="53" y="0"/>
                  </a:cubicBezTo>
                  <a:cubicBezTo>
                    <a:pt x="53" y="0"/>
                    <a:pt x="53" y="0"/>
                    <a:pt x="53" y="0"/>
                  </a:cubicBezTo>
                  <a:cubicBezTo>
                    <a:pt x="83" y="0"/>
                    <a:pt x="110" y="27"/>
                    <a:pt x="110" y="60"/>
                  </a:cubicBezTo>
                  <a:cubicBezTo>
                    <a:pt x="110" y="60"/>
                    <a:pt x="110" y="60"/>
                    <a:pt x="110" y="60"/>
                  </a:cubicBezTo>
                  <a:cubicBezTo>
                    <a:pt x="110" y="92"/>
                    <a:pt x="81" y="119"/>
                    <a:pt x="52" y="119"/>
                  </a:cubicBezTo>
                  <a:cubicBezTo>
                    <a:pt x="52" y="119"/>
                    <a:pt x="52" y="119"/>
                    <a:pt x="52" y="119"/>
                  </a:cubicBezTo>
                  <a:cubicBezTo>
                    <a:pt x="22" y="119"/>
                    <a:pt x="0" y="91"/>
                    <a:pt x="0" y="59"/>
                  </a:cubicBezTo>
                  <a:close/>
                  <a:moveTo>
                    <a:pt x="4" y="59"/>
                  </a:moveTo>
                  <a:cubicBezTo>
                    <a:pt x="4" y="90"/>
                    <a:pt x="25" y="115"/>
                    <a:pt x="52" y="115"/>
                  </a:cubicBezTo>
                  <a:cubicBezTo>
                    <a:pt x="52" y="115"/>
                    <a:pt x="52" y="115"/>
                    <a:pt x="52" y="115"/>
                  </a:cubicBezTo>
                  <a:cubicBezTo>
                    <a:pt x="65" y="115"/>
                    <a:pt x="79" y="109"/>
                    <a:pt x="89" y="99"/>
                  </a:cubicBezTo>
                  <a:cubicBezTo>
                    <a:pt x="89" y="99"/>
                    <a:pt x="89" y="99"/>
                    <a:pt x="89" y="99"/>
                  </a:cubicBezTo>
                  <a:cubicBezTo>
                    <a:pt x="99" y="89"/>
                    <a:pt x="106" y="75"/>
                    <a:pt x="106" y="60"/>
                  </a:cubicBezTo>
                  <a:cubicBezTo>
                    <a:pt x="106" y="60"/>
                    <a:pt x="106" y="60"/>
                    <a:pt x="106" y="60"/>
                  </a:cubicBezTo>
                  <a:cubicBezTo>
                    <a:pt x="106" y="29"/>
                    <a:pt x="80" y="4"/>
                    <a:pt x="53" y="4"/>
                  </a:cubicBezTo>
                  <a:cubicBezTo>
                    <a:pt x="53" y="4"/>
                    <a:pt x="53" y="4"/>
                    <a:pt x="53" y="4"/>
                  </a:cubicBezTo>
                  <a:cubicBezTo>
                    <a:pt x="26" y="4"/>
                    <a:pt x="4" y="28"/>
                    <a:pt x="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1" name="Freeform 6"/>
            <p:cNvSpPr>
              <a:spLocks noEditPoints="1"/>
            </p:cNvSpPr>
            <p:nvPr/>
          </p:nvSpPr>
          <p:spPr bwMode="auto">
            <a:xfrm>
              <a:off x="1237" y="1762"/>
              <a:ext cx="385" cy="415"/>
            </a:xfrm>
            <a:custGeom>
              <a:avLst/>
              <a:gdLst>
                <a:gd name="T0" fmla="*/ 0 w 114"/>
                <a:gd name="T1" fmla="*/ 61 h 123"/>
                <a:gd name="T2" fmla="*/ 2 w 114"/>
                <a:gd name="T3" fmla="*/ 61 h 123"/>
                <a:gd name="T4" fmla="*/ 0 w 114"/>
                <a:gd name="T5" fmla="*/ 61 h 123"/>
                <a:gd name="T6" fmla="*/ 55 w 114"/>
                <a:gd name="T7" fmla="*/ 0 h 123"/>
                <a:gd name="T8" fmla="*/ 55 w 114"/>
                <a:gd name="T9" fmla="*/ 0 h 123"/>
                <a:gd name="T10" fmla="*/ 114 w 114"/>
                <a:gd name="T11" fmla="*/ 62 h 123"/>
                <a:gd name="T12" fmla="*/ 114 w 114"/>
                <a:gd name="T13" fmla="*/ 62 h 123"/>
                <a:gd name="T14" fmla="*/ 54 w 114"/>
                <a:gd name="T15" fmla="*/ 123 h 123"/>
                <a:gd name="T16" fmla="*/ 54 w 114"/>
                <a:gd name="T17" fmla="*/ 123 h 123"/>
                <a:gd name="T18" fmla="*/ 0 w 114"/>
                <a:gd name="T19" fmla="*/ 61 h 123"/>
                <a:gd name="T20" fmla="*/ 54 w 114"/>
                <a:gd name="T21" fmla="*/ 119 h 123"/>
                <a:gd name="T22" fmla="*/ 102 w 114"/>
                <a:gd name="T23" fmla="*/ 89 h 123"/>
                <a:gd name="T24" fmla="*/ 102 w 114"/>
                <a:gd name="T25" fmla="*/ 89 h 123"/>
                <a:gd name="T26" fmla="*/ 93 w 114"/>
                <a:gd name="T27" fmla="*/ 102 h 123"/>
                <a:gd name="T28" fmla="*/ 93 w 114"/>
                <a:gd name="T29" fmla="*/ 102 h 123"/>
                <a:gd name="T30" fmla="*/ 54 w 114"/>
                <a:gd name="T31" fmla="*/ 119 h 123"/>
                <a:gd name="T32" fmla="*/ 54 w 114"/>
                <a:gd name="T33" fmla="*/ 119 h 123"/>
                <a:gd name="T34" fmla="*/ 54 w 114"/>
                <a:gd name="T35" fmla="*/ 119 h 123"/>
                <a:gd name="T36" fmla="*/ 54 w 114"/>
                <a:gd name="T37" fmla="*/ 119 h 123"/>
                <a:gd name="T38" fmla="*/ 16 w 114"/>
                <a:gd name="T39" fmla="*/ 99 h 123"/>
                <a:gd name="T40" fmla="*/ 16 w 114"/>
                <a:gd name="T41" fmla="*/ 99 h 123"/>
                <a:gd name="T42" fmla="*/ 54 w 114"/>
                <a:gd name="T43" fmla="*/ 119 h 123"/>
                <a:gd name="T44" fmla="*/ 54 w 114"/>
                <a:gd name="T45" fmla="*/ 115 h 123"/>
                <a:gd name="T46" fmla="*/ 54 w 114"/>
                <a:gd name="T47" fmla="*/ 115 h 123"/>
                <a:gd name="T48" fmla="*/ 54 w 114"/>
                <a:gd name="T49" fmla="*/ 115 h 123"/>
                <a:gd name="T50" fmla="*/ 90 w 114"/>
                <a:gd name="T51" fmla="*/ 99 h 123"/>
                <a:gd name="T52" fmla="*/ 90 w 114"/>
                <a:gd name="T53" fmla="*/ 99 h 123"/>
                <a:gd name="T54" fmla="*/ 106 w 114"/>
                <a:gd name="T55" fmla="*/ 62 h 123"/>
                <a:gd name="T56" fmla="*/ 106 w 114"/>
                <a:gd name="T57" fmla="*/ 62 h 123"/>
                <a:gd name="T58" fmla="*/ 55 w 114"/>
                <a:gd name="T59" fmla="*/ 8 h 123"/>
                <a:gd name="T60" fmla="*/ 55 w 114"/>
                <a:gd name="T61" fmla="*/ 8 h 123"/>
                <a:gd name="T62" fmla="*/ 8 w 114"/>
                <a:gd name="T63" fmla="*/ 61 h 123"/>
                <a:gd name="T64" fmla="*/ 8 w 114"/>
                <a:gd name="T65" fmla="*/ 61 h 123"/>
                <a:gd name="T66" fmla="*/ 54 w 114"/>
                <a:gd name="T67" fmla="*/ 115 h 123"/>
                <a:gd name="T68" fmla="*/ 110 w 114"/>
                <a:gd name="T69" fmla="*/ 62 h 123"/>
                <a:gd name="T70" fmla="*/ 55 w 114"/>
                <a:gd name="T71" fmla="*/ 4 h 123"/>
                <a:gd name="T72" fmla="*/ 55 w 114"/>
                <a:gd name="T73" fmla="*/ 4 h 123"/>
                <a:gd name="T74" fmla="*/ 110 w 114"/>
                <a:gd name="T75" fmla="*/ 62 h 123"/>
                <a:gd name="T76" fmla="*/ 6 w 114"/>
                <a:gd name="T77" fmla="*/ 61 h 123"/>
                <a:gd name="T78" fmla="*/ 4 w 114"/>
                <a:gd name="T79" fmla="*/ 61 h 123"/>
                <a:gd name="T80" fmla="*/ 4 w 114"/>
                <a:gd name="T81" fmla="*/ 61 h 123"/>
                <a:gd name="T82" fmla="*/ 4 w 114"/>
                <a:gd name="T83" fmla="*/ 61 h 123"/>
                <a:gd name="T84" fmla="*/ 4 w 114"/>
                <a:gd name="T85" fmla="*/ 61 h 123"/>
                <a:gd name="T86" fmla="*/ 4 w 114"/>
                <a:gd name="T87" fmla="*/ 61 h 123"/>
                <a:gd name="T88" fmla="*/ 6 w 114"/>
                <a:gd name="T89" fmla="*/ 61 h 123"/>
                <a:gd name="T90" fmla="*/ 17 w 114"/>
                <a:gd name="T91" fmla="*/ 23 h 123"/>
                <a:gd name="T92" fmla="*/ 55 w 114"/>
                <a:gd name="T93" fmla="*/ 4 h 123"/>
                <a:gd name="T94" fmla="*/ 55 w 114"/>
                <a:gd name="T95" fmla="*/ 4 h 123"/>
                <a:gd name="T96" fmla="*/ 17 w 114"/>
                <a:gd name="T97" fmla="*/ 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4" h="123">
                  <a:moveTo>
                    <a:pt x="0" y="61"/>
                  </a:moveTo>
                  <a:cubicBezTo>
                    <a:pt x="2" y="61"/>
                    <a:pt x="2" y="61"/>
                    <a:pt x="2" y="61"/>
                  </a:cubicBezTo>
                  <a:cubicBezTo>
                    <a:pt x="0" y="61"/>
                    <a:pt x="0" y="61"/>
                    <a:pt x="0" y="61"/>
                  </a:cubicBezTo>
                  <a:cubicBezTo>
                    <a:pt x="0" y="27"/>
                    <a:pt x="24" y="0"/>
                    <a:pt x="55" y="0"/>
                  </a:cubicBezTo>
                  <a:cubicBezTo>
                    <a:pt x="55" y="0"/>
                    <a:pt x="55" y="0"/>
                    <a:pt x="55" y="0"/>
                  </a:cubicBezTo>
                  <a:cubicBezTo>
                    <a:pt x="86" y="0"/>
                    <a:pt x="114" y="28"/>
                    <a:pt x="114" y="62"/>
                  </a:cubicBezTo>
                  <a:cubicBezTo>
                    <a:pt x="114" y="62"/>
                    <a:pt x="114" y="62"/>
                    <a:pt x="114" y="62"/>
                  </a:cubicBezTo>
                  <a:cubicBezTo>
                    <a:pt x="114" y="96"/>
                    <a:pt x="84" y="123"/>
                    <a:pt x="54" y="123"/>
                  </a:cubicBezTo>
                  <a:cubicBezTo>
                    <a:pt x="54" y="123"/>
                    <a:pt x="54" y="123"/>
                    <a:pt x="54" y="123"/>
                  </a:cubicBezTo>
                  <a:cubicBezTo>
                    <a:pt x="23" y="123"/>
                    <a:pt x="0" y="94"/>
                    <a:pt x="0" y="61"/>
                  </a:cubicBezTo>
                  <a:close/>
                  <a:moveTo>
                    <a:pt x="54" y="119"/>
                  </a:moveTo>
                  <a:cubicBezTo>
                    <a:pt x="73" y="119"/>
                    <a:pt x="92" y="107"/>
                    <a:pt x="102" y="89"/>
                  </a:cubicBezTo>
                  <a:cubicBezTo>
                    <a:pt x="102" y="89"/>
                    <a:pt x="102" y="89"/>
                    <a:pt x="102" y="89"/>
                  </a:cubicBezTo>
                  <a:cubicBezTo>
                    <a:pt x="100" y="94"/>
                    <a:pt x="96" y="98"/>
                    <a:pt x="93" y="102"/>
                  </a:cubicBezTo>
                  <a:cubicBezTo>
                    <a:pt x="93" y="102"/>
                    <a:pt x="93" y="102"/>
                    <a:pt x="93" y="102"/>
                  </a:cubicBezTo>
                  <a:cubicBezTo>
                    <a:pt x="82" y="113"/>
                    <a:pt x="68" y="119"/>
                    <a:pt x="54" y="119"/>
                  </a:cubicBezTo>
                  <a:cubicBezTo>
                    <a:pt x="54" y="119"/>
                    <a:pt x="54" y="119"/>
                    <a:pt x="54" y="119"/>
                  </a:cubicBezTo>
                  <a:cubicBezTo>
                    <a:pt x="54" y="119"/>
                    <a:pt x="54" y="119"/>
                    <a:pt x="54" y="119"/>
                  </a:cubicBezTo>
                  <a:cubicBezTo>
                    <a:pt x="54" y="119"/>
                    <a:pt x="54" y="119"/>
                    <a:pt x="54" y="119"/>
                  </a:cubicBezTo>
                  <a:cubicBezTo>
                    <a:pt x="38" y="119"/>
                    <a:pt x="25" y="111"/>
                    <a:pt x="16" y="99"/>
                  </a:cubicBezTo>
                  <a:cubicBezTo>
                    <a:pt x="16" y="99"/>
                    <a:pt x="16" y="99"/>
                    <a:pt x="16" y="99"/>
                  </a:cubicBezTo>
                  <a:cubicBezTo>
                    <a:pt x="25" y="111"/>
                    <a:pt x="38" y="119"/>
                    <a:pt x="54" y="119"/>
                  </a:cubicBezTo>
                  <a:close/>
                  <a:moveTo>
                    <a:pt x="54" y="115"/>
                  </a:moveTo>
                  <a:cubicBezTo>
                    <a:pt x="54" y="115"/>
                    <a:pt x="54" y="115"/>
                    <a:pt x="54" y="115"/>
                  </a:cubicBezTo>
                  <a:cubicBezTo>
                    <a:pt x="54" y="115"/>
                    <a:pt x="54" y="115"/>
                    <a:pt x="54" y="115"/>
                  </a:cubicBezTo>
                  <a:cubicBezTo>
                    <a:pt x="67" y="115"/>
                    <a:pt x="80" y="109"/>
                    <a:pt x="90" y="99"/>
                  </a:cubicBezTo>
                  <a:cubicBezTo>
                    <a:pt x="90" y="99"/>
                    <a:pt x="90" y="99"/>
                    <a:pt x="90" y="99"/>
                  </a:cubicBezTo>
                  <a:cubicBezTo>
                    <a:pt x="100" y="90"/>
                    <a:pt x="106" y="76"/>
                    <a:pt x="106" y="62"/>
                  </a:cubicBezTo>
                  <a:cubicBezTo>
                    <a:pt x="106" y="62"/>
                    <a:pt x="106" y="62"/>
                    <a:pt x="106" y="62"/>
                  </a:cubicBezTo>
                  <a:cubicBezTo>
                    <a:pt x="106" y="32"/>
                    <a:pt x="81" y="8"/>
                    <a:pt x="55" y="8"/>
                  </a:cubicBezTo>
                  <a:cubicBezTo>
                    <a:pt x="55" y="8"/>
                    <a:pt x="55" y="8"/>
                    <a:pt x="55" y="8"/>
                  </a:cubicBezTo>
                  <a:cubicBezTo>
                    <a:pt x="29" y="8"/>
                    <a:pt x="8" y="31"/>
                    <a:pt x="8" y="61"/>
                  </a:cubicBezTo>
                  <a:cubicBezTo>
                    <a:pt x="8" y="61"/>
                    <a:pt x="8" y="61"/>
                    <a:pt x="8" y="61"/>
                  </a:cubicBezTo>
                  <a:cubicBezTo>
                    <a:pt x="8" y="91"/>
                    <a:pt x="28" y="115"/>
                    <a:pt x="54" y="115"/>
                  </a:cubicBezTo>
                  <a:close/>
                  <a:moveTo>
                    <a:pt x="110" y="62"/>
                  </a:moveTo>
                  <a:cubicBezTo>
                    <a:pt x="110" y="30"/>
                    <a:pt x="83" y="4"/>
                    <a:pt x="55" y="4"/>
                  </a:cubicBezTo>
                  <a:cubicBezTo>
                    <a:pt x="55" y="4"/>
                    <a:pt x="55" y="4"/>
                    <a:pt x="55" y="4"/>
                  </a:cubicBezTo>
                  <a:cubicBezTo>
                    <a:pt x="83" y="4"/>
                    <a:pt x="110" y="30"/>
                    <a:pt x="110" y="62"/>
                  </a:cubicBezTo>
                  <a:close/>
                  <a:moveTo>
                    <a:pt x="6" y="61"/>
                  </a:moveTo>
                  <a:cubicBezTo>
                    <a:pt x="4" y="61"/>
                    <a:pt x="4" y="61"/>
                    <a:pt x="4" y="61"/>
                  </a:cubicBezTo>
                  <a:cubicBezTo>
                    <a:pt x="4" y="61"/>
                    <a:pt x="4" y="61"/>
                    <a:pt x="4" y="61"/>
                  </a:cubicBezTo>
                  <a:cubicBezTo>
                    <a:pt x="4" y="61"/>
                    <a:pt x="4" y="61"/>
                    <a:pt x="4" y="61"/>
                  </a:cubicBezTo>
                  <a:cubicBezTo>
                    <a:pt x="4" y="61"/>
                    <a:pt x="4" y="61"/>
                    <a:pt x="4" y="61"/>
                  </a:cubicBezTo>
                  <a:cubicBezTo>
                    <a:pt x="4" y="61"/>
                    <a:pt x="4" y="61"/>
                    <a:pt x="4" y="61"/>
                  </a:cubicBezTo>
                  <a:cubicBezTo>
                    <a:pt x="6" y="61"/>
                    <a:pt x="6" y="61"/>
                    <a:pt x="6" y="61"/>
                  </a:cubicBezTo>
                  <a:close/>
                  <a:moveTo>
                    <a:pt x="17" y="23"/>
                  </a:moveTo>
                  <a:cubicBezTo>
                    <a:pt x="26" y="11"/>
                    <a:pt x="40" y="4"/>
                    <a:pt x="55" y="4"/>
                  </a:cubicBezTo>
                  <a:cubicBezTo>
                    <a:pt x="55" y="4"/>
                    <a:pt x="55" y="4"/>
                    <a:pt x="55" y="4"/>
                  </a:cubicBezTo>
                  <a:cubicBezTo>
                    <a:pt x="40" y="4"/>
                    <a:pt x="26" y="11"/>
                    <a:pt x="17"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2" name="Freeform 7"/>
            <p:cNvSpPr/>
            <p:nvPr/>
          </p:nvSpPr>
          <p:spPr bwMode="auto">
            <a:xfrm>
              <a:off x="1321" y="1893"/>
              <a:ext cx="14" cy="14"/>
            </a:xfrm>
            <a:custGeom>
              <a:avLst/>
              <a:gdLst>
                <a:gd name="T0" fmla="*/ 0 w 14"/>
                <a:gd name="T1" fmla="*/ 14 h 14"/>
                <a:gd name="T2" fmla="*/ 0 w 14"/>
                <a:gd name="T3" fmla="*/ 0 h 14"/>
                <a:gd name="T4" fmla="*/ 14 w 14"/>
                <a:gd name="T5" fmla="*/ 0 h 14"/>
                <a:gd name="T6" fmla="*/ 14 w 14"/>
                <a:gd name="T7" fmla="*/ 14 h 14"/>
                <a:gd name="T8" fmla="*/ 0 w 14"/>
                <a:gd name="T9" fmla="*/ 14 h 14"/>
                <a:gd name="T10" fmla="*/ 0 w 14"/>
                <a:gd name="T11" fmla="*/ 14 h 14"/>
              </a:gdLst>
              <a:ahLst/>
              <a:cxnLst>
                <a:cxn ang="0">
                  <a:pos x="T0" y="T1"/>
                </a:cxn>
                <a:cxn ang="0">
                  <a:pos x="T2" y="T3"/>
                </a:cxn>
                <a:cxn ang="0">
                  <a:pos x="T4" y="T5"/>
                </a:cxn>
                <a:cxn ang="0">
                  <a:pos x="T6" y="T7"/>
                </a:cxn>
                <a:cxn ang="0">
                  <a:pos x="T8" y="T9"/>
                </a:cxn>
                <a:cxn ang="0">
                  <a:pos x="T10" y="T11"/>
                </a:cxn>
              </a:cxnLst>
              <a:rect l="0" t="0" r="r" b="b"/>
              <a:pathLst>
                <a:path w="14" h="14">
                  <a:moveTo>
                    <a:pt x="0" y="14"/>
                  </a:moveTo>
                  <a:lnTo>
                    <a:pt x="0" y="0"/>
                  </a:lnTo>
                  <a:lnTo>
                    <a:pt x="14" y="0"/>
                  </a:lnTo>
                  <a:lnTo>
                    <a:pt x="14"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3" name="Freeform 8"/>
            <p:cNvSpPr>
              <a:spLocks noEditPoints="1"/>
            </p:cNvSpPr>
            <p:nvPr/>
          </p:nvSpPr>
          <p:spPr bwMode="auto">
            <a:xfrm>
              <a:off x="1315" y="1887"/>
              <a:ext cx="27" cy="27"/>
            </a:xfrm>
            <a:custGeom>
              <a:avLst/>
              <a:gdLst>
                <a:gd name="T0" fmla="*/ 20 w 27"/>
                <a:gd name="T1" fmla="*/ 27 h 27"/>
                <a:gd name="T2" fmla="*/ 6 w 27"/>
                <a:gd name="T3" fmla="*/ 27 h 27"/>
                <a:gd name="T4" fmla="*/ 6 w 27"/>
                <a:gd name="T5" fmla="*/ 20 h 27"/>
                <a:gd name="T6" fmla="*/ 13 w 27"/>
                <a:gd name="T7" fmla="*/ 20 h 27"/>
                <a:gd name="T8" fmla="*/ 6 w 27"/>
                <a:gd name="T9" fmla="*/ 20 h 27"/>
                <a:gd name="T10" fmla="*/ 6 w 27"/>
                <a:gd name="T11" fmla="*/ 27 h 27"/>
                <a:gd name="T12" fmla="*/ 0 w 27"/>
                <a:gd name="T13" fmla="*/ 27 h 27"/>
                <a:gd name="T14" fmla="*/ 0 w 27"/>
                <a:gd name="T15" fmla="*/ 0 h 27"/>
                <a:gd name="T16" fmla="*/ 27 w 27"/>
                <a:gd name="T17" fmla="*/ 0 h 27"/>
                <a:gd name="T18" fmla="*/ 27 w 27"/>
                <a:gd name="T19" fmla="*/ 27 h 27"/>
                <a:gd name="T20" fmla="*/ 20 w 27"/>
                <a:gd name="T21" fmla="*/ 27 h 27"/>
                <a:gd name="T22" fmla="*/ 20 w 27"/>
                <a:gd name="T23" fmla="*/ 27 h 27"/>
                <a:gd name="T24" fmla="*/ 13 w 27"/>
                <a:gd name="T25" fmla="*/ 13 h 27"/>
                <a:gd name="T26" fmla="*/ 13 w 27"/>
                <a:gd name="T27" fmla="*/ 13 h 27"/>
                <a:gd name="T28" fmla="*/ 13 w 27"/>
                <a:gd name="T29" fmla="*/ 13 h 27"/>
                <a:gd name="T30" fmla="*/ 13 w 27"/>
                <a:gd name="T31"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27">
                  <a:moveTo>
                    <a:pt x="20" y="27"/>
                  </a:moveTo>
                  <a:lnTo>
                    <a:pt x="6" y="27"/>
                  </a:lnTo>
                  <a:lnTo>
                    <a:pt x="6" y="20"/>
                  </a:lnTo>
                  <a:lnTo>
                    <a:pt x="13" y="20"/>
                  </a:lnTo>
                  <a:lnTo>
                    <a:pt x="6" y="20"/>
                  </a:lnTo>
                  <a:lnTo>
                    <a:pt x="6" y="27"/>
                  </a:lnTo>
                  <a:lnTo>
                    <a:pt x="0" y="27"/>
                  </a:lnTo>
                  <a:lnTo>
                    <a:pt x="0" y="0"/>
                  </a:lnTo>
                  <a:lnTo>
                    <a:pt x="27" y="0"/>
                  </a:lnTo>
                  <a:lnTo>
                    <a:pt x="27" y="27"/>
                  </a:lnTo>
                  <a:lnTo>
                    <a:pt x="20" y="27"/>
                  </a:lnTo>
                  <a:lnTo>
                    <a:pt x="20" y="27"/>
                  </a:lnTo>
                  <a:close/>
                  <a:moveTo>
                    <a:pt x="13" y="13"/>
                  </a:moveTo>
                  <a:lnTo>
                    <a:pt x="13" y="13"/>
                  </a:lnTo>
                  <a:lnTo>
                    <a:pt x="13" y="13"/>
                  </a:lnTo>
                  <a:lnTo>
                    <a:pt x="13"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4" name="Freeform 9"/>
            <p:cNvSpPr/>
            <p:nvPr/>
          </p:nvSpPr>
          <p:spPr bwMode="auto">
            <a:xfrm>
              <a:off x="1412" y="1856"/>
              <a:ext cx="17" cy="14"/>
            </a:xfrm>
            <a:custGeom>
              <a:avLst/>
              <a:gdLst>
                <a:gd name="T0" fmla="*/ 0 w 17"/>
                <a:gd name="T1" fmla="*/ 14 h 14"/>
                <a:gd name="T2" fmla="*/ 0 w 17"/>
                <a:gd name="T3" fmla="*/ 0 h 14"/>
                <a:gd name="T4" fmla="*/ 17 w 17"/>
                <a:gd name="T5" fmla="*/ 0 h 14"/>
                <a:gd name="T6" fmla="*/ 17 w 17"/>
                <a:gd name="T7" fmla="*/ 14 h 14"/>
                <a:gd name="T8" fmla="*/ 0 w 17"/>
                <a:gd name="T9" fmla="*/ 14 h 14"/>
                <a:gd name="T10" fmla="*/ 0 w 17"/>
                <a:gd name="T11" fmla="*/ 14 h 14"/>
              </a:gdLst>
              <a:ahLst/>
              <a:cxnLst>
                <a:cxn ang="0">
                  <a:pos x="T0" y="T1"/>
                </a:cxn>
                <a:cxn ang="0">
                  <a:pos x="T2" y="T3"/>
                </a:cxn>
                <a:cxn ang="0">
                  <a:pos x="T4" y="T5"/>
                </a:cxn>
                <a:cxn ang="0">
                  <a:pos x="T6" y="T7"/>
                </a:cxn>
                <a:cxn ang="0">
                  <a:pos x="T8" y="T9"/>
                </a:cxn>
                <a:cxn ang="0">
                  <a:pos x="T10" y="T11"/>
                </a:cxn>
              </a:cxnLst>
              <a:rect l="0" t="0" r="r" b="b"/>
              <a:pathLst>
                <a:path w="17" h="14">
                  <a:moveTo>
                    <a:pt x="0" y="14"/>
                  </a:moveTo>
                  <a:lnTo>
                    <a:pt x="0" y="0"/>
                  </a:lnTo>
                  <a:lnTo>
                    <a:pt x="17" y="0"/>
                  </a:lnTo>
                  <a:lnTo>
                    <a:pt x="17"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5" name="Freeform 10"/>
            <p:cNvSpPr>
              <a:spLocks noEditPoints="1"/>
            </p:cNvSpPr>
            <p:nvPr/>
          </p:nvSpPr>
          <p:spPr bwMode="auto">
            <a:xfrm>
              <a:off x="1406" y="1849"/>
              <a:ext cx="30" cy="27"/>
            </a:xfrm>
            <a:custGeom>
              <a:avLst/>
              <a:gdLst>
                <a:gd name="T0" fmla="*/ 23 w 30"/>
                <a:gd name="T1" fmla="*/ 27 h 27"/>
                <a:gd name="T2" fmla="*/ 6 w 30"/>
                <a:gd name="T3" fmla="*/ 27 h 27"/>
                <a:gd name="T4" fmla="*/ 6 w 30"/>
                <a:gd name="T5" fmla="*/ 21 h 27"/>
                <a:gd name="T6" fmla="*/ 13 w 30"/>
                <a:gd name="T7" fmla="*/ 21 h 27"/>
                <a:gd name="T8" fmla="*/ 6 w 30"/>
                <a:gd name="T9" fmla="*/ 21 h 27"/>
                <a:gd name="T10" fmla="*/ 6 w 30"/>
                <a:gd name="T11" fmla="*/ 27 h 27"/>
                <a:gd name="T12" fmla="*/ 0 w 30"/>
                <a:gd name="T13" fmla="*/ 27 h 27"/>
                <a:gd name="T14" fmla="*/ 0 w 30"/>
                <a:gd name="T15" fmla="*/ 0 h 27"/>
                <a:gd name="T16" fmla="*/ 30 w 30"/>
                <a:gd name="T17" fmla="*/ 0 h 27"/>
                <a:gd name="T18" fmla="*/ 30 w 30"/>
                <a:gd name="T19" fmla="*/ 27 h 27"/>
                <a:gd name="T20" fmla="*/ 23 w 30"/>
                <a:gd name="T21" fmla="*/ 27 h 27"/>
                <a:gd name="T22" fmla="*/ 23 w 30"/>
                <a:gd name="T23" fmla="*/ 27 h 27"/>
                <a:gd name="T24" fmla="*/ 17 w 30"/>
                <a:gd name="T25" fmla="*/ 14 h 27"/>
                <a:gd name="T26" fmla="*/ 17 w 30"/>
                <a:gd name="T27" fmla="*/ 14 h 27"/>
                <a:gd name="T28" fmla="*/ 13 w 30"/>
                <a:gd name="T29" fmla="*/ 14 h 27"/>
                <a:gd name="T30" fmla="*/ 13 w 30"/>
                <a:gd name="T31" fmla="*/ 14 h 27"/>
                <a:gd name="T32" fmla="*/ 17 w 30"/>
                <a:gd name="T33" fmla="*/ 14 h 27"/>
                <a:gd name="T34" fmla="*/ 17 w 30"/>
                <a:gd name="T35"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7">
                  <a:moveTo>
                    <a:pt x="23" y="27"/>
                  </a:moveTo>
                  <a:lnTo>
                    <a:pt x="6" y="27"/>
                  </a:lnTo>
                  <a:lnTo>
                    <a:pt x="6" y="21"/>
                  </a:lnTo>
                  <a:lnTo>
                    <a:pt x="13" y="21"/>
                  </a:lnTo>
                  <a:lnTo>
                    <a:pt x="6" y="21"/>
                  </a:lnTo>
                  <a:lnTo>
                    <a:pt x="6" y="27"/>
                  </a:lnTo>
                  <a:lnTo>
                    <a:pt x="0" y="27"/>
                  </a:lnTo>
                  <a:lnTo>
                    <a:pt x="0" y="0"/>
                  </a:lnTo>
                  <a:lnTo>
                    <a:pt x="30" y="0"/>
                  </a:lnTo>
                  <a:lnTo>
                    <a:pt x="30" y="27"/>
                  </a:lnTo>
                  <a:lnTo>
                    <a:pt x="23" y="27"/>
                  </a:lnTo>
                  <a:lnTo>
                    <a:pt x="23" y="27"/>
                  </a:lnTo>
                  <a:close/>
                  <a:moveTo>
                    <a:pt x="17" y="14"/>
                  </a:moveTo>
                  <a:lnTo>
                    <a:pt x="17" y="14"/>
                  </a:lnTo>
                  <a:lnTo>
                    <a:pt x="13" y="14"/>
                  </a:lnTo>
                  <a:lnTo>
                    <a:pt x="13" y="14"/>
                  </a:lnTo>
                  <a:lnTo>
                    <a:pt x="17" y="14"/>
                  </a:lnTo>
                  <a:lnTo>
                    <a:pt x="17"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6" name="Freeform 11"/>
            <p:cNvSpPr>
              <a:spLocks noEditPoints="1"/>
            </p:cNvSpPr>
            <p:nvPr/>
          </p:nvSpPr>
          <p:spPr bwMode="auto">
            <a:xfrm>
              <a:off x="1284" y="1931"/>
              <a:ext cx="172" cy="108"/>
            </a:xfrm>
            <a:custGeom>
              <a:avLst/>
              <a:gdLst>
                <a:gd name="T0" fmla="*/ 0 w 51"/>
                <a:gd name="T1" fmla="*/ 18 h 32"/>
                <a:gd name="T2" fmla="*/ 3 w 51"/>
                <a:gd name="T3" fmla="*/ 15 h 32"/>
                <a:gd name="T4" fmla="*/ 11 w 51"/>
                <a:gd name="T5" fmla="*/ 22 h 32"/>
                <a:gd name="T6" fmla="*/ 11 w 51"/>
                <a:gd name="T7" fmla="*/ 22 h 32"/>
                <a:gd name="T8" fmla="*/ 27 w 51"/>
                <a:gd name="T9" fmla="*/ 28 h 32"/>
                <a:gd name="T10" fmla="*/ 27 w 51"/>
                <a:gd name="T11" fmla="*/ 28 h 32"/>
                <a:gd name="T12" fmla="*/ 34 w 51"/>
                <a:gd name="T13" fmla="*/ 26 h 32"/>
                <a:gd name="T14" fmla="*/ 34 w 51"/>
                <a:gd name="T15" fmla="*/ 26 h 32"/>
                <a:gd name="T16" fmla="*/ 47 w 51"/>
                <a:gd name="T17" fmla="*/ 3 h 32"/>
                <a:gd name="T18" fmla="*/ 47 w 51"/>
                <a:gd name="T19" fmla="*/ 3 h 32"/>
                <a:gd name="T20" fmla="*/ 47 w 51"/>
                <a:gd name="T21" fmla="*/ 0 h 32"/>
                <a:gd name="T22" fmla="*/ 47 w 51"/>
                <a:gd name="T23" fmla="*/ 0 h 32"/>
                <a:gd name="T24" fmla="*/ 51 w 51"/>
                <a:gd name="T25" fmla="*/ 0 h 32"/>
                <a:gd name="T26" fmla="*/ 51 w 51"/>
                <a:gd name="T27" fmla="*/ 3 h 32"/>
                <a:gd name="T28" fmla="*/ 51 w 51"/>
                <a:gd name="T29" fmla="*/ 3 h 32"/>
                <a:gd name="T30" fmla="*/ 36 w 51"/>
                <a:gd name="T31" fmla="*/ 30 h 32"/>
                <a:gd name="T32" fmla="*/ 36 w 51"/>
                <a:gd name="T33" fmla="*/ 30 h 32"/>
                <a:gd name="T34" fmla="*/ 27 w 51"/>
                <a:gd name="T35" fmla="*/ 32 h 32"/>
                <a:gd name="T36" fmla="*/ 27 w 51"/>
                <a:gd name="T37" fmla="*/ 32 h 32"/>
                <a:gd name="T38" fmla="*/ 0 w 51"/>
                <a:gd name="T39" fmla="*/ 18 h 32"/>
                <a:gd name="T40" fmla="*/ 0 w 51"/>
                <a:gd name="T41" fmla="*/ 18 h 32"/>
                <a:gd name="T42" fmla="*/ 0 w 51"/>
                <a:gd name="T43" fmla="*/ 18 h 32"/>
                <a:gd name="T44" fmla="*/ 0 w 51"/>
                <a:gd name="T45" fmla="*/ 18 h 32"/>
                <a:gd name="T46" fmla="*/ 0 w 51"/>
                <a:gd name="T47" fmla="*/ 18 h 32"/>
                <a:gd name="T48" fmla="*/ 0 w 51"/>
                <a:gd name="T49" fmla="*/ 1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1" h="32">
                  <a:moveTo>
                    <a:pt x="0" y="18"/>
                  </a:moveTo>
                  <a:cubicBezTo>
                    <a:pt x="3" y="15"/>
                    <a:pt x="3" y="15"/>
                    <a:pt x="3" y="15"/>
                  </a:cubicBezTo>
                  <a:cubicBezTo>
                    <a:pt x="3" y="15"/>
                    <a:pt x="6" y="18"/>
                    <a:pt x="11" y="22"/>
                  </a:cubicBezTo>
                  <a:cubicBezTo>
                    <a:pt x="11" y="22"/>
                    <a:pt x="11" y="22"/>
                    <a:pt x="11" y="22"/>
                  </a:cubicBezTo>
                  <a:cubicBezTo>
                    <a:pt x="15" y="25"/>
                    <a:pt x="22" y="28"/>
                    <a:pt x="27" y="28"/>
                  </a:cubicBezTo>
                  <a:cubicBezTo>
                    <a:pt x="27" y="28"/>
                    <a:pt x="27" y="28"/>
                    <a:pt x="27" y="28"/>
                  </a:cubicBezTo>
                  <a:cubicBezTo>
                    <a:pt x="30" y="28"/>
                    <a:pt x="32" y="28"/>
                    <a:pt x="34" y="26"/>
                  </a:cubicBezTo>
                  <a:cubicBezTo>
                    <a:pt x="34" y="26"/>
                    <a:pt x="34" y="26"/>
                    <a:pt x="34" y="26"/>
                  </a:cubicBezTo>
                  <a:cubicBezTo>
                    <a:pt x="45" y="21"/>
                    <a:pt x="47" y="9"/>
                    <a:pt x="47" y="3"/>
                  </a:cubicBezTo>
                  <a:cubicBezTo>
                    <a:pt x="47" y="3"/>
                    <a:pt x="47" y="3"/>
                    <a:pt x="47" y="3"/>
                  </a:cubicBezTo>
                  <a:cubicBezTo>
                    <a:pt x="47" y="1"/>
                    <a:pt x="47" y="0"/>
                    <a:pt x="47" y="0"/>
                  </a:cubicBezTo>
                  <a:cubicBezTo>
                    <a:pt x="47" y="0"/>
                    <a:pt x="47" y="0"/>
                    <a:pt x="47" y="0"/>
                  </a:cubicBezTo>
                  <a:cubicBezTo>
                    <a:pt x="51" y="0"/>
                    <a:pt x="51" y="0"/>
                    <a:pt x="51" y="0"/>
                  </a:cubicBezTo>
                  <a:cubicBezTo>
                    <a:pt x="51" y="0"/>
                    <a:pt x="51" y="1"/>
                    <a:pt x="51" y="3"/>
                  </a:cubicBezTo>
                  <a:cubicBezTo>
                    <a:pt x="51" y="3"/>
                    <a:pt x="51" y="3"/>
                    <a:pt x="51" y="3"/>
                  </a:cubicBezTo>
                  <a:cubicBezTo>
                    <a:pt x="51" y="9"/>
                    <a:pt x="49" y="23"/>
                    <a:pt x="36" y="30"/>
                  </a:cubicBezTo>
                  <a:cubicBezTo>
                    <a:pt x="36" y="30"/>
                    <a:pt x="36" y="30"/>
                    <a:pt x="36" y="30"/>
                  </a:cubicBezTo>
                  <a:cubicBezTo>
                    <a:pt x="33" y="31"/>
                    <a:pt x="30" y="32"/>
                    <a:pt x="27" y="32"/>
                  </a:cubicBezTo>
                  <a:cubicBezTo>
                    <a:pt x="27" y="32"/>
                    <a:pt x="27" y="32"/>
                    <a:pt x="27" y="32"/>
                  </a:cubicBezTo>
                  <a:cubicBezTo>
                    <a:pt x="13" y="32"/>
                    <a:pt x="1" y="18"/>
                    <a:pt x="0" y="18"/>
                  </a:cubicBezTo>
                  <a:close/>
                  <a:moveTo>
                    <a:pt x="0" y="18"/>
                  </a:moveTo>
                  <a:cubicBezTo>
                    <a:pt x="0" y="18"/>
                    <a:pt x="0" y="18"/>
                    <a:pt x="0" y="18"/>
                  </a:cubicBezTo>
                  <a:cubicBezTo>
                    <a:pt x="0" y="18"/>
                    <a:pt x="0" y="18"/>
                    <a:pt x="0" y="18"/>
                  </a:cubicBezTo>
                  <a:cubicBezTo>
                    <a:pt x="0" y="18"/>
                    <a:pt x="0" y="18"/>
                    <a:pt x="0" y="18"/>
                  </a:cubicBezTo>
                  <a:cubicBezTo>
                    <a:pt x="0" y="18"/>
                    <a:pt x="0" y="18"/>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7" name="Freeform 12"/>
            <p:cNvSpPr>
              <a:spLocks noEditPoints="1"/>
            </p:cNvSpPr>
            <p:nvPr/>
          </p:nvSpPr>
          <p:spPr bwMode="auto">
            <a:xfrm>
              <a:off x="1274" y="1924"/>
              <a:ext cx="189" cy="121"/>
            </a:xfrm>
            <a:custGeom>
              <a:avLst/>
              <a:gdLst>
                <a:gd name="T0" fmla="*/ 5 w 56"/>
                <a:gd name="T1" fmla="*/ 24 h 36"/>
                <a:gd name="T2" fmla="*/ 5 w 56"/>
                <a:gd name="T3" fmla="*/ 26 h 36"/>
                <a:gd name="T4" fmla="*/ 0 w 56"/>
                <a:gd name="T5" fmla="*/ 20 h 36"/>
                <a:gd name="T6" fmla="*/ 5 w 56"/>
                <a:gd name="T7" fmla="*/ 15 h 36"/>
                <a:gd name="T8" fmla="*/ 6 w 56"/>
                <a:gd name="T9" fmla="*/ 15 h 36"/>
                <a:gd name="T10" fmla="*/ 7 w 56"/>
                <a:gd name="T11" fmla="*/ 15 h 36"/>
                <a:gd name="T12" fmla="*/ 7 w 56"/>
                <a:gd name="T13" fmla="*/ 15 h 36"/>
                <a:gd name="T14" fmla="*/ 8 w 56"/>
                <a:gd name="T15" fmla="*/ 15 h 36"/>
                <a:gd name="T16" fmla="*/ 8 w 56"/>
                <a:gd name="T17" fmla="*/ 15 h 36"/>
                <a:gd name="T18" fmla="*/ 8 w 56"/>
                <a:gd name="T19" fmla="*/ 16 h 36"/>
                <a:gd name="T20" fmla="*/ 8 w 56"/>
                <a:gd name="T21" fmla="*/ 16 h 36"/>
                <a:gd name="T22" fmla="*/ 8 w 56"/>
                <a:gd name="T23" fmla="*/ 16 h 36"/>
                <a:gd name="T24" fmla="*/ 10 w 56"/>
                <a:gd name="T25" fmla="*/ 18 h 36"/>
                <a:gd name="T26" fmla="*/ 15 w 56"/>
                <a:gd name="T27" fmla="*/ 22 h 36"/>
                <a:gd name="T28" fmla="*/ 30 w 56"/>
                <a:gd name="T29" fmla="*/ 28 h 36"/>
                <a:gd name="T30" fmla="*/ 30 w 56"/>
                <a:gd name="T31" fmla="*/ 28 h 36"/>
                <a:gd name="T32" fmla="*/ 31 w 56"/>
                <a:gd name="T33" fmla="*/ 28 h 36"/>
                <a:gd name="T34" fmla="*/ 37 w 56"/>
                <a:gd name="T35" fmla="*/ 27 h 36"/>
                <a:gd name="T36" fmla="*/ 48 w 56"/>
                <a:gd name="T37" fmla="*/ 5 h 36"/>
                <a:gd name="T38" fmla="*/ 48 w 56"/>
                <a:gd name="T39" fmla="*/ 2 h 36"/>
                <a:gd name="T40" fmla="*/ 48 w 56"/>
                <a:gd name="T41" fmla="*/ 1 h 36"/>
                <a:gd name="T42" fmla="*/ 56 w 56"/>
                <a:gd name="T43" fmla="*/ 2 h 36"/>
                <a:gd name="T44" fmla="*/ 56 w 56"/>
                <a:gd name="T45" fmla="*/ 5 h 36"/>
                <a:gd name="T46" fmla="*/ 40 w 56"/>
                <a:gd name="T47" fmla="*/ 34 h 36"/>
                <a:gd name="T48" fmla="*/ 30 w 56"/>
                <a:gd name="T49" fmla="*/ 36 h 36"/>
                <a:gd name="T50" fmla="*/ 30 w 56"/>
                <a:gd name="T51" fmla="*/ 32 h 36"/>
                <a:gd name="T52" fmla="*/ 35 w 56"/>
                <a:gd name="T53" fmla="*/ 31 h 36"/>
                <a:gd name="T54" fmla="*/ 30 w 56"/>
                <a:gd name="T55" fmla="*/ 32 h 36"/>
                <a:gd name="T56" fmla="*/ 30 w 56"/>
                <a:gd name="T57" fmla="*/ 32 h 36"/>
                <a:gd name="T58" fmla="*/ 28 w 56"/>
                <a:gd name="T59" fmla="*/ 32 h 36"/>
                <a:gd name="T60" fmla="*/ 20 w 56"/>
                <a:gd name="T61" fmla="*/ 30 h 36"/>
                <a:gd name="T62" fmla="*/ 20 w 56"/>
                <a:gd name="T63" fmla="*/ 30 h 36"/>
                <a:gd name="T64" fmla="*/ 13 w 56"/>
                <a:gd name="T65" fmla="*/ 25 h 36"/>
                <a:gd name="T66" fmla="*/ 20 w 56"/>
                <a:gd name="T67" fmla="*/ 30 h 36"/>
                <a:gd name="T68" fmla="*/ 13 w 56"/>
                <a:gd name="T69" fmla="*/ 25 h 36"/>
                <a:gd name="T70" fmla="*/ 8 w 56"/>
                <a:gd name="T71" fmla="*/ 21 h 36"/>
                <a:gd name="T72" fmla="*/ 6 w 56"/>
                <a:gd name="T73" fmla="*/ 19 h 36"/>
                <a:gd name="T74" fmla="*/ 5 w 56"/>
                <a:gd name="T75" fmla="*/ 19 h 36"/>
                <a:gd name="T76" fmla="*/ 6 w 56"/>
                <a:gd name="T77" fmla="*/ 19 h 36"/>
                <a:gd name="T78" fmla="*/ 5 w 56"/>
                <a:gd name="T79" fmla="*/ 18 h 36"/>
                <a:gd name="T80" fmla="*/ 4 w 56"/>
                <a:gd name="T81" fmla="*/ 1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 h="36">
                  <a:moveTo>
                    <a:pt x="30" y="36"/>
                  </a:moveTo>
                  <a:cubicBezTo>
                    <a:pt x="19" y="36"/>
                    <a:pt x="10" y="29"/>
                    <a:pt x="5" y="24"/>
                  </a:cubicBezTo>
                  <a:cubicBezTo>
                    <a:pt x="5" y="24"/>
                    <a:pt x="5" y="24"/>
                    <a:pt x="5" y="24"/>
                  </a:cubicBezTo>
                  <a:cubicBezTo>
                    <a:pt x="5" y="26"/>
                    <a:pt x="5" y="26"/>
                    <a:pt x="5" y="26"/>
                  </a:cubicBezTo>
                  <a:cubicBezTo>
                    <a:pt x="2" y="21"/>
                    <a:pt x="2" y="21"/>
                    <a:pt x="2" y="21"/>
                  </a:cubicBezTo>
                  <a:cubicBezTo>
                    <a:pt x="0" y="20"/>
                    <a:pt x="0" y="20"/>
                    <a:pt x="0" y="20"/>
                  </a:cubicBezTo>
                  <a:cubicBezTo>
                    <a:pt x="5" y="16"/>
                    <a:pt x="5" y="16"/>
                    <a:pt x="5" y="16"/>
                  </a:cubicBezTo>
                  <a:cubicBezTo>
                    <a:pt x="5" y="16"/>
                    <a:pt x="5" y="16"/>
                    <a:pt x="5" y="15"/>
                  </a:cubicBezTo>
                  <a:cubicBezTo>
                    <a:pt x="5" y="15"/>
                    <a:pt x="5" y="15"/>
                    <a:pt x="5" y="15"/>
                  </a:cubicBezTo>
                  <a:cubicBezTo>
                    <a:pt x="5" y="15"/>
                    <a:pt x="6" y="15"/>
                    <a:pt x="6" y="15"/>
                  </a:cubicBezTo>
                  <a:cubicBezTo>
                    <a:pt x="6" y="15"/>
                    <a:pt x="6" y="15"/>
                    <a:pt x="6" y="15"/>
                  </a:cubicBezTo>
                  <a:cubicBezTo>
                    <a:pt x="6" y="15"/>
                    <a:pt x="7" y="15"/>
                    <a:pt x="7" y="15"/>
                  </a:cubicBezTo>
                  <a:cubicBezTo>
                    <a:pt x="7" y="15"/>
                    <a:pt x="7" y="15"/>
                    <a:pt x="7" y="15"/>
                  </a:cubicBezTo>
                  <a:cubicBezTo>
                    <a:pt x="7" y="15"/>
                    <a:pt x="7" y="15"/>
                    <a:pt x="7" y="15"/>
                  </a:cubicBezTo>
                  <a:cubicBezTo>
                    <a:pt x="7" y="15"/>
                    <a:pt x="7" y="15"/>
                    <a:pt x="7" y="15"/>
                  </a:cubicBezTo>
                  <a:cubicBezTo>
                    <a:pt x="7" y="15"/>
                    <a:pt x="7" y="15"/>
                    <a:pt x="8" y="15"/>
                  </a:cubicBezTo>
                  <a:cubicBezTo>
                    <a:pt x="8" y="15"/>
                    <a:pt x="8" y="15"/>
                    <a:pt x="8" y="15"/>
                  </a:cubicBezTo>
                  <a:cubicBezTo>
                    <a:pt x="8" y="15"/>
                    <a:pt x="8" y="15"/>
                    <a:pt x="8" y="15"/>
                  </a:cubicBezTo>
                  <a:cubicBezTo>
                    <a:pt x="8" y="15"/>
                    <a:pt x="8" y="15"/>
                    <a:pt x="8" y="15"/>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9" y="16"/>
                    <a:pt x="9" y="17"/>
                    <a:pt x="10" y="18"/>
                  </a:cubicBezTo>
                  <a:cubicBezTo>
                    <a:pt x="10" y="18"/>
                    <a:pt x="10" y="18"/>
                    <a:pt x="10" y="18"/>
                  </a:cubicBezTo>
                  <a:cubicBezTo>
                    <a:pt x="11" y="19"/>
                    <a:pt x="13" y="20"/>
                    <a:pt x="15" y="22"/>
                  </a:cubicBezTo>
                  <a:cubicBezTo>
                    <a:pt x="15" y="22"/>
                    <a:pt x="15" y="22"/>
                    <a:pt x="15" y="22"/>
                  </a:cubicBezTo>
                  <a:cubicBezTo>
                    <a:pt x="19" y="25"/>
                    <a:pt x="25" y="28"/>
                    <a:pt x="30" y="28"/>
                  </a:cubicBezTo>
                  <a:cubicBezTo>
                    <a:pt x="30" y="28"/>
                    <a:pt x="30" y="28"/>
                    <a:pt x="30" y="28"/>
                  </a:cubicBezTo>
                  <a:cubicBezTo>
                    <a:pt x="30" y="28"/>
                    <a:pt x="30" y="28"/>
                    <a:pt x="30" y="28"/>
                  </a:cubicBezTo>
                  <a:cubicBezTo>
                    <a:pt x="30" y="28"/>
                    <a:pt x="30" y="28"/>
                    <a:pt x="30" y="28"/>
                  </a:cubicBezTo>
                  <a:cubicBezTo>
                    <a:pt x="31" y="28"/>
                    <a:pt x="31" y="28"/>
                    <a:pt x="31" y="28"/>
                  </a:cubicBezTo>
                  <a:cubicBezTo>
                    <a:pt x="31" y="28"/>
                    <a:pt x="31" y="28"/>
                    <a:pt x="31" y="28"/>
                  </a:cubicBezTo>
                  <a:cubicBezTo>
                    <a:pt x="33" y="28"/>
                    <a:pt x="35" y="28"/>
                    <a:pt x="37" y="27"/>
                  </a:cubicBezTo>
                  <a:cubicBezTo>
                    <a:pt x="37" y="27"/>
                    <a:pt x="37" y="27"/>
                    <a:pt x="37" y="27"/>
                  </a:cubicBezTo>
                  <a:cubicBezTo>
                    <a:pt x="46" y="22"/>
                    <a:pt x="48" y="10"/>
                    <a:pt x="48" y="5"/>
                  </a:cubicBezTo>
                  <a:cubicBezTo>
                    <a:pt x="48" y="5"/>
                    <a:pt x="48" y="5"/>
                    <a:pt x="48" y="5"/>
                  </a:cubicBezTo>
                  <a:cubicBezTo>
                    <a:pt x="48" y="3"/>
                    <a:pt x="48" y="3"/>
                    <a:pt x="48" y="2"/>
                  </a:cubicBezTo>
                  <a:cubicBezTo>
                    <a:pt x="48" y="2"/>
                    <a:pt x="48" y="2"/>
                    <a:pt x="48" y="2"/>
                  </a:cubicBezTo>
                  <a:cubicBezTo>
                    <a:pt x="48" y="1"/>
                    <a:pt x="48" y="1"/>
                    <a:pt x="48" y="1"/>
                  </a:cubicBezTo>
                  <a:cubicBezTo>
                    <a:pt x="55" y="0"/>
                    <a:pt x="55" y="0"/>
                    <a:pt x="55" y="0"/>
                  </a:cubicBezTo>
                  <a:cubicBezTo>
                    <a:pt x="56" y="2"/>
                    <a:pt x="56" y="2"/>
                    <a:pt x="56" y="2"/>
                  </a:cubicBezTo>
                  <a:cubicBezTo>
                    <a:pt x="56" y="2"/>
                    <a:pt x="56" y="3"/>
                    <a:pt x="56" y="5"/>
                  </a:cubicBezTo>
                  <a:cubicBezTo>
                    <a:pt x="56" y="5"/>
                    <a:pt x="56" y="5"/>
                    <a:pt x="56" y="5"/>
                  </a:cubicBezTo>
                  <a:cubicBezTo>
                    <a:pt x="56" y="11"/>
                    <a:pt x="54" y="26"/>
                    <a:pt x="40" y="34"/>
                  </a:cubicBezTo>
                  <a:cubicBezTo>
                    <a:pt x="40" y="34"/>
                    <a:pt x="40" y="34"/>
                    <a:pt x="40" y="34"/>
                  </a:cubicBezTo>
                  <a:cubicBezTo>
                    <a:pt x="37" y="35"/>
                    <a:pt x="34" y="36"/>
                    <a:pt x="30" y="36"/>
                  </a:cubicBezTo>
                  <a:cubicBezTo>
                    <a:pt x="30" y="36"/>
                    <a:pt x="30" y="36"/>
                    <a:pt x="30" y="36"/>
                  </a:cubicBezTo>
                  <a:cubicBezTo>
                    <a:pt x="30" y="36"/>
                    <a:pt x="30" y="36"/>
                    <a:pt x="30" y="36"/>
                  </a:cubicBezTo>
                  <a:close/>
                  <a:moveTo>
                    <a:pt x="30" y="32"/>
                  </a:moveTo>
                  <a:cubicBezTo>
                    <a:pt x="32" y="32"/>
                    <a:pt x="34" y="32"/>
                    <a:pt x="35" y="31"/>
                  </a:cubicBezTo>
                  <a:cubicBezTo>
                    <a:pt x="35" y="31"/>
                    <a:pt x="35" y="31"/>
                    <a:pt x="35" y="31"/>
                  </a:cubicBezTo>
                  <a:cubicBezTo>
                    <a:pt x="34" y="32"/>
                    <a:pt x="32" y="32"/>
                    <a:pt x="30" y="32"/>
                  </a:cubicBezTo>
                  <a:cubicBezTo>
                    <a:pt x="30" y="32"/>
                    <a:pt x="30" y="32"/>
                    <a:pt x="30" y="32"/>
                  </a:cubicBezTo>
                  <a:cubicBezTo>
                    <a:pt x="30" y="32"/>
                    <a:pt x="30" y="32"/>
                    <a:pt x="30" y="32"/>
                  </a:cubicBezTo>
                  <a:cubicBezTo>
                    <a:pt x="30" y="32"/>
                    <a:pt x="30" y="32"/>
                    <a:pt x="30" y="32"/>
                  </a:cubicBezTo>
                  <a:cubicBezTo>
                    <a:pt x="29" y="32"/>
                    <a:pt x="29" y="32"/>
                    <a:pt x="28" y="32"/>
                  </a:cubicBezTo>
                  <a:cubicBezTo>
                    <a:pt x="28" y="32"/>
                    <a:pt x="28" y="32"/>
                    <a:pt x="28" y="32"/>
                  </a:cubicBezTo>
                  <a:cubicBezTo>
                    <a:pt x="29" y="32"/>
                    <a:pt x="30" y="32"/>
                    <a:pt x="30" y="32"/>
                  </a:cubicBezTo>
                  <a:close/>
                  <a:moveTo>
                    <a:pt x="20" y="30"/>
                  </a:moveTo>
                  <a:cubicBezTo>
                    <a:pt x="20" y="30"/>
                    <a:pt x="20" y="30"/>
                    <a:pt x="20" y="30"/>
                  </a:cubicBezTo>
                  <a:cubicBezTo>
                    <a:pt x="20" y="30"/>
                    <a:pt x="20" y="30"/>
                    <a:pt x="20" y="30"/>
                  </a:cubicBezTo>
                  <a:cubicBezTo>
                    <a:pt x="20" y="30"/>
                    <a:pt x="20" y="30"/>
                    <a:pt x="20" y="30"/>
                  </a:cubicBezTo>
                  <a:close/>
                  <a:moveTo>
                    <a:pt x="13" y="25"/>
                  </a:moveTo>
                  <a:cubicBezTo>
                    <a:pt x="15" y="27"/>
                    <a:pt x="17" y="28"/>
                    <a:pt x="20" y="30"/>
                  </a:cubicBezTo>
                  <a:cubicBezTo>
                    <a:pt x="20" y="30"/>
                    <a:pt x="20" y="30"/>
                    <a:pt x="20" y="30"/>
                  </a:cubicBezTo>
                  <a:cubicBezTo>
                    <a:pt x="17" y="28"/>
                    <a:pt x="15" y="27"/>
                    <a:pt x="13" y="25"/>
                  </a:cubicBezTo>
                  <a:cubicBezTo>
                    <a:pt x="13" y="25"/>
                    <a:pt x="13" y="25"/>
                    <a:pt x="13" y="25"/>
                  </a:cubicBezTo>
                  <a:cubicBezTo>
                    <a:pt x="11" y="24"/>
                    <a:pt x="9" y="23"/>
                    <a:pt x="8" y="21"/>
                  </a:cubicBezTo>
                  <a:cubicBezTo>
                    <a:pt x="8" y="21"/>
                    <a:pt x="8" y="21"/>
                    <a:pt x="8" y="21"/>
                  </a:cubicBezTo>
                  <a:cubicBezTo>
                    <a:pt x="9" y="23"/>
                    <a:pt x="11" y="24"/>
                    <a:pt x="13" y="25"/>
                  </a:cubicBezTo>
                  <a:close/>
                  <a:moveTo>
                    <a:pt x="6" y="19"/>
                  </a:moveTo>
                  <a:cubicBezTo>
                    <a:pt x="6" y="19"/>
                    <a:pt x="5" y="19"/>
                    <a:pt x="5" y="19"/>
                  </a:cubicBezTo>
                  <a:cubicBezTo>
                    <a:pt x="5" y="19"/>
                    <a:pt x="5" y="19"/>
                    <a:pt x="5" y="19"/>
                  </a:cubicBezTo>
                  <a:cubicBezTo>
                    <a:pt x="5" y="19"/>
                    <a:pt x="6" y="19"/>
                    <a:pt x="6" y="19"/>
                  </a:cubicBezTo>
                  <a:cubicBezTo>
                    <a:pt x="6" y="19"/>
                    <a:pt x="6" y="19"/>
                    <a:pt x="6" y="19"/>
                  </a:cubicBezTo>
                  <a:cubicBezTo>
                    <a:pt x="6" y="19"/>
                    <a:pt x="6" y="19"/>
                    <a:pt x="6" y="19"/>
                  </a:cubicBezTo>
                  <a:close/>
                  <a:moveTo>
                    <a:pt x="5" y="18"/>
                  </a:moveTo>
                  <a:cubicBezTo>
                    <a:pt x="4" y="18"/>
                    <a:pt x="4" y="18"/>
                    <a:pt x="4" y="18"/>
                  </a:cubicBezTo>
                  <a:cubicBezTo>
                    <a:pt x="4" y="18"/>
                    <a:pt x="4" y="18"/>
                    <a:pt x="4" y="18"/>
                  </a:cubicBezTo>
                  <a:cubicBezTo>
                    <a:pt x="4" y="18"/>
                    <a:pt x="4" y="18"/>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8" name="Freeform 13"/>
            <p:cNvSpPr/>
            <p:nvPr/>
          </p:nvSpPr>
          <p:spPr bwMode="auto">
            <a:xfrm>
              <a:off x="1429" y="1924"/>
              <a:ext cx="31" cy="20"/>
            </a:xfrm>
            <a:custGeom>
              <a:avLst/>
              <a:gdLst>
                <a:gd name="T0" fmla="*/ 0 w 31"/>
                <a:gd name="T1" fmla="*/ 13 h 20"/>
                <a:gd name="T2" fmla="*/ 0 w 31"/>
                <a:gd name="T3" fmla="*/ 0 h 20"/>
                <a:gd name="T4" fmla="*/ 31 w 31"/>
                <a:gd name="T5" fmla="*/ 7 h 20"/>
                <a:gd name="T6" fmla="*/ 31 w 31"/>
                <a:gd name="T7" fmla="*/ 20 h 20"/>
                <a:gd name="T8" fmla="*/ 0 w 31"/>
                <a:gd name="T9" fmla="*/ 13 h 20"/>
                <a:gd name="T10" fmla="*/ 0 w 31"/>
                <a:gd name="T11" fmla="*/ 13 h 20"/>
              </a:gdLst>
              <a:ahLst/>
              <a:cxnLst>
                <a:cxn ang="0">
                  <a:pos x="T0" y="T1"/>
                </a:cxn>
                <a:cxn ang="0">
                  <a:pos x="T2" y="T3"/>
                </a:cxn>
                <a:cxn ang="0">
                  <a:pos x="T4" y="T5"/>
                </a:cxn>
                <a:cxn ang="0">
                  <a:pos x="T6" y="T7"/>
                </a:cxn>
                <a:cxn ang="0">
                  <a:pos x="T8" y="T9"/>
                </a:cxn>
                <a:cxn ang="0">
                  <a:pos x="T10" y="T11"/>
                </a:cxn>
              </a:cxnLst>
              <a:rect l="0" t="0" r="r" b="b"/>
              <a:pathLst>
                <a:path w="31" h="20">
                  <a:moveTo>
                    <a:pt x="0" y="13"/>
                  </a:moveTo>
                  <a:lnTo>
                    <a:pt x="0" y="0"/>
                  </a:lnTo>
                  <a:lnTo>
                    <a:pt x="31" y="7"/>
                  </a:lnTo>
                  <a:lnTo>
                    <a:pt x="31" y="20"/>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39" name="Freeform 14"/>
            <p:cNvSpPr/>
            <p:nvPr/>
          </p:nvSpPr>
          <p:spPr bwMode="auto">
            <a:xfrm>
              <a:off x="1419" y="1917"/>
              <a:ext cx="51" cy="34"/>
            </a:xfrm>
            <a:custGeom>
              <a:avLst/>
              <a:gdLst>
                <a:gd name="T0" fmla="*/ 7 w 51"/>
                <a:gd name="T1" fmla="*/ 27 h 34"/>
                <a:gd name="T2" fmla="*/ 10 w 51"/>
                <a:gd name="T3" fmla="*/ 20 h 34"/>
                <a:gd name="T4" fmla="*/ 14 w 51"/>
                <a:gd name="T5" fmla="*/ 24 h 34"/>
                <a:gd name="T6" fmla="*/ 10 w 51"/>
                <a:gd name="T7" fmla="*/ 20 h 34"/>
                <a:gd name="T8" fmla="*/ 7 w 51"/>
                <a:gd name="T9" fmla="*/ 27 h 34"/>
                <a:gd name="T10" fmla="*/ 0 w 51"/>
                <a:gd name="T11" fmla="*/ 27 h 34"/>
                <a:gd name="T12" fmla="*/ 7 w 51"/>
                <a:gd name="T13" fmla="*/ 0 h 34"/>
                <a:gd name="T14" fmla="*/ 51 w 51"/>
                <a:gd name="T15" fmla="*/ 7 h 34"/>
                <a:gd name="T16" fmla="*/ 44 w 51"/>
                <a:gd name="T17" fmla="*/ 34 h 34"/>
                <a:gd name="T18" fmla="*/ 7 w 51"/>
                <a:gd name="T19" fmla="*/ 27 h 34"/>
                <a:gd name="T20" fmla="*/ 7 w 51"/>
                <a:gd name="T21" fmla="*/ 2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34">
                  <a:moveTo>
                    <a:pt x="7" y="27"/>
                  </a:moveTo>
                  <a:lnTo>
                    <a:pt x="10" y="20"/>
                  </a:lnTo>
                  <a:lnTo>
                    <a:pt x="14" y="24"/>
                  </a:lnTo>
                  <a:lnTo>
                    <a:pt x="10" y="20"/>
                  </a:lnTo>
                  <a:lnTo>
                    <a:pt x="7" y="27"/>
                  </a:lnTo>
                  <a:lnTo>
                    <a:pt x="0" y="27"/>
                  </a:lnTo>
                  <a:lnTo>
                    <a:pt x="7" y="0"/>
                  </a:lnTo>
                  <a:lnTo>
                    <a:pt x="51" y="7"/>
                  </a:lnTo>
                  <a:lnTo>
                    <a:pt x="44" y="34"/>
                  </a:lnTo>
                  <a:lnTo>
                    <a:pt x="7" y="27"/>
                  </a:lnTo>
                  <a:lnTo>
                    <a:pt x="7"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40" name="Freeform 15"/>
            <p:cNvSpPr/>
            <p:nvPr/>
          </p:nvSpPr>
          <p:spPr bwMode="auto">
            <a:xfrm>
              <a:off x="1274" y="1974"/>
              <a:ext cx="24" cy="34"/>
            </a:xfrm>
            <a:custGeom>
              <a:avLst/>
              <a:gdLst>
                <a:gd name="T0" fmla="*/ 0 w 24"/>
                <a:gd name="T1" fmla="*/ 27 h 34"/>
                <a:gd name="T2" fmla="*/ 10 w 24"/>
                <a:gd name="T3" fmla="*/ 0 h 34"/>
                <a:gd name="T4" fmla="*/ 24 w 24"/>
                <a:gd name="T5" fmla="*/ 7 h 34"/>
                <a:gd name="T6" fmla="*/ 14 w 24"/>
                <a:gd name="T7" fmla="*/ 34 h 34"/>
                <a:gd name="T8" fmla="*/ 0 w 24"/>
                <a:gd name="T9" fmla="*/ 27 h 34"/>
                <a:gd name="T10" fmla="*/ 0 w 24"/>
                <a:gd name="T11" fmla="*/ 27 h 34"/>
              </a:gdLst>
              <a:ahLst/>
              <a:cxnLst>
                <a:cxn ang="0">
                  <a:pos x="T0" y="T1"/>
                </a:cxn>
                <a:cxn ang="0">
                  <a:pos x="T2" y="T3"/>
                </a:cxn>
                <a:cxn ang="0">
                  <a:pos x="T4" y="T5"/>
                </a:cxn>
                <a:cxn ang="0">
                  <a:pos x="T6" y="T7"/>
                </a:cxn>
                <a:cxn ang="0">
                  <a:pos x="T8" y="T9"/>
                </a:cxn>
                <a:cxn ang="0">
                  <a:pos x="T10" y="T11"/>
                </a:cxn>
              </a:cxnLst>
              <a:rect l="0" t="0" r="r" b="b"/>
              <a:pathLst>
                <a:path w="24" h="34">
                  <a:moveTo>
                    <a:pt x="0" y="27"/>
                  </a:moveTo>
                  <a:lnTo>
                    <a:pt x="10" y="0"/>
                  </a:lnTo>
                  <a:lnTo>
                    <a:pt x="24" y="7"/>
                  </a:lnTo>
                  <a:lnTo>
                    <a:pt x="14" y="34"/>
                  </a:lnTo>
                  <a:lnTo>
                    <a:pt x="0" y="27"/>
                  </a:lnTo>
                  <a:lnTo>
                    <a:pt x="0"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41" name="Freeform 16"/>
            <p:cNvSpPr/>
            <p:nvPr/>
          </p:nvSpPr>
          <p:spPr bwMode="auto">
            <a:xfrm>
              <a:off x="1267" y="1968"/>
              <a:ext cx="37" cy="47"/>
            </a:xfrm>
            <a:custGeom>
              <a:avLst/>
              <a:gdLst>
                <a:gd name="T0" fmla="*/ 17 w 37"/>
                <a:gd name="T1" fmla="*/ 44 h 47"/>
                <a:gd name="T2" fmla="*/ 7 w 37"/>
                <a:gd name="T3" fmla="*/ 40 h 47"/>
                <a:gd name="T4" fmla="*/ 7 w 37"/>
                <a:gd name="T5" fmla="*/ 33 h 47"/>
                <a:gd name="T6" fmla="*/ 14 w 37"/>
                <a:gd name="T7" fmla="*/ 37 h 47"/>
                <a:gd name="T8" fmla="*/ 7 w 37"/>
                <a:gd name="T9" fmla="*/ 33 h 47"/>
                <a:gd name="T10" fmla="*/ 7 w 37"/>
                <a:gd name="T11" fmla="*/ 40 h 47"/>
                <a:gd name="T12" fmla="*/ 0 w 37"/>
                <a:gd name="T13" fmla="*/ 40 h 47"/>
                <a:gd name="T14" fmla="*/ 14 w 37"/>
                <a:gd name="T15" fmla="*/ 0 h 47"/>
                <a:gd name="T16" fmla="*/ 37 w 37"/>
                <a:gd name="T17" fmla="*/ 6 h 47"/>
                <a:gd name="T18" fmla="*/ 24 w 37"/>
                <a:gd name="T19" fmla="*/ 47 h 47"/>
                <a:gd name="T20" fmla="*/ 17 w 37"/>
                <a:gd name="T21" fmla="*/ 44 h 47"/>
                <a:gd name="T22" fmla="*/ 17 w 37"/>
                <a:gd name="T23" fmla="*/ 4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47">
                  <a:moveTo>
                    <a:pt x="17" y="44"/>
                  </a:moveTo>
                  <a:lnTo>
                    <a:pt x="7" y="40"/>
                  </a:lnTo>
                  <a:lnTo>
                    <a:pt x="7" y="33"/>
                  </a:lnTo>
                  <a:lnTo>
                    <a:pt x="14" y="37"/>
                  </a:lnTo>
                  <a:lnTo>
                    <a:pt x="7" y="33"/>
                  </a:lnTo>
                  <a:lnTo>
                    <a:pt x="7" y="40"/>
                  </a:lnTo>
                  <a:lnTo>
                    <a:pt x="0" y="40"/>
                  </a:lnTo>
                  <a:lnTo>
                    <a:pt x="14" y="0"/>
                  </a:lnTo>
                  <a:lnTo>
                    <a:pt x="37" y="6"/>
                  </a:lnTo>
                  <a:lnTo>
                    <a:pt x="24" y="47"/>
                  </a:lnTo>
                  <a:lnTo>
                    <a:pt x="17" y="44"/>
                  </a:lnTo>
                  <a:lnTo>
                    <a:pt x="17"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42" name="Freeform 17"/>
            <p:cNvSpPr/>
            <p:nvPr/>
          </p:nvSpPr>
          <p:spPr bwMode="auto">
            <a:xfrm>
              <a:off x="1281" y="1660"/>
              <a:ext cx="77" cy="135"/>
            </a:xfrm>
            <a:custGeom>
              <a:avLst/>
              <a:gdLst>
                <a:gd name="T0" fmla="*/ 0 w 23"/>
                <a:gd name="T1" fmla="*/ 13 h 40"/>
                <a:gd name="T2" fmla="*/ 3 w 23"/>
                <a:gd name="T3" fmla="*/ 7 h 40"/>
                <a:gd name="T4" fmla="*/ 3 w 23"/>
                <a:gd name="T5" fmla="*/ 7 h 40"/>
                <a:gd name="T6" fmla="*/ 15 w 23"/>
                <a:gd name="T7" fmla="*/ 0 h 40"/>
                <a:gd name="T8" fmla="*/ 15 w 23"/>
                <a:gd name="T9" fmla="*/ 0 h 40"/>
                <a:gd name="T10" fmla="*/ 23 w 23"/>
                <a:gd name="T11" fmla="*/ 3 h 40"/>
                <a:gd name="T12" fmla="*/ 23 w 23"/>
                <a:gd name="T13" fmla="*/ 3 h 40"/>
                <a:gd name="T14" fmla="*/ 20 w 23"/>
                <a:gd name="T15" fmla="*/ 6 h 40"/>
                <a:gd name="T16" fmla="*/ 19 w 23"/>
                <a:gd name="T17" fmla="*/ 5 h 40"/>
                <a:gd name="T18" fmla="*/ 19 w 23"/>
                <a:gd name="T19" fmla="*/ 5 h 40"/>
                <a:gd name="T20" fmla="*/ 15 w 23"/>
                <a:gd name="T21" fmla="*/ 4 h 40"/>
                <a:gd name="T22" fmla="*/ 15 w 23"/>
                <a:gd name="T23" fmla="*/ 4 h 40"/>
                <a:gd name="T24" fmla="*/ 6 w 23"/>
                <a:gd name="T25" fmla="*/ 9 h 40"/>
                <a:gd name="T26" fmla="*/ 6 w 23"/>
                <a:gd name="T27" fmla="*/ 9 h 40"/>
                <a:gd name="T28" fmla="*/ 4 w 23"/>
                <a:gd name="T29" fmla="*/ 13 h 40"/>
                <a:gd name="T30" fmla="*/ 4 w 23"/>
                <a:gd name="T31" fmla="*/ 13 h 40"/>
                <a:gd name="T32" fmla="*/ 13 w 23"/>
                <a:gd name="T33" fmla="*/ 28 h 40"/>
                <a:gd name="T34" fmla="*/ 13 w 23"/>
                <a:gd name="T35" fmla="*/ 28 h 40"/>
                <a:gd name="T36" fmla="*/ 23 w 23"/>
                <a:gd name="T37" fmla="*/ 37 h 40"/>
                <a:gd name="T38" fmla="*/ 23 w 23"/>
                <a:gd name="T39" fmla="*/ 37 h 40"/>
                <a:gd name="T40" fmla="*/ 23 w 23"/>
                <a:gd name="T41" fmla="*/ 37 h 40"/>
                <a:gd name="T42" fmla="*/ 20 w 23"/>
                <a:gd name="T43" fmla="*/ 40 h 40"/>
                <a:gd name="T44" fmla="*/ 0 w 23"/>
                <a:gd name="T45" fmla="*/ 13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 h="40">
                  <a:moveTo>
                    <a:pt x="0" y="13"/>
                  </a:moveTo>
                  <a:cubicBezTo>
                    <a:pt x="0" y="11"/>
                    <a:pt x="1" y="8"/>
                    <a:pt x="3" y="7"/>
                  </a:cubicBezTo>
                  <a:cubicBezTo>
                    <a:pt x="3" y="7"/>
                    <a:pt x="3" y="7"/>
                    <a:pt x="3" y="7"/>
                  </a:cubicBezTo>
                  <a:cubicBezTo>
                    <a:pt x="7" y="2"/>
                    <a:pt x="12" y="0"/>
                    <a:pt x="15" y="0"/>
                  </a:cubicBezTo>
                  <a:cubicBezTo>
                    <a:pt x="15" y="0"/>
                    <a:pt x="15" y="0"/>
                    <a:pt x="15" y="0"/>
                  </a:cubicBezTo>
                  <a:cubicBezTo>
                    <a:pt x="20" y="0"/>
                    <a:pt x="23" y="3"/>
                    <a:pt x="23" y="3"/>
                  </a:cubicBezTo>
                  <a:cubicBezTo>
                    <a:pt x="23" y="3"/>
                    <a:pt x="23" y="3"/>
                    <a:pt x="23" y="3"/>
                  </a:cubicBezTo>
                  <a:cubicBezTo>
                    <a:pt x="20" y="6"/>
                    <a:pt x="20" y="6"/>
                    <a:pt x="20" y="6"/>
                  </a:cubicBezTo>
                  <a:cubicBezTo>
                    <a:pt x="20" y="6"/>
                    <a:pt x="20" y="5"/>
                    <a:pt x="19" y="5"/>
                  </a:cubicBezTo>
                  <a:cubicBezTo>
                    <a:pt x="19" y="5"/>
                    <a:pt x="19" y="5"/>
                    <a:pt x="19" y="5"/>
                  </a:cubicBezTo>
                  <a:cubicBezTo>
                    <a:pt x="18" y="5"/>
                    <a:pt x="17" y="4"/>
                    <a:pt x="15" y="4"/>
                  </a:cubicBezTo>
                  <a:cubicBezTo>
                    <a:pt x="15" y="4"/>
                    <a:pt x="15" y="4"/>
                    <a:pt x="15" y="4"/>
                  </a:cubicBezTo>
                  <a:cubicBezTo>
                    <a:pt x="13" y="4"/>
                    <a:pt x="10" y="5"/>
                    <a:pt x="6" y="9"/>
                  </a:cubicBezTo>
                  <a:cubicBezTo>
                    <a:pt x="6" y="9"/>
                    <a:pt x="6" y="9"/>
                    <a:pt x="6" y="9"/>
                  </a:cubicBezTo>
                  <a:cubicBezTo>
                    <a:pt x="5" y="10"/>
                    <a:pt x="4" y="12"/>
                    <a:pt x="4" y="13"/>
                  </a:cubicBezTo>
                  <a:cubicBezTo>
                    <a:pt x="4" y="13"/>
                    <a:pt x="4" y="13"/>
                    <a:pt x="4" y="13"/>
                  </a:cubicBezTo>
                  <a:cubicBezTo>
                    <a:pt x="4" y="17"/>
                    <a:pt x="9" y="23"/>
                    <a:pt x="13" y="28"/>
                  </a:cubicBezTo>
                  <a:cubicBezTo>
                    <a:pt x="13" y="28"/>
                    <a:pt x="13" y="28"/>
                    <a:pt x="13" y="28"/>
                  </a:cubicBezTo>
                  <a:cubicBezTo>
                    <a:pt x="18" y="33"/>
                    <a:pt x="23" y="37"/>
                    <a:pt x="23" y="37"/>
                  </a:cubicBezTo>
                  <a:cubicBezTo>
                    <a:pt x="23" y="37"/>
                    <a:pt x="23" y="37"/>
                    <a:pt x="23" y="37"/>
                  </a:cubicBezTo>
                  <a:cubicBezTo>
                    <a:pt x="23" y="37"/>
                    <a:pt x="23" y="37"/>
                    <a:pt x="23" y="37"/>
                  </a:cubicBezTo>
                  <a:cubicBezTo>
                    <a:pt x="20" y="40"/>
                    <a:pt x="20" y="40"/>
                    <a:pt x="20" y="40"/>
                  </a:cubicBezTo>
                  <a:cubicBezTo>
                    <a:pt x="20" y="40"/>
                    <a:pt x="1" y="26"/>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43" name="Freeform 18"/>
            <p:cNvSpPr>
              <a:spLocks noEditPoints="1"/>
            </p:cNvSpPr>
            <p:nvPr/>
          </p:nvSpPr>
          <p:spPr bwMode="auto">
            <a:xfrm>
              <a:off x="1274" y="1654"/>
              <a:ext cx="95" cy="158"/>
            </a:xfrm>
            <a:custGeom>
              <a:avLst/>
              <a:gdLst>
                <a:gd name="T0" fmla="*/ 20 w 28"/>
                <a:gd name="T1" fmla="*/ 43 h 47"/>
                <a:gd name="T2" fmla="*/ 18 w 28"/>
                <a:gd name="T3" fmla="*/ 41 h 47"/>
                <a:gd name="T4" fmla="*/ 11 w 28"/>
                <a:gd name="T5" fmla="*/ 34 h 47"/>
                <a:gd name="T6" fmla="*/ 0 w 28"/>
                <a:gd name="T7" fmla="*/ 15 h 47"/>
                <a:gd name="T8" fmla="*/ 0 w 28"/>
                <a:gd name="T9" fmla="*/ 15 h 47"/>
                <a:gd name="T10" fmla="*/ 3 w 28"/>
                <a:gd name="T11" fmla="*/ 7 h 47"/>
                <a:gd name="T12" fmla="*/ 17 w 28"/>
                <a:gd name="T13" fmla="*/ 0 h 47"/>
                <a:gd name="T14" fmla="*/ 17 w 28"/>
                <a:gd name="T15" fmla="*/ 0 h 47"/>
                <a:gd name="T16" fmla="*/ 18 w 28"/>
                <a:gd name="T17" fmla="*/ 0 h 47"/>
                <a:gd name="T18" fmla="*/ 26 w 28"/>
                <a:gd name="T19" fmla="*/ 3 h 47"/>
                <a:gd name="T20" fmla="*/ 28 w 28"/>
                <a:gd name="T21" fmla="*/ 4 h 47"/>
                <a:gd name="T22" fmla="*/ 22 w 28"/>
                <a:gd name="T23" fmla="*/ 10 h 47"/>
                <a:gd name="T24" fmla="*/ 21 w 28"/>
                <a:gd name="T25" fmla="*/ 9 h 47"/>
                <a:gd name="T26" fmla="*/ 21 w 28"/>
                <a:gd name="T27" fmla="*/ 9 h 47"/>
                <a:gd name="T28" fmla="*/ 21 w 28"/>
                <a:gd name="T29" fmla="*/ 9 h 47"/>
                <a:gd name="T30" fmla="*/ 20 w 28"/>
                <a:gd name="T31" fmla="*/ 9 h 47"/>
                <a:gd name="T32" fmla="*/ 17 w 28"/>
                <a:gd name="T33" fmla="*/ 8 h 47"/>
                <a:gd name="T34" fmla="*/ 9 w 28"/>
                <a:gd name="T35" fmla="*/ 13 h 47"/>
                <a:gd name="T36" fmla="*/ 8 w 28"/>
                <a:gd name="T37" fmla="*/ 15 h 47"/>
                <a:gd name="T38" fmla="*/ 8 w 28"/>
                <a:gd name="T39" fmla="*/ 15 h 47"/>
                <a:gd name="T40" fmla="*/ 17 w 28"/>
                <a:gd name="T41" fmla="*/ 29 h 47"/>
                <a:gd name="T42" fmla="*/ 26 w 28"/>
                <a:gd name="T43" fmla="*/ 37 h 47"/>
                <a:gd name="T44" fmla="*/ 26 w 28"/>
                <a:gd name="T45" fmla="*/ 37 h 47"/>
                <a:gd name="T46" fmla="*/ 21 w 28"/>
                <a:gd name="T47" fmla="*/ 47 h 47"/>
                <a:gd name="T48" fmla="*/ 19 w 28"/>
                <a:gd name="T49" fmla="*/ 37 h 47"/>
                <a:gd name="T50" fmla="*/ 14 w 28"/>
                <a:gd name="T51" fmla="*/ 32 h 47"/>
                <a:gd name="T52" fmla="*/ 8 w 28"/>
                <a:gd name="T53" fmla="*/ 25 h 47"/>
                <a:gd name="T54" fmla="*/ 2 w 28"/>
                <a:gd name="T55" fmla="*/ 15 h 47"/>
                <a:gd name="T56" fmla="*/ 2 w 28"/>
                <a:gd name="T57" fmla="*/ 15 h 47"/>
                <a:gd name="T58" fmla="*/ 2 w 28"/>
                <a:gd name="T59" fmla="*/ 15 h 47"/>
                <a:gd name="T60" fmla="*/ 4 w 28"/>
                <a:gd name="T61" fmla="*/ 15 h 47"/>
                <a:gd name="T62" fmla="*/ 6 w 28"/>
                <a:gd name="T63" fmla="*/ 10 h 47"/>
                <a:gd name="T64" fmla="*/ 17 w 28"/>
                <a:gd name="T65" fmla="*/ 4 h 47"/>
                <a:gd name="T66" fmla="*/ 17 w 28"/>
                <a:gd name="T67" fmla="*/ 4 h 47"/>
                <a:gd name="T68" fmla="*/ 17 w 28"/>
                <a:gd name="T69" fmla="*/ 4 h 47"/>
                <a:gd name="T70" fmla="*/ 6 w 28"/>
                <a:gd name="T71" fmla="*/ 10 h 47"/>
                <a:gd name="T72" fmla="*/ 4 w 28"/>
                <a:gd name="T73" fmla="*/ 15 h 47"/>
                <a:gd name="T74" fmla="*/ 4 w 28"/>
                <a:gd name="T75"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8" h="47">
                  <a:moveTo>
                    <a:pt x="20" y="43"/>
                  </a:moveTo>
                  <a:cubicBezTo>
                    <a:pt x="20" y="43"/>
                    <a:pt x="20" y="43"/>
                    <a:pt x="20" y="43"/>
                  </a:cubicBezTo>
                  <a:cubicBezTo>
                    <a:pt x="20" y="43"/>
                    <a:pt x="20" y="43"/>
                    <a:pt x="20" y="43"/>
                  </a:cubicBezTo>
                  <a:cubicBezTo>
                    <a:pt x="20" y="42"/>
                    <a:pt x="19" y="42"/>
                    <a:pt x="18" y="41"/>
                  </a:cubicBezTo>
                  <a:cubicBezTo>
                    <a:pt x="18" y="41"/>
                    <a:pt x="18" y="41"/>
                    <a:pt x="18" y="41"/>
                  </a:cubicBezTo>
                  <a:cubicBezTo>
                    <a:pt x="16" y="39"/>
                    <a:pt x="14" y="37"/>
                    <a:pt x="11" y="34"/>
                  </a:cubicBezTo>
                  <a:cubicBezTo>
                    <a:pt x="11" y="34"/>
                    <a:pt x="11" y="34"/>
                    <a:pt x="11" y="34"/>
                  </a:cubicBezTo>
                  <a:cubicBezTo>
                    <a:pt x="6" y="29"/>
                    <a:pt x="1" y="23"/>
                    <a:pt x="0" y="15"/>
                  </a:cubicBezTo>
                  <a:cubicBezTo>
                    <a:pt x="0" y="15"/>
                    <a:pt x="0" y="15"/>
                    <a:pt x="0" y="15"/>
                  </a:cubicBezTo>
                  <a:cubicBezTo>
                    <a:pt x="0" y="15"/>
                    <a:pt x="0" y="15"/>
                    <a:pt x="0" y="15"/>
                  </a:cubicBezTo>
                  <a:cubicBezTo>
                    <a:pt x="0" y="15"/>
                    <a:pt x="0" y="15"/>
                    <a:pt x="0" y="15"/>
                  </a:cubicBezTo>
                  <a:cubicBezTo>
                    <a:pt x="0" y="12"/>
                    <a:pt x="1" y="9"/>
                    <a:pt x="3" y="7"/>
                  </a:cubicBezTo>
                  <a:cubicBezTo>
                    <a:pt x="3" y="7"/>
                    <a:pt x="3" y="7"/>
                    <a:pt x="3" y="7"/>
                  </a:cubicBezTo>
                  <a:cubicBezTo>
                    <a:pt x="8" y="2"/>
                    <a:pt x="13" y="0"/>
                    <a:pt x="17" y="0"/>
                  </a:cubicBezTo>
                  <a:cubicBezTo>
                    <a:pt x="17" y="0"/>
                    <a:pt x="17" y="0"/>
                    <a:pt x="17" y="0"/>
                  </a:cubicBezTo>
                  <a:cubicBezTo>
                    <a:pt x="17" y="0"/>
                    <a:pt x="17" y="0"/>
                    <a:pt x="17" y="0"/>
                  </a:cubicBezTo>
                  <a:cubicBezTo>
                    <a:pt x="17" y="0"/>
                    <a:pt x="17" y="0"/>
                    <a:pt x="17" y="0"/>
                  </a:cubicBezTo>
                  <a:cubicBezTo>
                    <a:pt x="18" y="0"/>
                    <a:pt x="18" y="0"/>
                    <a:pt x="18" y="0"/>
                  </a:cubicBezTo>
                  <a:cubicBezTo>
                    <a:pt x="18" y="0"/>
                    <a:pt x="18" y="0"/>
                    <a:pt x="18" y="0"/>
                  </a:cubicBezTo>
                  <a:cubicBezTo>
                    <a:pt x="23" y="0"/>
                    <a:pt x="26" y="3"/>
                    <a:pt x="26" y="3"/>
                  </a:cubicBezTo>
                  <a:cubicBezTo>
                    <a:pt x="26" y="3"/>
                    <a:pt x="26" y="3"/>
                    <a:pt x="26" y="3"/>
                  </a:cubicBezTo>
                  <a:cubicBezTo>
                    <a:pt x="28" y="4"/>
                    <a:pt x="28" y="4"/>
                    <a:pt x="28" y="4"/>
                  </a:cubicBezTo>
                  <a:cubicBezTo>
                    <a:pt x="23" y="10"/>
                    <a:pt x="23" y="10"/>
                    <a:pt x="23" y="10"/>
                  </a:cubicBezTo>
                  <a:cubicBezTo>
                    <a:pt x="22" y="10"/>
                    <a:pt x="22" y="10"/>
                    <a:pt x="22" y="10"/>
                  </a:cubicBezTo>
                  <a:cubicBezTo>
                    <a:pt x="22" y="10"/>
                    <a:pt x="22" y="10"/>
                    <a:pt x="22" y="10"/>
                  </a:cubicBezTo>
                  <a:cubicBezTo>
                    <a:pt x="21" y="10"/>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0" y="9"/>
                  </a:cubicBezTo>
                  <a:cubicBezTo>
                    <a:pt x="20" y="9"/>
                    <a:pt x="20" y="9"/>
                    <a:pt x="20" y="9"/>
                  </a:cubicBezTo>
                  <a:cubicBezTo>
                    <a:pt x="20" y="9"/>
                    <a:pt x="19" y="8"/>
                    <a:pt x="17" y="8"/>
                  </a:cubicBezTo>
                  <a:cubicBezTo>
                    <a:pt x="17" y="8"/>
                    <a:pt x="17" y="8"/>
                    <a:pt x="17" y="8"/>
                  </a:cubicBezTo>
                  <a:cubicBezTo>
                    <a:pt x="16" y="8"/>
                    <a:pt x="13" y="9"/>
                    <a:pt x="9" y="13"/>
                  </a:cubicBezTo>
                  <a:cubicBezTo>
                    <a:pt x="9" y="13"/>
                    <a:pt x="9" y="13"/>
                    <a:pt x="9" y="13"/>
                  </a:cubicBezTo>
                  <a:cubicBezTo>
                    <a:pt x="8" y="14"/>
                    <a:pt x="8" y="14"/>
                    <a:pt x="8" y="15"/>
                  </a:cubicBezTo>
                  <a:cubicBezTo>
                    <a:pt x="8" y="15"/>
                    <a:pt x="8" y="15"/>
                    <a:pt x="8" y="15"/>
                  </a:cubicBezTo>
                  <a:cubicBezTo>
                    <a:pt x="8" y="15"/>
                    <a:pt x="8" y="15"/>
                    <a:pt x="8" y="15"/>
                  </a:cubicBezTo>
                  <a:cubicBezTo>
                    <a:pt x="8" y="18"/>
                    <a:pt x="12" y="24"/>
                    <a:pt x="17" y="29"/>
                  </a:cubicBezTo>
                  <a:cubicBezTo>
                    <a:pt x="17" y="29"/>
                    <a:pt x="17" y="29"/>
                    <a:pt x="17" y="29"/>
                  </a:cubicBezTo>
                  <a:cubicBezTo>
                    <a:pt x="21" y="33"/>
                    <a:pt x="25" y="36"/>
                    <a:pt x="26" y="37"/>
                  </a:cubicBezTo>
                  <a:cubicBezTo>
                    <a:pt x="26" y="37"/>
                    <a:pt x="26" y="37"/>
                    <a:pt x="26" y="37"/>
                  </a:cubicBezTo>
                  <a:cubicBezTo>
                    <a:pt x="26" y="37"/>
                    <a:pt x="26" y="37"/>
                    <a:pt x="26" y="37"/>
                  </a:cubicBezTo>
                  <a:cubicBezTo>
                    <a:pt x="26" y="37"/>
                    <a:pt x="26" y="37"/>
                    <a:pt x="26" y="37"/>
                  </a:cubicBezTo>
                  <a:cubicBezTo>
                    <a:pt x="28" y="38"/>
                    <a:pt x="28" y="38"/>
                    <a:pt x="28" y="38"/>
                  </a:cubicBezTo>
                  <a:cubicBezTo>
                    <a:pt x="21" y="47"/>
                    <a:pt x="21" y="47"/>
                    <a:pt x="21" y="47"/>
                  </a:cubicBezTo>
                  <a:cubicBezTo>
                    <a:pt x="20" y="43"/>
                    <a:pt x="20" y="43"/>
                    <a:pt x="20" y="43"/>
                  </a:cubicBezTo>
                  <a:close/>
                  <a:moveTo>
                    <a:pt x="19" y="37"/>
                  </a:moveTo>
                  <a:cubicBezTo>
                    <a:pt x="18" y="35"/>
                    <a:pt x="16" y="34"/>
                    <a:pt x="14" y="32"/>
                  </a:cubicBezTo>
                  <a:cubicBezTo>
                    <a:pt x="14" y="32"/>
                    <a:pt x="14" y="32"/>
                    <a:pt x="14" y="32"/>
                  </a:cubicBezTo>
                  <a:cubicBezTo>
                    <a:pt x="12" y="29"/>
                    <a:pt x="10" y="27"/>
                    <a:pt x="8" y="25"/>
                  </a:cubicBezTo>
                  <a:cubicBezTo>
                    <a:pt x="8" y="25"/>
                    <a:pt x="8" y="25"/>
                    <a:pt x="8" y="25"/>
                  </a:cubicBezTo>
                  <a:cubicBezTo>
                    <a:pt x="11" y="29"/>
                    <a:pt x="16" y="34"/>
                    <a:pt x="19" y="37"/>
                  </a:cubicBezTo>
                  <a:close/>
                  <a:moveTo>
                    <a:pt x="2" y="15"/>
                  </a:moveTo>
                  <a:cubicBezTo>
                    <a:pt x="0" y="15"/>
                    <a:pt x="0" y="15"/>
                    <a:pt x="0" y="15"/>
                  </a:cubicBezTo>
                  <a:cubicBezTo>
                    <a:pt x="2" y="15"/>
                    <a:pt x="2" y="15"/>
                    <a:pt x="2" y="15"/>
                  </a:cubicBezTo>
                  <a:cubicBezTo>
                    <a:pt x="3" y="15"/>
                    <a:pt x="3" y="15"/>
                    <a:pt x="3" y="15"/>
                  </a:cubicBezTo>
                  <a:cubicBezTo>
                    <a:pt x="2" y="15"/>
                    <a:pt x="2" y="15"/>
                    <a:pt x="2" y="15"/>
                  </a:cubicBezTo>
                  <a:close/>
                  <a:moveTo>
                    <a:pt x="4" y="15"/>
                  </a:moveTo>
                  <a:cubicBezTo>
                    <a:pt x="4" y="15"/>
                    <a:pt x="4" y="15"/>
                    <a:pt x="4" y="15"/>
                  </a:cubicBezTo>
                  <a:cubicBezTo>
                    <a:pt x="4" y="15"/>
                    <a:pt x="4" y="15"/>
                    <a:pt x="4" y="15"/>
                  </a:cubicBezTo>
                  <a:cubicBezTo>
                    <a:pt x="4" y="13"/>
                    <a:pt x="5" y="11"/>
                    <a:pt x="6" y="10"/>
                  </a:cubicBezTo>
                  <a:cubicBezTo>
                    <a:pt x="6" y="10"/>
                    <a:pt x="6" y="10"/>
                    <a:pt x="6" y="10"/>
                  </a:cubicBezTo>
                  <a:cubicBezTo>
                    <a:pt x="11" y="6"/>
                    <a:pt x="15" y="4"/>
                    <a:pt x="17"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4" y="4"/>
                    <a:pt x="10" y="6"/>
                    <a:pt x="6" y="10"/>
                  </a:cubicBezTo>
                  <a:cubicBezTo>
                    <a:pt x="6" y="10"/>
                    <a:pt x="6" y="10"/>
                    <a:pt x="6" y="10"/>
                  </a:cubicBezTo>
                  <a:cubicBezTo>
                    <a:pt x="5" y="11"/>
                    <a:pt x="4" y="13"/>
                    <a:pt x="4" y="15"/>
                  </a:cubicBezTo>
                  <a:cubicBezTo>
                    <a:pt x="4" y="15"/>
                    <a:pt x="4" y="15"/>
                    <a:pt x="4" y="15"/>
                  </a:cubicBezTo>
                  <a:cubicBezTo>
                    <a:pt x="4" y="15"/>
                    <a:pt x="4" y="15"/>
                    <a:pt x="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18" name="Freeform 19"/>
            <p:cNvSpPr/>
            <p:nvPr/>
          </p:nvSpPr>
          <p:spPr bwMode="auto">
            <a:xfrm>
              <a:off x="1338" y="1687"/>
              <a:ext cx="81" cy="92"/>
            </a:xfrm>
            <a:custGeom>
              <a:avLst/>
              <a:gdLst>
                <a:gd name="T0" fmla="*/ 0 w 24"/>
                <a:gd name="T1" fmla="*/ 7 h 27"/>
                <a:gd name="T2" fmla="*/ 4 w 24"/>
                <a:gd name="T3" fmla="*/ 1 h 27"/>
                <a:gd name="T4" fmla="*/ 4 w 24"/>
                <a:gd name="T5" fmla="*/ 1 h 27"/>
                <a:gd name="T6" fmla="*/ 9 w 24"/>
                <a:gd name="T7" fmla="*/ 0 h 27"/>
                <a:gd name="T8" fmla="*/ 9 w 24"/>
                <a:gd name="T9" fmla="*/ 0 h 27"/>
                <a:gd name="T10" fmla="*/ 19 w 24"/>
                <a:gd name="T11" fmla="*/ 3 h 27"/>
                <a:gd name="T12" fmla="*/ 19 w 24"/>
                <a:gd name="T13" fmla="*/ 3 h 27"/>
                <a:gd name="T14" fmla="*/ 24 w 24"/>
                <a:gd name="T15" fmla="*/ 9 h 27"/>
                <a:gd name="T16" fmla="*/ 24 w 24"/>
                <a:gd name="T17" fmla="*/ 9 h 27"/>
                <a:gd name="T18" fmla="*/ 20 w 24"/>
                <a:gd name="T19" fmla="*/ 9 h 27"/>
                <a:gd name="T20" fmla="*/ 17 w 24"/>
                <a:gd name="T21" fmla="*/ 6 h 27"/>
                <a:gd name="T22" fmla="*/ 17 w 24"/>
                <a:gd name="T23" fmla="*/ 6 h 27"/>
                <a:gd name="T24" fmla="*/ 9 w 24"/>
                <a:gd name="T25" fmla="*/ 4 h 27"/>
                <a:gd name="T26" fmla="*/ 9 w 24"/>
                <a:gd name="T27" fmla="*/ 4 h 27"/>
                <a:gd name="T28" fmla="*/ 5 w 24"/>
                <a:gd name="T29" fmla="*/ 5 h 27"/>
                <a:gd name="T30" fmla="*/ 5 w 24"/>
                <a:gd name="T31" fmla="*/ 5 h 27"/>
                <a:gd name="T32" fmla="*/ 4 w 24"/>
                <a:gd name="T33" fmla="*/ 7 h 27"/>
                <a:gd name="T34" fmla="*/ 4 w 24"/>
                <a:gd name="T35" fmla="*/ 7 h 27"/>
                <a:gd name="T36" fmla="*/ 8 w 24"/>
                <a:gd name="T37" fmla="*/ 18 h 27"/>
                <a:gd name="T38" fmla="*/ 8 w 24"/>
                <a:gd name="T39" fmla="*/ 18 h 27"/>
                <a:gd name="T40" fmla="*/ 11 w 24"/>
                <a:gd name="T41" fmla="*/ 25 h 27"/>
                <a:gd name="T42" fmla="*/ 11 w 24"/>
                <a:gd name="T43" fmla="*/ 25 h 27"/>
                <a:gd name="T44" fmla="*/ 11 w 24"/>
                <a:gd name="T45" fmla="*/ 25 h 27"/>
                <a:gd name="T46" fmla="*/ 8 w 24"/>
                <a:gd name="T47" fmla="*/ 27 h 27"/>
                <a:gd name="T48" fmla="*/ 0 w 24"/>
                <a:gd name="T49" fmla="*/ 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 h="27">
                  <a:moveTo>
                    <a:pt x="0" y="7"/>
                  </a:moveTo>
                  <a:cubicBezTo>
                    <a:pt x="0" y="5"/>
                    <a:pt x="1" y="2"/>
                    <a:pt x="4" y="1"/>
                  </a:cubicBezTo>
                  <a:cubicBezTo>
                    <a:pt x="4" y="1"/>
                    <a:pt x="4" y="1"/>
                    <a:pt x="4" y="1"/>
                  </a:cubicBezTo>
                  <a:cubicBezTo>
                    <a:pt x="6" y="0"/>
                    <a:pt x="8" y="0"/>
                    <a:pt x="9" y="0"/>
                  </a:cubicBezTo>
                  <a:cubicBezTo>
                    <a:pt x="9" y="0"/>
                    <a:pt x="9" y="0"/>
                    <a:pt x="9" y="0"/>
                  </a:cubicBezTo>
                  <a:cubicBezTo>
                    <a:pt x="13" y="0"/>
                    <a:pt x="16" y="1"/>
                    <a:pt x="19" y="3"/>
                  </a:cubicBezTo>
                  <a:cubicBezTo>
                    <a:pt x="19" y="3"/>
                    <a:pt x="19" y="3"/>
                    <a:pt x="19" y="3"/>
                  </a:cubicBezTo>
                  <a:cubicBezTo>
                    <a:pt x="21" y="4"/>
                    <a:pt x="24" y="6"/>
                    <a:pt x="24" y="9"/>
                  </a:cubicBezTo>
                  <a:cubicBezTo>
                    <a:pt x="24" y="9"/>
                    <a:pt x="24" y="9"/>
                    <a:pt x="24" y="9"/>
                  </a:cubicBezTo>
                  <a:cubicBezTo>
                    <a:pt x="20" y="9"/>
                    <a:pt x="20" y="9"/>
                    <a:pt x="20" y="9"/>
                  </a:cubicBezTo>
                  <a:cubicBezTo>
                    <a:pt x="20" y="9"/>
                    <a:pt x="19" y="7"/>
                    <a:pt x="17" y="6"/>
                  </a:cubicBezTo>
                  <a:cubicBezTo>
                    <a:pt x="17" y="6"/>
                    <a:pt x="17" y="6"/>
                    <a:pt x="17" y="6"/>
                  </a:cubicBezTo>
                  <a:cubicBezTo>
                    <a:pt x="15" y="5"/>
                    <a:pt x="12" y="4"/>
                    <a:pt x="9" y="4"/>
                  </a:cubicBezTo>
                  <a:cubicBezTo>
                    <a:pt x="9" y="4"/>
                    <a:pt x="9" y="4"/>
                    <a:pt x="9" y="4"/>
                  </a:cubicBezTo>
                  <a:cubicBezTo>
                    <a:pt x="8" y="4"/>
                    <a:pt x="7" y="4"/>
                    <a:pt x="5" y="5"/>
                  </a:cubicBezTo>
                  <a:cubicBezTo>
                    <a:pt x="5" y="5"/>
                    <a:pt x="5" y="5"/>
                    <a:pt x="5" y="5"/>
                  </a:cubicBezTo>
                  <a:cubicBezTo>
                    <a:pt x="5" y="5"/>
                    <a:pt x="4" y="5"/>
                    <a:pt x="4" y="7"/>
                  </a:cubicBezTo>
                  <a:cubicBezTo>
                    <a:pt x="4" y="7"/>
                    <a:pt x="4" y="7"/>
                    <a:pt x="4" y="7"/>
                  </a:cubicBezTo>
                  <a:cubicBezTo>
                    <a:pt x="4" y="10"/>
                    <a:pt x="6" y="14"/>
                    <a:pt x="8" y="18"/>
                  </a:cubicBezTo>
                  <a:cubicBezTo>
                    <a:pt x="8" y="18"/>
                    <a:pt x="8" y="18"/>
                    <a:pt x="8" y="18"/>
                  </a:cubicBezTo>
                  <a:cubicBezTo>
                    <a:pt x="9" y="22"/>
                    <a:pt x="11" y="25"/>
                    <a:pt x="11" y="25"/>
                  </a:cubicBezTo>
                  <a:cubicBezTo>
                    <a:pt x="11" y="25"/>
                    <a:pt x="11" y="25"/>
                    <a:pt x="11" y="25"/>
                  </a:cubicBezTo>
                  <a:cubicBezTo>
                    <a:pt x="11" y="25"/>
                    <a:pt x="11" y="25"/>
                    <a:pt x="11" y="25"/>
                  </a:cubicBezTo>
                  <a:cubicBezTo>
                    <a:pt x="8" y="27"/>
                    <a:pt x="8" y="27"/>
                    <a:pt x="8" y="27"/>
                  </a:cubicBezTo>
                  <a:cubicBezTo>
                    <a:pt x="8" y="26"/>
                    <a:pt x="0" y="15"/>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19" name="Freeform 20"/>
            <p:cNvSpPr>
              <a:spLocks noEditPoints="1"/>
            </p:cNvSpPr>
            <p:nvPr/>
          </p:nvSpPr>
          <p:spPr bwMode="auto">
            <a:xfrm>
              <a:off x="1331" y="1681"/>
              <a:ext cx="95" cy="108"/>
            </a:xfrm>
            <a:custGeom>
              <a:avLst/>
              <a:gdLst>
                <a:gd name="T0" fmla="*/ 8 w 28"/>
                <a:gd name="T1" fmla="*/ 29 h 32"/>
                <a:gd name="T2" fmla="*/ 7 w 28"/>
                <a:gd name="T3" fmla="*/ 28 h 32"/>
                <a:gd name="T4" fmla="*/ 4 w 28"/>
                <a:gd name="T5" fmla="*/ 23 h 32"/>
                <a:gd name="T6" fmla="*/ 0 w 28"/>
                <a:gd name="T7" fmla="*/ 9 h 32"/>
                <a:gd name="T8" fmla="*/ 0 w 28"/>
                <a:gd name="T9" fmla="*/ 9 h 32"/>
                <a:gd name="T10" fmla="*/ 0 w 28"/>
                <a:gd name="T11" fmla="*/ 9 h 32"/>
                <a:gd name="T12" fmla="*/ 5 w 28"/>
                <a:gd name="T13" fmla="*/ 1 h 32"/>
                <a:gd name="T14" fmla="*/ 11 w 28"/>
                <a:gd name="T15" fmla="*/ 0 h 32"/>
                <a:gd name="T16" fmla="*/ 22 w 28"/>
                <a:gd name="T17" fmla="*/ 3 h 32"/>
                <a:gd name="T18" fmla="*/ 28 w 28"/>
                <a:gd name="T19" fmla="*/ 11 h 32"/>
                <a:gd name="T20" fmla="*/ 19 w 28"/>
                <a:gd name="T21" fmla="*/ 13 h 32"/>
                <a:gd name="T22" fmla="*/ 19 w 28"/>
                <a:gd name="T23" fmla="*/ 11 h 32"/>
                <a:gd name="T24" fmla="*/ 18 w 28"/>
                <a:gd name="T25" fmla="*/ 10 h 32"/>
                <a:gd name="T26" fmla="*/ 12 w 28"/>
                <a:gd name="T27" fmla="*/ 8 h 32"/>
                <a:gd name="T28" fmla="*/ 11 w 28"/>
                <a:gd name="T29" fmla="*/ 8 h 32"/>
                <a:gd name="T30" fmla="*/ 8 w 28"/>
                <a:gd name="T31" fmla="*/ 8 h 32"/>
                <a:gd name="T32" fmla="*/ 8 w 28"/>
                <a:gd name="T33" fmla="*/ 9 h 32"/>
                <a:gd name="T34" fmla="*/ 8 w 28"/>
                <a:gd name="T35" fmla="*/ 9 h 32"/>
                <a:gd name="T36" fmla="*/ 11 w 28"/>
                <a:gd name="T37" fmla="*/ 19 h 32"/>
                <a:gd name="T38" fmla="*/ 14 w 28"/>
                <a:gd name="T39" fmla="*/ 24 h 32"/>
                <a:gd name="T40" fmla="*/ 15 w 28"/>
                <a:gd name="T41" fmla="*/ 25 h 32"/>
                <a:gd name="T42" fmla="*/ 15 w 28"/>
                <a:gd name="T43" fmla="*/ 26 h 32"/>
                <a:gd name="T44" fmla="*/ 15 w 28"/>
                <a:gd name="T45" fmla="*/ 28 h 32"/>
                <a:gd name="T46" fmla="*/ 8 w 28"/>
                <a:gd name="T47" fmla="*/ 29 h 32"/>
                <a:gd name="T48" fmla="*/ 10 w 28"/>
                <a:gd name="T49" fmla="*/ 26 h 32"/>
                <a:gd name="T50" fmla="*/ 10 w 28"/>
                <a:gd name="T51" fmla="*/ 26 h 32"/>
                <a:gd name="T52" fmla="*/ 8 w 28"/>
                <a:gd name="T53" fmla="*/ 21 h 32"/>
                <a:gd name="T54" fmla="*/ 6 w 28"/>
                <a:gd name="T55" fmla="*/ 17 h 32"/>
                <a:gd name="T56" fmla="*/ 4 w 28"/>
                <a:gd name="T57" fmla="*/ 9 h 32"/>
                <a:gd name="T58" fmla="*/ 4 w 28"/>
                <a:gd name="T59" fmla="*/ 9 h 32"/>
                <a:gd name="T60" fmla="*/ 4 w 28"/>
                <a:gd name="T61" fmla="*/ 9 h 32"/>
                <a:gd name="T62" fmla="*/ 4 w 28"/>
                <a:gd name="T63" fmla="*/ 9 h 32"/>
                <a:gd name="T64" fmla="*/ 4 w 28"/>
                <a:gd name="T65" fmla="*/ 9 h 32"/>
                <a:gd name="T66" fmla="*/ 4 w 28"/>
                <a:gd name="T67" fmla="*/ 9 h 32"/>
                <a:gd name="T68" fmla="*/ 20 w 28"/>
                <a:gd name="T69" fmla="*/ 6 h 32"/>
                <a:gd name="T70" fmla="*/ 22 w 28"/>
                <a:gd name="T71" fmla="*/ 8 h 32"/>
                <a:gd name="T72" fmla="*/ 20 w 28"/>
                <a:gd name="T73" fmla="*/ 6 h 32"/>
                <a:gd name="T74" fmla="*/ 18 w 28"/>
                <a:gd name="T75" fmla="*/ 5 h 32"/>
                <a:gd name="T76" fmla="*/ 4 w 28"/>
                <a:gd name="T77" fmla="*/ 8 h 32"/>
                <a:gd name="T78" fmla="*/ 6 w 28"/>
                <a:gd name="T79" fmla="*/ 5 h 32"/>
                <a:gd name="T80" fmla="*/ 8 w 28"/>
                <a:gd name="T81" fmla="*/ 4 h 32"/>
                <a:gd name="T82" fmla="*/ 8 w 28"/>
                <a:gd name="T83" fmla="*/ 4 h 32"/>
                <a:gd name="T84" fmla="*/ 8 w 28"/>
                <a:gd name="T85" fmla="*/ 4 h 32"/>
                <a:gd name="T86" fmla="*/ 8 w 28"/>
                <a:gd name="T87" fmla="*/ 4 h 32"/>
                <a:gd name="T88" fmla="*/ 9 w 28"/>
                <a:gd name="T89" fmla="*/ 4 h 32"/>
                <a:gd name="T90" fmla="*/ 9 w 28"/>
                <a:gd name="T91" fmla="*/ 4 h 32"/>
                <a:gd name="T92" fmla="*/ 9 w 28"/>
                <a:gd name="T93" fmla="*/ 4 h 32"/>
                <a:gd name="T94" fmla="*/ 9 w 28"/>
                <a:gd name="T95" fmla="*/ 4 h 32"/>
                <a:gd name="T96" fmla="*/ 9 w 28"/>
                <a:gd name="T97" fmla="*/ 4 h 32"/>
                <a:gd name="T98" fmla="*/ 9 w 28"/>
                <a:gd name="T99" fmla="*/ 4 h 32"/>
                <a:gd name="T100" fmla="*/ 10 w 28"/>
                <a:gd name="T101" fmla="*/ 4 h 32"/>
                <a:gd name="T102" fmla="*/ 10 w 28"/>
                <a:gd name="T103" fmla="*/ 4 h 32"/>
                <a:gd name="T104" fmla="*/ 10 w 28"/>
                <a:gd name="T105" fmla="*/ 4 h 32"/>
                <a:gd name="T106" fmla="*/ 11 w 28"/>
                <a:gd name="T107" fmla="*/ 4 h 32"/>
                <a:gd name="T108" fmla="*/ 11 w 28"/>
                <a:gd name="T109" fmla="*/ 4 h 32"/>
                <a:gd name="T110" fmla="*/ 11 w 28"/>
                <a:gd name="T111" fmla="*/ 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 h="32">
                  <a:moveTo>
                    <a:pt x="8" y="29"/>
                  </a:moveTo>
                  <a:cubicBezTo>
                    <a:pt x="8" y="29"/>
                    <a:pt x="8" y="29"/>
                    <a:pt x="8" y="29"/>
                  </a:cubicBezTo>
                  <a:cubicBezTo>
                    <a:pt x="8" y="29"/>
                    <a:pt x="8" y="29"/>
                    <a:pt x="8" y="29"/>
                  </a:cubicBezTo>
                  <a:cubicBezTo>
                    <a:pt x="7" y="29"/>
                    <a:pt x="7" y="28"/>
                    <a:pt x="7" y="28"/>
                  </a:cubicBezTo>
                  <a:cubicBezTo>
                    <a:pt x="7" y="28"/>
                    <a:pt x="7" y="28"/>
                    <a:pt x="7" y="28"/>
                  </a:cubicBezTo>
                  <a:cubicBezTo>
                    <a:pt x="6" y="26"/>
                    <a:pt x="5" y="25"/>
                    <a:pt x="4" y="23"/>
                  </a:cubicBezTo>
                  <a:cubicBezTo>
                    <a:pt x="4" y="23"/>
                    <a:pt x="4" y="23"/>
                    <a:pt x="4" y="23"/>
                  </a:cubicBezTo>
                  <a:cubicBezTo>
                    <a:pt x="2" y="19"/>
                    <a:pt x="0" y="14"/>
                    <a:pt x="0" y="9"/>
                  </a:cubicBezTo>
                  <a:cubicBezTo>
                    <a:pt x="0" y="9"/>
                    <a:pt x="0" y="9"/>
                    <a:pt x="0" y="9"/>
                  </a:cubicBezTo>
                  <a:cubicBezTo>
                    <a:pt x="0" y="9"/>
                    <a:pt x="0" y="9"/>
                    <a:pt x="0" y="9"/>
                  </a:cubicBezTo>
                  <a:cubicBezTo>
                    <a:pt x="0" y="9"/>
                    <a:pt x="0" y="9"/>
                    <a:pt x="0" y="9"/>
                  </a:cubicBezTo>
                  <a:cubicBezTo>
                    <a:pt x="0" y="9"/>
                    <a:pt x="0" y="9"/>
                    <a:pt x="0" y="9"/>
                  </a:cubicBezTo>
                  <a:cubicBezTo>
                    <a:pt x="0" y="6"/>
                    <a:pt x="1" y="3"/>
                    <a:pt x="5" y="1"/>
                  </a:cubicBezTo>
                  <a:cubicBezTo>
                    <a:pt x="5" y="1"/>
                    <a:pt x="5" y="1"/>
                    <a:pt x="5" y="1"/>
                  </a:cubicBezTo>
                  <a:cubicBezTo>
                    <a:pt x="7" y="0"/>
                    <a:pt x="9" y="0"/>
                    <a:pt x="11" y="0"/>
                  </a:cubicBezTo>
                  <a:cubicBezTo>
                    <a:pt x="11" y="0"/>
                    <a:pt x="11" y="0"/>
                    <a:pt x="11" y="0"/>
                  </a:cubicBezTo>
                  <a:cubicBezTo>
                    <a:pt x="15" y="0"/>
                    <a:pt x="19" y="1"/>
                    <a:pt x="22" y="3"/>
                  </a:cubicBezTo>
                  <a:cubicBezTo>
                    <a:pt x="22" y="3"/>
                    <a:pt x="22" y="3"/>
                    <a:pt x="22" y="3"/>
                  </a:cubicBezTo>
                  <a:cubicBezTo>
                    <a:pt x="25" y="5"/>
                    <a:pt x="28" y="7"/>
                    <a:pt x="28" y="11"/>
                  </a:cubicBezTo>
                  <a:cubicBezTo>
                    <a:pt x="28" y="11"/>
                    <a:pt x="28" y="11"/>
                    <a:pt x="28" y="11"/>
                  </a:cubicBezTo>
                  <a:cubicBezTo>
                    <a:pt x="28" y="13"/>
                    <a:pt x="28" y="13"/>
                    <a:pt x="28" y="13"/>
                  </a:cubicBezTo>
                  <a:cubicBezTo>
                    <a:pt x="19" y="13"/>
                    <a:pt x="19" y="13"/>
                    <a:pt x="19" y="13"/>
                  </a:cubicBezTo>
                  <a:cubicBezTo>
                    <a:pt x="20" y="11"/>
                    <a:pt x="20" y="11"/>
                    <a:pt x="20" y="11"/>
                  </a:cubicBezTo>
                  <a:cubicBezTo>
                    <a:pt x="20" y="11"/>
                    <a:pt x="20" y="11"/>
                    <a:pt x="19" y="11"/>
                  </a:cubicBezTo>
                  <a:cubicBezTo>
                    <a:pt x="19" y="11"/>
                    <a:pt x="19" y="11"/>
                    <a:pt x="19" y="11"/>
                  </a:cubicBezTo>
                  <a:cubicBezTo>
                    <a:pt x="19" y="11"/>
                    <a:pt x="19" y="10"/>
                    <a:pt x="18" y="10"/>
                  </a:cubicBezTo>
                  <a:cubicBezTo>
                    <a:pt x="18" y="10"/>
                    <a:pt x="18" y="10"/>
                    <a:pt x="18" y="10"/>
                  </a:cubicBezTo>
                  <a:cubicBezTo>
                    <a:pt x="16" y="9"/>
                    <a:pt x="14" y="8"/>
                    <a:pt x="12" y="8"/>
                  </a:cubicBezTo>
                  <a:cubicBezTo>
                    <a:pt x="12" y="8"/>
                    <a:pt x="12" y="8"/>
                    <a:pt x="12" y="8"/>
                  </a:cubicBezTo>
                  <a:cubicBezTo>
                    <a:pt x="11" y="8"/>
                    <a:pt x="11" y="8"/>
                    <a:pt x="11" y="8"/>
                  </a:cubicBezTo>
                  <a:cubicBezTo>
                    <a:pt x="10" y="8"/>
                    <a:pt x="9" y="8"/>
                    <a:pt x="8" y="8"/>
                  </a:cubicBezTo>
                  <a:cubicBezTo>
                    <a:pt x="8" y="8"/>
                    <a:pt x="8" y="8"/>
                    <a:pt x="8" y="8"/>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11"/>
                    <a:pt x="10" y="16"/>
                    <a:pt x="11" y="19"/>
                  </a:cubicBezTo>
                  <a:cubicBezTo>
                    <a:pt x="11" y="19"/>
                    <a:pt x="11" y="19"/>
                    <a:pt x="11" y="19"/>
                  </a:cubicBezTo>
                  <a:cubicBezTo>
                    <a:pt x="12" y="21"/>
                    <a:pt x="13" y="23"/>
                    <a:pt x="14" y="24"/>
                  </a:cubicBezTo>
                  <a:cubicBezTo>
                    <a:pt x="14" y="24"/>
                    <a:pt x="14" y="24"/>
                    <a:pt x="14" y="24"/>
                  </a:cubicBezTo>
                  <a:cubicBezTo>
                    <a:pt x="14" y="24"/>
                    <a:pt x="14" y="25"/>
                    <a:pt x="15" y="25"/>
                  </a:cubicBezTo>
                  <a:cubicBezTo>
                    <a:pt x="15" y="25"/>
                    <a:pt x="15" y="25"/>
                    <a:pt x="15" y="25"/>
                  </a:cubicBezTo>
                  <a:cubicBezTo>
                    <a:pt x="15" y="26"/>
                    <a:pt x="15" y="26"/>
                    <a:pt x="15" y="26"/>
                  </a:cubicBezTo>
                  <a:cubicBezTo>
                    <a:pt x="15" y="27"/>
                    <a:pt x="15" y="27"/>
                    <a:pt x="15" y="27"/>
                  </a:cubicBezTo>
                  <a:cubicBezTo>
                    <a:pt x="15" y="28"/>
                    <a:pt x="15" y="28"/>
                    <a:pt x="15" y="28"/>
                  </a:cubicBezTo>
                  <a:cubicBezTo>
                    <a:pt x="8" y="32"/>
                    <a:pt x="8" y="32"/>
                    <a:pt x="8" y="32"/>
                  </a:cubicBezTo>
                  <a:cubicBezTo>
                    <a:pt x="8" y="29"/>
                    <a:pt x="8" y="29"/>
                    <a:pt x="8" y="29"/>
                  </a:cubicBezTo>
                  <a:close/>
                  <a:moveTo>
                    <a:pt x="10" y="26"/>
                  </a:moveTo>
                  <a:cubicBezTo>
                    <a:pt x="10" y="26"/>
                    <a:pt x="10" y="26"/>
                    <a:pt x="10" y="26"/>
                  </a:cubicBezTo>
                  <a:cubicBezTo>
                    <a:pt x="10" y="26"/>
                    <a:pt x="10" y="26"/>
                    <a:pt x="10" y="26"/>
                  </a:cubicBezTo>
                  <a:cubicBezTo>
                    <a:pt x="10" y="26"/>
                    <a:pt x="10" y="26"/>
                    <a:pt x="10" y="26"/>
                  </a:cubicBezTo>
                  <a:cubicBezTo>
                    <a:pt x="10" y="24"/>
                    <a:pt x="9" y="23"/>
                    <a:pt x="8" y="21"/>
                  </a:cubicBezTo>
                  <a:cubicBezTo>
                    <a:pt x="8" y="21"/>
                    <a:pt x="8" y="21"/>
                    <a:pt x="8" y="21"/>
                  </a:cubicBezTo>
                  <a:cubicBezTo>
                    <a:pt x="7" y="20"/>
                    <a:pt x="7" y="19"/>
                    <a:pt x="6" y="17"/>
                  </a:cubicBezTo>
                  <a:cubicBezTo>
                    <a:pt x="6" y="17"/>
                    <a:pt x="6" y="17"/>
                    <a:pt x="6" y="17"/>
                  </a:cubicBezTo>
                  <a:cubicBezTo>
                    <a:pt x="8" y="21"/>
                    <a:pt x="9" y="24"/>
                    <a:pt x="10" y="26"/>
                  </a:cubicBezTo>
                  <a:close/>
                  <a:moveTo>
                    <a:pt x="4" y="9"/>
                  </a:moveTo>
                  <a:cubicBezTo>
                    <a:pt x="4" y="9"/>
                    <a:pt x="4" y="9"/>
                    <a:pt x="4" y="9"/>
                  </a:cubicBezTo>
                  <a:cubicBezTo>
                    <a:pt x="4" y="9"/>
                    <a:pt x="4" y="9"/>
                    <a:pt x="4" y="9"/>
                  </a:cubicBezTo>
                  <a:cubicBezTo>
                    <a:pt x="4" y="9"/>
                    <a:pt x="4" y="9"/>
                    <a:pt x="4" y="9"/>
                  </a:cubicBezTo>
                  <a:cubicBezTo>
                    <a:pt x="4" y="9"/>
                    <a:pt x="4" y="9"/>
                    <a:pt x="4" y="9"/>
                  </a:cubicBezTo>
                  <a:cubicBezTo>
                    <a:pt x="4" y="9"/>
                    <a:pt x="4" y="9"/>
                    <a:pt x="4" y="9"/>
                  </a:cubicBezTo>
                  <a:cubicBezTo>
                    <a:pt x="4" y="9"/>
                    <a:pt x="4" y="9"/>
                    <a:pt x="4" y="9"/>
                  </a:cubicBezTo>
                  <a:cubicBezTo>
                    <a:pt x="4" y="9"/>
                    <a:pt x="4" y="9"/>
                    <a:pt x="4" y="9"/>
                  </a:cubicBezTo>
                  <a:cubicBezTo>
                    <a:pt x="4" y="9"/>
                    <a:pt x="4" y="9"/>
                    <a:pt x="4" y="9"/>
                  </a:cubicBezTo>
                  <a:cubicBezTo>
                    <a:pt x="2" y="9"/>
                    <a:pt x="2" y="9"/>
                    <a:pt x="2" y="9"/>
                  </a:cubicBezTo>
                  <a:cubicBezTo>
                    <a:pt x="4" y="9"/>
                    <a:pt x="4" y="9"/>
                    <a:pt x="4" y="9"/>
                  </a:cubicBezTo>
                  <a:cubicBezTo>
                    <a:pt x="4" y="9"/>
                    <a:pt x="4" y="9"/>
                    <a:pt x="4" y="9"/>
                  </a:cubicBezTo>
                  <a:close/>
                  <a:moveTo>
                    <a:pt x="20" y="6"/>
                  </a:moveTo>
                  <a:cubicBezTo>
                    <a:pt x="21" y="7"/>
                    <a:pt x="21" y="7"/>
                    <a:pt x="22" y="8"/>
                  </a:cubicBezTo>
                  <a:cubicBezTo>
                    <a:pt x="22" y="8"/>
                    <a:pt x="22" y="8"/>
                    <a:pt x="22" y="8"/>
                  </a:cubicBezTo>
                  <a:cubicBezTo>
                    <a:pt x="21" y="7"/>
                    <a:pt x="21" y="7"/>
                    <a:pt x="20" y="6"/>
                  </a:cubicBezTo>
                  <a:cubicBezTo>
                    <a:pt x="20" y="6"/>
                    <a:pt x="20" y="6"/>
                    <a:pt x="20" y="6"/>
                  </a:cubicBezTo>
                  <a:cubicBezTo>
                    <a:pt x="19" y="6"/>
                    <a:pt x="19" y="6"/>
                    <a:pt x="18" y="5"/>
                  </a:cubicBezTo>
                  <a:cubicBezTo>
                    <a:pt x="18" y="5"/>
                    <a:pt x="18" y="5"/>
                    <a:pt x="18" y="5"/>
                  </a:cubicBezTo>
                  <a:cubicBezTo>
                    <a:pt x="19" y="6"/>
                    <a:pt x="19" y="6"/>
                    <a:pt x="20" y="6"/>
                  </a:cubicBezTo>
                  <a:close/>
                  <a:moveTo>
                    <a:pt x="4" y="8"/>
                  </a:moveTo>
                  <a:cubicBezTo>
                    <a:pt x="5" y="7"/>
                    <a:pt x="5" y="6"/>
                    <a:pt x="6" y="5"/>
                  </a:cubicBezTo>
                  <a:cubicBezTo>
                    <a:pt x="6" y="5"/>
                    <a:pt x="6" y="5"/>
                    <a:pt x="6" y="5"/>
                  </a:cubicBezTo>
                  <a:cubicBezTo>
                    <a:pt x="5" y="6"/>
                    <a:pt x="5" y="7"/>
                    <a:pt x="4" y="8"/>
                  </a:cubicBezTo>
                  <a:close/>
                  <a:moveTo>
                    <a:pt x="8" y="4"/>
                  </a:moveTo>
                  <a:cubicBezTo>
                    <a:pt x="8" y="4"/>
                    <a:pt x="8" y="4"/>
                    <a:pt x="8" y="4"/>
                  </a:cubicBezTo>
                  <a:cubicBezTo>
                    <a:pt x="8" y="4"/>
                    <a:pt x="8" y="4"/>
                    <a:pt x="8" y="4"/>
                  </a:cubicBezTo>
                  <a:cubicBezTo>
                    <a:pt x="8" y="4"/>
                    <a:pt x="8" y="4"/>
                    <a:pt x="8" y="4"/>
                  </a:cubicBezTo>
                  <a:close/>
                  <a:moveTo>
                    <a:pt x="8" y="4"/>
                  </a:moveTo>
                  <a:cubicBezTo>
                    <a:pt x="8" y="4"/>
                    <a:pt x="8" y="4"/>
                    <a:pt x="8" y="4"/>
                  </a:cubicBezTo>
                  <a:cubicBezTo>
                    <a:pt x="8" y="4"/>
                    <a:pt x="8" y="4"/>
                    <a:pt x="8" y="4"/>
                  </a:cubicBezTo>
                  <a:cubicBezTo>
                    <a:pt x="8" y="4"/>
                    <a:pt x="8" y="4"/>
                    <a:pt x="8" y="4"/>
                  </a:cubicBezTo>
                  <a:close/>
                  <a:moveTo>
                    <a:pt x="9" y="4"/>
                  </a:moveTo>
                  <a:cubicBezTo>
                    <a:pt x="9" y="4"/>
                    <a:pt x="9" y="4"/>
                    <a:pt x="9" y="4"/>
                  </a:cubicBezTo>
                  <a:cubicBezTo>
                    <a:pt x="9" y="4"/>
                    <a:pt x="9" y="4"/>
                    <a:pt x="9" y="4"/>
                  </a:cubicBezTo>
                  <a:cubicBezTo>
                    <a:pt x="9" y="4"/>
                    <a:pt x="9" y="4"/>
                    <a:pt x="9" y="4"/>
                  </a:cubicBezTo>
                  <a:close/>
                  <a:moveTo>
                    <a:pt x="9" y="4"/>
                  </a:moveTo>
                  <a:cubicBezTo>
                    <a:pt x="9" y="4"/>
                    <a:pt x="9" y="4"/>
                    <a:pt x="9" y="4"/>
                  </a:cubicBezTo>
                  <a:cubicBezTo>
                    <a:pt x="9" y="4"/>
                    <a:pt x="9" y="4"/>
                    <a:pt x="9" y="4"/>
                  </a:cubicBezTo>
                  <a:cubicBezTo>
                    <a:pt x="9" y="4"/>
                    <a:pt x="9" y="4"/>
                    <a:pt x="9" y="4"/>
                  </a:cubicBezTo>
                  <a:close/>
                  <a:moveTo>
                    <a:pt x="9" y="4"/>
                  </a:moveTo>
                  <a:cubicBezTo>
                    <a:pt x="9" y="4"/>
                    <a:pt x="9" y="4"/>
                    <a:pt x="9" y="4"/>
                  </a:cubicBezTo>
                  <a:cubicBezTo>
                    <a:pt x="9" y="4"/>
                    <a:pt x="9" y="4"/>
                    <a:pt x="9" y="4"/>
                  </a:cubicBezTo>
                  <a:cubicBezTo>
                    <a:pt x="9" y="4"/>
                    <a:pt x="9" y="4"/>
                    <a:pt x="9" y="4"/>
                  </a:cubicBezTo>
                  <a:close/>
                  <a:moveTo>
                    <a:pt x="10" y="4"/>
                  </a:moveTo>
                  <a:cubicBezTo>
                    <a:pt x="10" y="4"/>
                    <a:pt x="10" y="4"/>
                    <a:pt x="10" y="4"/>
                  </a:cubicBezTo>
                  <a:cubicBezTo>
                    <a:pt x="10" y="4"/>
                    <a:pt x="10" y="4"/>
                    <a:pt x="10" y="4"/>
                  </a:cubicBezTo>
                  <a:cubicBezTo>
                    <a:pt x="10" y="4"/>
                    <a:pt x="10" y="4"/>
                    <a:pt x="10" y="4"/>
                  </a:cubicBezTo>
                  <a:close/>
                  <a:moveTo>
                    <a:pt x="10" y="4"/>
                  </a:moveTo>
                  <a:cubicBezTo>
                    <a:pt x="10"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0"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20" name="Freeform 21"/>
            <p:cNvSpPr/>
            <p:nvPr/>
          </p:nvSpPr>
          <p:spPr bwMode="auto">
            <a:xfrm>
              <a:off x="1473" y="2147"/>
              <a:ext cx="31" cy="40"/>
            </a:xfrm>
            <a:custGeom>
              <a:avLst/>
              <a:gdLst>
                <a:gd name="T0" fmla="*/ 0 w 31"/>
                <a:gd name="T1" fmla="*/ 10 h 40"/>
                <a:gd name="T2" fmla="*/ 14 w 31"/>
                <a:gd name="T3" fmla="*/ 0 h 40"/>
                <a:gd name="T4" fmla="*/ 31 w 31"/>
                <a:gd name="T5" fmla="*/ 30 h 40"/>
                <a:gd name="T6" fmla="*/ 20 w 31"/>
                <a:gd name="T7" fmla="*/ 40 h 40"/>
                <a:gd name="T8" fmla="*/ 0 w 31"/>
                <a:gd name="T9" fmla="*/ 10 h 40"/>
                <a:gd name="T10" fmla="*/ 0 w 31"/>
                <a:gd name="T11" fmla="*/ 10 h 40"/>
              </a:gdLst>
              <a:ahLst/>
              <a:cxnLst>
                <a:cxn ang="0">
                  <a:pos x="T0" y="T1"/>
                </a:cxn>
                <a:cxn ang="0">
                  <a:pos x="T2" y="T3"/>
                </a:cxn>
                <a:cxn ang="0">
                  <a:pos x="T4" y="T5"/>
                </a:cxn>
                <a:cxn ang="0">
                  <a:pos x="T6" y="T7"/>
                </a:cxn>
                <a:cxn ang="0">
                  <a:pos x="T8" y="T9"/>
                </a:cxn>
                <a:cxn ang="0">
                  <a:pos x="T10" y="T11"/>
                </a:cxn>
              </a:cxnLst>
              <a:rect l="0" t="0" r="r" b="b"/>
              <a:pathLst>
                <a:path w="31" h="40">
                  <a:moveTo>
                    <a:pt x="0" y="10"/>
                  </a:moveTo>
                  <a:lnTo>
                    <a:pt x="14" y="0"/>
                  </a:lnTo>
                  <a:lnTo>
                    <a:pt x="31" y="30"/>
                  </a:lnTo>
                  <a:lnTo>
                    <a:pt x="20" y="40"/>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21" name="Freeform 22"/>
            <p:cNvSpPr/>
            <p:nvPr/>
          </p:nvSpPr>
          <p:spPr bwMode="auto">
            <a:xfrm>
              <a:off x="1463" y="2140"/>
              <a:ext cx="51" cy="54"/>
            </a:xfrm>
            <a:custGeom>
              <a:avLst/>
              <a:gdLst>
                <a:gd name="T0" fmla="*/ 7 w 51"/>
                <a:gd name="T1" fmla="*/ 20 h 54"/>
                <a:gd name="T2" fmla="*/ 10 w 51"/>
                <a:gd name="T3" fmla="*/ 17 h 54"/>
                <a:gd name="T4" fmla="*/ 14 w 51"/>
                <a:gd name="T5" fmla="*/ 20 h 54"/>
                <a:gd name="T6" fmla="*/ 10 w 51"/>
                <a:gd name="T7" fmla="*/ 17 h 54"/>
                <a:gd name="T8" fmla="*/ 7 w 51"/>
                <a:gd name="T9" fmla="*/ 20 h 54"/>
                <a:gd name="T10" fmla="*/ 0 w 51"/>
                <a:gd name="T11" fmla="*/ 13 h 54"/>
                <a:gd name="T12" fmla="*/ 24 w 51"/>
                <a:gd name="T13" fmla="*/ 0 h 54"/>
                <a:gd name="T14" fmla="*/ 51 w 51"/>
                <a:gd name="T15" fmla="*/ 40 h 54"/>
                <a:gd name="T16" fmla="*/ 27 w 51"/>
                <a:gd name="T17" fmla="*/ 54 h 54"/>
                <a:gd name="T18" fmla="*/ 7 w 51"/>
                <a:gd name="T19" fmla="*/ 20 h 54"/>
                <a:gd name="T20" fmla="*/ 7 w 51"/>
                <a:gd name="T21" fmla="*/ 2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54">
                  <a:moveTo>
                    <a:pt x="7" y="20"/>
                  </a:moveTo>
                  <a:lnTo>
                    <a:pt x="10" y="17"/>
                  </a:lnTo>
                  <a:lnTo>
                    <a:pt x="14" y="20"/>
                  </a:lnTo>
                  <a:lnTo>
                    <a:pt x="10" y="17"/>
                  </a:lnTo>
                  <a:lnTo>
                    <a:pt x="7" y="20"/>
                  </a:lnTo>
                  <a:lnTo>
                    <a:pt x="0" y="13"/>
                  </a:lnTo>
                  <a:lnTo>
                    <a:pt x="24" y="0"/>
                  </a:lnTo>
                  <a:lnTo>
                    <a:pt x="51" y="40"/>
                  </a:lnTo>
                  <a:lnTo>
                    <a:pt x="27" y="54"/>
                  </a:lnTo>
                  <a:lnTo>
                    <a:pt x="7" y="20"/>
                  </a:lnTo>
                  <a:lnTo>
                    <a:pt x="7"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22" name="Freeform 23"/>
            <p:cNvSpPr>
              <a:spLocks noEditPoints="1"/>
            </p:cNvSpPr>
            <p:nvPr/>
          </p:nvSpPr>
          <p:spPr bwMode="auto">
            <a:xfrm>
              <a:off x="1453" y="2167"/>
              <a:ext cx="105" cy="71"/>
            </a:xfrm>
            <a:custGeom>
              <a:avLst/>
              <a:gdLst>
                <a:gd name="T0" fmla="*/ 9 w 31"/>
                <a:gd name="T1" fmla="*/ 21 h 21"/>
                <a:gd name="T2" fmla="*/ 0 w 31"/>
                <a:gd name="T3" fmla="*/ 14 h 21"/>
                <a:gd name="T4" fmla="*/ 0 w 31"/>
                <a:gd name="T5" fmla="*/ 14 h 21"/>
                <a:gd name="T6" fmla="*/ 4 w 31"/>
                <a:gd name="T7" fmla="*/ 12 h 21"/>
                <a:gd name="T8" fmla="*/ 6 w 31"/>
                <a:gd name="T9" fmla="*/ 15 h 21"/>
                <a:gd name="T10" fmla="*/ 6 w 31"/>
                <a:gd name="T11" fmla="*/ 15 h 21"/>
                <a:gd name="T12" fmla="*/ 9 w 31"/>
                <a:gd name="T13" fmla="*/ 17 h 21"/>
                <a:gd name="T14" fmla="*/ 9 w 31"/>
                <a:gd name="T15" fmla="*/ 17 h 21"/>
                <a:gd name="T16" fmla="*/ 10 w 31"/>
                <a:gd name="T17" fmla="*/ 17 h 21"/>
                <a:gd name="T18" fmla="*/ 10 w 31"/>
                <a:gd name="T19" fmla="*/ 17 h 21"/>
                <a:gd name="T20" fmla="*/ 12 w 31"/>
                <a:gd name="T21" fmla="*/ 11 h 21"/>
                <a:gd name="T22" fmla="*/ 12 w 31"/>
                <a:gd name="T23" fmla="*/ 11 h 21"/>
                <a:gd name="T24" fmla="*/ 12 w 31"/>
                <a:gd name="T25" fmla="*/ 8 h 21"/>
                <a:gd name="T26" fmla="*/ 12 w 31"/>
                <a:gd name="T27" fmla="*/ 8 h 21"/>
                <a:gd name="T28" fmla="*/ 11 w 31"/>
                <a:gd name="T29" fmla="*/ 4 h 21"/>
                <a:gd name="T30" fmla="*/ 15 w 31"/>
                <a:gd name="T31" fmla="*/ 5 h 21"/>
                <a:gd name="T32" fmla="*/ 18 w 31"/>
                <a:gd name="T33" fmla="*/ 7 h 21"/>
                <a:gd name="T34" fmla="*/ 18 w 31"/>
                <a:gd name="T35" fmla="*/ 7 h 21"/>
                <a:gd name="T36" fmla="*/ 24 w 31"/>
                <a:gd name="T37" fmla="*/ 8 h 21"/>
                <a:gd name="T38" fmla="*/ 24 w 31"/>
                <a:gd name="T39" fmla="*/ 8 h 21"/>
                <a:gd name="T40" fmla="*/ 26 w 31"/>
                <a:gd name="T41" fmla="*/ 8 h 21"/>
                <a:gd name="T42" fmla="*/ 26 w 31"/>
                <a:gd name="T43" fmla="*/ 8 h 21"/>
                <a:gd name="T44" fmla="*/ 27 w 31"/>
                <a:gd name="T45" fmla="*/ 4 h 21"/>
                <a:gd name="T46" fmla="*/ 27 w 31"/>
                <a:gd name="T47" fmla="*/ 4 h 21"/>
                <a:gd name="T48" fmla="*/ 26 w 31"/>
                <a:gd name="T49" fmla="*/ 0 h 21"/>
                <a:gd name="T50" fmla="*/ 26 w 31"/>
                <a:gd name="T51" fmla="*/ 0 h 21"/>
                <a:gd name="T52" fmla="*/ 30 w 31"/>
                <a:gd name="T53" fmla="*/ 0 h 21"/>
                <a:gd name="T54" fmla="*/ 31 w 31"/>
                <a:gd name="T55" fmla="*/ 4 h 21"/>
                <a:gd name="T56" fmla="*/ 31 w 31"/>
                <a:gd name="T57" fmla="*/ 4 h 21"/>
                <a:gd name="T58" fmla="*/ 28 w 31"/>
                <a:gd name="T59" fmla="*/ 11 h 21"/>
                <a:gd name="T60" fmla="*/ 28 w 31"/>
                <a:gd name="T61" fmla="*/ 11 h 21"/>
                <a:gd name="T62" fmla="*/ 24 w 31"/>
                <a:gd name="T63" fmla="*/ 12 h 21"/>
                <a:gd name="T64" fmla="*/ 24 w 31"/>
                <a:gd name="T65" fmla="*/ 12 h 21"/>
                <a:gd name="T66" fmla="*/ 16 w 31"/>
                <a:gd name="T67" fmla="*/ 10 h 21"/>
                <a:gd name="T68" fmla="*/ 16 w 31"/>
                <a:gd name="T69" fmla="*/ 10 h 21"/>
                <a:gd name="T70" fmla="*/ 16 w 31"/>
                <a:gd name="T71" fmla="*/ 11 h 21"/>
                <a:gd name="T72" fmla="*/ 16 w 31"/>
                <a:gd name="T73" fmla="*/ 11 h 21"/>
                <a:gd name="T74" fmla="*/ 12 w 31"/>
                <a:gd name="T75" fmla="*/ 20 h 21"/>
                <a:gd name="T76" fmla="*/ 12 w 31"/>
                <a:gd name="T77" fmla="*/ 20 h 21"/>
                <a:gd name="T78" fmla="*/ 9 w 31"/>
                <a:gd name="T79" fmla="*/ 21 h 21"/>
                <a:gd name="T80" fmla="*/ 9 w 31"/>
                <a:gd name="T81" fmla="*/ 21 h 21"/>
                <a:gd name="T82" fmla="*/ 9 w 31"/>
                <a:gd name="T83" fmla="*/ 21 h 21"/>
                <a:gd name="T84" fmla="*/ 0 w 31"/>
                <a:gd name="T85" fmla="*/ 14 h 21"/>
                <a:gd name="T86" fmla="*/ 0 w 31"/>
                <a:gd name="T87" fmla="*/ 14 h 21"/>
                <a:gd name="T88" fmla="*/ 0 w 31"/>
                <a:gd name="T89" fmla="*/ 14 h 21"/>
                <a:gd name="T90" fmla="*/ 0 w 31"/>
                <a:gd name="T91" fmla="*/ 14 h 21"/>
                <a:gd name="T92" fmla="*/ 0 w 31"/>
                <a:gd name="T93" fmla="*/ 1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1" h="21">
                  <a:moveTo>
                    <a:pt x="9" y="21"/>
                  </a:moveTo>
                  <a:cubicBezTo>
                    <a:pt x="3" y="20"/>
                    <a:pt x="1" y="14"/>
                    <a:pt x="0" y="14"/>
                  </a:cubicBezTo>
                  <a:cubicBezTo>
                    <a:pt x="0" y="14"/>
                    <a:pt x="0" y="14"/>
                    <a:pt x="0" y="14"/>
                  </a:cubicBezTo>
                  <a:cubicBezTo>
                    <a:pt x="4" y="12"/>
                    <a:pt x="4" y="12"/>
                    <a:pt x="4" y="12"/>
                  </a:cubicBezTo>
                  <a:cubicBezTo>
                    <a:pt x="4" y="12"/>
                    <a:pt x="4" y="13"/>
                    <a:pt x="6" y="15"/>
                  </a:cubicBezTo>
                  <a:cubicBezTo>
                    <a:pt x="6" y="15"/>
                    <a:pt x="6" y="15"/>
                    <a:pt x="6" y="15"/>
                  </a:cubicBezTo>
                  <a:cubicBezTo>
                    <a:pt x="7" y="16"/>
                    <a:pt x="8" y="17"/>
                    <a:pt x="9" y="17"/>
                  </a:cubicBezTo>
                  <a:cubicBezTo>
                    <a:pt x="9" y="17"/>
                    <a:pt x="9" y="17"/>
                    <a:pt x="9" y="17"/>
                  </a:cubicBezTo>
                  <a:cubicBezTo>
                    <a:pt x="9" y="17"/>
                    <a:pt x="9" y="17"/>
                    <a:pt x="10" y="17"/>
                  </a:cubicBezTo>
                  <a:cubicBezTo>
                    <a:pt x="10" y="17"/>
                    <a:pt x="10" y="17"/>
                    <a:pt x="10" y="17"/>
                  </a:cubicBezTo>
                  <a:cubicBezTo>
                    <a:pt x="11" y="16"/>
                    <a:pt x="12" y="13"/>
                    <a:pt x="12" y="11"/>
                  </a:cubicBezTo>
                  <a:cubicBezTo>
                    <a:pt x="12" y="11"/>
                    <a:pt x="12" y="11"/>
                    <a:pt x="12" y="11"/>
                  </a:cubicBezTo>
                  <a:cubicBezTo>
                    <a:pt x="12" y="9"/>
                    <a:pt x="12" y="8"/>
                    <a:pt x="12" y="8"/>
                  </a:cubicBezTo>
                  <a:cubicBezTo>
                    <a:pt x="12" y="8"/>
                    <a:pt x="12" y="8"/>
                    <a:pt x="12" y="8"/>
                  </a:cubicBezTo>
                  <a:cubicBezTo>
                    <a:pt x="11" y="4"/>
                    <a:pt x="11" y="4"/>
                    <a:pt x="11" y="4"/>
                  </a:cubicBezTo>
                  <a:cubicBezTo>
                    <a:pt x="15" y="5"/>
                    <a:pt x="15" y="5"/>
                    <a:pt x="15" y="5"/>
                  </a:cubicBezTo>
                  <a:cubicBezTo>
                    <a:pt x="15" y="5"/>
                    <a:pt x="16" y="6"/>
                    <a:pt x="18" y="7"/>
                  </a:cubicBezTo>
                  <a:cubicBezTo>
                    <a:pt x="18" y="7"/>
                    <a:pt x="18" y="7"/>
                    <a:pt x="18" y="7"/>
                  </a:cubicBezTo>
                  <a:cubicBezTo>
                    <a:pt x="20" y="8"/>
                    <a:pt x="23" y="8"/>
                    <a:pt x="24" y="8"/>
                  </a:cubicBezTo>
                  <a:cubicBezTo>
                    <a:pt x="24" y="8"/>
                    <a:pt x="24" y="8"/>
                    <a:pt x="24" y="8"/>
                  </a:cubicBezTo>
                  <a:cubicBezTo>
                    <a:pt x="25" y="8"/>
                    <a:pt x="26" y="8"/>
                    <a:pt x="26" y="8"/>
                  </a:cubicBezTo>
                  <a:cubicBezTo>
                    <a:pt x="26" y="8"/>
                    <a:pt x="26" y="8"/>
                    <a:pt x="26" y="8"/>
                  </a:cubicBezTo>
                  <a:cubicBezTo>
                    <a:pt x="26" y="8"/>
                    <a:pt x="27" y="6"/>
                    <a:pt x="27" y="4"/>
                  </a:cubicBezTo>
                  <a:cubicBezTo>
                    <a:pt x="27" y="4"/>
                    <a:pt x="27" y="4"/>
                    <a:pt x="27" y="4"/>
                  </a:cubicBezTo>
                  <a:cubicBezTo>
                    <a:pt x="27" y="2"/>
                    <a:pt x="26" y="0"/>
                    <a:pt x="26" y="0"/>
                  </a:cubicBezTo>
                  <a:cubicBezTo>
                    <a:pt x="26" y="0"/>
                    <a:pt x="26" y="0"/>
                    <a:pt x="26" y="0"/>
                  </a:cubicBezTo>
                  <a:cubicBezTo>
                    <a:pt x="30" y="0"/>
                    <a:pt x="30" y="0"/>
                    <a:pt x="30" y="0"/>
                  </a:cubicBezTo>
                  <a:cubicBezTo>
                    <a:pt x="30" y="0"/>
                    <a:pt x="31" y="2"/>
                    <a:pt x="31" y="4"/>
                  </a:cubicBezTo>
                  <a:cubicBezTo>
                    <a:pt x="31" y="4"/>
                    <a:pt x="31" y="4"/>
                    <a:pt x="31" y="4"/>
                  </a:cubicBezTo>
                  <a:cubicBezTo>
                    <a:pt x="31" y="6"/>
                    <a:pt x="30" y="9"/>
                    <a:pt x="28" y="11"/>
                  </a:cubicBezTo>
                  <a:cubicBezTo>
                    <a:pt x="28" y="11"/>
                    <a:pt x="28" y="11"/>
                    <a:pt x="28" y="11"/>
                  </a:cubicBezTo>
                  <a:cubicBezTo>
                    <a:pt x="27" y="12"/>
                    <a:pt x="26" y="12"/>
                    <a:pt x="24" y="12"/>
                  </a:cubicBezTo>
                  <a:cubicBezTo>
                    <a:pt x="24" y="12"/>
                    <a:pt x="24" y="12"/>
                    <a:pt x="24" y="12"/>
                  </a:cubicBezTo>
                  <a:cubicBezTo>
                    <a:pt x="22" y="12"/>
                    <a:pt x="18" y="11"/>
                    <a:pt x="16" y="10"/>
                  </a:cubicBezTo>
                  <a:cubicBezTo>
                    <a:pt x="16" y="10"/>
                    <a:pt x="16" y="10"/>
                    <a:pt x="16" y="10"/>
                  </a:cubicBezTo>
                  <a:cubicBezTo>
                    <a:pt x="16" y="10"/>
                    <a:pt x="16" y="11"/>
                    <a:pt x="16" y="11"/>
                  </a:cubicBezTo>
                  <a:cubicBezTo>
                    <a:pt x="16" y="11"/>
                    <a:pt x="16" y="11"/>
                    <a:pt x="16" y="11"/>
                  </a:cubicBezTo>
                  <a:cubicBezTo>
                    <a:pt x="16" y="13"/>
                    <a:pt x="16" y="18"/>
                    <a:pt x="12" y="20"/>
                  </a:cubicBezTo>
                  <a:cubicBezTo>
                    <a:pt x="12" y="20"/>
                    <a:pt x="12" y="20"/>
                    <a:pt x="12" y="20"/>
                  </a:cubicBezTo>
                  <a:cubicBezTo>
                    <a:pt x="11" y="20"/>
                    <a:pt x="10" y="21"/>
                    <a:pt x="9" y="21"/>
                  </a:cubicBezTo>
                  <a:cubicBezTo>
                    <a:pt x="9" y="21"/>
                    <a:pt x="9" y="21"/>
                    <a:pt x="9" y="21"/>
                  </a:cubicBezTo>
                  <a:cubicBezTo>
                    <a:pt x="9" y="21"/>
                    <a:pt x="9" y="21"/>
                    <a:pt x="9" y="21"/>
                  </a:cubicBezTo>
                  <a:close/>
                  <a:moveTo>
                    <a:pt x="0" y="14"/>
                  </a:moveTo>
                  <a:cubicBezTo>
                    <a:pt x="0" y="14"/>
                    <a:pt x="0" y="14"/>
                    <a:pt x="0" y="14"/>
                  </a:cubicBezTo>
                  <a:cubicBezTo>
                    <a:pt x="0" y="14"/>
                    <a:pt x="0" y="14"/>
                    <a:pt x="0" y="14"/>
                  </a:cubicBezTo>
                  <a:cubicBezTo>
                    <a:pt x="0" y="14"/>
                    <a:pt x="0" y="14"/>
                    <a:pt x="0" y="14"/>
                  </a:cubicBezTo>
                  <a:cubicBezTo>
                    <a:pt x="0" y="14"/>
                    <a:pt x="0" y="14"/>
                    <a:pt x="0"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23" name="Freeform 24"/>
            <p:cNvSpPr>
              <a:spLocks noEditPoints="1"/>
            </p:cNvSpPr>
            <p:nvPr/>
          </p:nvSpPr>
          <p:spPr bwMode="auto">
            <a:xfrm>
              <a:off x="1439" y="2157"/>
              <a:ext cx="125" cy="88"/>
            </a:xfrm>
            <a:custGeom>
              <a:avLst/>
              <a:gdLst>
                <a:gd name="T0" fmla="*/ 13 w 37"/>
                <a:gd name="T1" fmla="*/ 26 h 26"/>
                <a:gd name="T2" fmla="*/ 2 w 37"/>
                <a:gd name="T3" fmla="*/ 20 h 26"/>
                <a:gd name="T4" fmla="*/ 2 w 37"/>
                <a:gd name="T5" fmla="*/ 16 h 26"/>
                <a:gd name="T6" fmla="*/ 7 w 37"/>
                <a:gd name="T7" fmla="*/ 13 h 26"/>
                <a:gd name="T8" fmla="*/ 9 w 37"/>
                <a:gd name="T9" fmla="*/ 14 h 26"/>
                <a:gd name="T10" fmla="*/ 10 w 37"/>
                <a:gd name="T11" fmla="*/ 14 h 26"/>
                <a:gd name="T12" fmla="*/ 10 w 37"/>
                <a:gd name="T13" fmla="*/ 14 h 26"/>
                <a:gd name="T14" fmla="*/ 10 w 37"/>
                <a:gd name="T15" fmla="*/ 15 h 26"/>
                <a:gd name="T16" fmla="*/ 11 w 37"/>
                <a:gd name="T17" fmla="*/ 16 h 26"/>
                <a:gd name="T18" fmla="*/ 13 w 37"/>
                <a:gd name="T19" fmla="*/ 18 h 26"/>
                <a:gd name="T20" fmla="*/ 13 w 37"/>
                <a:gd name="T21" fmla="*/ 18 h 26"/>
                <a:gd name="T22" fmla="*/ 14 w 37"/>
                <a:gd name="T23" fmla="*/ 14 h 26"/>
                <a:gd name="T24" fmla="*/ 14 w 37"/>
                <a:gd name="T25" fmla="*/ 13 h 26"/>
                <a:gd name="T26" fmla="*/ 12 w 37"/>
                <a:gd name="T27" fmla="*/ 3 h 26"/>
                <a:gd name="T28" fmla="*/ 19 w 37"/>
                <a:gd name="T29" fmla="*/ 7 h 26"/>
                <a:gd name="T30" fmla="*/ 19 w 37"/>
                <a:gd name="T31" fmla="*/ 7 h 26"/>
                <a:gd name="T32" fmla="*/ 19 w 37"/>
                <a:gd name="T33" fmla="*/ 7 h 26"/>
                <a:gd name="T34" fmla="*/ 20 w 37"/>
                <a:gd name="T35" fmla="*/ 7 h 26"/>
                <a:gd name="T36" fmla="*/ 23 w 37"/>
                <a:gd name="T37" fmla="*/ 8 h 26"/>
                <a:gd name="T38" fmla="*/ 28 w 37"/>
                <a:gd name="T39" fmla="*/ 9 h 26"/>
                <a:gd name="T40" fmla="*/ 28 w 37"/>
                <a:gd name="T41" fmla="*/ 9 h 26"/>
                <a:gd name="T42" fmla="*/ 29 w 37"/>
                <a:gd name="T43" fmla="*/ 7 h 26"/>
                <a:gd name="T44" fmla="*/ 28 w 37"/>
                <a:gd name="T45" fmla="*/ 4 h 26"/>
                <a:gd name="T46" fmla="*/ 36 w 37"/>
                <a:gd name="T47" fmla="*/ 2 h 26"/>
                <a:gd name="T48" fmla="*/ 34 w 37"/>
                <a:gd name="T49" fmla="*/ 15 h 26"/>
                <a:gd name="T50" fmla="*/ 28 w 37"/>
                <a:gd name="T51" fmla="*/ 17 h 26"/>
                <a:gd name="T52" fmla="*/ 17 w 37"/>
                <a:gd name="T53" fmla="*/ 25 h 26"/>
                <a:gd name="T54" fmla="*/ 13 w 37"/>
                <a:gd name="T55" fmla="*/ 26 h 26"/>
                <a:gd name="T56" fmla="*/ 14 w 37"/>
                <a:gd name="T57" fmla="*/ 22 h 26"/>
                <a:gd name="T58" fmla="*/ 14 w 37"/>
                <a:gd name="T59" fmla="*/ 22 h 26"/>
                <a:gd name="T60" fmla="*/ 14 w 37"/>
                <a:gd name="T61" fmla="*/ 22 h 26"/>
                <a:gd name="T62" fmla="*/ 14 w 37"/>
                <a:gd name="T63" fmla="*/ 22 h 26"/>
                <a:gd name="T64" fmla="*/ 15 w 37"/>
                <a:gd name="T65" fmla="*/ 21 h 26"/>
                <a:gd name="T66" fmla="*/ 8 w 37"/>
                <a:gd name="T67" fmla="*/ 19 h 26"/>
                <a:gd name="T68" fmla="*/ 8 w 37"/>
                <a:gd name="T69" fmla="*/ 19 h 26"/>
                <a:gd name="T70" fmla="*/ 7 w 37"/>
                <a:gd name="T71" fmla="*/ 18 h 26"/>
                <a:gd name="T72" fmla="*/ 13 w 37"/>
                <a:gd name="T73" fmla="*/ 18 h 26"/>
                <a:gd name="T74" fmla="*/ 18 w 37"/>
                <a:gd name="T75" fmla="*/ 17 h 26"/>
                <a:gd name="T76" fmla="*/ 18 w 37"/>
                <a:gd name="T77" fmla="*/ 17 h 26"/>
                <a:gd name="T78" fmla="*/ 30 w 37"/>
                <a:gd name="T79" fmla="*/ 13 h 26"/>
                <a:gd name="T80" fmla="*/ 30 w 37"/>
                <a:gd name="T81" fmla="*/ 13 h 26"/>
                <a:gd name="T82" fmla="*/ 25 w 37"/>
                <a:gd name="T83" fmla="*/ 13 h 26"/>
                <a:gd name="T84" fmla="*/ 22 w 37"/>
                <a:gd name="T85" fmla="*/ 12 h 26"/>
                <a:gd name="T86" fmla="*/ 21 w 37"/>
                <a:gd name="T87" fmla="*/ 11 h 26"/>
                <a:gd name="T88" fmla="*/ 31 w 37"/>
                <a:gd name="T89" fmla="*/ 13 h 26"/>
                <a:gd name="T90" fmla="*/ 31 w 37"/>
                <a:gd name="T91" fmla="*/ 13 h 26"/>
                <a:gd name="T92" fmla="*/ 31 w 37"/>
                <a:gd name="T93" fmla="*/ 13 h 26"/>
                <a:gd name="T94" fmla="*/ 32 w 37"/>
                <a:gd name="T95" fmla="*/ 12 h 26"/>
                <a:gd name="T96" fmla="*/ 31 w 37"/>
                <a:gd name="T97" fmla="*/ 12 h 26"/>
                <a:gd name="T98" fmla="*/ 18 w 37"/>
                <a:gd name="T99" fmla="*/ 12 h 26"/>
                <a:gd name="T100" fmla="*/ 18 w 37"/>
                <a:gd name="T101" fmla="*/ 10 h 26"/>
                <a:gd name="T102" fmla="*/ 18 w 37"/>
                <a:gd name="T103" fmla="*/ 10 h 26"/>
                <a:gd name="T104" fmla="*/ 18 w 37"/>
                <a:gd name="T105" fmla="*/ 10 h 26"/>
                <a:gd name="T106" fmla="*/ 33 w 37"/>
                <a:gd name="T107" fmla="*/ 7 h 26"/>
                <a:gd name="T108" fmla="*/ 32 w 37"/>
                <a:gd name="T109" fmla="*/ 1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 h="26">
                  <a:moveTo>
                    <a:pt x="13" y="26"/>
                  </a:moveTo>
                  <a:cubicBezTo>
                    <a:pt x="13" y="24"/>
                    <a:pt x="13" y="24"/>
                    <a:pt x="13" y="24"/>
                  </a:cubicBezTo>
                  <a:cubicBezTo>
                    <a:pt x="13" y="26"/>
                    <a:pt x="13" y="26"/>
                    <a:pt x="13" y="26"/>
                  </a:cubicBezTo>
                  <a:cubicBezTo>
                    <a:pt x="8" y="25"/>
                    <a:pt x="5" y="22"/>
                    <a:pt x="4" y="19"/>
                  </a:cubicBezTo>
                  <a:cubicBezTo>
                    <a:pt x="4" y="19"/>
                    <a:pt x="4" y="19"/>
                    <a:pt x="4" y="19"/>
                  </a:cubicBezTo>
                  <a:cubicBezTo>
                    <a:pt x="2" y="20"/>
                    <a:pt x="2" y="20"/>
                    <a:pt x="2" y="20"/>
                  </a:cubicBezTo>
                  <a:cubicBezTo>
                    <a:pt x="2" y="18"/>
                    <a:pt x="2" y="18"/>
                    <a:pt x="2" y="18"/>
                  </a:cubicBezTo>
                  <a:cubicBezTo>
                    <a:pt x="0" y="17"/>
                    <a:pt x="0" y="17"/>
                    <a:pt x="0" y="17"/>
                  </a:cubicBezTo>
                  <a:cubicBezTo>
                    <a:pt x="2" y="16"/>
                    <a:pt x="2" y="16"/>
                    <a:pt x="2" y="16"/>
                  </a:cubicBezTo>
                  <a:cubicBezTo>
                    <a:pt x="2" y="14"/>
                    <a:pt x="2" y="14"/>
                    <a:pt x="2" y="14"/>
                  </a:cubicBezTo>
                  <a:cubicBezTo>
                    <a:pt x="4" y="15"/>
                    <a:pt x="4" y="15"/>
                    <a:pt x="4" y="15"/>
                  </a:cubicBezTo>
                  <a:cubicBezTo>
                    <a:pt x="7" y="13"/>
                    <a:pt x="7" y="13"/>
                    <a:pt x="7" y="13"/>
                  </a:cubicBezTo>
                  <a:cubicBezTo>
                    <a:pt x="8" y="13"/>
                    <a:pt x="8" y="13"/>
                    <a:pt x="8" y="13"/>
                  </a:cubicBezTo>
                  <a:cubicBezTo>
                    <a:pt x="9" y="13"/>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5"/>
                    <a:pt x="10" y="15"/>
                  </a:cubicBezTo>
                  <a:cubicBezTo>
                    <a:pt x="10" y="15"/>
                    <a:pt x="10" y="15"/>
                    <a:pt x="10" y="15"/>
                  </a:cubicBezTo>
                  <a:cubicBezTo>
                    <a:pt x="10" y="15"/>
                    <a:pt x="11" y="16"/>
                    <a:pt x="11" y="16"/>
                  </a:cubicBezTo>
                  <a:cubicBezTo>
                    <a:pt x="11" y="16"/>
                    <a:pt x="11" y="16"/>
                    <a:pt x="11" y="16"/>
                  </a:cubicBezTo>
                  <a:cubicBezTo>
                    <a:pt x="12" y="17"/>
                    <a:pt x="13" y="18"/>
                    <a:pt x="13" y="18"/>
                  </a:cubicBezTo>
                  <a:cubicBezTo>
                    <a:pt x="13" y="18"/>
                    <a:pt x="13" y="18"/>
                    <a:pt x="13" y="18"/>
                  </a:cubicBezTo>
                  <a:cubicBezTo>
                    <a:pt x="13" y="18"/>
                    <a:pt x="13" y="18"/>
                    <a:pt x="13" y="18"/>
                  </a:cubicBezTo>
                  <a:cubicBezTo>
                    <a:pt x="13" y="18"/>
                    <a:pt x="13" y="18"/>
                    <a:pt x="13" y="18"/>
                  </a:cubicBezTo>
                  <a:cubicBezTo>
                    <a:pt x="13" y="18"/>
                    <a:pt x="13" y="18"/>
                    <a:pt x="13" y="18"/>
                  </a:cubicBezTo>
                  <a:cubicBezTo>
                    <a:pt x="13" y="18"/>
                    <a:pt x="13" y="18"/>
                    <a:pt x="13" y="18"/>
                  </a:cubicBezTo>
                  <a:cubicBezTo>
                    <a:pt x="13" y="18"/>
                    <a:pt x="13" y="18"/>
                    <a:pt x="13" y="18"/>
                  </a:cubicBezTo>
                  <a:cubicBezTo>
                    <a:pt x="13" y="18"/>
                    <a:pt x="14" y="16"/>
                    <a:pt x="14" y="14"/>
                  </a:cubicBezTo>
                  <a:cubicBezTo>
                    <a:pt x="14" y="14"/>
                    <a:pt x="14" y="14"/>
                    <a:pt x="14" y="14"/>
                  </a:cubicBezTo>
                  <a:cubicBezTo>
                    <a:pt x="14" y="14"/>
                    <a:pt x="14" y="14"/>
                    <a:pt x="14" y="14"/>
                  </a:cubicBezTo>
                  <a:cubicBezTo>
                    <a:pt x="14" y="14"/>
                    <a:pt x="14" y="14"/>
                    <a:pt x="14" y="13"/>
                  </a:cubicBezTo>
                  <a:cubicBezTo>
                    <a:pt x="14" y="13"/>
                    <a:pt x="14" y="13"/>
                    <a:pt x="14" y="13"/>
                  </a:cubicBezTo>
                  <a:cubicBezTo>
                    <a:pt x="14" y="12"/>
                    <a:pt x="14" y="11"/>
                    <a:pt x="14" y="11"/>
                  </a:cubicBezTo>
                  <a:cubicBezTo>
                    <a:pt x="14" y="11"/>
                    <a:pt x="14" y="11"/>
                    <a:pt x="14" y="11"/>
                  </a:cubicBezTo>
                  <a:cubicBezTo>
                    <a:pt x="12" y="3"/>
                    <a:pt x="12" y="3"/>
                    <a:pt x="12" y="3"/>
                  </a:cubicBezTo>
                  <a:cubicBezTo>
                    <a:pt x="16" y="5"/>
                    <a:pt x="16" y="5"/>
                    <a:pt x="16" y="5"/>
                  </a:cubicBezTo>
                  <a:cubicBezTo>
                    <a:pt x="19" y="6"/>
                    <a:pt x="19" y="6"/>
                    <a:pt x="19" y="6"/>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20" y="7"/>
                    <a:pt x="20" y="7"/>
                  </a:cubicBezTo>
                  <a:cubicBezTo>
                    <a:pt x="20" y="7"/>
                    <a:pt x="20" y="7"/>
                    <a:pt x="20" y="7"/>
                  </a:cubicBezTo>
                  <a:cubicBezTo>
                    <a:pt x="20" y="7"/>
                    <a:pt x="20" y="7"/>
                    <a:pt x="20" y="7"/>
                  </a:cubicBezTo>
                  <a:cubicBezTo>
                    <a:pt x="20" y="7"/>
                    <a:pt x="20" y="7"/>
                    <a:pt x="20" y="7"/>
                  </a:cubicBezTo>
                  <a:cubicBezTo>
                    <a:pt x="21" y="7"/>
                    <a:pt x="22" y="8"/>
                    <a:pt x="23" y="8"/>
                  </a:cubicBezTo>
                  <a:cubicBezTo>
                    <a:pt x="23" y="8"/>
                    <a:pt x="23" y="8"/>
                    <a:pt x="23" y="8"/>
                  </a:cubicBezTo>
                  <a:cubicBezTo>
                    <a:pt x="25" y="9"/>
                    <a:pt x="27" y="9"/>
                    <a:pt x="28" y="9"/>
                  </a:cubicBezTo>
                  <a:cubicBezTo>
                    <a:pt x="28" y="9"/>
                    <a:pt x="28" y="9"/>
                    <a:pt x="28" y="9"/>
                  </a:cubicBezTo>
                  <a:cubicBezTo>
                    <a:pt x="28" y="9"/>
                    <a:pt x="28" y="9"/>
                    <a:pt x="28" y="9"/>
                  </a:cubicBezTo>
                  <a:cubicBezTo>
                    <a:pt x="28" y="9"/>
                    <a:pt x="28" y="9"/>
                    <a:pt x="28" y="9"/>
                  </a:cubicBezTo>
                  <a:cubicBezTo>
                    <a:pt x="28" y="9"/>
                    <a:pt x="28" y="9"/>
                    <a:pt x="28" y="9"/>
                  </a:cubicBezTo>
                  <a:cubicBezTo>
                    <a:pt x="28" y="9"/>
                    <a:pt x="28" y="9"/>
                    <a:pt x="28" y="9"/>
                  </a:cubicBezTo>
                  <a:cubicBezTo>
                    <a:pt x="29" y="9"/>
                    <a:pt x="29" y="8"/>
                    <a:pt x="29" y="7"/>
                  </a:cubicBezTo>
                  <a:cubicBezTo>
                    <a:pt x="29" y="7"/>
                    <a:pt x="29" y="7"/>
                    <a:pt x="29" y="7"/>
                  </a:cubicBezTo>
                  <a:cubicBezTo>
                    <a:pt x="29" y="7"/>
                    <a:pt x="29" y="7"/>
                    <a:pt x="29" y="7"/>
                  </a:cubicBezTo>
                  <a:cubicBezTo>
                    <a:pt x="29" y="7"/>
                    <a:pt x="29" y="7"/>
                    <a:pt x="29" y="7"/>
                  </a:cubicBezTo>
                  <a:cubicBezTo>
                    <a:pt x="29" y="5"/>
                    <a:pt x="28" y="4"/>
                    <a:pt x="28" y="4"/>
                  </a:cubicBezTo>
                  <a:cubicBezTo>
                    <a:pt x="28" y="4"/>
                    <a:pt x="28" y="4"/>
                    <a:pt x="28" y="4"/>
                  </a:cubicBezTo>
                  <a:cubicBezTo>
                    <a:pt x="28" y="2"/>
                    <a:pt x="28" y="2"/>
                    <a:pt x="28" y="2"/>
                  </a:cubicBezTo>
                  <a:cubicBezTo>
                    <a:pt x="36" y="0"/>
                    <a:pt x="36" y="0"/>
                    <a:pt x="36" y="0"/>
                  </a:cubicBezTo>
                  <a:cubicBezTo>
                    <a:pt x="36" y="2"/>
                    <a:pt x="36" y="2"/>
                    <a:pt x="36" y="2"/>
                  </a:cubicBezTo>
                  <a:cubicBezTo>
                    <a:pt x="36" y="2"/>
                    <a:pt x="37" y="4"/>
                    <a:pt x="37" y="7"/>
                  </a:cubicBezTo>
                  <a:cubicBezTo>
                    <a:pt x="37" y="7"/>
                    <a:pt x="37" y="7"/>
                    <a:pt x="37" y="7"/>
                  </a:cubicBezTo>
                  <a:cubicBezTo>
                    <a:pt x="37" y="9"/>
                    <a:pt x="36" y="13"/>
                    <a:pt x="34" y="15"/>
                  </a:cubicBezTo>
                  <a:cubicBezTo>
                    <a:pt x="34" y="15"/>
                    <a:pt x="34" y="15"/>
                    <a:pt x="34" y="15"/>
                  </a:cubicBezTo>
                  <a:cubicBezTo>
                    <a:pt x="32" y="17"/>
                    <a:pt x="30" y="17"/>
                    <a:pt x="28" y="17"/>
                  </a:cubicBezTo>
                  <a:cubicBezTo>
                    <a:pt x="28" y="17"/>
                    <a:pt x="28" y="17"/>
                    <a:pt x="28" y="17"/>
                  </a:cubicBezTo>
                  <a:cubicBezTo>
                    <a:pt x="26" y="17"/>
                    <a:pt x="24" y="17"/>
                    <a:pt x="22" y="16"/>
                  </a:cubicBezTo>
                  <a:cubicBezTo>
                    <a:pt x="22" y="16"/>
                    <a:pt x="22" y="16"/>
                    <a:pt x="22" y="16"/>
                  </a:cubicBezTo>
                  <a:cubicBezTo>
                    <a:pt x="21" y="19"/>
                    <a:pt x="20" y="22"/>
                    <a:pt x="17" y="25"/>
                  </a:cubicBezTo>
                  <a:cubicBezTo>
                    <a:pt x="17" y="25"/>
                    <a:pt x="17" y="25"/>
                    <a:pt x="17" y="25"/>
                  </a:cubicBezTo>
                  <a:cubicBezTo>
                    <a:pt x="16" y="25"/>
                    <a:pt x="14" y="26"/>
                    <a:pt x="13" y="26"/>
                  </a:cubicBezTo>
                  <a:cubicBezTo>
                    <a:pt x="13" y="26"/>
                    <a:pt x="13" y="26"/>
                    <a:pt x="13" y="26"/>
                  </a:cubicBezTo>
                  <a:cubicBezTo>
                    <a:pt x="13" y="26"/>
                    <a:pt x="13" y="26"/>
                    <a:pt x="13" y="26"/>
                  </a:cubicBezTo>
                  <a:close/>
                  <a:moveTo>
                    <a:pt x="14" y="22"/>
                  </a:moveTo>
                  <a:cubicBezTo>
                    <a:pt x="14" y="22"/>
                    <a:pt x="14" y="22"/>
                    <a:pt x="14" y="22"/>
                  </a:cubicBezTo>
                  <a:cubicBezTo>
                    <a:pt x="14" y="22"/>
                    <a:pt x="14" y="22"/>
                    <a:pt x="14" y="22"/>
                  </a:cubicBezTo>
                  <a:cubicBezTo>
                    <a:pt x="14" y="22"/>
                    <a:pt x="14" y="22"/>
                    <a:pt x="14" y="22"/>
                  </a:cubicBezTo>
                  <a:close/>
                  <a:moveTo>
                    <a:pt x="14" y="22"/>
                  </a:moveTo>
                  <a:cubicBezTo>
                    <a:pt x="14" y="22"/>
                    <a:pt x="14" y="22"/>
                    <a:pt x="14" y="22"/>
                  </a:cubicBezTo>
                  <a:cubicBezTo>
                    <a:pt x="14" y="22"/>
                    <a:pt x="14" y="22"/>
                    <a:pt x="14" y="22"/>
                  </a:cubicBezTo>
                  <a:cubicBezTo>
                    <a:pt x="14" y="22"/>
                    <a:pt x="14" y="22"/>
                    <a:pt x="14" y="22"/>
                  </a:cubicBezTo>
                  <a:close/>
                  <a:moveTo>
                    <a:pt x="15" y="21"/>
                  </a:moveTo>
                  <a:cubicBezTo>
                    <a:pt x="14" y="21"/>
                    <a:pt x="14" y="22"/>
                    <a:pt x="14" y="22"/>
                  </a:cubicBezTo>
                  <a:cubicBezTo>
                    <a:pt x="14" y="22"/>
                    <a:pt x="14" y="22"/>
                    <a:pt x="14" y="22"/>
                  </a:cubicBezTo>
                  <a:cubicBezTo>
                    <a:pt x="14" y="22"/>
                    <a:pt x="14" y="21"/>
                    <a:pt x="15" y="21"/>
                  </a:cubicBezTo>
                  <a:cubicBezTo>
                    <a:pt x="15" y="21"/>
                    <a:pt x="15" y="21"/>
                    <a:pt x="15" y="21"/>
                  </a:cubicBezTo>
                  <a:cubicBezTo>
                    <a:pt x="15" y="21"/>
                    <a:pt x="15" y="21"/>
                    <a:pt x="15" y="21"/>
                  </a:cubicBezTo>
                  <a:cubicBezTo>
                    <a:pt x="15" y="21"/>
                    <a:pt x="15" y="21"/>
                    <a:pt x="15" y="21"/>
                  </a:cubicBezTo>
                  <a:cubicBezTo>
                    <a:pt x="15" y="21"/>
                    <a:pt x="15" y="21"/>
                    <a:pt x="15" y="21"/>
                  </a:cubicBezTo>
                  <a:close/>
                  <a:moveTo>
                    <a:pt x="8" y="19"/>
                  </a:moveTo>
                  <a:cubicBezTo>
                    <a:pt x="9" y="19"/>
                    <a:pt x="9" y="20"/>
                    <a:pt x="10" y="20"/>
                  </a:cubicBezTo>
                  <a:cubicBezTo>
                    <a:pt x="10" y="20"/>
                    <a:pt x="10" y="20"/>
                    <a:pt x="10" y="20"/>
                  </a:cubicBezTo>
                  <a:cubicBezTo>
                    <a:pt x="9" y="20"/>
                    <a:pt x="9" y="19"/>
                    <a:pt x="8" y="19"/>
                  </a:cubicBezTo>
                  <a:cubicBezTo>
                    <a:pt x="8" y="19"/>
                    <a:pt x="8" y="19"/>
                    <a:pt x="8" y="19"/>
                  </a:cubicBezTo>
                  <a:cubicBezTo>
                    <a:pt x="8" y="18"/>
                    <a:pt x="7" y="18"/>
                    <a:pt x="7" y="18"/>
                  </a:cubicBezTo>
                  <a:cubicBezTo>
                    <a:pt x="7" y="18"/>
                    <a:pt x="7" y="18"/>
                    <a:pt x="7" y="18"/>
                  </a:cubicBezTo>
                  <a:cubicBezTo>
                    <a:pt x="7" y="18"/>
                    <a:pt x="7" y="18"/>
                    <a:pt x="7" y="18"/>
                  </a:cubicBezTo>
                  <a:cubicBezTo>
                    <a:pt x="7" y="18"/>
                    <a:pt x="8" y="18"/>
                    <a:pt x="8" y="19"/>
                  </a:cubicBezTo>
                  <a:close/>
                  <a:moveTo>
                    <a:pt x="13" y="18"/>
                  </a:moveTo>
                  <a:cubicBezTo>
                    <a:pt x="13" y="18"/>
                    <a:pt x="13" y="18"/>
                    <a:pt x="13" y="18"/>
                  </a:cubicBezTo>
                  <a:cubicBezTo>
                    <a:pt x="13" y="18"/>
                    <a:pt x="13" y="18"/>
                    <a:pt x="13" y="18"/>
                  </a:cubicBezTo>
                  <a:close/>
                  <a:moveTo>
                    <a:pt x="18" y="17"/>
                  </a:moveTo>
                  <a:cubicBezTo>
                    <a:pt x="18" y="16"/>
                    <a:pt x="18" y="15"/>
                    <a:pt x="18" y="14"/>
                  </a:cubicBezTo>
                  <a:cubicBezTo>
                    <a:pt x="18" y="14"/>
                    <a:pt x="18" y="14"/>
                    <a:pt x="18" y="14"/>
                  </a:cubicBezTo>
                  <a:cubicBezTo>
                    <a:pt x="18" y="15"/>
                    <a:pt x="18" y="16"/>
                    <a:pt x="18" y="17"/>
                  </a:cubicBezTo>
                  <a:close/>
                  <a:moveTo>
                    <a:pt x="30" y="13"/>
                  </a:moveTo>
                  <a:cubicBezTo>
                    <a:pt x="30" y="13"/>
                    <a:pt x="30" y="13"/>
                    <a:pt x="30" y="13"/>
                  </a:cubicBezTo>
                  <a:cubicBezTo>
                    <a:pt x="30" y="13"/>
                    <a:pt x="30" y="13"/>
                    <a:pt x="30" y="13"/>
                  </a:cubicBezTo>
                  <a:cubicBezTo>
                    <a:pt x="30" y="13"/>
                    <a:pt x="30" y="13"/>
                    <a:pt x="30" y="13"/>
                  </a:cubicBezTo>
                  <a:cubicBezTo>
                    <a:pt x="30" y="13"/>
                    <a:pt x="30" y="13"/>
                    <a:pt x="30" y="13"/>
                  </a:cubicBezTo>
                  <a:cubicBezTo>
                    <a:pt x="30" y="13"/>
                    <a:pt x="30" y="13"/>
                    <a:pt x="30" y="13"/>
                  </a:cubicBezTo>
                  <a:cubicBezTo>
                    <a:pt x="30" y="13"/>
                    <a:pt x="30" y="13"/>
                    <a:pt x="30" y="13"/>
                  </a:cubicBezTo>
                  <a:close/>
                  <a:moveTo>
                    <a:pt x="21" y="11"/>
                  </a:moveTo>
                  <a:cubicBezTo>
                    <a:pt x="22" y="12"/>
                    <a:pt x="24" y="13"/>
                    <a:pt x="25" y="13"/>
                  </a:cubicBezTo>
                  <a:cubicBezTo>
                    <a:pt x="25" y="13"/>
                    <a:pt x="25" y="13"/>
                    <a:pt x="25" y="13"/>
                  </a:cubicBezTo>
                  <a:cubicBezTo>
                    <a:pt x="24" y="13"/>
                    <a:pt x="23" y="12"/>
                    <a:pt x="22" y="12"/>
                  </a:cubicBezTo>
                  <a:cubicBezTo>
                    <a:pt x="22" y="12"/>
                    <a:pt x="22" y="12"/>
                    <a:pt x="22" y="12"/>
                  </a:cubicBezTo>
                  <a:cubicBezTo>
                    <a:pt x="21" y="12"/>
                    <a:pt x="21" y="12"/>
                    <a:pt x="21" y="11"/>
                  </a:cubicBezTo>
                  <a:cubicBezTo>
                    <a:pt x="21" y="11"/>
                    <a:pt x="21" y="11"/>
                    <a:pt x="21" y="11"/>
                  </a:cubicBezTo>
                  <a:cubicBezTo>
                    <a:pt x="21" y="11"/>
                    <a:pt x="21" y="11"/>
                    <a:pt x="21" y="11"/>
                  </a:cubicBezTo>
                  <a:cubicBezTo>
                    <a:pt x="21" y="11"/>
                    <a:pt x="21" y="11"/>
                    <a:pt x="21" y="11"/>
                  </a:cubicBezTo>
                  <a:close/>
                  <a:moveTo>
                    <a:pt x="31" y="13"/>
                  </a:moveTo>
                  <a:cubicBezTo>
                    <a:pt x="31" y="13"/>
                    <a:pt x="31" y="13"/>
                    <a:pt x="31" y="13"/>
                  </a:cubicBezTo>
                  <a:cubicBezTo>
                    <a:pt x="31" y="13"/>
                    <a:pt x="31" y="13"/>
                    <a:pt x="31" y="13"/>
                  </a:cubicBezTo>
                  <a:cubicBezTo>
                    <a:pt x="31" y="13"/>
                    <a:pt x="31" y="13"/>
                    <a:pt x="31" y="13"/>
                  </a:cubicBezTo>
                  <a:cubicBezTo>
                    <a:pt x="31" y="13"/>
                    <a:pt x="31" y="13"/>
                    <a:pt x="31" y="13"/>
                  </a:cubicBezTo>
                  <a:cubicBezTo>
                    <a:pt x="31" y="13"/>
                    <a:pt x="31" y="13"/>
                    <a:pt x="31" y="13"/>
                  </a:cubicBezTo>
                  <a:cubicBezTo>
                    <a:pt x="31" y="13"/>
                    <a:pt x="31" y="13"/>
                    <a:pt x="31" y="13"/>
                  </a:cubicBezTo>
                  <a:cubicBezTo>
                    <a:pt x="31" y="13"/>
                    <a:pt x="31" y="13"/>
                    <a:pt x="31" y="13"/>
                  </a:cubicBezTo>
                  <a:close/>
                  <a:moveTo>
                    <a:pt x="31" y="12"/>
                  </a:moveTo>
                  <a:cubicBezTo>
                    <a:pt x="31" y="12"/>
                    <a:pt x="32" y="12"/>
                    <a:pt x="32" y="12"/>
                  </a:cubicBezTo>
                  <a:cubicBezTo>
                    <a:pt x="32" y="12"/>
                    <a:pt x="32" y="12"/>
                    <a:pt x="32" y="12"/>
                  </a:cubicBezTo>
                  <a:cubicBezTo>
                    <a:pt x="32" y="12"/>
                    <a:pt x="31" y="12"/>
                    <a:pt x="31" y="12"/>
                  </a:cubicBezTo>
                  <a:cubicBezTo>
                    <a:pt x="31" y="12"/>
                    <a:pt x="31" y="12"/>
                    <a:pt x="31" y="12"/>
                  </a:cubicBezTo>
                  <a:cubicBezTo>
                    <a:pt x="31" y="12"/>
                    <a:pt x="31" y="12"/>
                    <a:pt x="31" y="12"/>
                  </a:cubicBezTo>
                  <a:close/>
                  <a:moveTo>
                    <a:pt x="18" y="10"/>
                  </a:moveTo>
                  <a:cubicBezTo>
                    <a:pt x="18" y="10"/>
                    <a:pt x="18" y="11"/>
                    <a:pt x="18" y="12"/>
                  </a:cubicBezTo>
                  <a:cubicBezTo>
                    <a:pt x="18" y="12"/>
                    <a:pt x="18" y="12"/>
                    <a:pt x="18" y="12"/>
                  </a:cubicBezTo>
                  <a:cubicBezTo>
                    <a:pt x="18" y="10"/>
                    <a:pt x="18" y="10"/>
                    <a:pt x="18" y="10"/>
                  </a:cubicBezTo>
                  <a:cubicBezTo>
                    <a:pt x="19" y="11"/>
                    <a:pt x="19" y="11"/>
                    <a:pt x="19" y="11"/>
                  </a:cubicBezTo>
                  <a:cubicBezTo>
                    <a:pt x="18" y="10"/>
                    <a:pt x="18" y="10"/>
                    <a:pt x="18" y="10"/>
                  </a:cubicBezTo>
                  <a:cubicBezTo>
                    <a:pt x="18" y="10"/>
                    <a:pt x="18" y="10"/>
                    <a:pt x="18" y="10"/>
                  </a:cubicBezTo>
                  <a:cubicBezTo>
                    <a:pt x="18" y="10"/>
                    <a:pt x="18" y="10"/>
                    <a:pt x="18" y="10"/>
                  </a:cubicBezTo>
                  <a:cubicBezTo>
                    <a:pt x="18" y="10"/>
                    <a:pt x="18" y="10"/>
                    <a:pt x="18" y="10"/>
                  </a:cubicBezTo>
                  <a:close/>
                  <a:moveTo>
                    <a:pt x="18" y="10"/>
                  </a:moveTo>
                  <a:cubicBezTo>
                    <a:pt x="18" y="10"/>
                    <a:pt x="18" y="10"/>
                    <a:pt x="18" y="10"/>
                  </a:cubicBezTo>
                  <a:cubicBezTo>
                    <a:pt x="18" y="10"/>
                    <a:pt x="18" y="10"/>
                    <a:pt x="18" y="10"/>
                  </a:cubicBezTo>
                  <a:cubicBezTo>
                    <a:pt x="18" y="10"/>
                    <a:pt x="18" y="10"/>
                    <a:pt x="18" y="10"/>
                  </a:cubicBezTo>
                  <a:close/>
                  <a:moveTo>
                    <a:pt x="32" y="10"/>
                  </a:moveTo>
                  <a:cubicBezTo>
                    <a:pt x="33" y="9"/>
                    <a:pt x="33" y="8"/>
                    <a:pt x="33" y="7"/>
                  </a:cubicBezTo>
                  <a:cubicBezTo>
                    <a:pt x="33" y="7"/>
                    <a:pt x="33" y="7"/>
                    <a:pt x="33" y="7"/>
                  </a:cubicBezTo>
                  <a:cubicBezTo>
                    <a:pt x="33" y="7"/>
                    <a:pt x="33" y="7"/>
                    <a:pt x="33" y="7"/>
                  </a:cubicBezTo>
                  <a:cubicBezTo>
                    <a:pt x="33" y="8"/>
                    <a:pt x="33" y="9"/>
                    <a:pt x="3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24" name="Freeform 25"/>
            <p:cNvSpPr>
              <a:spLocks noEditPoints="1"/>
            </p:cNvSpPr>
            <p:nvPr/>
          </p:nvSpPr>
          <p:spPr bwMode="auto">
            <a:xfrm>
              <a:off x="1497" y="2194"/>
              <a:ext cx="148" cy="260"/>
            </a:xfrm>
            <a:custGeom>
              <a:avLst/>
              <a:gdLst>
                <a:gd name="T0" fmla="*/ 74 w 148"/>
                <a:gd name="T1" fmla="*/ 223 h 260"/>
                <a:gd name="T2" fmla="*/ 77 w 148"/>
                <a:gd name="T3" fmla="*/ 216 h 260"/>
                <a:gd name="T4" fmla="*/ 84 w 148"/>
                <a:gd name="T5" fmla="*/ 216 h 260"/>
                <a:gd name="T6" fmla="*/ 77 w 148"/>
                <a:gd name="T7" fmla="*/ 216 h 260"/>
                <a:gd name="T8" fmla="*/ 74 w 148"/>
                <a:gd name="T9" fmla="*/ 223 h 260"/>
                <a:gd name="T10" fmla="*/ 74 w 148"/>
                <a:gd name="T11" fmla="*/ 223 h 260"/>
                <a:gd name="T12" fmla="*/ 0 w 148"/>
                <a:gd name="T13" fmla="*/ 7 h 260"/>
                <a:gd name="T14" fmla="*/ 13 w 148"/>
                <a:gd name="T15" fmla="*/ 0 h 260"/>
                <a:gd name="T16" fmla="*/ 142 w 148"/>
                <a:gd name="T17" fmla="*/ 186 h 260"/>
                <a:gd name="T18" fmla="*/ 148 w 148"/>
                <a:gd name="T19" fmla="*/ 260 h 260"/>
                <a:gd name="T20" fmla="*/ 74 w 148"/>
                <a:gd name="T21" fmla="*/ 223 h 260"/>
                <a:gd name="T22" fmla="*/ 74 w 148"/>
                <a:gd name="T23" fmla="*/ 223 h 260"/>
                <a:gd name="T24" fmla="*/ 131 w 148"/>
                <a:gd name="T25" fmla="*/ 236 h 260"/>
                <a:gd name="T26" fmla="*/ 128 w 148"/>
                <a:gd name="T27" fmla="*/ 189 h 260"/>
                <a:gd name="T28" fmla="*/ 27 w 148"/>
                <a:gd name="T29" fmla="*/ 47 h 260"/>
                <a:gd name="T30" fmla="*/ 84 w 148"/>
                <a:gd name="T31" fmla="*/ 213 h 260"/>
                <a:gd name="T32" fmla="*/ 131 w 148"/>
                <a:gd name="T33" fmla="*/ 236 h 260"/>
                <a:gd name="T34" fmla="*/ 131 w 148"/>
                <a:gd name="T35" fmla="*/ 236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8" h="260">
                  <a:moveTo>
                    <a:pt x="74" y="223"/>
                  </a:moveTo>
                  <a:lnTo>
                    <a:pt x="77" y="216"/>
                  </a:lnTo>
                  <a:lnTo>
                    <a:pt x="84" y="216"/>
                  </a:lnTo>
                  <a:lnTo>
                    <a:pt x="77" y="216"/>
                  </a:lnTo>
                  <a:lnTo>
                    <a:pt x="74" y="223"/>
                  </a:lnTo>
                  <a:lnTo>
                    <a:pt x="74" y="223"/>
                  </a:lnTo>
                  <a:lnTo>
                    <a:pt x="0" y="7"/>
                  </a:lnTo>
                  <a:lnTo>
                    <a:pt x="13" y="0"/>
                  </a:lnTo>
                  <a:lnTo>
                    <a:pt x="142" y="186"/>
                  </a:lnTo>
                  <a:lnTo>
                    <a:pt x="148" y="260"/>
                  </a:lnTo>
                  <a:lnTo>
                    <a:pt x="74" y="223"/>
                  </a:lnTo>
                  <a:lnTo>
                    <a:pt x="74" y="223"/>
                  </a:lnTo>
                  <a:close/>
                  <a:moveTo>
                    <a:pt x="131" y="236"/>
                  </a:moveTo>
                  <a:lnTo>
                    <a:pt x="128" y="189"/>
                  </a:lnTo>
                  <a:lnTo>
                    <a:pt x="27" y="47"/>
                  </a:lnTo>
                  <a:lnTo>
                    <a:pt x="84" y="213"/>
                  </a:lnTo>
                  <a:lnTo>
                    <a:pt x="131" y="236"/>
                  </a:lnTo>
                  <a:lnTo>
                    <a:pt x="131" y="2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25" name="Freeform 26"/>
            <p:cNvSpPr>
              <a:spLocks noEditPoints="1"/>
            </p:cNvSpPr>
            <p:nvPr/>
          </p:nvSpPr>
          <p:spPr bwMode="auto">
            <a:xfrm>
              <a:off x="1490" y="2187"/>
              <a:ext cx="162" cy="277"/>
            </a:xfrm>
            <a:custGeom>
              <a:avLst/>
              <a:gdLst>
                <a:gd name="T0" fmla="*/ 81 w 162"/>
                <a:gd name="T1" fmla="*/ 237 h 277"/>
                <a:gd name="T2" fmla="*/ 74 w 162"/>
                <a:gd name="T3" fmla="*/ 233 h 277"/>
                <a:gd name="T4" fmla="*/ 74 w 162"/>
                <a:gd name="T5" fmla="*/ 233 h 277"/>
                <a:gd name="T6" fmla="*/ 74 w 162"/>
                <a:gd name="T7" fmla="*/ 233 h 277"/>
                <a:gd name="T8" fmla="*/ 74 w 162"/>
                <a:gd name="T9" fmla="*/ 233 h 277"/>
                <a:gd name="T10" fmla="*/ 0 w 162"/>
                <a:gd name="T11" fmla="*/ 10 h 277"/>
                <a:gd name="T12" fmla="*/ 20 w 162"/>
                <a:gd name="T13" fmla="*/ 0 h 277"/>
                <a:gd name="T14" fmla="*/ 155 w 162"/>
                <a:gd name="T15" fmla="*/ 189 h 277"/>
                <a:gd name="T16" fmla="*/ 162 w 162"/>
                <a:gd name="T17" fmla="*/ 277 h 277"/>
                <a:gd name="T18" fmla="*/ 81 w 162"/>
                <a:gd name="T19" fmla="*/ 237 h 277"/>
                <a:gd name="T20" fmla="*/ 81 w 162"/>
                <a:gd name="T21" fmla="*/ 237 h 277"/>
                <a:gd name="T22" fmla="*/ 149 w 162"/>
                <a:gd name="T23" fmla="*/ 254 h 277"/>
                <a:gd name="T24" fmla="*/ 142 w 162"/>
                <a:gd name="T25" fmla="*/ 193 h 277"/>
                <a:gd name="T26" fmla="*/ 95 w 162"/>
                <a:gd name="T27" fmla="*/ 125 h 277"/>
                <a:gd name="T28" fmla="*/ 142 w 162"/>
                <a:gd name="T29" fmla="*/ 193 h 277"/>
                <a:gd name="T30" fmla="*/ 145 w 162"/>
                <a:gd name="T31" fmla="*/ 243 h 277"/>
                <a:gd name="T32" fmla="*/ 138 w 162"/>
                <a:gd name="T33" fmla="*/ 243 h 277"/>
                <a:gd name="T34" fmla="*/ 142 w 162"/>
                <a:gd name="T35" fmla="*/ 237 h 277"/>
                <a:gd name="T36" fmla="*/ 138 w 162"/>
                <a:gd name="T37" fmla="*/ 243 h 277"/>
                <a:gd name="T38" fmla="*/ 145 w 162"/>
                <a:gd name="T39" fmla="*/ 243 h 277"/>
                <a:gd name="T40" fmla="*/ 149 w 162"/>
                <a:gd name="T41" fmla="*/ 254 h 277"/>
                <a:gd name="T42" fmla="*/ 95 w 162"/>
                <a:gd name="T43" fmla="*/ 227 h 277"/>
                <a:gd name="T44" fmla="*/ 95 w 162"/>
                <a:gd name="T45" fmla="*/ 227 h 277"/>
                <a:gd name="T46" fmla="*/ 149 w 162"/>
                <a:gd name="T47" fmla="*/ 254 h 277"/>
                <a:gd name="T48" fmla="*/ 149 w 162"/>
                <a:gd name="T49" fmla="*/ 254 h 277"/>
                <a:gd name="T50" fmla="*/ 98 w 162"/>
                <a:gd name="T51" fmla="*/ 213 h 277"/>
                <a:gd name="T52" fmla="*/ 132 w 162"/>
                <a:gd name="T53" fmla="*/ 233 h 277"/>
                <a:gd name="T54" fmla="*/ 128 w 162"/>
                <a:gd name="T55" fmla="*/ 200 h 277"/>
                <a:gd name="T56" fmla="*/ 57 w 162"/>
                <a:gd name="T57" fmla="*/ 95 h 277"/>
                <a:gd name="T58" fmla="*/ 98 w 162"/>
                <a:gd name="T59" fmla="*/ 213 h 277"/>
                <a:gd name="T60" fmla="*/ 98 w 162"/>
                <a:gd name="T61" fmla="*/ 213 h 277"/>
                <a:gd name="T62" fmla="*/ 84 w 162"/>
                <a:gd name="T63" fmla="*/ 216 h 277"/>
                <a:gd name="T64" fmla="*/ 84 w 162"/>
                <a:gd name="T65" fmla="*/ 216 h 277"/>
                <a:gd name="T66" fmla="*/ 84 w 162"/>
                <a:gd name="T67" fmla="*/ 216 h 277"/>
                <a:gd name="T68" fmla="*/ 44 w 162"/>
                <a:gd name="T69" fmla="*/ 95 h 277"/>
                <a:gd name="T70" fmla="*/ 84 w 162"/>
                <a:gd name="T71" fmla="*/ 216 h 277"/>
                <a:gd name="T72" fmla="*/ 84 w 162"/>
                <a:gd name="T73" fmla="*/ 216 h 277"/>
                <a:gd name="T74" fmla="*/ 17 w 162"/>
                <a:gd name="T75" fmla="*/ 17 h 277"/>
                <a:gd name="T76" fmla="*/ 30 w 162"/>
                <a:gd name="T77" fmla="*/ 54 h 277"/>
                <a:gd name="T78" fmla="*/ 41 w 162"/>
                <a:gd name="T79" fmla="*/ 51 h 277"/>
                <a:gd name="T80" fmla="*/ 17 w 162"/>
                <a:gd name="T81" fmla="*/ 17 h 277"/>
                <a:gd name="T82" fmla="*/ 17 w 162"/>
                <a:gd name="T83" fmla="*/ 17 h 277"/>
                <a:gd name="T84" fmla="*/ 17 w 162"/>
                <a:gd name="T85" fmla="*/ 17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2" h="277">
                  <a:moveTo>
                    <a:pt x="81" y="237"/>
                  </a:moveTo>
                  <a:lnTo>
                    <a:pt x="74" y="233"/>
                  </a:lnTo>
                  <a:lnTo>
                    <a:pt x="74" y="233"/>
                  </a:lnTo>
                  <a:lnTo>
                    <a:pt x="74" y="233"/>
                  </a:lnTo>
                  <a:lnTo>
                    <a:pt x="74" y="233"/>
                  </a:lnTo>
                  <a:lnTo>
                    <a:pt x="0" y="10"/>
                  </a:lnTo>
                  <a:lnTo>
                    <a:pt x="20" y="0"/>
                  </a:lnTo>
                  <a:lnTo>
                    <a:pt x="155" y="189"/>
                  </a:lnTo>
                  <a:lnTo>
                    <a:pt x="162" y="277"/>
                  </a:lnTo>
                  <a:lnTo>
                    <a:pt x="81" y="237"/>
                  </a:lnTo>
                  <a:lnTo>
                    <a:pt x="81" y="237"/>
                  </a:lnTo>
                  <a:close/>
                  <a:moveTo>
                    <a:pt x="149" y="254"/>
                  </a:moveTo>
                  <a:lnTo>
                    <a:pt x="142" y="193"/>
                  </a:lnTo>
                  <a:lnTo>
                    <a:pt x="95" y="125"/>
                  </a:lnTo>
                  <a:lnTo>
                    <a:pt x="142" y="193"/>
                  </a:lnTo>
                  <a:lnTo>
                    <a:pt x="145" y="243"/>
                  </a:lnTo>
                  <a:lnTo>
                    <a:pt x="138" y="243"/>
                  </a:lnTo>
                  <a:lnTo>
                    <a:pt x="142" y="237"/>
                  </a:lnTo>
                  <a:lnTo>
                    <a:pt x="138" y="243"/>
                  </a:lnTo>
                  <a:lnTo>
                    <a:pt x="145" y="243"/>
                  </a:lnTo>
                  <a:lnTo>
                    <a:pt x="149" y="254"/>
                  </a:lnTo>
                  <a:lnTo>
                    <a:pt x="95" y="227"/>
                  </a:lnTo>
                  <a:lnTo>
                    <a:pt x="95" y="227"/>
                  </a:lnTo>
                  <a:lnTo>
                    <a:pt x="149" y="254"/>
                  </a:lnTo>
                  <a:lnTo>
                    <a:pt x="149" y="254"/>
                  </a:lnTo>
                  <a:close/>
                  <a:moveTo>
                    <a:pt x="98" y="213"/>
                  </a:moveTo>
                  <a:lnTo>
                    <a:pt x="132" y="233"/>
                  </a:lnTo>
                  <a:lnTo>
                    <a:pt x="128" y="200"/>
                  </a:lnTo>
                  <a:lnTo>
                    <a:pt x="57" y="95"/>
                  </a:lnTo>
                  <a:lnTo>
                    <a:pt x="98" y="213"/>
                  </a:lnTo>
                  <a:lnTo>
                    <a:pt x="98" y="213"/>
                  </a:lnTo>
                  <a:close/>
                  <a:moveTo>
                    <a:pt x="84" y="216"/>
                  </a:moveTo>
                  <a:lnTo>
                    <a:pt x="84" y="216"/>
                  </a:lnTo>
                  <a:lnTo>
                    <a:pt x="84" y="216"/>
                  </a:lnTo>
                  <a:lnTo>
                    <a:pt x="44" y="95"/>
                  </a:lnTo>
                  <a:lnTo>
                    <a:pt x="84" y="216"/>
                  </a:lnTo>
                  <a:lnTo>
                    <a:pt x="84" y="216"/>
                  </a:lnTo>
                  <a:close/>
                  <a:moveTo>
                    <a:pt x="17" y="17"/>
                  </a:moveTo>
                  <a:lnTo>
                    <a:pt x="30" y="54"/>
                  </a:lnTo>
                  <a:lnTo>
                    <a:pt x="41" y="51"/>
                  </a:lnTo>
                  <a:lnTo>
                    <a:pt x="17" y="17"/>
                  </a:lnTo>
                  <a:lnTo>
                    <a:pt x="17" y="17"/>
                  </a:lnTo>
                  <a:lnTo>
                    <a:pt x="17"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26" name="Freeform 27"/>
            <p:cNvSpPr>
              <a:spLocks noEditPoints="1"/>
            </p:cNvSpPr>
            <p:nvPr/>
          </p:nvSpPr>
          <p:spPr bwMode="auto">
            <a:xfrm>
              <a:off x="1409" y="2160"/>
              <a:ext cx="284" cy="345"/>
            </a:xfrm>
            <a:custGeom>
              <a:avLst/>
              <a:gdLst>
                <a:gd name="T0" fmla="*/ 60 w 84"/>
                <a:gd name="T1" fmla="*/ 102 h 102"/>
                <a:gd name="T2" fmla="*/ 4 w 84"/>
                <a:gd name="T3" fmla="*/ 57 h 102"/>
                <a:gd name="T4" fmla="*/ 4 w 84"/>
                <a:gd name="T5" fmla="*/ 57 h 102"/>
                <a:gd name="T6" fmla="*/ 0 w 84"/>
                <a:gd name="T7" fmla="*/ 39 h 102"/>
                <a:gd name="T8" fmla="*/ 0 w 84"/>
                <a:gd name="T9" fmla="*/ 39 h 102"/>
                <a:gd name="T10" fmla="*/ 27 w 84"/>
                <a:gd name="T11" fmla="*/ 2 h 102"/>
                <a:gd name="T12" fmla="*/ 27 w 84"/>
                <a:gd name="T13" fmla="*/ 2 h 102"/>
                <a:gd name="T14" fmla="*/ 38 w 84"/>
                <a:gd name="T15" fmla="*/ 0 h 102"/>
                <a:gd name="T16" fmla="*/ 38 w 84"/>
                <a:gd name="T17" fmla="*/ 0 h 102"/>
                <a:gd name="T18" fmla="*/ 76 w 84"/>
                <a:gd name="T19" fmla="*/ 36 h 102"/>
                <a:gd name="T20" fmla="*/ 76 w 84"/>
                <a:gd name="T21" fmla="*/ 36 h 102"/>
                <a:gd name="T22" fmla="*/ 74 w 84"/>
                <a:gd name="T23" fmla="*/ 37 h 102"/>
                <a:gd name="T24" fmla="*/ 76 w 84"/>
                <a:gd name="T25" fmla="*/ 36 h 102"/>
                <a:gd name="T26" fmla="*/ 84 w 84"/>
                <a:gd name="T27" fmla="*/ 72 h 102"/>
                <a:gd name="T28" fmla="*/ 84 w 84"/>
                <a:gd name="T29" fmla="*/ 72 h 102"/>
                <a:gd name="T30" fmla="*/ 69 w 84"/>
                <a:gd name="T31" fmla="*/ 100 h 102"/>
                <a:gd name="T32" fmla="*/ 69 w 84"/>
                <a:gd name="T33" fmla="*/ 100 h 102"/>
                <a:gd name="T34" fmla="*/ 60 w 84"/>
                <a:gd name="T35" fmla="*/ 102 h 102"/>
                <a:gd name="T36" fmla="*/ 60 w 84"/>
                <a:gd name="T37" fmla="*/ 102 h 102"/>
                <a:gd name="T38" fmla="*/ 60 w 84"/>
                <a:gd name="T39" fmla="*/ 102 h 102"/>
                <a:gd name="T40" fmla="*/ 38 w 84"/>
                <a:gd name="T41" fmla="*/ 4 h 102"/>
                <a:gd name="T42" fmla="*/ 29 w 84"/>
                <a:gd name="T43" fmla="*/ 6 h 102"/>
                <a:gd name="T44" fmla="*/ 29 w 84"/>
                <a:gd name="T45" fmla="*/ 6 h 102"/>
                <a:gd name="T46" fmla="*/ 4 w 84"/>
                <a:gd name="T47" fmla="*/ 39 h 102"/>
                <a:gd name="T48" fmla="*/ 4 w 84"/>
                <a:gd name="T49" fmla="*/ 39 h 102"/>
                <a:gd name="T50" fmla="*/ 8 w 84"/>
                <a:gd name="T51" fmla="*/ 55 h 102"/>
                <a:gd name="T52" fmla="*/ 8 w 84"/>
                <a:gd name="T53" fmla="*/ 55 h 102"/>
                <a:gd name="T54" fmla="*/ 60 w 84"/>
                <a:gd name="T55" fmla="*/ 98 h 102"/>
                <a:gd name="T56" fmla="*/ 60 w 84"/>
                <a:gd name="T57" fmla="*/ 98 h 102"/>
                <a:gd name="T58" fmla="*/ 67 w 84"/>
                <a:gd name="T59" fmla="*/ 97 h 102"/>
                <a:gd name="T60" fmla="*/ 67 w 84"/>
                <a:gd name="T61" fmla="*/ 97 h 102"/>
                <a:gd name="T62" fmla="*/ 80 w 84"/>
                <a:gd name="T63" fmla="*/ 72 h 102"/>
                <a:gd name="T64" fmla="*/ 80 w 84"/>
                <a:gd name="T65" fmla="*/ 72 h 102"/>
                <a:gd name="T66" fmla="*/ 72 w 84"/>
                <a:gd name="T67" fmla="*/ 37 h 102"/>
                <a:gd name="T68" fmla="*/ 72 w 84"/>
                <a:gd name="T69" fmla="*/ 37 h 102"/>
                <a:gd name="T70" fmla="*/ 72 w 84"/>
                <a:gd name="T71" fmla="*/ 37 h 102"/>
                <a:gd name="T72" fmla="*/ 38 w 84"/>
                <a:gd name="T73" fmla="*/ 4 h 102"/>
                <a:gd name="T74" fmla="*/ 38 w 84"/>
                <a:gd name="T75" fmla="*/ 4 h 102"/>
                <a:gd name="T76" fmla="*/ 38 w 84"/>
                <a:gd name="T77" fmla="*/ 4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4" h="102">
                  <a:moveTo>
                    <a:pt x="60" y="102"/>
                  </a:moveTo>
                  <a:cubicBezTo>
                    <a:pt x="40" y="102"/>
                    <a:pt x="14" y="80"/>
                    <a:pt x="4" y="57"/>
                  </a:cubicBezTo>
                  <a:cubicBezTo>
                    <a:pt x="4" y="57"/>
                    <a:pt x="4" y="57"/>
                    <a:pt x="4" y="57"/>
                  </a:cubicBezTo>
                  <a:cubicBezTo>
                    <a:pt x="1" y="51"/>
                    <a:pt x="0" y="45"/>
                    <a:pt x="0" y="39"/>
                  </a:cubicBezTo>
                  <a:cubicBezTo>
                    <a:pt x="0" y="39"/>
                    <a:pt x="0" y="39"/>
                    <a:pt x="0" y="39"/>
                  </a:cubicBezTo>
                  <a:cubicBezTo>
                    <a:pt x="0" y="21"/>
                    <a:pt x="13" y="8"/>
                    <a:pt x="27" y="2"/>
                  </a:cubicBezTo>
                  <a:cubicBezTo>
                    <a:pt x="27" y="2"/>
                    <a:pt x="27" y="2"/>
                    <a:pt x="27" y="2"/>
                  </a:cubicBezTo>
                  <a:cubicBezTo>
                    <a:pt x="31" y="1"/>
                    <a:pt x="35" y="0"/>
                    <a:pt x="38" y="0"/>
                  </a:cubicBezTo>
                  <a:cubicBezTo>
                    <a:pt x="38" y="0"/>
                    <a:pt x="38" y="0"/>
                    <a:pt x="38" y="0"/>
                  </a:cubicBezTo>
                  <a:cubicBezTo>
                    <a:pt x="54" y="0"/>
                    <a:pt x="66" y="14"/>
                    <a:pt x="76" y="36"/>
                  </a:cubicBezTo>
                  <a:cubicBezTo>
                    <a:pt x="76" y="36"/>
                    <a:pt x="76" y="36"/>
                    <a:pt x="76" y="36"/>
                  </a:cubicBezTo>
                  <a:cubicBezTo>
                    <a:pt x="74" y="37"/>
                    <a:pt x="74" y="37"/>
                    <a:pt x="74" y="37"/>
                  </a:cubicBezTo>
                  <a:cubicBezTo>
                    <a:pt x="76" y="36"/>
                    <a:pt x="76" y="36"/>
                    <a:pt x="76" y="36"/>
                  </a:cubicBezTo>
                  <a:cubicBezTo>
                    <a:pt x="81" y="48"/>
                    <a:pt x="84" y="61"/>
                    <a:pt x="84" y="72"/>
                  </a:cubicBezTo>
                  <a:cubicBezTo>
                    <a:pt x="84" y="72"/>
                    <a:pt x="84" y="72"/>
                    <a:pt x="84" y="72"/>
                  </a:cubicBezTo>
                  <a:cubicBezTo>
                    <a:pt x="84" y="85"/>
                    <a:pt x="79" y="96"/>
                    <a:pt x="69" y="100"/>
                  </a:cubicBezTo>
                  <a:cubicBezTo>
                    <a:pt x="69" y="100"/>
                    <a:pt x="69" y="100"/>
                    <a:pt x="69" y="100"/>
                  </a:cubicBezTo>
                  <a:cubicBezTo>
                    <a:pt x="66" y="101"/>
                    <a:pt x="63" y="102"/>
                    <a:pt x="60" y="102"/>
                  </a:cubicBezTo>
                  <a:cubicBezTo>
                    <a:pt x="60" y="102"/>
                    <a:pt x="60" y="102"/>
                    <a:pt x="60" y="102"/>
                  </a:cubicBezTo>
                  <a:cubicBezTo>
                    <a:pt x="60" y="102"/>
                    <a:pt x="60" y="102"/>
                    <a:pt x="60" y="102"/>
                  </a:cubicBezTo>
                  <a:close/>
                  <a:moveTo>
                    <a:pt x="38" y="4"/>
                  </a:moveTo>
                  <a:cubicBezTo>
                    <a:pt x="35" y="4"/>
                    <a:pt x="32" y="5"/>
                    <a:pt x="29" y="6"/>
                  </a:cubicBezTo>
                  <a:cubicBezTo>
                    <a:pt x="29" y="6"/>
                    <a:pt x="29" y="6"/>
                    <a:pt x="29" y="6"/>
                  </a:cubicBezTo>
                  <a:cubicBezTo>
                    <a:pt x="15" y="12"/>
                    <a:pt x="4" y="23"/>
                    <a:pt x="4" y="39"/>
                  </a:cubicBezTo>
                  <a:cubicBezTo>
                    <a:pt x="4" y="39"/>
                    <a:pt x="4" y="39"/>
                    <a:pt x="4" y="39"/>
                  </a:cubicBezTo>
                  <a:cubicBezTo>
                    <a:pt x="4" y="44"/>
                    <a:pt x="5" y="49"/>
                    <a:pt x="8" y="55"/>
                  </a:cubicBezTo>
                  <a:cubicBezTo>
                    <a:pt x="8" y="55"/>
                    <a:pt x="8" y="55"/>
                    <a:pt x="8" y="55"/>
                  </a:cubicBezTo>
                  <a:cubicBezTo>
                    <a:pt x="17" y="77"/>
                    <a:pt x="43" y="98"/>
                    <a:pt x="60" y="98"/>
                  </a:cubicBezTo>
                  <a:cubicBezTo>
                    <a:pt x="60" y="98"/>
                    <a:pt x="60" y="98"/>
                    <a:pt x="60" y="98"/>
                  </a:cubicBezTo>
                  <a:cubicBezTo>
                    <a:pt x="63" y="98"/>
                    <a:pt x="65" y="97"/>
                    <a:pt x="67" y="97"/>
                  </a:cubicBezTo>
                  <a:cubicBezTo>
                    <a:pt x="67" y="97"/>
                    <a:pt x="67" y="97"/>
                    <a:pt x="67" y="97"/>
                  </a:cubicBezTo>
                  <a:cubicBezTo>
                    <a:pt x="76" y="93"/>
                    <a:pt x="80" y="84"/>
                    <a:pt x="80" y="72"/>
                  </a:cubicBezTo>
                  <a:cubicBezTo>
                    <a:pt x="80" y="72"/>
                    <a:pt x="80" y="72"/>
                    <a:pt x="80" y="72"/>
                  </a:cubicBezTo>
                  <a:cubicBezTo>
                    <a:pt x="80" y="61"/>
                    <a:pt x="77" y="49"/>
                    <a:pt x="72" y="37"/>
                  </a:cubicBezTo>
                  <a:cubicBezTo>
                    <a:pt x="72" y="37"/>
                    <a:pt x="72" y="37"/>
                    <a:pt x="72" y="37"/>
                  </a:cubicBezTo>
                  <a:cubicBezTo>
                    <a:pt x="72" y="37"/>
                    <a:pt x="72" y="37"/>
                    <a:pt x="72" y="37"/>
                  </a:cubicBezTo>
                  <a:cubicBezTo>
                    <a:pt x="63" y="16"/>
                    <a:pt x="51" y="4"/>
                    <a:pt x="38" y="4"/>
                  </a:cubicBezTo>
                  <a:cubicBezTo>
                    <a:pt x="38" y="4"/>
                    <a:pt x="38" y="4"/>
                    <a:pt x="38" y="4"/>
                  </a:cubicBezTo>
                  <a:cubicBezTo>
                    <a:pt x="38" y="4"/>
                    <a:pt x="38" y="4"/>
                    <a:pt x="3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27" name="Freeform 28"/>
            <p:cNvSpPr>
              <a:spLocks noEditPoints="1"/>
            </p:cNvSpPr>
            <p:nvPr/>
          </p:nvSpPr>
          <p:spPr bwMode="auto">
            <a:xfrm>
              <a:off x="1402" y="2153"/>
              <a:ext cx="297" cy="359"/>
            </a:xfrm>
            <a:custGeom>
              <a:avLst/>
              <a:gdLst>
                <a:gd name="T0" fmla="*/ 62 w 88"/>
                <a:gd name="T1" fmla="*/ 104 h 106"/>
                <a:gd name="T2" fmla="*/ 4 w 88"/>
                <a:gd name="T3" fmla="*/ 60 h 106"/>
                <a:gd name="T4" fmla="*/ 0 w 88"/>
                <a:gd name="T5" fmla="*/ 41 h 106"/>
                <a:gd name="T6" fmla="*/ 0 w 88"/>
                <a:gd name="T7" fmla="*/ 41 h 106"/>
                <a:gd name="T8" fmla="*/ 0 w 88"/>
                <a:gd name="T9" fmla="*/ 41 h 106"/>
                <a:gd name="T10" fmla="*/ 40 w 88"/>
                <a:gd name="T11" fmla="*/ 0 h 106"/>
                <a:gd name="T12" fmla="*/ 79 w 88"/>
                <a:gd name="T13" fmla="*/ 35 h 106"/>
                <a:gd name="T14" fmla="*/ 80 w 88"/>
                <a:gd name="T15" fmla="*/ 39 h 106"/>
                <a:gd name="T16" fmla="*/ 88 w 88"/>
                <a:gd name="T17" fmla="*/ 74 h 106"/>
                <a:gd name="T18" fmla="*/ 71 w 88"/>
                <a:gd name="T19" fmla="*/ 104 h 106"/>
                <a:gd name="T20" fmla="*/ 62 w 88"/>
                <a:gd name="T21" fmla="*/ 106 h 106"/>
                <a:gd name="T22" fmla="*/ 68 w 88"/>
                <a:gd name="T23" fmla="*/ 101 h 106"/>
                <a:gd name="T24" fmla="*/ 62 w 88"/>
                <a:gd name="T25" fmla="*/ 102 h 106"/>
                <a:gd name="T26" fmla="*/ 62 w 88"/>
                <a:gd name="T27" fmla="*/ 102 h 106"/>
                <a:gd name="T28" fmla="*/ 61 w 88"/>
                <a:gd name="T29" fmla="*/ 102 h 106"/>
                <a:gd name="T30" fmla="*/ 60 w 88"/>
                <a:gd name="T31" fmla="*/ 102 h 106"/>
                <a:gd name="T32" fmla="*/ 60 w 88"/>
                <a:gd name="T33" fmla="*/ 102 h 106"/>
                <a:gd name="T34" fmla="*/ 60 w 88"/>
                <a:gd name="T35" fmla="*/ 102 h 106"/>
                <a:gd name="T36" fmla="*/ 59 w 88"/>
                <a:gd name="T37" fmla="*/ 102 h 106"/>
                <a:gd name="T38" fmla="*/ 33 w 88"/>
                <a:gd name="T39" fmla="*/ 90 h 106"/>
                <a:gd name="T40" fmla="*/ 8 w 88"/>
                <a:gd name="T41" fmla="*/ 41 h 106"/>
                <a:gd name="T42" fmla="*/ 62 w 88"/>
                <a:gd name="T43" fmla="*/ 98 h 106"/>
                <a:gd name="T44" fmla="*/ 62 w 88"/>
                <a:gd name="T45" fmla="*/ 98 h 106"/>
                <a:gd name="T46" fmla="*/ 80 w 88"/>
                <a:gd name="T47" fmla="*/ 74 h 106"/>
                <a:gd name="T48" fmla="*/ 73 w 88"/>
                <a:gd name="T49" fmla="*/ 41 h 106"/>
                <a:gd name="T50" fmla="*/ 40 w 88"/>
                <a:gd name="T51" fmla="*/ 8 h 106"/>
                <a:gd name="T52" fmla="*/ 40 w 88"/>
                <a:gd name="T53" fmla="*/ 4 h 106"/>
                <a:gd name="T54" fmla="*/ 40 w 88"/>
                <a:gd name="T55" fmla="*/ 4 h 106"/>
                <a:gd name="T56" fmla="*/ 40 w 88"/>
                <a:gd name="T57" fmla="*/ 4 h 106"/>
                <a:gd name="T58" fmla="*/ 40 w 88"/>
                <a:gd name="T59" fmla="*/ 8 h 106"/>
                <a:gd name="T60" fmla="*/ 8 w 88"/>
                <a:gd name="T61" fmla="*/ 41 h 106"/>
                <a:gd name="T62" fmla="*/ 8 w 88"/>
                <a:gd name="T63" fmla="*/ 41 h 106"/>
                <a:gd name="T64" fmla="*/ 33 w 88"/>
                <a:gd name="T65" fmla="*/ 90 h 106"/>
                <a:gd name="T66" fmla="*/ 33 w 88"/>
                <a:gd name="T67" fmla="*/ 89 h 106"/>
                <a:gd name="T68" fmla="*/ 33 w 88"/>
                <a:gd name="T69" fmla="*/ 89 h 106"/>
                <a:gd name="T70" fmla="*/ 32 w 88"/>
                <a:gd name="T71" fmla="*/ 89 h 106"/>
                <a:gd name="T72" fmla="*/ 31 w 88"/>
                <a:gd name="T73" fmla="*/ 89 h 106"/>
                <a:gd name="T74" fmla="*/ 84 w 88"/>
                <a:gd name="T75" fmla="*/ 74 h 106"/>
                <a:gd name="T76" fmla="*/ 84 w 88"/>
                <a:gd name="T77" fmla="*/ 74 h 106"/>
                <a:gd name="T78" fmla="*/ 6 w 88"/>
                <a:gd name="T79" fmla="*/ 53 h 106"/>
                <a:gd name="T80" fmla="*/ 4 w 88"/>
                <a:gd name="T81" fmla="*/ 41 h 106"/>
                <a:gd name="T82" fmla="*/ 4 w 88"/>
                <a:gd name="T83" fmla="*/ 41 h 106"/>
                <a:gd name="T84" fmla="*/ 4 w 88"/>
                <a:gd name="T85" fmla="*/ 41 h 106"/>
                <a:gd name="T86" fmla="*/ 76 w 88"/>
                <a:gd name="T87" fmla="*/ 39 h 106"/>
                <a:gd name="T88" fmla="*/ 69 w 88"/>
                <a:gd name="T89" fmla="*/ 26 h 106"/>
                <a:gd name="T90" fmla="*/ 69 w 88"/>
                <a:gd name="T91" fmla="*/ 26 h 106"/>
                <a:gd name="T92" fmla="*/ 69 w 88"/>
                <a:gd name="T93" fmla="*/ 25 h 106"/>
                <a:gd name="T94" fmla="*/ 69 w 88"/>
                <a:gd name="T95" fmla="*/ 25 h 106"/>
                <a:gd name="T96" fmla="*/ 69 w 88"/>
                <a:gd name="T97" fmla="*/ 25 h 106"/>
                <a:gd name="T98" fmla="*/ 69 w 88"/>
                <a:gd name="T99" fmla="*/ 25 h 106"/>
                <a:gd name="T100" fmla="*/ 41 w 88"/>
                <a:gd name="T101" fmla="*/ 4 h 106"/>
                <a:gd name="T102" fmla="*/ 24 w 88"/>
                <a:gd name="T103" fmla="*/ 9 h 106"/>
                <a:gd name="T104" fmla="*/ 30 w 88"/>
                <a:gd name="T105" fmla="*/ 6 h 106"/>
                <a:gd name="T106" fmla="*/ 30 w 88"/>
                <a:gd name="T107" fmla="*/ 6 h 106"/>
                <a:gd name="T108" fmla="*/ 34 w 88"/>
                <a:gd name="T109" fmla="*/ 5 h 106"/>
                <a:gd name="T110" fmla="*/ 34 w 88"/>
                <a:gd name="T111" fmla="*/ 5 h 106"/>
                <a:gd name="T112" fmla="*/ 41 w 88"/>
                <a:gd name="T113" fmla="*/ 4 h 106"/>
                <a:gd name="T114" fmla="*/ 41 w 88"/>
                <a:gd name="T115" fmla="*/ 4 h 106"/>
                <a:gd name="T116" fmla="*/ 41 w 88"/>
                <a:gd name="T117" fmla="*/ 4 h 106"/>
                <a:gd name="T118" fmla="*/ 40 w 88"/>
                <a:gd name="T119" fmla="*/ 4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8" h="106">
                  <a:moveTo>
                    <a:pt x="62" y="106"/>
                  </a:moveTo>
                  <a:cubicBezTo>
                    <a:pt x="62" y="106"/>
                    <a:pt x="62" y="106"/>
                    <a:pt x="62" y="106"/>
                  </a:cubicBezTo>
                  <a:cubicBezTo>
                    <a:pt x="62" y="104"/>
                    <a:pt x="62" y="104"/>
                    <a:pt x="62" y="104"/>
                  </a:cubicBezTo>
                  <a:cubicBezTo>
                    <a:pt x="62" y="106"/>
                    <a:pt x="62" y="106"/>
                    <a:pt x="62" y="106"/>
                  </a:cubicBezTo>
                  <a:cubicBezTo>
                    <a:pt x="41" y="106"/>
                    <a:pt x="15" y="84"/>
                    <a:pt x="4" y="60"/>
                  </a:cubicBezTo>
                  <a:cubicBezTo>
                    <a:pt x="4" y="60"/>
                    <a:pt x="4" y="60"/>
                    <a:pt x="4" y="60"/>
                  </a:cubicBezTo>
                  <a:cubicBezTo>
                    <a:pt x="1" y="53"/>
                    <a:pt x="0" y="47"/>
                    <a:pt x="0" y="41"/>
                  </a:cubicBezTo>
                  <a:cubicBezTo>
                    <a:pt x="0" y="41"/>
                    <a:pt x="0" y="41"/>
                    <a:pt x="0" y="41"/>
                  </a:cubicBezTo>
                  <a:cubicBezTo>
                    <a:pt x="0" y="41"/>
                    <a:pt x="0" y="41"/>
                    <a:pt x="0" y="41"/>
                  </a:cubicBezTo>
                  <a:cubicBezTo>
                    <a:pt x="0" y="41"/>
                    <a:pt x="0" y="41"/>
                    <a:pt x="0" y="41"/>
                  </a:cubicBezTo>
                  <a:cubicBezTo>
                    <a:pt x="0" y="41"/>
                    <a:pt x="0" y="41"/>
                    <a:pt x="0" y="41"/>
                  </a:cubicBezTo>
                  <a:cubicBezTo>
                    <a:pt x="0" y="41"/>
                    <a:pt x="0" y="41"/>
                    <a:pt x="0" y="41"/>
                  </a:cubicBezTo>
                  <a:cubicBezTo>
                    <a:pt x="0" y="41"/>
                    <a:pt x="0" y="41"/>
                    <a:pt x="0" y="41"/>
                  </a:cubicBezTo>
                  <a:cubicBezTo>
                    <a:pt x="0" y="41"/>
                    <a:pt x="0" y="41"/>
                    <a:pt x="0" y="41"/>
                  </a:cubicBezTo>
                  <a:cubicBezTo>
                    <a:pt x="0" y="41"/>
                    <a:pt x="0" y="41"/>
                    <a:pt x="0" y="41"/>
                  </a:cubicBezTo>
                  <a:cubicBezTo>
                    <a:pt x="0" y="22"/>
                    <a:pt x="14" y="9"/>
                    <a:pt x="29" y="2"/>
                  </a:cubicBezTo>
                  <a:cubicBezTo>
                    <a:pt x="29" y="2"/>
                    <a:pt x="29" y="2"/>
                    <a:pt x="29" y="2"/>
                  </a:cubicBezTo>
                  <a:cubicBezTo>
                    <a:pt x="32" y="1"/>
                    <a:pt x="36" y="0"/>
                    <a:pt x="40" y="0"/>
                  </a:cubicBezTo>
                  <a:cubicBezTo>
                    <a:pt x="40" y="0"/>
                    <a:pt x="40" y="0"/>
                    <a:pt x="40" y="0"/>
                  </a:cubicBezTo>
                  <a:cubicBezTo>
                    <a:pt x="57" y="0"/>
                    <a:pt x="69" y="14"/>
                    <a:pt x="79" y="35"/>
                  </a:cubicBezTo>
                  <a:cubicBezTo>
                    <a:pt x="79" y="35"/>
                    <a:pt x="79" y="35"/>
                    <a:pt x="79" y="35"/>
                  </a:cubicBezTo>
                  <a:cubicBezTo>
                    <a:pt x="79" y="35"/>
                    <a:pt x="79" y="35"/>
                    <a:pt x="79" y="35"/>
                  </a:cubicBezTo>
                  <a:cubicBezTo>
                    <a:pt x="79" y="37"/>
                    <a:pt x="79" y="37"/>
                    <a:pt x="79" y="37"/>
                  </a:cubicBezTo>
                  <a:cubicBezTo>
                    <a:pt x="80" y="39"/>
                    <a:pt x="80" y="39"/>
                    <a:pt x="80" y="39"/>
                  </a:cubicBezTo>
                  <a:cubicBezTo>
                    <a:pt x="80" y="39"/>
                    <a:pt x="80" y="39"/>
                    <a:pt x="80" y="39"/>
                  </a:cubicBezTo>
                  <a:cubicBezTo>
                    <a:pt x="85" y="51"/>
                    <a:pt x="88" y="63"/>
                    <a:pt x="88" y="74"/>
                  </a:cubicBezTo>
                  <a:cubicBezTo>
                    <a:pt x="88" y="74"/>
                    <a:pt x="88" y="74"/>
                    <a:pt x="88" y="74"/>
                  </a:cubicBezTo>
                  <a:cubicBezTo>
                    <a:pt x="88" y="74"/>
                    <a:pt x="88" y="74"/>
                    <a:pt x="88" y="74"/>
                  </a:cubicBezTo>
                  <a:cubicBezTo>
                    <a:pt x="88" y="74"/>
                    <a:pt x="88" y="74"/>
                    <a:pt x="88" y="74"/>
                  </a:cubicBezTo>
                  <a:cubicBezTo>
                    <a:pt x="88" y="87"/>
                    <a:pt x="83" y="99"/>
                    <a:pt x="71" y="104"/>
                  </a:cubicBezTo>
                  <a:cubicBezTo>
                    <a:pt x="71" y="104"/>
                    <a:pt x="71" y="104"/>
                    <a:pt x="71" y="104"/>
                  </a:cubicBezTo>
                  <a:cubicBezTo>
                    <a:pt x="68" y="105"/>
                    <a:pt x="65" y="106"/>
                    <a:pt x="62" y="106"/>
                  </a:cubicBezTo>
                  <a:cubicBezTo>
                    <a:pt x="62" y="106"/>
                    <a:pt x="62" y="106"/>
                    <a:pt x="62" y="106"/>
                  </a:cubicBezTo>
                  <a:cubicBezTo>
                    <a:pt x="62" y="106"/>
                    <a:pt x="62" y="106"/>
                    <a:pt x="62" y="106"/>
                  </a:cubicBezTo>
                  <a:close/>
                  <a:moveTo>
                    <a:pt x="62" y="102"/>
                  </a:moveTo>
                  <a:cubicBezTo>
                    <a:pt x="64" y="102"/>
                    <a:pt x="66" y="102"/>
                    <a:pt x="68" y="101"/>
                  </a:cubicBezTo>
                  <a:cubicBezTo>
                    <a:pt x="68" y="101"/>
                    <a:pt x="68" y="101"/>
                    <a:pt x="68" y="101"/>
                  </a:cubicBezTo>
                  <a:cubicBezTo>
                    <a:pt x="66" y="102"/>
                    <a:pt x="64" y="102"/>
                    <a:pt x="62" y="102"/>
                  </a:cubicBezTo>
                  <a:cubicBezTo>
                    <a:pt x="62" y="102"/>
                    <a:pt x="62" y="102"/>
                    <a:pt x="62" y="102"/>
                  </a:cubicBezTo>
                  <a:cubicBezTo>
                    <a:pt x="62" y="102"/>
                    <a:pt x="62" y="102"/>
                    <a:pt x="62" y="102"/>
                  </a:cubicBezTo>
                  <a:cubicBezTo>
                    <a:pt x="62" y="102"/>
                    <a:pt x="62" y="102"/>
                    <a:pt x="62" y="102"/>
                  </a:cubicBezTo>
                  <a:cubicBezTo>
                    <a:pt x="62" y="102"/>
                    <a:pt x="62" y="102"/>
                    <a:pt x="62" y="102"/>
                  </a:cubicBezTo>
                  <a:close/>
                  <a:moveTo>
                    <a:pt x="61" y="102"/>
                  </a:moveTo>
                  <a:cubicBezTo>
                    <a:pt x="61" y="102"/>
                    <a:pt x="61" y="102"/>
                    <a:pt x="61" y="102"/>
                  </a:cubicBezTo>
                  <a:cubicBezTo>
                    <a:pt x="61" y="102"/>
                    <a:pt x="61" y="102"/>
                    <a:pt x="61" y="102"/>
                  </a:cubicBezTo>
                  <a:cubicBezTo>
                    <a:pt x="61" y="102"/>
                    <a:pt x="61" y="102"/>
                    <a:pt x="61" y="102"/>
                  </a:cubicBezTo>
                  <a:close/>
                  <a:moveTo>
                    <a:pt x="60" y="102"/>
                  </a:moveTo>
                  <a:cubicBezTo>
                    <a:pt x="60" y="102"/>
                    <a:pt x="60" y="102"/>
                    <a:pt x="60" y="102"/>
                  </a:cubicBezTo>
                  <a:cubicBezTo>
                    <a:pt x="60" y="102"/>
                    <a:pt x="60" y="102"/>
                    <a:pt x="60" y="102"/>
                  </a:cubicBezTo>
                  <a:cubicBezTo>
                    <a:pt x="60" y="102"/>
                    <a:pt x="60" y="102"/>
                    <a:pt x="60" y="102"/>
                  </a:cubicBezTo>
                  <a:close/>
                  <a:moveTo>
                    <a:pt x="60" y="102"/>
                  </a:moveTo>
                  <a:cubicBezTo>
                    <a:pt x="60" y="102"/>
                    <a:pt x="60" y="102"/>
                    <a:pt x="60" y="102"/>
                  </a:cubicBezTo>
                  <a:cubicBezTo>
                    <a:pt x="60" y="102"/>
                    <a:pt x="60" y="102"/>
                    <a:pt x="60" y="102"/>
                  </a:cubicBezTo>
                  <a:cubicBezTo>
                    <a:pt x="60" y="102"/>
                    <a:pt x="60" y="102"/>
                    <a:pt x="60" y="102"/>
                  </a:cubicBezTo>
                  <a:close/>
                  <a:moveTo>
                    <a:pt x="59" y="102"/>
                  </a:moveTo>
                  <a:cubicBezTo>
                    <a:pt x="59" y="102"/>
                    <a:pt x="59" y="102"/>
                    <a:pt x="59" y="102"/>
                  </a:cubicBezTo>
                  <a:cubicBezTo>
                    <a:pt x="59" y="102"/>
                    <a:pt x="59" y="102"/>
                    <a:pt x="59" y="102"/>
                  </a:cubicBezTo>
                  <a:cubicBezTo>
                    <a:pt x="59" y="102"/>
                    <a:pt x="59" y="102"/>
                    <a:pt x="59" y="102"/>
                  </a:cubicBezTo>
                  <a:close/>
                  <a:moveTo>
                    <a:pt x="59" y="102"/>
                  </a:moveTo>
                  <a:cubicBezTo>
                    <a:pt x="51" y="101"/>
                    <a:pt x="42" y="96"/>
                    <a:pt x="33" y="90"/>
                  </a:cubicBezTo>
                  <a:cubicBezTo>
                    <a:pt x="33" y="90"/>
                    <a:pt x="33" y="90"/>
                    <a:pt x="33" y="90"/>
                  </a:cubicBezTo>
                  <a:cubicBezTo>
                    <a:pt x="42" y="96"/>
                    <a:pt x="51" y="101"/>
                    <a:pt x="59" y="102"/>
                  </a:cubicBezTo>
                  <a:close/>
                  <a:moveTo>
                    <a:pt x="8" y="41"/>
                  </a:moveTo>
                  <a:cubicBezTo>
                    <a:pt x="8" y="46"/>
                    <a:pt x="9" y="51"/>
                    <a:pt x="12" y="57"/>
                  </a:cubicBezTo>
                  <a:cubicBezTo>
                    <a:pt x="12" y="57"/>
                    <a:pt x="12" y="57"/>
                    <a:pt x="12" y="57"/>
                  </a:cubicBezTo>
                  <a:cubicBezTo>
                    <a:pt x="20" y="78"/>
                    <a:pt x="46" y="98"/>
                    <a:pt x="62" y="98"/>
                  </a:cubicBezTo>
                  <a:cubicBezTo>
                    <a:pt x="62" y="98"/>
                    <a:pt x="62" y="98"/>
                    <a:pt x="62" y="98"/>
                  </a:cubicBezTo>
                  <a:cubicBezTo>
                    <a:pt x="62" y="98"/>
                    <a:pt x="62" y="98"/>
                    <a:pt x="62" y="98"/>
                  </a:cubicBezTo>
                  <a:cubicBezTo>
                    <a:pt x="62" y="98"/>
                    <a:pt x="62" y="98"/>
                    <a:pt x="62" y="98"/>
                  </a:cubicBezTo>
                  <a:cubicBezTo>
                    <a:pt x="64" y="98"/>
                    <a:pt x="66" y="98"/>
                    <a:pt x="68" y="97"/>
                  </a:cubicBezTo>
                  <a:cubicBezTo>
                    <a:pt x="68" y="97"/>
                    <a:pt x="68" y="97"/>
                    <a:pt x="68" y="97"/>
                  </a:cubicBezTo>
                  <a:cubicBezTo>
                    <a:pt x="76" y="93"/>
                    <a:pt x="80" y="86"/>
                    <a:pt x="80" y="74"/>
                  </a:cubicBezTo>
                  <a:cubicBezTo>
                    <a:pt x="80" y="74"/>
                    <a:pt x="80" y="74"/>
                    <a:pt x="80" y="74"/>
                  </a:cubicBezTo>
                  <a:cubicBezTo>
                    <a:pt x="80" y="64"/>
                    <a:pt x="77" y="53"/>
                    <a:pt x="73" y="41"/>
                  </a:cubicBezTo>
                  <a:cubicBezTo>
                    <a:pt x="73" y="41"/>
                    <a:pt x="73" y="41"/>
                    <a:pt x="73" y="41"/>
                  </a:cubicBezTo>
                  <a:cubicBezTo>
                    <a:pt x="72" y="40"/>
                    <a:pt x="72" y="40"/>
                    <a:pt x="72" y="40"/>
                  </a:cubicBezTo>
                  <a:cubicBezTo>
                    <a:pt x="63" y="19"/>
                    <a:pt x="52" y="8"/>
                    <a:pt x="40" y="8"/>
                  </a:cubicBezTo>
                  <a:cubicBezTo>
                    <a:pt x="40" y="8"/>
                    <a:pt x="40" y="8"/>
                    <a:pt x="40" y="8"/>
                  </a:cubicBezTo>
                  <a:cubicBezTo>
                    <a:pt x="40" y="8"/>
                    <a:pt x="40" y="8"/>
                    <a:pt x="40" y="8"/>
                  </a:cubicBezTo>
                  <a:cubicBezTo>
                    <a:pt x="40" y="6"/>
                    <a:pt x="40" y="6"/>
                    <a:pt x="40" y="6"/>
                  </a:cubicBezTo>
                  <a:cubicBezTo>
                    <a:pt x="40" y="4"/>
                    <a:pt x="40" y="4"/>
                    <a:pt x="40" y="4"/>
                  </a:cubicBezTo>
                  <a:cubicBezTo>
                    <a:pt x="40" y="4"/>
                    <a:pt x="40" y="4"/>
                    <a:pt x="40" y="4"/>
                  </a:cubicBezTo>
                  <a:cubicBezTo>
                    <a:pt x="40" y="4"/>
                    <a:pt x="40" y="4"/>
                    <a:pt x="40" y="4"/>
                  </a:cubicBezTo>
                  <a:cubicBezTo>
                    <a:pt x="40" y="4"/>
                    <a:pt x="40" y="4"/>
                    <a:pt x="40" y="4"/>
                  </a:cubicBezTo>
                  <a:cubicBezTo>
                    <a:pt x="39" y="4"/>
                    <a:pt x="38" y="4"/>
                    <a:pt x="37" y="4"/>
                  </a:cubicBezTo>
                  <a:cubicBezTo>
                    <a:pt x="37" y="4"/>
                    <a:pt x="37" y="4"/>
                    <a:pt x="37" y="4"/>
                  </a:cubicBezTo>
                  <a:cubicBezTo>
                    <a:pt x="38" y="4"/>
                    <a:pt x="39" y="4"/>
                    <a:pt x="40" y="4"/>
                  </a:cubicBezTo>
                  <a:cubicBezTo>
                    <a:pt x="40" y="4"/>
                    <a:pt x="40" y="4"/>
                    <a:pt x="40" y="4"/>
                  </a:cubicBezTo>
                  <a:cubicBezTo>
                    <a:pt x="40" y="6"/>
                    <a:pt x="40" y="6"/>
                    <a:pt x="40" y="6"/>
                  </a:cubicBezTo>
                  <a:cubicBezTo>
                    <a:pt x="40" y="8"/>
                    <a:pt x="40" y="8"/>
                    <a:pt x="40" y="8"/>
                  </a:cubicBezTo>
                  <a:cubicBezTo>
                    <a:pt x="37" y="8"/>
                    <a:pt x="35" y="9"/>
                    <a:pt x="32" y="10"/>
                  </a:cubicBezTo>
                  <a:cubicBezTo>
                    <a:pt x="32" y="10"/>
                    <a:pt x="32" y="10"/>
                    <a:pt x="32" y="10"/>
                  </a:cubicBezTo>
                  <a:cubicBezTo>
                    <a:pt x="19" y="15"/>
                    <a:pt x="8" y="26"/>
                    <a:pt x="8" y="41"/>
                  </a:cubicBezTo>
                  <a:cubicBezTo>
                    <a:pt x="8" y="41"/>
                    <a:pt x="8" y="41"/>
                    <a:pt x="8" y="41"/>
                  </a:cubicBezTo>
                  <a:cubicBezTo>
                    <a:pt x="8" y="41"/>
                    <a:pt x="8" y="41"/>
                    <a:pt x="8" y="41"/>
                  </a:cubicBezTo>
                  <a:cubicBezTo>
                    <a:pt x="8" y="41"/>
                    <a:pt x="8" y="41"/>
                    <a:pt x="8" y="41"/>
                  </a:cubicBezTo>
                  <a:cubicBezTo>
                    <a:pt x="8" y="41"/>
                    <a:pt x="8" y="41"/>
                    <a:pt x="8" y="41"/>
                  </a:cubicBezTo>
                  <a:close/>
                  <a:moveTo>
                    <a:pt x="33" y="90"/>
                  </a:moveTo>
                  <a:cubicBezTo>
                    <a:pt x="33" y="90"/>
                    <a:pt x="33" y="90"/>
                    <a:pt x="33" y="90"/>
                  </a:cubicBezTo>
                  <a:cubicBezTo>
                    <a:pt x="33" y="90"/>
                    <a:pt x="33" y="90"/>
                    <a:pt x="33" y="90"/>
                  </a:cubicBezTo>
                  <a:cubicBezTo>
                    <a:pt x="33" y="90"/>
                    <a:pt x="33" y="90"/>
                    <a:pt x="33" y="90"/>
                  </a:cubicBezTo>
                  <a:close/>
                  <a:moveTo>
                    <a:pt x="33" y="89"/>
                  </a:moveTo>
                  <a:cubicBezTo>
                    <a:pt x="33" y="89"/>
                    <a:pt x="32" y="89"/>
                    <a:pt x="32" y="89"/>
                  </a:cubicBezTo>
                  <a:cubicBezTo>
                    <a:pt x="32" y="89"/>
                    <a:pt x="32" y="89"/>
                    <a:pt x="32" y="89"/>
                  </a:cubicBezTo>
                  <a:cubicBezTo>
                    <a:pt x="32" y="89"/>
                    <a:pt x="33" y="89"/>
                    <a:pt x="33" y="89"/>
                  </a:cubicBezTo>
                  <a:close/>
                  <a:moveTo>
                    <a:pt x="32" y="89"/>
                  </a:moveTo>
                  <a:cubicBezTo>
                    <a:pt x="32" y="89"/>
                    <a:pt x="32" y="89"/>
                    <a:pt x="32" y="89"/>
                  </a:cubicBezTo>
                  <a:cubicBezTo>
                    <a:pt x="32" y="89"/>
                    <a:pt x="32" y="89"/>
                    <a:pt x="32" y="89"/>
                  </a:cubicBezTo>
                  <a:cubicBezTo>
                    <a:pt x="32" y="89"/>
                    <a:pt x="32" y="89"/>
                    <a:pt x="32" y="89"/>
                  </a:cubicBezTo>
                  <a:close/>
                  <a:moveTo>
                    <a:pt x="32" y="89"/>
                  </a:moveTo>
                  <a:cubicBezTo>
                    <a:pt x="32" y="89"/>
                    <a:pt x="31" y="89"/>
                    <a:pt x="31" y="89"/>
                  </a:cubicBezTo>
                  <a:cubicBezTo>
                    <a:pt x="31" y="89"/>
                    <a:pt x="31" y="89"/>
                    <a:pt x="31" y="89"/>
                  </a:cubicBezTo>
                  <a:cubicBezTo>
                    <a:pt x="31" y="89"/>
                    <a:pt x="32" y="89"/>
                    <a:pt x="32" y="89"/>
                  </a:cubicBezTo>
                  <a:close/>
                  <a:moveTo>
                    <a:pt x="84" y="74"/>
                  </a:moveTo>
                  <a:cubicBezTo>
                    <a:pt x="84" y="66"/>
                    <a:pt x="82" y="57"/>
                    <a:pt x="79" y="48"/>
                  </a:cubicBezTo>
                  <a:cubicBezTo>
                    <a:pt x="79" y="48"/>
                    <a:pt x="79" y="48"/>
                    <a:pt x="79" y="48"/>
                  </a:cubicBezTo>
                  <a:cubicBezTo>
                    <a:pt x="82" y="57"/>
                    <a:pt x="84" y="66"/>
                    <a:pt x="84" y="74"/>
                  </a:cubicBezTo>
                  <a:close/>
                  <a:moveTo>
                    <a:pt x="6" y="53"/>
                  </a:moveTo>
                  <a:cubicBezTo>
                    <a:pt x="6" y="53"/>
                    <a:pt x="6" y="53"/>
                    <a:pt x="6" y="53"/>
                  </a:cubicBezTo>
                  <a:cubicBezTo>
                    <a:pt x="6" y="53"/>
                    <a:pt x="6" y="53"/>
                    <a:pt x="6" y="53"/>
                  </a:cubicBezTo>
                  <a:cubicBezTo>
                    <a:pt x="6" y="53"/>
                    <a:pt x="6" y="53"/>
                    <a:pt x="6" y="53"/>
                  </a:cubicBezTo>
                  <a:close/>
                  <a:moveTo>
                    <a:pt x="6" y="53"/>
                  </a:moveTo>
                  <a:cubicBezTo>
                    <a:pt x="5" y="49"/>
                    <a:pt x="4" y="45"/>
                    <a:pt x="4" y="41"/>
                  </a:cubicBezTo>
                  <a:cubicBezTo>
                    <a:pt x="4" y="41"/>
                    <a:pt x="4" y="41"/>
                    <a:pt x="4" y="41"/>
                  </a:cubicBezTo>
                  <a:cubicBezTo>
                    <a:pt x="4" y="41"/>
                    <a:pt x="4" y="41"/>
                    <a:pt x="4" y="41"/>
                  </a:cubicBezTo>
                  <a:cubicBezTo>
                    <a:pt x="4" y="41"/>
                    <a:pt x="4" y="41"/>
                    <a:pt x="4" y="41"/>
                  </a:cubicBezTo>
                  <a:cubicBezTo>
                    <a:pt x="4" y="41"/>
                    <a:pt x="4" y="41"/>
                    <a:pt x="4" y="41"/>
                  </a:cubicBezTo>
                  <a:cubicBezTo>
                    <a:pt x="4" y="41"/>
                    <a:pt x="4" y="41"/>
                    <a:pt x="4" y="41"/>
                  </a:cubicBezTo>
                  <a:cubicBezTo>
                    <a:pt x="4" y="41"/>
                    <a:pt x="4" y="41"/>
                    <a:pt x="4" y="41"/>
                  </a:cubicBezTo>
                  <a:cubicBezTo>
                    <a:pt x="4" y="42"/>
                    <a:pt x="4" y="42"/>
                    <a:pt x="4" y="42"/>
                  </a:cubicBezTo>
                  <a:cubicBezTo>
                    <a:pt x="4" y="45"/>
                    <a:pt x="5" y="49"/>
                    <a:pt x="6" y="53"/>
                  </a:cubicBezTo>
                  <a:close/>
                  <a:moveTo>
                    <a:pt x="76" y="39"/>
                  </a:moveTo>
                  <a:cubicBezTo>
                    <a:pt x="76" y="39"/>
                    <a:pt x="76" y="39"/>
                    <a:pt x="76" y="39"/>
                  </a:cubicBezTo>
                  <a:cubicBezTo>
                    <a:pt x="76" y="39"/>
                    <a:pt x="76" y="39"/>
                    <a:pt x="76" y="39"/>
                  </a:cubicBezTo>
                  <a:close/>
                  <a:moveTo>
                    <a:pt x="69" y="26"/>
                  </a:moveTo>
                  <a:cubicBezTo>
                    <a:pt x="69" y="26"/>
                    <a:pt x="69" y="26"/>
                    <a:pt x="69" y="26"/>
                  </a:cubicBezTo>
                  <a:cubicBezTo>
                    <a:pt x="69" y="26"/>
                    <a:pt x="69" y="26"/>
                    <a:pt x="69" y="26"/>
                  </a:cubicBezTo>
                  <a:cubicBezTo>
                    <a:pt x="69" y="26"/>
                    <a:pt x="69" y="26"/>
                    <a:pt x="69" y="26"/>
                  </a:cubicBezTo>
                  <a:close/>
                  <a:moveTo>
                    <a:pt x="69" y="25"/>
                  </a:moveTo>
                  <a:cubicBezTo>
                    <a:pt x="69" y="25"/>
                    <a:pt x="69" y="25"/>
                    <a:pt x="69" y="25"/>
                  </a:cubicBezTo>
                  <a:cubicBezTo>
                    <a:pt x="69" y="25"/>
                    <a:pt x="69" y="25"/>
                    <a:pt x="69" y="25"/>
                  </a:cubicBezTo>
                  <a:cubicBezTo>
                    <a:pt x="69" y="25"/>
                    <a:pt x="69" y="25"/>
                    <a:pt x="69" y="25"/>
                  </a:cubicBezTo>
                  <a:close/>
                  <a:moveTo>
                    <a:pt x="69" y="25"/>
                  </a:moveTo>
                  <a:cubicBezTo>
                    <a:pt x="69" y="25"/>
                    <a:pt x="69" y="25"/>
                    <a:pt x="69" y="25"/>
                  </a:cubicBezTo>
                  <a:cubicBezTo>
                    <a:pt x="69" y="25"/>
                    <a:pt x="69" y="25"/>
                    <a:pt x="69" y="25"/>
                  </a:cubicBezTo>
                  <a:cubicBezTo>
                    <a:pt x="69" y="25"/>
                    <a:pt x="69" y="25"/>
                    <a:pt x="69" y="25"/>
                  </a:cubicBezTo>
                  <a:close/>
                  <a:moveTo>
                    <a:pt x="69" y="25"/>
                  </a:moveTo>
                  <a:cubicBezTo>
                    <a:pt x="69" y="25"/>
                    <a:pt x="68" y="24"/>
                    <a:pt x="68" y="24"/>
                  </a:cubicBezTo>
                  <a:cubicBezTo>
                    <a:pt x="68" y="24"/>
                    <a:pt x="68" y="24"/>
                    <a:pt x="68" y="24"/>
                  </a:cubicBezTo>
                  <a:cubicBezTo>
                    <a:pt x="68" y="24"/>
                    <a:pt x="69" y="25"/>
                    <a:pt x="69" y="25"/>
                  </a:cubicBezTo>
                  <a:close/>
                  <a:moveTo>
                    <a:pt x="68" y="24"/>
                  </a:moveTo>
                  <a:cubicBezTo>
                    <a:pt x="61" y="12"/>
                    <a:pt x="51" y="5"/>
                    <a:pt x="41" y="4"/>
                  </a:cubicBezTo>
                  <a:cubicBezTo>
                    <a:pt x="41" y="4"/>
                    <a:pt x="41" y="4"/>
                    <a:pt x="41" y="4"/>
                  </a:cubicBezTo>
                  <a:cubicBezTo>
                    <a:pt x="51" y="5"/>
                    <a:pt x="61" y="12"/>
                    <a:pt x="68" y="24"/>
                  </a:cubicBezTo>
                  <a:close/>
                  <a:moveTo>
                    <a:pt x="24" y="9"/>
                  </a:moveTo>
                  <a:cubicBezTo>
                    <a:pt x="24" y="9"/>
                    <a:pt x="24" y="9"/>
                    <a:pt x="24" y="9"/>
                  </a:cubicBezTo>
                  <a:cubicBezTo>
                    <a:pt x="24" y="9"/>
                    <a:pt x="24" y="9"/>
                    <a:pt x="24" y="9"/>
                  </a:cubicBezTo>
                  <a:cubicBezTo>
                    <a:pt x="24" y="9"/>
                    <a:pt x="24" y="9"/>
                    <a:pt x="24" y="9"/>
                  </a:cubicBezTo>
                  <a:close/>
                  <a:moveTo>
                    <a:pt x="30" y="6"/>
                  </a:moveTo>
                  <a:cubicBezTo>
                    <a:pt x="28" y="7"/>
                    <a:pt x="26" y="8"/>
                    <a:pt x="24" y="9"/>
                  </a:cubicBezTo>
                  <a:cubicBezTo>
                    <a:pt x="24" y="9"/>
                    <a:pt x="24" y="9"/>
                    <a:pt x="24" y="9"/>
                  </a:cubicBezTo>
                  <a:cubicBezTo>
                    <a:pt x="26" y="8"/>
                    <a:pt x="28" y="7"/>
                    <a:pt x="30" y="6"/>
                  </a:cubicBezTo>
                  <a:cubicBezTo>
                    <a:pt x="30" y="6"/>
                    <a:pt x="30" y="6"/>
                    <a:pt x="30" y="6"/>
                  </a:cubicBezTo>
                  <a:cubicBezTo>
                    <a:pt x="31" y="6"/>
                    <a:pt x="33" y="5"/>
                    <a:pt x="34" y="5"/>
                  </a:cubicBezTo>
                  <a:cubicBezTo>
                    <a:pt x="34" y="5"/>
                    <a:pt x="34" y="5"/>
                    <a:pt x="34" y="5"/>
                  </a:cubicBezTo>
                  <a:cubicBezTo>
                    <a:pt x="33" y="5"/>
                    <a:pt x="31" y="6"/>
                    <a:pt x="30" y="6"/>
                  </a:cubicBezTo>
                  <a:close/>
                  <a:moveTo>
                    <a:pt x="34" y="5"/>
                  </a:moveTo>
                  <a:cubicBezTo>
                    <a:pt x="34" y="5"/>
                    <a:pt x="34" y="5"/>
                    <a:pt x="34" y="5"/>
                  </a:cubicBezTo>
                  <a:cubicBezTo>
                    <a:pt x="34" y="5"/>
                    <a:pt x="34" y="5"/>
                    <a:pt x="34" y="5"/>
                  </a:cubicBezTo>
                  <a:cubicBezTo>
                    <a:pt x="34" y="5"/>
                    <a:pt x="34" y="5"/>
                    <a:pt x="34" y="5"/>
                  </a:cubicBezTo>
                  <a:close/>
                  <a:moveTo>
                    <a:pt x="41" y="4"/>
                  </a:moveTo>
                  <a:cubicBezTo>
                    <a:pt x="41" y="4"/>
                    <a:pt x="41" y="4"/>
                    <a:pt x="41" y="4"/>
                  </a:cubicBezTo>
                  <a:cubicBezTo>
                    <a:pt x="41" y="4"/>
                    <a:pt x="41" y="4"/>
                    <a:pt x="41" y="4"/>
                  </a:cubicBezTo>
                  <a:cubicBezTo>
                    <a:pt x="41" y="4"/>
                    <a:pt x="41" y="4"/>
                    <a:pt x="41" y="4"/>
                  </a:cubicBezTo>
                  <a:close/>
                  <a:moveTo>
                    <a:pt x="41" y="4"/>
                  </a:moveTo>
                  <a:cubicBezTo>
                    <a:pt x="41" y="4"/>
                    <a:pt x="41" y="4"/>
                    <a:pt x="41" y="4"/>
                  </a:cubicBezTo>
                  <a:cubicBezTo>
                    <a:pt x="41" y="4"/>
                    <a:pt x="41" y="4"/>
                    <a:pt x="41" y="4"/>
                  </a:cubicBezTo>
                  <a:cubicBezTo>
                    <a:pt x="41" y="4"/>
                    <a:pt x="41" y="4"/>
                    <a:pt x="41" y="4"/>
                  </a:cubicBezTo>
                  <a:close/>
                  <a:moveTo>
                    <a:pt x="40" y="4"/>
                  </a:moveTo>
                  <a:cubicBezTo>
                    <a:pt x="40" y="4"/>
                    <a:pt x="40" y="4"/>
                    <a:pt x="40" y="4"/>
                  </a:cubicBezTo>
                  <a:cubicBezTo>
                    <a:pt x="40" y="4"/>
                    <a:pt x="40" y="4"/>
                    <a:pt x="40" y="4"/>
                  </a:cubicBezTo>
                  <a:cubicBezTo>
                    <a:pt x="40" y="4"/>
                    <a:pt x="40" y="4"/>
                    <a:pt x="4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28" name="Freeform 29"/>
            <p:cNvSpPr/>
            <p:nvPr/>
          </p:nvSpPr>
          <p:spPr bwMode="auto">
            <a:xfrm>
              <a:off x="1318" y="2241"/>
              <a:ext cx="118" cy="338"/>
            </a:xfrm>
            <a:custGeom>
              <a:avLst/>
              <a:gdLst>
                <a:gd name="T0" fmla="*/ 17 w 35"/>
                <a:gd name="T1" fmla="*/ 99 h 100"/>
                <a:gd name="T2" fmla="*/ 11 w 35"/>
                <a:gd name="T3" fmla="*/ 93 h 100"/>
                <a:gd name="T4" fmla="*/ 11 w 35"/>
                <a:gd name="T5" fmla="*/ 93 h 100"/>
                <a:gd name="T6" fmla="*/ 7 w 35"/>
                <a:gd name="T7" fmla="*/ 80 h 100"/>
                <a:gd name="T8" fmla="*/ 7 w 35"/>
                <a:gd name="T9" fmla="*/ 80 h 100"/>
                <a:gd name="T10" fmla="*/ 0 w 35"/>
                <a:gd name="T11" fmla="*/ 52 h 100"/>
                <a:gd name="T12" fmla="*/ 0 w 35"/>
                <a:gd name="T13" fmla="*/ 52 h 100"/>
                <a:gd name="T14" fmla="*/ 0 w 35"/>
                <a:gd name="T15" fmla="*/ 50 h 100"/>
                <a:gd name="T16" fmla="*/ 0 w 35"/>
                <a:gd name="T17" fmla="*/ 50 h 100"/>
                <a:gd name="T18" fmla="*/ 31 w 35"/>
                <a:gd name="T19" fmla="*/ 0 h 100"/>
                <a:gd name="T20" fmla="*/ 31 w 35"/>
                <a:gd name="T21" fmla="*/ 0 h 100"/>
                <a:gd name="T22" fmla="*/ 31 w 35"/>
                <a:gd name="T23" fmla="*/ 0 h 100"/>
                <a:gd name="T24" fmla="*/ 34 w 35"/>
                <a:gd name="T25" fmla="*/ 2 h 100"/>
                <a:gd name="T26" fmla="*/ 19 w 35"/>
                <a:gd name="T27" fmla="*/ 21 h 100"/>
                <a:gd name="T28" fmla="*/ 19 w 35"/>
                <a:gd name="T29" fmla="*/ 21 h 100"/>
                <a:gd name="T30" fmla="*/ 4 w 35"/>
                <a:gd name="T31" fmla="*/ 50 h 100"/>
                <a:gd name="T32" fmla="*/ 4 w 35"/>
                <a:gd name="T33" fmla="*/ 50 h 100"/>
                <a:gd name="T34" fmla="*/ 4 w 35"/>
                <a:gd name="T35" fmla="*/ 51 h 100"/>
                <a:gd name="T36" fmla="*/ 4 w 35"/>
                <a:gd name="T37" fmla="*/ 51 h 100"/>
                <a:gd name="T38" fmla="*/ 10 w 35"/>
                <a:gd name="T39" fmla="*/ 77 h 100"/>
                <a:gd name="T40" fmla="*/ 10 w 35"/>
                <a:gd name="T41" fmla="*/ 77 h 100"/>
                <a:gd name="T42" fmla="*/ 18 w 35"/>
                <a:gd name="T43" fmla="*/ 95 h 100"/>
                <a:gd name="T44" fmla="*/ 18 w 35"/>
                <a:gd name="T45" fmla="*/ 95 h 100"/>
                <a:gd name="T46" fmla="*/ 18 w 35"/>
                <a:gd name="T47" fmla="*/ 95 h 100"/>
                <a:gd name="T48" fmla="*/ 18 w 35"/>
                <a:gd name="T49" fmla="*/ 95 h 100"/>
                <a:gd name="T50" fmla="*/ 24 w 35"/>
                <a:gd name="T51" fmla="*/ 96 h 100"/>
                <a:gd name="T52" fmla="*/ 24 w 35"/>
                <a:gd name="T53" fmla="*/ 96 h 100"/>
                <a:gd name="T54" fmla="*/ 34 w 35"/>
                <a:gd name="T55" fmla="*/ 95 h 100"/>
                <a:gd name="T56" fmla="*/ 34 w 35"/>
                <a:gd name="T57" fmla="*/ 95 h 100"/>
                <a:gd name="T58" fmla="*/ 35 w 35"/>
                <a:gd name="T59" fmla="*/ 99 h 100"/>
                <a:gd name="T60" fmla="*/ 24 w 35"/>
                <a:gd name="T61" fmla="*/ 100 h 100"/>
                <a:gd name="T62" fmla="*/ 24 w 35"/>
                <a:gd name="T63" fmla="*/ 100 h 100"/>
                <a:gd name="T64" fmla="*/ 17 w 35"/>
                <a:gd name="T65" fmla="*/ 99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 h="100">
                  <a:moveTo>
                    <a:pt x="17" y="99"/>
                  </a:moveTo>
                  <a:cubicBezTo>
                    <a:pt x="14" y="98"/>
                    <a:pt x="13" y="96"/>
                    <a:pt x="11" y="93"/>
                  </a:cubicBezTo>
                  <a:cubicBezTo>
                    <a:pt x="11" y="93"/>
                    <a:pt x="11" y="93"/>
                    <a:pt x="11" y="93"/>
                  </a:cubicBezTo>
                  <a:cubicBezTo>
                    <a:pt x="10" y="89"/>
                    <a:pt x="8" y="85"/>
                    <a:pt x="7" y="80"/>
                  </a:cubicBezTo>
                  <a:cubicBezTo>
                    <a:pt x="7" y="80"/>
                    <a:pt x="7" y="80"/>
                    <a:pt x="7" y="80"/>
                  </a:cubicBezTo>
                  <a:cubicBezTo>
                    <a:pt x="4" y="71"/>
                    <a:pt x="1" y="59"/>
                    <a:pt x="0" y="52"/>
                  </a:cubicBezTo>
                  <a:cubicBezTo>
                    <a:pt x="0" y="52"/>
                    <a:pt x="0" y="52"/>
                    <a:pt x="0" y="52"/>
                  </a:cubicBezTo>
                  <a:cubicBezTo>
                    <a:pt x="0" y="51"/>
                    <a:pt x="0" y="50"/>
                    <a:pt x="0" y="50"/>
                  </a:cubicBezTo>
                  <a:cubicBezTo>
                    <a:pt x="0" y="50"/>
                    <a:pt x="0" y="50"/>
                    <a:pt x="0" y="50"/>
                  </a:cubicBezTo>
                  <a:cubicBezTo>
                    <a:pt x="1" y="32"/>
                    <a:pt x="31" y="0"/>
                    <a:pt x="31" y="0"/>
                  </a:cubicBezTo>
                  <a:cubicBezTo>
                    <a:pt x="31" y="0"/>
                    <a:pt x="31" y="0"/>
                    <a:pt x="31" y="0"/>
                  </a:cubicBezTo>
                  <a:cubicBezTo>
                    <a:pt x="31" y="0"/>
                    <a:pt x="31" y="0"/>
                    <a:pt x="31" y="0"/>
                  </a:cubicBezTo>
                  <a:cubicBezTo>
                    <a:pt x="34" y="2"/>
                    <a:pt x="34" y="2"/>
                    <a:pt x="34" y="2"/>
                  </a:cubicBezTo>
                  <a:cubicBezTo>
                    <a:pt x="34" y="2"/>
                    <a:pt x="26" y="10"/>
                    <a:pt x="19" y="21"/>
                  </a:cubicBezTo>
                  <a:cubicBezTo>
                    <a:pt x="19" y="21"/>
                    <a:pt x="19" y="21"/>
                    <a:pt x="19" y="21"/>
                  </a:cubicBezTo>
                  <a:cubicBezTo>
                    <a:pt x="11" y="30"/>
                    <a:pt x="4" y="43"/>
                    <a:pt x="4" y="50"/>
                  </a:cubicBezTo>
                  <a:cubicBezTo>
                    <a:pt x="4" y="50"/>
                    <a:pt x="4" y="50"/>
                    <a:pt x="4" y="50"/>
                  </a:cubicBezTo>
                  <a:cubicBezTo>
                    <a:pt x="4" y="50"/>
                    <a:pt x="4" y="51"/>
                    <a:pt x="4" y="51"/>
                  </a:cubicBezTo>
                  <a:cubicBezTo>
                    <a:pt x="4" y="51"/>
                    <a:pt x="4" y="51"/>
                    <a:pt x="4" y="51"/>
                  </a:cubicBezTo>
                  <a:cubicBezTo>
                    <a:pt x="5" y="58"/>
                    <a:pt x="8" y="68"/>
                    <a:pt x="10" y="77"/>
                  </a:cubicBezTo>
                  <a:cubicBezTo>
                    <a:pt x="10" y="77"/>
                    <a:pt x="10" y="77"/>
                    <a:pt x="10" y="77"/>
                  </a:cubicBezTo>
                  <a:cubicBezTo>
                    <a:pt x="13" y="86"/>
                    <a:pt x="16" y="94"/>
                    <a:pt x="18" y="95"/>
                  </a:cubicBezTo>
                  <a:cubicBezTo>
                    <a:pt x="18" y="95"/>
                    <a:pt x="18" y="95"/>
                    <a:pt x="18" y="95"/>
                  </a:cubicBezTo>
                  <a:cubicBezTo>
                    <a:pt x="18" y="95"/>
                    <a:pt x="18" y="95"/>
                    <a:pt x="18" y="95"/>
                  </a:cubicBezTo>
                  <a:cubicBezTo>
                    <a:pt x="18" y="95"/>
                    <a:pt x="18" y="95"/>
                    <a:pt x="18" y="95"/>
                  </a:cubicBezTo>
                  <a:cubicBezTo>
                    <a:pt x="19" y="96"/>
                    <a:pt x="21" y="96"/>
                    <a:pt x="24" y="96"/>
                  </a:cubicBezTo>
                  <a:cubicBezTo>
                    <a:pt x="24" y="96"/>
                    <a:pt x="24" y="96"/>
                    <a:pt x="24" y="96"/>
                  </a:cubicBezTo>
                  <a:cubicBezTo>
                    <a:pt x="29" y="96"/>
                    <a:pt x="34" y="95"/>
                    <a:pt x="34" y="95"/>
                  </a:cubicBezTo>
                  <a:cubicBezTo>
                    <a:pt x="34" y="95"/>
                    <a:pt x="34" y="95"/>
                    <a:pt x="34" y="95"/>
                  </a:cubicBezTo>
                  <a:cubicBezTo>
                    <a:pt x="35" y="99"/>
                    <a:pt x="35" y="99"/>
                    <a:pt x="35" y="99"/>
                  </a:cubicBezTo>
                  <a:cubicBezTo>
                    <a:pt x="35" y="99"/>
                    <a:pt x="29" y="100"/>
                    <a:pt x="24" y="100"/>
                  </a:cubicBezTo>
                  <a:cubicBezTo>
                    <a:pt x="24" y="100"/>
                    <a:pt x="24" y="100"/>
                    <a:pt x="24" y="100"/>
                  </a:cubicBezTo>
                  <a:cubicBezTo>
                    <a:pt x="21" y="100"/>
                    <a:pt x="19" y="100"/>
                    <a:pt x="17"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29" name="Freeform 30"/>
            <p:cNvSpPr>
              <a:spLocks noEditPoints="1"/>
            </p:cNvSpPr>
            <p:nvPr/>
          </p:nvSpPr>
          <p:spPr bwMode="auto">
            <a:xfrm>
              <a:off x="1311" y="2235"/>
              <a:ext cx="132" cy="351"/>
            </a:xfrm>
            <a:custGeom>
              <a:avLst/>
              <a:gdLst>
                <a:gd name="T0" fmla="*/ 19 w 39"/>
                <a:gd name="T1" fmla="*/ 101 h 104"/>
                <a:gd name="T2" fmla="*/ 12 w 39"/>
                <a:gd name="T3" fmla="*/ 95 h 104"/>
                <a:gd name="T4" fmla="*/ 7 w 39"/>
                <a:gd name="T5" fmla="*/ 83 h 104"/>
                <a:gd name="T6" fmla="*/ 0 w 39"/>
                <a:gd name="T7" fmla="*/ 54 h 104"/>
                <a:gd name="T8" fmla="*/ 0 w 39"/>
                <a:gd name="T9" fmla="*/ 52 h 104"/>
                <a:gd name="T10" fmla="*/ 31 w 39"/>
                <a:gd name="T11" fmla="*/ 1 h 104"/>
                <a:gd name="T12" fmla="*/ 31 w 39"/>
                <a:gd name="T13" fmla="*/ 0 h 104"/>
                <a:gd name="T14" fmla="*/ 33 w 39"/>
                <a:gd name="T15" fmla="*/ 0 h 104"/>
                <a:gd name="T16" fmla="*/ 37 w 39"/>
                <a:gd name="T17" fmla="*/ 5 h 104"/>
                <a:gd name="T18" fmla="*/ 37 w 39"/>
                <a:gd name="T19" fmla="*/ 6 h 104"/>
                <a:gd name="T20" fmla="*/ 37 w 39"/>
                <a:gd name="T21" fmla="*/ 6 h 104"/>
                <a:gd name="T22" fmla="*/ 37 w 39"/>
                <a:gd name="T23" fmla="*/ 6 h 104"/>
                <a:gd name="T24" fmla="*/ 37 w 39"/>
                <a:gd name="T25" fmla="*/ 6 h 104"/>
                <a:gd name="T26" fmla="*/ 36 w 39"/>
                <a:gd name="T27" fmla="*/ 7 h 104"/>
                <a:gd name="T28" fmla="*/ 32 w 39"/>
                <a:gd name="T29" fmla="*/ 11 h 104"/>
                <a:gd name="T30" fmla="*/ 22 w 39"/>
                <a:gd name="T31" fmla="*/ 24 h 104"/>
                <a:gd name="T32" fmla="*/ 8 w 39"/>
                <a:gd name="T33" fmla="*/ 51 h 104"/>
                <a:gd name="T34" fmla="*/ 8 w 39"/>
                <a:gd name="T35" fmla="*/ 52 h 104"/>
                <a:gd name="T36" fmla="*/ 8 w 39"/>
                <a:gd name="T37" fmla="*/ 53 h 104"/>
                <a:gd name="T38" fmla="*/ 14 w 39"/>
                <a:gd name="T39" fmla="*/ 79 h 104"/>
                <a:gd name="T40" fmla="*/ 18 w 39"/>
                <a:gd name="T41" fmla="*/ 90 h 104"/>
                <a:gd name="T42" fmla="*/ 21 w 39"/>
                <a:gd name="T43" fmla="*/ 95 h 104"/>
                <a:gd name="T44" fmla="*/ 26 w 39"/>
                <a:gd name="T45" fmla="*/ 96 h 104"/>
                <a:gd name="T46" fmla="*/ 26 w 39"/>
                <a:gd name="T47" fmla="*/ 96 h 104"/>
                <a:gd name="T48" fmla="*/ 26 w 39"/>
                <a:gd name="T49" fmla="*/ 96 h 104"/>
                <a:gd name="T50" fmla="*/ 36 w 39"/>
                <a:gd name="T51" fmla="*/ 95 h 104"/>
                <a:gd name="T52" fmla="*/ 39 w 39"/>
                <a:gd name="T53" fmla="*/ 103 h 104"/>
                <a:gd name="T54" fmla="*/ 37 w 39"/>
                <a:gd name="T55" fmla="*/ 103 h 104"/>
                <a:gd name="T56" fmla="*/ 36 w 39"/>
                <a:gd name="T57" fmla="*/ 103 h 104"/>
                <a:gd name="T58" fmla="*/ 33 w 39"/>
                <a:gd name="T59" fmla="*/ 104 h 104"/>
                <a:gd name="T60" fmla="*/ 26 w 39"/>
                <a:gd name="T61" fmla="*/ 104 h 104"/>
                <a:gd name="T62" fmla="*/ 26 w 39"/>
                <a:gd name="T63" fmla="*/ 100 h 104"/>
                <a:gd name="T64" fmla="*/ 19 w 39"/>
                <a:gd name="T65" fmla="*/ 99 h 104"/>
                <a:gd name="T66" fmla="*/ 19 w 39"/>
                <a:gd name="T67" fmla="*/ 99 h 104"/>
                <a:gd name="T68" fmla="*/ 26 w 39"/>
                <a:gd name="T69" fmla="*/ 100 h 104"/>
                <a:gd name="T70" fmla="*/ 30 w 39"/>
                <a:gd name="T71" fmla="*/ 100 h 104"/>
                <a:gd name="T72" fmla="*/ 33 w 39"/>
                <a:gd name="T73" fmla="*/ 100 h 104"/>
                <a:gd name="T74" fmla="*/ 33 w 39"/>
                <a:gd name="T75" fmla="*/ 100 h 104"/>
                <a:gd name="T76" fmla="*/ 17 w 39"/>
                <a:gd name="T77" fmla="*/ 97 h 104"/>
                <a:gd name="T78" fmla="*/ 18 w 39"/>
                <a:gd name="T79" fmla="*/ 99 h 104"/>
                <a:gd name="T80" fmla="*/ 15 w 39"/>
                <a:gd name="T81" fmla="*/ 94 h 104"/>
                <a:gd name="T82" fmla="*/ 14 w 39"/>
                <a:gd name="T83" fmla="*/ 92 h 104"/>
                <a:gd name="T84" fmla="*/ 13 w 39"/>
                <a:gd name="T85" fmla="*/ 89 h 104"/>
                <a:gd name="T86" fmla="*/ 15 w 39"/>
                <a:gd name="T87" fmla="*/ 94 h 104"/>
                <a:gd name="T88" fmla="*/ 10 w 39"/>
                <a:gd name="T89" fmla="*/ 80 h 104"/>
                <a:gd name="T90" fmla="*/ 10 w 39"/>
                <a:gd name="T91" fmla="*/ 80 h 104"/>
                <a:gd name="T92" fmla="*/ 4 w 39"/>
                <a:gd name="T93" fmla="*/ 53 h 104"/>
                <a:gd name="T94" fmla="*/ 4 w 39"/>
                <a:gd name="T95" fmla="*/ 53 h 104"/>
                <a:gd name="T96" fmla="*/ 4 w 39"/>
                <a:gd name="T97" fmla="*/ 53 h 104"/>
                <a:gd name="T98" fmla="*/ 10 w 39"/>
                <a:gd name="T99" fmla="*/ 35 h 104"/>
                <a:gd name="T100" fmla="*/ 19 w 39"/>
                <a:gd name="T101" fmla="*/ 21 h 104"/>
                <a:gd name="T102" fmla="*/ 27 w 39"/>
                <a:gd name="T103" fmla="*/ 12 h 104"/>
                <a:gd name="T104" fmla="*/ 19 w 39"/>
                <a:gd name="T105" fmla="*/ 21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9" h="104">
                  <a:moveTo>
                    <a:pt x="18" y="103"/>
                  </a:moveTo>
                  <a:cubicBezTo>
                    <a:pt x="19" y="101"/>
                    <a:pt x="19" y="101"/>
                    <a:pt x="19" y="101"/>
                  </a:cubicBezTo>
                  <a:cubicBezTo>
                    <a:pt x="18" y="103"/>
                    <a:pt x="18" y="103"/>
                    <a:pt x="18" y="103"/>
                  </a:cubicBezTo>
                  <a:cubicBezTo>
                    <a:pt x="14" y="102"/>
                    <a:pt x="13" y="99"/>
                    <a:pt x="12" y="95"/>
                  </a:cubicBezTo>
                  <a:cubicBezTo>
                    <a:pt x="12" y="95"/>
                    <a:pt x="12" y="95"/>
                    <a:pt x="12" y="95"/>
                  </a:cubicBezTo>
                  <a:cubicBezTo>
                    <a:pt x="10" y="92"/>
                    <a:pt x="8" y="88"/>
                    <a:pt x="7" y="83"/>
                  </a:cubicBezTo>
                  <a:cubicBezTo>
                    <a:pt x="7" y="83"/>
                    <a:pt x="7" y="83"/>
                    <a:pt x="7" y="83"/>
                  </a:cubicBezTo>
                  <a:cubicBezTo>
                    <a:pt x="4" y="73"/>
                    <a:pt x="1" y="62"/>
                    <a:pt x="0" y="54"/>
                  </a:cubicBezTo>
                  <a:cubicBezTo>
                    <a:pt x="0" y="54"/>
                    <a:pt x="0" y="54"/>
                    <a:pt x="0" y="54"/>
                  </a:cubicBezTo>
                  <a:cubicBezTo>
                    <a:pt x="0" y="53"/>
                    <a:pt x="0" y="52"/>
                    <a:pt x="0" y="52"/>
                  </a:cubicBezTo>
                  <a:cubicBezTo>
                    <a:pt x="0" y="52"/>
                    <a:pt x="0" y="52"/>
                    <a:pt x="0" y="52"/>
                  </a:cubicBezTo>
                  <a:cubicBezTo>
                    <a:pt x="1" y="33"/>
                    <a:pt x="28" y="5"/>
                    <a:pt x="31" y="1"/>
                  </a:cubicBezTo>
                  <a:cubicBezTo>
                    <a:pt x="31" y="1"/>
                    <a:pt x="31" y="1"/>
                    <a:pt x="31" y="1"/>
                  </a:cubicBezTo>
                  <a:cubicBezTo>
                    <a:pt x="31" y="0"/>
                    <a:pt x="31" y="0"/>
                    <a:pt x="31" y="0"/>
                  </a:cubicBezTo>
                  <a:cubicBezTo>
                    <a:pt x="33" y="0"/>
                    <a:pt x="33" y="0"/>
                    <a:pt x="33" y="0"/>
                  </a:cubicBezTo>
                  <a:cubicBezTo>
                    <a:pt x="33" y="0"/>
                    <a:pt x="33" y="0"/>
                    <a:pt x="33" y="0"/>
                  </a:cubicBezTo>
                  <a:cubicBezTo>
                    <a:pt x="38" y="4"/>
                    <a:pt x="38" y="4"/>
                    <a:pt x="38" y="4"/>
                  </a:cubicBezTo>
                  <a:cubicBezTo>
                    <a:pt x="37" y="5"/>
                    <a:pt x="37" y="5"/>
                    <a:pt x="37" y="5"/>
                  </a:cubicBezTo>
                  <a:cubicBezTo>
                    <a:pt x="37" y="6"/>
                    <a:pt x="37" y="6"/>
                    <a:pt x="37" y="6"/>
                  </a:cubicBezTo>
                  <a:cubicBezTo>
                    <a:pt x="37" y="6"/>
                    <a:pt x="37" y="6"/>
                    <a:pt x="37" y="6"/>
                  </a:cubicBezTo>
                  <a:cubicBezTo>
                    <a:pt x="37" y="6"/>
                    <a:pt x="37" y="6"/>
                    <a:pt x="37" y="6"/>
                  </a:cubicBezTo>
                  <a:cubicBezTo>
                    <a:pt x="37" y="6"/>
                    <a:pt x="37" y="6"/>
                    <a:pt x="37" y="6"/>
                  </a:cubicBezTo>
                  <a:cubicBezTo>
                    <a:pt x="37" y="6"/>
                    <a:pt x="37" y="6"/>
                    <a:pt x="37" y="6"/>
                  </a:cubicBezTo>
                  <a:cubicBezTo>
                    <a:pt x="37" y="6"/>
                    <a:pt x="37" y="6"/>
                    <a:pt x="37" y="6"/>
                  </a:cubicBezTo>
                  <a:cubicBezTo>
                    <a:pt x="37" y="6"/>
                    <a:pt x="37" y="6"/>
                    <a:pt x="37" y="6"/>
                  </a:cubicBezTo>
                  <a:cubicBezTo>
                    <a:pt x="37" y="6"/>
                    <a:pt x="37" y="6"/>
                    <a:pt x="37" y="6"/>
                  </a:cubicBezTo>
                  <a:cubicBezTo>
                    <a:pt x="37" y="6"/>
                    <a:pt x="36" y="7"/>
                    <a:pt x="36" y="7"/>
                  </a:cubicBezTo>
                  <a:cubicBezTo>
                    <a:pt x="36" y="7"/>
                    <a:pt x="36" y="7"/>
                    <a:pt x="36" y="7"/>
                  </a:cubicBezTo>
                  <a:cubicBezTo>
                    <a:pt x="35" y="8"/>
                    <a:pt x="34" y="9"/>
                    <a:pt x="32" y="11"/>
                  </a:cubicBezTo>
                  <a:cubicBezTo>
                    <a:pt x="32" y="11"/>
                    <a:pt x="32" y="11"/>
                    <a:pt x="32" y="11"/>
                  </a:cubicBezTo>
                  <a:cubicBezTo>
                    <a:pt x="30" y="14"/>
                    <a:pt x="26" y="19"/>
                    <a:pt x="22" y="24"/>
                  </a:cubicBezTo>
                  <a:cubicBezTo>
                    <a:pt x="22" y="24"/>
                    <a:pt x="22" y="24"/>
                    <a:pt x="22" y="24"/>
                  </a:cubicBezTo>
                  <a:cubicBezTo>
                    <a:pt x="15" y="33"/>
                    <a:pt x="8" y="46"/>
                    <a:pt x="8" y="51"/>
                  </a:cubicBezTo>
                  <a:cubicBezTo>
                    <a:pt x="8" y="51"/>
                    <a:pt x="8" y="51"/>
                    <a:pt x="8" y="51"/>
                  </a:cubicBezTo>
                  <a:cubicBezTo>
                    <a:pt x="8" y="52"/>
                    <a:pt x="8" y="52"/>
                    <a:pt x="8" y="52"/>
                  </a:cubicBezTo>
                  <a:cubicBezTo>
                    <a:pt x="8" y="52"/>
                    <a:pt x="8" y="52"/>
                    <a:pt x="8" y="52"/>
                  </a:cubicBezTo>
                  <a:cubicBezTo>
                    <a:pt x="8" y="52"/>
                    <a:pt x="8" y="52"/>
                    <a:pt x="8" y="53"/>
                  </a:cubicBezTo>
                  <a:cubicBezTo>
                    <a:pt x="8" y="53"/>
                    <a:pt x="8" y="53"/>
                    <a:pt x="8" y="53"/>
                  </a:cubicBezTo>
                  <a:cubicBezTo>
                    <a:pt x="9" y="60"/>
                    <a:pt x="11" y="70"/>
                    <a:pt x="14" y="79"/>
                  </a:cubicBezTo>
                  <a:cubicBezTo>
                    <a:pt x="14" y="79"/>
                    <a:pt x="14" y="79"/>
                    <a:pt x="14" y="79"/>
                  </a:cubicBezTo>
                  <a:cubicBezTo>
                    <a:pt x="15" y="83"/>
                    <a:pt x="17" y="87"/>
                    <a:pt x="18" y="90"/>
                  </a:cubicBezTo>
                  <a:cubicBezTo>
                    <a:pt x="18" y="90"/>
                    <a:pt x="18" y="90"/>
                    <a:pt x="18" y="90"/>
                  </a:cubicBezTo>
                  <a:cubicBezTo>
                    <a:pt x="19" y="93"/>
                    <a:pt x="20" y="95"/>
                    <a:pt x="21" y="95"/>
                  </a:cubicBezTo>
                  <a:cubicBezTo>
                    <a:pt x="21" y="95"/>
                    <a:pt x="21" y="95"/>
                    <a:pt x="21" y="95"/>
                  </a:cubicBezTo>
                  <a:cubicBezTo>
                    <a:pt x="22" y="96"/>
                    <a:pt x="24" y="96"/>
                    <a:pt x="26" y="96"/>
                  </a:cubicBezTo>
                  <a:cubicBezTo>
                    <a:pt x="26" y="96"/>
                    <a:pt x="26" y="96"/>
                    <a:pt x="26" y="96"/>
                  </a:cubicBezTo>
                  <a:cubicBezTo>
                    <a:pt x="26" y="96"/>
                    <a:pt x="26" y="96"/>
                    <a:pt x="26" y="96"/>
                  </a:cubicBezTo>
                  <a:cubicBezTo>
                    <a:pt x="26" y="96"/>
                    <a:pt x="26" y="96"/>
                    <a:pt x="26" y="96"/>
                  </a:cubicBezTo>
                  <a:cubicBezTo>
                    <a:pt x="26" y="96"/>
                    <a:pt x="26" y="96"/>
                    <a:pt x="26" y="96"/>
                  </a:cubicBezTo>
                  <a:cubicBezTo>
                    <a:pt x="26" y="96"/>
                    <a:pt x="26" y="96"/>
                    <a:pt x="26" y="96"/>
                  </a:cubicBezTo>
                  <a:cubicBezTo>
                    <a:pt x="31" y="96"/>
                    <a:pt x="36" y="95"/>
                    <a:pt x="36" y="95"/>
                  </a:cubicBezTo>
                  <a:cubicBezTo>
                    <a:pt x="36" y="95"/>
                    <a:pt x="36" y="95"/>
                    <a:pt x="36" y="95"/>
                  </a:cubicBezTo>
                  <a:cubicBezTo>
                    <a:pt x="38" y="95"/>
                    <a:pt x="38" y="95"/>
                    <a:pt x="38" y="95"/>
                  </a:cubicBezTo>
                  <a:cubicBezTo>
                    <a:pt x="39" y="103"/>
                    <a:pt x="39" y="103"/>
                    <a:pt x="39" y="103"/>
                  </a:cubicBezTo>
                  <a:cubicBezTo>
                    <a:pt x="37" y="103"/>
                    <a:pt x="37" y="103"/>
                    <a:pt x="37" y="103"/>
                  </a:cubicBezTo>
                  <a:cubicBezTo>
                    <a:pt x="37" y="103"/>
                    <a:pt x="37" y="103"/>
                    <a:pt x="37" y="103"/>
                  </a:cubicBezTo>
                  <a:cubicBezTo>
                    <a:pt x="36" y="103"/>
                    <a:pt x="36" y="103"/>
                    <a:pt x="36" y="103"/>
                  </a:cubicBezTo>
                  <a:cubicBezTo>
                    <a:pt x="36" y="103"/>
                    <a:pt x="36" y="103"/>
                    <a:pt x="36" y="103"/>
                  </a:cubicBezTo>
                  <a:cubicBezTo>
                    <a:pt x="35" y="103"/>
                    <a:pt x="34" y="103"/>
                    <a:pt x="33" y="104"/>
                  </a:cubicBezTo>
                  <a:cubicBezTo>
                    <a:pt x="33" y="104"/>
                    <a:pt x="33" y="104"/>
                    <a:pt x="33" y="104"/>
                  </a:cubicBezTo>
                  <a:cubicBezTo>
                    <a:pt x="31" y="104"/>
                    <a:pt x="29" y="104"/>
                    <a:pt x="26" y="104"/>
                  </a:cubicBezTo>
                  <a:cubicBezTo>
                    <a:pt x="26" y="104"/>
                    <a:pt x="26" y="104"/>
                    <a:pt x="26" y="104"/>
                  </a:cubicBezTo>
                  <a:cubicBezTo>
                    <a:pt x="23" y="104"/>
                    <a:pt x="20" y="104"/>
                    <a:pt x="18" y="103"/>
                  </a:cubicBezTo>
                  <a:close/>
                  <a:moveTo>
                    <a:pt x="26" y="100"/>
                  </a:moveTo>
                  <a:cubicBezTo>
                    <a:pt x="26" y="100"/>
                    <a:pt x="26" y="100"/>
                    <a:pt x="26" y="100"/>
                  </a:cubicBezTo>
                  <a:cubicBezTo>
                    <a:pt x="23" y="100"/>
                    <a:pt x="21" y="100"/>
                    <a:pt x="19" y="99"/>
                  </a:cubicBezTo>
                  <a:cubicBezTo>
                    <a:pt x="19" y="99"/>
                    <a:pt x="19" y="99"/>
                    <a:pt x="19" y="99"/>
                  </a:cubicBezTo>
                  <a:cubicBezTo>
                    <a:pt x="19" y="99"/>
                    <a:pt x="19" y="99"/>
                    <a:pt x="19" y="99"/>
                  </a:cubicBezTo>
                  <a:cubicBezTo>
                    <a:pt x="19" y="99"/>
                    <a:pt x="19" y="99"/>
                    <a:pt x="19" y="99"/>
                  </a:cubicBezTo>
                  <a:cubicBezTo>
                    <a:pt x="21" y="100"/>
                    <a:pt x="23" y="100"/>
                    <a:pt x="26" y="100"/>
                  </a:cubicBezTo>
                  <a:close/>
                  <a:moveTo>
                    <a:pt x="33" y="100"/>
                  </a:moveTo>
                  <a:cubicBezTo>
                    <a:pt x="32" y="100"/>
                    <a:pt x="31" y="100"/>
                    <a:pt x="30" y="100"/>
                  </a:cubicBezTo>
                  <a:cubicBezTo>
                    <a:pt x="30" y="100"/>
                    <a:pt x="30" y="100"/>
                    <a:pt x="30" y="100"/>
                  </a:cubicBezTo>
                  <a:cubicBezTo>
                    <a:pt x="31" y="100"/>
                    <a:pt x="32" y="100"/>
                    <a:pt x="33" y="100"/>
                  </a:cubicBezTo>
                  <a:cubicBezTo>
                    <a:pt x="33" y="100"/>
                    <a:pt x="33" y="100"/>
                    <a:pt x="33" y="100"/>
                  </a:cubicBezTo>
                  <a:cubicBezTo>
                    <a:pt x="33" y="100"/>
                    <a:pt x="33" y="100"/>
                    <a:pt x="33" y="100"/>
                  </a:cubicBezTo>
                  <a:close/>
                  <a:moveTo>
                    <a:pt x="18" y="99"/>
                  </a:moveTo>
                  <a:cubicBezTo>
                    <a:pt x="18" y="98"/>
                    <a:pt x="17" y="98"/>
                    <a:pt x="17" y="97"/>
                  </a:cubicBezTo>
                  <a:cubicBezTo>
                    <a:pt x="17" y="97"/>
                    <a:pt x="17" y="97"/>
                    <a:pt x="17" y="97"/>
                  </a:cubicBezTo>
                  <a:cubicBezTo>
                    <a:pt x="17" y="98"/>
                    <a:pt x="18" y="98"/>
                    <a:pt x="18" y="99"/>
                  </a:cubicBezTo>
                  <a:close/>
                  <a:moveTo>
                    <a:pt x="15" y="94"/>
                  </a:moveTo>
                  <a:cubicBezTo>
                    <a:pt x="15" y="94"/>
                    <a:pt x="15" y="94"/>
                    <a:pt x="15" y="94"/>
                  </a:cubicBezTo>
                  <a:cubicBezTo>
                    <a:pt x="15" y="94"/>
                    <a:pt x="15" y="94"/>
                    <a:pt x="15" y="94"/>
                  </a:cubicBezTo>
                  <a:cubicBezTo>
                    <a:pt x="15" y="94"/>
                    <a:pt x="15" y="93"/>
                    <a:pt x="14" y="92"/>
                  </a:cubicBezTo>
                  <a:cubicBezTo>
                    <a:pt x="14" y="92"/>
                    <a:pt x="14" y="92"/>
                    <a:pt x="14" y="92"/>
                  </a:cubicBezTo>
                  <a:cubicBezTo>
                    <a:pt x="14" y="91"/>
                    <a:pt x="14" y="90"/>
                    <a:pt x="13" y="89"/>
                  </a:cubicBezTo>
                  <a:cubicBezTo>
                    <a:pt x="13" y="89"/>
                    <a:pt x="13" y="89"/>
                    <a:pt x="13" y="89"/>
                  </a:cubicBezTo>
                  <a:cubicBezTo>
                    <a:pt x="14" y="91"/>
                    <a:pt x="14" y="92"/>
                    <a:pt x="15" y="94"/>
                  </a:cubicBezTo>
                  <a:close/>
                  <a:moveTo>
                    <a:pt x="4" y="53"/>
                  </a:moveTo>
                  <a:cubicBezTo>
                    <a:pt x="5" y="61"/>
                    <a:pt x="8" y="71"/>
                    <a:pt x="10" y="80"/>
                  </a:cubicBezTo>
                  <a:cubicBezTo>
                    <a:pt x="10" y="80"/>
                    <a:pt x="10" y="80"/>
                    <a:pt x="10" y="80"/>
                  </a:cubicBezTo>
                  <a:cubicBezTo>
                    <a:pt x="10" y="80"/>
                    <a:pt x="10" y="80"/>
                    <a:pt x="10" y="80"/>
                  </a:cubicBezTo>
                  <a:cubicBezTo>
                    <a:pt x="10" y="80"/>
                    <a:pt x="10" y="80"/>
                    <a:pt x="10" y="80"/>
                  </a:cubicBezTo>
                  <a:cubicBezTo>
                    <a:pt x="8" y="71"/>
                    <a:pt x="5" y="61"/>
                    <a:pt x="4" y="53"/>
                  </a:cubicBezTo>
                  <a:cubicBezTo>
                    <a:pt x="4" y="53"/>
                    <a:pt x="4" y="53"/>
                    <a:pt x="4" y="53"/>
                  </a:cubicBezTo>
                  <a:cubicBezTo>
                    <a:pt x="4" y="53"/>
                    <a:pt x="4" y="53"/>
                    <a:pt x="4" y="53"/>
                  </a:cubicBezTo>
                  <a:cubicBezTo>
                    <a:pt x="4" y="53"/>
                    <a:pt x="4" y="53"/>
                    <a:pt x="4" y="53"/>
                  </a:cubicBezTo>
                  <a:cubicBezTo>
                    <a:pt x="4" y="53"/>
                    <a:pt x="4" y="53"/>
                    <a:pt x="4" y="53"/>
                  </a:cubicBezTo>
                  <a:close/>
                  <a:moveTo>
                    <a:pt x="19" y="21"/>
                  </a:moveTo>
                  <a:cubicBezTo>
                    <a:pt x="16" y="25"/>
                    <a:pt x="13" y="30"/>
                    <a:pt x="10" y="35"/>
                  </a:cubicBezTo>
                  <a:cubicBezTo>
                    <a:pt x="10" y="35"/>
                    <a:pt x="10" y="35"/>
                    <a:pt x="10" y="35"/>
                  </a:cubicBezTo>
                  <a:cubicBezTo>
                    <a:pt x="13" y="30"/>
                    <a:pt x="16" y="26"/>
                    <a:pt x="19" y="21"/>
                  </a:cubicBezTo>
                  <a:cubicBezTo>
                    <a:pt x="19" y="21"/>
                    <a:pt x="19" y="21"/>
                    <a:pt x="19" y="21"/>
                  </a:cubicBezTo>
                  <a:cubicBezTo>
                    <a:pt x="22" y="18"/>
                    <a:pt x="24" y="15"/>
                    <a:pt x="27" y="12"/>
                  </a:cubicBezTo>
                  <a:cubicBezTo>
                    <a:pt x="27" y="12"/>
                    <a:pt x="27" y="12"/>
                    <a:pt x="27" y="12"/>
                  </a:cubicBezTo>
                  <a:cubicBezTo>
                    <a:pt x="24" y="15"/>
                    <a:pt x="22" y="18"/>
                    <a:pt x="19"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30" name="Freeform 31"/>
            <p:cNvSpPr/>
            <p:nvPr/>
          </p:nvSpPr>
          <p:spPr bwMode="auto">
            <a:xfrm>
              <a:off x="1375" y="2562"/>
              <a:ext cx="61" cy="34"/>
            </a:xfrm>
            <a:custGeom>
              <a:avLst/>
              <a:gdLst>
                <a:gd name="T0" fmla="*/ 0 w 61"/>
                <a:gd name="T1" fmla="*/ 14 h 34"/>
                <a:gd name="T2" fmla="*/ 4 w 61"/>
                <a:gd name="T3" fmla="*/ 0 h 34"/>
                <a:gd name="T4" fmla="*/ 61 w 61"/>
                <a:gd name="T5" fmla="*/ 24 h 34"/>
                <a:gd name="T6" fmla="*/ 58 w 61"/>
                <a:gd name="T7" fmla="*/ 34 h 34"/>
                <a:gd name="T8" fmla="*/ 0 w 61"/>
                <a:gd name="T9" fmla="*/ 14 h 34"/>
                <a:gd name="T10" fmla="*/ 0 w 61"/>
                <a:gd name="T11" fmla="*/ 14 h 34"/>
              </a:gdLst>
              <a:ahLst/>
              <a:cxnLst>
                <a:cxn ang="0">
                  <a:pos x="T0" y="T1"/>
                </a:cxn>
                <a:cxn ang="0">
                  <a:pos x="T2" y="T3"/>
                </a:cxn>
                <a:cxn ang="0">
                  <a:pos x="T4" y="T5"/>
                </a:cxn>
                <a:cxn ang="0">
                  <a:pos x="T6" y="T7"/>
                </a:cxn>
                <a:cxn ang="0">
                  <a:pos x="T8" y="T9"/>
                </a:cxn>
                <a:cxn ang="0">
                  <a:pos x="T10" y="T11"/>
                </a:cxn>
              </a:cxnLst>
              <a:rect l="0" t="0" r="r" b="b"/>
              <a:pathLst>
                <a:path w="61" h="34">
                  <a:moveTo>
                    <a:pt x="0" y="14"/>
                  </a:moveTo>
                  <a:lnTo>
                    <a:pt x="4" y="0"/>
                  </a:lnTo>
                  <a:lnTo>
                    <a:pt x="61" y="24"/>
                  </a:lnTo>
                  <a:lnTo>
                    <a:pt x="58" y="3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31" name="Freeform 32"/>
            <p:cNvSpPr>
              <a:spLocks noEditPoints="1"/>
            </p:cNvSpPr>
            <p:nvPr/>
          </p:nvSpPr>
          <p:spPr bwMode="auto">
            <a:xfrm>
              <a:off x="1365" y="2555"/>
              <a:ext cx="81" cy="51"/>
            </a:xfrm>
            <a:custGeom>
              <a:avLst/>
              <a:gdLst>
                <a:gd name="T0" fmla="*/ 7 w 81"/>
                <a:gd name="T1" fmla="*/ 27 h 51"/>
                <a:gd name="T2" fmla="*/ 10 w 81"/>
                <a:gd name="T3" fmla="*/ 21 h 51"/>
                <a:gd name="T4" fmla="*/ 14 w 81"/>
                <a:gd name="T5" fmla="*/ 24 h 51"/>
                <a:gd name="T6" fmla="*/ 10 w 81"/>
                <a:gd name="T7" fmla="*/ 21 h 51"/>
                <a:gd name="T8" fmla="*/ 7 w 81"/>
                <a:gd name="T9" fmla="*/ 27 h 51"/>
                <a:gd name="T10" fmla="*/ 0 w 81"/>
                <a:gd name="T11" fmla="*/ 24 h 51"/>
                <a:gd name="T12" fmla="*/ 10 w 81"/>
                <a:gd name="T13" fmla="*/ 0 h 51"/>
                <a:gd name="T14" fmla="*/ 81 w 81"/>
                <a:gd name="T15" fmla="*/ 27 h 51"/>
                <a:gd name="T16" fmla="*/ 71 w 81"/>
                <a:gd name="T17" fmla="*/ 51 h 51"/>
                <a:gd name="T18" fmla="*/ 7 w 81"/>
                <a:gd name="T19" fmla="*/ 27 h 51"/>
                <a:gd name="T20" fmla="*/ 7 w 81"/>
                <a:gd name="T21" fmla="*/ 27 h 51"/>
                <a:gd name="T22" fmla="*/ 61 w 81"/>
                <a:gd name="T23" fmla="*/ 34 h 51"/>
                <a:gd name="T24" fmla="*/ 61 w 81"/>
                <a:gd name="T25" fmla="*/ 34 h 51"/>
                <a:gd name="T26" fmla="*/ 17 w 81"/>
                <a:gd name="T27" fmla="*/ 17 h 51"/>
                <a:gd name="T28" fmla="*/ 17 w 81"/>
                <a:gd name="T29" fmla="*/ 17 h 51"/>
                <a:gd name="T30" fmla="*/ 61 w 81"/>
                <a:gd name="T31" fmla="*/ 34 h 51"/>
                <a:gd name="T32" fmla="*/ 61 w 81"/>
                <a:gd name="T33" fmla="*/ 3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1" h="51">
                  <a:moveTo>
                    <a:pt x="7" y="27"/>
                  </a:moveTo>
                  <a:lnTo>
                    <a:pt x="10" y="21"/>
                  </a:lnTo>
                  <a:lnTo>
                    <a:pt x="14" y="24"/>
                  </a:lnTo>
                  <a:lnTo>
                    <a:pt x="10" y="21"/>
                  </a:lnTo>
                  <a:lnTo>
                    <a:pt x="7" y="27"/>
                  </a:lnTo>
                  <a:lnTo>
                    <a:pt x="0" y="24"/>
                  </a:lnTo>
                  <a:lnTo>
                    <a:pt x="10" y="0"/>
                  </a:lnTo>
                  <a:lnTo>
                    <a:pt x="81" y="27"/>
                  </a:lnTo>
                  <a:lnTo>
                    <a:pt x="71" y="51"/>
                  </a:lnTo>
                  <a:lnTo>
                    <a:pt x="7" y="27"/>
                  </a:lnTo>
                  <a:lnTo>
                    <a:pt x="7" y="27"/>
                  </a:lnTo>
                  <a:close/>
                  <a:moveTo>
                    <a:pt x="61" y="34"/>
                  </a:moveTo>
                  <a:lnTo>
                    <a:pt x="61" y="34"/>
                  </a:lnTo>
                  <a:lnTo>
                    <a:pt x="17" y="17"/>
                  </a:lnTo>
                  <a:lnTo>
                    <a:pt x="17" y="17"/>
                  </a:lnTo>
                  <a:lnTo>
                    <a:pt x="61" y="34"/>
                  </a:lnTo>
                  <a:lnTo>
                    <a:pt x="61"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32" name="Freeform 33"/>
            <p:cNvSpPr/>
            <p:nvPr/>
          </p:nvSpPr>
          <p:spPr bwMode="auto">
            <a:xfrm>
              <a:off x="1541" y="1856"/>
              <a:ext cx="253" cy="314"/>
            </a:xfrm>
            <a:custGeom>
              <a:avLst/>
              <a:gdLst>
                <a:gd name="T0" fmla="*/ 0 w 75"/>
                <a:gd name="T1" fmla="*/ 89 h 93"/>
                <a:gd name="T2" fmla="*/ 33 w 75"/>
                <a:gd name="T3" fmla="*/ 80 h 93"/>
                <a:gd name="T4" fmla="*/ 33 w 75"/>
                <a:gd name="T5" fmla="*/ 80 h 93"/>
                <a:gd name="T6" fmla="*/ 69 w 75"/>
                <a:gd name="T7" fmla="*/ 52 h 93"/>
                <a:gd name="T8" fmla="*/ 69 w 75"/>
                <a:gd name="T9" fmla="*/ 52 h 93"/>
                <a:gd name="T10" fmla="*/ 71 w 75"/>
                <a:gd name="T11" fmla="*/ 40 h 93"/>
                <a:gd name="T12" fmla="*/ 71 w 75"/>
                <a:gd name="T13" fmla="*/ 40 h 93"/>
                <a:gd name="T14" fmla="*/ 65 w 75"/>
                <a:gd name="T15" fmla="*/ 15 h 93"/>
                <a:gd name="T16" fmla="*/ 65 w 75"/>
                <a:gd name="T17" fmla="*/ 15 h 93"/>
                <a:gd name="T18" fmla="*/ 58 w 75"/>
                <a:gd name="T19" fmla="*/ 5 h 93"/>
                <a:gd name="T20" fmla="*/ 58 w 75"/>
                <a:gd name="T21" fmla="*/ 5 h 93"/>
                <a:gd name="T22" fmla="*/ 41 w 75"/>
                <a:gd name="T23" fmla="*/ 4 h 93"/>
                <a:gd name="T24" fmla="*/ 42 w 75"/>
                <a:gd name="T25" fmla="*/ 0 h 93"/>
                <a:gd name="T26" fmla="*/ 60 w 75"/>
                <a:gd name="T27" fmla="*/ 1 h 93"/>
                <a:gd name="T28" fmla="*/ 60 w 75"/>
                <a:gd name="T29" fmla="*/ 2 h 93"/>
                <a:gd name="T30" fmla="*/ 68 w 75"/>
                <a:gd name="T31" fmla="*/ 13 h 93"/>
                <a:gd name="T32" fmla="*/ 68 w 75"/>
                <a:gd name="T33" fmla="*/ 13 h 93"/>
                <a:gd name="T34" fmla="*/ 75 w 75"/>
                <a:gd name="T35" fmla="*/ 40 h 93"/>
                <a:gd name="T36" fmla="*/ 75 w 75"/>
                <a:gd name="T37" fmla="*/ 40 h 93"/>
                <a:gd name="T38" fmla="*/ 73 w 75"/>
                <a:gd name="T39" fmla="*/ 53 h 93"/>
                <a:gd name="T40" fmla="*/ 73 w 75"/>
                <a:gd name="T41" fmla="*/ 53 h 93"/>
                <a:gd name="T42" fmla="*/ 34 w 75"/>
                <a:gd name="T43" fmla="*/ 84 h 93"/>
                <a:gd name="T44" fmla="*/ 34 w 75"/>
                <a:gd name="T45" fmla="*/ 84 h 93"/>
                <a:gd name="T46" fmla="*/ 1 w 75"/>
                <a:gd name="T47" fmla="*/ 93 h 93"/>
                <a:gd name="T48" fmla="*/ 1 w 75"/>
                <a:gd name="T49" fmla="*/ 93 h 93"/>
                <a:gd name="T50" fmla="*/ 0 w 75"/>
                <a:gd name="T51" fmla="*/ 8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5" h="93">
                  <a:moveTo>
                    <a:pt x="0" y="89"/>
                  </a:moveTo>
                  <a:cubicBezTo>
                    <a:pt x="0" y="89"/>
                    <a:pt x="16" y="86"/>
                    <a:pt x="33" y="80"/>
                  </a:cubicBezTo>
                  <a:cubicBezTo>
                    <a:pt x="33" y="80"/>
                    <a:pt x="33" y="80"/>
                    <a:pt x="33" y="80"/>
                  </a:cubicBezTo>
                  <a:cubicBezTo>
                    <a:pt x="50" y="74"/>
                    <a:pt x="67" y="64"/>
                    <a:pt x="69" y="52"/>
                  </a:cubicBezTo>
                  <a:cubicBezTo>
                    <a:pt x="69" y="52"/>
                    <a:pt x="69" y="52"/>
                    <a:pt x="69" y="52"/>
                  </a:cubicBezTo>
                  <a:cubicBezTo>
                    <a:pt x="70" y="48"/>
                    <a:pt x="71" y="44"/>
                    <a:pt x="71" y="40"/>
                  </a:cubicBezTo>
                  <a:cubicBezTo>
                    <a:pt x="71" y="40"/>
                    <a:pt x="71" y="40"/>
                    <a:pt x="71" y="40"/>
                  </a:cubicBezTo>
                  <a:cubicBezTo>
                    <a:pt x="71" y="30"/>
                    <a:pt x="68" y="21"/>
                    <a:pt x="65" y="15"/>
                  </a:cubicBezTo>
                  <a:cubicBezTo>
                    <a:pt x="65" y="15"/>
                    <a:pt x="65" y="15"/>
                    <a:pt x="65" y="15"/>
                  </a:cubicBezTo>
                  <a:cubicBezTo>
                    <a:pt x="62" y="10"/>
                    <a:pt x="59" y="6"/>
                    <a:pt x="58" y="5"/>
                  </a:cubicBezTo>
                  <a:cubicBezTo>
                    <a:pt x="58" y="5"/>
                    <a:pt x="58" y="5"/>
                    <a:pt x="58" y="5"/>
                  </a:cubicBezTo>
                  <a:cubicBezTo>
                    <a:pt x="41" y="4"/>
                    <a:pt x="41" y="4"/>
                    <a:pt x="41" y="4"/>
                  </a:cubicBezTo>
                  <a:cubicBezTo>
                    <a:pt x="42" y="0"/>
                    <a:pt x="42" y="0"/>
                    <a:pt x="42" y="0"/>
                  </a:cubicBezTo>
                  <a:cubicBezTo>
                    <a:pt x="60" y="1"/>
                    <a:pt x="60" y="1"/>
                    <a:pt x="60" y="1"/>
                  </a:cubicBezTo>
                  <a:cubicBezTo>
                    <a:pt x="60" y="2"/>
                    <a:pt x="60" y="2"/>
                    <a:pt x="60" y="2"/>
                  </a:cubicBezTo>
                  <a:cubicBezTo>
                    <a:pt x="62" y="3"/>
                    <a:pt x="65" y="7"/>
                    <a:pt x="68" y="13"/>
                  </a:cubicBezTo>
                  <a:cubicBezTo>
                    <a:pt x="68" y="13"/>
                    <a:pt x="68" y="13"/>
                    <a:pt x="68" y="13"/>
                  </a:cubicBezTo>
                  <a:cubicBezTo>
                    <a:pt x="72" y="20"/>
                    <a:pt x="75" y="29"/>
                    <a:pt x="75" y="40"/>
                  </a:cubicBezTo>
                  <a:cubicBezTo>
                    <a:pt x="75" y="40"/>
                    <a:pt x="75" y="40"/>
                    <a:pt x="75" y="40"/>
                  </a:cubicBezTo>
                  <a:cubicBezTo>
                    <a:pt x="75" y="44"/>
                    <a:pt x="74" y="48"/>
                    <a:pt x="73" y="53"/>
                  </a:cubicBezTo>
                  <a:cubicBezTo>
                    <a:pt x="73" y="53"/>
                    <a:pt x="73" y="53"/>
                    <a:pt x="73" y="53"/>
                  </a:cubicBezTo>
                  <a:cubicBezTo>
                    <a:pt x="70" y="68"/>
                    <a:pt x="51" y="77"/>
                    <a:pt x="34" y="84"/>
                  </a:cubicBezTo>
                  <a:cubicBezTo>
                    <a:pt x="34" y="84"/>
                    <a:pt x="34" y="84"/>
                    <a:pt x="34" y="84"/>
                  </a:cubicBezTo>
                  <a:cubicBezTo>
                    <a:pt x="17" y="90"/>
                    <a:pt x="1" y="93"/>
                    <a:pt x="1" y="93"/>
                  </a:cubicBezTo>
                  <a:cubicBezTo>
                    <a:pt x="1" y="93"/>
                    <a:pt x="1" y="93"/>
                    <a:pt x="1" y="93"/>
                  </a:cubicBezTo>
                  <a:cubicBezTo>
                    <a:pt x="0" y="89"/>
                    <a:pt x="0" y="89"/>
                    <a:pt x="0"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33" name="Freeform 34"/>
            <p:cNvSpPr>
              <a:spLocks noEditPoints="1"/>
            </p:cNvSpPr>
            <p:nvPr/>
          </p:nvSpPr>
          <p:spPr bwMode="auto">
            <a:xfrm>
              <a:off x="1534" y="1846"/>
              <a:ext cx="267" cy="334"/>
            </a:xfrm>
            <a:custGeom>
              <a:avLst/>
              <a:gdLst>
                <a:gd name="T0" fmla="*/ 0 w 79"/>
                <a:gd name="T1" fmla="*/ 92 h 99"/>
                <a:gd name="T2" fmla="*/ 0 w 79"/>
                <a:gd name="T3" fmla="*/ 92 h 99"/>
                <a:gd name="T4" fmla="*/ 1 w 79"/>
                <a:gd name="T5" fmla="*/ 91 h 99"/>
                <a:gd name="T6" fmla="*/ 1 w 79"/>
                <a:gd name="T7" fmla="*/ 90 h 99"/>
                <a:gd name="T8" fmla="*/ 2 w 79"/>
                <a:gd name="T9" fmla="*/ 90 h 99"/>
                <a:gd name="T10" fmla="*/ 2 w 79"/>
                <a:gd name="T11" fmla="*/ 90 h 99"/>
                <a:gd name="T12" fmla="*/ 2 w 79"/>
                <a:gd name="T13" fmla="*/ 90 h 99"/>
                <a:gd name="T14" fmla="*/ 2 w 79"/>
                <a:gd name="T15" fmla="*/ 90 h 99"/>
                <a:gd name="T16" fmla="*/ 4 w 79"/>
                <a:gd name="T17" fmla="*/ 90 h 99"/>
                <a:gd name="T18" fmla="*/ 12 w 79"/>
                <a:gd name="T19" fmla="*/ 88 h 99"/>
                <a:gd name="T20" fmla="*/ 34 w 79"/>
                <a:gd name="T21" fmla="*/ 81 h 99"/>
                <a:gd name="T22" fmla="*/ 69 w 79"/>
                <a:gd name="T23" fmla="*/ 54 h 99"/>
                <a:gd name="T24" fmla="*/ 71 w 79"/>
                <a:gd name="T25" fmla="*/ 43 h 99"/>
                <a:gd name="T26" fmla="*/ 65 w 79"/>
                <a:gd name="T27" fmla="*/ 19 h 99"/>
                <a:gd name="T28" fmla="*/ 59 w 79"/>
                <a:gd name="T29" fmla="*/ 10 h 99"/>
                <a:gd name="T30" fmla="*/ 41 w 79"/>
                <a:gd name="T31" fmla="*/ 8 h 99"/>
                <a:gd name="T32" fmla="*/ 62 w 79"/>
                <a:gd name="T33" fmla="*/ 2 h 99"/>
                <a:gd name="T34" fmla="*/ 63 w 79"/>
                <a:gd name="T35" fmla="*/ 3 h 99"/>
                <a:gd name="T36" fmla="*/ 72 w 79"/>
                <a:gd name="T37" fmla="*/ 15 h 99"/>
                <a:gd name="T38" fmla="*/ 79 w 79"/>
                <a:gd name="T39" fmla="*/ 43 h 99"/>
                <a:gd name="T40" fmla="*/ 79 w 79"/>
                <a:gd name="T41" fmla="*/ 43 h 99"/>
                <a:gd name="T42" fmla="*/ 77 w 79"/>
                <a:gd name="T43" fmla="*/ 56 h 99"/>
                <a:gd name="T44" fmla="*/ 37 w 79"/>
                <a:gd name="T45" fmla="*/ 89 h 99"/>
                <a:gd name="T46" fmla="*/ 3 w 79"/>
                <a:gd name="T47" fmla="*/ 98 h 99"/>
                <a:gd name="T48" fmla="*/ 1 w 79"/>
                <a:gd name="T49" fmla="*/ 96 h 99"/>
                <a:gd name="T50" fmla="*/ 5 w 79"/>
                <a:gd name="T51" fmla="*/ 93 h 99"/>
                <a:gd name="T52" fmla="*/ 13 w 79"/>
                <a:gd name="T53" fmla="*/ 92 h 99"/>
                <a:gd name="T54" fmla="*/ 28 w 79"/>
                <a:gd name="T55" fmla="*/ 88 h 99"/>
                <a:gd name="T56" fmla="*/ 4 w 79"/>
                <a:gd name="T57" fmla="*/ 94 h 99"/>
                <a:gd name="T58" fmla="*/ 4 w 79"/>
                <a:gd name="T59" fmla="*/ 94 h 99"/>
                <a:gd name="T60" fmla="*/ 28 w 79"/>
                <a:gd name="T61" fmla="*/ 87 h 99"/>
                <a:gd name="T62" fmla="*/ 28 w 79"/>
                <a:gd name="T63" fmla="*/ 88 h 99"/>
                <a:gd name="T64" fmla="*/ 43 w 79"/>
                <a:gd name="T65" fmla="*/ 82 h 99"/>
                <a:gd name="T66" fmla="*/ 73 w 79"/>
                <a:gd name="T67" fmla="*/ 55 h 99"/>
                <a:gd name="T68" fmla="*/ 74 w 79"/>
                <a:gd name="T69" fmla="*/ 53 h 99"/>
                <a:gd name="T70" fmla="*/ 73 w 79"/>
                <a:gd name="T71" fmla="*/ 55 h 99"/>
                <a:gd name="T72" fmla="*/ 70 w 79"/>
                <a:gd name="T73" fmla="*/ 20 h 99"/>
                <a:gd name="T74" fmla="*/ 75 w 79"/>
                <a:gd name="T75" fmla="*/ 42 h 99"/>
                <a:gd name="T76" fmla="*/ 62 w 79"/>
                <a:gd name="T77" fmla="*/ 7 h 99"/>
                <a:gd name="T78" fmla="*/ 65 w 79"/>
                <a:gd name="T79" fmla="*/ 11 h 99"/>
                <a:gd name="T80" fmla="*/ 61 w 79"/>
                <a:gd name="T81" fmla="*/ 6 h 99"/>
                <a:gd name="T82" fmla="*/ 45 w 79"/>
                <a:gd name="T83" fmla="*/ 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9" h="99">
                  <a:moveTo>
                    <a:pt x="1" y="96"/>
                  </a:moveTo>
                  <a:cubicBezTo>
                    <a:pt x="0" y="92"/>
                    <a:pt x="0" y="92"/>
                    <a:pt x="0" y="92"/>
                  </a:cubicBezTo>
                  <a:cubicBezTo>
                    <a:pt x="2" y="92"/>
                    <a:pt x="2" y="92"/>
                    <a:pt x="2" y="92"/>
                  </a:cubicBezTo>
                  <a:cubicBezTo>
                    <a:pt x="0" y="92"/>
                    <a:pt x="0" y="92"/>
                    <a:pt x="0" y="92"/>
                  </a:cubicBezTo>
                  <a:cubicBezTo>
                    <a:pt x="0" y="91"/>
                    <a:pt x="0" y="91"/>
                    <a:pt x="0" y="91"/>
                  </a:cubicBezTo>
                  <a:cubicBezTo>
                    <a:pt x="1" y="91"/>
                    <a:pt x="1" y="91"/>
                    <a:pt x="1" y="91"/>
                  </a:cubicBezTo>
                  <a:cubicBezTo>
                    <a:pt x="1" y="90"/>
                    <a:pt x="1" y="90"/>
                    <a:pt x="1" y="90"/>
                  </a:cubicBezTo>
                  <a:cubicBezTo>
                    <a:pt x="1" y="90"/>
                    <a:pt x="1" y="90"/>
                    <a:pt x="1" y="90"/>
                  </a:cubicBezTo>
                  <a:cubicBezTo>
                    <a:pt x="1" y="90"/>
                    <a:pt x="2" y="90"/>
                    <a:pt x="2" y="90"/>
                  </a:cubicBezTo>
                  <a:cubicBezTo>
                    <a:pt x="2" y="90"/>
                    <a:pt x="2" y="90"/>
                    <a:pt x="2" y="90"/>
                  </a:cubicBezTo>
                  <a:cubicBezTo>
                    <a:pt x="2" y="90"/>
                    <a:pt x="2" y="90"/>
                    <a:pt x="2" y="90"/>
                  </a:cubicBezTo>
                  <a:cubicBezTo>
                    <a:pt x="2" y="90"/>
                    <a:pt x="2" y="90"/>
                    <a:pt x="2" y="90"/>
                  </a:cubicBezTo>
                  <a:cubicBezTo>
                    <a:pt x="2" y="90"/>
                    <a:pt x="2" y="90"/>
                    <a:pt x="2" y="90"/>
                  </a:cubicBezTo>
                  <a:cubicBezTo>
                    <a:pt x="2" y="90"/>
                    <a:pt x="2" y="90"/>
                    <a:pt x="2" y="90"/>
                  </a:cubicBezTo>
                  <a:cubicBezTo>
                    <a:pt x="2" y="90"/>
                    <a:pt x="2" y="90"/>
                    <a:pt x="2" y="90"/>
                  </a:cubicBezTo>
                  <a:cubicBezTo>
                    <a:pt x="2" y="90"/>
                    <a:pt x="2" y="90"/>
                    <a:pt x="2" y="90"/>
                  </a:cubicBezTo>
                  <a:cubicBezTo>
                    <a:pt x="2" y="90"/>
                    <a:pt x="2" y="90"/>
                    <a:pt x="2" y="90"/>
                  </a:cubicBezTo>
                  <a:cubicBezTo>
                    <a:pt x="3" y="90"/>
                    <a:pt x="4" y="90"/>
                    <a:pt x="4" y="90"/>
                  </a:cubicBezTo>
                  <a:cubicBezTo>
                    <a:pt x="4" y="90"/>
                    <a:pt x="4" y="90"/>
                    <a:pt x="4" y="90"/>
                  </a:cubicBezTo>
                  <a:cubicBezTo>
                    <a:pt x="6" y="89"/>
                    <a:pt x="9" y="89"/>
                    <a:pt x="12" y="88"/>
                  </a:cubicBezTo>
                  <a:cubicBezTo>
                    <a:pt x="12" y="88"/>
                    <a:pt x="12" y="88"/>
                    <a:pt x="12" y="88"/>
                  </a:cubicBezTo>
                  <a:cubicBezTo>
                    <a:pt x="18" y="86"/>
                    <a:pt x="26" y="84"/>
                    <a:pt x="34" y="81"/>
                  </a:cubicBezTo>
                  <a:cubicBezTo>
                    <a:pt x="34" y="81"/>
                    <a:pt x="34" y="81"/>
                    <a:pt x="34" y="81"/>
                  </a:cubicBezTo>
                  <a:cubicBezTo>
                    <a:pt x="51" y="75"/>
                    <a:pt x="68" y="65"/>
                    <a:pt x="69" y="54"/>
                  </a:cubicBezTo>
                  <a:cubicBezTo>
                    <a:pt x="69" y="54"/>
                    <a:pt x="69" y="54"/>
                    <a:pt x="69" y="54"/>
                  </a:cubicBezTo>
                  <a:cubicBezTo>
                    <a:pt x="70" y="50"/>
                    <a:pt x="71" y="46"/>
                    <a:pt x="71" y="43"/>
                  </a:cubicBezTo>
                  <a:cubicBezTo>
                    <a:pt x="71" y="43"/>
                    <a:pt x="71" y="43"/>
                    <a:pt x="71" y="43"/>
                  </a:cubicBezTo>
                  <a:cubicBezTo>
                    <a:pt x="71" y="33"/>
                    <a:pt x="68" y="25"/>
                    <a:pt x="65" y="19"/>
                  </a:cubicBezTo>
                  <a:cubicBezTo>
                    <a:pt x="65" y="19"/>
                    <a:pt x="65" y="19"/>
                    <a:pt x="65" y="19"/>
                  </a:cubicBezTo>
                  <a:cubicBezTo>
                    <a:pt x="63" y="15"/>
                    <a:pt x="60" y="11"/>
                    <a:pt x="59" y="10"/>
                  </a:cubicBezTo>
                  <a:cubicBezTo>
                    <a:pt x="59" y="10"/>
                    <a:pt x="59" y="10"/>
                    <a:pt x="59" y="10"/>
                  </a:cubicBezTo>
                  <a:cubicBezTo>
                    <a:pt x="41" y="8"/>
                    <a:pt x="41" y="8"/>
                    <a:pt x="41" y="8"/>
                  </a:cubicBezTo>
                  <a:cubicBezTo>
                    <a:pt x="42" y="0"/>
                    <a:pt x="42" y="0"/>
                    <a:pt x="42" y="0"/>
                  </a:cubicBezTo>
                  <a:cubicBezTo>
                    <a:pt x="62" y="2"/>
                    <a:pt x="62" y="2"/>
                    <a:pt x="62" y="2"/>
                  </a:cubicBezTo>
                  <a:cubicBezTo>
                    <a:pt x="63" y="3"/>
                    <a:pt x="63" y="3"/>
                    <a:pt x="63" y="3"/>
                  </a:cubicBezTo>
                  <a:cubicBezTo>
                    <a:pt x="63" y="3"/>
                    <a:pt x="63" y="3"/>
                    <a:pt x="63" y="3"/>
                  </a:cubicBezTo>
                  <a:cubicBezTo>
                    <a:pt x="65" y="5"/>
                    <a:pt x="69" y="9"/>
                    <a:pt x="72" y="15"/>
                  </a:cubicBezTo>
                  <a:cubicBezTo>
                    <a:pt x="72" y="15"/>
                    <a:pt x="72" y="15"/>
                    <a:pt x="72" y="15"/>
                  </a:cubicBezTo>
                  <a:cubicBezTo>
                    <a:pt x="76" y="22"/>
                    <a:pt x="79" y="32"/>
                    <a:pt x="79" y="43"/>
                  </a:cubicBezTo>
                  <a:cubicBezTo>
                    <a:pt x="79" y="43"/>
                    <a:pt x="79" y="43"/>
                    <a:pt x="79" y="43"/>
                  </a:cubicBezTo>
                  <a:cubicBezTo>
                    <a:pt x="79" y="43"/>
                    <a:pt x="79" y="43"/>
                    <a:pt x="79" y="43"/>
                  </a:cubicBezTo>
                  <a:cubicBezTo>
                    <a:pt x="79" y="43"/>
                    <a:pt x="79" y="43"/>
                    <a:pt x="79" y="43"/>
                  </a:cubicBezTo>
                  <a:cubicBezTo>
                    <a:pt x="79" y="47"/>
                    <a:pt x="78" y="51"/>
                    <a:pt x="77" y="56"/>
                  </a:cubicBezTo>
                  <a:cubicBezTo>
                    <a:pt x="77" y="56"/>
                    <a:pt x="77" y="56"/>
                    <a:pt x="77" y="56"/>
                  </a:cubicBezTo>
                  <a:cubicBezTo>
                    <a:pt x="73" y="73"/>
                    <a:pt x="54" y="82"/>
                    <a:pt x="37" y="89"/>
                  </a:cubicBezTo>
                  <a:cubicBezTo>
                    <a:pt x="37" y="89"/>
                    <a:pt x="37" y="89"/>
                    <a:pt x="37" y="89"/>
                  </a:cubicBezTo>
                  <a:cubicBezTo>
                    <a:pt x="20" y="95"/>
                    <a:pt x="5" y="98"/>
                    <a:pt x="3" y="98"/>
                  </a:cubicBezTo>
                  <a:cubicBezTo>
                    <a:pt x="3" y="98"/>
                    <a:pt x="3" y="98"/>
                    <a:pt x="3" y="98"/>
                  </a:cubicBezTo>
                  <a:cubicBezTo>
                    <a:pt x="1" y="99"/>
                    <a:pt x="1" y="99"/>
                    <a:pt x="1" y="99"/>
                  </a:cubicBezTo>
                  <a:cubicBezTo>
                    <a:pt x="1" y="96"/>
                    <a:pt x="1" y="96"/>
                    <a:pt x="1" y="96"/>
                  </a:cubicBezTo>
                  <a:close/>
                  <a:moveTo>
                    <a:pt x="4" y="94"/>
                  </a:moveTo>
                  <a:cubicBezTo>
                    <a:pt x="5" y="94"/>
                    <a:pt x="5" y="94"/>
                    <a:pt x="5" y="93"/>
                  </a:cubicBezTo>
                  <a:cubicBezTo>
                    <a:pt x="5" y="93"/>
                    <a:pt x="5" y="93"/>
                    <a:pt x="5" y="93"/>
                  </a:cubicBezTo>
                  <a:cubicBezTo>
                    <a:pt x="7" y="93"/>
                    <a:pt x="10" y="93"/>
                    <a:pt x="13" y="92"/>
                  </a:cubicBezTo>
                  <a:cubicBezTo>
                    <a:pt x="13" y="92"/>
                    <a:pt x="13" y="92"/>
                    <a:pt x="13" y="92"/>
                  </a:cubicBezTo>
                  <a:cubicBezTo>
                    <a:pt x="17" y="91"/>
                    <a:pt x="22" y="89"/>
                    <a:pt x="28" y="88"/>
                  </a:cubicBezTo>
                  <a:cubicBezTo>
                    <a:pt x="28" y="88"/>
                    <a:pt x="28" y="88"/>
                    <a:pt x="28" y="88"/>
                  </a:cubicBezTo>
                  <a:cubicBezTo>
                    <a:pt x="17" y="91"/>
                    <a:pt x="8" y="93"/>
                    <a:pt x="4" y="94"/>
                  </a:cubicBezTo>
                  <a:cubicBezTo>
                    <a:pt x="4" y="94"/>
                    <a:pt x="4" y="94"/>
                    <a:pt x="4" y="94"/>
                  </a:cubicBezTo>
                  <a:cubicBezTo>
                    <a:pt x="4" y="94"/>
                    <a:pt x="4" y="94"/>
                    <a:pt x="4" y="94"/>
                  </a:cubicBezTo>
                  <a:close/>
                  <a:moveTo>
                    <a:pt x="28" y="88"/>
                  </a:moveTo>
                  <a:cubicBezTo>
                    <a:pt x="28" y="87"/>
                    <a:pt x="28" y="87"/>
                    <a:pt x="28" y="87"/>
                  </a:cubicBezTo>
                  <a:cubicBezTo>
                    <a:pt x="28" y="87"/>
                    <a:pt x="28" y="87"/>
                    <a:pt x="28" y="87"/>
                  </a:cubicBezTo>
                  <a:cubicBezTo>
                    <a:pt x="28" y="87"/>
                    <a:pt x="28" y="87"/>
                    <a:pt x="28" y="88"/>
                  </a:cubicBezTo>
                  <a:close/>
                  <a:moveTo>
                    <a:pt x="73" y="55"/>
                  </a:moveTo>
                  <a:cubicBezTo>
                    <a:pt x="71" y="67"/>
                    <a:pt x="57" y="76"/>
                    <a:pt x="43" y="82"/>
                  </a:cubicBezTo>
                  <a:cubicBezTo>
                    <a:pt x="43" y="82"/>
                    <a:pt x="43" y="82"/>
                    <a:pt x="43" y="82"/>
                  </a:cubicBezTo>
                  <a:cubicBezTo>
                    <a:pt x="57" y="76"/>
                    <a:pt x="71" y="67"/>
                    <a:pt x="73" y="55"/>
                  </a:cubicBezTo>
                  <a:cubicBezTo>
                    <a:pt x="73" y="55"/>
                    <a:pt x="73" y="55"/>
                    <a:pt x="73" y="55"/>
                  </a:cubicBezTo>
                  <a:cubicBezTo>
                    <a:pt x="74" y="54"/>
                    <a:pt x="74" y="54"/>
                    <a:pt x="74" y="53"/>
                  </a:cubicBezTo>
                  <a:cubicBezTo>
                    <a:pt x="74" y="53"/>
                    <a:pt x="74" y="53"/>
                    <a:pt x="74" y="53"/>
                  </a:cubicBezTo>
                  <a:cubicBezTo>
                    <a:pt x="74" y="54"/>
                    <a:pt x="74" y="54"/>
                    <a:pt x="73" y="55"/>
                  </a:cubicBezTo>
                  <a:close/>
                  <a:moveTo>
                    <a:pt x="75" y="42"/>
                  </a:moveTo>
                  <a:cubicBezTo>
                    <a:pt x="75" y="33"/>
                    <a:pt x="72" y="26"/>
                    <a:pt x="70" y="20"/>
                  </a:cubicBezTo>
                  <a:cubicBezTo>
                    <a:pt x="70" y="20"/>
                    <a:pt x="70" y="20"/>
                    <a:pt x="70" y="20"/>
                  </a:cubicBezTo>
                  <a:cubicBezTo>
                    <a:pt x="72" y="26"/>
                    <a:pt x="75" y="33"/>
                    <a:pt x="75" y="42"/>
                  </a:cubicBezTo>
                  <a:close/>
                  <a:moveTo>
                    <a:pt x="65" y="11"/>
                  </a:moveTo>
                  <a:cubicBezTo>
                    <a:pt x="64" y="9"/>
                    <a:pt x="63" y="8"/>
                    <a:pt x="62" y="7"/>
                  </a:cubicBezTo>
                  <a:cubicBezTo>
                    <a:pt x="62" y="7"/>
                    <a:pt x="62" y="7"/>
                    <a:pt x="62" y="7"/>
                  </a:cubicBezTo>
                  <a:cubicBezTo>
                    <a:pt x="63" y="8"/>
                    <a:pt x="64" y="9"/>
                    <a:pt x="65" y="11"/>
                  </a:cubicBezTo>
                  <a:close/>
                  <a:moveTo>
                    <a:pt x="45" y="5"/>
                  </a:moveTo>
                  <a:cubicBezTo>
                    <a:pt x="61" y="6"/>
                    <a:pt x="61" y="6"/>
                    <a:pt x="61" y="6"/>
                  </a:cubicBezTo>
                  <a:cubicBezTo>
                    <a:pt x="61" y="6"/>
                    <a:pt x="61" y="6"/>
                    <a:pt x="61" y="6"/>
                  </a:cubicBezTo>
                  <a:cubicBezTo>
                    <a:pt x="45" y="5"/>
                    <a:pt x="45" y="5"/>
                    <a:pt x="45" y="5"/>
                  </a:cubicBezTo>
                  <a:cubicBezTo>
                    <a:pt x="45" y="5"/>
                    <a:pt x="45" y="5"/>
                    <a:pt x="4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34" name="Freeform 35"/>
            <p:cNvSpPr/>
            <p:nvPr/>
          </p:nvSpPr>
          <p:spPr bwMode="auto">
            <a:xfrm>
              <a:off x="1699" y="1806"/>
              <a:ext cx="27" cy="60"/>
            </a:xfrm>
            <a:custGeom>
              <a:avLst/>
              <a:gdLst>
                <a:gd name="T0" fmla="*/ 0 w 27"/>
                <a:gd name="T1" fmla="*/ 0 h 60"/>
                <a:gd name="T2" fmla="*/ 14 w 27"/>
                <a:gd name="T3" fmla="*/ 0 h 60"/>
                <a:gd name="T4" fmla="*/ 27 w 27"/>
                <a:gd name="T5" fmla="*/ 57 h 60"/>
                <a:gd name="T6" fmla="*/ 14 w 27"/>
                <a:gd name="T7" fmla="*/ 60 h 60"/>
                <a:gd name="T8" fmla="*/ 0 w 27"/>
                <a:gd name="T9" fmla="*/ 0 h 60"/>
                <a:gd name="T10" fmla="*/ 0 w 27"/>
                <a:gd name="T11" fmla="*/ 0 h 60"/>
              </a:gdLst>
              <a:ahLst/>
              <a:cxnLst>
                <a:cxn ang="0">
                  <a:pos x="T0" y="T1"/>
                </a:cxn>
                <a:cxn ang="0">
                  <a:pos x="T2" y="T3"/>
                </a:cxn>
                <a:cxn ang="0">
                  <a:pos x="T4" y="T5"/>
                </a:cxn>
                <a:cxn ang="0">
                  <a:pos x="T6" y="T7"/>
                </a:cxn>
                <a:cxn ang="0">
                  <a:pos x="T8" y="T9"/>
                </a:cxn>
                <a:cxn ang="0">
                  <a:pos x="T10" y="T11"/>
                </a:cxn>
              </a:cxnLst>
              <a:rect l="0" t="0" r="r" b="b"/>
              <a:pathLst>
                <a:path w="27" h="60">
                  <a:moveTo>
                    <a:pt x="0" y="0"/>
                  </a:moveTo>
                  <a:lnTo>
                    <a:pt x="14" y="0"/>
                  </a:lnTo>
                  <a:lnTo>
                    <a:pt x="27" y="57"/>
                  </a:lnTo>
                  <a:lnTo>
                    <a:pt x="14" y="6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35" name="Freeform 36"/>
            <p:cNvSpPr>
              <a:spLocks noEditPoints="1"/>
            </p:cNvSpPr>
            <p:nvPr/>
          </p:nvSpPr>
          <p:spPr bwMode="auto">
            <a:xfrm>
              <a:off x="1693" y="1795"/>
              <a:ext cx="40" cy="78"/>
            </a:xfrm>
            <a:custGeom>
              <a:avLst/>
              <a:gdLst>
                <a:gd name="T0" fmla="*/ 0 w 40"/>
                <a:gd name="T1" fmla="*/ 14 h 78"/>
                <a:gd name="T2" fmla="*/ 6 w 40"/>
                <a:gd name="T3" fmla="*/ 11 h 78"/>
                <a:gd name="T4" fmla="*/ 10 w 40"/>
                <a:gd name="T5" fmla="*/ 17 h 78"/>
                <a:gd name="T6" fmla="*/ 6 w 40"/>
                <a:gd name="T7" fmla="*/ 11 h 78"/>
                <a:gd name="T8" fmla="*/ 0 w 40"/>
                <a:gd name="T9" fmla="*/ 14 h 78"/>
                <a:gd name="T10" fmla="*/ 0 w 40"/>
                <a:gd name="T11" fmla="*/ 7 h 78"/>
                <a:gd name="T12" fmla="*/ 27 w 40"/>
                <a:gd name="T13" fmla="*/ 0 h 78"/>
                <a:gd name="T14" fmla="*/ 40 w 40"/>
                <a:gd name="T15" fmla="*/ 75 h 78"/>
                <a:gd name="T16" fmla="*/ 13 w 40"/>
                <a:gd name="T17" fmla="*/ 78 h 78"/>
                <a:gd name="T18" fmla="*/ 0 w 40"/>
                <a:gd name="T19" fmla="*/ 14 h 78"/>
                <a:gd name="T20" fmla="*/ 0 w 40"/>
                <a:gd name="T21" fmla="*/ 14 h 78"/>
                <a:gd name="T22" fmla="*/ 23 w 40"/>
                <a:gd name="T23" fmla="*/ 65 h 78"/>
                <a:gd name="T24" fmla="*/ 23 w 40"/>
                <a:gd name="T25" fmla="*/ 65 h 78"/>
                <a:gd name="T26" fmla="*/ 16 w 40"/>
                <a:gd name="T27" fmla="*/ 17 h 78"/>
                <a:gd name="T28" fmla="*/ 16 w 40"/>
                <a:gd name="T29" fmla="*/ 17 h 78"/>
                <a:gd name="T30" fmla="*/ 23 w 40"/>
                <a:gd name="T31" fmla="*/ 65 h 78"/>
                <a:gd name="T32" fmla="*/ 23 w 40"/>
                <a:gd name="T33" fmla="*/ 6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0" h="78">
                  <a:moveTo>
                    <a:pt x="0" y="14"/>
                  </a:moveTo>
                  <a:lnTo>
                    <a:pt x="6" y="11"/>
                  </a:lnTo>
                  <a:lnTo>
                    <a:pt x="10" y="17"/>
                  </a:lnTo>
                  <a:lnTo>
                    <a:pt x="6" y="11"/>
                  </a:lnTo>
                  <a:lnTo>
                    <a:pt x="0" y="14"/>
                  </a:lnTo>
                  <a:lnTo>
                    <a:pt x="0" y="7"/>
                  </a:lnTo>
                  <a:lnTo>
                    <a:pt x="27" y="0"/>
                  </a:lnTo>
                  <a:lnTo>
                    <a:pt x="40" y="75"/>
                  </a:lnTo>
                  <a:lnTo>
                    <a:pt x="13" y="78"/>
                  </a:lnTo>
                  <a:lnTo>
                    <a:pt x="0" y="14"/>
                  </a:lnTo>
                  <a:lnTo>
                    <a:pt x="0" y="14"/>
                  </a:lnTo>
                  <a:close/>
                  <a:moveTo>
                    <a:pt x="23" y="65"/>
                  </a:moveTo>
                  <a:lnTo>
                    <a:pt x="23" y="65"/>
                  </a:lnTo>
                  <a:lnTo>
                    <a:pt x="16" y="17"/>
                  </a:lnTo>
                  <a:lnTo>
                    <a:pt x="16" y="17"/>
                  </a:lnTo>
                  <a:lnTo>
                    <a:pt x="23" y="65"/>
                  </a:lnTo>
                  <a:lnTo>
                    <a:pt x="23" y="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36" name="Freeform 37"/>
            <p:cNvSpPr/>
            <p:nvPr/>
          </p:nvSpPr>
          <p:spPr bwMode="auto">
            <a:xfrm>
              <a:off x="1720" y="1812"/>
              <a:ext cx="13" cy="51"/>
            </a:xfrm>
            <a:custGeom>
              <a:avLst/>
              <a:gdLst>
                <a:gd name="T0" fmla="*/ 0 w 13"/>
                <a:gd name="T1" fmla="*/ 51 h 51"/>
                <a:gd name="T2" fmla="*/ 0 w 13"/>
                <a:gd name="T3" fmla="*/ 0 h 51"/>
                <a:gd name="T4" fmla="*/ 13 w 13"/>
                <a:gd name="T5" fmla="*/ 0 h 51"/>
                <a:gd name="T6" fmla="*/ 13 w 13"/>
                <a:gd name="T7" fmla="*/ 51 h 51"/>
                <a:gd name="T8" fmla="*/ 0 w 13"/>
                <a:gd name="T9" fmla="*/ 51 h 51"/>
                <a:gd name="T10" fmla="*/ 0 w 13"/>
                <a:gd name="T11" fmla="*/ 51 h 51"/>
              </a:gdLst>
              <a:ahLst/>
              <a:cxnLst>
                <a:cxn ang="0">
                  <a:pos x="T0" y="T1"/>
                </a:cxn>
                <a:cxn ang="0">
                  <a:pos x="T2" y="T3"/>
                </a:cxn>
                <a:cxn ang="0">
                  <a:pos x="T4" y="T5"/>
                </a:cxn>
                <a:cxn ang="0">
                  <a:pos x="T6" y="T7"/>
                </a:cxn>
                <a:cxn ang="0">
                  <a:pos x="T8" y="T9"/>
                </a:cxn>
                <a:cxn ang="0">
                  <a:pos x="T10" y="T11"/>
                </a:cxn>
              </a:cxnLst>
              <a:rect l="0" t="0" r="r" b="b"/>
              <a:pathLst>
                <a:path w="13" h="51">
                  <a:moveTo>
                    <a:pt x="0" y="51"/>
                  </a:moveTo>
                  <a:lnTo>
                    <a:pt x="0" y="0"/>
                  </a:lnTo>
                  <a:lnTo>
                    <a:pt x="13" y="0"/>
                  </a:lnTo>
                  <a:lnTo>
                    <a:pt x="13" y="51"/>
                  </a:lnTo>
                  <a:lnTo>
                    <a:pt x="0" y="51"/>
                  </a:lnTo>
                  <a:lnTo>
                    <a:pt x="0" y="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37" name="Freeform 38"/>
            <p:cNvSpPr>
              <a:spLocks noEditPoints="1"/>
            </p:cNvSpPr>
            <p:nvPr/>
          </p:nvSpPr>
          <p:spPr bwMode="auto">
            <a:xfrm>
              <a:off x="1713" y="1806"/>
              <a:ext cx="27" cy="64"/>
            </a:xfrm>
            <a:custGeom>
              <a:avLst/>
              <a:gdLst>
                <a:gd name="T0" fmla="*/ 20 w 27"/>
                <a:gd name="T1" fmla="*/ 64 h 64"/>
                <a:gd name="T2" fmla="*/ 7 w 27"/>
                <a:gd name="T3" fmla="*/ 64 h 64"/>
                <a:gd name="T4" fmla="*/ 7 w 27"/>
                <a:gd name="T5" fmla="*/ 57 h 64"/>
                <a:gd name="T6" fmla="*/ 13 w 27"/>
                <a:gd name="T7" fmla="*/ 57 h 64"/>
                <a:gd name="T8" fmla="*/ 7 w 27"/>
                <a:gd name="T9" fmla="*/ 57 h 64"/>
                <a:gd name="T10" fmla="*/ 7 w 27"/>
                <a:gd name="T11" fmla="*/ 64 h 64"/>
                <a:gd name="T12" fmla="*/ 0 w 27"/>
                <a:gd name="T13" fmla="*/ 64 h 64"/>
                <a:gd name="T14" fmla="*/ 0 w 27"/>
                <a:gd name="T15" fmla="*/ 0 h 64"/>
                <a:gd name="T16" fmla="*/ 27 w 27"/>
                <a:gd name="T17" fmla="*/ 0 h 64"/>
                <a:gd name="T18" fmla="*/ 27 w 27"/>
                <a:gd name="T19" fmla="*/ 64 h 64"/>
                <a:gd name="T20" fmla="*/ 20 w 27"/>
                <a:gd name="T21" fmla="*/ 64 h 64"/>
                <a:gd name="T22" fmla="*/ 20 w 27"/>
                <a:gd name="T23" fmla="*/ 64 h 64"/>
                <a:gd name="T24" fmla="*/ 13 w 27"/>
                <a:gd name="T25" fmla="*/ 50 h 64"/>
                <a:gd name="T26" fmla="*/ 13 w 27"/>
                <a:gd name="T27" fmla="*/ 50 h 64"/>
                <a:gd name="T28" fmla="*/ 13 w 27"/>
                <a:gd name="T29" fmla="*/ 13 h 64"/>
                <a:gd name="T30" fmla="*/ 13 w 27"/>
                <a:gd name="T31" fmla="*/ 13 h 64"/>
                <a:gd name="T32" fmla="*/ 13 w 27"/>
                <a:gd name="T33" fmla="*/ 50 h 64"/>
                <a:gd name="T34" fmla="*/ 13 w 27"/>
                <a:gd name="T35" fmla="*/ 5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64">
                  <a:moveTo>
                    <a:pt x="20" y="64"/>
                  </a:moveTo>
                  <a:lnTo>
                    <a:pt x="7" y="64"/>
                  </a:lnTo>
                  <a:lnTo>
                    <a:pt x="7" y="57"/>
                  </a:lnTo>
                  <a:lnTo>
                    <a:pt x="13" y="57"/>
                  </a:lnTo>
                  <a:lnTo>
                    <a:pt x="7" y="57"/>
                  </a:lnTo>
                  <a:lnTo>
                    <a:pt x="7" y="64"/>
                  </a:lnTo>
                  <a:lnTo>
                    <a:pt x="0" y="64"/>
                  </a:lnTo>
                  <a:lnTo>
                    <a:pt x="0" y="0"/>
                  </a:lnTo>
                  <a:lnTo>
                    <a:pt x="27" y="0"/>
                  </a:lnTo>
                  <a:lnTo>
                    <a:pt x="27" y="64"/>
                  </a:lnTo>
                  <a:lnTo>
                    <a:pt x="20" y="64"/>
                  </a:lnTo>
                  <a:lnTo>
                    <a:pt x="20" y="64"/>
                  </a:lnTo>
                  <a:close/>
                  <a:moveTo>
                    <a:pt x="13" y="50"/>
                  </a:moveTo>
                  <a:lnTo>
                    <a:pt x="13" y="50"/>
                  </a:lnTo>
                  <a:lnTo>
                    <a:pt x="13" y="13"/>
                  </a:lnTo>
                  <a:lnTo>
                    <a:pt x="13" y="13"/>
                  </a:lnTo>
                  <a:lnTo>
                    <a:pt x="13" y="50"/>
                  </a:lnTo>
                  <a:lnTo>
                    <a:pt x="13"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38" name="Freeform 39"/>
            <p:cNvSpPr/>
            <p:nvPr/>
          </p:nvSpPr>
          <p:spPr bwMode="auto">
            <a:xfrm>
              <a:off x="1720" y="1809"/>
              <a:ext cx="30" cy="57"/>
            </a:xfrm>
            <a:custGeom>
              <a:avLst/>
              <a:gdLst>
                <a:gd name="T0" fmla="*/ 0 w 30"/>
                <a:gd name="T1" fmla="*/ 54 h 57"/>
                <a:gd name="T2" fmla="*/ 16 w 30"/>
                <a:gd name="T3" fmla="*/ 0 h 57"/>
                <a:gd name="T4" fmla="*/ 30 w 30"/>
                <a:gd name="T5" fmla="*/ 7 h 57"/>
                <a:gd name="T6" fmla="*/ 13 w 30"/>
                <a:gd name="T7" fmla="*/ 57 h 57"/>
                <a:gd name="T8" fmla="*/ 0 w 30"/>
                <a:gd name="T9" fmla="*/ 54 h 57"/>
                <a:gd name="T10" fmla="*/ 0 w 30"/>
                <a:gd name="T11" fmla="*/ 54 h 57"/>
              </a:gdLst>
              <a:ahLst/>
              <a:cxnLst>
                <a:cxn ang="0">
                  <a:pos x="T0" y="T1"/>
                </a:cxn>
                <a:cxn ang="0">
                  <a:pos x="T2" y="T3"/>
                </a:cxn>
                <a:cxn ang="0">
                  <a:pos x="T4" y="T5"/>
                </a:cxn>
                <a:cxn ang="0">
                  <a:pos x="T6" y="T7"/>
                </a:cxn>
                <a:cxn ang="0">
                  <a:pos x="T8" y="T9"/>
                </a:cxn>
                <a:cxn ang="0">
                  <a:pos x="T10" y="T11"/>
                </a:cxn>
              </a:cxnLst>
              <a:rect l="0" t="0" r="r" b="b"/>
              <a:pathLst>
                <a:path w="30" h="57">
                  <a:moveTo>
                    <a:pt x="0" y="54"/>
                  </a:moveTo>
                  <a:lnTo>
                    <a:pt x="16" y="0"/>
                  </a:lnTo>
                  <a:lnTo>
                    <a:pt x="30" y="7"/>
                  </a:lnTo>
                  <a:lnTo>
                    <a:pt x="13" y="57"/>
                  </a:lnTo>
                  <a:lnTo>
                    <a:pt x="0" y="54"/>
                  </a:lnTo>
                  <a:lnTo>
                    <a:pt x="0"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39" name="Freeform 40"/>
            <p:cNvSpPr/>
            <p:nvPr/>
          </p:nvSpPr>
          <p:spPr bwMode="auto">
            <a:xfrm>
              <a:off x="1709" y="1802"/>
              <a:ext cx="48" cy="74"/>
            </a:xfrm>
            <a:custGeom>
              <a:avLst/>
              <a:gdLst>
                <a:gd name="T0" fmla="*/ 21 w 48"/>
                <a:gd name="T1" fmla="*/ 71 h 74"/>
                <a:gd name="T2" fmla="*/ 7 w 48"/>
                <a:gd name="T3" fmla="*/ 68 h 74"/>
                <a:gd name="T4" fmla="*/ 11 w 48"/>
                <a:gd name="T5" fmla="*/ 61 h 74"/>
                <a:gd name="T6" fmla="*/ 17 w 48"/>
                <a:gd name="T7" fmla="*/ 64 h 74"/>
                <a:gd name="T8" fmla="*/ 11 w 48"/>
                <a:gd name="T9" fmla="*/ 61 h 74"/>
                <a:gd name="T10" fmla="*/ 7 w 48"/>
                <a:gd name="T11" fmla="*/ 68 h 74"/>
                <a:gd name="T12" fmla="*/ 0 w 48"/>
                <a:gd name="T13" fmla="*/ 64 h 74"/>
                <a:gd name="T14" fmla="*/ 24 w 48"/>
                <a:gd name="T15" fmla="*/ 0 h 74"/>
                <a:gd name="T16" fmla="*/ 48 w 48"/>
                <a:gd name="T17" fmla="*/ 7 h 74"/>
                <a:gd name="T18" fmla="*/ 27 w 48"/>
                <a:gd name="T19" fmla="*/ 74 h 74"/>
                <a:gd name="T20" fmla="*/ 21 w 48"/>
                <a:gd name="T21" fmla="*/ 71 h 74"/>
                <a:gd name="T22" fmla="*/ 21 w 48"/>
                <a:gd name="T23" fmla="*/ 7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74">
                  <a:moveTo>
                    <a:pt x="21" y="71"/>
                  </a:moveTo>
                  <a:lnTo>
                    <a:pt x="7" y="68"/>
                  </a:lnTo>
                  <a:lnTo>
                    <a:pt x="11" y="61"/>
                  </a:lnTo>
                  <a:lnTo>
                    <a:pt x="17" y="64"/>
                  </a:lnTo>
                  <a:lnTo>
                    <a:pt x="11" y="61"/>
                  </a:lnTo>
                  <a:lnTo>
                    <a:pt x="7" y="68"/>
                  </a:lnTo>
                  <a:lnTo>
                    <a:pt x="0" y="64"/>
                  </a:lnTo>
                  <a:lnTo>
                    <a:pt x="24" y="0"/>
                  </a:lnTo>
                  <a:lnTo>
                    <a:pt x="48" y="7"/>
                  </a:lnTo>
                  <a:lnTo>
                    <a:pt x="27" y="74"/>
                  </a:lnTo>
                  <a:lnTo>
                    <a:pt x="21" y="71"/>
                  </a:lnTo>
                  <a:lnTo>
                    <a:pt x="21"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40" name="Freeform 41"/>
            <p:cNvSpPr/>
            <p:nvPr/>
          </p:nvSpPr>
          <p:spPr bwMode="auto">
            <a:xfrm>
              <a:off x="1730" y="1826"/>
              <a:ext cx="27" cy="44"/>
            </a:xfrm>
            <a:custGeom>
              <a:avLst/>
              <a:gdLst>
                <a:gd name="T0" fmla="*/ 0 w 27"/>
                <a:gd name="T1" fmla="*/ 37 h 44"/>
                <a:gd name="T2" fmla="*/ 13 w 27"/>
                <a:gd name="T3" fmla="*/ 0 h 44"/>
                <a:gd name="T4" fmla="*/ 27 w 27"/>
                <a:gd name="T5" fmla="*/ 7 h 44"/>
                <a:gd name="T6" fmla="*/ 10 w 27"/>
                <a:gd name="T7" fmla="*/ 44 h 44"/>
                <a:gd name="T8" fmla="*/ 0 w 27"/>
                <a:gd name="T9" fmla="*/ 37 h 44"/>
                <a:gd name="T10" fmla="*/ 0 w 27"/>
                <a:gd name="T11" fmla="*/ 37 h 44"/>
              </a:gdLst>
              <a:ahLst/>
              <a:cxnLst>
                <a:cxn ang="0">
                  <a:pos x="T0" y="T1"/>
                </a:cxn>
                <a:cxn ang="0">
                  <a:pos x="T2" y="T3"/>
                </a:cxn>
                <a:cxn ang="0">
                  <a:pos x="T4" y="T5"/>
                </a:cxn>
                <a:cxn ang="0">
                  <a:pos x="T6" y="T7"/>
                </a:cxn>
                <a:cxn ang="0">
                  <a:pos x="T8" y="T9"/>
                </a:cxn>
                <a:cxn ang="0">
                  <a:pos x="T10" y="T11"/>
                </a:cxn>
              </a:cxnLst>
              <a:rect l="0" t="0" r="r" b="b"/>
              <a:pathLst>
                <a:path w="27" h="44">
                  <a:moveTo>
                    <a:pt x="0" y="37"/>
                  </a:moveTo>
                  <a:lnTo>
                    <a:pt x="13" y="0"/>
                  </a:lnTo>
                  <a:lnTo>
                    <a:pt x="27" y="7"/>
                  </a:lnTo>
                  <a:lnTo>
                    <a:pt x="10" y="44"/>
                  </a:lnTo>
                  <a:lnTo>
                    <a:pt x="0" y="37"/>
                  </a:lnTo>
                  <a:lnTo>
                    <a:pt x="0"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41" name="Freeform 42"/>
            <p:cNvSpPr>
              <a:spLocks noEditPoints="1"/>
            </p:cNvSpPr>
            <p:nvPr/>
          </p:nvSpPr>
          <p:spPr bwMode="auto">
            <a:xfrm>
              <a:off x="1720" y="1816"/>
              <a:ext cx="47" cy="60"/>
            </a:xfrm>
            <a:custGeom>
              <a:avLst/>
              <a:gdLst>
                <a:gd name="T0" fmla="*/ 16 w 47"/>
                <a:gd name="T1" fmla="*/ 57 h 60"/>
                <a:gd name="T2" fmla="*/ 6 w 47"/>
                <a:gd name="T3" fmla="*/ 54 h 60"/>
                <a:gd name="T4" fmla="*/ 10 w 47"/>
                <a:gd name="T5" fmla="*/ 47 h 60"/>
                <a:gd name="T6" fmla="*/ 13 w 47"/>
                <a:gd name="T7" fmla="*/ 50 h 60"/>
                <a:gd name="T8" fmla="*/ 10 w 47"/>
                <a:gd name="T9" fmla="*/ 47 h 60"/>
                <a:gd name="T10" fmla="*/ 6 w 47"/>
                <a:gd name="T11" fmla="*/ 54 h 60"/>
                <a:gd name="T12" fmla="*/ 0 w 47"/>
                <a:gd name="T13" fmla="*/ 50 h 60"/>
                <a:gd name="T14" fmla="*/ 20 w 47"/>
                <a:gd name="T15" fmla="*/ 0 h 60"/>
                <a:gd name="T16" fmla="*/ 47 w 47"/>
                <a:gd name="T17" fmla="*/ 13 h 60"/>
                <a:gd name="T18" fmla="*/ 23 w 47"/>
                <a:gd name="T19" fmla="*/ 60 h 60"/>
                <a:gd name="T20" fmla="*/ 16 w 47"/>
                <a:gd name="T21" fmla="*/ 57 h 60"/>
                <a:gd name="T22" fmla="*/ 16 w 47"/>
                <a:gd name="T23" fmla="*/ 57 h 60"/>
                <a:gd name="T24" fmla="*/ 20 w 47"/>
                <a:gd name="T25" fmla="*/ 40 h 60"/>
                <a:gd name="T26" fmla="*/ 27 w 47"/>
                <a:gd name="T27" fmla="*/ 20 h 60"/>
                <a:gd name="T28" fmla="*/ 27 w 47"/>
                <a:gd name="T29" fmla="*/ 20 h 60"/>
                <a:gd name="T30" fmla="*/ 20 w 47"/>
                <a:gd name="T31" fmla="*/ 40 h 60"/>
                <a:gd name="T32" fmla="*/ 20 w 47"/>
                <a:gd name="T33" fmla="*/ 4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7" h="60">
                  <a:moveTo>
                    <a:pt x="16" y="57"/>
                  </a:moveTo>
                  <a:lnTo>
                    <a:pt x="6" y="54"/>
                  </a:lnTo>
                  <a:lnTo>
                    <a:pt x="10" y="47"/>
                  </a:lnTo>
                  <a:lnTo>
                    <a:pt x="13" y="50"/>
                  </a:lnTo>
                  <a:lnTo>
                    <a:pt x="10" y="47"/>
                  </a:lnTo>
                  <a:lnTo>
                    <a:pt x="6" y="54"/>
                  </a:lnTo>
                  <a:lnTo>
                    <a:pt x="0" y="50"/>
                  </a:lnTo>
                  <a:lnTo>
                    <a:pt x="20" y="0"/>
                  </a:lnTo>
                  <a:lnTo>
                    <a:pt x="47" y="13"/>
                  </a:lnTo>
                  <a:lnTo>
                    <a:pt x="23" y="60"/>
                  </a:lnTo>
                  <a:lnTo>
                    <a:pt x="16" y="57"/>
                  </a:lnTo>
                  <a:lnTo>
                    <a:pt x="16" y="57"/>
                  </a:lnTo>
                  <a:close/>
                  <a:moveTo>
                    <a:pt x="20" y="40"/>
                  </a:moveTo>
                  <a:lnTo>
                    <a:pt x="27" y="20"/>
                  </a:lnTo>
                  <a:lnTo>
                    <a:pt x="27" y="20"/>
                  </a:lnTo>
                  <a:lnTo>
                    <a:pt x="20" y="40"/>
                  </a:lnTo>
                  <a:lnTo>
                    <a:pt x="20"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42" name="Freeform 43"/>
            <p:cNvSpPr/>
            <p:nvPr/>
          </p:nvSpPr>
          <p:spPr bwMode="auto">
            <a:xfrm>
              <a:off x="1558" y="2498"/>
              <a:ext cx="97" cy="591"/>
            </a:xfrm>
            <a:custGeom>
              <a:avLst/>
              <a:gdLst>
                <a:gd name="T0" fmla="*/ 0 w 29"/>
                <a:gd name="T1" fmla="*/ 174 h 175"/>
                <a:gd name="T2" fmla="*/ 0 w 29"/>
                <a:gd name="T3" fmla="*/ 170 h 175"/>
                <a:gd name="T4" fmla="*/ 20 w 29"/>
                <a:gd name="T5" fmla="*/ 171 h 175"/>
                <a:gd name="T6" fmla="*/ 20 w 29"/>
                <a:gd name="T7" fmla="*/ 171 h 175"/>
                <a:gd name="T8" fmla="*/ 25 w 29"/>
                <a:gd name="T9" fmla="*/ 171 h 175"/>
                <a:gd name="T10" fmla="*/ 25 w 29"/>
                <a:gd name="T11" fmla="*/ 171 h 175"/>
                <a:gd name="T12" fmla="*/ 17 w 29"/>
                <a:gd name="T13" fmla="*/ 83 h 175"/>
                <a:gd name="T14" fmla="*/ 17 w 29"/>
                <a:gd name="T15" fmla="*/ 83 h 175"/>
                <a:gd name="T16" fmla="*/ 9 w 29"/>
                <a:gd name="T17" fmla="*/ 0 h 175"/>
                <a:gd name="T18" fmla="*/ 9 w 29"/>
                <a:gd name="T19" fmla="*/ 0 h 175"/>
                <a:gd name="T20" fmla="*/ 9 w 29"/>
                <a:gd name="T21" fmla="*/ 0 h 175"/>
                <a:gd name="T22" fmla="*/ 13 w 29"/>
                <a:gd name="T23" fmla="*/ 0 h 175"/>
                <a:gd name="T24" fmla="*/ 29 w 29"/>
                <a:gd name="T25" fmla="*/ 172 h 175"/>
                <a:gd name="T26" fmla="*/ 29 w 29"/>
                <a:gd name="T27" fmla="*/ 172 h 175"/>
                <a:gd name="T28" fmla="*/ 29 w 29"/>
                <a:gd name="T29" fmla="*/ 173 h 175"/>
                <a:gd name="T30" fmla="*/ 29 w 29"/>
                <a:gd name="T31" fmla="*/ 173 h 175"/>
                <a:gd name="T32" fmla="*/ 29 w 29"/>
                <a:gd name="T33" fmla="*/ 173 h 175"/>
                <a:gd name="T34" fmla="*/ 29 w 29"/>
                <a:gd name="T35" fmla="*/ 173 h 175"/>
                <a:gd name="T36" fmla="*/ 27 w 29"/>
                <a:gd name="T37" fmla="*/ 174 h 175"/>
                <a:gd name="T38" fmla="*/ 27 w 29"/>
                <a:gd name="T39" fmla="*/ 174 h 175"/>
                <a:gd name="T40" fmla="*/ 25 w 29"/>
                <a:gd name="T41" fmla="*/ 175 h 175"/>
                <a:gd name="T42" fmla="*/ 25 w 29"/>
                <a:gd name="T43" fmla="*/ 175 h 175"/>
                <a:gd name="T44" fmla="*/ 20 w 29"/>
                <a:gd name="T45" fmla="*/ 175 h 175"/>
                <a:gd name="T46" fmla="*/ 20 w 29"/>
                <a:gd name="T47" fmla="*/ 175 h 175"/>
                <a:gd name="T48" fmla="*/ 0 w 29"/>
                <a:gd name="T49" fmla="*/ 17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9" h="175">
                  <a:moveTo>
                    <a:pt x="0" y="174"/>
                  </a:moveTo>
                  <a:cubicBezTo>
                    <a:pt x="0" y="170"/>
                    <a:pt x="0" y="170"/>
                    <a:pt x="0" y="170"/>
                  </a:cubicBezTo>
                  <a:cubicBezTo>
                    <a:pt x="0" y="170"/>
                    <a:pt x="12" y="171"/>
                    <a:pt x="20" y="171"/>
                  </a:cubicBezTo>
                  <a:cubicBezTo>
                    <a:pt x="20" y="171"/>
                    <a:pt x="20" y="171"/>
                    <a:pt x="20" y="171"/>
                  </a:cubicBezTo>
                  <a:cubicBezTo>
                    <a:pt x="22" y="171"/>
                    <a:pt x="24" y="171"/>
                    <a:pt x="25" y="171"/>
                  </a:cubicBezTo>
                  <a:cubicBezTo>
                    <a:pt x="25" y="171"/>
                    <a:pt x="25" y="171"/>
                    <a:pt x="25" y="171"/>
                  </a:cubicBezTo>
                  <a:cubicBezTo>
                    <a:pt x="25" y="162"/>
                    <a:pt x="21" y="122"/>
                    <a:pt x="17" y="83"/>
                  </a:cubicBezTo>
                  <a:cubicBezTo>
                    <a:pt x="17" y="83"/>
                    <a:pt x="17" y="83"/>
                    <a:pt x="17" y="83"/>
                  </a:cubicBezTo>
                  <a:cubicBezTo>
                    <a:pt x="13" y="41"/>
                    <a:pt x="9" y="0"/>
                    <a:pt x="9" y="0"/>
                  </a:cubicBezTo>
                  <a:cubicBezTo>
                    <a:pt x="9" y="0"/>
                    <a:pt x="9" y="0"/>
                    <a:pt x="9" y="0"/>
                  </a:cubicBezTo>
                  <a:cubicBezTo>
                    <a:pt x="9" y="0"/>
                    <a:pt x="9" y="0"/>
                    <a:pt x="9" y="0"/>
                  </a:cubicBezTo>
                  <a:cubicBezTo>
                    <a:pt x="13" y="0"/>
                    <a:pt x="13" y="0"/>
                    <a:pt x="13" y="0"/>
                  </a:cubicBezTo>
                  <a:cubicBezTo>
                    <a:pt x="13" y="0"/>
                    <a:pt x="29" y="164"/>
                    <a:pt x="29" y="172"/>
                  </a:cubicBezTo>
                  <a:cubicBezTo>
                    <a:pt x="29" y="172"/>
                    <a:pt x="29" y="172"/>
                    <a:pt x="29" y="172"/>
                  </a:cubicBezTo>
                  <a:cubicBezTo>
                    <a:pt x="29" y="172"/>
                    <a:pt x="29" y="172"/>
                    <a:pt x="29" y="173"/>
                  </a:cubicBezTo>
                  <a:cubicBezTo>
                    <a:pt x="29" y="173"/>
                    <a:pt x="29" y="173"/>
                    <a:pt x="29" y="173"/>
                  </a:cubicBezTo>
                  <a:cubicBezTo>
                    <a:pt x="29" y="173"/>
                    <a:pt x="29" y="173"/>
                    <a:pt x="29" y="173"/>
                  </a:cubicBezTo>
                  <a:cubicBezTo>
                    <a:pt x="29" y="173"/>
                    <a:pt x="29" y="173"/>
                    <a:pt x="29" y="173"/>
                  </a:cubicBezTo>
                  <a:cubicBezTo>
                    <a:pt x="28" y="175"/>
                    <a:pt x="28" y="174"/>
                    <a:pt x="27" y="174"/>
                  </a:cubicBezTo>
                  <a:cubicBezTo>
                    <a:pt x="27" y="174"/>
                    <a:pt x="27" y="174"/>
                    <a:pt x="27" y="174"/>
                  </a:cubicBezTo>
                  <a:cubicBezTo>
                    <a:pt x="26" y="174"/>
                    <a:pt x="26" y="175"/>
                    <a:pt x="25" y="175"/>
                  </a:cubicBezTo>
                  <a:cubicBezTo>
                    <a:pt x="25" y="175"/>
                    <a:pt x="25" y="175"/>
                    <a:pt x="25" y="175"/>
                  </a:cubicBezTo>
                  <a:cubicBezTo>
                    <a:pt x="24" y="175"/>
                    <a:pt x="22" y="175"/>
                    <a:pt x="20" y="175"/>
                  </a:cubicBezTo>
                  <a:cubicBezTo>
                    <a:pt x="20" y="175"/>
                    <a:pt x="20" y="175"/>
                    <a:pt x="20" y="175"/>
                  </a:cubicBezTo>
                  <a:cubicBezTo>
                    <a:pt x="12" y="175"/>
                    <a:pt x="0" y="174"/>
                    <a:pt x="0" y="1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43" name="Freeform 44"/>
            <p:cNvSpPr>
              <a:spLocks noEditPoints="1"/>
            </p:cNvSpPr>
            <p:nvPr/>
          </p:nvSpPr>
          <p:spPr bwMode="auto">
            <a:xfrm>
              <a:off x="1551" y="2481"/>
              <a:ext cx="111" cy="622"/>
            </a:xfrm>
            <a:custGeom>
              <a:avLst/>
              <a:gdLst>
                <a:gd name="T0" fmla="*/ 0 w 33"/>
                <a:gd name="T1" fmla="*/ 181 h 184"/>
                <a:gd name="T2" fmla="*/ 0 w 33"/>
                <a:gd name="T3" fmla="*/ 180 h 184"/>
                <a:gd name="T4" fmla="*/ 0 w 33"/>
                <a:gd name="T5" fmla="*/ 179 h 184"/>
                <a:gd name="T6" fmla="*/ 0 w 33"/>
                <a:gd name="T7" fmla="*/ 179 h 184"/>
                <a:gd name="T8" fmla="*/ 2 w 33"/>
                <a:gd name="T9" fmla="*/ 173 h 184"/>
                <a:gd name="T10" fmla="*/ 22 w 33"/>
                <a:gd name="T11" fmla="*/ 174 h 184"/>
                <a:gd name="T12" fmla="*/ 23 w 33"/>
                <a:gd name="T13" fmla="*/ 174 h 184"/>
                <a:gd name="T14" fmla="*/ 25 w 33"/>
                <a:gd name="T15" fmla="*/ 174 h 184"/>
                <a:gd name="T16" fmla="*/ 17 w 33"/>
                <a:gd name="T17" fmla="*/ 89 h 184"/>
                <a:gd name="T18" fmla="*/ 9 w 33"/>
                <a:gd name="T19" fmla="*/ 5 h 184"/>
                <a:gd name="T20" fmla="*/ 12 w 33"/>
                <a:gd name="T21" fmla="*/ 3 h 184"/>
                <a:gd name="T22" fmla="*/ 17 w 33"/>
                <a:gd name="T23" fmla="*/ 5 h 184"/>
                <a:gd name="T24" fmla="*/ 17 w 33"/>
                <a:gd name="T25" fmla="*/ 5 h 184"/>
                <a:gd name="T26" fmla="*/ 18 w 33"/>
                <a:gd name="T27" fmla="*/ 6 h 184"/>
                <a:gd name="T28" fmla="*/ 18 w 33"/>
                <a:gd name="T29" fmla="*/ 12 h 184"/>
                <a:gd name="T30" fmla="*/ 20 w 33"/>
                <a:gd name="T31" fmla="*/ 30 h 184"/>
                <a:gd name="T32" fmla="*/ 25 w 33"/>
                <a:gd name="T33" fmla="*/ 88 h 184"/>
                <a:gd name="T34" fmla="*/ 33 w 33"/>
                <a:gd name="T35" fmla="*/ 177 h 184"/>
                <a:gd name="T36" fmla="*/ 33 w 33"/>
                <a:gd name="T37" fmla="*/ 177 h 184"/>
                <a:gd name="T38" fmla="*/ 33 w 33"/>
                <a:gd name="T39" fmla="*/ 178 h 184"/>
                <a:gd name="T40" fmla="*/ 33 w 33"/>
                <a:gd name="T41" fmla="*/ 178 h 184"/>
                <a:gd name="T42" fmla="*/ 33 w 33"/>
                <a:gd name="T43" fmla="*/ 179 h 184"/>
                <a:gd name="T44" fmla="*/ 33 w 33"/>
                <a:gd name="T45" fmla="*/ 180 h 184"/>
                <a:gd name="T46" fmla="*/ 30 w 33"/>
                <a:gd name="T47" fmla="*/ 181 h 184"/>
                <a:gd name="T48" fmla="*/ 30 w 33"/>
                <a:gd name="T49" fmla="*/ 181 h 184"/>
                <a:gd name="T50" fmla="*/ 27 w 33"/>
                <a:gd name="T51" fmla="*/ 182 h 184"/>
                <a:gd name="T52" fmla="*/ 22 w 33"/>
                <a:gd name="T53" fmla="*/ 182 h 184"/>
                <a:gd name="T54" fmla="*/ 4 w 33"/>
                <a:gd name="T55" fmla="*/ 181 h 184"/>
                <a:gd name="T56" fmla="*/ 3 w 33"/>
                <a:gd name="T57" fmla="*/ 184 h 184"/>
                <a:gd name="T58" fmla="*/ 2 w 33"/>
                <a:gd name="T59" fmla="*/ 181 h 184"/>
                <a:gd name="T60" fmla="*/ 2 w 33"/>
                <a:gd name="T61" fmla="*/ 181 h 184"/>
                <a:gd name="T62" fmla="*/ 1 w 33"/>
                <a:gd name="T63" fmla="*/ 181 h 184"/>
                <a:gd name="T64" fmla="*/ 2 w 33"/>
                <a:gd name="T65" fmla="*/ 179 h 184"/>
                <a:gd name="T66" fmla="*/ 2 w 33"/>
                <a:gd name="T67" fmla="*/ 179 h 184"/>
                <a:gd name="T68" fmla="*/ 2 w 33"/>
                <a:gd name="T69" fmla="*/ 179 h 184"/>
                <a:gd name="T70" fmla="*/ 25 w 33"/>
                <a:gd name="T71" fmla="*/ 178 h 184"/>
                <a:gd name="T72" fmla="*/ 27 w 33"/>
                <a:gd name="T73" fmla="*/ 178 h 184"/>
                <a:gd name="T74" fmla="*/ 27 w 33"/>
                <a:gd name="T75" fmla="*/ 178 h 184"/>
                <a:gd name="T76" fmla="*/ 33 w 33"/>
                <a:gd name="T77" fmla="*/ 178 h 184"/>
                <a:gd name="T78" fmla="*/ 33 w 33"/>
                <a:gd name="T79" fmla="*/ 178 h 184"/>
                <a:gd name="T80" fmla="*/ 26 w 33"/>
                <a:gd name="T81" fmla="*/ 135 h 184"/>
                <a:gd name="T82" fmla="*/ 29 w 33"/>
                <a:gd name="T83" fmla="*/ 175 h 184"/>
                <a:gd name="T84" fmla="*/ 14 w 33"/>
                <a:gd name="T85" fmla="*/ 7 h 184"/>
                <a:gd name="T86" fmla="*/ 14 w 33"/>
                <a:gd name="T87" fmla="*/ 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 h="184">
                  <a:moveTo>
                    <a:pt x="0" y="181"/>
                  </a:moveTo>
                  <a:cubicBezTo>
                    <a:pt x="0" y="181"/>
                    <a:pt x="0" y="181"/>
                    <a:pt x="0" y="181"/>
                  </a:cubicBezTo>
                  <a:cubicBezTo>
                    <a:pt x="0" y="181"/>
                    <a:pt x="0" y="181"/>
                    <a:pt x="0" y="181"/>
                  </a:cubicBezTo>
                  <a:cubicBezTo>
                    <a:pt x="0" y="181"/>
                    <a:pt x="0" y="181"/>
                    <a:pt x="0" y="180"/>
                  </a:cubicBezTo>
                  <a:cubicBezTo>
                    <a:pt x="0" y="180"/>
                    <a:pt x="0" y="180"/>
                    <a:pt x="0" y="180"/>
                  </a:cubicBezTo>
                  <a:cubicBezTo>
                    <a:pt x="0" y="180"/>
                    <a:pt x="0" y="180"/>
                    <a:pt x="0" y="179"/>
                  </a:cubicBezTo>
                  <a:cubicBezTo>
                    <a:pt x="0" y="179"/>
                    <a:pt x="0" y="179"/>
                    <a:pt x="0" y="179"/>
                  </a:cubicBezTo>
                  <a:cubicBezTo>
                    <a:pt x="0" y="179"/>
                    <a:pt x="0" y="179"/>
                    <a:pt x="0" y="179"/>
                  </a:cubicBezTo>
                  <a:cubicBezTo>
                    <a:pt x="0" y="173"/>
                    <a:pt x="0" y="173"/>
                    <a:pt x="0" y="173"/>
                  </a:cubicBezTo>
                  <a:cubicBezTo>
                    <a:pt x="2" y="173"/>
                    <a:pt x="2" y="173"/>
                    <a:pt x="2" y="173"/>
                  </a:cubicBezTo>
                  <a:cubicBezTo>
                    <a:pt x="2" y="173"/>
                    <a:pt x="14" y="174"/>
                    <a:pt x="22" y="174"/>
                  </a:cubicBezTo>
                  <a:cubicBezTo>
                    <a:pt x="22" y="174"/>
                    <a:pt x="22" y="174"/>
                    <a:pt x="22" y="174"/>
                  </a:cubicBezTo>
                  <a:cubicBezTo>
                    <a:pt x="22" y="174"/>
                    <a:pt x="22" y="174"/>
                    <a:pt x="23" y="174"/>
                  </a:cubicBezTo>
                  <a:cubicBezTo>
                    <a:pt x="23" y="174"/>
                    <a:pt x="23" y="174"/>
                    <a:pt x="23" y="174"/>
                  </a:cubicBezTo>
                  <a:cubicBezTo>
                    <a:pt x="23" y="174"/>
                    <a:pt x="24" y="174"/>
                    <a:pt x="25" y="174"/>
                  </a:cubicBezTo>
                  <a:cubicBezTo>
                    <a:pt x="25" y="174"/>
                    <a:pt x="25" y="174"/>
                    <a:pt x="25" y="174"/>
                  </a:cubicBezTo>
                  <a:cubicBezTo>
                    <a:pt x="24" y="162"/>
                    <a:pt x="21" y="125"/>
                    <a:pt x="17" y="89"/>
                  </a:cubicBezTo>
                  <a:cubicBezTo>
                    <a:pt x="17" y="89"/>
                    <a:pt x="17" y="89"/>
                    <a:pt x="17" y="89"/>
                  </a:cubicBezTo>
                  <a:cubicBezTo>
                    <a:pt x="13" y="46"/>
                    <a:pt x="9" y="5"/>
                    <a:pt x="9" y="5"/>
                  </a:cubicBezTo>
                  <a:cubicBezTo>
                    <a:pt x="9" y="5"/>
                    <a:pt x="9" y="5"/>
                    <a:pt x="9" y="5"/>
                  </a:cubicBezTo>
                  <a:cubicBezTo>
                    <a:pt x="9" y="0"/>
                    <a:pt x="9" y="0"/>
                    <a:pt x="9" y="0"/>
                  </a:cubicBezTo>
                  <a:cubicBezTo>
                    <a:pt x="12" y="3"/>
                    <a:pt x="12" y="3"/>
                    <a:pt x="12" y="3"/>
                  </a:cubicBezTo>
                  <a:cubicBezTo>
                    <a:pt x="17" y="3"/>
                    <a:pt x="17" y="3"/>
                    <a:pt x="17" y="3"/>
                  </a:cubicBezTo>
                  <a:cubicBezTo>
                    <a:pt x="17" y="5"/>
                    <a:pt x="17" y="5"/>
                    <a:pt x="17" y="5"/>
                  </a:cubicBezTo>
                  <a:cubicBezTo>
                    <a:pt x="17" y="5"/>
                    <a:pt x="17" y="5"/>
                    <a:pt x="17" y="5"/>
                  </a:cubicBezTo>
                  <a:cubicBezTo>
                    <a:pt x="17" y="5"/>
                    <a:pt x="17" y="5"/>
                    <a:pt x="17" y="5"/>
                  </a:cubicBezTo>
                  <a:cubicBezTo>
                    <a:pt x="17" y="5"/>
                    <a:pt x="17" y="5"/>
                    <a:pt x="17" y="5"/>
                  </a:cubicBezTo>
                  <a:cubicBezTo>
                    <a:pt x="17" y="5"/>
                    <a:pt x="17" y="6"/>
                    <a:pt x="18" y="6"/>
                  </a:cubicBezTo>
                  <a:cubicBezTo>
                    <a:pt x="18" y="6"/>
                    <a:pt x="18" y="6"/>
                    <a:pt x="18" y="6"/>
                  </a:cubicBezTo>
                  <a:cubicBezTo>
                    <a:pt x="18" y="8"/>
                    <a:pt x="18" y="9"/>
                    <a:pt x="18" y="12"/>
                  </a:cubicBezTo>
                  <a:cubicBezTo>
                    <a:pt x="18" y="12"/>
                    <a:pt x="18" y="12"/>
                    <a:pt x="18" y="12"/>
                  </a:cubicBezTo>
                  <a:cubicBezTo>
                    <a:pt x="18" y="16"/>
                    <a:pt x="19" y="23"/>
                    <a:pt x="20" y="30"/>
                  </a:cubicBezTo>
                  <a:cubicBezTo>
                    <a:pt x="20" y="30"/>
                    <a:pt x="20" y="30"/>
                    <a:pt x="20" y="30"/>
                  </a:cubicBezTo>
                  <a:cubicBezTo>
                    <a:pt x="21" y="46"/>
                    <a:pt x="23" y="67"/>
                    <a:pt x="25" y="88"/>
                  </a:cubicBezTo>
                  <a:cubicBezTo>
                    <a:pt x="25" y="88"/>
                    <a:pt x="25" y="88"/>
                    <a:pt x="25" y="88"/>
                  </a:cubicBezTo>
                  <a:cubicBezTo>
                    <a:pt x="29" y="130"/>
                    <a:pt x="33" y="173"/>
                    <a:pt x="33" y="177"/>
                  </a:cubicBezTo>
                  <a:cubicBezTo>
                    <a:pt x="33" y="177"/>
                    <a:pt x="33" y="177"/>
                    <a:pt x="33" y="177"/>
                  </a:cubicBezTo>
                  <a:cubicBezTo>
                    <a:pt x="33" y="177"/>
                    <a:pt x="33" y="177"/>
                    <a:pt x="33" y="177"/>
                  </a:cubicBezTo>
                  <a:cubicBezTo>
                    <a:pt x="33" y="177"/>
                    <a:pt x="33" y="177"/>
                    <a:pt x="33" y="178"/>
                  </a:cubicBezTo>
                  <a:cubicBezTo>
                    <a:pt x="33" y="178"/>
                    <a:pt x="33" y="178"/>
                    <a:pt x="33" y="178"/>
                  </a:cubicBezTo>
                  <a:cubicBezTo>
                    <a:pt x="33" y="178"/>
                    <a:pt x="33" y="178"/>
                    <a:pt x="33" y="178"/>
                  </a:cubicBezTo>
                  <a:cubicBezTo>
                    <a:pt x="33" y="178"/>
                    <a:pt x="33" y="178"/>
                    <a:pt x="33" y="178"/>
                  </a:cubicBezTo>
                  <a:cubicBezTo>
                    <a:pt x="33" y="178"/>
                    <a:pt x="33" y="178"/>
                    <a:pt x="33" y="178"/>
                  </a:cubicBezTo>
                  <a:cubicBezTo>
                    <a:pt x="33" y="179"/>
                    <a:pt x="33" y="179"/>
                    <a:pt x="33" y="179"/>
                  </a:cubicBezTo>
                  <a:cubicBezTo>
                    <a:pt x="33" y="179"/>
                    <a:pt x="33" y="179"/>
                    <a:pt x="33" y="179"/>
                  </a:cubicBezTo>
                  <a:cubicBezTo>
                    <a:pt x="33" y="180"/>
                    <a:pt x="33" y="180"/>
                    <a:pt x="33" y="180"/>
                  </a:cubicBezTo>
                  <a:cubicBezTo>
                    <a:pt x="32" y="180"/>
                    <a:pt x="32" y="180"/>
                    <a:pt x="32" y="180"/>
                  </a:cubicBezTo>
                  <a:cubicBezTo>
                    <a:pt x="32" y="181"/>
                    <a:pt x="30" y="181"/>
                    <a:pt x="30" y="181"/>
                  </a:cubicBezTo>
                  <a:cubicBezTo>
                    <a:pt x="30" y="181"/>
                    <a:pt x="30" y="181"/>
                    <a:pt x="30" y="181"/>
                  </a:cubicBezTo>
                  <a:cubicBezTo>
                    <a:pt x="30" y="181"/>
                    <a:pt x="30" y="181"/>
                    <a:pt x="30" y="181"/>
                  </a:cubicBezTo>
                  <a:cubicBezTo>
                    <a:pt x="29" y="181"/>
                    <a:pt x="29" y="181"/>
                    <a:pt x="29" y="181"/>
                  </a:cubicBezTo>
                  <a:cubicBezTo>
                    <a:pt x="29" y="181"/>
                    <a:pt x="28" y="182"/>
                    <a:pt x="27" y="182"/>
                  </a:cubicBezTo>
                  <a:cubicBezTo>
                    <a:pt x="27" y="182"/>
                    <a:pt x="27" y="182"/>
                    <a:pt x="27" y="182"/>
                  </a:cubicBezTo>
                  <a:cubicBezTo>
                    <a:pt x="26" y="182"/>
                    <a:pt x="24" y="182"/>
                    <a:pt x="22" y="182"/>
                  </a:cubicBezTo>
                  <a:cubicBezTo>
                    <a:pt x="22" y="182"/>
                    <a:pt x="22" y="182"/>
                    <a:pt x="22" y="182"/>
                  </a:cubicBezTo>
                  <a:cubicBezTo>
                    <a:pt x="16" y="182"/>
                    <a:pt x="7" y="181"/>
                    <a:pt x="4" y="181"/>
                  </a:cubicBezTo>
                  <a:cubicBezTo>
                    <a:pt x="4" y="181"/>
                    <a:pt x="4" y="181"/>
                    <a:pt x="4" y="181"/>
                  </a:cubicBezTo>
                  <a:cubicBezTo>
                    <a:pt x="3" y="184"/>
                    <a:pt x="3" y="184"/>
                    <a:pt x="3" y="184"/>
                  </a:cubicBezTo>
                  <a:cubicBezTo>
                    <a:pt x="0" y="181"/>
                    <a:pt x="0" y="181"/>
                    <a:pt x="0" y="181"/>
                  </a:cubicBezTo>
                  <a:close/>
                  <a:moveTo>
                    <a:pt x="2" y="181"/>
                  </a:moveTo>
                  <a:cubicBezTo>
                    <a:pt x="2" y="181"/>
                    <a:pt x="2" y="181"/>
                    <a:pt x="2" y="181"/>
                  </a:cubicBezTo>
                  <a:cubicBezTo>
                    <a:pt x="2" y="181"/>
                    <a:pt x="2" y="181"/>
                    <a:pt x="2" y="181"/>
                  </a:cubicBezTo>
                  <a:cubicBezTo>
                    <a:pt x="1" y="181"/>
                    <a:pt x="1" y="181"/>
                    <a:pt x="1" y="181"/>
                  </a:cubicBezTo>
                  <a:cubicBezTo>
                    <a:pt x="1" y="181"/>
                    <a:pt x="1" y="181"/>
                    <a:pt x="1" y="181"/>
                  </a:cubicBezTo>
                  <a:cubicBezTo>
                    <a:pt x="1" y="181"/>
                    <a:pt x="1" y="181"/>
                    <a:pt x="2" y="181"/>
                  </a:cubicBezTo>
                  <a:close/>
                  <a:moveTo>
                    <a:pt x="2" y="179"/>
                  </a:moveTo>
                  <a:cubicBezTo>
                    <a:pt x="2" y="179"/>
                    <a:pt x="2" y="179"/>
                    <a:pt x="2" y="179"/>
                  </a:cubicBezTo>
                  <a:cubicBezTo>
                    <a:pt x="2" y="179"/>
                    <a:pt x="2" y="179"/>
                    <a:pt x="2" y="179"/>
                  </a:cubicBezTo>
                  <a:close/>
                  <a:moveTo>
                    <a:pt x="2" y="179"/>
                  </a:moveTo>
                  <a:cubicBezTo>
                    <a:pt x="2" y="179"/>
                    <a:pt x="2" y="179"/>
                    <a:pt x="2" y="179"/>
                  </a:cubicBezTo>
                  <a:cubicBezTo>
                    <a:pt x="2" y="179"/>
                    <a:pt x="2" y="179"/>
                    <a:pt x="2" y="179"/>
                  </a:cubicBezTo>
                  <a:close/>
                  <a:moveTo>
                    <a:pt x="25" y="178"/>
                  </a:moveTo>
                  <a:cubicBezTo>
                    <a:pt x="26" y="178"/>
                    <a:pt x="27" y="178"/>
                    <a:pt x="27" y="178"/>
                  </a:cubicBezTo>
                  <a:cubicBezTo>
                    <a:pt x="27" y="178"/>
                    <a:pt x="27" y="178"/>
                    <a:pt x="27" y="178"/>
                  </a:cubicBezTo>
                  <a:cubicBezTo>
                    <a:pt x="27" y="178"/>
                    <a:pt x="27" y="178"/>
                    <a:pt x="27" y="178"/>
                  </a:cubicBezTo>
                  <a:cubicBezTo>
                    <a:pt x="27" y="178"/>
                    <a:pt x="27" y="178"/>
                    <a:pt x="27" y="178"/>
                  </a:cubicBezTo>
                  <a:cubicBezTo>
                    <a:pt x="27" y="178"/>
                    <a:pt x="26" y="178"/>
                    <a:pt x="25" y="178"/>
                  </a:cubicBezTo>
                  <a:close/>
                  <a:moveTo>
                    <a:pt x="33" y="178"/>
                  </a:moveTo>
                  <a:cubicBezTo>
                    <a:pt x="33" y="178"/>
                    <a:pt x="33" y="178"/>
                    <a:pt x="33" y="178"/>
                  </a:cubicBezTo>
                  <a:cubicBezTo>
                    <a:pt x="33" y="178"/>
                    <a:pt x="33" y="178"/>
                    <a:pt x="33" y="178"/>
                  </a:cubicBezTo>
                  <a:close/>
                  <a:moveTo>
                    <a:pt x="29" y="175"/>
                  </a:moveTo>
                  <a:cubicBezTo>
                    <a:pt x="29" y="169"/>
                    <a:pt x="28" y="154"/>
                    <a:pt x="26" y="135"/>
                  </a:cubicBezTo>
                  <a:cubicBezTo>
                    <a:pt x="26" y="135"/>
                    <a:pt x="26" y="135"/>
                    <a:pt x="26" y="135"/>
                  </a:cubicBezTo>
                  <a:cubicBezTo>
                    <a:pt x="28" y="154"/>
                    <a:pt x="29" y="169"/>
                    <a:pt x="29" y="175"/>
                  </a:cubicBezTo>
                  <a:close/>
                  <a:moveTo>
                    <a:pt x="15" y="17"/>
                  </a:moveTo>
                  <a:cubicBezTo>
                    <a:pt x="14" y="13"/>
                    <a:pt x="14" y="9"/>
                    <a:pt x="14" y="7"/>
                  </a:cubicBezTo>
                  <a:cubicBezTo>
                    <a:pt x="14" y="7"/>
                    <a:pt x="14" y="7"/>
                    <a:pt x="14" y="7"/>
                  </a:cubicBezTo>
                  <a:cubicBezTo>
                    <a:pt x="14" y="7"/>
                    <a:pt x="14" y="7"/>
                    <a:pt x="14" y="7"/>
                  </a:cubicBezTo>
                  <a:cubicBezTo>
                    <a:pt x="14" y="9"/>
                    <a:pt x="14" y="13"/>
                    <a:pt x="1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44" name="Freeform 45"/>
            <p:cNvSpPr>
              <a:spLocks noEditPoints="1"/>
            </p:cNvSpPr>
            <p:nvPr/>
          </p:nvSpPr>
          <p:spPr bwMode="auto">
            <a:xfrm>
              <a:off x="1669" y="2326"/>
              <a:ext cx="520" cy="229"/>
            </a:xfrm>
            <a:custGeom>
              <a:avLst/>
              <a:gdLst>
                <a:gd name="T0" fmla="*/ 128 w 154"/>
                <a:gd name="T1" fmla="*/ 65 h 68"/>
                <a:gd name="T2" fmla="*/ 122 w 154"/>
                <a:gd name="T3" fmla="*/ 40 h 68"/>
                <a:gd name="T4" fmla="*/ 122 w 154"/>
                <a:gd name="T5" fmla="*/ 40 h 68"/>
                <a:gd name="T6" fmla="*/ 110 w 154"/>
                <a:gd name="T7" fmla="*/ 6 h 68"/>
                <a:gd name="T8" fmla="*/ 110 w 154"/>
                <a:gd name="T9" fmla="*/ 6 h 68"/>
                <a:gd name="T10" fmla="*/ 105 w 154"/>
                <a:gd name="T11" fmla="*/ 4 h 68"/>
                <a:gd name="T12" fmla="*/ 105 w 154"/>
                <a:gd name="T13" fmla="*/ 4 h 68"/>
                <a:gd name="T14" fmla="*/ 45 w 154"/>
                <a:gd name="T15" fmla="*/ 23 h 68"/>
                <a:gd name="T16" fmla="*/ 45 w 154"/>
                <a:gd name="T17" fmla="*/ 23 h 68"/>
                <a:gd name="T18" fmla="*/ 2 w 154"/>
                <a:gd name="T19" fmla="*/ 42 h 68"/>
                <a:gd name="T20" fmla="*/ 2 w 154"/>
                <a:gd name="T21" fmla="*/ 42 h 68"/>
                <a:gd name="T22" fmla="*/ 0 w 154"/>
                <a:gd name="T23" fmla="*/ 38 h 68"/>
                <a:gd name="T24" fmla="*/ 105 w 154"/>
                <a:gd name="T25" fmla="*/ 0 h 68"/>
                <a:gd name="T26" fmla="*/ 105 w 154"/>
                <a:gd name="T27" fmla="*/ 0 h 68"/>
                <a:gd name="T28" fmla="*/ 113 w 154"/>
                <a:gd name="T29" fmla="*/ 4 h 68"/>
                <a:gd name="T30" fmla="*/ 113 w 154"/>
                <a:gd name="T31" fmla="*/ 4 h 68"/>
                <a:gd name="T32" fmla="*/ 131 w 154"/>
                <a:gd name="T33" fmla="*/ 62 h 68"/>
                <a:gd name="T34" fmla="*/ 131 w 154"/>
                <a:gd name="T35" fmla="*/ 62 h 68"/>
                <a:gd name="T36" fmla="*/ 153 w 154"/>
                <a:gd name="T37" fmla="*/ 53 h 68"/>
                <a:gd name="T38" fmla="*/ 154 w 154"/>
                <a:gd name="T39" fmla="*/ 57 h 68"/>
                <a:gd name="T40" fmla="*/ 128 w 154"/>
                <a:gd name="T41" fmla="*/ 68 h 68"/>
                <a:gd name="T42" fmla="*/ 128 w 154"/>
                <a:gd name="T43" fmla="*/ 65 h 68"/>
                <a:gd name="T44" fmla="*/ 2 w 154"/>
                <a:gd name="T45" fmla="*/ 42 h 68"/>
                <a:gd name="T46" fmla="*/ 2 w 154"/>
                <a:gd name="T47" fmla="*/ 42 h 68"/>
                <a:gd name="T48" fmla="*/ 2 w 154"/>
                <a:gd name="T49" fmla="*/ 42 h 68"/>
                <a:gd name="T50" fmla="*/ 2 w 154"/>
                <a:gd name="T51" fmla="*/ 42 h 68"/>
                <a:gd name="T52" fmla="*/ 2 w 154"/>
                <a:gd name="T53" fmla="*/ 4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4" h="68">
                  <a:moveTo>
                    <a:pt x="128" y="65"/>
                  </a:moveTo>
                  <a:cubicBezTo>
                    <a:pt x="128" y="65"/>
                    <a:pt x="125" y="54"/>
                    <a:pt x="122" y="40"/>
                  </a:cubicBezTo>
                  <a:cubicBezTo>
                    <a:pt x="122" y="40"/>
                    <a:pt x="122" y="40"/>
                    <a:pt x="122" y="40"/>
                  </a:cubicBezTo>
                  <a:cubicBezTo>
                    <a:pt x="118" y="27"/>
                    <a:pt x="113" y="12"/>
                    <a:pt x="110" y="6"/>
                  </a:cubicBezTo>
                  <a:cubicBezTo>
                    <a:pt x="110" y="6"/>
                    <a:pt x="110" y="6"/>
                    <a:pt x="110" y="6"/>
                  </a:cubicBezTo>
                  <a:cubicBezTo>
                    <a:pt x="110" y="5"/>
                    <a:pt x="108" y="4"/>
                    <a:pt x="105" y="4"/>
                  </a:cubicBezTo>
                  <a:cubicBezTo>
                    <a:pt x="105" y="4"/>
                    <a:pt x="105" y="4"/>
                    <a:pt x="105" y="4"/>
                  </a:cubicBezTo>
                  <a:cubicBezTo>
                    <a:pt x="94" y="4"/>
                    <a:pt x="68" y="14"/>
                    <a:pt x="45" y="23"/>
                  </a:cubicBezTo>
                  <a:cubicBezTo>
                    <a:pt x="45" y="23"/>
                    <a:pt x="45" y="23"/>
                    <a:pt x="45" y="23"/>
                  </a:cubicBezTo>
                  <a:cubicBezTo>
                    <a:pt x="22" y="33"/>
                    <a:pt x="2" y="42"/>
                    <a:pt x="2" y="42"/>
                  </a:cubicBezTo>
                  <a:cubicBezTo>
                    <a:pt x="2" y="42"/>
                    <a:pt x="2" y="42"/>
                    <a:pt x="2" y="42"/>
                  </a:cubicBezTo>
                  <a:cubicBezTo>
                    <a:pt x="0" y="38"/>
                    <a:pt x="0" y="38"/>
                    <a:pt x="0" y="38"/>
                  </a:cubicBezTo>
                  <a:cubicBezTo>
                    <a:pt x="0" y="38"/>
                    <a:pt x="80" y="1"/>
                    <a:pt x="105" y="0"/>
                  </a:cubicBezTo>
                  <a:cubicBezTo>
                    <a:pt x="105" y="0"/>
                    <a:pt x="105" y="0"/>
                    <a:pt x="105" y="0"/>
                  </a:cubicBezTo>
                  <a:cubicBezTo>
                    <a:pt x="109" y="0"/>
                    <a:pt x="112" y="1"/>
                    <a:pt x="113" y="4"/>
                  </a:cubicBezTo>
                  <a:cubicBezTo>
                    <a:pt x="113" y="4"/>
                    <a:pt x="113" y="4"/>
                    <a:pt x="113" y="4"/>
                  </a:cubicBezTo>
                  <a:cubicBezTo>
                    <a:pt x="120" y="15"/>
                    <a:pt x="129" y="53"/>
                    <a:pt x="131" y="62"/>
                  </a:cubicBezTo>
                  <a:cubicBezTo>
                    <a:pt x="131" y="62"/>
                    <a:pt x="131" y="62"/>
                    <a:pt x="131" y="62"/>
                  </a:cubicBezTo>
                  <a:cubicBezTo>
                    <a:pt x="153" y="53"/>
                    <a:pt x="153" y="53"/>
                    <a:pt x="153" y="53"/>
                  </a:cubicBezTo>
                  <a:cubicBezTo>
                    <a:pt x="154" y="57"/>
                    <a:pt x="154" y="57"/>
                    <a:pt x="154" y="57"/>
                  </a:cubicBezTo>
                  <a:cubicBezTo>
                    <a:pt x="128" y="68"/>
                    <a:pt x="128" y="68"/>
                    <a:pt x="128" y="68"/>
                  </a:cubicBezTo>
                  <a:cubicBezTo>
                    <a:pt x="128" y="65"/>
                    <a:pt x="128" y="65"/>
                    <a:pt x="128" y="65"/>
                  </a:cubicBezTo>
                  <a:close/>
                  <a:moveTo>
                    <a:pt x="2" y="42"/>
                  </a:moveTo>
                  <a:cubicBezTo>
                    <a:pt x="2" y="42"/>
                    <a:pt x="2" y="42"/>
                    <a:pt x="2" y="42"/>
                  </a:cubicBezTo>
                  <a:cubicBezTo>
                    <a:pt x="2" y="42"/>
                    <a:pt x="2" y="42"/>
                    <a:pt x="2" y="42"/>
                  </a:cubicBezTo>
                  <a:cubicBezTo>
                    <a:pt x="2" y="42"/>
                    <a:pt x="2" y="42"/>
                    <a:pt x="2" y="42"/>
                  </a:cubicBezTo>
                  <a:cubicBezTo>
                    <a:pt x="2" y="42"/>
                    <a:pt x="2" y="42"/>
                    <a:pt x="2"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45" name="Freeform 46"/>
            <p:cNvSpPr>
              <a:spLocks noEditPoints="1"/>
            </p:cNvSpPr>
            <p:nvPr/>
          </p:nvSpPr>
          <p:spPr bwMode="auto">
            <a:xfrm>
              <a:off x="1659" y="2319"/>
              <a:ext cx="540" cy="243"/>
            </a:xfrm>
            <a:custGeom>
              <a:avLst/>
              <a:gdLst>
                <a:gd name="T0" fmla="*/ 129 w 160"/>
                <a:gd name="T1" fmla="*/ 68 h 72"/>
                <a:gd name="T2" fmla="*/ 129 w 160"/>
                <a:gd name="T3" fmla="*/ 68 h 72"/>
                <a:gd name="T4" fmla="*/ 129 w 160"/>
                <a:gd name="T5" fmla="*/ 68 h 72"/>
                <a:gd name="T6" fmla="*/ 131 w 160"/>
                <a:gd name="T7" fmla="*/ 67 h 72"/>
                <a:gd name="T8" fmla="*/ 131 w 160"/>
                <a:gd name="T9" fmla="*/ 67 h 72"/>
                <a:gd name="T10" fmla="*/ 129 w 160"/>
                <a:gd name="T11" fmla="*/ 68 h 72"/>
                <a:gd name="T12" fmla="*/ 129 w 160"/>
                <a:gd name="T13" fmla="*/ 68 h 72"/>
                <a:gd name="T14" fmla="*/ 129 w 160"/>
                <a:gd name="T15" fmla="*/ 67 h 72"/>
                <a:gd name="T16" fmla="*/ 128 w 160"/>
                <a:gd name="T17" fmla="*/ 66 h 72"/>
                <a:gd name="T18" fmla="*/ 127 w 160"/>
                <a:gd name="T19" fmla="*/ 60 h 72"/>
                <a:gd name="T20" fmla="*/ 123 w 160"/>
                <a:gd name="T21" fmla="*/ 43 h 72"/>
                <a:gd name="T22" fmla="*/ 111 w 160"/>
                <a:gd name="T23" fmla="*/ 9 h 72"/>
                <a:gd name="T24" fmla="*/ 111 w 160"/>
                <a:gd name="T25" fmla="*/ 9 h 72"/>
                <a:gd name="T26" fmla="*/ 109 w 160"/>
                <a:gd name="T27" fmla="*/ 8 h 72"/>
                <a:gd name="T28" fmla="*/ 108 w 160"/>
                <a:gd name="T29" fmla="*/ 8 h 72"/>
                <a:gd name="T30" fmla="*/ 49 w 160"/>
                <a:gd name="T31" fmla="*/ 27 h 72"/>
                <a:gd name="T32" fmla="*/ 7 w 160"/>
                <a:gd name="T33" fmla="*/ 45 h 72"/>
                <a:gd name="T34" fmla="*/ 7 w 160"/>
                <a:gd name="T35" fmla="*/ 46 h 72"/>
                <a:gd name="T36" fmla="*/ 4 w 160"/>
                <a:gd name="T37" fmla="*/ 47 h 72"/>
                <a:gd name="T38" fmla="*/ 3 w 160"/>
                <a:gd name="T39" fmla="*/ 39 h 72"/>
                <a:gd name="T40" fmla="*/ 3 w 160"/>
                <a:gd name="T41" fmla="*/ 38 h 72"/>
                <a:gd name="T42" fmla="*/ 6 w 160"/>
                <a:gd name="T43" fmla="*/ 37 h 72"/>
                <a:gd name="T44" fmla="*/ 15 w 160"/>
                <a:gd name="T45" fmla="*/ 33 h 72"/>
                <a:gd name="T46" fmla="*/ 46 w 160"/>
                <a:gd name="T47" fmla="*/ 20 h 72"/>
                <a:gd name="T48" fmla="*/ 108 w 160"/>
                <a:gd name="T49" fmla="*/ 0 h 72"/>
                <a:gd name="T50" fmla="*/ 118 w 160"/>
                <a:gd name="T51" fmla="*/ 5 h 72"/>
                <a:gd name="T52" fmla="*/ 136 w 160"/>
                <a:gd name="T53" fmla="*/ 61 h 72"/>
                <a:gd name="T54" fmla="*/ 160 w 160"/>
                <a:gd name="T55" fmla="*/ 60 h 72"/>
                <a:gd name="T56" fmla="*/ 129 w 160"/>
                <a:gd name="T57" fmla="*/ 70 h 72"/>
                <a:gd name="T58" fmla="*/ 133 w 160"/>
                <a:gd name="T59" fmla="*/ 67 h 72"/>
                <a:gd name="T60" fmla="*/ 133 w 160"/>
                <a:gd name="T61" fmla="*/ 67 h 72"/>
                <a:gd name="T62" fmla="*/ 133 w 160"/>
                <a:gd name="T63" fmla="*/ 67 h 72"/>
                <a:gd name="T64" fmla="*/ 131 w 160"/>
                <a:gd name="T65" fmla="*/ 59 h 72"/>
                <a:gd name="T66" fmla="*/ 115 w 160"/>
                <a:gd name="T67" fmla="*/ 7 h 72"/>
                <a:gd name="T68" fmla="*/ 115 w 160"/>
                <a:gd name="T69" fmla="*/ 7 h 72"/>
                <a:gd name="T70" fmla="*/ 126 w 160"/>
                <a:gd name="T71" fmla="*/ 42 h 72"/>
                <a:gd name="T72" fmla="*/ 8 w 160"/>
                <a:gd name="T73" fmla="*/ 40 h 72"/>
                <a:gd name="T74" fmla="*/ 7 w 160"/>
                <a:gd name="T75" fmla="*/ 41 h 72"/>
                <a:gd name="T76" fmla="*/ 115 w 160"/>
                <a:gd name="T77" fmla="*/ 7 h 72"/>
                <a:gd name="T78" fmla="*/ 114 w 160"/>
                <a:gd name="T79" fmla="*/ 6 h 72"/>
                <a:gd name="T80" fmla="*/ 115 w 160"/>
                <a:gd name="T81" fmla="*/ 7 h 72"/>
                <a:gd name="T82" fmla="*/ 109 w 160"/>
                <a:gd name="T83" fmla="*/ 4 h 72"/>
                <a:gd name="T84" fmla="*/ 112 w 160"/>
                <a:gd name="T85" fmla="*/ 5 h 72"/>
                <a:gd name="T86" fmla="*/ 129 w 160"/>
                <a:gd name="T87" fmla="*/ 6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72">
                  <a:moveTo>
                    <a:pt x="129" y="70"/>
                  </a:moveTo>
                  <a:cubicBezTo>
                    <a:pt x="129" y="68"/>
                    <a:pt x="129" y="68"/>
                    <a:pt x="129" y="68"/>
                  </a:cubicBezTo>
                  <a:cubicBezTo>
                    <a:pt x="129" y="68"/>
                    <a:pt x="129" y="68"/>
                    <a:pt x="129" y="68"/>
                  </a:cubicBezTo>
                  <a:cubicBezTo>
                    <a:pt x="129" y="68"/>
                    <a:pt x="129" y="68"/>
                    <a:pt x="129" y="68"/>
                  </a:cubicBezTo>
                  <a:cubicBezTo>
                    <a:pt x="129" y="68"/>
                    <a:pt x="129" y="68"/>
                    <a:pt x="129" y="68"/>
                  </a:cubicBezTo>
                  <a:cubicBezTo>
                    <a:pt x="129" y="68"/>
                    <a:pt x="129" y="68"/>
                    <a:pt x="129" y="68"/>
                  </a:cubicBezTo>
                  <a:cubicBezTo>
                    <a:pt x="129" y="68"/>
                    <a:pt x="129" y="68"/>
                    <a:pt x="129" y="68"/>
                  </a:cubicBezTo>
                  <a:cubicBezTo>
                    <a:pt x="131" y="67"/>
                    <a:pt x="131" y="67"/>
                    <a:pt x="131" y="67"/>
                  </a:cubicBezTo>
                  <a:cubicBezTo>
                    <a:pt x="131" y="67"/>
                    <a:pt x="131" y="67"/>
                    <a:pt x="131" y="67"/>
                  </a:cubicBezTo>
                  <a:cubicBezTo>
                    <a:pt x="131" y="67"/>
                    <a:pt x="131" y="67"/>
                    <a:pt x="131" y="67"/>
                  </a:cubicBezTo>
                  <a:cubicBezTo>
                    <a:pt x="129" y="68"/>
                    <a:pt x="129" y="68"/>
                    <a:pt x="129" y="68"/>
                  </a:cubicBezTo>
                  <a:cubicBezTo>
                    <a:pt x="129" y="68"/>
                    <a:pt x="129" y="68"/>
                    <a:pt x="129" y="68"/>
                  </a:cubicBezTo>
                  <a:cubicBezTo>
                    <a:pt x="129" y="68"/>
                    <a:pt x="129" y="68"/>
                    <a:pt x="129" y="68"/>
                  </a:cubicBezTo>
                  <a:cubicBezTo>
                    <a:pt x="129" y="68"/>
                    <a:pt x="129" y="68"/>
                    <a:pt x="129" y="68"/>
                  </a:cubicBezTo>
                  <a:cubicBezTo>
                    <a:pt x="129" y="68"/>
                    <a:pt x="129" y="67"/>
                    <a:pt x="129" y="67"/>
                  </a:cubicBezTo>
                  <a:cubicBezTo>
                    <a:pt x="129" y="67"/>
                    <a:pt x="129" y="67"/>
                    <a:pt x="129" y="67"/>
                  </a:cubicBezTo>
                  <a:cubicBezTo>
                    <a:pt x="129" y="67"/>
                    <a:pt x="128" y="66"/>
                    <a:pt x="128" y="66"/>
                  </a:cubicBezTo>
                  <a:cubicBezTo>
                    <a:pt x="128" y="66"/>
                    <a:pt x="128" y="66"/>
                    <a:pt x="128" y="66"/>
                  </a:cubicBezTo>
                  <a:cubicBezTo>
                    <a:pt x="128" y="64"/>
                    <a:pt x="128" y="63"/>
                    <a:pt x="127" y="60"/>
                  </a:cubicBezTo>
                  <a:cubicBezTo>
                    <a:pt x="127" y="60"/>
                    <a:pt x="127" y="60"/>
                    <a:pt x="127" y="60"/>
                  </a:cubicBezTo>
                  <a:cubicBezTo>
                    <a:pt x="126" y="56"/>
                    <a:pt x="124" y="49"/>
                    <a:pt x="123" y="43"/>
                  </a:cubicBezTo>
                  <a:cubicBezTo>
                    <a:pt x="123" y="43"/>
                    <a:pt x="123" y="43"/>
                    <a:pt x="123" y="43"/>
                  </a:cubicBezTo>
                  <a:cubicBezTo>
                    <a:pt x="119" y="30"/>
                    <a:pt x="115" y="14"/>
                    <a:pt x="111" y="9"/>
                  </a:cubicBezTo>
                  <a:cubicBezTo>
                    <a:pt x="111" y="9"/>
                    <a:pt x="111" y="9"/>
                    <a:pt x="111" y="9"/>
                  </a:cubicBezTo>
                  <a:cubicBezTo>
                    <a:pt x="111" y="9"/>
                    <a:pt x="111" y="9"/>
                    <a:pt x="111" y="9"/>
                  </a:cubicBezTo>
                  <a:cubicBezTo>
                    <a:pt x="111" y="9"/>
                    <a:pt x="111" y="9"/>
                    <a:pt x="111" y="9"/>
                  </a:cubicBezTo>
                  <a:cubicBezTo>
                    <a:pt x="111" y="9"/>
                    <a:pt x="110" y="8"/>
                    <a:pt x="109" y="8"/>
                  </a:cubicBezTo>
                  <a:cubicBezTo>
                    <a:pt x="109" y="8"/>
                    <a:pt x="109" y="8"/>
                    <a:pt x="109" y="8"/>
                  </a:cubicBezTo>
                  <a:cubicBezTo>
                    <a:pt x="109" y="8"/>
                    <a:pt x="109" y="8"/>
                    <a:pt x="109" y="8"/>
                  </a:cubicBezTo>
                  <a:cubicBezTo>
                    <a:pt x="108" y="8"/>
                    <a:pt x="108" y="8"/>
                    <a:pt x="108" y="8"/>
                  </a:cubicBezTo>
                  <a:cubicBezTo>
                    <a:pt x="108" y="8"/>
                    <a:pt x="108" y="8"/>
                    <a:pt x="108" y="8"/>
                  </a:cubicBezTo>
                  <a:cubicBezTo>
                    <a:pt x="98" y="8"/>
                    <a:pt x="71" y="18"/>
                    <a:pt x="49" y="27"/>
                  </a:cubicBezTo>
                  <a:cubicBezTo>
                    <a:pt x="49" y="27"/>
                    <a:pt x="49" y="27"/>
                    <a:pt x="49" y="27"/>
                  </a:cubicBezTo>
                  <a:cubicBezTo>
                    <a:pt x="29" y="35"/>
                    <a:pt x="11" y="43"/>
                    <a:pt x="7" y="45"/>
                  </a:cubicBezTo>
                  <a:cubicBezTo>
                    <a:pt x="7" y="45"/>
                    <a:pt x="7" y="45"/>
                    <a:pt x="7" y="45"/>
                  </a:cubicBezTo>
                  <a:cubicBezTo>
                    <a:pt x="7" y="46"/>
                    <a:pt x="7" y="46"/>
                    <a:pt x="7" y="46"/>
                  </a:cubicBezTo>
                  <a:cubicBezTo>
                    <a:pt x="5" y="46"/>
                    <a:pt x="5" y="46"/>
                    <a:pt x="5" y="46"/>
                  </a:cubicBezTo>
                  <a:cubicBezTo>
                    <a:pt x="4" y="47"/>
                    <a:pt x="4" y="47"/>
                    <a:pt x="4" y="47"/>
                  </a:cubicBezTo>
                  <a:cubicBezTo>
                    <a:pt x="0" y="39"/>
                    <a:pt x="0" y="39"/>
                    <a:pt x="0" y="39"/>
                  </a:cubicBezTo>
                  <a:cubicBezTo>
                    <a:pt x="3" y="39"/>
                    <a:pt x="3" y="39"/>
                    <a:pt x="3" y="39"/>
                  </a:cubicBezTo>
                  <a:cubicBezTo>
                    <a:pt x="3" y="38"/>
                    <a:pt x="3" y="38"/>
                    <a:pt x="3" y="38"/>
                  </a:cubicBezTo>
                  <a:cubicBezTo>
                    <a:pt x="3" y="38"/>
                    <a:pt x="3" y="38"/>
                    <a:pt x="3" y="38"/>
                  </a:cubicBezTo>
                  <a:cubicBezTo>
                    <a:pt x="4" y="38"/>
                    <a:pt x="5" y="38"/>
                    <a:pt x="6" y="37"/>
                  </a:cubicBezTo>
                  <a:cubicBezTo>
                    <a:pt x="6" y="37"/>
                    <a:pt x="6" y="37"/>
                    <a:pt x="6" y="37"/>
                  </a:cubicBezTo>
                  <a:cubicBezTo>
                    <a:pt x="8" y="36"/>
                    <a:pt x="11" y="34"/>
                    <a:pt x="15" y="33"/>
                  </a:cubicBezTo>
                  <a:cubicBezTo>
                    <a:pt x="15" y="33"/>
                    <a:pt x="15" y="33"/>
                    <a:pt x="15" y="33"/>
                  </a:cubicBezTo>
                  <a:cubicBezTo>
                    <a:pt x="23" y="29"/>
                    <a:pt x="34" y="24"/>
                    <a:pt x="46" y="20"/>
                  </a:cubicBezTo>
                  <a:cubicBezTo>
                    <a:pt x="46" y="20"/>
                    <a:pt x="46" y="20"/>
                    <a:pt x="46" y="20"/>
                  </a:cubicBezTo>
                  <a:cubicBezTo>
                    <a:pt x="69" y="10"/>
                    <a:pt x="95" y="1"/>
                    <a:pt x="108" y="0"/>
                  </a:cubicBezTo>
                  <a:cubicBezTo>
                    <a:pt x="108" y="0"/>
                    <a:pt x="108" y="0"/>
                    <a:pt x="108" y="0"/>
                  </a:cubicBezTo>
                  <a:cubicBezTo>
                    <a:pt x="112" y="0"/>
                    <a:pt x="116" y="1"/>
                    <a:pt x="118" y="5"/>
                  </a:cubicBezTo>
                  <a:cubicBezTo>
                    <a:pt x="118" y="5"/>
                    <a:pt x="118" y="5"/>
                    <a:pt x="118" y="5"/>
                  </a:cubicBezTo>
                  <a:cubicBezTo>
                    <a:pt x="125" y="16"/>
                    <a:pt x="133" y="49"/>
                    <a:pt x="136" y="61"/>
                  </a:cubicBezTo>
                  <a:cubicBezTo>
                    <a:pt x="136" y="61"/>
                    <a:pt x="136" y="61"/>
                    <a:pt x="136" y="61"/>
                  </a:cubicBezTo>
                  <a:cubicBezTo>
                    <a:pt x="157" y="53"/>
                    <a:pt x="157" y="53"/>
                    <a:pt x="157" y="53"/>
                  </a:cubicBezTo>
                  <a:cubicBezTo>
                    <a:pt x="160" y="60"/>
                    <a:pt x="160" y="60"/>
                    <a:pt x="160" y="60"/>
                  </a:cubicBezTo>
                  <a:cubicBezTo>
                    <a:pt x="130" y="72"/>
                    <a:pt x="130" y="72"/>
                    <a:pt x="130" y="72"/>
                  </a:cubicBezTo>
                  <a:cubicBezTo>
                    <a:pt x="129" y="70"/>
                    <a:pt x="129" y="70"/>
                    <a:pt x="129" y="70"/>
                  </a:cubicBezTo>
                  <a:close/>
                  <a:moveTo>
                    <a:pt x="133" y="67"/>
                  </a:moveTo>
                  <a:cubicBezTo>
                    <a:pt x="133" y="67"/>
                    <a:pt x="133" y="67"/>
                    <a:pt x="133" y="67"/>
                  </a:cubicBezTo>
                  <a:cubicBezTo>
                    <a:pt x="155" y="58"/>
                    <a:pt x="155" y="58"/>
                    <a:pt x="155" y="58"/>
                  </a:cubicBezTo>
                  <a:cubicBezTo>
                    <a:pt x="133" y="67"/>
                    <a:pt x="133" y="67"/>
                    <a:pt x="133" y="67"/>
                  </a:cubicBezTo>
                  <a:cubicBezTo>
                    <a:pt x="133" y="67"/>
                    <a:pt x="133" y="67"/>
                    <a:pt x="133" y="67"/>
                  </a:cubicBezTo>
                  <a:cubicBezTo>
                    <a:pt x="133" y="67"/>
                    <a:pt x="133" y="67"/>
                    <a:pt x="133" y="67"/>
                  </a:cubicBezTo>
                  <a:close/>
                  <a:moveTo>
                    <a:pt x="126" y="42"/>
                  </a:moveTo>
                  <a:cubicBezTo>
                    <a:pt x="128" y="48"/>
                    <a:pt x="130" y="54"/>
                    <a:pt x="131" y="59"/>
                  </a:cubicBezTo>
                  <a:cubicBezTo>
                    <a:pt x="131" y="59"/>
                    <a:pt x="131" y="59"/>
                    <a:pt x="131" y="59"/>
                  </a:cubicBezTo>
                  <a:cubicBezTo>
                    <a:pt x="127" y="45"/>
                    <a:pt x="120" y="16"/>
                    <a:pt x="115" y="7"/>
                  </a:cubicBezTo>
                  <a:cubicBezTo>
                    <a:pt x="115" y="7"/>
                    <a:pt x="115" y="7"/>
                    <a:pt x="115" y="7"/>
                  </a:cubicBezTo>
                  <a:cubicBezTo>
                    <a:pt x="115" y="7"/>
                    <a:pt x="115" y="7"/>
                    <a:pt x="115" y="7"/>
                  </a:cubicBezTo>
                  <a:cubicBezTo>
                    <a:pt x="115" y="7"/>
                    <a:pt x="115" y="7"/>
                    <a:pt x="115" y="7"/>
                  </a:cubicBezTo>
                  <a:cubicBezTo>
                    <a:pt x="118" y="13"/>
                    <a:pt x="123" y="28"/>
                    <a:pt x="126" y="42"/>
                  </a:cubicBezTo>
                  <a:close/>
                  <a:moveTo>
                    <a:pt x="7" y="41"/>
                  </a:moveTo>
                  <a:cubicBezTo>
                    <a:pt x="7" y="41"/>
                    <a:pt x="8" y="41"/>
                    <a:pt x="8" y="40"/>
                  </a:cubicBezTo>
                  <a:cubicBezTo>
                    <a:pt x="8" y="40"/>
                    <a:pt x="8" y="40"/>
                    <a:pt x="8" y="40"/>
                  </a:cubicBezTo>
                  <a:cubicBezTo>
                    <a:pt x="8" y="41"/>
                    <a:pt x="7" y="41"/>
                    <a:pt x="7" y="41"/>
                  </a:cubicBezTo>
                  <a:cubicBezTo>
                    <a:pt x="7" y="41"/>
                    <a:pt x="7" y="41"/>
                    <a:pt x="7" y="41"/>
                  </a:cubicBezTo>
                  <a:close/>
                  <a:moveTo>
                    <a:pt x="115" y="7"/>
                  </a:moveTo>
                  <a:cubicBezTo>
                    <a:pt x="115" y="7"/>
                    <a:pt x="115" y="7"/>
                    <a:pt x="115" y="7"/>
                  </a:cubicBezTo>
                  <a:cubicBezTo>
                    <a:pt x="114" y="6"/>
                    <a:pt x="114" y="6"/>
                    <a:pt x="114" y="6"/>
                  </a:cubicBezTo>
                  <a:cubicBezTo>
                    <a:pt x="114" y="6"/>
                    <a:pt x="114" y="6"/>
                    <a:pt x="114" y="6"/>
                  </a:cubicBezTo>
                  <a:cubicBezTo>
                    <a:pt x="114" y="6"/>
                    <a:pt x="114" y="6"/>
                    <a:pt x="115" y="7"/>
                  </a:cubicBezTo>
                  <a:close/>
                  <a:moveTo>
                    <a:pt x="112" y="5"/>
                  </a:moveTo>
                  <a:cubicBezTo>
                    <a:pt x="111" y="4"/>
                    <a:pt x="110" y="4"/>
                    <a:pt x="109" y="4"/>
                  </a:cubicBezTo>
                  <a:cubicBezTo>
                    <a:pt x="109" y="4"/>
                    <a:pt x="109" y="4"/>
                    <a:pt x="109" y="4"/>
                  </a:cubicBezTo>
                  <a:cubicBezTo>
                    <a:pt x="110" y="4"/>
                    <a:pt x="111" y="5"/>
                    <a:pt x="112" y="5"/>
                  </a:cubicBezTo>
                  <a:close/>
                  <a:moveTo>
                    <a:pt x="129" y="68"/>
                  </a:moveTo>
                  <a:cubicBezTo>
                    <a:pt x="129" y="68"/>
                    <a:pt x="129" y="68"/>
                    <a:pt x="129" y="68"/>
                  </a:cubicBezTo>
                  <a:cubicBezTo>
                    <a:pt x="129" y="68"/>
                    <a:pt x="129" y="68"/>
                    <a:pt x="129"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46" name="Freeform 47"/>
            <p:cNvSpPr>
              <a:spLocks noEditPoints="1"/>
            </p:cNvSpPr>
            <p:nvPr/>
          </p:nvSpPr>
          <p:spPr bwMode="auto">
            <a:xfrm>
              <a:off x="2388" y="1738"/>
              <a:ext cx="381" cy="385"/>
            </a:xfrm>
            <a:custGeom>
              <a:avLst/>
              <a:gdLst>
                <a:gd name="T0" fmla="*/ 0 w 113"/>
                <a:gd name="T1" fmla="*/ 57 h 114"/>
                <a:gd name="T2" fmla="*/ 55 w 113"/>
                <a:gd name="T3" fmla="*/ 0 h 114"/>
                <a:gd name="T4" fmla="*/ 55 w 113"/>
                <a:gd name="T5" fmla="*/ 0 h 114"/>
                <a:gd name="T6" fmla="*/ 113 w 113"/>
                <a:gd name="T7" fmla="*/ 57 h 114"/>
                <a:gd name="T8" fmla="*/ 113 w 113"/>
                <a:gd name="T9" fmla="*/ 57 h 114"/>
                <a:gd name="T10" fmla="*/ 55 w 113"/>
                <a:gd name="T11" fmla="*/ 114 h 114"/>
                <a:gd name="T12" fmla="*/ 55 w 113"/>
                <a:gd name="T13" fmla="*/ 114 h 114"/>
                <a:gd name="T14" fmla="*/ 0 w 113"/>
                <a:gd name="T15" fmla="*/ 57 h 114"/>
                <a:gd name="T16" fmla="*/ 4 w 113"/>
                <a:gd name="T17" fmla="*/ 57 h 114"/>
                <a:gd name="T18" fmla="*/ 55 w 113"/>
                <a:gd name="T19" fmla="*/ 110 h 114"/>
                <a:gd name="T20" fmla="*/ 55 w 113"/>
                <a:gd name="T21" fmla="*/ 110 h 114"/>
                <a:gd name="T22" fmla="*/ 109 w 113"/>
                <a:gd name="T23" fmla="*/ 57 h 114"/>
                <a:gd name="T24" fmla="*/ 109 w 113"/>
                <a:gd name="T25" fmla="*/ 57 h 114"/>
                <a:gd name="T26" fmla="*/ 55 w 113"/>
                <a:gd name="T27" fmla="*/ 4 h 114"/>
                <a:gd name="T28" fmla="*/ 55 w 113"/>
                <a:gd name="T29" fmla="*/ 4 h 114"/>
                <a:gd name="T30" fmla="*/ 4 w 113"/>
                <a:gd name="T31" fmla="*/ 5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114">
                  <a:moveTo>
                    <a:pt x="0" y="57"/>
                  </a:moveTo>
                  <a:cubicBezTo>
                    <a:pt x="0" y="25"/>
                    <a:pt x="24" y="0"/>
                    <a:pt x="55" y="0"/>
                  </a:cubicBezTo>
                  <a:cubicBezTo>
                    <a:pt x="55" y="0"/>
                    <a:pt x="55" y="0"/>
                    <a:pt x="55" y="0"/>
                  </a:cubicBezTo>
                  <a:cubicBezTo>
                    <a:pt x="85" y="0"/>
                    <a:pt x="113" y="25"/>
                    <a:pt x="113" y="57"/>
                  </a:cubicBezTo>
                  <a:cubicBezTo>
                    <a:pt x="113" y="57"/>
                    <a:pt x="113" y="57"/>
                    <a:pt x="113" y="57"/>
                  </a:cubicBezTo>
                  <a:cubicBezTo>
                    <a:pt x="113" y="88"/>
                    <a:pt x="85" y="114"/>
                    <a:pt x="55" y="114"/>
                  </a:cubicBezTo>
                  <a:cubicBezTo>
                    <a:pt x="55" y="114"/>
                    <a:pt x="55" y="114"/>
                    <a:pt x="55" y="114"/>
                  </a:cubicBezTo>
                  <a:cubicBezTo>
                    <a:pt x="24" y="114"/>
                    <a:pt x="0" y="88"/>
                    <a:pt x="0" y="57"/>
                  </a:cubicBezTo>
                  <a:close/>
                  <a:moveTo>
                    <a:pt x="4" y="57"/>
                  </a:moveTo>
                  <a:cubicBezTo>
                    <a:pt x="4" y="86"/>
                    <a:pt x="27" y="110"/>
                    <a:pt x="55" y="110"/>
                  </a:cubicBezTo>
                  <a:cubicBezTo>
                    <a:pt x="55" y="110"/>
                    <a:pt x="55" y="110"/>
                    <a:pt x="55" y="110"/>
                  </a:cubicBezTo>
                  <a:cubicBezTo>
                    <a:pt x="83" y="110"/>
                    <a:pt x="109" y="86"/>
                    <a:pt x="109" y="57"/>
                  </a:cubicBezTo>
                  <a:cubicBezTo>
                    <a:pt x="109" y="57"/>
                    <a:pt x="109" y="57"/>
                    <a:pt x="109" y="57"/>
                  </a:cubicBezTo>
                  <a:cubicBezTo>
                    <a:pt x="109" y="27"/>
                    <a:pt x="83" y="4"/>
                    <a:pt x="55" y="4"/>
                  </a:cubicBezTo>
                  <a:cubicBezTo>
                    <a:pt x="55" y="4"/>
                    <a:pt x="55" y="4"/>
                    <a:pt x="55" y="4"/>
                  </a:cubicBezTo>
                  <a:cubicBezTo>
                    <a:pt x="27" y="4"/>
                    <a:pt x="4" y="27"/>
                    <a:pt x="4"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47" name="Freeform 48"/>
            <p:cNvSpPr>
              <a:spLocks noEditPoints="1"/>
            </p:cNvSpPr>
            <p:nvPr/>
          </p:nvSpPr>
          <p:spPr bwMode="auto">
            <a:xfrm>
              <a:off x="2381" y="1731"/>
              <a:ext cx="395" cy="399"/>
            </a:xfrm>
            <a:custGeom>
              <a:avLst/>
              <a:gdLst>
                <a:gd name="T0" fmla="*/ 0 w 117"/>
                <a:gd name="T1" fmla="*/ 59 h 118"/>
                <a:gd name="T2" fmla="*/ 2 w 117"/>
                <a:gd name="T3" fmla="*/ 59 h 118"/>
                <a:gd name="T4" fmla="*/ 0 w 117"/>
                <a:gd name="T5" fmla="*/ 59 h 118"/>
                <a:gd name="T6" fmla="*/ 57 w 117"/>
                <a:gd name="T7" fmla="*/ 0 h 118"/>
                <a:gd name="T8" fmla="*/ 57 w 117"/>
                <a:gd name="T9" fmla="*/ 0 h 118"/>
                <a:gd name="T10" fmla="*/ 117 w 117"/>
                <a:gd name="T11" fmla="*/ 59 h 118"/>
                <a:gd name="T12" fmla="*/ 117 w 117"/>
                <a:gd name="T13" fmla="*/ 59 h 118"/>
                <a:gd name="T14" fmla="*/ 57 w 117"/>
                <a:gd name="T15" fmla="*/ 118 h 118"/>
                <a:gd name="T16" fmla="*/ 57 w 117"/>
                <a:gd name="T17" fmla="*/ 118 h 118"/>
                <a:gd name="T18" fmla="*/ 0 w 117"/>
                <a:gd name="T19" fmla="*/ 59 h 118"/>
                <a:gd name="T20" fmla="*/ 57 w 117"/>
                <a:gd name="T21" fmla="*/ 114 h 118"/>
                <a:gd name="T22" fmla="*/ 113 w 117"/>
                <a:gd name="T23" fmla="*/ 59 h 118"/>
                <a:gd name="T24" fmla="*/ 113 w 117"/>
                <a:gd name="T25" fmla="*/ 59 h 118"/>
                <a:gd name="T26" fmla="*/ 57 w 117"/>
                <a:gd name="T27" fmla="*/ 4 h 118"/>
                <a:gd name="T28" fmla="*/ 57 w 117"/>
                <a:gd name="T29" fmla="*/ 4 h 118"/>
                <a:gd name="T30" fmla="*/ 19 w 117"/>
                <a:gd name="T31" fmla="*/ 20 h 118"/>
                <a:gd name="T32" fmla="*/ 19 w 117"/>
                <a:gd name="T33" fmla="*/ 20 h 118"/>
                <a:gd name="T34" fmla="*/ 57 w 117"/>
                <a:gd name="T35" fmla="*/ 4 h 118"/>
                <a:gd name="T36" fmla="*/ 57 w 117"/>
                <a:gd name="T37" fmla="*/ 4 h 118"/>
                <a:gd name="T38" fmla="*/ 113 w 117"/>
                <a:gd name="T39" fmla="*/ 59 h 118"/>
                <a:gd name="T40" fmla="*/ 113 w 117"/>
                <a:gd name="T41" fmla="*/ 59 h 118"/>
                <a:gd name="T42" fmla="*/ 57 w 117"/>
                <a:gd name="T43" fmla="*/ 114 h 118"/>
                <a:gd name="T44" fmla="*/ 57 w 117"/>
                <a:gd name="T45" fmla="*/ 114 h 118"/>
                <a:gd name="T46" fmla="*/ 17 w 117"/>
                <a:gd name="T47" fmla="*/ 95 h 118"/>
                <a:gd name="T48" fmla="*/ 17 w 117"/>
                <a:gd name="T49" fmla="*/ 95 h 118"/>
                <a:gd name="T50" fmla="*/ 57 w 117"/>
                <a:gd name="T51" fmla="*/ 114 h 118"/>
                <a:gd name="T52" fmla="*/ 57 w 117"/>
                <a:gd name="T53" fmla="*/ 110 h 118"/>
                <a:gd name="T54" fmla="*/ 109 w 117"/>
                <a:gd name="T55" fmla="*/ 59 h 118"/>
                <a:gd name="T56" fmla="*/ 109 w 117"/>
                <a:gd name="T57" fmla="*/ 59 h 118"/>
                <a:gd name="T58" fmla="*/ 57 w 117"/>
                <a:gd name="T59" fmla="*/ 8 h 118"/>
                <a:gd name="T60" fmla="*/ 57 w 117"/>
                <a:gd name="T61" fmla="*/ 8 h 118"/>
                <a:gd name="T62" fmla="*/ 8 w 117"/>
                <a:gd name="T63" fmla="*/ 59 h 118"/>
                <a:gd name="T64" fmla="*/ 8 w 117"/>
                <a:gd name="T65" fmla="*/ 59 h 118"/>
                <a:gd name="T66" fmla="*/ 57 w 117"/>
                <a:gd name="T67" fmla="*/ 110 h 118"/>
                <a:gd name="T68" fmla="*/ 4 w 117"/>
                <a:gd name="T69" fmla="*/ 63 h 118"/>
                <a:gd name="T70" fmla="*/ 4 w 117"/>
                <a:gd name="T71" fmla="*/ 59 h 118"/>
                <a:gd name="T72" fmla="*/ 4 w 117"/>
                <a:gd name="T73" fmla="*/ 59 h 118"/>
                <a:gd name="T74" fmla="*/ 6 w 117"/>
                <a:gd name="T75" fmla="*/ 59 h 118"/>
                <a:gd name="T76" fmla="*/ 4 w 117"/>
                <a:gd name="T77" fmla="*/ 59 h 118"/>
                <a:gd name="T78" fmla="*/ 4 w 117"/>
                <a:gd name="T79" fmla="*/ 54 h 118"/>
                <a:gd name="T80" fmla="*/ 4 w 117"/>
                <a:gd name="T81" fmla="*/ 54 h 118"/>
                <a:gd name="T82" fmla="*/ 4 w 117"/>
                <a:gd name="T83" fmla="*/ 59 h 118"/>
                <a:gd name="T84" fmla="*/ 4 w 117"/>
                <a:gd name="T85" fmla="*/ 59 h 118"/>
                <a:gd name="T86" fmla="*/ 4 w 117"/>
                <a:gd name="T87" fmla="*/ 63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7" h="118">
                  <a:moveTo>
                    <a:pt x="0" y="59"/>
                  </a:moveTo>
                  <a:cubicBezTo>
                    <a:pt x="2" y="59"/>
                    <a:pt x="2" y="59"/>
                    <a:pt x="2" y="59"/>
                  </a:cubicBezTo>
                  <a:cubicBezTo>
                    <a:pt x="0" y="59"/>
                    <a:pt x="0" y="59"/>
                    <a:pt x="0" y="59"/>
                  </a:cubicBezTo>
                  <a:cubicBezTo>
                    <a:pt x="0" y="26"/>
                    <a:pt x="25" y="0"/>
                    <a:pt x="57" y="0"/>
                  </a:cubicBezTo>
                  <a:cubicBezTo>
                    <a:pt x="57" y="0"/>
                    <a:pt x="57" y="0"/>
                    <a:pt x="57" y="0"/>
                  </a:cubicBezTo>
                  <a:cubicBezTo>
                    <a:pt x="88" y="0"/>
                    <a:pt x="117" y="26"/>
                    <a:pt x="117" y="59"/>
                  </a:cubicBezTo>
                  <a:cubicBezTo>
                    <a:pt x="117" y="59"/>
                    <a:pt x="117" y="59"/>
                    <a:pt x="117" y="59"/>
                  </a:cubicBezTo>
                  <a:cubicBezTo>
                    <a:pt x="117" y="91"/>
                    <a:pt x="88" y="118"/>
                    <a:pt x="57" y="118"/>
                  </a:cubicBezTo>
                  <a:cubicBezTo>
                    <a:pt x="57" y="118"/>
                    <a:pt x="57" y="118"/>
                    <a:pt x="57" y="118"/>
                  </a:cubicBezTo>
                  <a:cubicBezTo>
                    <a:pt x="25" y="118"/>
                    <a:pt x="0" y="91"/>
                    <a:pt x="0" y="59"/>
                  </a:cubicBezTo>
                  <a:close/>
                  <a:moveTo>
                    <a:pt x="57" y="114"/>
                  </a:moveTo>
                  <a:cubicBezTo>
                    <a:pt x="86" y="114"/>
                    <a:pt x="113" y="89"/>
                    <a:pt x="113" y="59"/>
                  </a:cubicBezTo>
                  <a:cubicBezTo>
                    <a:pt x="113" y="59"/>
                    <a:pt x="113" y="59"/>
                    <a:pt x="113" y="59"/>
                  </a:cubicBezTo>
                  <a:cubicBezTo>
                    <a:pt x="113" y="28"/>
                    <a:pt x="86" y="4"/>
                    <a:pt x="57" y="4"/>
                  </a:cubicBezTo>
                  <a:cubicBezTo>
                    <a:pt x="57" y="4"/>
                    <a:pt x="57" y="4"/>
                    <a:pt x="57" y="4"/>
                  </a:cubicBezTo>
                  <a:cubicBezTo>
                    <a:pt x="42" y="4"/>
                    <a:pt x="29" y="10"/>
                    <a:pt x="19" y="20"/>
                  </a:cubicBezTo>
                  <a:cubicBezTo>
                    <a:pt x="19" y="20"/>
                    <a:pt x="19" y="20"/>
                    <a:pt x="19" y="20"/>
                  </a:cubicBezTo>
                  <a:cubicBezTo>
                    <a:pt x="29" y="10"/>
                    <a:pt x="42" y="4"/>
                    <a:pt x="57" y="4"/>
                  </a:cubicBezTo>
                  <a:cubicBezTo>
                    <a:pt x="57" y="4"/>
                    <a:pt x="57" y="4"/>
                    <a:pt x="57" y="4"/>
                  </a:cubicBezTo>
                  <a:cubicBezTo>
                    <a:pt x="86" y="4"/>
                    <a:pt x="113" y="28"/>
                    <a:pt x="113" y="59"/>
                  </a:cubicBezTo>
                  <a:cubicBezTo>
                    <a:pt x="113" y="59"/>
                    <a:pt x="113" y="59"/>
                    <a:pt x="113" y="59"/>
                  </a:cubicBezTo>
                  <a:cubicBezTo>
                    <a:pt x="113" y="89"/>
                    <a:pt x="86" y="113"/>
                    <a:pt x="57" y="114"/>
                  </a:cubicBezTo>
                  <a:cubicBezTo>
                    <a:pt x="57" y="114"/>
                    <a:pt x="57" y="114"/>
                    <a:pt x="57" y="114"/>
                  </a:cubicBezTo>
                  <a:cubicBezTo>
                    <a:pt x="41" y="114"/>
                    <a:pt x="27" y="106"/>
                    <a:pt x="17" y="95"/>
                  </a:cubicBezTo>
                  <a:cubicBezTo>
                    <a:pt x="17" y="95"/>
                    <a:pt x="17" y="95"/>
                    <a:pt x="17" y="95"/>
                  </a:cubicBezTo>
                  <a:cubicBezTo>
                    <a:pt x="27" y="106"/>
                    <a:pt x="41" y="114"/>
                    <a:pt x="57" y="114"/>
                  </a:cubicBezTo>
                  <a:close/>
                  <a:moveTo>
                    <a:pt x="57" y="110"/>
                  </a:moveTo>
                  <a:cubicBezTo>
                    <a:pt x="84" y="110"/>
                    <a:pt x="109" y="86"/>
                    <a:pt x="109" y="59"/>
                  </a:cubicBezTo>
                  <a:cubicBezTo>
                    <a:pt x="109" y="59"/>
                    <a:pt x="109" y="59"/>
                    <a:pt x="109" y="59"/>
                  </a:cubicBezTo>
                  <a:cubicBezTo>
                    <a:pt x="109" y="31"/>
                    <a:pt x="84" y="8"/>
                    <a:pt x="57" y="8"/>
                  </a:cubicBezTo>
                  <a:cubicBezTo>
                    <a:pt x="57" y="8"/>
                    <a:pt x="57" y="8"/>
                    <a:pt x="57" y="8"/>
                  </a:cubicBezTo>
                  <a:cubicBezTo>
                    <a:pt x="30" y="8"/>
                    <a:pt x="8" y="30"/>
                    <a:pt x="8" y="59"/>
                  </a:cubicBezTo>
                  <a:cubicBezTo>
                    <a:pt x="8" y="59"/>
                    <a:pt x="8" y="59"/>
                    <a:pt x="8" y="59"/>
                  </a:cubicBezTo>
                  <a:cubicBezTo>
                    <a:pt x="8" y="87"/>
                    <a:pt x="30" y="110"/>
                    <a:pt x="57" y="110"/>
                  </a:cubicBezTo>
                  <a:close/>
                  <a:moveTo>
                    <a:pt x="4" y="63"/>
                  </a:moveTo>
                  <a:cubicBezTo>
                    <a:pt x="4" y="62"/>
                    <a:pt x="4" y="60"/>
                    <a:pt x="4" y="59"/>
                  </a:cubicBezTo>
                  <a:cubicBezTo>
                    <a:pt x="4" y="59"/>
                    <a:pt x="4" y="59"/>
                    <a:pt x="4" y="59"/>
                  </a:cubicBezTo>
                  <a:cubicBezTo>
                    <a:pt x="6" y="59"/>
                    <a:pt x="6" y="59"/>
                    <a:pt x="6" y="59"/>
                  </a:cubicBezTo>
                  <a:cubicBezTo>
                    <a:pt x="4" y="59"/>
                    <a:pt x="4" y="59"/>
                    <a:pt x="4" y="59"/>
                  </a:cubicBezTo>
                  <a:cubicBezTo>
                    <a:pt x="4" y="57"/>
                    <a:pt x="4" y="56"/>
                    <a:pt x="4" y="54"/>
                  </a:cubicBezTo>
                  <a:cubicBezTo>
                    <a:pt x="4" y="54"/>
                    <a:pt x="4" y="54"/>
                    <a:pt x="4" y="54"/>
                  </a:cubicBezTo>
                  <a:cubicBezTo>
                    <a:pt x="4" y="56"/>
                    <a:pt x="4" y="57"/>
                    <a:pt x="4" y="59"/>
                  </a:cubicBezTo>
                  <a:cubicBezTo>
                    <a:pt x="4" y="59"/>
                    <a:pt x="4" y="59"/>
                    <a:pt x="4" y="59"/>
                  </a:cubicBezTo>
                  <a:cubicBezTo>
                    <a:pt x="4" y="60"/>
                    <a:pt x="4" y="62"/>
                    <a:pt x="4"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48" name="Freeform 49"/>
            <p:cNvSpPr>
              <a:spLocks noEditPoints="1"/>
            </p:cNvSpPr>
            <p:nvPr/>
          </p:nvSpPr>
          <p:spPr bwMode="auto">
            <a:xfrm>
              <a:off x="2455" y="1910"/>
              <a:ext cx="213" cy="102"/>
            </a:xfrm>
            <a:custGeom>
              <a:avLst/>
              <a:gdLst>
                <a:gd name="T0" fmla="*/ 0 w 63"/>
                <a:gd name="T1" fmla="*/ 10 h 30"/>
                <a:gd name="T2" fmla="*/ 3 w 63"/>
                <a:gd name="T3" fmla="*/ 8 h 30"/>
                <a:gd name="T4" fmla="*/ 11 w 63"/>
                <a:gd name="T5" fmla="*/ 17 h 30"/>
                <a:gd name="T6" fmla="*/ 11 w 63"/>
                <a:gd name="T7" fmla="*/ 17 h 30"/>
                <a:gd name="T8" fmla="*/ 31 w 63"/>
                <a:gd name="T9" fmla="*/ 26 h 30"/>
                <a:gd name="T10" fmla="*/ 31 w 63"/>
                <a:gd name="T11" fmla="*/ 26 h 30"/>
                <a:gd name="T12" fmla="*/ 35 w 63"/>
                <a:gd name="T13" fmla="*/ 25 h 30"/>
                <a:gd name="T14" fmla="*/ 35 w 63"/>
                <a:gd name="T15" fmla="*/ 25 h 30"/>
                <a:gd name="T16" fmla="*/ 54 w 63"/>
                <a:gd name="T17" fmla="*/ 11 h 30"/>
                <a:gd name="T18" fmla="*/ 54 w 63"/>
                <a:gd name="T19" fmla="*/ 11 h 30"/>
                <a:gd name="T20" fmla="*/ 59 w 63"/>
                <a:gd name="T21" fmla="*/ 0 h 30"/>
                <a:gd name="T22" fmla="*/ 59 w 63"/>
                <a:gd name="T23" fmla="*/ 0 h 30"/>
                <a:gd name="T24" fmla="*/ 63 w 63"/>
                <a:gd name="T25" fmla="*/ 1 h 30"/>
                <a:gd name="T26" fmla="*/ 35 w 63"/>
                <a:gd name="T27" fmla="*/ 29 h 30"/>
                <a:gd name="T28" fmla="*/ 35 w 63"/>
                <a:gd name="T29" fmla="*/ 29 h 30"/>
                <a:gd name="T30" fmla="*/ 31 w 63"/>
                <a:gd name="T31" fmla="*/ 30 h 30"/>
                <a:gd name="T32" fmla="*/ 31 w 63"/>
                <a:gd name="T33" fmla="*/ 30 h 30"/>
                <a:gd name="T34" fmla="*/ 0 w 63"/>
                <a:gd name="T35" fmla="*/ 10 h 30"/>
                <a:gd name="T36" fmla="*/ 0 w 63"/>
                <a:gd name="T37" fmla="*/ 10 h 30"/>
                <a:gd name="T38" fmla="*/ 0 w 63"/>
                <a:gd name="T39" fmla="*/ 10 h 30"/>
                <a:gd name="T40" fmla="*/ 0 w 63"/>
                <a:gd name="T41" fmla="*/ 10 h 30"/>
                <a:gd name="T42" fmla="*/ 0 w 63"/>
                <a:gd name="T43" fmla="*/ 10 h 30"/>
                <a:gd name="T44" fmla="*/ 0 w 63"/>
                <a:gd name="T45" fmla="*/ 1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3" h="30">
                  <a:moveTo>
                    <a:pt x="0" y="10"/>
                  </a:moveTo>
                  <a:cubicBezTo>
                    <a:pt x="3" y="8"/>
                    <a:pt x="3" y="8"/>
                    <a:pt x="3" y="8"/>
                  </a:cubicBezTo>
                  <a:cubicBezTo>
                    <a:pt x="3" y="8"/>
                    <a:pt x="6" y="12"/>
                    <a:pt x="11" y="17"/>
                  </a:cubicBezTo>
                  <a:cubicBezTo>
                    <a:pt x="11" y="17"/>
                    <a:pt x="11" y="17"/>
                    <a:pt x="11" y="17"/>
                  </a:cubicBezTo>
                  <a:cubicBezTo>
                    <a:pt x="16" y="21"/>
                    <a:pt x="23" y="26"/>
                    <a:pt x="31" y="26"/>
                  </a:cubicBezTo>
                  <a:cubicBezTo>
                    <a:pt x="31" y="26"/>
                    <a:pt x="31" y="26"/>
                    <a:pt x="31" y="26"/>
                  </a:cubicBezTo>
                  <a:cubicBezTo>
                    <a:pt x="32" y="26"/>
                    <a:pt x="33" y="26"/>
                    <a:pt x="35" y="25"/>
                  </a:cubicBezTo>
                  <a:cubicBezTo>
                    <a:pt x="35" y="25"/>
                    <a:pt x="35" y="25"/>
                    <a:pt x="35" y="25"/>
                  </a:cubicBezTo>
                  <a:cubicBezTo>
                    <a:pt x="43" y="24"/>
                    <a:pt x="49" y="17"/>
                    <a:pt x="54" y="11"/>
                  </a:cubicBezTo>
                  <a:cubicBezTo>
                    <a:pt x="54" y="11"/>
                    <a:pt x="54" y="11"/>
                    <a:pt x="54" y="11"/>
                  </a:cubicBezTo>
                  <a:cubicBezTo>
                    <a:pt x="58" y="5"/>
                    <a:pt x="59" y="0"/>
                    <a:pt x="59" y="0"/>
                  </a:cubicBezTo>
                  <a:cubicBezTo>
                    <a:pt x="59" y="0"/>
                    <a:pt x="59" y="0"/>
                    <a:pt x="59" y="0"/>
                  </a:cubicBezTo>
                  <a:cubicBezTo>
                    <a:pt x="63" y="1"/>
                    <a:pt x="63" y="1"/>
                    <a:pt x="63" y="1"/>
                  </a:cubicBezTo>
                  <a:cubicBezTo>
                    <a:pt x="63" y="1"/>
                    <a:pt x="56" y="25"/>
                    <a:pt x="35" y="29"/>
                  </a:cubicBezTo>
                  <a:cubicBezTo>
                    <a:pt x="35" y="29"/>
                    <a:pt x="35" y="29"/>
                    <a:pt x="35" y="29"/>
                  </a:cubicBezTo>
                  <a:cubicBezTo>
                    <a:pt x="34" y="30"/>
                    <a:pt x="32" y="30"/>
                    <a:pt x="31" y="30"/>
                  </a:cubicBezTo>
                  <a:cubicBezTo>
                    <a:pt x="31" y="30"/>
                    <a:pt x="31" y="30"/>
                    <a:pt x="31" y="30"/>
                  </a:cubicBezTo>
                  <a:cubicBezTo>
                    <a:pt x="13" y="29"/>
                    <a:pt x="0" y="10"/>
                    <a:pt x="0" y="10"/>
                  </a:cubicBezTo>
                  <a:close/>
                  <a:moveTo>
                    <a:pt x="0" y="10"/>
                  </a:moveTo>
                  <a:cubicBezTo>
                    <a:pt x="0" y="10"/>
                    <a:pt x="0" y="10"/>
                    <a:pt x="0" y="10"/>
                  </a:cubicBezTo>
                  <a:cubicBezTo>
                    <a:pt x="0" y="10"/>
                    <a:pt x="0" y="10"/>
                    <a:pt x="0" y="10"/>
                  </a:cubicBezTo>
                  <a:cubicBezTo>
                    <a:pt x="0" y="10"/>
                    <a:pt x="0" y="10"/>
                    <a:pt x="0" y="10"/>
                  </a:cubicBezTo>
                  <a:cubicBezTo>
                    <a:pt x="0" y="10"/>
                    <a:pt x="0" y="10"/>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49" name="Freeform 50"/>
            <p:cNvSpPr>
              <a:spLocks noEditPoints="1"/>
            </p:cNvSpPr>
            <p:nvPr/>
          </p:nvSpPr>
          <p:spPr bwMode="auto">
            <a:xfrm>
              <a:off x="2445" y="1900"/>
              <a:ext cx="236" cy="118"/>
            </a:xfrm>
            <a:custGeom>
              <a:avLst/>
              <a:gdLst>
                <a:gd name="T0" fmla="*/ 0 w 70"/>
                <a:gd name="T1" fmla="*/ 13 h 35"/>
                <a:gd name="T2" fmla="*/ 6 w 70"/>
                <a:gd name="T3" fmla="*/ 9 h 35"/>
                <a:gd name="T4" fmla="*/ 7 w 70"/>
                <a:gd name="T5" fmla="*/ 9 h 35"/>
                <a:gd name="T6" fmla="*/ 7 w 70"/>
                <a:gd name="T7" fmla="*/ 9 h 35"/>
                <a:gd name="T8" fmla="*/ 7 w 70"/>
                <a:gd name="T9" fmla="*/ 9 h 35"/>
                <a:gd name="T10" fmla="*/ 7 w 70"/>
                <a:gd name="T11" fmla="*/ 9 h 35"/>
                <a:gd name="T12" fmla="*/ 8 w 70"/>
                <a:gd name="T13" fmla="*/ 9 h 35"/>
                <a:gd name="T14" fmla="*/ 8 w 70"/>
                <a:gd name="T15" fmla="*/ 10 h 35"/>
                <a:gd name="T16" fmla="*/ 8 w 70"/>
                <a:gd name="T17" fmla="*/ 10 h 35"/>
                <a:gd name="T18" fmla="*/ 8 w 70"/>
                <a:gd name="T19" fmla="*/ 10 h 35"/>
                <a:gd name="T20" fmla="*/ 8 w 70"/>
                <a:gd name="T21" fmla="*/ 10 h 35"/>
                <a:gd name="T22" fmla="*/ 10 w 70"/>
                <a:gd name="T23" fmla="*/ 12 h 35"/>
                <a:gd name="T24" fmla="*/ 15 w 70"/>
                <a:gd name="T25" fmla="*/ 18 h 35"/>
                <a:gd name="T26" fmla="*/ 33 w 70"/>
                <a:gd name="T27" fmla="*/ 27 h 35"/>
                <a:gd name="T28" fmla="*/ 34 w 70"/>
                <a:gd name="T29" fmla="*/ 27 h 35"/>
                <a:gd name="T30" fmla="*/ 34 w 70"/>
                <a:gd name="T31" fmla="*/ 27 h 35"/>
                <a:gd name="T32" fmla="*/ 37 w 70"/>
                <a:gd name="T33" fmla="*/ 26 h 35"/>
                <a:gd name="T34" fmla="*/ 55 w 70"/>
                <a:gd name="T35" fmla="*/ 13 h 35"/>
                <a:gd name="T36" fmla="*/ 60 w 70"/>
                <a:gd name="T37" fmla="*/ 2 h 35"/>
                <a:gd name="T38" fmla="*/ 60 w 70"/>
                <a:gd name="T39" fmla="*/ 0 h 35"/>
                <a:gd name="T40" fmla="*/ 68 w 70"/>
                <a:gd name="T41" fmla="*/ 5 h 35"/>
                <a:gd name="T42" fmla="*/ 68 w 70"/>
                <a:gd name="T43" fmla="*/ 6 h 35"/>
                <a:gd name="T44" fmla="*/ 67 w 70"/>
                <a:gd name="T45" fmla="*/ 9 h 35"/>
                <a:gd name="T46" fmla="*/ 62 w 70"/>
                <a:gd name="T47" fmla="*/ 18 h 35"/>
                <a:gd name="T48" fmla="*/ 39 w 70"/>
                <a:gd name="T49" fmla="*/ 34 h 35"/>
                <a:gd name="T50" fmla="*/ 34 w 70"/>
                <a:gd name="T51" fmla="*/ 35 h 35"/>
                <a:gd name="T52" fmla="*/ 34 w 70"/>
                <a:gd name="T53" fmla="*/ 31 h 35"/>
                <a:gd name="T54" fmla="*/ 36 w 70"/>
                <a:gd name="T55" fmla="*/ 31 h 35"/>
                <a:gd name="T56" fmla="*/ 33 w 70"/>
                <a:gd name="T57" fmla="*/ 31 h 35"/>
                <a:gd name="T58" fmla="*/ 33 w 70"/>
                <a:gd name="T59" fmla="*/ 31 h 35"/>
                <a:gd name="T60" fmla="*/ 33 w 70"/>
                <a:gd name="T61" fmla="*/ 31 h 35"/>
                <a:gd name="T62" fmla="*/ 20 w 70"/>
                <a:gd name="T63" fmla="*/ 27 h 35"/>
                <a:gd name="T64" fmla="*/ 13 w 70"/>
                <a:gd name="T65" fmla="*/ 21 h 35"/>
                <a:gd name="T66" fmla="*/ 9 w 70"/>
                <a:gd name="T67" fmla="*/ 18 h 35"/>
                <a:gd name="T68" fmla="*/ 13 w 70"/>
                <a:gd name="T69" fmla="*/ 21 h 35"/>
                <a:gd name="T70" fmla="*/ 54 w 70"/>
                <a:gd name="T71" fmla="*/ 20 h 35"/>
                <a:gd name="T72" fmla="*/ 54 w 70"/>
                <a:gd name="T73" fmla="*/ 20 h 35"/>
                <a:gd name="T74" fmla="*/ 55 w 70"/>
                <a:gd name="T75" fmla="*/ 20 h 35"/>
                <a:gd name="T76" fmla="*/ 60 w 70"/>
                <a:gd name="T77" fmla="*/ 12 h 35"/>
                <a:gd name="T78" fmla="*/ 58 w 70"/>
                <a:gd name="T79" fmla="*/ 15 h 35"/>
                <a:gd name="T80" fmla="*/ 3 w 70"/>
                <a:gd name="T81" fmla="*/ 13 h 35"/>
                <a:gd name="T82" fmla="*/ 3 w 70"/>
                <a:gd name="T83" fmla="*/ 13 h 35"/>
                <a:gd name="T84" fmla="*/ 1 w 70"/>
                <a:gd name="T85" fmla="*/ 14 h 35"/>
                <a:gd name="T86" fmla="*/ 1 w 70"/>
                <a:gd name="T87" fmla="*/ 14 h 35"/>
                <a:gd name="T88" fmla="*/ 4 w 70"/>
                <a:gd name="T89" fmla="*/ 11 h 35"/>
                <a:gd name="T90" fmla="*/ 4 w 70"/>
                <a:gd name="T91" fmla="*/ 12 h 35"/>
                <a:gd name="T92" fmla="*/ 4 w 70"/>
                <a:gd name="T9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0" h="35">
                  <a:moveTo>
                    <a:pt x="1" y="14"/>
                  </a:moveTo>
                  <a:cubicBezTo>
                    <a:pt x="0" y="13"/>
                    <a:pt x="0" y="13"/>
                    <a:pt x="0" y="13"/>
                  </a:cubicBezTo>
                  <a:cubicBezTo>
                    <a:pt x="5" y="9"/>
                    <a:pt x="5" y="9"/>
                    <a:pt x="5" y="9"/>
                  </a:cubicBezTo>
                  <a:cubicBezTo>
                    <a:pt x="5" y="9"/>
                    <a:pt x="6" y="9"/>
                    <a:pt x="6" y="9"/>
                  </a:cubicBezTo>
                  <a:cubicBezTo>
                    <a:pt x="6" y="9"/>
                    <a:pt x="6" y="9"/>
                    <a:pt x="6" y="9"/>
                  </a:cubicBezTo>
                  <a:cubicBezTo>
                    <a:pt x="6" y="9"/>
                    <a:pt x="7" y="9"/>
                    <a:pt x="7" y="9"/>
                  </a:cubicBezTo>
                  <a:cubicBezTo>
                    <a:pt x="7" y="9"/>
                    <a:pt x="7" y="9"/>
                    <a:pt x="7" y="9"/>
                  </a:cubicBezTo>
                  <a:cubicBezTo>
                    <a:pt x="7" y="9"/>
                    <a:pt x="7" y="9"/>
                    <a:pt x="7" y="9"/>
                  </a:cubicBezTo>
                  <a:cubicBezTo>
                    <a:pt x="7" y="9"/>
                    <a:pt x="7" y="9"/>
                    <a:pt x="7" y="9"/>
                  </a:cubicBezTo>
                  <a:cubicBezTo>
                    <a:pt x="7" y="9"/>
                    <a:pt x="7" y="9"/>
                    <a:pt x="7" y="9"/>
                  </a:cubicBezTo>
                  <a:cubicBezTo>
                    <a:pt x="7" y="9"/>
                    <a:pt x="7" y="9"/>
                    <a:pt x="7" y="9"/>
                  </a:cubicBezTo>
                  <a:cubicBezTo>
                    <a:pt x="7" y="9"/>
                    <a:pt x="7" y="9"/>
                    <a:pt x="7" y="9"/>
                  </a:cubicBezTo>
                  <a:cubicBezTo>
                    <a:pt x="7" y="9"/>
                    <a:pt x="7" y="9"/>
                    <a:pt x="7" y="9"/>
                  </a:cubicBezTo>
                  <a:cubicBezTo>
                    <a:pt x="7" y="9"/>
                    <a:pt x="8" y="9"/>
                    <a:pt x="8" y="9"/>
                  </a:cubicBezTo>
                  <a:cubicBezTo>
                    <a:pt x="8" y="9"/>
                    <a:pt x="8" y="9"/>
                    <a:pt x="8" y="9"/>
                  </a:cubicBezTo>
                  <a:cubicBezTo>
                    <a:pt x="8" y="10"/>
                    <a:pt x="8" y="10"/>
                    <a:pt x="8" y="10"/>
                  </a:cubicBezTo>
                  <a:cubicBezTo>
                    <a:pt x="8" y="10"/>
                    <a:pt x="8" y="10"/>
                    <a:pt x="8" y="10"/>
                  </a:cubicBezTo>
                  <a:cubicBezTo>
                    <a:pt x="8" y="10"/>
                    <a:pt x="8" y="10"/>
                    <a:pt x="8" y="10"/>
                  </a:cubicBezTo>
                  <a:cubicBezTo>
                    <a:pt x="8" y="10"/>
                    <a:pt x="8" y="10"/>
                    <a:pt x="8" y="10"/>
                  </a:cubicBezTo>
                  <a:cubicBezTo>
                    <a:pt x="8" y="10"/>
                    <a:pt x="8" y="10"/>
                    <a:pt x="8" y="10"/>
                  </a:cubicBezTo>
                  <a:cubicBezTo>
                    <a:pt x="8" y="10"/>
                    <a:pt x="8" y="10"/>
                    <a:pt x="8" y="10"/>
                  </a:cubicBezTo>
                  <a:cubicBezTo>
                    <a:pt x="8" y="10"/>
                    <a:pt x="8" y="10"/>
                    <a:pt x="8" y="10"/>
                  </a:cubicBezTo>
                  <a:cubicBezTo>
                    <a:pt x="8" y="10"/>
                    <a:pt x="8" y="10"/>
                    <a:pt x="8" y="10"/>
                  </a:cubicBezTo>
                  <a:cubicBezTo>
                    <a:pt x="9" y="11"/>
                    <a:pt x="9" y="12"/>
                    <a:pt x="10" y="12"/>
                  </a:cubicBezTo>
                  <a:cubicBezTo>
                    <a:pt x="10" y="12"/>
                    <a:pt x="10" y="12"/>
                    <a:pt x="10" y="12"/>
                  </a:cubicBezTo>
                  <a:cubicBezTo>
                    <a:pt x="11" y="14"/>
                    <a:pt x="13" y="16"/>
                    <a:pt x="15" y="18"/>
                  </a:cubicBezTo>
                  <a:cubicBezTo>
                    <a:pt x="15" y="18"/>
                    <a:pt x="15" y="18"/>
                    <a:pt x="15" y="18"/>
                  </a:cubicBezTo>
                  <a:cubicBezTo>
                    <a:pt x="20" y="23"/>
                    <a:pt x="27" y="27"/>
                    <a:pt x="33" y="27"/>
                  </a:cubicBezTo>
                  <a:cubicBezTo>
                    <a:pt x="33" y="27"/>
                    <a:pt x="33" y="27"/>
                    <a:pt x="33" y="27"/>
                  </a:cubicBezTo>
                  <a:cubicBezTo>
                    <a:pt x="33" y="27"/>
                    <a:pt x="34" y="27"/>
                    <a:pt x="34" y="27"/>
                  </a:cubicBezTo>
                  <a:cubicBezTo>
                    <a:pt x="34" y="27"/>
                    <a:pt x="34" y="27"/>
                    <a:pt x="34" y="27"/>
                  </a:cubicBezTo>
                  <a:cubicBezTo>
                    <a:pt x="34" y="27"/>
                    <a:pt x="34" y="27"/>
                    <a:pt x="34" y="27"/>
                  </a:cubicBezTo>
                  <a:cubicBezTo>
                    <a:pt x="34" y="27"/>
                    <a:pt x="34" y="27"/>
                    <a:pt x="34" y="27"/>
                  </a:cubicBezTo>
                  <a:cubicBezTo>
                    <a:pt x="35" y="27"/>
                    <a:pt x="36" y="27"/>
                    <a:pt x="37" y="26"/>
                  </a:cubicBezTo>
                  <a:cubicBezTo>
                    <a:pt x="37" y="26"/>
                    <a:pt x="37" y="26"/>
                    <a:pt x="37" y="26"/>
                  </a:cubicBezTo>
                  <a:cubicBezTo>
                    <a:pt x="45" y="25"/>
                    <a:pt x="51" y="19"/>
                    <a:pt x="55" y="13"/>
                  </a:cubicBezTo>
                  <a:cubicBezTo>
                    <a:pt x="55" y="13"/>
                    <a:pt x="55" y="13"/>
                    <a:pt x="55" y="13"/>
                  </a:cubicBezTo>
                  <a:cubicBezTo>
                    <a:pt x="58" y="8"/>
                    <a:pt x="60" y="3"/>
                    <a:pt x="60" y="2"/>
                  </a:cubicBezTo>
                  <a:cubicBezTo>
                    <a:pt x="60" y="2"/>
                    <a:pt x="60" y="2"/>
                    <a:pt x="60" y="2"/>
                  </a:cubicBezTo>
                  <a:cubicBezTo>
                    <a:pt x="60" y="0"/>
                    <a:pt x="60" y="0"/>
                    <a:pt x="60" y="0"/>
                  </a:cubicBezTo>
                  <a:cubicBezTo>
                    <a:pt x="70" y="3"/>
                    <a:pt x="70" y="3"/>
                    <a:pt x="70" y="3"/>
                  </a:cubicBezTo>
                  <a:cubicBezTo>
                    <a:pt x="68" y="5"/>
                    <a:pt x="68" y="5"/>
                    <a:pt x="68" y="5"/>
                  </a:cubicBezTo>
                  <a:cubicBezTo>
                    <a:pt x="68" y="5"/>
                    <a:pt x="68" y="5"/>
                    <a:pt x="68" y="6"/>
                  </a:cubicBezTo>
                  <a:cubicBezTo>
                    <a:pt x="68" y="6"/>
                    <a:pt x="68" y="6"/>
                    <a:pt x="68" y="6"/>
                  </a:cubicBezTo>
                  <a:cubicBezTo>
                    <a:pt x="67" y="6"/>
                    <a:pt x="67" y="7"/>
                    <a:pt x="67" y="9"/>
                  </a:cubicBezTo>
                  <a:cubicBezTo>
                    <a:pt x="67" y="9"/>
                    <a:pt x="67" y="9"/>
                    <a:pt x="67" y="9"/>
                  </a:cubicBezTo>
                  <a:cubicBezTo>
                    <a:pt x="65" y="11"/>
                    <a:pt x="64" y="14"/>
                    <a:pt x="62" y="18"/>
                  </a:cubicBezTo>
                  <a:cubicBezTo>
                    <a:pt x="62" y="18"/>
                    <a:pt x="62" y="18"/>
                    <a:pt x="62" y="18"/>
                  </a:cubicBezTo>
                  <a:cubicBezTo>
                    <a:pt x="57" y="24"/>
                    <a:pt x="50" y="32"/>
                    <a:pt x="39" y="34"/>
                  </a:cubicBezTo>
                  <a:cubicBezTo>
                    <a:pt x="39" y="34"/>
                    <a:pt x="39" y="34"/>
                    <a:pt x="39" y="34"/>
                  </a:cubicBezTo>
                  <a:cubicBezTo>
                    <a:pt x="37" y="34"/>
                    <a:pt x="35" y="35"/>
                    <a:pt x="34" y="35"/>
                  </a:cubicBezTo>
                  <a:cubicBezTo>
                    <a:pt x="34" y="35"/>
                    <a:pt x="34" y="35"/>
                    <a:pt x="34" y="35"/>
                  </a:cubicBezTo>
                  <a:cubicBezTo>
                    <a:pt x="15" y="34"/>
                    <a:pt x="2" y="16"/>
                    <a:pt x="1" y="14"/>
                  </a:cubicBezTo>
                  <a:close/>
                  <a:moveTo>
                    <a:pt x="34" y="31"/>
                  </a:moveTo>
                  <a:cubicBezTo>
                    <a:pt x="34" y="31"/>
                    <a:pt x="35" y="31"/>
                    <a:pt x="36" y="31"/>
                  </a:cubicBezTo>
                  <a:cubicBezTo>
                    <a:pt x="36" y="31"/>
                    <a:pt x="36" y="31"/>
                    <a:pt x="36" y="31"/>
                  </a:cubicBezTo>
                  <a:cubicBezTo>
                    <a:pt x="35" y="31"/>
                    <a:pt x="34" y="31"/>
                    <a:pt x="34" y="31"/>
                  </a:cubicBezTo>
                  <a:close/>
                  <a:moveTo>
                    <a:pt x="33" y="31"/>
                  </a:moveTo>
                  <a:cubicBezTo>
                    <a:pt x="33" y="31"/>
                    <a:pt x="33" y="31"/>
                    <a:pt x="33" y="31"/>
                  </a:cubicBezTo>
                  <a:cubicBezTo>
                    <a:pt x="33" y="31"/>
                    <a:pt x="33" y="31"/>
                    <a:pt x="33" y="31"/>
                  </a:cubicBezTo>
                  <a:cubicBezTo>
                    <a:pt x="33" y="31"/>
                    <a:pt x="33" y="31"/>
                    <a:pt x="33" y="31"/>
                  </a:cubicBezTo>
                  <a:cubicBezTo>
                    <a:pt x="33" y="31"/>
                    <a:pt x="33" y="31"/>
                    <a:pt x="33" y="31"/>
                  </a:cubicBezTo>
                  <a:close/>
                  <a:moveTo>
                    <a:pt x="13" y="21"/>
                  </a:moveTo>
                  <a:cubicBezTo>
                    <a:pt x="15" y="23"/>
                    <a:pt x="17" y="25"/>
                    <a:pt x="20" y="27"/>
                  </a:cubicBezTo>
                  <a:cubicBezTo>
                    <a:pt x="20" y="27"/>
                    <a:pt x="20" y="27"/>
                    <a:pt x="20" y="27"/>
                  </a:cubicBezTo>
                  <a:cubicBezTo>
                    <a:pt x="17" y="25"/>
                    <a:pt x="15" y="23"/>
                    <a:pt x="13" y="21"/>
                  </a:cubicBezTo>
                  <a:cubicBezTo>
                    <a:pt x="13" y="21"/>
                    <a:pt x="13" y="21"/>
                    <a:pt x="13" y="21"/>
                  </a:cubicBezTo>
                  <a:cubicBezTo>
                    <a:pt x="11" y="20"/>
                    <a:pt x="10" y="19"/>
                    <a:pt x="9" y="18"/>
                  </a:cubicBezTo>
                  <a:cubicBezTo>
                    <a:pt x="9" y="18"/>
                    <a:pt x="9" y="18"/>
                    <a:pt x="9" y="18"/>
                  </a:cubicBezTo>
                  <a:cubicBezTo>
                    <a:pt x="10" y="19"/>
                    <a:pt x="11" y="20"/>
                    <a:pt x="13" y="21"/>
                  </a:cubicBezTo>
                  <a:close/>
                  <a:moveTo>
                    <a:pt x="54" y="20"/>
                  </a:moveTo>
                  <a:cubicBezTo>
                    <a:pt x="54" y="20"/>
                    <a:pt x="54" y="20"/>
                    <a:pt x="54" y="20"/>
                  </a:cubicBezTo>
                  <a:cubicBezTo>
                    <a:pt x="54" y="20"/>
                    <a:pt x="54" y="20"/>
                    <a:pt x="54" y="20"/>
                  </a:cubicBezTo>
                  <a:cubicBezTo>
                    <a:pt x="54" y="20"/>
                    <a:pt x="54" y="20"/>
                    <a:pt x="54" y="20"/>
                  </a:cubicBezTo>
                  <a:close/>
                  <a:moveTo>
                    <a:pt x="58" y="15"/>
                  </a:moveTo>
                  <a:cubicBezTo>
                    <a:pt x="57" y="17"/>
                    <a:pt x="56" y="19"/>
                    <a:pt x="55" y="20"/>
                  </a:cubicBezTo>
                  <a:cubicBezTo>
                    <a:pt x="55" y="20"/>
                    <a:pt x="55" y="20"/>
                    <a:pt x="55" y="20"/>
                  </a:cubicBezTo>
                  <a:cubicBezTo>
                    <a:pt x="57" y="17"/>
                    <a:pt x="59" y="15"/>
                    <a:pt x="60" y="12"/>
                  </a:cubicBezTo>
                  <a:cubicBezTo>
                    <a:pt x="60" y="12"/>
                    <a:pt x="60" y="12"/>
                    <a:pt x="60" y="12"/>
                  </a:cubicBezTo>
                  <a:cubicBezTo>
                    <a:pt x="60" y="13"/>
                    <a:pt x="59" y="14"/>
                    <a:pt x="58" y="15"/>
                  </a:cubicBezTo>
                  <a:close/>
                  <a:moveTo>
                    <a:pt x="4" y="15"/>
                  </a:moveTo>
                  <a:cubicBezTo>
                    <a:pt x="3" y="13"/>
                    <a:pt x="3" y="13"/>
                    <a:pt x="3" y="13"/>
                  </a:cubicBezTo>
                  <a:cubicBezTo>
                    <a:pt x="3" y="13"/>
                    <a:pt x="3" y="13"/>
                    <a:pt x="3" y="13"/>
                  </a:cubicBezTo>
                  <a:cubicBezTo>
                    <a:pt x="3" y="13"/>
                    <a:pt x="3" y="13"/>
                    <a:pt x="3" y="13"/>
                  </a:cubicBezTo>
                  <a:cubicBezTo>
                    <a:pt x="4" y="15"/>
                    <a:pt x="4" y="15"/>
                    <a:pt x="4" y="15"/>
                  </a:cubicBezTo>
                  <a:close/>
                  <a:moveTo>
                    <a:pt x="1" y="14"/>
                  </a:moveTo>
                  <a:cubicBezTo>
                    <a:pt x="2" y="13"/>
                    <a:pt x="2" y="13"/>
                    <a:pt x="2" y="13"/>
                  </a:cubicBezTo>
                  <a:cubicBezTo>
                    <a:pt x="1" y="14"/>
                    <a:pt x="1" y="14"/>
                    <a:pt x="1" y="14"/>
                  </a:cubicBezTo>
                  <a:close/>
                  <a:moveTo>
                    <a:pt x="4" y="12"/>
                  </a:moveTo>
                  <a:cubicBezTo>
                    <a:pt x="4" y="12"/>
                    <a:pt x="4" y="12"/>
                    <a:pt x="4" y="11"/>
                  </a:cubicBezTo>
                  <a:cubicBezTo>
                    <a:pt x="4" y="11"/>
                    <a:pt x="4" y="11"/>
                    <a:pt x="4" y="11"/>
                  </a:cubicBezTo>
                  <a:cubicBezTo>
                    <a:pt x="4" y="12"/>
                    <a:pt x="4" y="12"/>
                    <a:pt x="4" y="12"/>
                  </a:cubicBezTo>
                  <a:cubicBezTo>
                    <a:pt x="4" y="12"/>
                    <a:pt x="4" y="12"/>
                    <a:pt x="4" y="12"/>
                  </a:cubicBezTo>
                  <a:cubicBezTo>
                    <a:pt x="4" y="12"/>
                    <a:pt x="4" y="12"/>
                    <a:pt x="4"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50" name="Freeform 51"/>
            <p:cNvSpPr/>
            <p:nvPr/>
          </p:nvSpPr>
          <p:spPr bwMode="auto">
            <a:xfrm>
              <a:off x="2476" y="1849"/>
              <a:ext cx="13" cy="14"/>
            </a:xfrm>
            <a:custGeom>
              <a:avLst/>
              <a:gdLst>
                <a:gd name="T0" fmla="*/ 0 w 13"/>
                <a:gd name="T1" fmla="*/ 14 h 14"/>
                <a:gd name="T2" fmla="*/ 0 w 13"/>
                <a:gd name="T3" fmla="*/ 0 h 14"/>
                <a:gd name="T4" fmla="*/ 13 w 13"/>
                <a:gd name="T5" fmla="*/ 0 h 14"/>
                <a:gd name="T6" fmla="*/ 13 w 13"/>
                <a:gd name="T7" fmla="*/ 14 h 14"/>
                <a:gd name="T8" fmla="*/ 0 w 13"/>
                <a:gd name="T9" fmla="*/ 14 h 14"/>
                <a:gd name="T10" fmla="*/ 0 w 13"/>
                <a:gd name="T11" fmla="*/ 14 h 14"/>
              </a:gdLst>
              <a:ahLst/>
              <a:cxnLst>
                <a:cxn ang="0">
                  <a:pos x="T0" y="T1"/>
                </a:cxn>
                <a:cxn ang="0">
                  <a:pos x="T2" y="T3"/>
                </a:cxn>
                <a:cxn ang="0">
                  <a:pos x="T4" y="T5"/>
                </a:cxn>
                <a:cxn ang="0">
                  <a:pos x="T6" y="T7"/>
                </a:cxn>
                <a:cxn ang="0">
                  <a:pos x="T8" y="T9"/>
                </a:cxn>
                <a:cxn ang="0">
                  <a:pos x="T10" y="T11"/>
                </a:cxn>
              </a:cxnLst>
              <a:rect l="0" t="0" r="r" b="b"/>
              <a:pathLst>
                <a:path w="13" h="14">
                  <a:moveTo>
                    <a:pt x="0" y="14"/>
                  </a:moveTo>
                  <a:lnTo>
                    <a:pt x="0" y="0"/>
                  </a:lnTo>
                  <a:lnTo>
                    <a:pt x="13" y="0"/>
                  </a:lnTo>
                  <a:lnTo>
                    <a:pt x="13"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51" name="Freeform 52"/>
            <p:cNvSpPr>
              <a:spLocks noEditPoints="1"/>
            </p:cNvSpPr>
            <p:nvPr/>
          </p:nvSpPr>
          <p:spPr bwMode="auto">
            <a:xfrm>
              <a:off x="2469" y="1843"/>
              <a:ext cx="27" cy="27"/>
            </a:xfrm>
            <a:custGeom>
              <a:avLst/>
              <a:gdLst>
                <a:gd name="T0" fmla="*/ 20 w 27"/>
                <a:gd name="T1" fmla="*/ 27 h 27"/>
                <a:gd name="T2" fmla="*/ 7 w 27"/>
                <a:gd name="T3" fmla="*/ 27 h 27"/>
                <a:gd name="T4" fmla="*/ 7 w 27"/>
                <a:gd name="T5" fmla="*/ 20 h 27"/>
                <a:gd name="T6" fmla="*/ 13 w 27"/>
                <a:gd name="T7" fmla="*/ 20 h 27"/>
                <a:gd name="T8" fmla="*/ 7 w 27"/>
                <a:gd name="T9" fmla="*/ 20 h 27"/>
                <a:gd name="T10" fmla="*/ 7 w 27"/>
                <a:gd name="T11" fmla="*/ 27 h 27"/>
                <a:gd name="T12" fmla="*/ 0 w 27"/>
                <a:gd name="T13" fmla="*/ 27 h 27"/>
                <a:gd name="T14" fmla="*/ 0 w 27"/>
                <a:gd name="T15" fmla="*/ 0 h 27"/>
                <a:gd name="T16" fmla="*/ 27 w 27"/>
                <a:gd name="T17" fmla="*/ 0 h 27"/>
                <a:gd name="T18" fmla="*/ 27 w 27"/>
                <a:gd name="T19" fmla="*/ 27 h 27"/>
                <a:gd name="T20" fmla="*/ 20 w 27"/>
                <a:gd name="T21" fmla="*/ 27 h 27"/>
                <a:gd name="T22" fmla="*/ 20 w 27"/>
                <a:gd name="T23" fmla="*/ 27 h 27"/>
                <a:gd name="T24" fmla="*/ 13 w 27"/>
                <a:gd name="T25" fmla="*/ 13 h 27"/>
                <a:gd name="T26" fmla="*/ 13 w 27"/>
                <a:gd name="T27" fmla="*/ 13 h 27"/>
                <a:gd name="T28" fmla="*/ 13 w 27"/>
                <a:gd name="T29" fmla="*/ 13 h 27"/>
                <a:gd name="T30" fmla="*/ 13 w 27"/>
                <a:gd name="T31" fmla="*/ 13 h 27"/>
                <a:gd name="T32" fmla="*/ 13 w 27"/>
                <a:gd name="T33"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20" y="27"/>
                  </a:moveTo>
                  <a:lnTo>
                    <a:pt x="7" y="27"/>
                  </a:lnTo>
                  <a:lnTo>
                    <a:pt x="7" y="20"/>
                  </a:lnTo>
                  <a:lnTo>
                    <a:pt x="13" y="20"/>
                  </a:lnTo>
                  <a:lnTo>
                    <a:pt x="7" y="20"/>
                  </a:lnTo>
                  <a:lnTo>
                    <a:pt x="7" y="27"/>
                  </a:lnTo>
                  <a:lnTo>
                    <a:pt x="0" y="27"/>
                  </a:lnTo>
                  <a:lnTo>
                    <a:pt x="0" y="0"/>
                  </a:lnTo>
                  <a:lnTo>
                    <a:pt x="27" y="0"/>
                  </a:lnTo>
                  <a:lnTo>
                    <a:pt x="27" y="27"/>
                  </a:lnTo>
                  <a:lnTo>
                    <a:pt x="20" y="27"/>
                  </a:lnTo>
                  <a:lnTo>
                    <a:pt x="20" y="27"/>
                  </a:lnTo>
                  <a:close/>
                  <a:moveTo>
                    <a:pt x="13" y="13"/>
                  </a:moveTo>
                  <a:lnTo>
                    <a:pt x="13" y="13"/>
                  </a:lnTo>
                  <a:lnTo>
                    <a:pt x="13" y="13"/>
                  </a:lnTo>
                  <a:lnTo>
                    <a:pt x="13" y="13"/>
                  </a:lnTo>
                  <a:lnTo>
                    <a:pt x="13"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52" name="Freeform 53"/>
            <p:cNvSpPr/>
            <p:nvPr/>
          </p:nvSpPr>
          <p:spPr bwMode="auto">
            <a:xfrm>
              <a:off x="2648" y="1822"/>
              <a:ext cx="13" cy="14"/>
            </a:xfrm>
            <a:custGeom>
              <a:avLst/>
              <a:gdLst>
                <a:gd name="T0" fmla="*/ 0 w 13"/>
                <a:gd name="T1" fmla="*/ 14 h 14"/>
                <a:gd name="T2" fmla="*/ 0 w 13"/>
                <a:gd name="T3" fmla="*/ 0 h 14"/>
                <a:gd name="T4" fmla="*/ 13 w 13"/>
                <a:gd name="T5" fmla="*/ 0 h 14"/>
                <a:gd name="T6" fmla="*/ 13 w 13"/>
                <a:gd name="T7" fmla="*/ 14 h 14"/>
                <a:gd name="T8" fmla="*/ 0 w 13"/>
                <a:gd name="T9" fmla="*/ 14 h 14"/>
                <a:gd name="T10" fmla="*/ 0 w 13"/>
                <a:gd name="T11" fmla="*/ 14 h 14"/>
              </a:gdLst>
              <a:ahLst/>
              <a:cxnLst>
                <a:cxn ang="0">
                  <a:pos x="T0" y="T1"/>
                </a:cxn>
                <a:cxn ang="0">
                  <a:pos x="T2" y="T3"/>
                </a:cxn>
                <a:cxn ang="0">
                  <a:pos x="T4" y="T5"/>
                </a:cxn>
                <a:cxn ang="0">
                  <a:pos x="T6" y="T7"/>
                </a:cxn>
                <a:cxn ang="0">
                  <a:pos x="T8" y="T9"/>
                </a:cxn>
                <a:cxn ang="0">
                  <a:pos x="T10" y="T11"/>
                </a:cxn>
              </a:cxnLst>
              <a:rect l="0" t="0" r="r" b="b"/>
              <a:pathLst>
                <a:path w="13" h="14">
                  <a:moveTo>
                    <a:pt x="0" y="14"/>
                  </a:moveTo>
                  <a:lnTo>
                    <a:pt x="0" y="0"/>
                  </a:lnTo>
                  <a:lnTo>
                    <a:pt x="13" y="0"/>
                  </a:lnTo>
                  <a:lnTo>
                    <a:pt x="13"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53" name="Freeform 54"/>
            <p:cNvSpPr/>
            <p:nvPr/>
          </p:nvSpPr>
          <p:spPr bwMode="auto">
            <a:xfrm>
              <a:off x="2641" y="1816"/>
              <a:ext cx="27" cy="27"/>
            </a:xfrm>
            <a:custGeom>
              <a:avLst/>
              <a:gdLst>
                <a:gd name="T0" fmla="*/ 20 w 27"/>
                <a:gd name="T1" fmla="*/ 27 h 27"/>
                <a:gd name="T2" fmla="*/ 7 w 27"/>
                <a:gd name="T3" fmla="*/ 27 h 27"/>
                <a:gd name="T4" fmla="*/ 7 w 27"/>
                <a:gd name="T5" fmla="*/ 20 h 27"/>
                <a:gd name="T6" fmla="*/ 13 w 27"/>
                <a:gd name="T7" fmla="*/ 20 h 27"/>
                <a:gd name="T8" fmla="*/ 7 w 27"/>
                <a:gd name="T9" fmla="*/ 20 h 27"/>
                <a:gd name="T10" fmla="*/ 7 w 27"/>
                <a:gd name="T11" fmla="*/ 27 h 27"/>
                <a:gd name="T12" fmla="*/ 0 w 27"/>
                <a:gd name="T13" fmla="*/ 27 h 27"/>
                <a:gd name="T14" fmla="*/ 0 w 27"/>
                <a:gd name="T15" fmla="*/ 0 h 27"/>
                <a:gd name="T16" fmla="*/ 27 w 27"/>
                <a:gd name="T17" fmla="*/ 0 h 27"/>
                <a:gd name="T18" fmla="*/ 27 w 27"/>
                <a:gd name="T19" fmla="*/ 27 h 27"/>
                <a:gd name="T20" fmla="*/ 20 w 27"/>
                <a:gd name="T21" fmla="*/ 27 h 27"/>
                <a:gd name="T22" fmla="*/ 20 w 27"/>
                <a:gd name="T23"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 h="27">
                  <a:moveTo>
                    <a:pt x="20" y="27"/>
                  </a:moveTo>
                  <a:lnTo>
                    <a:pt x="7" y="27"/>
                  </a:lnTo>
                  <a:lnTo>
                    <a:pt x="7" y="20"/>
                  </a:lnTo>
                  <a:lnTo>
                    <a:pt x="13" y="20"/>
                  </a:lnTo>
                  <a:lnTo>
                    <a:pt x="7" y="20"/>
                  </a:lnTo>
                  <a:lnTo>
                    <a:pt x="7" y="27"/>
                  </a:lnTo>
                  <a:lnTo>
                    <a:pt x="0" y="27"/>
                  </a:lnTo>
                  <a:lnTo>
                    <a:pt x="0" y="0"/>
                  </a:lnTo>
                  <a:lnTo>
                    <a:pt x="27" y="0"/>
                  </a:lnTo>
                  <a:lnTo>
                    <a:pt x="27" y="27"/>
                  </a:lnTo>
                  <a:lnTo>
                    <a:pt x="20" y="27"/>
                  </a:lnTo>
                  <a:lnTo>
                    <a:pt x="20"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54" name="Freeform 55"/>
            <p:cNvSpPr/>
            <p:nvPr/>
          </p:nvSpPr>
          <p:spPr bwMode="auto">
            <a:xfrm>
              <a:off x="2314" y="1856"/>
              <a:ext cx="104" cy="186"/>
            </a:xfrm>
            <a:custGeom>
              <a:avLst/>
              <a:gdLst>
                <a:gd name="T0" fmla="*/ 0 w 31"/>
                <a:gd name="T1" fmla="*/ 31 h 55"/>
                <a:gd name="T2" fmla="*/ 0 w 31"/>
                <a:gd name="T3" fmla="*/ 30 h 55"/>
                <a:gd name="T4" fmla="*/ 0 w 31"/>
                <a:gd name="T5" fmla="*/ 30 h 55"/>
                <a:gd name="T6" fmla="*/ 25 w 31"/>
                <a:gd name="T7" fmla="*/ 0 h 55"/>
                <a:gd name="T8" fmla="*/ 25 w 31"/>
                <a:gd name="T9" fmla="*/ 0 h 55"/>
                <a:gd name="T10" fmla="*/ 27 w 31"/>
                <a:gd name="T11" fmla="*/ 1 h 55"/>
                <a:gd name="T12" fmla="*/ 27 w 31"/>
                <a:gd name="T13" fmla="*/ 1 h 55"/>
                <a:gd name="T14" fmla="*/ 27 w 31"/>
                <a:gd name="T15" fmla="*/ 4 h 55"/>
                <a:gd name="T16" fmla="*/ 25 w 31"/>
                <a:gd name="T17" fmla="*/ 4 h 55"/>
                <a:gd name="T18" fmla="*/ 25 w 31"/>
                <a:gd name="T19" fmla="*/ 4 h 55"/>
                <a:gd name="T20" fmla="*/ 4 w 31"/>
                <a:gd name="T21" fmla="*/ 30 h 55"/>
                <a:gd name="T22" fmla="*/ 4 w 31"/>
                <a:gd name="T23" fmla="*/ 30 h 55"/>
                <a:gd name="T24" fmla="*/ 4 w 31"/>
                <a:gd name="T25" fmla="*/ 31 h 55"/>
                <a:gd name="T26" fmla="*/ 4 w 31"/>
                <a:gd name="T27" fmla="*/ 31 h 55"/>
                <a:gd name="T28" fmla="*/ 17 w 31"/>
                <a:gd name="T29" fmla="*/ 47 h 55"/>
                <a:gd name="T30" fmla="*/ 17 w 31"/>
                <a:gd name="T31" fmla="*/ 47 h 55"/>
                <a:gd name="T32" fmla="*/ 31 w 31"/>
                <a:gd name="T33" fmla="*/ 51 h 55"/>
                <a:gd name="T34" fmla="*/ 31 w 31"/>
                <a:gd name="T35" fmla="*/ 51 h 55"/>
                <a:gd name="T36" fmla="*/ 30 w 31"/>
                <a:gd name="T37" fmla="*/ 55 h 55"/>
                <a:gd name="T38" fmla="*/ 0 w 31"/>
                <a:gd name="T39" fmla="*/ 3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55">
                  <a:moveTo>
                    <a:pt x="0" y="31"/>
                  </a:moveTo>
                  <a:cubicBezTo>
                    <a:pt x="0" y="31"/>
                    <a:pt x="0" y="30"/>
                    <a:pt x="0" y="30"/>
                  </a:cubicBezTo>
                  <a:cubicBezTo>
                    <a:pt x="0" y="30"/>
                    <a:pt x="0" y="30"/>
                    <a:pt x="0" y="30"/>
                  </a:cubicBezTo>
                  <a:cubicBezTo>
                    <a:pt x="1" y="12"/>
                    <a:pt x="15" y="0"/>
                    <a:pt x="25" y="0"/>
                  </a:cubicBezTo>
                  <a:cubicBezTo>
                    <a:pt x="25" y="0"/>
                    <a:pt x="25" y="0"/>
                    <a:pt x="25" y="0"/>
                  </a:cubicBezTo>
                  <a:cubicBezTo>
                    <a:pt x="26" y="0"/>
                    <a:pt x="27" y="0"/>
                    <a:pt x="27" y="1"/>
                  </a:cubicBezTo>
                  <a:cubicBezTo>
                    <a:pt x="27" y="1"/>
                    <a:pt x="27" y="1"/>
                    <a:pt x="27" y="1"/>
                  </a:cubicBezTo>
                  <a:cubicBezTo>
                    <a:pt x="27" y="4"/>
                    <a:pt x="27" y="4"/>
                    <a:pt x="27" y="4"/>
                  </a:cubicBezTo>
                  <a:cubicBezTo>
                    <a:pt x="26" y="4"/>
                    <a:pt x="26" y="4"/>
                    <a:pt x="25" y="4"/>
                  </a:cubicBezTo>
                  <a:cubicBezTo>
                    <a:pt x="25" y="4"/>
                    <a:pt x="25" y="4"/>
                    <a:pt x="25" y="4"/>
                  </a:cubicBezTo>
                  <a:cubicBezTo>
                    <a:pt x="18" y="4"/>
                    <a:pt x="5" y="14"/>
                    <a:pt x="4" y="30"/>
                  </a:cubicBezTo>
                  <a:cubicBezTo>
                    <a:pt x="4" y="30"/>
                    <a:pt x="4" y="30"/>
                    <a:pt x="4" y="30"/>
                  </a:cubicBezTo>
                  <a:cubicBezTo>
                    <a:pt x="4" y="30"/>
                    <a:pt x="4" y="31"/>
                    <a:pt x="4" y="31"/>
                  </a:cubicBezTo>
                  <a:cubicBezTo>
                    <a:pt x="4" y="31"/>
                    <a:pt x="4" y="31"/>
                    <a:pt x="4" y="31"/>
                  </a:cubicBezTo>
                  <a:cubicBezTo>
                    <a:pt x="4" y="39"/>
                    <a:pt x="10" y="44"/>
                    <a:pt x="17" y="47"/>
                  </a:cubicBezTo>
                  <a:cubicBezTo>
                    <a:pt x="17" y="47"/>
                    <a:pt x="17" y="47"/>
                    <a:pt x="17" y="47"/>
                  </a:cubicBezTo>
                  <a:cubicBezTo>
                    <a:pt x="24" y="50"/>
                    <a:pt x="31" y="51"/>
                    <a:pt x="31" y="51"/>
                  </a:cubicBezTo>
                  <a:cubicBezTo>
                    <a:pt x="31" y="51"/>
                    <a:pt x="31" y="51"/>
                    <a:pt x="31" y="51"/>
                  </a:cubicBezTo>
                  <a:cubicBezTo>
                    <a:pt x="30" y="55"/>
                    <a:pt x="30" y="55"/>
                    <a:pt x="30" y="55"/>
                  </a:cubicBezTo>
                  <a:cubicBezTo>
                    <a:pt x="30" y="55"/>
                    <a:pt x="1" y="51"/>
                    <a:pt x="0"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55" name="Freeform 56"/>
            <p:cNvSpPr>
              <a:spLocks noEditPoints="1"/>
            </p:cNvSpPr>
            <p:nvPr/>
          </p:nvSpPr>
          <p:spPr bwMode="auto">
            <a:xfrm>
              <a:off x="2307" y="1849"/>
              <a:ext cx="118" cy="200"/>
            </a:xfrm>
            <a:custGeom>
              <a:avLst/>
              <a:gdLst>
                <a:gd name="T0" fmla="*/ 31 w 35"/>
                <a:gd name="T1" fmla="*/ 59 h 59"/>
                <a:gd name="T2" fmla="*/ 30 w 35"/>
                <a:gd name="T3" fmla="*/ 59 h 59"/>
                <a:gd name="T4" fmla="*/ 27 w 35"/>
                <a:gd name="T5" fmla="*/ 58 h 59"/>
                <a:gd name="T6" fmla="*/ 16 w 35"/>
                <a:gd name="T7" fmla="*/ 54 h 59"/>
                <a:gd name="T8" fmla="*/ 0 w 35"/>
                <a:gd name="T9" fmla="*/ 33 h 59"/>
                <a:gd name="T10" fmla="*/ 2 w 35"/>
                <a:gd name="T11" fmla="*/ 33 h 59"/>
                <a:gd name="T12" fmla="*/ 0 w 35"/>
                <a:gd name="T13" fmla="*/ 32 h 59"/>
                <a:gd name="T14" fmla="*/ 27 w 35"/>
                <a:gd name="T15" fmla="*/ 0 h 59"/>
                <a:gd name="T16" fmla="*/ 30 w 35"/>
                <a:gd name="T17" fmla="*/ 1 h 59"/>
                <a:gd name="T18" fmla="*/ 32 w 35"/>
                <a:gd name="T19" fmla="*/ 1 h 59"/>
                <a:gd name="T20" fmla="*/ 28 w 35"/>
                <a:gd name="T21" fmla="*/ 8 h 59"/>
                <a:gd name="T22" fmla="*/ 27 w 35"/>
                <a:gd name="T23" fmla="*/ 8 h 59"/>
                <a:gd name="T24" fmla="*/ 8 w 35"/>
                <a:gd name="T25" fmla="*/ 32 h 59"/>
                <a:gd name="T26" fmla="*/ 8 w 35"/>
                <a:gd name="T27" fmla="*/ 33 h 59"/>
                <a:gd name="T28" fmla="*/ 8 w 35"/>
                <a:gd name="T29" fmla="*/ 33 h 59"/>
                <a:gd name="T30" fmla="*/ 20 w 35"/>
                <a:gd name="T31" fmla="*/ 47 h 59"/>
                <a:gd name="T32" fmla="*/ 33 w 35"/>
                <a:gd name="T33" fmla="*/ 51 h 59"/>
                <a:gd name="T34" fmla="*/ 33 w 35"/>
                <a:gd name="T35" fmla="*/ 51 h 59"/>
                <a:gd name="T36" fmla="*/ 35 w 35"/>
                <a:gd name="T37" fmla="*/ 53 h 59"/>
                <a:gd name="T38" fmla="*/ 32 w 35"/>
                <a:gd name="T39" fmla="*/ 57 h 59"/>
                <a:gd name="T40" fmla="*/ 32 w 35"/>
                <a:gd name="T41" fmla="*/ 57 h 59"/>
                <a:gd name="T42" fmla="*/ 32 w 35"/>
                <a:gd name="T43" fmla="*/ 59 h 59"/>
                <a:gd name="T44" fmla="*/ 32 w 35"/>
                <a:gd name="T45" fmla="*/ 57 h 59"/>
                <a:gd name="T46" fmla="*/ 31 w 35"/>
                <a:gd name="T47" fmla="*/ 59 h 59"/>
                <a:gd name="T48" fmla="*/ 18 w 35"/>
                <a:gd name="T49" fmla="*/ 51 h 59"/>
                <a:gd name="T50" fmla="*/ 10 w 35"/>
                <a:gd name="T51" fmla="*/ 45 h 59"/>
                <a:gd name="T52" fmla="*/ 26 w 35"/>
                <a:gd name="T53" fmla="*/ 53 h 59"/>
                <a:gd name="T54" fmla="*/ 4 w 35"/>
                <a:gd name="T55" fmla="*/ 32 h 59"/>
                <a:gd name="T56" fmla="*/ 4 w 35"/>
                <a:gd name="T57" fmla="*/ 32 h 59"/>
                <a:gd name="T58" fmla="*/ 27 w 35"/>
                <a:gd name="T59" fmla="*/ 4 h 59"/>
                <a:gd name="T60" fmla="*/ 27 w 35"/>
                <a:gd name="T61" fmla="*/ 4 h 59"/>
                <a:gd name="T62" fmla="*/ 27 w 35"/>
                <a:gd name="T63" fmla="*/ 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 h="59">
                  <a:moveTo>
                    <a:pt x="32" y="59"/>
                  </a:moveTo>
                  <a:cubicBezTo>
                    <a:pt x="31" y="59"/>
                    <a:pt x="31" y="59"/>
                    <a:pt x="31" y="59"/>
                  </a:cubicBezTo>
                  <a:cubicBezTo>
                    <a:pt x="31" y="59"/>
                    <a:pt x="31" y="59"/>
                    <a:pt x="31" y="59"/>
                  </a:cubicBezTo>
                  <a:cubicBezTo>
                    <a:pt x="31" y="59"/>
                    <a:pt x="31" y="59"/>
                    <a:pt x="30" y="59"/>
                  </a:cubicBezTo>
                  <a:cubicBezTo>
                    <a:pt x="30" y="59"/>
                    <a:pt x="30" y="59"/>
                    <a:pt x="30" y="59"/>
                  </a:cubicBezTo>
                  <a:cubicBezTo>
                    <a:pt x="30" y="58"/>
                    <a:pt x="28" y="58"/>
                    <a:pt x="27" y="58"/>
                  </a:cubicBezTo>
                  <a:cubicBezTo>
                    <a:pt x="27" y="58"/>
                    <a:pt x="27" y="58"/>
                    <a:pt x="27" y="58"/>
                  </a:cubicBezTo>
                  <a:cubicBezTo>
                    <a:pt x="24" y="57"/>
                    <a:pt x="20" y="56"/>
                    <a:pt x="16" y="54"/>
                  </a:cubicBezTo>
                  <a:cubicBezTo>
                    <a:pt x="16" y="54"/>
                    <a:pt x="16" y="54"/>
                    <a:pt x="16" y="54"/>
                  </a:cubicBezTo>
                  <a:cubicBezTo>
                    <a:pt x="9" y="51"/>
                    <a:pt x="0" y="44"/>
                    <a:pt x="0" y="33"/>
                  </a:cubicBezTo>
                  <a:cubicBezTo>
                    <a:pt x="0" y="33"/>
                    <a:pt x="0" y="33"/>
                    <a:pt x="0" y="33"/>
                  </a:cubicBezTo>
                  <a:cubicBezTo>
                    <a:pt x="2" y="33"/>
                    <a:pt x="2" y="33"/>
                    <a:pt x="2" y="33"/>
                  </a:cubicBezTo>
                  <a:cubicBezTo>
                    <a:pt x="0" y="33"/>
                    <a:pt x="0" y="33"/>
                    <a:pt x="0" y="33"/>
                  </a:cubicBezTo>
                  <a:cubicBezTo>
                    <a:pt x="0" y="33"/>
                    <a:pt x="0" y="32"/>
                    <a:pt x="0" y="32"/>
                  </a:cubicBezTo>
                  <a:cubicBezTo>
                    <a:pt x="0" y="32"/>
                    <a:pt x="0" y="32"/>
                    <a:pt x="0" y="32"/>
                  </a:cubicBezTo>
                  <a:cubicBezTo>
                    <a:pt x="1" y="13"/>
                    <a:pt x="15" y="0"/>
                    <a:pt x="27" y="0"/>
                  </a:cubicBezTo>
                  <a:cubicBezTo>
                    <a:pt x="27" y="0"/>
                    <a:pt x="27" y="0"/>
                    <a:pt x="27" y="0"/>
                  </a:cubicBezTo>
                  <a:cubicBezTo>
                    <a:pt x="28" y="0"/>
                    <a:pt x="29" y="0"/>
                    <a:pt x="30" y="1"/>
                  </a:cubicBezTo>
                  <a:cubicBezTo>
                    <a:pt x="30" y="1"/>
                    <a:pt x="30" y="1"/>
                    <a:pt x="30" y="1"/>
                  </a:cubicBezTo>
                  <a:cubicBezTo>
                    <a:pt x="32" y="1"/>
                    <a:pt x="32" y="1"/>
                    <a:pt x="32" y="1"/>
                  </a:cubicBezTo>
                  <a:cubicBezTo>
                    <a:pt x="30" y="9"/>
                    <a:pt x="30" y="9"/>
                    <a:pt x="30" y="9"/>
                  </a:cubicBezTo>
                  <a:cubicBezTo>
                    <a:pt x="28" y="8"/>
                    <a:pt x="28" y="8"/>
                    <a:pt x="28" y="8"/>
                  </a:cubicBezTo>
                  <a:cubicBezTo>
                    <a:pt x="28" y="8"/>
                    <a:pt x="27" y="8"/>
                    <a:pt x="27" y="8"/>
                  </a:cubicBezTo>
                  <a:cubicBezTo>
                    <a:pt x="27" y="8"/>
                    <a:pt x="27" y="8"/>
                    <a:pt x="27" y="8"/>
                  </a:cubicBezTo>
                  <a:cubicBezTo>
                    <a:pt x="27" y="8"/>
                    <a:pt x="27" y="8"/>
                    <a:pt x="27" y="8"/>
                  </a:cubicBezTo>
                  <a:cubicBezTo>
                    <a:pt x="21" y="8"/>
                    <a:pt x="9" y="17"/>
                    <a:pt x="8" y="32"/>
                  </a:cubicBezTo>
                  <a:cubicBezTo>
                    <a:pt x="8" y="32"/>
                    <a:pt x="8" y="32"/>
                    <a:pt x="8" y="32"/>
                  </a:cubicBezTo>
                  <a:cubicBezTo>
                    <a:pt x="8" y="32"/>
                    <a:pt x="8" y="33"/>
                    <a:pt x="8" y="33"/>
                  </a:cubicBezTo>
                  <a:cubicBezTo>
                    <a:pt x="8" y="33"/>
                    <a:pt x="8" y="33"/>
                    <a:pt x="8" y="33"/>
                  </a:cubicBezTo>
                  <a:cubicBezTo>
                    <a:pt x="8" y="33"/>
                    <a:pt x="8" y="33"/>
                    <a:pt x="8" y="33"/>
                  </a:cubicBezTo>
                  <a:cubicBezTo>
                    <a:pt x="8" y="33"/>
                    <a:pt x="8" y="33"/>
                    <a:pt x="8" y="33"/>
                  </a:cubicBezTo>
                  <a:cubicBezTo>
                    <a:pt x="8" y="39"/>
                    <a:pt x="13" y="44"/>
                    <a:pt x="20" y="47"/>
                  </a:cubicBezTo>
                  <a:cubicBezTo>
                    <a:pt x="20" y="47"/>
                    <a:pt x="20" y="47"/>
                    <a:pt x="20" y="47"/>
                  </a:cubicBezTo>
                  <a:cubicBezTo>
                    <a:pt x="26" y="50"/>
                    <a:pt x="31" y="51"/>
                    <a:pt x="33" y="51"/>
                  </a:cubicBezTo>
                  <a:cubicBezTo>
                    <a:pt x="33" y="51"/>
                    <a:pt x="33" y="51"/>
                    <a:pt x="33" y="51"/>
                  </a:cubicBezTo>
                  <a:cubicBezTo>
                    <a:pt x="33" y="51"/>
                    <a:pt x="33" y="51"/>
                    <a:pt x="33" y="51"/>
                  </a:cubicBezTo>
                  <a:cubicBezTo>
                    <a:pt x="35" y="51"/>
                    <a:pt x="35" y="51"/>
                    <a:pt x="35" y="51"/>
                  </a:cubicBezTo>
                  <a:cubicBezTo>
                    <a:pt x="35" y="53"/>
                    <a:pt x="35" y="53"/>
                    <a:pt x="35" y="53"/>
                  </a:cubicBezTo>
                  <a:cubicBezTo>
                    <a:pt x="34" y="57"/>
                    <a:pt x="34" y="57"/>
                    <a:pt x="34" y="57"/>
                  </a:cubicBezTo>
                  <a:cubicBezTo>
                    <a:pt x="32" y="57"/>
                    <a:pt x="32" y="57"/>
                    <a:pt x="32" y="57"/>
                  </a:cubicBezTo>
                  <a:cubicBezTo>
                    <a:pt x="31" y="59"/>
                    <a:pt x="31" y="59"/>
                    <a:pt x="31" y="59"/>
                  </a:cubicBezTo>
                  <a:cubicBezTo>
                    <a:pt x="32" y="57"/>
                    <a:pt x="32" y="57"/>
                    <a:pt x="32" y="57"/>
                  </a:cubicBezTo>
                  <a:cubicBezTo>
                    <a:pt x="32" y="59"/>
                    <a:pt x="32" y="59"/>
                    <a:pt x="32" y="59"/>
                  </a:cubicBezTo>
                  <a:cubicBezTo>
                    <a:pt x="32" y="59"/>
                    <a:pt x="32" y="59"/>
                    <a:pt x="32" y="59"/>
                  </a:cubicBezTo>
                  <a:close/>
                  <a:moveTo>
                    <a:pt x="31" y="59"/>
                  </a:moveTo>
                  <a:cubicBezTo>
                    <a:pt x="32" y="57"/>
                    <a:pt x="32" y="57"/>
                    <a:pt x="32" y="57"/>
                  </a:cubicBezTo>
                  <a:cubicBezTo>
                    <a:pt x="32" y="57"/>
                    <a:pt x="32" y="57"/>
                    <a:pt x="32" y="57"/>
                  </a:cubicBezTo>
                  <a:cubicBezTo>
                    <a:pt x="31" y="59"/>
                    <a:pt x="31" y="59"/>
                    <a:pt x="31" y="59"/>
                  </a:cubicBezTo>
                  <a:close/>
                  <a:moveTo>
                    <a:pt x="26" y="53"/>
                  </a:moveTo>
                  <a:cubicBezTo>
                    <a:pt x="24" y="53"/>
                    <a:pt x="21" y="52"/>
                    <a:pt x="18" y="51"/>
                  </a:cubicBezTo>
                  <a:cubicBezTo>
                    <a:pt x="18" y="51"/>
                    <a:pt x="18" y="51"/>
                    <a:pt x="18" y="51"/>
                  </a:cubicBezTo>
                  <a:cubicBezTo>
                    <a:pt x="15" y="49"/>
                    <a:pt x="12" y="48"/>
                    <a:pt x="10" y="45"/>
                  </a:cubicBezTo>
                  <a:cubicBezTo>
                    <a:pt x="10" y="45"/>
                    <a:pt x="10" y="45"/>
                    <a:pt x="10" y="45"/>
                  </a:cubicBezTo>
                  <a:cubicBezTo>
                    <a:pt x="15" y="50"/>
                    <a:pt x="21" y="52"/>
                    <a:pt x="26" y="53"/>
                  </a:cubicBezTo>
                  <a:close/>
                  <a:moveTo>
                    <a:pt x="4" y="32"/>
                  </a:moveTo>
                  <a:cubicBezTo>
                    <a:pt x="4" y="32"/>
                    <a:pt x="4" y="32"/>
                    <a:pt x="4" y="32"/>
                  </a:cubicBezTo>
                  <a:cubicBezTo>
                    <a:pt x="4" y="32"/>
                    <a:pt x="4" y="32"/>
                    <a:pt x="4" y="32"/>
                  </a:cubicBezTo>
                  <a:cubicBezTo>
                    <a:pt x="4" y="32"/>
                    <a:pt x="4" y="32"/>
                    <a:pt x="4" y="32"/>
                  </a:cubicBezTo>
                  <a:close/>
                  <a:moveTo>
                    <a:pt x="27" y="4"/>
                  </a:moveTo>
                  <a:cubicBezTo>
                    <a:pt x="27" y="4"/>
                    <a:pt x="27" y="4"/>
                    <a:pt x="27" y="4"/>
                  </a:cubicBezTo>
                  <a:cubicBezTo>
                    <a:pt x="27" y="4"/>
                    <a:pt x="27" y="4"/>
                    <a:pt x="27" y="4"/>
                  </a:cubicBezTo>
                  <a:cubicBezTo>
                    <a:pt x="27" y="4"/>
                    <a:pt x="27" y="4"/>
                    <a:pt x="27" y="4"/>
                  </a:cubicBezTo>
                  <a:cubicBezTo>
                    <a:pt x="27" y="4"/>
                    <a:pt x="27" y="4"/>
                    <a:pt x="27" y="4"/>
                  </a:cubicBezTo>
                  <a:cubicBezTo>
                    <a:pt x="27" y="4"/>
                    <a:pt x="27" y="4"/>
                    <a:pt x="2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56" name="Freeform 57"/>
            <p:cNvSpPr>
              <a:spLocks noEditPoints="1"/>
            </p:cNvSpPr>
            <p:nvPr/>
          </p:nvSpPr>
          <p:spPr bwMode="auto">
            <a:xfrm>
              <a:off x="2729" y="1812"/>
              <a:ext cx="114" cy="176"/>
            </a:xfrm>
            <a:custGeom>
              <a:avLst/>
              <a:gdLst>
                <a:gd name="T0" fmla="*/ 7 w 34"/>
                <a:gd name="T1" fmla="*/ 51 h 52"/>
                <a:gd name="T2" fmla="*/ 10 w 34"/>
                <a:gd name="T3" fmla="*/ 48 h 52"/>
                <a:gd name="T4" fmla="*/ 9 w 34"/>
                <a:gd name="T5" fmla="*/ 49 h 52"/>
                <a:gd name="T6" fmla="*/ 9 w 34"/>
                <a:gd name="T7" fmla="*/ 48 h 52"/>
                <a:gd name="T8" fmla="*/ 9 w 34"/>
                <a:gd name="T9" fmla="*/ 48 h 52"/>
                <a:gd name="T10" fmla="*/ 9 w 34"/>
                <a:gd name="T11" fmla="*/ 48 h 52"/>
                <a:gd name="T12" fmla="*/ 9 w 34"/>
                <a:gd name="T13" fmla="*/ 48 h 52"/>
                <a:gd name="T14" fmla="*/ 9 w 34"/>
                <a:gd name="T15" fmla="*/ 48 h 52"/>
                <a:gd name="T16" fmla="*/ 9 w 34"/>
                <a:gd name="T17" fmla="*/ 48 h 52"/>
                <a:gd name="T18" fmla="*/ 9 w 34"/>
                <a:gd name="T19" fmla="*/ 48 h 52"/>
                <a:gd name="T20" fmla="*/ 21 w 34"/>
                <a:gd name="T21" fmla="*/ 42 h 52"/>
                <a:gd name="T22" fmla="*/ 21 w 34"/>
                <a:gd name="T23" fmla="*/ 42 h 52"/>
                <a:gd name="T24" fmla="*/ 30 w 34"/>
                <a:gd name="T25" fmla="*/ 24 h 52"/>
                <a:gd name="T26" fmla="*/ 30 w 34"/>
                <a:gd name="T27" fmla="*/ 24 h 52"/>
                <a:gd name="T28" fmla="*/ 29 w 34"/>
                <a:gd name="T29" fmla="*/ 20 h 52"/>
                <a:gd name="T30" fmla="*/ 29 w 34"/>
                <a:gd name="T31" fmla="*/ 20 h 52"/>
                <a:gd name="T32" fmla="*/ 14 w 34"/>
                <a:gd name="T33" fmla="*/ 4 h 52"/>
                <a:gd name="T34" fmla="*/ 14 w 34"/>
                <a:gd name="T35" fmla="*/ 4 h 52"/>
                <a:gd name="T36" fmla="*/ 6 w 34"/>
                <a:gd name="T37" fmla="*/ 5 h 52"/>
                <a:gd name="T38" fmla="*/ 6 w 34"/>
                <a:gd name="T39" fmla="*/ 5 h 52"/>
                <a:gd name="T40" fmla="*/ 2 w 34"/>
                <a:gd name="T41" fmla="*/ 7 h 52"/>
                <a:gd name="T42" fmla="*/ 2 w 34"/>
                <a:gd name="T43" fmla="*/ 7 h 52"/>
                <a:gd name="T44" fmla="*/ 0 w 34"/>
                <a:gd name="T45" fmla="*/ 4 h 52"/>
                <a:gd name="T46" fmla="*/ 14 w 34"/>
                <a:gd name="T47" fmla="*/ 0 h 52"/>
                <a:gd name="T48" fmla="*/ 14 w 34"/>
                <a:gd name="T49" fmla="*/ 0 h 52"/>
                <a:gd name="T50" fmla="*/ 33 w 34"/>
                <a:gd name="T51" fmla="*/ 19 h 52"/>
                <a:gd name="T52" fmla="*/ 33 w 34"/>
                <a:gd name="T53" fmla="*/ 19 h 52"/>
                <a:gd name="T54" fmla="*/ 34 w 34"/>
                <a:gd name="T55" fmla="*/ 24 h 52"/>
                <a:gd name="T56" fmla="*/ 34 w 34"/>
                <a:gd name="T57" fmla="*/ 24 h 52"/>
                <a:gd name="T58" fmla="*/ 23 w 34"/>
                <a:gd name="T59" fmla="*/ 45 h 52"/>
                <a:gd name="T60" fmla="*/ 23 w 34"/>
                <a:gd name="T61" fmla="*/ 45 h 52"/>
                <a:gd name="T62" fmla="*/ 9 w 34"/>
                <a:gd name="T63" fmla="*/ 52 h 52"/>
                <a:gd name="T64" fmla="*/ 9 w 34"/>
                <a:gd name="T65" fmla="*/ 52 h 52"/>
                <a:gd name="T66" fmla="*/ 7 w 34"/>
                <a:gd name="T67" fmla="*/ 51 h 52"/>
                <a:gd name="T68" fmla="*/ 2 w 34"/>
                <a:gd name="T69" fmla="*/ 7 h 52"/>
                <a:gd name="T70" fmla="*/ 2 w 34"/>
                <a:gd name="T71" fmla="*/ 7 h 52"/>
                <a:gd name="T72" fmla="*/ 2 w 34"/>
                <a:gd name="T73" fmla="*/ 7 h 52"/>
                <a:gd name="T74" fmla="*/ 2 w 34"/>
                <a:gd name="T75" fmla="*/ 7 h 52"/>
                <a:gd name="T76" fmla="*/ 2 w 34"/>
                <a:gd name="T77" fmla="*/ 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4" h="52">
                  <a:moveTo>
                    <a:pt x="7" y="51"/>
                  </a:moveTo>
                  <a:cubicBezTo>
                    <a:pt x="10" y="48"/>
                    <a:pt x="10" y="48"/>
                    <a:pt x="10" y="48"/>
                  </a:cubicBezTo>
                  <a:cubicBezTo>
                    <a:pt x="9" y="49"/>
                    <a:pt x="9" y="49"/>
                    <a:pt x="9" y="49"/>
                  </a:cubicBezTo>
                  <a:cubicBezTo>
                    <a:pt x="9" y="48"/>
                    <a:pt x="9" y="48"/>
                    <a:pt x="9" y="48"/>
                  </a:cubicBezTo>
                  <a:cubicBezTo>
                    <a:pt x="9" y="48"/>
                    <a:pt x="9" y="48"/>
                    <a:pt x="9" y="48"/>
                  </a:cubicBezTo>
                  <a:cubicBezTo>
                    <a:pt x="9" y="48"/>
                    <a:pt x="9" y="48"/>
                    <a:pt x="9" y="48"/>
                  </a:cubicBezTo>
                  <a:cubicBezTo>
                    <a:pt x="9" y="48"/>
                    <a:pt x="9" y="48"/>
                    <a:pt x="9" y="48"/>
                  </a:cubicBezTo>
                  <a:cubicBezTo>
                    <a:pt x="9" y="48"/>
                    <a:pt x="9" y="48"/>
                    <a:pt x="9" y="48"/>
                  </a:cubicBezTo>
                  <a:cubicBezTo>
                    <a:pt x="9" y="48"/>
                    <a:pt x="9" y="48"/>
                    <a:pt x="9" y="48"/>
                  </a:cubicBezTo>
                  <a:cubicBezTo>
                    <a:pt x="9" y="48"/>
                    <a:pt x="9" y="48"/>
                    <a:pt x="9" y="48"/>
                  </a:cubicBezTo>
                  <a:cubicBezTo>
                    <a:pt x="10" y="48"/>
                    <a:pt x="16" y="46"/>
                    <a:pt x="21" y="42"/>
                  </a:cubicBezTo>
                  <a:cubicBezTo>
                    <a:pt x="21" y="42"/>
                    <a:pt x="21" y="42"/>
                    <a:pt x="21" y="42"/>
                  </a:cubicBezTo>
                  <a:cubicBezTo>
                    <a:pt x="26" y="37"/>
                    <a:pt x="30" y="32"/>
                    <a:pt x="30" y="24"/>
                  </a:cubicBezTo>
                  <a:cubicBezTo>
                    <a:pt x="30" y="24"/>
                    <a:pt x="30" y="24"/>
                    <a:pt x="30" y="24"/>
                  </a:cubicBezTo>
                  <a:cubicBezTo>
                    <a:pt x="30" y="23"/>
                    <a:pt x="30" y="21"/>
                    <a:pt x="29" y="20"/>
                  </a:cubicBezTo>
                  <a:cubicBezTo>
                    <a:pt x="29" y="20"/>
                    <a:pt x="29" y="20"/>
                    <a:pt x="29" y="20"/>
                  </a:cubicBezTo>
                  <a:cubicBezTo>
                    <a:pt x="27" y="6"/>
                    <a:pt x="20" y="4"/>
                    <a:pt x="14" y="4"/>
                  </a:cubicBezTo>
                  <a:cubicBezTo>
                    <a:pt x="14" y="4"/>
                    <a:pt x="14" y="4"/>
                    <a:pt x="14" y="4"/>
                  </a:cubicBezTo>
                  <a:cubicBezTo>
                    <a:pt x="11" y="4"/>
                    <a:pt x="8" y="5"/>
                    <a:pt x="6" y="5"/>
                  </a:cubicBezTo>
                  <a:cubicBezTo>
                    <a:pt x="6" y="5"/>
                    <a:pt x="6" y="5"/>
                    <a:pt x="6" y="5"/>
                  </a:cubicBezTo>
                  <a:cubicBezTo>
                    <a:pt x="4" y="6"/>
                    <a:pt x="2" y="7"/>
                    <a:pt x="2" y="7"/>
                  </a:cubicBezTo>
                  <a:cubicBezTo>
                    <a:pt x="2" y="7"/>
                    <a:pt x="2" y="7"/>
                    <a:pt x="2" y="7"/>
                  </a:cubicBezTo>
                  <a:cubicBezTo>
                    <a:pt x="0" y="4"/>
                    <a:pt x="0" y="4"/>
                    <a:pt x="0" y="4"/>
                  </a:cubicBezTo>
                  <a:cubicBezTo>
                    <a:pt x="0" y="3"/>
                    <a:pt x="7" y="0"/>
                    <a:pt x="14" y="0"/>
                  </a:cubicBezTo>
                  <a:cubicBezTo>
                    <a:pt x="14" y="0"/>
                    <a:pt x="14" y="0"/>
                    <a:pt x="14" y="0"/>
                  </a:cubicBezTo>
                  <a:cubicBezTo>
                    <a:pt x="22" y="0"/>
                    <a:pt x="31" y="4"/>
                    <a:pt x="33" y="19"/>
                  </a:cubicBezTo>
                  <a:cubicBezTo>
                    <a:pt x="33" y="19"/>
                    <a:pt x="33" y="19"/>
                    <a:pt x="33" y="19"/>
                  </a:cubicBezTo>
                  <a:cubicBezTo>
                    <a:pt x="34" y="21"/>
                    <a:pt x="34" y="23"/>
                    <a:pt x="34" y="24"/>
                  </a:cubicBezTo>
                  <a:cubicBezTo>
                    <a:pt x="34" y="24"/>
                    <a:pt x="34" y="24"/>
                    <a:pt x="34" y="24"/>
                  </a:cubicBezTo>
                  <a:cubicBezTo>
                    <a:pt x="34" y="33"/>
                    <a:pt x="29" y="40"/>
                    <a:pt x="23" y="45"/>
                  </a:cubicBezTo>
                  <a:cubicBezTo>
                    <a:pt x="23" y="45"/>
                    <a:pt x="23" y="45"/>
                    <a:pt x="23" y="45"/>
                  </a:cubicBezTo>
                  <a:cubicBezTo>
                    <a:pt x="18" y="49"/>
                    <a:pt x="12" y="52"/>
                    <a:pt x="9" y="52"/>
                  </a:cubicBezTo>
                  <a:cubicBezTo>
                    <a:pt x="9" y="52"/>
                    <a:pt x="9" y="52"/>
                    <a:pt x="9" y="52"/>
                  </a:cubicBezTo>
                  <a:cubicBezTo>
                    <a:pt x="8" y="52"/>
                    <a:pt x="8" y="52"/>
                    <a:pt x="7" y="51"/>
                  </a:cubicBezTo>
                  <a:close/>
                  <a:moveTo>
                    <a:pt x="2" y="7"/>
                  </a:moveTo>
                  <a:cubicBezTo>
                    <a:pt x="2" y="7"/>
                    <a:pt x="2" y="7"/>
                    <a:pt x="2" y="7"/>
                  </a:cubicBezTo>
                  <a:cubicBezTo>
                    <a:pt x="2" y="7"/>
                    <a:pt x="2" y="7"/>
                    <a:pt x="2" y="7"/>
                  </a:cubicBezTo>
                  <a:cubicBezTo>
                    <a:pt x="2" y="7"/>
                    <a:pt x="2" y="7"/>
                    <a:pt x="2" y="7"/>
                  </a:cubicBezTo>
                  <a:cubicBezTo>
                    <a:pt x="2" y="7"/>
                    <a:pt x="2" y="7"/>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57" name="Freeform 58"/>
            <p:cNvSpPr>
              <a:spLocks noEditPoints="1"/>
            </p:cNvSpPr>
            <p:nvPr/>
          </p:nvSpPr>
          <p:spPr bwMode="auto">
            <a:xfrm>
              <a:off x="2719" y="1806"/>
              <a:ext cx="131" cy="189"/>
            </a:xfrm>
            <a:custGeom>
              <a:avLst/>
              <a:gdLst>
                <a:gd name="T0" fmla="*/ 10 w 39"/>
                <a:gd name="T1" fmla="*/ 53 h 56"/>
                <a:gd name="T2" fmla="*/ 7 w 39"/>
                <a:gd name="T3" fmla="*/ 52 h 56"/>
                <a:gd name="T4" fmla="*/ 12 w 39"/>
                <a:gd name="T5" fmla="*/ 48 h 56"/>
                <a:gd name="T6" fmla="*/ 31 w 39"/>
                <a:gd name="T7" fmla="*/ 26 h 56"/>
                <a:gd name="T8" fmla="*/ 31 w 39"/>
                <a:gd name="T9" fmla="*/ 26 h 56"/>
                <a:gd name="T10" fmla="*/ 17 w 39"/>
                <a:gd name="T11" fmla="*/ 8 h 56"/>
                <a:gd name="T12" fmla="*/ 9 w 39"/>
                <a:gd name="T13" fmla="*/ 9 h 56"/>
                <a:gd name="T14" fmla="*/ 7 w 39"/>
                <a:gd name="T15" fmla="*/ 11 h 56"/>
                <a:gd name="T16" fmla="*/ 0 w 39"/>
                <a:gd name="T17" fmla="*/ 5 h 56"/>
                <a:gd name="T18" fmla="*/ 3 w 39"/>
                <a:gd name="T19" fmla="*/ 4 h 56"/>
                <a:gd name="T20" fmla="*/ 4 w 39"/>
                <a:gd name="T21" fmla="*/ 3 h 56"/>
                <a:gd name="T22" fmla="*/ 17 w 39"/>
                <a:gd name="T23" fmla="*/ 0 h 56"/>
                <a:gd name="T24" fmla="*/ 17 w 39"/>
                <a:gd name="T25" fmla="*/ 0 h 56"/>
                <a:gd name="T26" fmla="*/ 39 w 39"/>
                <a:gd name="T27" fmla="*/ 26 h 56"/>
                <a:gd name="T28" fmla="*/ 28 w 39"/>
                <a:gd name="T29" fmla="*/ 48 h 56"/>
                <a:gd name="T30" fmla="*/ 12 w 39"/>
                <a:gd name="T31" fmla="*/ 56 h 56"/>
                <a:gd name="T32" fmla="*/ 11 w 39"/>
                <a:gd name="T33" fmla="*/ 54 h 56"/>
                <a:gd name="T34" fmla="*/ 14 w 39"/>
                <a:gd name="T35" fmla="*/ 51 h 56"/>
                <a:gd name="T36" fmla="*/ 14 w 39"/>
                <a:gd name="T37" fmla="*/ 51 h 56"/>
                <a:gd name="T38" fmla="*/ 21 w 39"/>
                <a:gd name="T39" fmla="*/ 48 h 56"/>
                <a:gd name="T40" fmla="*/ 21 w 39"/>
                <a:gd name="T41" fmla="*/ 48 h 56"/>
                <a:gd name="T42" fmla="*/ 35 w 39"/>
                <a:gd name="T43" fmla="*/ 29 h 56"/>
                <a:gd name="T44" fmla="*/ 34 w 39"/>
                <a:gd name="T45" fmla="*/ 22 h 56"/>
                <a:gd name="T46" fmla="*/ 35 w 39"/>
                <a:gd name="T47" fmla="*/ 27 h 56"/>
                <a:gd name="T48" fmla="*/ 34 w 39"/>
                <a:gd name="T49" fmla="*/ 22 h 56"/>
                <a:gd name="T50" fmla="*/ 33 w 39"/>
                <a:gd name="T51" fmla="*/ 16 h 56"/>
                <a:gd name="T52" fmla="*/ 33 w 39"/>
                <a:gd name="T53" fmla="*/ 16 h 56"/>
                <a:gd name="T54" fmla="*/ 33 w 39"/>
                <a:gd name="T55" fmla="*/ 16 h 56"/>
                <a:gd name="T56" fmla="*/ 33 w 39"/>
                <a:gd name="T57" fmla="*/ 16 h 56"/>
                <a:gd name="T58" fmla="*/ 33 w 39"/>
                <a:gd name="T59" fmla="*/ 16 h 56"/>
                <a:gd name="T60" fmla="*/ 33 w 39"/>
                <a:gd name="T61" fmla="*/ 15 h 56"/>
                <a:gd name="T62" fmla="*/ 33 w 39"/>
                <a:gd name="T63" fmla="*/ 15 h 56"/>
                <a:gd name="T64" fmla="*/ 33 w 39"/>
                <a:gd name="T65" fmla="*/ 15 h 56"/>
                <a:gd name="T66" fmla="*/ 32 w 39"/>
                <a:gd name="T67" fmla="*/ 15 h 56"/>
                <a:gd name="T68" fmla="*/ 32 w 39"/>
                <a:gd name="T69" fmla="*/ 15 h 56"/>
                <a:gd name="T70" fmla="*/ 32 w 39"/>
                <a:gd name="T71" fmla="*/ 15 h 56"/>
                <a:gd name="T72" fmla="*/ 32 w 39"/>
                <a:gd name="T73" fmla="*/ 15 h 56"/>
                <a:gd name="T74" fmla="*/ 32 w 39"/>
                <a:gd name="T75" fmla="*/ 14 h 56"/>
                <a:gd name="T76" fmla="*/ 32 w 39"/>
                <a:gd name="T77" fmla="*/ 14 h 56"/>
                <a:gd name="T78" fmla="*/ 32 w 39"/>
                <a:gd name="T79" fmla="*/ 14 h 56"/>
                <a:gd name="T80" fmla="*/ 32 w 39"/>
                <a:gd name="T81" fmla="*/ 14 h 56"/>
                <a:gd name="T82" fmla="*/ 32 w 39"/>
                <a:gd name="T83" fmla="*/ 14 h 56"/>
                <a:gd name="T84" fmla="*/ 32 w 39"/>
                <a:gd name="T85" fmla="*/ 13 h 56"/>
                <a:gd name="T86" fmla="*/ 32 w 39"/>
                <a:gd name="T87" fmla="*/ 13 h 56"/>
                <a:gd name="T88" fmla="*/ 32 w 39"/>
                <a:gd name="T89" fmla="*/ 13 h 56"/>
                <a:gd name="T90" fmla="*/ 31 w 39"/>
                <a:gd name="T91" fmla="*/ 13 h 56"/>
                <a:gd name="T92" fmla="*/ 31 w 39"/>
                <a:gd name="T93" fmla="*/ 13 h 56"/>
                <a:gd name="T94" fmla="*/ 31 w 39"/>
                <a:gd name="T95" fmla="*/ 13 h 56"/>
                <a:gd name="T96" fmla="*/ 31 w 39"/>
                <a:gd name="T97" fmla="*/ 13 h 56"/>
                <a:gd name="T98" fmla="*/ 31 w 39"/>
                <a:gd name="T99" fmla="*/ 12 h 56"/>
                <a:gd name="T100" fmla="*/ 31 w 39"/>
                <a:gd name="T101" fmla="*/ 12 h 56"/>
                <a:gd name="T102" fmla="*/ 31 w 39"/>
                <a:gd name="T103" fmla="*/ 12 h 56"/>
                <a:gd name="T104" fmla="*/ 31 w 39"/>
                <a:gd name="T105" fmla="*/ 12 h 56"/>
                <a:gd name="T106" fmla="*/ 31 w 39"/>
                <a:gd name="T107" fmla="*/ 12 h 56"/>
                <a:gd name="T108" fmla="*/ 17 w 39"/>
                <a:gd name="T109" fmla="*/ 4 h 56"/>
                <a:gd name="T110" fmla="*/ 17 w 39"/>
                <a:gd name="T111" fmla="*/ 4 h 56"/>
                <a:gd name="T112" fmla="*/ 17 w 39"/>
                <a:gd name="T113" fmla="*/ 4 h 56"/>
                <a:gd name="T114" fmla="*/ 17 w 39"/>
                <a:gd name="T115" fmla="*/ 4 h 56"/>
                <a:gd name="T116" fmla="*/ 8 w 39"/>
                <a:gd name="T117" fmla="*/ 6 h 56"/>
                <a:gd name="T118" fmla="*/ 12 w 39"/>
                <a:gd name="T119" fmla="*/ 4 h 56"/>
                <a:gd name="T120" fmla="*/ 7 w 39"/>
                <a:gd name="T121" fmla="*/ 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 h="56">
                  <a:moveTo>
                    <a:pt x="8" y="54"/>
                  </a:moveTo>
                  <a:cubicBezTo>
                    <a:pt x="10" y="53"/>
                    <a:pt x="10" y="53"/>
                    <a:pt x="10" y="53"/>
                  </a:cubicBezTo>
                  <a:cubicBezTo>
                    <a:pt x="10" y="53"/>
                    <a:pt x="10" y="53"/>
                    <a:pt x="10" y="53"/>
                  </a:cubicBezTo>
                  <a:cubicBezTo>
                    <a:pt x="10" y="53"/>
                    <a:pt x="10" y="53"/>
                    <a:pt x="10" y="53"/>
                  </a:cubicBezTo>
                  <a:cubicBezTo>
                    <a:pt x="8" y="54"/>
                    <a:pt x="8" y="54"/>
                    <a:pt x="8" y="54"/>
                  </a:cubicBezTo>
                  <a:cubicBezTo>
                    <a:pt x="7" y="52"/>
                    <a:pt x="7" y="52"/>
                    <a:pt x="7" y="52"/>
                  </a:cubicBezTo>
                  <a:cubicBezTo>
                    <a:pt x="10" y="50"/>
                    <a:pt x="10" y="50"/>
                    <a:pt x="10" y="50"/>
                  </a:cubicBezTo>
                  <a:cubicBezTo>
                    <a:pt x="10" y="46"/>
                    <a:pt x="10" y="46"/>
                    <a:pt x="10" y="46"/>
                  </a:cubicBezTo>
                  <a:cubicBezTo>
                    <a:pt x="12" y="48"/>
                    <a:pt x="12" y="48"/>
                    <a:pt x="12" y="48"/>
                  </a:cubicBezTo>
                  <a:cubicBezTo>
                    <a:pt x="14" y="47"/>
                    <a:pt x="19" y="45"/>
                    <a:pt x="22" y="42"/>
                  </a:cubicBezTo>
                  <a:cubicBezTo>
                    <a:pt x="22" y="42"/>
                    <a:pt x="22" y="42"/>
                    <a:pt x="22" y="42"/>
                  </a:cubicBezTo>
                  <a:cubicBezTo>
                    <a:pt x="27" y="38"/>
                    <a:pt x="31" y="33"/>
                    <a:pt x="31" y="26"/>
                  </a:cubicBezTo>
                  <a:cubicBezTo>
                    <a:pt x="31" y="26"/>
                    <a:pt x="31" y="26"/>
                    <a:pt x="31" y="26"/>
                  </a:cubicBezTo>
                  <a:cubicBezTo>
                    <a:pt x="31" y="26"/>
                    <a:pt x="31" y="26"/>
                    <a:pt x="31" y="26"/>
                  </a:cubicBezTo>
                  <a:cubicBezTo>
                    <a:pt x="31" y="26"/>
                    <a:pt x="31" y="26"/>
                    <a:pt x="31" y="26"/>
                  </a:cubicBezTo>
                  <a:cubicBezTo>
                    <a:pt x="31" y="25"/>
                    <a:pt x="31" y="24"/>
                    <a:pt x="30" y="22"/>
                  </a:cubicBezTo>
                  <a:cubicBezTo>
                    <a:pt x="30" y="22"/>
                    <a:pt x="30" y="22"/>
                    <a:pt x="30" y="22"/>
                  </a:cubicBezTo>
                  <a:cubicBezTo>
                    <a:pt x="27" y="9"/>
                    <a:pt x="23" y="8"/>
                    <a:pt x="17" y="8"/>
                  </a:cubicBezTo>
                  <a:cubicBezTo>
                    <a:pt x="17" y="8"/>
                    <a:pt x="17" y="8"/>
                    <a:pt x="17" y="8"/>
                  </a:cubicBezTo>
                  <a:cubicBezTo>
                    <a:pt x="14" y="8"/>
                    <a:pt x="12" y="8"/>
                    <a:pt x="9" y="9"/>
                  </a:cubicBezTo>
                  <a:cubicBezTo>
                    <a:pt x="9" y="9"/>
                    <a:pt x="9" y="9"/>
                    <a:pt x="9" y="9"/>
                  </a:cubicBezTo>
                  <a:cubicBezTo>
                    <a:pt x="9" y="10"/>
                    <a:pt x="8" y="10"/>
                    <a:pt x="7" y="10"/>
                  </a:cubicBezTo>
                  <a:cubicBezTo>
                    <a:pt x="7" y="10"/>
                    <a:pt x="7" y="10"/>
                    <a:pt x="7" y="10"/>
                  </a:cubicBezTo>
                  <a:cubicBezTo>
                    <a:pt x="7" y="11"/>
                    <a:pt x="7" y="11"/>
                    <a:pt x="7" y="11"/>
                  </a:cubicBezTo>
                  <a:cubicBezTo>
                    <a:pt x="6" y="11"/>
                    <a:pt x="6" y="11"/>
                    <a:pt x="6" y="11"/>
                  </a:cubicBezTo>
                  <a:cubicBezTo>
                    <a:pt x="5" y="12"/>
                    <a:pt x="5" y="12"/>
                    <a:pt x="5" y="12"/>
                  </a:cubicBezTo>
                  <a:cubicBezTo>
                    <a:pt x="0" y="5"/>
                    <a:pt x="0" y="5"/>
                    <a:pt x="0" y="5"/>
                  </a:cubicBezTo>
                  <a:cubicBezTo>
                    <a:pt x="2" y="4"/>
                    <a:pt x="2" y="4"/>
                    <a:pt x="2" y="4"/>
                  </a:cubicBezTo>
                  <a:cubicBezTo>
                    <a:pt x="2" y="4"/>
                    <a:pt x="2" y="4"/>
                    <a:pt x="2" y="4"/>
                  </a:cubicBezTo>
                  <a:cubicBezTo>
                    <a:pt x="2" y="4"/>
                    <a:pt x="3" y="4"/>
                    <a:pt x="3" y="4"/>
                  </a:cubicBezTo>
                  <a:cubicBezTo>
                    <a:pt x="3" y="4"/>
                    <a:pt x="3" y="4"/>
                    <a:pt x="3" y="4"/>
                  </a:cubicBezTo>
                  <a:cubicBezTo>
                    <a:pt x="3" y="3"/>
                    <a:pt x="3" y="3"/>
                    <a:pt x="4" y="3"/>
                  </a:cubicBezTo>
                  <a:cubicBezTo>
                    <a:pt x="4" y="3"/>
                    <a:pt x="4" y="3"/>
                    <a:pt x="4" y="3"/>
                  </a:cubicBezTo>
                  <a:cubicBezTo>
                    <a:pt x="4" y="3"/>
                    <a:pt x="5" y="2"/>
                    <a:pt x="7" y="2"/>
                  </a:cubicBezTo>
                  <a:cubicBezTo>
                    <a:pt x="7" y="2"/>
                    <a:pt x="7" y="2"/>
                    <a:pt x="7" y="2"/>
                  </a:cubicBezTo>
                  <a:cubicBezTo>
                    <a:pt x="9" y="1"/>
                    <a:pt x="13" y="0"/>
                    <a:pt x="17" y="0"/>
                  </a:cubicBezTo>
                  <a:cubicBezTo>
                    <a:pt x="17" y="0"/>
                    <a:pt x="17" y="0"/>
                    <a:pt x="17" y="0"/>
                  </a:cubicBezTo>
                  <a:cubicBezTo>
                    <a:pt x="17" y="0"/>
                    <a:pt x="17" y="0"/>
                    <a:pt x="17" y="0"/>
                  </a:cubicBezTo>
                  <a:cubicBezTo>
                    <a:pt x="17" y="0"/>
                    <a:pt x="17" y="0"/>
                    <a:pt x="17" y="0"/>
                  </a:cubicBezTo>
                  <a:cubicBezTo>
                    <a:pt x="26" y="0"/>
                    <a:pt x="36" y="5"/>
                    <a:pt x="38" y="21"/>
                  </a:cubicBezTo>
                  <a:cubicBezTo>
                    <a:pt x="38" y="21"/>
                    <a:pt x="38" y="21"/>
                    <a:pt x="38" y="21"/>
                  </a:cubicBezTo>
                  <a:cubicBezTo>
                    <a:pt x="39" y="23"/>
                    <a:pt x="39" y="24"/>
                    <a:pt x="39" y="26"/>
                  </a:cubicBezTo>
                  <a:cubicBezTo>
                    <a:pt x="39" y="26"/>
                    <a:pt x="39" y="26"/>
                    <a:pt x="39" y="26"/>
                  </a:cubicBezTo>
                  <a:cubicBezTo>
                    <a:pt x="39" y="36"/>
                    <a:pt x="33" y="43"/>
                    <a:pt x="28" y="48"/>
                  </a:cubicBezTo>
                  <a:cubicBezTo>
                    <a:pt x="28" y="48"/>
                    <a:pt x="28" y="48"/>
                    <a:pt x="28" y="48"/>
                  </a:cubicBezTo>
                  <a:cubicBezTo>
                    <a:pt x="22" y="53"/>
                    <a:pt x="16" y="56"/>
                    <a:pt x="12" y="56"/>
                  </a:cubicBezTo>
                  <a:cubicBezTo>
                    <a:pt x="12" y="56"/>
                    <a:pt x="12" y="56"/>
                    <a:pt x="12" y="56"/>
                  </a:cubicBezTo>
                  <a:cubicBezTo>
                    <a:pt x="12" y="56"/>
                    <a:pt x="12" y="56"/>
                    <a:pt x="12" y="56"/>
                  </a:cubicBezTo>
                  <a:cubicBezTo>
                    <a:pt x="12" y="56"/>
                    <a:pt x="12" y="56"/>
                    <a:pt x="12" y="56"/>
                  </a:cubicBezTo>
                  <a:cubicBezTo>
                    <a:pt x="11" y="56"/>
                    <a:pt x="9" y="56"/>
                    <a:pt x="8" y="54"/>
                  </a:cubicBezTo>
                  <a:close/>
                  <a:moveTo>
                    <a:pt x="11" y="54"/>
                  </a:moveTo>
                  <a:cubicBezTo>
                    <a:pt x="11" y="54"/>
                    <a:pt x="11" y="54"/>
                    <a:pt x="11" y="54"/>
                  </a:cubicBezTo>
                  <a:cubicBezTo>
                    <a:pt x="11" y="54"/>
                    <a:pt x="11" y="54"/>
                    <a:pt x="11" y="54"/>
                  </a:cubicBezTo>
                  <a:close/>
                  <a:moveTo>
                    <a:pt x="14" y="51"/>
                  </a:moveTo>
                  <a:cubicBezTo>
                    <a:pt x="15" y="51"/>
                    <a:pt x="18" y="50"/>
                    <a:pt x="21" y="48"/>
                  </a:cubicBezTo>
                  <a:cubicBezTo>
                    <a:pt x="21" y="48"/>
                    <a:pt x="21" y="48"/>
                    <a:pt x="21" y="48"/>
                  </a:cubicBezTo>
                  <a:cubicBezTo>
                    <a:pt x="18" y="50"/>
                    <a:pt x="15" y="51"/>
                    <a:pt x="14" y="51"/>
                  </a:cubicBezTo>
                  <a:cubicBezTo>
                    <a:pt x="14" y="51"/>
                    <a:pt x="14" y="51"/>
                    <a:pt x="14" y="51"/>
                  </a:cubicBezTo>
                  <a:cubicBezTo>
                    <a:pt x="14" y="51"/>
                    <a:pt x="14" y="51"/>
                    <a:pt x="14" y="51"/>
                  </a:cubicBezTo>
                  <a:close/>
                  <a:moveTo>
                    <a:pt x="21" y="48"/>
                  </a:moveTo>
                  <a:cubicBezTo>
                    <a:pt x="21" y="48"/>
                    <a:pt x="21" y="48"/>
                    <a:pt x="21" y="48"/>
                  </a:cubicBezTo>
                  <a:cubicBezTo>
                    <a:pt x="21" y="48"/>
                    <a:pt x="21" y="48"/>
                    <a:pt x="21" y="48"/>
                  </a:cubicBezTo>
                  <a:cubicBezTo>
                    <a:pt x="21" y="48"/>
                    <a:pt x="21" y="48"/>
                    <a:pt x="21" y="48"/>
                  </a:cubicBezTo>
                  <a:close/>
                  <a:moveTo>
                    <a:pt x="28" y="42"/>
                  </a:moveTo>
                  <a:cubicBezTo>
                    <a:pt x="31" y="39"/>
                    <a:pt x="34" y="34"/>
                    <a:pt x="35" y="29"/>
                  </a:cubicBezTo>
                  <a:cubicBezTo>
                    <a:pt x="35" y="29"/>
                    <a:pt x="35" y="29"/>
                    <a:pt x="35" y="29"/>
                  </a:cubicBezTo>
                  <a:cubicBezTo>
                    <a:pt x="35" y="29"/>
                    <a:pt x="35" y="29"/>
                    <a:pt x="35" y="29"/>
                  </a:cubicBezTo>
                  <a:cubicBezTo>
                    <a:pt x="34" y="34"/>
                    <a:pt x="31" y="39"/>
                    <a:pt x="28" y="42"/>
                  </a:cubicBezTo>
                  <a:close/>
                  <a:moveTo>
                    <a:pt x="34" y="22"/>
                  </a:moveTo>
                  <a:cubicBezTo>
                    <a:pt x="35" y="23"/>
                    <a:pt x="35" y="25"/>
                    <a:pt x="35" y="26"/>
                  </a:cubicBezTo>
                  <a:cubicBezTo>
                    <a:pt x="35" y="26"/>
                    <a:pt x="35" y="26"/>
                    <a:pt x="35" y="26"/>
                  </a:cubicBezTo>
                  <a:cubicBezTo>
                    <a:pt x="35" y="27"/>
                    <a:pt x="35" y="27"/>
                    <a:pt x="35" y="27"/>
                  </a:cubicBezTo>
                  <a:cubicBezTo>
                    <a:pt x="35" y="27"/>
                    <a:pt x="35" y="26"/>
                    <a:pt x="35" y="26"/>
                  </a:cubicBezTo>
                  <a:cubicBezTo>
                    <a:pt x="35" y="26"/>
                    <a:pt x="35" y="26"/>
                    <a:pt x="35" y="26"/>
                  </a:cubicBezTo>
                  <a:cubicBezTo>
                    <a:pt x="35" y="25"/>
                    <a:pt x="35" y="23"/>
                    <a:pt x="34" y="22"/>
                  </a:cubicBezTo>
                  <a:cubicBezTo>
                    <a:pt x="34" y="22"/>
                    <a:pt x="34" y="22"/>
                    <a:pt x="34" y="22"/>
                  </a:cubicBezTo>
                  <a:cubicBezTo>
                    <a:pt x="34" y="20"/>
                    <a:pt x="34" y="18"/>
                    <a:pt x="33" y="16"/>
                  </a:cubicBezTo>
                  <a:cubicBezTo>
                    <a:pt x="33" y="16"/>
                    <a:pt x="33" y="16"/>
                    <a:pt x="33" y="16"/>
                  </a:cubicBezTo>
                  <a:cubicBezTo>
                    <a:pt x="34" y="18"/>
                    <a:pt x="34" y="20"/>
                    <a:pt x="34" y="22"/>
                  </a:cubicBezTo>
                  <a:close/>
                  <a:moveTo>
                    <a:pt x="33" y="16"/>
                  </a:moveTo>
                  <a:cubicBezTo>
                    <a:pt x="33" y="16"/>
                    <a:pt x="33" y="16"/>
                    <a:pt x="33" y="16"/>
                  </a:cubicBezTo>
                  <a:cubicBezTo>
                    <a:pt x="33" y="16"/>
                    <a:pt x="33" y="16"/>
                    <a:pt x="33" y="16"/>
                  </a:cubicBezTo>
                  <a:cubicBezTo>
                    <a:pt x="33" y="16"/>
                    <a:pt x="33" y="16"/>
                    <a:pt x="33" y="16"/>
                  </a:cubicBezTo>
                  <a:close/>
                  <a:moveTo>
                    <a:pt x="33" y="16"/>
                  </a:moveTo>
                  <a:cubicBezTo>
                    <a:pt x="33" y="16"/>
                    <a:pt x="33" y="16"/>
                    <a:pt x="33" y="16"/>
                  </a:cubicBezTo>
                  <a:cubicBezTo>
                    <a:pt x="33" y="16"/>
                    <a:pt x="33" y="16"/>
                    <a:pt x="33" y="16"/>
                  </a:cubicBezTo>
                  <a:cubicBezTo>
                    <a:pt x="33" y="16"/>
                    <a:pt x="33" y="16"/>
                    <a:pt x="33" y="16"/>
                  </a:cubicBezTo>
                  <a:close/>
                  <a:moveTo>
                    <a:pt x="33" y="16"/>
                  </a:moveTo>
                  <a:cubicBezTo>
                    <a:pt x="33" y="16"/>
                    <a:pt x="33" y="16"/>
                    <a:pt x="33" y="16"/>
                  </a:cubicBezTo>
                  <a:cubicBezTo>
                    <a:pt x="33" y="16"/>
                    <a:pt x="33" y="16"/>
                    <a:pt x="33" y="16"/>
                  </a:cubicBezTo>
                  <a:cubicBezTo>
                    <a:pt x="33" y="16"/>
                    <a:pt x="33" y="16"/>
                    <a:pt x="33" y="16"/>
                  </a:cubicBezTo>
                  <a:close/>
                  <a:moveTo>
                    <a:pt x="33" y="16"/>
                  </a:moveTo>
                  <a:cubicBezTo>
                    <a:pt x="33" y="16"/>
                    <a:pt x="33" y="15"/>
                    <a:pt x="33" y="15"/>
                  </a:cubicBezTo>
                  <a:cubicBezTo>
                    <a:pt x="33" y="15"/>
                    <a:pt x="33" y="15"/>
                    <a:pt x="33" y="15"/>
                  </a:cubicBezTo>
                  <a:cubicBezTo>
                    <a:pt x="33" y="15"/>
                    <a:pt x="33" y="16"/>
                    <a:pt x="33" y="16"/>
                  </a:cubicBezTo>
                  <a:close/>
                  <a:moveTo>
                    <a:pt x="33" y="15"/>
                  </a:moveTo>
                  <a:cubicBezTo>
                    <a:pt x="33" y="15"/>
                    <a:pt x="33" y="15"/>
                    <a:pt x="33" y="15"/>
                  </a:cubicBezTo>
                  <a:cubicBezTo>
                    <a:pt x="33" y="15"/>
                    <a:pt x="33" y="15"/>
                    <a:pt x="33" y="15"/>
                  </a:cubicBezTo>
                  <a:cubicBezTo>
                    <a:pt x="33" y="15"/>
                    <a:pt x="33" y="15"/>
                    <a:pt x="33" y="15"/>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4"/>
                  </a:cubicBezTo>
                  <a:cubicBezTo>
                    <a:pt x="32" y="14"/>
                    <a:pt x="32" y="14"/>
                    <a:pt x="32" y="14"/>
                  </a:cubicBezTo>
                  <a:cubicBezTo>
                    <a:pt x="32" y="15"/>
                    <a:pt x="32" y="15"/>
                    <a:pt x="32" y="15"/>
                  </a:cubicBezTo>
                  <a:close/>
                  <a:moveTo>
                    <a:pt x="32" y="14"/>
                  </a:moveTo>
                  <a:cubicBezTo>
                    <a:pt x="32" y="14"/>
                    <a:pt x="32" y="14"/>
                    <a:pt x="32" y="14"/>
                  </a:cubicBezTo>
                  <a:cubicBezTo>
                    <a:pt x="32" y="14"/>
                    <a:pt x="32" y="14"/>
                    <a:pt x="32" y="14"/>
                  </a:cubicBezTo>
                  <a:cubicBezTo>
                    <a:pt x="32" y="14"/>
                    <a:pt x="32" y="14"/>
                    <a:pt x="32" y="14"/>
                  </a:cubicBezTo>
                  <a:close/>
                  <a:moveTo>
                    <a:pt x="32" y="14"/>
                  </a:moveTo>
                  <a:cubicBezTo>
                    <a:pt x="32" y="14"/>
                    <a:pt x="32" y="14"/>
                    <a:pt x="32" y="14"/>
                  </a:cubicBezTo>
                  <a:cubicBezTo>
                    <a:pt x="32" y="14"/>
                    <a:pt x="32" y="14"/>
                    <a:pt x="32" y="14"/>
                  </a:cubicBezTo>
                  <a:cubicBezTo>
                    <a:pt x="32" y="14"/>
                    <a:pt x="32" y="14"/>
                    <a:pt x="32" y="14"/>
                  </a:cubicBezTo>
                  <a:close/>
                  <a:moveTo>
                    <a:pt x="32" y="14"/>
                  </a:moveTo>
                  <a:cubicBezTo>
                    <a:pt x="32" y="14"/>
                    <a:pt x="32" y="14"/>
                    <a:pt x="32" y="14"/>
                  </a:cubicBezTo>
                  <a:cubicBezTo>
                    <a:pt x="32" y="14"/>
                    <a:pt x="32" y="14"/>
                    <a:pt x="32" y="14"/>
                  </a:cubicBezTo>
                  <a:cubicBezTo>
                    <a:pt x="32" y="14"/>
                    <a:pt x="32" y="14"/>
                    <a:pt x="32" y="14"/>
                  </a:cubicBezTo>
                  <a:close/>
                  <a:moveTo>
                    <a:pt x="32" y="14"/>
                  </a:moveTo>
                  <a:cubicBezTo>
                    <a:pt x="32" y="14"/>
                    <a:pt x="32" y="14"/>
                    <a:pt x="32" y="14"/>
                  </a:cubicBezTo>
                  <a:cubicBezTo>
                    <a:pt x="32" y="14"/>
                    <a:pt x="32" y="14"/>
                    <a:pt x="32" y="14"/>
                  </a:cubicBezTo>
                  <a:cubicBezTo>
                    <a:pt x="32" y="14"/>
                    <a:pt x="32" y="14"/>
                    <a:pt x="32" y="14"/>
                  </a:cubicBezTo>
                  <a:close/>
                  <a:moveTo>
                    <a:pt x="32" y="13"/>
                  </a:moveTo>
                  <a:cubicBezTo>
                    <a:pt x="32" y="13"/>
                    <a:pt x="32" y="13"/>
                    <a:pt x="32" y="13"/>
                  </a:cubicBezTo>
                  <a:cubicBezTo>
                    <a:pt x="32" y="13"/>
                    <a:pt x="32" y="13"/>
                    <a:pt x="32" y="13"/>
                  </a:cubicBezTo>
                  <a:cubicBezTo>
                    <a:pt x="32" y="13"/>
                    <a:pt x="32" y="13"/>
                    <a:pt x="32" y="13"/>
                  </a:cubicBezTo>
                  <a:close/>
                  <a:moveTo>
                    <a:pt x="32" y="13"/>
                  </a:moveTo>
                  <a:cubicBezTo>
                    <a:pt x="32" y="13"/>
                    <a:pt x="32" y="13"/>
                    <a:pt x="32" y="13"/>
                  </a:cubicBezTo>
                  <a:cubicBezTo>
                    <a:pt x="32" y="13"/>
                    <a:pt x="32" y="13"/>
                    <a:pt x="32" y="13"/>
                  </a:cubicBezTo>
                  <a:cubicBezTo>
                    <a:pt x="32" y="13"/>
                    <a:pt x="32" y="13"/>
                    <a:pt x="32" y="13"/>
                  </a:cubicBezTo>
                  <a:close/>
                  <a:moveTo>
                    <a:pt x="32" y="13"/>
                  </a:moveTo>
                  <a:cubicBezTo>
                    <a:pt x="32" y="13"/>
                    <a:pt x="31" y="13"/>
                    <a:pt x="31" y="13"/>
                  </a:cubicBezTo>
                  <a:cubicBezTo>
                    <a:pt x="31" y="13"/>
                    <a:pt x="31" y="13"/>
                    <a:pt x="31" y="13"/>
                  </a:cubicBezTo>
                  <a:cubicBezTo>
                    <a:pt x="31" y="13"/>
                    <a:pt x="32" y="13"/>
                    <a:pt x="32" y="13"/>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2"/>
                    <a:pt x="31" y="12"/>
                  </a:cubicBezTo>
                  <a:cubicBezTo>
                    <a:pt x="31" y="12"/>
                    <a:pt x="31" y="12"/>
                    <a:pt x="31" y="12"/>
                  </a:cubicBezTo>
                  <a:cubicBezTo>
                    <a:pt x="31" y="12"/>
                    <a:pt x="31" y="13"/>
                    <a:pt x="31" y="13"/>
                  </a:cubicBezTo>
                  <a:close/>
                  <a:moveTo>
                    <a:pt x="31" y="12"/>
                  </a:moveTo>
                  <a:cubicBezTo>
                    <a:pt x="31" y="12"/>
                    <a:pt x="31" y="12"/>
                    <a:pt x="31" y="12"/>
                  </a:cubicBezTo>
                  <a:cubicBezTo>
                    <a:pt x="31" y="12"/>
                    <a:pt x="31" y="12"/>
                    <a:pt x="31" y="12"/>
                  </a:cubicBezTo>
                  <a:cubicBezTo>
                    <a:pt x="31" y="12"/>
                    <a:pt x="31" y="12"/>
                    <a:pt x="31" y="12"/>
                  </a:cubicBezTo>
                  <a:close/>
                  <a:moveTo>
                    <a:pt x="31" y="12"/>
                  </a:moveTo>
                  <a:cubicBezTo>
                    <a:pt x="31" y="12"/>
                    <a:pt x="31" y="12"/>
                    <a:pt x="31" y="12"/>
                  </a:cubicBezTo>
                  <a:cubicBezTo>
                    <a:pt x="31" y="12"/>
                    <a:pt x="31" y="12"/>
                    <a:pt x="31" y="12"/>
                  </a:cubicBezTo>
                  <a:cubicBezTo>
                    <a:pt x="31" y="12"/>
                    <a:pt x="31" y="12"/>
                    <a:pt x="31" y="12"/>
                  </a:cubicBezTo>
                  <a:close/>
                  <a:moveTo>
                    <a:pt x="31" y="12"/>
                  </a:moveTo>
                  <a:cubicBezTo>
                    <a:pt x="31" y="12"/>
                    <a:pt x="31" y="12"/>
                    <a:pt x="31" y="12"/>
                  </a:cubicBezTo>
                  <a:cubicBezTo>
                    <a:pt x="31" y="12"/>
                    <a:pt x="31" y="12"/>
                    <a:pt x="31" y="12"/>
                  </a:cubicBezTo>
                  <a:cubicBezTo>
                    <a:pt x="31" y="12"/>
                    <a:pt x="31" y="12"/>
                    <a:pt x="31" y="12"/>
                  </a:cubicBezTo>
                  <a:close/>
                  <a:moveTo>
                    <a:pt x="31" y="12"/>
                  </a:moveTo>
                  <a:cubicBezTo>
                    <a:pt x="31" y="12"/>
                    <a:pt x="31" y="12"/>
                    <a:pt x="31" y="12"/>
                  </a:cubicBezTo>
                  <a:cubicBezTo>
                    <a:pt x="31" y="12"/>
                    <a:pt x="31" y="12"/>
                    <a:pt x="31" y="12"/>
                  </a:cubicBezTo>
                  <a:cubicBezTo>
                    <a:pt x="31" y="12"/>
                    <a:pt x="31" y="12"/>
                    <a:pt x="31" y="12"/>
                  </a:cubicBezTo>
                  <a:close/>
                  <a:moveTo>
                    <a:pt x="31" y="12"/>
                  </a:moveTo>
                  <a:cubicBezTo>
                    <a:pt x="27" y="6"/>
                    <a:pt x="22" y="4"/>
                    <a:pt x="17"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22" y="4"/>
                    <a:pt x="27" y="6"/>
                    <a:pt x="31" y="12"/>
                  </a:cubicBezTo>
                  <a:close/>
                  <a:moveTo>
                    <a:pt x="7" y="6"/>
                  </a:moveTo>
                  <a:cubicBezTo>
                    <a:pt x="7" y="6"/>
                    <a:pt x="8" y="6"/>
                    <a:pt x="8" y="6"/>
                  </a:cubicBezTo>
                  <a:cubicBezTo>
                    <a:pt x="8" y="6"/>
                    <a:pt x="8" y="6"/>
                    <a:pt x="8" y="6"/>
                  </a:cubicBezTo>
                  <a:cubicBezTo>
                    <a:pt x="9" y="5"/>
                    <a:pt x="10" y="5"/>
                    <a:pt x="12" y="4"/>
                  </a:cubicBezTo>
                  <a:cubicBezTo>
                    <a:pt x="12" y="4"/>
                    <a:pt x="12" y="4"/>
                    <a:pt x="12" y="4"/>
                  </a:cubicBezTo>
                  <a:cubicBezTo>
                    <a:pt x="10" y="5"/>
                    <a:pt x="8" y="5"/>
                    <a:pt x="7" y="6"/>
                  </a:cubicBezTo>
                  <a:cubicBezTo>
                    <a:pt x="7" y="6"/>
                    <a:pt x="7" y="6"/>
                    <a:pt x="7" y="6"/>
                  </a:cubicBezTo>
                  <a:cubicBezTo>
                    <a:pt x="7" y="6"/>
                    <a:pt x="7" y="6"/>
                    <a:pt x="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58" name="Freeform 59"/>
            <p:cNvSpPr/>
            <p:nvPr/>
          </p:nvSpPr>
          <p:spPr bwMode="auto">
            <a:xfrm>
              <a:off x="2347" y="1596"/>
              <a:ext cx="429" cy="287"/>
            </a:xfrm>
            <a:custGeom>
              <a:avLst/>
              <a:gdLst>
                <a:gd name="T0" fmla="*/ 2 w 127"/>
                <a:gd name="T1" fmla="*/ 83 h 85"/>
                <a:gd name="T2" fmla="*/ 3 w 127"/>
                <a:gd name="T3" fmla="*/ 84 h 85"/>
                <a:gd name="T4" fmla="*/ 1 w 127"/>
                <a:gd name="T5" fmla="*/ 84 h 85"/>
                <a:gd name="T6" fmla="*/ 1 w 127"/>
                <a:gd name="T7" fmla="*/ 84 h 85"/>
                <a:gd name="T8" fmla="*/ 1 w 127"/>
                <a:gd name="T9" fmla="*/ 84 h 85"/>
                <a:gd name="T10" fmla="*/ 1 w 127"/>
                <a:gd name="T11" fmla="*/ 84 h 85"/>
                <a:gd name="T12" fmla="*/ 1 w 127"/>
                <a:gd name="T13" fmla="*/ 84 h 85"/>
                <a:gd name="T14" fmla="*/ 1 w 127"/>
                <a:gd name="T15" fmla="*/ 84 h 85"/>
                <a:gd name="T16" fmla="*/ 0 w 127"/>
                <a:gd name="T17" fmla="*/ 49 h 85"/>
                <a:gd name="T18" fmla="*/ 0 w 127"/>
                <a:gd name="T19" fmla="*/ 49 h 85"/>
                <a:gd name="T20" fmla="*/ 0 w 127"/>
                <a:gd name="T21" fmla="*/ 40 h 85"/>
                <a:gd name="T22" fmla="*/ 0 w 127"/>
                <a:gd name="T23" fmla="*/ 40 h 85"/>
                <a:gd name="T24" fmla="*/ 2 w 127"/>
                <a:gd name="T25" fmla="*/ 35 h 85"/>
                <a:gd name="T26" fmla="*/ 2 w 127"/>
                <a:gd name="T27" fmla="*/ 35 h 85"/>
                <a:gd name="T28" fmla="*/ 49 w 127"/>
                <a:gd name="T29" fmla="*/ 1 h 85"/>
                <a:gd name="T30" fmla="*/ 49 w 127"/>
                <a:gd name="T31" fmla="*/ 1 h 85"/>
                <a:gd name="T32" fmla="*/ 70 w 127"/>
                <a:gd name="T33" fmla="*/ 0 h 85"/>
                <a:gd name="T34" fmla="*/ 70 w 127"/>
                <a:gd name="T35" fmla="*/ 0 h 85"/>
                <a:gd name="T36" fmla="*/ 103 w 127"/>
                <a:gd name="T37" fmla="*/ 9 h 85"/>
                <a:gd name="T38" fmla="*/ 103 w 127"/>
                <a:gd name="T39" fmla="*/ 9 h 85"/>
                <a:gd name="T40" fmla="*/ 118 w 127"/>
                <a:gd name="T41" fmla="*/ 37 h 85"/>
                <a:gd name="T42" fmla="*/ 118 w 127"/>
                <a:gd name="T43" fmla="*/ 37 h 85"/>
                <a:gd name="T44" fmla="*/ 127 w 127"/>
                <a:gd name="T45" fmla="*/ 65 h 85"/>
                <a:gd name="T46" fmla="*/ 127 w 127"/>
                <a:gd name="T47" fmla="*/ 65 h 85"/>
                <a:gd name="T48" fmla="*/ 123 w 127"/>
                <a:gd name="T49" fmla="*/ 66 h 85"/>
                <a:gd name="T50" fmla="*/ 114 w 127"/>
                <a:gd name="T51" fmla="*/ 39 h 85"/>
                <a:gd name="T52" fmla="*/ 114 w 127"/>
                <a:gd name="T53" fmla="*/ 39 h 85"/>
                <a:gd name="T54" fmla="*/ 100 w 127"/>
                <a:gd name="T55" fmla="*/ 12 h 85"/>
                <a:gd name="T56" fmla="*/ 100 w 127"/>
                <a:gd name="T57" fmla="*/ 12 h 85"/>
                <a:gd name="T58" fmla="*/ 70 w 127"/>
                <a:gd name="T59" fmla="*/ 4 h 85"/>
                <a:gd name="T60" fmla="*/ 70 w 127"/>
                <a:gd name="T61" fmla="*/ 4 h 85"/>
                <a:gd name="T62" fmla="*/ 50 w 127"/>
                <a:gd name="T63" fmla="*/ 5 h 85"/>
                <a:gd name="T64" fmla="*/ 50 w 127"/>
                <a:gd name="T65" fmla="*/ 5 h 85"/>
                <a:gd name="T66" fmla="*/ 5 w 127"/>
                <a:gd name="T67" fmla="*/ 37 h 85"/>
                <a:gd name="T68" fmla="*/ 5 w 127"/>
                <a:gd name="T69" fmla="*/ 37 h 85"/>
                <a:gd name="T70" fmla="*/ 4 w 127"/>
                <a:gd name="T71" fmla="*/ 41 h 85"/>
                <a:gd name="T72" fmla="*/ 4 w 127"/>
                <a:gd name="T73" fmla="*/ 41 h 85"/>
                <a:gd name="T74" fmla="*/ 4 w 127"/>
                <a:gd name="T75" fmla="*/ 49 h 85"/>
                <a:gd name="T76" fmla="*/ 4 w 127"/>
                <a:gd name="T77" fmla="*/ 49 h 85"/>
                <a:gd name="T78" fmla="*/ 5 w 127"/>
                <a:gd name="T79" fmla="*/ 84 h 85"/>
                <a:gd name="T80" fmla="*/ 5 w 127"/>
                <a:gd name="T81" fmla="*/ 84 h 85"/>
                <a:gd name="T82" fmla="*/ 5 w 127"/>
                <a:gd name="T83" fmla="*/ 84 h 85"/>
                <a:gd name="T84" fmla="*/ 5 w 127"/>
                <a:gd name="T85" fmla="*/ 84 h 85"/>
                <a:gd name="T86" fmla="*/ 5 w 127"/>
                <a:gd name="T87" fmla="*/ 85 h 85"/>
                <a:gd name="T88" fmla="*/ 5 w 127"/>
                <a:gd name="T89" fmla="*/ 85 h 85"/>
                <a:gd name="T90" fmla="*/ 2 w 127"/>
                <a:gd name="T91" fmla="*/ 8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85">
                  <a:moveTo>
                    <a:pt x="2" y="83"/>
                  </a:moveTo>
                  <a:cubicBezTo>
                    <a:pt x="3" y="84"/>
                    <a:pt x="3" y="84"/>
                    <a:pt x="3" y="84"/>
                  </a:cubicBezTo>
                  <a:cubicBezTo>
                    <a:pt x="1" y="84"/>
                    <a:pt x="1" y="84"/>
                    <a:pt x="1" y="84"/>
                  </a:cubicBezTo>
                  <a:cubicBezTo>
                    <a:pt x="1" y="84"/>
                    <a:pt x="1" y="84"/>
                    <a:pt x="1" y="84"/>
                  </a:cubicBezTo>
                  <a:cubicBezTo>
                    <a:pt x="1" y="84"/>
                    <a:pt x="1" y="84"/>
                    <a:pt x="1" y="84"/>
                  </a:cubicBezTo>
                  <a:cubicBezTo>
                    <a:pt x="1" y="84"/>
                    <a:pt x="1" y="84"/>
                    <a:pt x="1" y="84"/>
                  </a:cubicBezTo>
                  <a:cubicBezTo>
                    <a:pt x="1" y="84"/>
                    <a:pt x="1" y="84"/>
                    <a:pt x="1" y="84"/>
                  </a:cubicBezTo>
                  <a:cubicBezTo>
                    <a:pt x="1" y="84"/>
                    <a:pt x="1" y="84"/>
                    <a:pt x="1" y="84"/>
                  </a:cubicBezTo>
                  <a:cubicBezTo>
                    <a:pt x="1" y="81"/>
                    <a:pt x="0" y="63"/>
                    <a:pt x="0" y="49"/>
                  </a:cubicBezTo>
                  <a:cubicBezTo>
                    <a:pt x="0" y="49"/>
                    <a:pt x="0" y="49"/>
                    <a:pt x="0" y="49"/>
                  </a:cubicBezTo>
                  <a:cubicBezTo>
                    <a:pt x="0" y="46"/>
                    <a:pt x="0" y="43"/>
                    <a:pt x="0" y="40"/>
                  </a:cubicBezTo>
                  <a:cubicBezTo>
                    <a:pt x="0" y="40"/>
                    <a:pt x="0" y="40"/>
                    <a:pt x="0" y="40"/>
                  </a:cubicBezTo>
                  <a:cubicBezTo>
                    <a:pt x="0" y="38"/>
                    <a:pt x="1" y="36"/>
                    <a:pt x="2" y="35"/>
                  </a:cubicBezTo>
                  <a:cubicBezTo>
                    <a:pt x="2" y="35"/>
                    <a:pt x="2" y="35"/>
                    <a:pt x="2" y="35"/>
                  </a:cubicBezTo>
                  <a:cubicBezTo>
                    <a:pt x="5" y="31"/>
                    <a:pt x="16" y="6"/>
                    <a:pt x="49" y="1"/>
                  </a:cubicBezTo>
                  <a:cubicBezTo>
                    <a:pt x="49" y="1"/>
                    <a:pt x="49" y="1"/>
                    <a:pt x="49" y="1"/>
                  </a:cubicBezTo>
                  <a:cubicBezTo>
                    <a:pt x="57" y="0"/>
                    <a:pt x="64" y="0"/>
                    <a:pt x="70" y="0"/>
                  </a:cubicBezTo>
                  <a:cubicBezTo>
                    <a:pt x="70" y="0"/>
                    <a:pt x="70" y="0"/>
                    <a:pt x="70" y="0"/>
                  </a:cubicBezTo>
                  <a:cubicBezTo>
                    <a:pt x="90" y="0"/>
                    <a:pt x="99" y="5"/>
                    <a:pt x="103" y="9"/>
                  </a:cubicBezTo>
                  <a:cubicBezTo>
                    <a:pt x="103" y="9"/>
                    <a:pt x="103" y="9"/>
                    <a:pt x="103" y="9"/>
                  </a:cubicBezTo>
                  <a:cubicBezTo>
                    <a:pt x="107" y="14"/>
                    <a:pt x="112" y="23"/>
                    <a:pt x="118" y="37"/>
                  </a:cubicBezTo>
                  <a:cubicBezTo>
                    <a:pt x="118" y="37"/>
                    <a:pt x="118" y="37"/>
                    <a:pt x="118" y="37"/>
                  </a:cubicBezTo>
                  <a:cubicBezTo>
                    <a:pt x="124" y="52"/>
                    <a:pt x="127" y="65"/>
                    <a:pt x="127" y="65"/>
                  </a:cubicBezTo>
                  <a:cubicBezTo>
                    <a:pt x="127" y="65"/>
                    <a:pt x="127" y="65"/>
                    <a:pt x="127" y="65"/>
                  </a:cubicBezTo>
                  <a:cubicBezTo>
                    <a:pt x="123" y="66"/>
                    <a:pt x="123" y="66"/>
                    <a:pt x="123" y="66"/>
                  </a:cubicBezTo>
                  <a:cubicBezTo>
                    <a:pt x="123" y="66"/>
                    <a:pt x="120" y="53"/>
                    <a:pt x="114" y="39"/>
                  </a:cubicBezTo>
                  <a:cubicBezTo>
                    <a:pt x="114" y="39"/>
                    <a:pt x="114" y="39"/>
                    <a:pt x="114" y="39"/>
                  </a:cubicBezTo>
                  <a:cubicBezTo>
                    <a:pt x="109" y="25"/>
                    <a:pt x="103" y="16"/>
                    <a:pt x="100" y="12"/>
                  </a:cubicBezTo>
                  <a:cubicBezTo>
                    <a:pt x="100" y="12"/>
                    <a:pt x="100" y="12"/>
                    <a:pt x="100" y="12"/>
                  </a:cubicBezTo>
                  <a:cubicBezTo>
                    <a:pt x="98" y="9"/>
                    <a:pt x="89" y="4"/>
                    <a:pt x="70" y="4"/>
                  </a:cubicBezTo>
                  <a:cubicBezTo>
                    <a:pt x="70" y="4"/>
                    <a:pt x="70" y="4"/>
                    <a:pt x="70" y="4"/>
                  </a:cubicBezTo>
                  <a:cubicBezTo>
                    <a:pt x="64" y="4"/>
                    <a:pt x="58" y="4"/>
                    <a:pt x="50" y="5"/>
                  </a:cubicBezTo>
                  <a:cubicBezTo>
                    <a:pt x="50" y="5"/>
                    <a:pt x="50" y="5"/>
                    <a:pt x="50" y="5"/>
                  </a:cubicBezTo>
                  <a:cubicBezTo>
                    <a:pt x="19" y="10"/>
                    <a:pt x="9" y="32"/>
                    <a:pt x="5" y="37"/>
                  </a:cubicBezTo>
                  <a:cubicBezTo>
                    <a:pt x="5" y="37"/>
                    <a:pt x="5" y="37"/>
                    <a:pt x="5" y="37"/>
                  </a:cubicBezTo>
                  <a:cubicBezTo>
                    <a:pt x="5" y="37"/>
                    <a:pt x="4" y="39"/>
                    <a:pt x="4" y="41"/>
                  </a:cubicBezTo>
                  <a:cubicBezTo>
                    <a:pt x="4" y="41"/>
                    <a:pt x="4" y="41"/>
                    <a:pt x="4" y="41"/>
                  </a:cubicBezTo>
                  <a:cubicBezTo>
                    <a:pt x="4" y="43"/>
                    <a:pt x="4" y="46"/>
                    <a:pt x="4" y="49"/>
                  </a:cubicBezTo>
                  <a:cubicBezTo>
                    <a:pt x="4" y="49"/>
                    <a:pt x="4" y="49"/>
                    <a:pt x="4" y="49"/>
                  </a:cubicBezTo>
                  <a:cubicBezTo>
                    <a:pt x="4" y="63"/>
                    <a:pt x="5" y="82"/>
                    <a:pt x="5" y="84"/>
                  </a:cubicBezTo>
                  <a:cubicBezTo>
                    <a:pt x="5" y="84"/>
                    <a:pt x="5" y="84"/>
                    <a:pt x="5" y="84"/>
                  </a:cubicBezTo>
                  <a:cubicBezTo>
                    <a:pt x="5" y="84"/>
                    <a:pt x="5" y="84"/>
                    <a:pt x="5" y="84"/>
                  </a:cubicBezTo>
                  <a:cubicBezTo>
                    <a:pt x="5" y="84"/>
                    <a:pt x="5" y="84"/>
                    <a:pt x="5" y="84"/>
                  </a:cubicBezTo>
                  <a:cubicBezTo>
                    <a:pt x="5" y="84"/>
                    <a:pt x="5" y="84"/>
                    <a:pt x="5" y="85"/>
                  </a:cubicBezTo>
                  <a:cubicBezTo>
                    <a:pt x="5" y="85"/>
                    <a:pt x="5" y="85"/>
                    <a:pt x="5" y="85"/>
                  </a:cubicBezTo>
                  <a:cubicBezTo>
                    <a:pt x="2" y="83"/>
                    <a:pt x="2" y="83"/>
                    <a:pt x="2"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59" name="Freeform 60"/>
            <p:cNvSpPr>
              <a:spLocks noEditPoints="1"/>
            </p:cNvSpPr>
            <p:nvPr/>
          </p:nvSpPr>
          <p:spPr bwMode="auto">
            <a:xfrm>
              <a:off x="2341" y="1589"/>
              <a:ext cx="445" cy="304"/>
            </a:xfrm>
            <a:custGeom>
              <a:avLst/>
              <a:gdLst>
                <a:gd name="T0" fmla="*/ 1 w 132"/>
                <a:gd name="T1" fmla="*/ 88 h 90"/>
                <a:gd name="T2" fmla="*/ 1 w 132"/>
                <a:gd name="T3" fmla="*/ 86 h 90"/>
                <a:gd name="T4" fmla="*/ 1 w 132"/>
                <a:gd name="T5" fmla="*/ 86 h 90"/>
                <a:gd name="T6" fmla="*/ 1 w 132"/>
                <a:gd name="T7" fmla="*/ 86 h 90"/>
                <a:gd name="T8" fmla="*/ 0 w 132"/>
                <a:gd name="T9" fmla="*/ 52 h 90"/>
                <a:gd name="T10" fmla="*/ 0 w 132"/>
                <a:gd name="T11" fmla="*/ 52 h 90"/>
                <a:gd name="T12" fmla="*/ 0 w 132"/>
                <a:gd name="T13" fmla="*/ 51 h 90"/>
                <a:gd name="T14" fmla="*/ 0 w 132"/>
                <a:gd name="T15" fmla="*/ 42 h 90"/>
                <a:gd name="T16" fmla="*/ 2 w 132"/>
                <a:gd name="T17" fmla="*/ 35 h 90"/>
                <a:gd name="T18" fmla="*/ 51 w 132"/>
                <a:gd name="T19" fmla="*/ 1 h 90"/>
                <a:gd name="T20" fmla="*/ 72 w 132"/>
                <a:gd name="T21" fmla="*/ 0 h 90"/>
                <a:gd name="T22" fmla="*/ 106 w 132"/>
                <a:gd name="T23" fmla="*/ 10 h 90"/>
                <a:gd name="T24" fmla="*/ 122 w 132"/>
                <a:gd name="T25" fmla="*/ 39 h 90"/>
                <a:gd name="T26" fmla="*/ 131 w 132"/>
                <a:gd name="T27" fmla="*/ 67 h 90"/>
                <a:gd name="T28" fmla="*/ 124 w 132"/>
                <a:gd name="T29" fmla="*/ 71 h 90"/>
                <a:gd name="T30" fmla="*/ 123 w 132"/>
                <a:gd name="T31" fmla="*/ 69 h 90"/>
                <a:gd name="T32" fmla="*/ 123 w 132"/>
                <a:gd name="T33" fmla="*/ 69 h 90"/>
                <a:gd name="T34" fmla="*/ 123 w 132"/>
                <a:gd name="T35" fmla="*/ 69 h 90"/>
                <a:gd name="T36" fmla="*/ 123 w 132"/>
                <a:gd name="T37" fmla="*/ 68 h 90"/>
                <a:gd name="T38" fmla="*/ 123 w 132"/>
                <a:gd name="T39" fmla="*/ 67 h 90"/>
                <a:gd name="T40" fmla="*/ 121 w 132"/>
                <a:gd name="T41" fmla="*/ 60 h 90"/>
                <a:gd name="T42" fmla="*/ 114 w 132"/>
                <a:gd name="T43" fmla="*/ 42 h 90"/>
                <a:gd name="T44" fmla="*/ 100 w 132"/>
                <a:gd name="T45" fmla="*/ 15 h 90"/>
                <a:gd name="T46" fmla="*/ 72 w 132"/>
                <a:gd name="T47" fmla="*/ 8 h 90"/>
                <a:gd name="T48" fmla="*/ 72 w 132"/>
                <a:gd name="T49" fmla="*/ 8 h 90"/>
                <a:gd name="T50" fmla="*/ 52 w 132"/>
                <a:gd name="T51" fmla="*/ 9 h 90"/>
                <a:gd name="T52" fmla="*/ 9 w 132"/>
                <a:gd name="T53" fmla="*/ 40 h 90"/>
                <a:gd name="T54" fmla="*/ 8 w 132"/>
                <a:gd name="T55" fmla="*/ 41 h 90"/>
                <a:gd name="T56" fmla="*/ 8 w 132"/>
                <a:gd name="T57" fmla="*/ 43 h 90"/>
                <a:gd name="T58" fmla="*/ 8 w 132"/>
                <a:gd name="T59" fmla="*/ 51 h 90"/>
                <a:gd name="T60" fmla="*/ 9 w 132"/>
                <a:gd name="T61" fmla="*/ 86 h 90"/>
                <a:gd name="T62" fmla="*/ 9 w 132"/>
                <a:gd name="T63" fmla="*/ 86 h 90"/>
                <a:gd name="T64" fmla="*/ 9 w 132"/>
                <a:gd name="T65" fmla="*/ 86 h 90"/>
                <a:gd name="T66" fmla="*/ 9 w 132"/>
                <a:gd name="T67" fmla="*/ 88 h 90"/>
                <a:gd name="T68" fmla="*/ 5 w 132"/>
                <a:gd name="T69" fmla="*/ 88 h 90"/>
                <a:gd name="T70" fmla="*/ 4 w 132"/>
                <a:gd name="T71" fmla="*/ 51 h 90"/>
                <a:gd name="T72" fmla="*/ 4 w 132"/>
                <a:gd name="T73" fmla="*/ 52 h 90"/>
                <a:gd name="T74" fmla="*/ 5 w 132"/>
                <a:gd name="T75" fmla="*/ 80 h 90"/>
                <a:gd name="T76" fmla="*/ 126 w 132"/>
                <a:gd name="T77" fmla="*/ 62 h 90"/>
                <a:gd name="T78" fmla="*/ 125 w 132"/>
                <a:gd name="T79" fmla="*/ 59 h 90"/>
                <a:gd name="T80" fmla="*/ 118 w 132"/>
                <a:gd name="T81" fmla="*/ 40 h 90"/>
                <a:gd name="T82" fmla="*/ 109 w 132"/>
                <a:gd name="T83" fmla="*/ 20 h 90"/>
                <a:gd name="T84" fmla="*/ 118 w 132"/>
                <a:gd name="T85" fmla="*/ 40 h 90"/>
                <a:gd name="T86" fmla="*/ 5 w 132"/>
                <a:gd name="T87" fmla="*/ 38 h 90"/>
                <a:gd name="T88" fmla="*/ 5 w 132"/>
                <a:gd name="T89" fmla="*/ 38 h 90"/>
                <a:gd name="T90" fmla="*/ 4 w 132"/>
                <a:gd name="T91" fmla="*/ 41 h 90"/>
                <a:gd name="T92" fmla="*/ 8 w 132"/>
                <a:gd name="T93" fmla="*/ 40 h 90"/>
                <a:gd name="T94" fmla="*/ 8 w 132"/>
                <a:gd name="T95" fmla="*/ 40 h 90"/>
                <a:gd name="T96" fmla="*/ 5 w 132"/>
                <a:gd name="T97" fmla="*/ 38 h 90"/>
                <a:gd name="T98" fmla="*/ 5 w 132"/>
                <a:gd name="T99" fmla="*/ 38 h 90"/>
                <a:gd name="T100" fmla="*/ 5 w 132"/>
                <a:gd name="T101" fmla="*/ 38 h 90"/>
                <a:gd name="T102" fmla="*/ 5 w 132"/>
                <a:gd name="T103" fmla="*/ 38 h 90"/>
                <a:gd name="T104" fmla="*/ 5 w 132"/>
                <a:gd name="T105" fmla="*/ 38 h 90"/>
                <a:gd name="T106" fmla="*/ 5 w 132"/>
                <a:gd name="T107" fmla="*/ 38 h 90"/>
                <a:gd name="T108" fmla="*/ 5 w 132"/>
                <a:gd name="T109" fmla="*/ 38 h 90"/>
                <a:gd name="T110" fmla="*/ 5 w 132"/>
                <a:gd name="T111" fmla="*/ 38 h 90"/>
                <a:gd name="T112" fmla="*/ 6 w 132"/>
                <a:gd name="T113" fmla="*/ 38 h 90"/>
                <a:gd name="T114" fmla="*/ 5 w 132"/>
                <a:gd name="T115" fmla="*/ 38 h 90"/>
                <a:gd name="T116" fmla="*/ 9 w 132"/>
                <a:gd name="T117" fmla="*/ 32 h 90"/>
                <a:gd name="T118" fmla="*/ 52 w 132"/>
                <a:gd name="T119" fmla="*/ 5 h 90"/>
                <a:gd name="T120" fmla="*/ 71 w 132"/>
                <a:gd name="T121" fmla="*/ 4 h 90"/>
                <a:gd name="T122" fmla="*/ 72 w 132"/>
                <a:gd name="T123" fmla="*/ 4 h 90"/>
                <a:gd name="T124" fmla="*/ 52 w 132"/>
                <a:gd name="T125" fmla="*/ 5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2" h="90">
                  <a:moveTo>
                    <a:pt x="5" y="88"/>
                  </a:moveTo>
                  <a:cubicBezTo>
                    <a:pt x="1" y="88"/>
                    <a:pt x="1" y="88"/>
                    <a:pt x="1" y="88"/>
                  </a:cubicBezTo>
                  <a:cubicBezTo>
                    <a:pt x="1" y="86"/>
                    <a:pt x="1" y="86"/>
                    <a:pt x="1" y="86"/>
                  </a:cubicBezTo>
                  <a:cubicBezTo>
                    <a:pt x="1" y="86"/>
                    <a:pt x="1" y="86"/>
                    <a:pt x="1" y="86"/>
                  </a:cubicBezTo>
                  <a:cubicBezTo>
                    <a:pt x="1" y="86"/>
                    <a:pt x="1" y="86"/>
                    <a:pt x="1" y="86"/>
                  </a:cubicBezTo>
                  <a:cubicBezTo>
                    <a:pt x="1" y="86"/>
                    <a:pt x="1" y="86"/>
                    <a:pt x="1" y="86"/>
                  </a:cubicBezTo>
                  <a:cubicBezTo>
                    <a:pt x="1" y="86"/>
                    <a:pt x="1" y="86"/>
                    <a:pt x="1" y="86"/>
                  </a:cubicBezTo>
                  <a:cubicBezTo>
                    <a:pt x="1" y="86"/>
                    <a:pt x="1" y="86"/>
                    <a:pt x="1" y="86"/>
                  </a:cubicBezTo>
                  <a:cubicBezTo>
                    <a:pt x="1" y="86"/>
                    <a:pt x="1" y="86"/>
                    <a:pt x="1" y="86"/>
                  </a:cubicBezTo>
                  <a:cubicBezTo>
                    <a:pt x="1" y="83"/>
                    <a:pt x="0" y="65"/>
                    <a:pt x="0" y="52"/>
                  </a:cubicBezTo>
                  <a:cubicBezTo>
                    <a:pt x="0" y="52"/>
                    <a:pt x="0" y="52"/>
                    <a:pt x="0" y="52"/>
                  </a:cubicBezTo>
                  <a:cubicBezTo>
                    <a:pt x="0" y="52"/>
                    <a:pt x="0" y="52"/>
                    <a:pt x="0" y="52"/>
                  </a:cubicBezTo>
                  <a:cubicBezTo>
                    <a:pt x="0" y="51"/>
                    <a:pt x="0" y="51"/>
                    <a:pt x="0" y="51"/>
                  </a:cubicBezTo>
                  <a:cubicBezTo>
                    <a:pt x="0" y="51"/>
                    <a:pt x="0" y="51"/>
                    <a:pt x="0" y="51"/>
                  </a:cubicBezTo>
                  <a:cubicBezTo>
                    <a:pt x="0" y="48"/>
                    <a:pt x="0" y="45"/>
                    <a:pt x="0" y="42"/>
                  </a:cubicBezTo>
                  <a:cubicBezTo>
                    <a:pt x="0" y="42"/>
                    <a:pt x="0" y="42"/>
                    <a:pt x="0" y="42"/>
                  </a:cubicBezTo>
                  <a:cubicBezTo>
                    <a:pt x="0" y="40"/>
                    <a:pt x="1" y="38"/>
                    <a:pt x="2" y="35"/>
                  </a:cubicBezTo>
                  <a:cubicBezTo>
                    <a:pt x="2" y="35"/>
                    <a:pt x="2" y="35"/>
                    <a:pt x="2" y="35"/>
                  </a:cubicBezTo>
                  <a:cubicBezTo>
                    <a:pt x="5" y="32"/>
                    <a:pt x="17" y="6"/>
                    <a:pt x="51" y="1"/>
                  </a:cubicBezTo>
                  <a:cubicBezTo>
                    <a:pt x="51" y="1"/>
                    <a:pt x="51" y="1"/>
                    <a:pt x="51" y="1"/>
                  </a:cubicBezTo>
                  <a:cubicBezTo>
                    <a:pt x="59" y="0"/>
                    <a:pt x="66" y="0"/>
                    <a:pt x="72" y="0"/>
                  </a:cubicBezTo>
                  <a:cubicBezTo>
                    <a:pt x="72" y="0"/>
                    <a:pt x="72" y="0"/>
                    <a:pt x="72" y="0"/>
                  </a:cubicBezTo>
                  <a:cubicBezTo>
                    <a:pt x="92" y="0"/>
                    <a:pt x="102" y="5"/>
                    <a:pt x="106" y="10"/>
                  </a:cubicBezTo>
                  <a:cubicBezTo>
                    <a:pt x="106" y="10"/>
                    <a:pt x="106" y="10"/>
                    <a:pt x="106" y="10"/>
                  </a:cubicBezTo>
                  <a:cubicBezTo>
                    <a:pt x="111" y="15"/>
                    <a:pt x="116" y="24"/>
                    <a:pt x="122" y="39"/>
                  </a:cubicBezTo>
                  <a:cubicBezTo>
                    <a:pt x="122" y="39"/>
                    <a:pt x="122" y="39"/>
                    <a:pt x="122" y="39"/>
                  </a:cubicBezTo>
                  <a:cubicBezTo>
                    <a:pt x="128" y="53"/>
                    <a:pt x="131" y="67"/>
                    <a:pt x="131" y="67"/>
                  </a:cubicBezTo>
                  <a:cubicBezTo>
                    <a:pt x="131" y="67"/>
                    <a:pt x="131" y="67"/>
                    <a:pt x="131" y="67"/>
                  </a:cubicBezTo>
                  <a:cubicBezTo>
                    <a:pt x="132" y="69"/>
                    <a:pt x="132" y="69"/>
                    <a:pt x="132" y="69"/>
                  </a:cubicBezTo>
                  <a:cubicBezTo>
                    <a:pt x="124" y="71"/>
                    <a:pt x="124" y="71"/>
                    <a:pt x="124" y="71"/>
                  </a:cubicBezTo>
                  <a:cubicBezTo>
                    <a:pt x="124" y="69"/>
                    <a:pt x="124" y="69"/>
                    <a:pt x="124" y="69"/>
                  </a:cubicBezTo>
                  <a:cubicBezTo>
                    <a:pt x="123" y="69"/>
                    <a:pt x="124" y="69"/>
                    <a:pt x="123" y="69"/>
                  </a:cubicBezTo>
                  <a:cubicBezTo>
                    <a:pt x="123" y="69"/>
                    <a:pt x="123" y="69"/>
                    <a:pt x="123" y="69"/>
                  </a:cubicBezTo>
                  <a:cubicBezTo>
                    <a:pt x="123" y="69"/>
                    <a:pt x="123" y="69"/>
                    <a:pt x="123" y="69"/>
                  </a:cubicBezTo>
                  <a:cubicBezTo>
                    <a:pt x="123" y="69"/>
                    <a:pt x="123" y="69"/>
                    <a:pt x="123" y="69"/>
                  </a:cubicBezTo>
                  <a:cubicBezTo>
                    <a:pt x="123" y="69"/>
                    <a:pt x="123" y="69"/>
                    <a:pt x="123" y="69"/>
                  </a:cubicBezTo>
                  <a:cubicBezTo>
                    <a:pt x="123" y="69"/>
                    <a:pt x="123" y="69"/>
                    <a:pt x="123" y="69"/>
                  </a:cubicBezTo>
                  <a:cubicBezTo>
                    <a:pt x="123" y="69"/>
                    <a:pt x="123" y="68"/>
                    <a:pt x="123" y="68"/>
                  </a:cubicBezTo>
                  <a:cubicBezTo>
                    <a:pt x="123" y="68"/>
                    <a:pt x="123" y="68"/>
                    <a:pt x="123" y="68"/>
                  </a:cubicBezTo>
                  <a:cubicBezTo>
                    <a:pt x="123" y="68"/>
                    <a:pt x="123" y="67"/>
                    <a:pt x="123" y="67"/>
                  </a:cubicBezTo>
                  <a:cubicBezTo>
                    <a:pt x="123" y="67"/>
                    <a:pt x="123" y="67"/>
                    <a:pt x="123" y="67"/>
                  </a:cubicBezTo>
                  <a:cubicBezTo>
                    <a:pt x="122" y="65"/>
                    <a:pt x="122" y="63"/>
                    <a:pt x="121" y="60"/>
                  </a:cubicBezTo>
                  <a:cubicBezTo>
                    <a:pt x="121" y="60"/>
                    <a:pt x="121" y="60"/>
                    <a:pt x="121" y="60"/>
                  </a:cubicBezTo>
                  <a:cubicBezTo>
                    <a:pt x="119" y="55"/>
                    <a:pt x="117" y="49"/>
                    <a:pt x="114" y="42"/>
                  </a:cubicBezTo>
                  <a:cubicBezTo>
                    <a:pt x="114" y="42"/>
                    <a:pt x="114" y="42"/>
                    <a:pt x="114" y="42"/>
                  </a:cubicBezTo>
                  <a:cubicBezTo>
                    <a:pt x="109" y="28"/>
                    <a:pt x="103" y="18"/>
                    <a:pt x="100" y="15"/>
                  </a:cubicBezTo>
                  <a:cubicBezTo>
                    <a:pt x="100" y="15"/>
                    <a:pt x="100" y="15"/>
                    <a:pt x="100" y="15"/>
                  </a:cubicBezTo>
                  <a:cubicBezTo>
                    <a:pt x="99" y="13"/>
                    <a:pt x="91" y="8"/>
                    <a:pt x="72" y="8"/>
                  </a:cubicBezTo>
                  <a:cubicBezTo>
                    <a:pt x="72" y="8"/>
                    <a:pt x="72" y="8"/>
                    <a:pt x="72" y="8"/>
                  </a:cubicBezTo>
                  <a:cubicBezTo>
                    <a:pt x="72" y="8"/>
                    <a:pt x="72" y="8"/>
                    <a:pt x="72" y="8"/>
                  </a:cubicBezTo>
                  <a:cubicBezTo>
                    <a:pt x="72" y="8"/>
                    <a:pt x="72" y="8"/>
                    <a:pt x="72" y="8"/>
                  </a:cubicBezTo>
                  <a:cubicBezTo>
                    <a:pt x="66" y="8"/>
                    <a:pt x="60" y="8"/>
                    <a:pt x="52" y="9"/>
                  </a:cubicBezTo>
                  <a:cubicBezTo>
                    <a:pt x="52" y="9"/>
                    <a:pt x="52" y="9"/>
                    <a:pt x="52" y="9"/>
                  </a:cubicBezTo>
                  <a:cubicBezTo>
                    <a:pt x="22" y="14"/>
                    <a:pt x="13" y="34"/>
                    <a:pt x="9" y="40"/>
                  </a:cubicBezTo>
                  <a:cubicBezTo>
                    <a:pt x="9" y="40"/>
                    <a:pt x="9" y="40"/>
                    <a:pt x="9" y="40"/>
                  </a:cubicBezTo>
                  <a:cubicBezTo>
                    <a:pt x="9" y="40"/>
                    <a:pt x="9" y="40"/>
                    <a:pt x="8" y="41"/>
                  </a:cubicBezTo>
                  <a:cubicBezTo>
                    <a:pt x="8" y="41"/>
                    <a:pt x="8" y="41"/>
                    <a:pt x="8" y="41"/>
                  </a:cubicBezTo>
                  <a:cubicBezTo>
                    <a:pt x="8" y="41"/>
                    <a:pt x="8" y="42"/>
                    <a:pt x="8" y="43"/>
                  </a:cubicBezTo>
                  <a:cubicBezTo>
                    <a:pt x="8" y="43"/>
                    <a:pt x="8" y="43"/>
                    <a:pt x="8" y="43"/>
                  </a:cubicBezTo>
                  <a:cubicBezTo>
                    <a:pt x="8" y="45"/>
                    <a:pt x="8" y="48"/>
                    <a:pt x="8" y="51"/>
                  </a:cubicBezTo>
                  <a:cubicBezTo>
                    <a:pt x="8" y="51"/>
                    <a:pt x="8" y="51"/>
                    <a:pt x="8" y="51"/>
                  </a:cubicBezTo>
                  <a:cubicBezTo>
                    <a:pt x="8" y="65"/>
                    <a:pt x="9" y="83"/>
                    <a:pt x="9" y="86"/>
                  </a:cubicBezTo>
                  <a:cubicBezTo>
                    <a:pt x="9" y="86"/>
                    <a:pt x="9" y="86"/>
                    <a:pt x="9" y="86"/>
                  </a:cubicBezTo>
                  <a:cubicBezTo>
                    <a:pt x="9" y="86"/>
                    <a:pt x="9" y="86"/>
                    <a:pt x="9" y="86"/>
                  </a:cubicBezTo>
                  <a:cubicBezTo>
                    <a:pt x="9" y="86"/>
                    <a:pt x="9" y="86"/>
                    <a:pt x="9" y="86"/>
                  </a:cubicBezTo>
                  <a:cubicBezTo>
                    <a:pt x="9" y="86"/>
                    <a:pt x="9" y="86"/>
                    <a:pt x="9" y="86"/>
                  </a:cubicBezTo>
                  <a:cubicBezTo>
                    <a:pt x="12" y="88"/>
                    <a:pt x="12" y="88"/>
                    <a:pt x="12" y="88"/>
                  </a:cubicBezTo>
                  <a:cubicBezTo>
                    <a:pt x="9" y="88"/>
                    <a:pt x="9" y="88"/>
                    <a:pt x="9" y="88"/>
                  </a:cubicBezTo>
                  <a:cubicBezTo>
                    <a:pt x="8" y="90"/>
                    <a:pt x="8" y="90"/>
                    <a:pt x="8" y="90"/>
                  </a:cubicBezTo>
                  <a:cubicBezTo>
                    <a:pt x="5" y="88"/>
                    <a:pt x="5" y="88"/>
                    <a:pt x="5" y="88"/>
                  </a:cubicBezTo>
                  <a:close/>
                  <a:moveTo>
                    <a:pt x="5" y="80"/>
                  </a:moveTo>
                  <a:cubicBezTo>
                    <a:pt x="5" y="73"/>
                    <a:pt x="4" y="61"/>
                    <a:pt x="4" y="51"/>
                  </a:cubicBezTo>
                  <a:cubicBezTo>
                    <a:pt x="4" y="51"/>
                    <a:pt x="4" y="51"/>
                    <a:pt x="4" y="51"/>
                  </a:cubicBezTo>
                  <a:cubicBezTo>
                    <a:pt x="4" y="52"/>
                    <a:pt x="4" y="52"/>
                    <a:pt x="4" y="52"/>
                  </a:cubicBezTo>
                  <a:cubicBezTo>
                    <a:pt x="4" y="52"/>
                    <a:pt x="4" y="52"/>
                    <a:pt x="4" y="52"/>
                  </a:cubicBezTo>
                  <a:cubicBezTo>
                    <a:pt x="4" y="61"/>
                    <a:pt x="5" y="73"/>
                    <a:pt x="5" y="80"/>
                  </a:cubicBezTo>
                  <a:close/>
                  <a:moveTo>
                    <a:pt x="118" y="40"/>
                  </a:moveTo>
                  <a:cubicBezTo>
                    <a:pt x="121" y="49"/>
                    <a:pt x="124" y="57"/>
                    <a:pt x="126" y="62"/>
                  </a:cubicBezTo>
                  <a:cubicBezTo>
                    <a:pt x="126" y="62"/>
                    <a:pt x="126" y="62"/>
                    <a:pt x="126" y="62"/>
                  </a:cubicBezTo>
                  <a:cubicBezTo>
                    <a:pt x="125" y="61"/>
                    <a:pt x="125" y="60"/>
                    <a:pt x="125" y="59"/>
                  </a:cubicBezTo>
                  <a:cubicBezTo>
                    <a:pt x="125" y="59"/>
                    <a:pt x="125" y="59"/>
                    <a:pt x="125" y="59"/>
                  </a:cubicBezTo>
                  <a:cubicBezTo>
                    <a:pt x="123" y="54"/>
                    <a:pt x="121" y="47"/>
                    <a:pt x="118" y="40"/>
                  </a:cubicBezTo>
                  <a:cubicBezTo>
                    <a:pt x="118" y="40"/>
                    <a:pt x="118" y="40"/>
                    <a:pt x="118" y="40"/>
                  </a:cubicBezTo>
                  <a:cubicBezTo>
                    <a:pt x="115" y="32"/>
                    <a:pt x="111" y="25"/>
                    <a:pt x="109" y="20"/>
                  </a:cubicBezTo>
                  <a:cubicBezTo>
                    <a:pt x="109" y="20"/>
                    <a:pt x="109" y="20"/>
                    <a:pt x="109" y="20"/>
                  </a:cubicBezTo>
                  <a:cubicBezTo>
                    <a:pt x="111" y="25"/>
                    <a:pt x="115" y="32"/>
                    <a:pt x="118" y="40"/>
                  </a:cubicBezTo>
                  <a:close/>
                  <a:moveTo>
                    <a:pt x="4" y="41"/>
                  </a:moveTo>
                  <a:cubicBezTo>
                    <a:pt x="5" y="40"/>
                    <a:pt x="5" y="39"/>
                    <a:pt x="5" y="38"/>
                  </a:cubicBezTo>
                  <a:cubicBezTo>
                    <a:pt x="5" y="38"/>
                    <a:pt x="5" y="38"/>
                    <a:pt x="5" y="38"/>
                  </a:cubicBezTo>
                  <a:cubicBezTo>
                    <a:pt x="5" y="38"/>
                    <a:pt x="5" y="38"/>
                    <a:pt x="5" y="38"/>
                  </a:cubicBezTo>
                  <a:cubicBezTo>
                    <a:pt x="5" y="38"/>
                    <a:pt x="5" y="38"/>
                    <a:pt x="5" y="38"/>
                  </a:cubicBezTo>
                  <a:cubicBezTo>
                    <a:pt x="5" y="39"/>
                    <a:pt x="5" y="40"/>
                    <a:pt x="4" y="41"/>
                  </a:cubicBezTo>
                  <a:close/>
                  <a:moveTo>
                    <a:pt x="8" y="40"/>
                  </a:moveTo>
                  <a:cubicBezTo>
                    <a:pt x="8" y="40"/>
                    <a:pt x="8" y="40"/>
                    <a:pt x="8" y="40"/>
                  </a:cubicBezTo>
                  <a:cubicBezTo>
                    <a:pt x="8" y="40"/>
                    <a:pt x="8" y="40"/>
                    <a:pt x="8" y="40"/>
                  </a:cubicBezTo>
                  <a:cubicBezTo>
                    <a:pt x="8" y="40"/>
                    <a:pt x="8" y="40"/>
                    <a:pt x="8" y="40"/>
                  </a:cubicBezTo>
                  <a:cubicBezTo>
                    <a:pt x="8" y="40"/>
                    <a:pt x="8" y="40"/>
                    <a:pt x="8" y="40"/>
                  </a:cubicBezTo>
                  <a:close/>
                  <a:moveTo>
                    <a:pt x="5" y="38"/>
                  </a:moveTo>
                  <a:cubicBezTo>
                    <a:pt x="5" y="38"/>
                    <a:pt x="5" y="38"/>
                    <a:pt x="5" y="38"/>
                  </a:cubicBezTo>
                  <a:cubicBezTo>
                    <a:pt x="5" y="38"/>
                    <a:pt x="5" y="38"/>
                    <a:pt x="5" y="38"/>
                  </a:cubicBezTo>
                  <a:cubicBezTo>
                    <a:pt x="5" y="38"/>
                    <a:pt x="5" y="38"/>
                    <a:pt x="5" y="38"/>
                  </a:cubicBezTo>
                  <a:cubicBezTo>
                    <a:pt x="5" y="38"/>
                    <a:pt x="5" y="38"/>
                    <a:pt x="5" y="38"/>
                  </a:cubicBezTo>
                  <a:close/>
                  <a:moveTo>
                    <a:pt x="5" y="38"/>
                  </a:moveTo>
                  <a:cubicBezTo>
                    <a:pt x="5" y="38"/>
                    <a:pt x="5" y="38"/>
                    <a:pt x="5" y="38"/>
                  </a:cubicBezTo>
                  <a:cubicBezTo>
                    <a:pt x="5" y="38"/>
                    <a:pt x="5" y="38"/>
                    <a:pt x="5" y="38"/>
                  </a:cubicBezTo>
                  <a:cubicBezTo>
                    <a:pt x="5" y="38"/>
                    <a:pt x="5" y="38"/>
                    <a:pt x="5" y="38"/>
                  </a:cubicBezTo>
                  <a:cubicBezTo>
                    <a:pt x="5" y="38"/>
                    <a:pt x="5" y="38"/>
                    <a:pt x="5" y="38"/>
                  </a:cubicBezTo>
                  <a:cubicBezTo>
                    <a:pt x="5" y="38"/>
                    <a:pt x="5" y="38"/>
                    <a:pt x="5" y="38"/>
                  </a:cubicBezTo>
                  <a:cubicBezTo>
                    <a:pt x="5" y="38"/>
                    <a:pt x="5" y="38"/>
                    <a:pt x="5" y="38"/>
                  </a:cubicBezTo>
                  <a:cubicBezTo>
                    <a:pt x="5" y="38"/>
                    <a:pt x="5" y="38"/>
                    <a:pt x="5" y="38"/>
                  </a:cubicBezTo>
                  <a:close/>
                  <a:moveTo>
                    <a:pt x="5" y="38"/>
                  </a:moveTo>
                  <a:cubicBezTo>
                    <a:pt x="5" y="38"/>
                    <a:pt x="5" y="38"/>
                    <a:pt x="5" y="38"/>
                  </a:cubicBezTo>
                  <a:cubicBezTo>
                    <a:pt x="5" y="38"/>
                    <a:pt x="5" y="38"/>
                    <a:pt x="5" y="38"/>
                  </a:cubicBezTo>
                  <a:cubicBezTo>
                    <a:pt x="5" y="38"/>
                    <a:pt x="6" y="38"/>
                    <a:pt x="6" y="38"/>
                  </a:cubicBezTo>
                  <a:cubicBezTo>
                    <a:pt x="6" y="38"/>
                    <a:pt x="6" y="38"/>
                    <a:pt x="6" y="38"/>
                  </a:cubicBezTo>
                  <a:cubicBezTo>
                    <a:pt x="6" y="38"/>
                    <a:pt x="5" y="38"/>
                    <a:pt x="5" y="38"/>
                  </a:cubicBezTo>
                  <a:close/>
                  <a:moveTo>
                    <a:pt x="52" y="5"/>
                  </a:moveTo>
                  <a:cubicBezTo>
                    <a:pt x="27" y="9"/>
                    <a:pt x="15" y="24"/>
                    <a:pt x="9" y="32"/>
                  </a:cubicBezTo>
                  <a:cubicBezTo>
                    <a:pt x="9" y="32"/>
                    <a:pt x="9" y="32"/>
                    <a:pt x="9" y="32"/>
                  </a:cubicBezTo>
                  <a:cubicBezTo>
                    <a:pt x="15" y="24"/>
                    <a:pt x="27" y="9"/>
                    <a:pt x="52" y="5"/>
                  </a:cubicBezTo>
                  <a:cubicBezTo>
                    <a:pt x="52" y="5"/>
                    <a:pt x="52" y="5"/>
                    <a:pt x="52" y="5"/>
                  </a:cubicBezTo>
                  <a:cubicBezTo>
                    <a:pt x="59" y="4"/>
                    <a:pt x="66" y="4"/>
                    <a:pt x="71" y="4"/>
                  </a:cubicBezTo>
                  <a:cubicBezTo>
                    <a:pt x="71" y="4"/>
                    <a:pt x="71" y="4"/>
                    <a:pt x="71" y="4"/>
                  </a:cubicBezTo>
                  <a:cubicBezTo>
                    <a:pt x="72" y="4"/>
                    <a:pt x="72" y="4"/>
                    <a:pt x="72" y="4"/>
                  </a:cubicBezTo>
                  <a:cubicBezTo>
                    <a:pt x="72" y="4"/>
                    <a:pt x="72" y="4"/>
                    <a:pt x="72" y="4"/>
                  </a:cubicBezTo>
                  <a:cubicBezTo>
                    <a:pt x="66" y="4"/>
                    <a:pt x="59" y="4"/>
                    <a:pt x="5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60" name="Freeform 61"/>
            <p:cNvSpPr/>
            <p:nvPr/>
          </p:nvSpPr>
          <p:spPr bwMode="auto">
            <a:xfrm>
              <a:off x="2573" y="2123"/>
              <a:ext cx="14" cy="51"/>
            </a:xfrm>
            <a:custGeom>
              <a:avLst/>
              <a:gdLst>
                <a:gd name="T0" fmla="*/ 0 w 14"/>
                <a:gd name="T1" fmla="*/ 51 h 51"/>
                <a:gd name="T2" fmla="*/ 0 w 14"/>
                <a:gd name="T3" fmla="*/ 0 h 51"/>
                <a:gd name="T4" fmla="*/ 14 w 14"/>
                <a:gd name="T5" fmla="*/ 0 h 51"/>
                <a:gd name="T6" fmla="*/ 14 w 14"/>
                <a:gd name="T7" fmla="*/ 51 h 51"/>
                <a:gd name="T8" fmla="*/ 0 w 14"/>
                <a:gd name="T9" fmla="*/ 51 h 51"/>
                <a:gd name="T10" fmla="*/ 0 w 14"/>
                <a:gd name="T11" fmla="*/ 51 h 51"/>
              </a:gdLst>
              <a:ahLst/>
              <a:cxnLst>
                <a:cxn ang="0">
                  <a:pos x="T0" y="T1"/>
                </a:cxn>
                <a:cxn ang="0">
                  <a:pos x="T2" y="T3"/>
                </a:cxn>
                <a:cxn ang="0">
                  <a:pos x="T4" y="T5"/>
                </a:cxn>
                <a:cxn ang="0">
                  <a:pos x="T6" y="T7"/>
                </a:cxn>
                <a:cxn ang="0">
                  <a:pos x="T8" y="T9"/>
                </a:cxn>
                <a:cxn ang="0">
                  <a:pos x="T10" y="T11"/>
                </a:cxn>
              </a:cxnLst>
              <a:rect l="0" t="0" r="r" b="b"/>
              <a:pathLst>
                <a:path w="14" h="51">
                  <a:moveTo>
                    <a:pt x="0" y="51"/>
                  </a:moveTo>
                  <a:lnTo>
                    <a:pt x="0" y="0"/>
                  </a:lnTo>
                  <a:lnTo>
                    <a:pt x="14" y="0"/>
                  </a:lnTo>
                  <a:lnTo>
                    <a:pt x="14" y="51"/>
                  </a:lnTo>
                  <a:lnTo>
                    <a:pt x="0" y="51"/>
                  </a:lnTo>
                  <a:lnTo>
                    <a:pt x="0" y="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61" name="Freeform 62"/>
            <p:cNvSpPr>
              <a:spLocks noEditPoints="1"/>
            </p:cNvSpPr>
            <p:nvPr/>
          </p:nvSpPr>
          <p:spPr bwMode="auto">
            <a:xfrm>
              <a:off x="2567" y="2116"/>
              <a:ext cx="27" cy="64"/>
            </a:xfrm>
            <a:custGeom>
              <a:avLst/>
              <a:gdLst>
                <a:gd name="T0" fmla="*/ 20 w 27"/>
                <a:gd name="T1" fmla="*/ 64 h 64"/>
                <a:gd name="T2" fmla="*/ 6 w 27"/>
                <a:gd name="T3" fmla="*/ 64 h 64"/>
                <a:gd name="T4" fmla="*/ 6 w 27"/>
                <a:gd name="T5" fmla="*/ 58 h 64"/>
                <a:gd name="T6" fmla="*/ 13 w 27"/>
                <a:gd name="T7" fmla="*/ 58 h 64"/>
                <a:gd name="T8" fmla="*/ 6 w 27"/>
                <a:gd name="T9" fmla="*/ 58 h 64"/>
                <a:gd name="T10" fmla="*/ 6 w 27"/>
                <a:gd name="T11" fmla="*/ 64 h 64"/>
                <a:gd name="T12" fmla="*/ 0 w 27"/>
                <a:gd name="T13" fmla="*/ 64 h 64"/>
                <a:gd name="T14" fmla="*/ 0 w 27"/>
                <a:gd name="T15" fmla="*/ 0 h 64"/>
                <a:gd name="T16" fmla="*/ 27 w 27"/>
                <a:gd name="T17" fmla="*/ 0 h 64"/>
                <a:gd name="T18" fmla="*/ 27 w 27"/>
                <a:gd name="T19" fmla="*/ 64 h 64"/>
                <a:gd name="T20" fmla="*/ 20 w 27"/>
                <a:gd name="T21" fmla="*/ 64 h 64"/>
                <a:gd name="T22" fmla="*/ 20 w 27"/>
                <a:gd name="T23" fmla="*/ 64 h 64"/>
                <a:gd name="T24" fmla="*/ 13 w 27"/>
                <a:gd name="T25" fmla="*/ 51 h 64"/>
                <a:gd name="T26" fmla="*/ 13 w 27"/>
                <a:gd name="T27" fmla="*/ 14 h 64"/>
                <a:gd name="T28" fmla="*/ 13 w 27"/>
                <a:gd name="T29" fmla="*/ 51 h 64"/>
                <a:gd name="T30" fmla="*/ 13 w 27"/>
                <a:gd name="T31" fmla="*/ 5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64">
                  <a:moveTo>
                    <a:pt x="20" y="64"/>
                  </a:moveTo>
                  <a:lnTo>
                    <a:pt x="6" y="64"/>
                  </a:lnTo>
                  <a:lnTo>
                    <a:pt x="6" y="58"/>
                  </a:lnTo>
                  <a:lnTo>
                    <a:pt x="13" y="58"/>
                  </a:lnTo>
                  <a:lnTo>
                    <a:pt x="6" y="58"/>
                  </a:lnTo>
                  <a:lnTo>
                    <a:pt x="6" y="64"/>
                  </a:lnTo>
                  <a:lnTo>
                    <a:pt x="0" y="64"/>
                  </a:lnTo>
                  <a:lnTo>
                    <a:pt x="0" y="0"/>
                  </a:lnTo>
                  <a:lnTo>
                    <a:pt x="27" y="0"/>
                  </a:lnTo>
                  <a:lnTo>
                    <a:pt x="27" y="64"/>
                  </a:lnTo>
                  <a:lnTo>
                    <a:pt x="20" y="64"/>
                  </a:lnTo>
                  <a:lnTo>
                    <a:pt x="20" y="64"/>
                  </a:lnTo>
                  <a:close/>
                  <a:moveTo>
                    <a:pt x="13" y="51"/>
                  </a:moveTo>
                  <a:lnTo>
                    <a:pt x="13" y="14"/>
                  </a:lnTo>
                  <a:lnTo>
                    <a:pt x="13" y="51"/>
                  </a:lnTo>
                  <a:lnTo>
                    <a:pt x="13" y="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62" name="Freeform 63"/>
            <p:cNvSpPr/>
            <p:nvPr/>
          </p:nvSpPr>
          <p:spPr bwMode="auto">
            <a:xfrm>
              <a:off x="2506" y="2160"/>
              <a:ext cx="118" cy="48"/>
            </a:xfrm>
            <a:custGeom>
              <a:avLst/>
              <a:gdLst>
                <a:gd name="T0" fmla="*/ 25 w 35"/>
                <a:gd name="T1" fmla="*/ 13 h 14"/>
                <a:gd name="T2" fmla="*/ 20 w 35"/>
                <a:gd name="T3" fmla="*/ 9 h 14"/>
                <a:gd name="T4" fmla="*/ 20 w 35"/>
                <a:gd name="T5" fmla="*/ 9 h 14"/>
                <a:gd name="T6" fmla="*/ 19 w 35"/>
                <a:gd name="T7" fmla="*/ 7 h 14"/>
                <a:gd name="T8" fmla="*/ 19 w 35"/>
                <a:gd name="T9" fmla="*/ 7 h 14"/>
                <a:gd name="T10" fmla="*/ 7 w 35"/>
                <a:gd name="T11" fmla="*/ 14 h 14"/>
                <a:gd name="T12" fmla="*/ 7 w 35"/>
                <a:gd name="T13" fmla="*/ 14 h 14"/>
                <a:gd name="T14" fmla="*/ 6 w 35"/>
                <a:gd name="T15" fmla="*/ 14 h 14"/>
                <a:gd name="T16" fmla="*/ 6 w 35"/>
                <a:gd name="T17" fmla="*/ 14 h 14"/>
                <a:gd name="T18" fmla="*/ 1 w 35"/>
                <a:gd name="T19" fmla="*/ 4 h 14"/>
                <a:gd name="T20" fmla="*/ 1 w 35"/>
                <a:gd name="T21" fmla="*/ 4 h 14"/>
                <a:gd name="T22" fmla="*/ 1 w 35"/>
                <a:gd name="T23" fmla="*/ 3 h 14"/>
                <a:gd name="T24" fmla="*/ 1 w 35"/>
                <a:gd name="T25" fmla="*/ 3 h 14"/>
                <a:gd name="T26" fmla="*/ 5 w 35"/>
                <a:gd name="T27" fmla="*/ 4 h 14"/>
                <a:gd name="T28" fmla="*/ 5 w 35"/>
                <a:gd name="T29" fmla="*/ 4 h 14"/>
                <a:gd name="T30" fmla="*/ 5 w 35"/>
                <a:gd name="T31" fmla="*/ 4 h 14"/>
                <a:gd name="T32" fmla="*/ 5 w 35"/>
                <a:gd name="T33" fmla="*/ 7 h 14"/>
                <a:gd name="T34" fmla="*/ 5 w 35"/>
                <a:gd name="T35" fmla="*/ 7 h 14"/>
                <a:gd name="T36" fmla="*/ 7 w 35"/>
                <a:gd name="T37" fmla="*/ 10 h 14"/>
                <a:gd name="T38" fmla="*/ 7 w 35"/>
                <a:gd name="T39" fmla="*/ 10 h 14"/>
                <a:gd name="T40" fmla="*/ 7 w 35"/>
                <a:gd name="T41" fmla="*/ 10 h 14"/>
                <a:gd name="T42" fmla="*/ 7 w 35"/>
                <a:gd name="T43" fmla="*/ 10 h 14"/>
                <a:gd name="T44" fmla="*/ 13 w 35"/>
                <a:gd name="T45" fmla="*/ 6 h 14"/>
                <a:gd name="T46" fmla="*/ 13 w 35"/>
                <a:gd name="T47" fmla="*/ 6 h 14"/>
                <a:gd name="T48" fmla="*/ 18 w 35"/>
                <a:gd name="T49" fmla="*/ 2 h 14"/>
                <a:gd name="T50" fmla="*/ 18 w 35"/>
                <a:gd name="T51" fmla="*/ 2 h 14"/>
                <a:gd name="T52" fmla="*/ 20 w 35"/>
                <a:gd name="T53" fmla="*/ 0 h 14"/>
                <a:gd name="T54" fmla="*/ 21 w 35"/>
                <a:gd name="T55" fmla="*/ 3 h 14"/>
                <a:gd name="T56" fmla="*/ 23 w 35"/>
                <a:gd name="T57" fmla="*/ 6 h 14"/>
                <a:gd name="T58" fmla="*/ 23 w 35"/>
                <a:gd name="T59" fmla="*/ 6 h 14"/>
                <a:gd name="T60" fmla="*/ 26 w 35"/>
                <a:gd name="T61" fmla="*/ 10 h 14"/>
                <a:gd name="T62" fmla="*/ 26 w 35"/>
                <a:gd name="T63" fmla="*/ 10 h 14"/>
                <a:gd name="T64" fmla="*/ 26 w 35"/>
                <a:gd name="T65" fmla="*/ 10 h 14"/>
                <a:gd name="T66" fmla="*/ 26 w 35"/>
                <a:gd name="T67" fmla="*/ 10 h 14"/>
                <a:gd name="T68" fmla="*/ 26 w 35"/>
                <a:gd name="T69" fmla="*/ 10 h 14"/>
                <a:gd name="T70" fmla="*/ 26 w 35"/>
                <a:gd name="T71" fmla="*/ 10 h 14"/>
                <a:gd name="T72" fmla="*/ 27 w 35"/>
                <a:gd name="T73" fmla="*/ 9 h 14"/>
                <a:gd name="T74" fmla="*/ 27 w 35"/>
                <a:gd name="T75" fmla="*/ 9 h 14"/>
                <a:gd name="T76" fmla="*/ 29 w 35"/>
                <a:gd name="T77" fmla="*/ 5 h 14"/>
                <a:gd name="T78" fmla="*/ 29 w 35"/>
                <a:gd name="T79" fmla="*/ 5 h 14"/>
                <a:gd name="T80" fmla="*/ 31 w 35"/>
                <a:gd name="T81" fmla="*/ 0 h 14"/>
                <a:gd name="T82" fmla="*/ 31 w 35"/>
                <a:gd name="T83" fmla="*/ 0 h 14"/>
                <a:gd name="T84" fmla="*/ 35 w 35"/>
                <a:gd name="T85" fmla="*/ 2 h 14"/>
                <a:gd name="T86" fmla="*/ 32 w 35"/>
                <a:gd name="T87" fmla="*/ 7 h 14"/>
                <a:gd name="T88" fmla="*/ 32 w 35"/>
                <a:gd name="T89" fmla="*/ 7 h 14"/>
                <a:gd name="T90" fmla="*/ 27 w 35"/>
                <a:gd name="T91" fmla="*/ 13 h 14"/>
                <a:gd name="T92" fmla="*/ 27 w 35"/>
                <a:gd name="T93" fmla="*/ 13 h 14"/>
                <a:gd name="T94" fmla="*/ 27 w 35"/>
                <a:gd name="T95" fmla="*/ 14 h 14"/>
                <a:gd name="T96" fmla="*/ 27 w 35"/>
                <a:gd name="T97" fmla="*/ 14 h 14"/>
                <a:gd name="T98" fmla="*/ 26 w 35"/>
                <a:gd name="T99" fmla="*/ 14 h 14"/>
                <a:gd name="T100" fmla="*/ 26 w 35"/>
                <a:gd name="T101" fmla="*/ 14 h 14"/>
                <a:gd name="T102" fmla="*/ 26 w 35"/>
                <a:gd name="T103" fmla="*/ 14 h 14"/>
                <a:gd name="T104" fmla="*/ 26 w 35"/>
                <a:gd name="T105" fmla="*/ 14 h 14"/>
                <a:gd name="T106" fmla="*/ 25 w 35"/>
                <a:gd name="T107" fmla="*/ 14 h 14"/>
                <a:gd name="T108" fmla="*/ 25 w 35"/>
                <a:gd name="T109"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 h="14">
                  <a:moveTo>
                    <a:pt x="25" y="13"/>
                  </a:moveTo>
                  <a:cubicBezTo>
                    <a:pt x="23" y="13"/>
                    <a:pt x="21" y="11"/>
                    <a:pt x="20" y="9"/>
                  </a:cubicBezTo>
                  <a:cubicBezTo>
                    <a:pt x="20" y="9"/>
                    <a:pt x="20" y="9"/>
                    <a:pt x="20" y="9"/>
                  </a:cubicBezTo>
                  <a:cubicBezTo>
                    <a:pt x="19" y="8"/>
                    <a:pt x="19" y="7"/>
                    <a:pt x="19" y="7"/>
                  </a:cubicBezTo>
                  <a:cubicBezTo>
                    <a:pt x="19" y="7"/>
                    <a:pt x="19" y="7"/>
                    <a:pt x="19" y="7"/>
                  </a:cubicBezTo>
                  <a:cubicBezTo>
                    <a:pt x="16" y="9"/>
                    <a:pt x="12" y="13"/>
                    <a:pt x="7" y="14"/>
                  </a:cubicBezTo>
                  <a:cubicBezTo>
                    <a:pt x="7" y="14"/>
                    <a:pt x="7" y="14"/>
                    <a:pt x="7" y="14"/>
                  </a:cubicBezTo>
                  <a:cubicBezTo>
                    <a:pt x="7" y="14"/>
                    <a:pt x="7" y="14"/>
                    <a:pt x="6" y="14"/>
                  </a:cubicBezTo>
                  <a:cubicBezTo>
                    <a:pt x="6" y="14"/>
                    <a:pt x="6" y="14"/>
                    <a:pt x="6" y="14"/>
                  </a:cubicBezTo>
                  <a:cubicBezTo>
                    <a:pt x="0" y="12"/>
                    <a:pt x="1" y="5"/>
                    <a:pt x="1" y="4"/>
                  </a:cubicBezTo>
                  <a:cubicBezTo>
                    <a:pt x="1" y="4"/>
                    <a:pt x="1" y="4"/>
                    <a:pt x="1" y="4"/>
                  </a:cubicBezTo>
                  <a:cubicBezTo>
                    <a:pt x="1" y="4"/>
                    <a:pt x="1" y="3"/>
                    <a:pt x="1" y="3"/>
                  </a:cubicBezTo>
                  <a:cubicBezTo>
                    <a:pt x="1" y="3"/>
                    <a:pt x="1" y="3"/>
                    <a:pt x="1" y="3"/>
                  </a:cubicBezTo>
                  <a:cubicBezTo>
                    <a:pt x="5" y="4"/>
                    <a:pt x="5" y="4"/>
                    <a:pt x="5" y="4"/>
                  </a:cubicBezTo>
                  <a:cubicBezTo>
                    <a:pt x="5" y="4"/>
                    <a:pt x="5" y="4"/>
                    <a:pt x="5" y="4"/>
                  </a:cubicBezTo>
                  <a:cubicBezTo>
                    <a:pt x="5" y="4"/>
                    <a:pt x="5" y="4"/>
                    <a:pt x="5" y="4"/>
                  </a:cubicBezTo>
                  <a:cubicBezTo>
                    <a:pt x="5" y="5"/>
                    <a:pt x="5" y="6"/>
                    <a:pt x="5" y="7"/>
                  </a:cubicBezTo>
                  <a:cubicBezTo>
                    <a:pt x="5" y="7"/>
                    <a:pt x="5" y="7"/>
                    <a:pt x="5" y="7"/>
                  </a:cubicBezTo>
                  <a:cubicBezTo>
                    <a:pt x="6" y="9"/>
                    <a:pt x="6" y="9"/>
                    <a:pt x="7" y="10"/>
                  </a:cubicBezTo>
                  <a:cubicBezTo>
                    <a:pt x="7" y="10"/>
                    <a:pt x="7" y="10"/>
                    <a:pt x="7" y="10"/>
                  </a:cubicBezTo>
                  <a:cubicBezTo>
                    <a:pt x="7" y="10"/>
                    <a:pt x="7" y="10"/>
                    <a:pt x="7" y="10"/>
                  </a:cubicBezTo>
                  <a:cubicBezTo>
                    <a:pt x="7" y="10"/>
                    <a:pt x="7" y="10"/>
                    <a:pt x="7" y="10"/>
                  </a:cubicBezTo>
                  <a:cubicBezTo>
                    <a:pt x="8" y="10"/>
                    <a:pt x="11" y="8"/>
                    <a:pt x="13" y="6"/>
                  </a:cubicBezTo>
                  <a:cubicBezTo>
                    <a:pt x="13" y="6"/>
                    <a:pt x="13" y="6"/>
                    <a:pt x="13" y="6"/>
                  </a:cubicBezTo>
                  <a:cubicBezTo>
                    <a:pt x="16" y="4"/>
                    <a:pt x="18" y="2"/>
                    <a:pt x="18" y="2"/>
                  </a:cubicBezTo>
                  <a:cubicBezTo>
                    <a:pt x="18" y="2"/>
                    <a:pt x="18" y="2"/>
                    <a:pt x="18" y="2"/>
                  </a:cubicBezTo>
                  <a:cubicBezTo>
                    <a:pt x="20" y="0"/>
                    <a:pt x="20" y="0"/>
                    <a:pt x="20" y="0"/>
                  </a:cubicBezTo>
                  <a:cubicBezTo>
                    <a:pt x="21" y="3"/>
                    <a:pt x="21" y="3"/>
                    <a:pt x="21" y="3"/>
                  </a:cubicBezTo>
                  <a:cubicBezTo>
                    <a:pt x="21" y="3"/>
                    <a:pt x="22" y="4"/>
                    <a:pt x="23" y="6"/>
                  </a:cubicBezTo>
                  <a:cubicBezTo>
                    <a:pt x="23" y="6"/>
                    <a:pt x="23" y="6"/>
                    <a:pt x="23" y="6"/>
                  </a:cubicBezTo>
                  <a:cubicBezTo>
                    <a:pt x="24" y="7"/>
                    <a:pt x="25" y="9"/>
                    <a:pt x="26" y="10"/>
                  </a:cubicBezTo>
                  <a:cubicBezTo>
                    <a:pt x="26" y="10"/>
                    <a:pt x="26" y="10"/>
                    <a:pt x="26" y="10"/>
                  </a:cubicBezTo>
                  <a:cubicBezTo>
                    <a:pt x="26" y="10"/>
                    <a:pt x="26" y="10"/>
                    <a:pt x="26" y="10"/>
                  </a:cubicBezTo>
                  <a:cubicBezTo>
                    <a:pt x="26" y="10"/>
                    <a:pt x="26" y="10"/>
                    <a:pt x="26" y="10"/>
                  </a:cubicBezTo>
                  <a:cubicBezTo>
                    <a:pt x="26" y="10"/>
                    <a:pt x="26" y="10"/>
                    <a:pt x="26" y="10"/>
                  </a:cubicBezTo>
                  <a:cubicBezTo>
                    <a:pt x="26" y="10"/>
                    <a:pt x="26" y="10"/>
                    <a:pt x="26" y="10"/>
                  </a:cubicBezTo>
                  <a:cubicBezTo>
                    <a:pt x="26" y="9"/>
                    <a:pt x="27" y="9"/>
                    <a:pt x="27" y="9"/>
                  </a:cubicBezTo>
                  <a:cubicBezTo>
                    <a:pt x="27" y="9"/>
                    <a:pt x="27" y="9"/>
                    <a:pt x="27" y="9"/>
                  </a:cubicBezTo>
                  <a:cubicBezTo>
                    <a:pt x="28" y="8"/>
                    <a:pt x="28" y="7"/>
                    <a:pt x="29" y="5"/>
                  </a:cubicBezTo>
                  <a:cubicBezTo>
                    <a:pt x="29" y="5"/>
                    <a:pt x="29" y="5"/>
                    <a:pt x="29" y="5"/>
                  </a:cubicBezTo>
                  <a:cubicBezTo>
                    <a:pt x="30" y="3"/>
                    <a:pt x="31" y="0"/>
                    <a:pt x="31" y="0"/>
                  </a:cubicBezTo>
                  <a:cubicBezTo>
                    <a:pt x="31" y="0"/>
                    <a:pt x="31" y="0"/>
                    <a:pt x="31" y="0"/>
                  </a:cubicBezTo>
                  <a:cubicBezTo>
                    <a:pt x="35" y="2"/>
                    <a:pt x="35" y="2"/>
                    <a:pt x="35" y="2"/>
                  </a:cubicBezTo>
                  <a:cubicBezTo>
                    <a:pt x="35" y="2"/>
                    <a:pt x="34" y="5"/>
                    <a:pt x="32" y="7"/>
                  </a:cubicBezTo>
                  <a:cubicBezTo>
                    <a:pt x="32" y="7"/>
                    <a:pt x="32" y="7"/>
                    <a:pt x="32" y="7"/>
                  </a:cubicBezTo>
                  <a:cubicBezTo>
                    <a:pt x="31" y="10"/>
                    <a:pt x="30" y="13"/>
                    <a:pt x="27" y="13"/>
                  </a:cubicBezTo>
                  <a:cubicBezTo>
                    <a:pt x="27" y="13"/>
                    <a:pt x="27" y="13"/>
                    <a:pt x="27" y="13"/>
                  </a:cubicBezTo>
                  <a:cubicBezTo>
                    <a:pt x="27" y="13"/>
                    <a:pt x="27" y="14"/>
                    <a:pt x="27" y="14"/>
                  </a:cubicBezTo>
                  <a:cubicBezTo>
                    <a:pt x="27" y="14"/>
                    <a:pt x="27" y="14"/>
                    <a:pt x="27" y="14"/>
                  </a:cubicBezTo>
                  <a:cubicBezTo>
                    <a:pt x="26" y="14"/>
                    <a:pt x="26" y="14"/>
                    <a:pt x="26" y="14"/>
                  </a:cubicBezTo>
                  <a:cubicBezTo>
                    <a:pt x="26" y="14"/>
                    <a:pt x="26" y="14"/>
                    <a:pt x="26" y="14"/>
                  </a:cubicBezTo>
                  <a:cubicBezTo>
                    <a:pt x="26" y="14"/>
                    <a:pt x="26" y="14"/>
                    <a:pt x="26" y="14"/>
                  </a:cubicBezTo>
                  <a:cubicBezTo>
                    <a:pt x="26" y="14"/>
                    <a:pt x="26" y="14"/>
                    <a:pt x="26" y="14"/>
                  </a:cubicBezTo>
                  <a:cubicBezTo>
                    <a:pt x="25" y="14"/>
                    <a:pt x="25" y="14"/>
                    <a:pt x="25" y="14"/>
                  </a:cubicBezTo>
                  <a:cubicBezTo>
                    <a:pt x="25" y="13"/>
                    <a:pt x="25" y="13"/>
                    <a:pt x="2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63" name="Freeform 64"/>
            <p:cNvSpPr>
              <a:spLocks noEditPoints="1"/>
            </p:cNvSpPr>
            <p:nvPr/>
          </p:nvSpPr>
          <p:spPr bwMode="auto">
            <a:xfrm>
              <a:off x="2499" y="2150"/>
              <a:ext cx="132" cy="64"/>
            </a:xfrm>
            <a:custGeom>
              <a:avLst/>
              <a:gdLst>
                <a:gd name="T0" fmla="*/ 20 w 39"/>
                <a:gd name="T1" fmla="*/ 13 h 19"/>
                <a:gd name="T2" fmla="*/ 8 w 39"/>
                <a:gd name="T3" fmla="*/ 18 h 19"/>
                <a:gd name="T4" fmla="*/ 1 w 39"/>
                <a:gd name="T5" fmla="*/ 7 h 19"/>
                <a:gd name="T6" fmla="*/ 1 w 39"/>
                <a:gd name="T7" fmla="*/ 4 h 19"/>
                <a:gd name="T8" fmla="*/ 9 w 39"/>
                <a:gd name="T9" fmla="*/ 7 h 19"/>
                <a:gd name="T10" fmla="*/ 9 w 39"/>
                <a:gd name="T11" fmla="*/ 7 h 19"/>
                <a:gd name="T12" fmla="*/ 9 w 39"/>
                <a:gd name="T13" fmla="*/ 10 h 19"/>
                <a:gd name="T14" fmla="*/ 10 w 39"/>
                <a:gd name="T15" fmla="*/ 10 h 19"/>
                <a:gd name="T16" fmla="*/ 11 w 39"/>
                <a:gd name="T17" fmla="*/ 10 h 19"/>
                <a:gd name="T18" fmla="*/ 18 w 39"/>
                <a:gd name="T19" fmla="*/ 4 h 19"/>
                <a:gd name="T20" fmla="*/ 22 w 39"/>
                <a:gd name="T21" fmla="*/ 0 h 19"/>
                <a:gd name="T22" fmla="*/ 25 w 39"/>
                <a:gd name="T23" fmla="*/ 5 h 19"/>
                <a:gd name="T24" fmla="*/ 25 w 39"/>
                <a:gd name="T25" fmla="*/ 5 h 19"/>
                <a:gd name="T26" fmla="*/ 26 w 39"/>
                <a:gd name="T27" fmla="*/ 8 h 19"/>
                <a:gd name="T28" fmla="*/ 28 w 39"/>
                <a:gd name="T29" fmla="*/ 10 h 19"/>
                <a:gd name="T30" fmla="*/ 31 w 39"/>
                <a:gd name="T31" fmla="*/ 3 h 19"/>
                <a:gd name="T32" fmla="*/ 32 w 39"/>
                <a:gd name="T33" fmla="*/ 2 h 19"/>
                <a:gd name="T34" fmla="*/ 39 w 39"/>
                <a:gd name="T35" fmla="*/ 6 h 19"/>
                <a:gd name="T36" fmla="*/ 30 w 39"/>
                <a:gd name="T37" fmla="*/ 18 h 19"/>
                <a:gd name="T38" fmla="*/ 29 w 39"/>
                <a:gd name="T39" fmla="*/ 18 h 19"/>
                <a:gd name="T40" fmla="*/ 28 w 39"/>
                <a:gd name="T41" fmla="*/ 19 h 19"/>
                <a:gd name="T42" fmla="*/ 26 w 39"/>
                <a:gd name="T43" fmla="*/ 18 h 19"/>
                <a:gd name="T44" fmla="*/ 27 w 39"/>
                <a:gd name="T45" fmla="*/ 16 h 19"/>
                <a:gd name="T46" fmla="*/ 9 w 39"/>
                <a:gd name="T47" fmla="*/ 15 h 19"/>
                <a:gd name="T48" fmla="*/ 9 w 39"/>
                <a:gd name="T49" fmla="*/ 15 h 19"/>
                <a:gd name="T50" fmla="*/ 27 w 39"/>
                <a:gd name="T51" fmla="*/ 14 h 19"/>
                <a:gd name="T52" fmla="*/ 27 w 39"/>
                <a:gd name="T53" fmla="*/ 14 h 19"/>
                <a:gd name="T54" fmla="*/ 29 w 39"/>
                <a:gd name="T55" fmla="*/ 14 h 19"/>
                <a:gd name="T56" fmla="*/ 30 w 39"/>
                <a:gd name="T57" fmla="*/ 13 h 19"/>
                <a:gd name="T58" fmla="*/ 5 w 39"/>
                <a:gd name="T59" fmla="*/ 11 h 19"/>
                <a:gd name="T60" fmla="*/ 7 w 39"/>
                <a:gd name="T61" fmla="*/ 14 h 19"/>
                <a:gd name="T62" fmla="*/ 13 w 39"/>
                <a:gd name="T63" fmla="*/ 13 h 19"/>
                <a:gd name="T64" fmla="*/ 17 w 39"/>
                <a:gd name="T65" fmla="*/ 11 h 19"/>
                <a:gd name="T66" fmla="*/ 23 w 39"/>
                <a:gd name="T67" fmla="*/ 11 h 19"/>
                <a:gd name="T68" fmla="*/ 23 w 39"/>
                <a:gd name="T69" fmla="*/ 10 h 19"/>
                <a:gd name="T70" fmla="*/ 33 w 39"/>
                <a:gd name="T71" fmla="*/ 9 h 19"/>
                <a:gd name="T72" fmla="*/ 34 w 39"/>
                <a:gd name="T73" fmla="*/ 7 h 19"/>
                <a:gd name="T74" fmla="*/ 22 w 39"/>
                <a:gd name="T75" fmla="*/ 9 h 19"/>
                <a:gd name="T76" fmla="*/ 22 w 39"/>
                <a:gd name="T77" fmla="*/ 8 h 19"/>
                <a:gd name="T78" fmla="*/ 21 w 39"/>
                <a:gd name="T79" fmla="*/ 7 h 19"/>
                <a:gd name="T80" fmla="*/ 21 w 39"/>
                <a:gd name="T81" fmla="*/ 7 h 19"/>
                <a:gd name="T82" fmla="*/ 21 w 39"/>
                <a:gd name="T83" fmla="*/ 7 h 19"/>
                <a:gd name="T84" fmla="*/ 21 w 39"/>
                <a:gd name="T85"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 h="19">
                  <a:moveTo>
                    <a:pt x="26" y="18"/>
                  </a:moveTo>
                  <a:cubicBezTo>
                    <a:pt x="23" y="17"/>
                    <a:pt x="22" y="15"/>
                    <a:pt x="20" y="13"/>
                  </a:cubicBezTo>
                  <a:cubicBezTo>
                    <a:pt x="20" y="13"/>
                    <a:pt x="20" y="13"/>
                    <a:pt x="20" y="13"/>
                  </a:cubicBezTo>
                  <a:cubicBezTo>
                    <a:pt x="17" y="15"/>
                    <a:pt x="14" y="18"/>
                    <a:pt x="9" y="19"/>
                  </a:cubicBezTo>
                  <a:cubicBezTo>
                    <a:pt x="9" y="19"/>
                    <a:pt x="9" y="19"/>
                    <a:pt x="9" y="19"/>
                  </a:cubicBezTo>
                  <a:cubicBezTo>
                    <a:pt x="9" y="19"/>
                    <a:pt x="9" y="19"/>
                    <a:pt x="8" y="18"/>
                  </a:cubicBezTo>
                  <a:cubicBezTo>
                    <a:pt x="8" y="18"/>
                    <a:pt x="8" y="18"/>
                    <a:pt x="8" y="18"/>
                  </a:cubicBezTo>
                  <a:cubicBezTo>
                    <a:pt x="0" y="16"/>
                    <a:pt x="1" y="8"/>
                    <a:pt x="1" y="7"/>
                  </a:cubicBezTo>
                  <a:cubicBezTo>
                    <a:pt x="1" y="7"/>
                    <a:pt x="1" y="7"/>
                    <a:pt x="1" y="7"/>
                  </a:cubicBezTo>
                  <a:cubicBezTo>
                    <a:pt x="1" y="7"/>
                    <a:pt x="1" y="6"/>
                    <a:pt x="1" y="6"/>
                  </a:cubicBezTo>
                  <a:cubicBezTo>
                    <a:pt x="1" y="6"/>
                    <a:pt x="1" y="6"/>
                    <a:pt x="1" y="6"/>
                  </a:cubicBezTo>
                  <a:cubicBezTo>
                    <a:pt x="1" y="4"/>
                    <a:pt x="1" y="4"/>
                    <a:pt x="1" y="4"/>
                  </a:cubicBezTo>
                  <a:cubicBezTo>
                    <a:pt x="9" y="5"/>
                    <a:pt x="9" y="5"/>
                    <a:pt x="9" y="5"/>
                  </a:cubicBezTo>
                  <a:cubicBezTo>
                    <a:pt x="9" y="7"/>
                    <a:pt x="9" y="7"/>
                    <a:pt x="9" y="7"/>
                  </a:cubicBezTo>
                  <a:cubicBezTo>
                    <a:pt x="9" y="7"/>
                    <a:pt x="9" y="7"/>
                    <a:pt x="9" y="7"/>
                  </a:cubicBezTo>
                  <a:cubicBezTo>
                    <a:pt x="9" y="7"/>
                    <a:pt x="9" y="7"/>
                    <a:pt x="9" y="7"/>
                  </a:cubicBezTo>
                  <a:cubicBezTo>
                    <a:pt x="9" y="7"/>
                    <a:pt x="9" y="7"/>
                    <a:pt x="9" y="7"/>
                  </a:cubicBezTo>
                  <a:cubicBezTo>
                    <a:pt x="9" y="7"/>
                    <a:pt x="9" y="7"/>
                    <a:pt x="9" y="7"/>
                  </a:cubicBezTo>
                  <a:cubicBezTo>
                    <a:pt x="9" y="7"/>
                    <a:pt x="9" y="7"/>
                    <a:pt x="9" y="7"/>
                  </a:cubicBezTo>
                  <a:cubicBezTo>
                    <a:pt x="9" y="8"/>
                    <a:pt x="9" y="9"/>
                    <a:pt x="9" y="10"/>
                  </a:cubicBezTo>
                  <a:cubicBezTo>
                    <a:pt x="9" y="10"/>
                    <a:pt x="9" y="10"/>
                    <a:pt x="9" y="10"/>
                  </a:cubicBezTo>
                  <a:cubicBezTo>
                    <a:pt x="9" y="10"/>
                    <a:pt x="9" y="10"/>
                    <a:pt x="9" y="11"/>
                  </a:cubicBezTo>
                  <a:cubicBezTo>
                    <a:pt x="9" y="11"/>
                    <a:pt x="9" y="11"/>
                    <a:pt x="9" y="11"/>
                  </a:cubicBezTo>
                  <a:cubicBezTo>
                    <a:pt x="9" y="11"/>
                    <a:pt x="10" y="11"/>
                    <a:pt x="10" y="10"/>
                  </a:cubicBezTo>
                  <a:cubicBezTo>
                    <a:pt x="10" y="10"/>
                    <a:pt x="10" y="10"/>
                    <a:pt x="10" y="10"/>
                  </a:cubicBezTo>
                  <a:cubicBezTo>
                    <a:pt x="10" y="10"/>
                    <a:pt x="11" y="10"/>
                    <a:pt x="11" y="10"/>
                  </a:cubicBezTo>
                  <a:cubicBezTo>
                    <a:pt x="11" y="10"/>
                    <a:pt x="11" y="10"/>
                    <a:pt x="11" y="10"/>
                  </a:cubicBezTo>
                  <a:cubicBezTo>
                    <a:pt x="12" y="9"/>
                    <a:pt x="13" y="8"/>
                    <a:pt x="14" y="8"/>
                  </a:cubicBezTo>
                  <a:cubicBezTo>
                    <a:pt x="14" y="8"/>
                    <a:pt x="14" y="8"/>
                    <a:pt x="14" y="8"/>
                  </a:cubicBezTo>
                  <a:cubicBezTo>
                    <a:pt x="16" y="6"/>
                    <a:pt x="18" y="4"/>
                    <a:pt x="18" y="4"/>
                  </a:cubicBezTo>
                  <a:cubicBezTo>
                    <a:pt x="18" y="4"/>
                    <a:pt x="18" y="4"/>
                    <a:pt x="18" y="4"/>
                  </a:cubicBezTo>
                  <a:cubicBezTo>
                    <a:pt x="18" y="4"/>
                    <a:pt x="18" y="4"/>
                    <a:pt x="18" y="4"/>
                  </a:cubicBezTo>
                  <a:cubicBezTo>
                    <a:pt x="22" y="0"/>
                    <a:pt x="22" y="0"/>
                    <a:pt x="22" y="0"/>
                  </a:cubicBezTo>
                  <a:cubicBezTo>
                    <a:pt x="23" y="2"/>
                    <a:pt x="23" y="2"/>
                    <a:pt x="23" y="2"/>
                  </a:cubicBezTo>
                  <a:cubicBezTo>
                    <a:pt x="25" y="5"/>
                    <a:pt x="25" y="5"/>
                    <a:pt x="25" y="5"/>
                  </a:cubicBezTo>
                  <a:cubicBezTo>
                    <a:pt x="25" y="5"/>
                    <a:pt x="25" y="5"/>
                    <a:pt x="25" y="5"/>
                  </a:cubicBezTo>
                  <a:cubicBezTo>
                    <a:pt x="25" y="5"/>
                    <a:pt x="25" y="5"/>
                    <a:pt x="25" y="5"/>
                  </a:cubicBezTo>
                  <a:cubicBezTo>
                    <a:pt x="25" y="5"/>
                    <a:pt x="25" y="5"/>
                    <a:pt x="25" y="5"/>
                  </a:cubicBezTo>
                  <a:cubicBezTo>
                    <a:pt x="25" y="5"/>
                    <a:pt x="25" y="5"/>
                    <a:pt x="25" y="5"/>
                  </a:cubicBezTo>
                  <a:cubicBezTo>
                    <a:pt x="25" y="5"/>
                    <a:pt x="25" y="5"/>
                    <a:pt x="25" y="6"/>
                  </a:cubicBezTo>
                  <a:cubicBezTo>
                    <a:pt x="25" y="6"/>
                    <a:pt x="25" y="6"/>
                    <a:pt x="25" y="6"/>
                  </a:cubicBezTo>
                  <a:cubicBezTo>
                    <a:pt x="25" y="6"/>
                    <a:pt x="26" y="7"/>
                    <a:pt x="26" y="8"/>
                  </a:cubicBezTo>
                  <a:cubicBezTo>
                    <a:pt x="26" y="8"/>
                    <a:pt x="26" y="8"/>
                    <a:pt x="26" y="8"/>
                  </a:cubicBezTo>
                  <a:cubicBezTo>
                    <a:pt x="27" y="8"/>
                    <a:pt x="27" y="9"/>
                    <a:pt x="28" y="10"/>
                  </a:cubicBezTo>
                  <a:cubicBezTo>
                    <a:pt x="28" y="10"/>
                    <a:pt x="28" y="10"/>
                    <a:pt x="28" y="10"/>
                  </a:cubicBezTo>
                  <a:cubicBezTo>
                    <a:pt x="28" y="9"/>
                    <a:pt x="29" y="8"/>
                    <a:pt x="29" y="8"/>
                  </a:cubicBezTo>
                  <a:cubicBezTo>
                    <a:pt x="29" y="8"/>
                    <a:pt x="29" y="8"/>
                    <a:pt x="29" y="8"/>
                  </a:cubicBezTo>
                  <a:cubicBezTo>
                    <a:pt x="30" y="5"/>
                    <a:pt x="31" y="3"/>
                    <a:pt x="31" y="3"/>
                  </a:cubicBezTo>
                  <a:cubicBezTo>
                    <a:pt x="31" y="3"/>
                    <a:pt x="31" y="3"/>
                    <a:pt x="31" y="3"/>
                  </a:cubicBezTo>
                  <a:cubicBezTo>
                    <a:pt x="32" y="2"/>
                    <a:pt x="31" y="3"/>
                    <a:pt x="32" y="2"/>
                  </a:cubicBezTo>
                  <a:cubicBezTo>
                    <a:pt x="32" y="2"/>
                    <a:pt x="32" y="2"/>
                    <a:pt x="32" y="2"/>
                  </a:cubicBezTo>
                  <a:cubicBezTo>
                    <a:pt x="33" y="1"/>
                    <a:pt x="33" y="1"/>
                    <a:pt x="33" y="1"/>
                  </a:cubicBezTo>
                  <a:cubicBezTo>
                    <a:pt x="39" y="4"/>
                    <a:pt x="39" y="4"/>
                    <a:pt x="39" y="4"/>
                  </a:cubicBezTo>
                  <a:cubicBezTo>
                    <a:pt x="39" y="6"/>
                    <a:pt x="39" y="6"/>
                    <a:pt x="39" y="6"/>
                  </a:cubicBezTo>
                  <a:cubicBezTo>
                    <a:pt x="39" y="6"/>
                    <a:pt x="38" y="8"/>
                    <a:pt x="36" y="11"/>
                  </a:cubicBezTo>
                  <a:cubicBezTo>
                    <a:pt x="36" y="11"/>
                    <a:pt x="36" y="11"/>
                    <a:pt x="36" y="11"/>
                  </a:cubicBezTo>
                  <a:cubicBezTo>
                    <a:pt x="35" y="13"/>
                    <a:pt x="34" y="17"/>
                    <a:pt x="30" y="18"/>
                  </a:cubicBezTo>
                  <a:cubicBezTo>
                    <a:pt x="30" y="18"/>
                    <a:pt x="30" y="18"/>
                    <a:pt x="30" y="18"/>
                  </a:cubicBezTo>
                  <a:cubicBezTo>
                    <a:pt x="29" y="18"/>
                    <a:pt x="29" y="18"/>
                    <a:pt x="29" y="18"/>
                  </a:cubicBezTo>
                  <a:cubicBezTo>
                    <a:pt x="29" y="18"/>
                    <a:pt x="29" y="18"/>
                    <a:pt x="29" y="18"/>
                  </a:cubicBezTo>
                  <a:cubicBezTo>
                    <a:pt x="29" y="19"/>
                    <a:pt x="29" y="19"/>
                    <a:pt x="28" y="19"/>
                  </a:cubicBezTo>
                  <a:cubicBezTo>
                    <a:pt x="28" y="19"/>
                    <a:pt x="28" y="19"/>
                    <a:pt x="28" y="19"/>
                  </a:cubicBezTo>
                  <a:cubicBezTo>
                    <a:pt x="28" y="19"/>
                    <a:pt x="28" y="19"/>
                    <a:pt x="28" y="19"/>
                  </a:cubicBezTo>
                  <a:cubicBezTo>
                    <a:pt x="28" y="19"/>
                    <a:pt x="28" y="19"/>
                    <a:pt x="28" y="19"/>
                  </a:cubicBezTo>
                  <a:cubicBezTo>
                    <a:pt x="27" y="19"/>
                    <a:pt x="27" y="19"/>
                    <a:pt x="27" y="19"/>
                  </a:cubicBezTo>
                  <a:cubicBezTo>
                    <a:pt x="26" y="18"/>
                    <a:pt x="26" y="18"/>
                    <a:pt x="26" y="18"/>
                  </a:cubicBezTo>
                  <a:close/>
                  <a:moveTo>
                    <a:pt x="27" y="16"/>
                  </a:moveTo>
                  <a:cubicBezTo>
                    <a:pt x="26" y="18"/>
                    <a:pt x="26" y="18"/>
                    <a:pt x="26" y="18"/>
                  </a:cubicBezTo>
                  <a:cubicBezTo>
                    <a:pt x="27" y="16"/>
                    <a:pt x="27" y="16"/>
                    <a:pt x="27" y="16"/>
                  </a:cubicBezTo>
                  <a:cubicBezTo>
                    <a:pt x="27" y="16"/>
                    <a:pt x="27" y="16"/>
                    <a:pt x="27" y="16"/>
                  </a:cubicBezTo>
                  <a:cubicBezTo>
                    <a:pt x="27" y="16"/>
                    <a:pt x="27" y="16"/>
                    <a:pt x="27" y="16"/>
                  </a:cubicBezTo>
                  <a:close/>
                  <a:moveTo>
                    <a:pt x="9" y="15"/>
                  </a:move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lose/>
                  <a:moveTo>
                    <a:pt x="27" y="14"/>
                  </a:moveTo>
                  <a:cubicBezTo>
                    <a:pt x="26" y="14"/>
                    <a:pt x="26" y="13"/>
                    <a:pt x="25" y="13"/>
                  </a:cubicBezTo>
                  <a:cubicBezTo>
                    <a:pt x="25" y="13"/>
                    <a:pt x="25" y="13"/>
                    <a:pt x="25" y="13"/>
                  </a:cubicBezTo>
                  <a:cubicBezTo>
                    <a:pt x="26" y="13"/>
                    <a:pt x="26" y="14"/>
                    <a:pt x="27" y="14"/>
                  </a:cubicBezTo>
                  <a:close/>
                  <a:moveTo>
                    <a:pt x="30" y="13"/>
                  </a:moveTo>
                  <a:cubicBezTo>
                    <a:pt x="30" y="13"/>
                    <a:pt x="30" y="14"/>
                    <a:pt x="29" y="14"/>
                  </a:cubicBezTo>
                  <a:cubicBezTo>
                    <a:pt x="29" y="14"/>
                    <a:pt x="29" y="14"/>
                    <a:pt x="29" y="14"/>
                  </a:cubicBezTo>
                  <a:cubicBezTo>
                    <a:pt x="30" y="14"/>
                    <a:pt x="31" y="13"/>
                    <a:pt x="31" y="12"/>
                  </a:cubicBezTo>
                  <a:cubicBezTo>
                    <a:pt x="31" y="12"/>
                    <a:pt x="31" y="12"/>
                    <a:pt x="31" y="12"/>
                  </a:cubicBezTo>
                  <a:cubicBezTo>
                    <a:pt x="31" y="12"/>
                    <a:pt x="31" y="13"/>
                    <a:pt x="30" y="13"/>
                  </a:cubicBezTo>
                  <a:close/>
                  <a:moveTo>
                    <a:pt x="7" y="14"/>
                  </a:moveTo>
                  <a:cubicBezTo>
                    <a:pt x="6" y="13"/>
                    <a:pt x="6" y="12"/>
                    <a:pt x="5" y="11"/>
                  </a:cubicBezTo>
                  <a:cubicBezTo>
                    <a:pt x="5" y="11"/>
                    <a:pt x="5" y="11"/>
                    <a:pt x="5" y="11"/>
                  </a:cubicBezTo>
                  <a:cubicBezTo>
                    <a:pt x="5" y="11"/>
                    <a:pt x="5" y="10"/>
                    <a:pt x="5" y="9"/>
                  </a:cubicBezTo>
                  <a:cubicBezTo>
                    <a:pt x="5" y="9"/>
                    <a:pt x="5" y="9"/>
                    <a:pt x="5" y="9"/>
                  </a:cubicBezTo>
                  <a:cubicBezTo>
                    <a:pt x="5" y="11"/>
                    <a:pt x="6" y="13"/>
                    <a:pt x="7" y="14"/>
                  </a:cubicBezTo>
                  <a:close/>
                  <a:moveTo>
                    <a:pt x="17" y="11"/>
                  </a:moveTo>
                  <a:cubicBezTo>
                    <a:pt x="16" y="12"/>
                    <a:pt x="14" y="12"/>
                    <a:pt x="13" y="13"/>
                  </a:cubicBezTo>
                  <a:cubicBezTo>
                    <a:pt x="13" y="13"/>
                    <a:pt x="13" y="13"/>
                    <a:pt x="13" y="13"/>
                  </a:cubicBezTo>
                  <a:cubicBezTo>
                    <a:pt x="15" y="12"/>
                    <a:pt x="18" y="10"/>
                    <a:pt x="19" y="9"/>
                  </a:cubicBezTo>
                  <a:cubicBezTo>
                    <a:pt x="19" y="9"/>
                    <a:pt x="19" y="9"/>
                    <a:pt x="19" y="9"/>
                  </a:cubicBezTo>
                  <a:cubicBezTo>
                    <a:pt x="18" y="9"/>
                    <a:pt x="18" y="10"/>
                    <a:pt x="17" y="11"/>
                  </a:cubicBezTo>
                  <a:close/>
                  <a:moveTo>
                    <a:pt x="23" y="10"/>
                  </a:moveTo>
                  <a:cubicBezTo>
                    <a:pt x="23" y="11"/>
                    <a:pt x="23" y="11"/>
                    <a:pt x="23" y="11"/>
                  </a:cubicBezTo>
                  <a:cubicBezTo>
                    <a:pt x="23" y="11"/>
                    <a:pt x="23" y="11"/>
                    <a:pt x="23" y="11"/>
                  </a:cubicBezTo>
                  <a:cubicBezTo>
                    <a:pt x="23" y="10"/>
                    <a:pt x="23" y="10"/>
                    <a:pt x="23" y="10"/>
                  </a:cubicBezTo>
                  <a:cubicBezTo>
                    <a:pt x="23" y="10"/>
                    <a:pt x="23" y="10"/>
                    <a:pt x="23" y="10"/>
                  </a:cubicBezTo>
                  <a:cubicBezTo>
                    <a:pt x="23" y="10"/>
                    <a:pt x="23" y="10"/>
                    <a:pt x="23" y="10"/>
                  </a:cubicBezTo>
                  <a:close/>
                  <a:moveTo>
                    <a:pt x="33" y="9"/>
                  </a:moveTo>
                  <a:cubicBezTo>
                    <a:pt x="33" y="9"/>
                    <a:pt x="33" y="9"/>
                    <a:pt x="33" y="9"/>
                  </a:cubicBezTo>
                  <a:cubicBezTo>
                    <a:pt x="33" y="9"/>
                    <a:pt x="33" y="9"/>
                    <a:pt x="33" y="9"/>
                  </a:cubicBezTo>
                  <a:cubicBezTo>
                    <a:pt x="33" y="9"/>
                    <a:pt x="33" y="9"/>
                    <a:pt x="33" y="9"/>
                  </a:cubicBezTo>
                  <a:cubicBezTo>
                    <a:pt x="33" y="9"/>
                    <a:pt x="33" y="9"/>
                    <a:pt x="33" y="9"/>
                  </a:cubicBezTo>
                  <a:cubicBezTo>
                    <a:pt x="33" y="9"/>
                    <a:pt x="34" y="8"/>
                    <a:pt x="34" y="7"/>
                  </a:cubicBezTo>
                  <a:cubicBezTo>
                    <a:pt x="34" y="7"/>
                    <a:pt x="34" y="7"/>
                    <a:pt x="34" y="7"/>
                  </a:cubicBezTo>
                  <a:cubicBezTo>
                    <a:pt x="34" y="8"/>
                    <a:pt x="33" y="9"/>
                    <a:pt x="33" y="9"/>
                  </a:cubicBezTo>
                  <a:close/>
                  <a:moveTo>
                    <a:pt x="22" y="9"/>
                  </a:moveTo>
                  <a:cubicBezTo>
                    <a:pt x="22" y="8"/>
                    <a:pt x="22" y="8"/>
                    <a:pt x="22" y="8"/>
                  </a:cubicBezTo>
                  <a:cubicBezTo>
                    <a:pt x="22" y="8"/>
                    <a:pt x="22" y="8"/>
                    <a:pt x="22" y="8"/>
                  </a:cubicBezTo>
                  <a:cubicBezTo>
                    <a:pt x="22" y="8"/>
                    <a:pt x="22" y="8"/>
                    <a:pt x="22" y="8"/>
                  </a:cubicBezTo>
                  <a:cubicBezTo>
                    <a:pt x="22" y="9"/>
                    <a:pt x="22" y="9"/>
                    <a:pt x="22" y="9"/>
                  </a:cubicBezTo>
                  <a:close/>
                  <a:moveTo>
                    <a:pt x="21" y="8"/>
                  </a:moveTo>
                  <a:cubicBezTo>
                    <a:pt x="21" y="7"/>
                    <a:pt x="21" y="7"/>
                    <a:pt x="21" y="7"/>
                  </a:cubicBezTo>
                  <a:cubicBezTo>
                    <a:pt x="21" y="7"/>
                    <a:pt x="21" y="7"/>
                    <a:pt x="21" y="7"/>
                  </a:cubicBezTo>
                  <a:cubicBezTo>
                    <a:pt x="21" y="7"/>
                    <a:pt x="21" y="7"/>
                    <a:pt x="21" y="7"/>
                  </a:cubicBezTo>
                  <a:cubicBezTo>
                    <a:pt x="21" y="7"/>
                    <a:pt x="21" y="7"/>
                    <a:pt x="21" y="7"/>
                  </a:cubicBezTo>
                  <a:cubicBezTo>
                    <a:pt x="21" y="7"/>
                    <a:pt x="21" y="7"/>
                    <a:pt x="21" y="7"/>
                  </a:cubicBezTo>
                  <a:cubicBezTo>
                    <a:pt x="21" y="7"/>
                    <a:pt x="21" y="7"/>
                    <a:pt x="21" y="7"/>
                  </a:cubicBezTo>
                  <a:cubicBezTo>
                    <a:pt x="21" y="7"/>
                    <a:pt x="21" y="7"/>
                    <a:pt x="21" y="7"/>
                  </a:cubicBezTo>
                  <a:cubicBezTo>
                    <a:pt x="21" y="7"/>
                    <a:pt x="21" y="7"/>
                    <a:pt x="21" y="7"/>
                  </a:cubicBezTo>
                  <a:cubicBezTo>
                    <a:pt x="21" y="7"/>
                    <a:pt x="21" y="7"/>
                    <a:pt x="21" y="7"/>
                  </a:cubicBezTo>
                  <a:cubicBezTo>
                    <a:pt x="21" y="8"/>
                    <a:pt x="21" y="8"/>
                    <a:pt x="2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64" name="Freeform 65"/>
            <p:cNvSpPr>
              <a:spLocks noEditPoints="1"/>
            </p:cNvSpPr>
            <p:nvPr/>
          </p:nvSpPr>
          <p:spPr bwMode="auto">
            <a:xfrm>
              <a:off x="2516" y="2180"/>
              <a:ext cx="88" cy="301"/>
            </a:xfrm>
            <a:custGeom>
              <a:avLst/>
              <a:gdLst>
                <a:gd name="T0" fmla="*/ 3 w 88"/>
                <a:gd name="T1" fmla="*/ 230 h 301"/>
                <a:gd name="T2" fmla="*/ 0 w 88"/>
                <a:gd name="T3" fmla="*/ 227 h 301"/>
                <a:gd name="T4" fmla="*/ 0 w 88"/>
                <a:gd name="T5" fmla="*/ 223 h 301"/>
                <a:gd name="T6" fmla="*/ 41 w 88"/>
                <a:gd name="T7" fmla="*/ 0 h 301"/>
                <a:gd name="T8" fmla="*/ 54 w 88"/>
                <a:gd name="T9" fmla="*/ 0 h 301"/>
                <a:gd name="T10" fmla="*/ 88 w 88"/>
                <a:gd name="T11" fmla="*/ 223 h 301"/>
                <a:gd name="T12" fmla="*/ 34 w 88"/>
                <a:gd name="T13" fmla="*/ 301 h 301"/>
                <a:gd name="T14" fmla="*/ 3 w 88"/>
                <a:gd name="T15" fmla="*/ 230 h 301"/>
                <a:gd name="T16" fmla="*/ 3 w 88"/>
                <a:gd name="T17" fmla="*/ 230 h 301"/>
                <a:gd name="T18" fmla="*/ 14 w 88"/>
                <a:gd name="T19" fmla="*/ 223 h 301"/>
                <a:gd name="T20" fmla="*/ 37 w 88"/>
                <a:gd name="T21" fmla="*/ 274 h 301"/>
                <a:gd name="T22" fmla="*/ 74 w 88"/>
                <a:gd name="T23" fmla="*/ 220 h 301"/>
                <a:gd name="T24" fmla="*/ 47 w 88"/>
                <a:gd name="T25" fmla="*/ 41 h 301"/>
                <a:gd name="T26" fmla="*/ 14 w 88"/>
                <a:gd name="T27" fmla="*/ 223 h 301"/>
                <a:gd name="T28" fmla="*/ 14 w 88"/>
                <a:gd name="T29" fmla="*/ 223 h 301"/>
                <a:gd name="T30" fmla="*/ 14 w 88"/>
                <a:gd name="T31" fmla="*/ 223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 h="301">
                  <a:moveTo>
                    <a:pt x="3" y="230"/>
                  </a:moveTo>
                  <a:lnTo>
                    <a:pt x="0" y="227"/>
                  </a:lnTo>
                  <a:lnTo>
                    <a:pt x="0" y="223"/>
                  </a:lnTo>
                  <a:lnTo>
                    <a:pt x="41" y="0"/>
                  </a:lnTo>
                  <a:lnTo>
                    <a:pt x="54" y="0"/>
                  </a:lnTo>
                  <a:lnTo>
                    <a:pt x="88" y="223"/>
                  </a:lnTo>
                  <a:lnTo>
                    <a:pt x="34" y="301"/>
                  </a:lnTo>
                  <a:lnTo>
                    <a:pt x="3" y="230"/>
                  </a:lnTo>
                  <a:lnTo>
                    <a:pt x="3" y="230"/>
                  </a:lnTo>
                  <a:close/>
                  <a:moveTo>
                    <a:pt x="14" y="223"/>
                  </a:moveTo>
                  <a:lnTo>
                    <a:pt x="37" y="274"/>
                  </a:lnTo>
                  <a:lnTo>
                    <a:pt x="74" y="220"/>
                  </a:lnTo>
                  <a:lnTo>
                    <a:pt x="47" y="41"/>
                  </a:lnTo>
                  <a:lnTo>
                    <a:pt x="14" y="223"/>
                  </a:lnTo>
                  <a:lnTo>
                    <a:pt x="14" y="223"/>
                  </a:lnTo>
                  <a:lnTo>
                    <a:pt x="14"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65" name="Freeform 66"/>
            <p:cNvSpPr>
              <a:spLocks noEditPoints="1"/>
            </p:cNvSpPr>
            <p:nvPr/>
          </p:nvSpPr>
          <p:spPr bwMode="auto">
            <a:xfrm>
              <a:off x="2509" y="2170"/>
              <a:ext cx="102" cy="325"/>
            </a:xfrm>
            <a:custGeom>
              <a:avLst/>
              <a:gdLst>
                <a:gd name="T0" fmla="*/ 4 w 102"/>
                <a:gd name="T1" fmla="*/ 244 h 325"/>
                <a:gd name="T2" fmla="*/ 10 w 102"/>
                <a:gd name="T3" fmla="*/ 240 h 325"/>
                <a:gd name="T4" fmla="*/ 14 w 102"/>
                <a:gd name="T5" fmla="*/ 237 h 325"/>
                <a:gd name="T6" fmla="*/ 27 w 102"/>
                <a:gd name="T7" fmla="*/ 267 h 325"/>
                <a:gd name="T8" fmla="*/ 14 w 102"/>
                <a:gd name="T9" fmla="*/ 237 h 325"/>
                <a:gd name="T10" fmla="*/ 21 w 102"/>
                <a:gd name="T11" fmla="*/ 233 h 325"/>
                <a:gd name="T12" fmla="*/ 27 w 102"/>
                <a:gd name="T13" fmla="*/ 233 h 325"/>
                <a:gd name="T14" fmla="*/ 44 w 102"/>
                <a:gd name="T15" fmla="*/ 271 h 325"/>
                <a:gd name="T16" fmla="*/ 75 w 102"/>
                <a:gd name="T17" fmla="*/ 230 h 325"/>
                <a:gd name="T18" fmla="*/ 51 w 102"/>
                <a:gd name="T19" fmla="*/ 92 h 325"/>
                <a:gd name="T20" fmla="*/ 27 w 102"/>
                <a:gd name="T21" fmla="*/ 230 h 325"/>
                <a:gd name="T22" fmla="*/ 27 w 102"/>
                <a:gd name="T23" fmla="*/ 233 h 325"/>
                <a:gd name="T24" fmla="*/ 21 w 102"/>
                <a:gd name="T25" fmla="*/ 233 h 325"/>
                <a:gd name="T26" fmla="*/ 14 w 102"/>
                <a:gd name="T27" fmla="*/ 237 h 325"/>
                <a:gd name="T28" fmla="*/ 14 w 102"/>
                <a:gd name="T29" fmla="*/ 237 h 325"/>
                <a:gd name="T30" fmla="*/ 10 w 102"/>
                <a:gd name="T31" fmla="*/ 240 h 325"/>
                <a:gd name="T32" fmla="*/ 4 w 102"/>
                <a:gd name="T33" fmla="*/ 244 h 325"/>
                <a:gd name="T34" fmla="*/ 0 w 102"/>
                <a:gd name="T35" fmla="*/ 240 h 325"/>
                <a:gd name="T36" fmla="*/ 0 w 102"/>
                <a:gd name="T37" fmla="*/ 233 h 325"/>
                <a:gd name="T38" fmla="*/ 41 w 102"/>
                <a:gd name="T39" fmla="*/ 0 h 325"/>
                <a:gd name="T40" fmla="*/ 64 w 102"/>
                <a:gd name="T41" fmla="*/ 4 h 325"/>
                <a:gd name="T42" fmla="*/ 102 w 102"/>
                <a:gd name="T43" fmla="*/ 237 h 325"/>
                <a:gd name="T44" fmla="*/ 41 w 102"/>
                <a:gd name="T45" fmla="*/ 325 h 325"/>
                <a:gd name="T46" fmla="*/ 4 w 102"/>
                <a:gd name="T47" fmla="*/ 244 h 325"/>
                <a:gd name="T48" fmla="*/ 4 w 102"/>
                <a:gd name="T49" fmla="*/ 244 h 325"/>
                <a:gd name="T50" fmla="*/ 14 w 102"/>
                <a:gd name="T51" fmla="*/ 233 h 325"/>
                <a:gd name="T52" fmla="*/ 14 w 102"/>
                <a:gd name="T53" fmla="*/ 233 h 325"/>
                <a:gd name="T54" fmla="*/ 14 w 102"/>
                <a:gd name="T55" fmla="*/ 233 h 325"/>
                <a:gd name="T56" fmla="*/ 14 w 102"/>
                <a:gd name="T57" fmla="*/ 233 h 325"/>
                <a:gd name="T58" fmla="*/ 14 w 102"/>
                <a:gd name="T59" fmla="*/ 233 h 325"/>
                <a:gd name="T60" fmla="*/ 14 w 102"/>
                <a:gd name="T61" fmla="*/ 233 h 325"/>
                <a:gd name="T62" fmla="*/ 58 w 102"/>
                <a:gd name="T63" fmla="*/ 51 h 325"/>
                <a:gd name="T64" fmla="*/ 88 w 102"/>
                <a:gd name="T65" fmla="*/ 233 h 325"/>
                <a:gd name="T66" fmla="*/ 54 w 102"/>
                <a:gd name="T67" fmla="*/ 17 h 325"/>
                <a:gd name="T68" fmla="*/ 51 w 102"/>
                <a:gd name="T69" fmla="*/ 17 h 325"/>
                <a:gd name="T70" fmla="*/ 24 w 102"/>
                <a:gd name="T71" fmla="*/ 179 h 325"/>
                <a:gd name="T72" fmla="*/ 48 w 102"/>
                <a:gd name="T73" fmla="*/ 51 h 325"/>
                <a:gd name="T74" fmla="*/ 58 w 102"/>
                <a:gd name="T75" fmla="*/ 51 h 325"/>
                <a:gd name="T76" fmla="*/ 58 w 102"/>
                <a:gd name="T77" fmla="*/ 51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 h="325">
                  <a:moveTo>
                    <a:pt x="4" y="244"/>
                  </a:moveTo>
                  <a:lnTo>
                    <a:pt x="10" y="240"/>
                  </a:lnTo>
                  <a:lnTo>
                    <a:pt x="14" y="237"/>
                  </a:lnTo>
                  <a:lnTo>
                    <a:pt x="27" y="267"/>
                  </a:lnTo>
                  <a:lnTo>
                    <a:pt x="14" y="237"/>
                  </a:lnTo>
                  <a:lnTo>
                    <a:pt x="21" y="233"/>
                  </a:lnTo>
                  <a:lnTo>
                    <a:pt x="27" y="233"/>
                  </a:lnTo>
                  <a:lnTo>
                    <a:pt x="44" y="271"/>
                  </a:lnTo>
                  <a:lnTo>
                    <a:pt x="75" y="230"/>
                  </a:lnTo>
                  <a:lnTo>
                    <a:pt x="51" y="92"/>
                  </a:lnTo>
                  <a:lnTo>
                    <a:pt x="27" y="230"/>
                  </a:lnTo>
                  <a:lnTo>
                    <a:pt x="27" y="233"/>
                  </a:lnTo>
                  <a:lnTo>
                    <a:pt x="21" y="233"/>
                  </a:lnTo>
                  <a:lnTo>
                    <a:pt x="14" y="237"/>
                  </a:lnTo>
                  <a:lnTo>
                    <a:pt x="14" y="237"/>
                  </a:lnTo>
                  <a:lnTo>
                    <a:pt x="10" y="240"/>
                  </a:lnTo>
                  <a:lnTo>
                    <a:pt x="4" y="244"/>
                  </a:lnTo>
                  <a:lnTo>
                    <a:pt x="0" y="240"/>
                  </a:lnTo>
                  <a:lnTo>
                    <a:pt x="0" y="233"/>
                  </a:lnTo>
                  <a:lnTo>
                    <a:pt x="41" y="0"/>
                  </a:lnTo>
                  <a:lnTo>
                    <a:pt x="64" y="4"/>
                  </a:lnTo>
                  <a:lnTo>
                    <a:pt x="102" y="237"/>
                  </a:lnTo>
                  <a:lnTo>
                    <a:pt x="41" y="325"/>
                  </a:lnTo>
                  <a:lnTo>
                    <a:pt x="4" y="244"/>
                  </a:lnTo>
                  <a:lnTo>
                    <a:pt x="4" y="244"/>
                  </a:lnTo>
                  <a:close/>
                  <a:moveTo>
                    <a:pt x="14" y="233"/>
                  </a:moveTo>
                  <a:lnTo>
                    <a:pt x="14" y="233"/>
                  </a:lnTo>
                  <a:lnTo>
                    <a:pt x="14" y="233"/>
                  </a:lnTo>
                  <a:lnTo>
                    <a:pt x="14" y="233"/>
                  </a:lnTo>
                  <a:lnTo>
                    <a:pt x="14" y="233"/>
                  </a:lnTo>
                  <a:lnTo>
                    <a:pt x="14" y="233"/>
                  </a:lnTo>
                  <a:close/>
                  <a:moveTo>
                    <a:pt x="58" y="51"/>
                  </a:moveTo>
                  <a:lnTo>
                    <a:pt x="88" y="233"/>
                  </a:lnTo>
                  <a:lnTo>
                    <a:pt x="54" y="17"/>
                  </a:lnTo>
                  <a:lnTo>
                    <a:pt x="51" y="17"/>
                  </a:lnTo>
                  <a:lnTo>
                    <a:pt x="24" y="179"/>
                  </a:lnTo>
                  <a:lnTo>
                    <a:pt x="48" y="51"/>
                  </a:lnTo>
                  <a:lnTo>
                    <a:pt x="58" y="51"/>
                  </a:lnTo>
                  <a:lnTo>
                    <a:pt x="58" y="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66" name="Freeform 67"/>
            <p:cNvSpPr>
              <a:spLocks noEditPoints="1"/>
            </p:cNvSpPr>
            <p:nvPr/>
          </p:nvSpPr>
          <p:spPr bwMode="auto">
            <a:xfrm>
              <a:off x="2408" y="2147"/>
              <a:ext cx="273" cy="419"/>
            </a:xfrm>
            <a:custGeom>
              <a:avLst/>
              <a:gdLst>
                <a:gd name="T0" fmla="*/ 12 w 81"/>
                <a:gd name="T1" fmla="*/ 101 h 124"/>
                <a:gd name="T2" fmla="*/ 0 w 81"/>
                <a:gd name="T3" fmla="*/ 56 h 124"/>
                <a:gd name="T4" fmla="*/ 0 w 81"/>
                <a:gd name="T5" fmla="*/ 56 h 124"/>
                <a:gd name="T6" fmla="*/ 0 w 81"/>
                <a:gd name="T7" fmla="*/ 46 h 124"/>
                <a:gd name="T8" fmla="*/ 0 w 81"/>
                <a:gd name="T9" fmla="*/ 46 h 124"/>
                <a:gd name="T10" fmla="*/ 51 w 81"/>
                <a:gd name="T11" fmla="*/ 0 h 124"/>
                <a:gd name="T12" fmla="*/ 51 w 81"/>
                <a:gd name="T13" fmla="*/ 0 h 124"/>
                <a:gd name="T14" fmla="*/ 75 w 81"/>
                <a:gd name="T15" fmla="*/ 17 h 124"/>
                <a:gd name="T16" fmla="*/ 75 w 81"/>
                <a:gd name="T17" fmla="*/ 17 h 124"/>
                <a:gd name="T18" fmla="*/ 81 w 81"/>
                <a:gd name="T19" fmla="*/ 58 h 124"/>
                <a:gd name="T20" fmla="*/ 81 w 81"/>
                <a:gd name="T21" fmla="*/ 58 h 124"/>
                <a:gd name="T22" fmla="*/ 40 w 81"/>
                <a:gd name="T23" fmla="*/ 124 h 124"/>
                <a:gd name="T24" fmla="*/ 40 w 81"/>
                <a:gd name="T25" fmla="*/ 124 h 124"/>
                <a:gd name="T26" fmla="*/ 12 w 81"/>
                <a:gd name="T27" fmla="*/ 101 h 124"/>
                <a:gd name="T28" fmla="*/ 4 w 81"/>
                <a:gd name="T29" fmla="*/ 47 h 124"/>
                <a:gd name="T30" fmla="*/ 4 w 81"/>
                <a:gd name="T31" fmla="*/ 56 h 124"/>
                <a:gd name="T32" fmla="*/ 4 w 81"/>
                <a:gd name="T33" fmla="*/ 56 h 124"/>
                <a:gd name="T34" fmla="*/ 16 w 81"/>
                <a:gd name="T35" fmla="*/ 99 h 124"/>
                <a:gd name="T36" fmla="*/ 16 w 81"/>
                <a:gd name="T37" fmla="*/ 99 h 124"/>
                <a:gd name="T38" fmla="*/ 40 w 81"/>
                <a:gd name="T39" fmla="*/ 120 h 124"/>
                <a:gd name="T40" fmla="*/ 40 w 81"/>
                <a:gd name="T41" fmla="*/ 120 h 124"/>
                <a:gd name="T42" fmla="*/ 66 w 81"/>
                <a:gd name="T43" fmla="*/ 101 h 124"/>
                <a:gd name="T44" fmla="*/ 66 w 81"/>
                <a:gd name="T45" fmla="*/ 101 h 124"/>
                <a:gd name="T46" fmla="*/ 77 w 81"/>
                <a:gd name="T47" fmla="*/ 58 h 124"/>
                <a:gd name="T48" fmla="*/ 77 w 81"/>
                <a:gd name="T49" fmla="*/ 58 h 124"/>
                <a:gd name="T50" fmla="*/ 71 w 81"/>
                <a:gd name="T51" fmla="*/ 19 h 124"/>
                <a:gd name="T52" fmla="*/ 71 w 81"/>
                <a:gd name="T53" fmla="*/ 19 h 124"/>
                <a:gd name="T54" fmla="*/ 51 w 81"/>
                <a:gd name="T55" fmla="*/ 4 h 124"/>
                <a:gd name="T56" fmla="*/ 51 w 81"/>
                <a:gd name="T57" fmla="*/ 4 h 124"/>
                <a:gd name="T58" fmla="*/ 4 w 81"/>
                <a:gd name="T59" fmla="*/ 4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1" h="124">
                  <a:moveTo>
                    <a:pt x="12" y="101"/>
                  </a:moveTo>
                  <a:cubicBezTo>
                    <a:pt x="5" y="88"/>
                    <a:pt x="0" y="72"/>
                    <a:pt x="0" y="56"/>
                  </a:cubicBezTo>
                  <a:cubicBezTo>
                    <a:pt x="0" y="56"/>
                    <a:pt x="0" y="56"/>
                    <a:pt x="0" y="56"/>
                  </a:cubicBezTo>
                  <a:cubicBezTo>
                    <a:pt x="0" y="53"/>
                    <a:pt x="0" y="49"/>
                    <a:pt x="0" y="46"/>
                  </a:cubicBezTo>
                  <a:cubicBezTo>
                    <a:pt x="0" y="46"/>
                    <a:pt x="0" y="46"/>
                    <a:pt x="0" y="46"/>
                  </a:cubicBezTo>
                  <a:cubicBezTo>
                    <a:pt x="5" y="13"/>
                    <a:pt x="29" y="0"/>
                    <a:pt x="51" y="0"/>
                  </a:cubicBezTo>
                  <a:cubicBezTo>
                    <a:pt x="51" y="0"/>
                    <a:pt x="51" y="0"/>
                    <a:pt x="51" y="0"/>
                  </a:cubicBezTo>
                  <a:cubicBezTo>
                    <a:pt x="62" y="0"/>
                    <a:pt x="70" y="7"/>
                    <a:pt x="75" y="17"/>
                  </a:cubicBezTo>
                  <a:cubicBezTo>
                    <a:pt x="75" y="17"/>
                    <a:pt x="75" y="17"/>
                    <a:pt x="75" y="17"/>
                  </a:cubicBezTo>
                  <a:cubicBezTo>
                    <a:pt x="79" y="28"/>
                    <a:pt x="81" y="42"/>
                    <a:pt x="81" y="58"/>
                  </a:cubicBezTo>
                  <a:cubicBezTo>
                    <a:pt x="81" y="58"/>
                    <a:pt x="81" y="58"/>
                    <a:pt x="81" y="58"/>
                  </a:cubicBezTo>
                  <a:cubicBezTo>
                    <a:pt x="81" y="91"/>
                    <a:pt x="64" y="124"/>
                    <a:pt x="40" y="124"/>
                  </a:cubicBezTo>
                  <a:cubicBezTo>
                    <a:pt x="40" y="124"/>
                    <a:pt x="40" y="124"/>
                    <a:pt x="40" y="124"/>
                  </a:cubicBezTo>
                  <a:cubicBezTo>
                    <a:pt x="29" y="124"/>
                    <a:pt x="20" y="114"/>
                    <a:pt x="12" y="101"/>
                  </a:cubicBezTo>
                  <a:close/>
                  <a:moveTo>
                    <a:pt x="4" y="47"/>
                  </a:moveTo>
                  <a:cubicBezTo>
                    <a:pt x="4" y="50"/>
                    <a:pt x="4" y="53"/>
                    <a:pt x="4" y="56"/>
                  </a:cubicBezTo>
                  <a:cubicBezTo>
                    <a:pt x="4" y="56"/>
                    <a:pt x="4" y="56"/>
                    <a:pt x="4" y="56"/>
                  </a:cubicBezTo>
                  <a:cubicBezTo>
                    <a:pt x="4" y="71"/>
                    <a:pt x="8" y="87"/>
                    <a:pt x="16" y="99"/>
                  </a:cubicBezTo>
                  <a:cubicBezTo>
                    <a:pt x="16" y="99"/>
                    <a:pt x="16" y="99"/>
                    <a:pt x="16" y="99"/>
                  </a:cubicBezTo>
                  <a:cubicBezTo>
                    <a:pt x="23" y="112"/>
                    <a:pt x="32" y="120"/>
                    <a:pt x="40" y="120"/>
                  </a:cubicBezTo>
                  <a:cubicBezTo>
                    <a:pt x="40" y="120"/>
                    <a:pt x="40" y="120"/>
                    <a:pt x="40" y="120"/>
                  </a:cubicBezTo>
                  <a:cubicBezTo>
                    <a:pt x="50" y="120"/>
                    <a:pt x="59" y="113"/>
                    <a:pt x="66" y="101"/>
                  </a:cubicBezTo>
                  <a:cubicBezTo>
                    <a:pt x="66" y="101"/>
                    <a:pt x="66" y="101"/>
                    <a:pt x="66" y="101"/>
                  </a:cubicBezTo>
                  <a:cubicBezTo>
                    <a:pt x="73" y="89"/>
                    <a:pt x="77" y="74"/>
                    <a:pt x="77" y="58"/>
                  </a:cubicBezTo>
                  <a:cubicBezTo>
                    <a:pt x="77" y="58"/>
                    <a:pt x="77" y="58"/>
                    <a:pt x="77" y="58"/>
                  </a:cubicBezTo>
                  <a:cubicBezTo>
                    <a:pt x="77" y="42"/>
                    <a:pt x="75" y="28"/>
                    <a:pt x="71" y="19"/>
                  </a:cubicBezTo>
                  <a:cubicBezTo>
                    <a:pt x="71" y="19"/>
                    <a:pt x="71" y="19"/>
                    <a:pt x="71" y="19"/>
                  </a:cubicBezTo>
                  <a:cubicBezTo>
                    <a:pt x="67" y="9"/>
                    <a:pt x="60" y="4"/>
                    <a:pt x="51" y="4"/>
                  </a:cubicBezTo>
                  <a:cubicBezTo>
                    <a:pt x="51" y="4"/>
                    <a:pt x="51" y="4"/>
                    <a:pt x="51" y="4"/>
                  </a:cubicBezTo>
                  <a:cubicBezTo>
                    <a:pt x="30" y="4"/>
                    <a:pt x="9" y="15"/>
                    <a:pt x="4"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67" name="Freeform 68"/>
            <p:cNvSpPr>
              <a:spLocks noEditPoints="1"/>
            </p:cNvSpPr>
            <p:nvPr/>
          </p:nvSpPr>
          <p:spPr bwMode="auto">
            <a:xfrm>
              <a:off x="2401" y="2140"/>
              <a:ext cx="287" cy="432"/>
            </a:xfrm>
            <a:custGeom>
              <a:avLst/>
              <a:gdLst>
                <a:gd name="T0" fmla="*/ 12 w 85"/>
                <a:gd name="T1" fmla="*/ 104 h 128"/>
                <a:gd name="T2" fmla="*/ 0 w 85"/>
                <a:gd name="T3" fmla="*/ 48 h 128"/>
                <a:gd name="T4" fmla="*/ 52 w 85"/>
                <a:gd name="T5" fmla="*/ 0 h 128"/>
                <a:gd name="T6" fmla="*/ 53 w 85"/>
                <a:gd name="T7" fmla="*/ 0 h 128"/>
                <a:gd name="T8" fmla="*/ 78 w 85"/>
                <a:gd name="T9" fmla="*/ 19 h 128"/>
                <a:gd name="T10" fmla="*/ 42 w 85"/>
                <a:gd name="T11" fmla="*/ 128 h 128"/>
                <a:gd name="T12" fmla="*/ 42 w 85"/>
                <a:gd name="T13" fmla="*/ 124 h 128"/>
                <a:gd name="T14" fmla="*/ 42 w 85"/>
                <a:gd name="T15" fmla="*/ 124 h 128"/>
                <a:gd name="T16" fmla="*/ 42 w 85"/>
                <a:gd name="T17" fmla="*/ 124 h 128"/>
                <a:gd name="T18" fmla="*/ 18 w 85"/>
                <a:gd name="T19" fmla="*/ 106 h 128"/>
                <a:gd name="T20" fmla="*/ 50 w 85"/>
                <a:gd name="T21" fmla="*/ 123 h 128"/>
                <a:gd name="T22" fmla="*/ 50 w 85"/>
                <a:gd name="T23" fmla="*/ 123 h 128"/>
                <a:gd name="T24" fmla="*/ 50 w 85"/>
                <a:gd name="T25" fmla="*/ 123 h 128"/>
                <a:gd name="T26" fmla="*/ 50 w 85"/>
                <a:gd name="T27" fmla="*/ 123 h 128"/>
                <a:gd name="T28" fmla="*/ 70 w 85"/>
                <a:gd name="T29" fmla="*/ 104 h 128"/>
                <a:gd name="T30" fmla="*/ 66 w 85"/>
                <a:gd name="T31" fmla="*/ 102 h 128"/>
                <a:gd name="T32" fmla="*/ 77 w 85"/>
                <a:gd name="T33" fmla="*/ 60 h 128"/>
                <a:gd name="T34" fmla="*/ 77 w 85"/>
                <a:gd name="T35" fmla="*/ 60 h 128"/>
                <a:gd name="T36" fmla="*/ 71 w 85"/>
                <a:gd name="T37" fmla="*/ 22 h 128"/>
                <a:gd name="T38" fmla="*/ 53 w 85"/>
                <a:gd name="T39" fmla="*/ 8 h 128"/>
                <a:gd name="T40" fmla="*/ 8 w 85"/>
                <a:gd name="T41" fmla="*/ 58 h 128"/>
                <a:gd name="T42" fmla="*/ 8 w 85"/>
                <a:gd name="T43" fmla="*/ 58 h 128"/>
                <a:gd name="T44" fmla="*/ 19 w 85"/>
                <a:gd name="T45" fmla="*/ 100 h 128"/>
                <a:gd name="T46" fmla="*/ 42 w 85"/>
                <a:gd name="T47" fmla="*/ 120 h 128"/>
                <a:gd name="T48" fmla="*/ 42 w 85"/>
                <a:gd name="T49" fmla="*/ 120 h 128"/>
                <a:gd name="T50" fmla="*/ 16 w 85"/>
                <a:gd name="T51" fmla="*/ 102 h 128"/>
                <a:gd name="T52" fmla="*/ 78 w 85"/>
                <a:gd name="T53" fmla="*/ 85 h 128"/>
                <a:gd name="T54" fmla="*/ 78 w 85"/>
                <a:gd name="T55" fmla="*/ 85 h 128"/>
                <a:gd name="T56" fmla="*/ 78 w 85"/>
                <a:gd name="T57" fmla="*/ 84 h 128"/>
                <a:gd name="T58" fmla="*/ 81 w 85"/>
                <a:gd name="T59" fmla="*/ 61 h 128"/>
                <a:gd name="T60" fmla="*/ 81 w 85"/>
                <a:gd name="T61" fmla="*/ 60 h 128"/>
                <a:gd name="T62" fmla="*/ 81 w 85"/>
                <a:gd name="T63" fmla="*/ 60 h 128"/>
                <a:gd name="T64" fmla="*/ 4 w 85"/>
                <a:gd name="T65" fmla="*/ 59 h 128"/>
                <a:gd name="T66" fmla="*/ 4 w 85"/>
                <a:gd name="T67" fmla="*/ 59 h 128"/>
                <a:gd name="T68" fmla="*/ 4 w 85"/>
                <a:gd name="T69" fmla="*/ 58 h 128"/>
                <a:gd name="T70" fmla="*/ 4 w 85"/>
                <a:gd name="T71" fmla="*/ 58 h 128"/>
                <a:gd name="T72" fmla="*/ 11 w 85"/>
                <a:gd name="T73" fmla="*/ 29 h 128"/>
                <a:gd name="T74" fmla="*/ 11 w 85"/>
                <a:gd name="T75" fmla="*/ 29 h 128"/>
                <a:gd name="T76" fmla="*/ 11 w 85"/>
                <a:gd name="T77" fmla="*/ 28 h 128"/>
                <a:gd name="T78" fmla="*/ 11 w 85"/>
                <a:gd name="T79" fmla="*/ 28 h 128"/>
                <a:gd name="T80" fmla="*/ 11 w 85"/>
                <a:gd name="T81" fmla="*/ 27 h 128"/>
                <a:gd name="T82" fmla="*/ 11 w 85"/>
                <a:gd name="T83" fmla="*/ 27 h 128"/>
                <a:gd name="T84" fmla="*/ 12 w 85"/>
                <a:gd name="T85" fmla="*/ 26 h 128"/>
                <a:gd name="T86" fmla="*/ 12 w 85"/>
                <a:gd name="T87" fmla="*/ 26 h 128"/>
                <a:gd name="T88" fmla="*/ 12 w 85"/>
                <a:gd name="T89" fmla="*/ 26 h 128"/>
                <a:gd name="T90" fmla="*/ 65 w 85"/>
                <a:gd name="T91" fmla="*/ 8 h 128"/>
                <a:gd name="T92" fmla="*/ 53 w 85"/>
                <a:gd name="T93" fmla="*/ 4 h 128"/>
                <a:gd name="T94" fmla="*/ 52 w 85"/>
                <a:gd name="T95" fmla="*/ 4 h 128"/>
                <a:gd name="T96" fmla="*/ 65 w 85"/>
                <a:gd name="T97" fmla="*/ 8 h 128"/>
                <a:gd name="T98" fmla="*/ 65 w 85"/>
                <a:gd name="T99" fmla="*/ 8 h 128"/>
                <a:gd name="T100" fmla="*/ 65 w 85"/>
                <a:gd name="T101" fmla="*/ 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5" h="128">
                  <a:moveTo>
                    <a:pt x="12" y="104"/>
                  </a:moveTo>
                  <a:cubicBezTo>
                    <a:pt x="14" y="103"/>
                    <a:pt x="14" y="103"/>
                    <a:pt x="14" y="103"/>
                  </a:cubicBezTo>
                  <a:cubicBezTo>
                    <a:pt x="12" y="104"/>
                    <a:pt x="12" y="104"/>
                    <a:pt x="12" y="104"/>
                  </a:cubicBezTo>
                  <a:cubicBezTo>
                    <a:pt x="5" y="91"/>
                    <a:pt x="0" y="74"/>
                    <a:pt x="0" y="58"/>
                  </a:cubicBezTo>
                  <a:cubicBezTo>
                    <a:pt x="0" y="58"/>
                    <a:pt x="0" y="58"/>
                    <a:pt x="0" y="58"/>
                  </a:cubicBezTo>
                  <a:cubicBezTo>
                    <a:pt x="0" y="55"/>
                    <a:pt x="0" y="51"/>
                    <a:pt x="0" y="48"/>
                  </a:cubicBezTo>
                  <a:cubicBezTo>
                    <a:pt x="0" y="48"/>
                    <a:pt x="0" y="48"/>
                    <a:pt x="0" y="48"/>
                  </a:cubicBezTo>
                  <a:cubicBezTo>
                    <a:pt x="5" y="14"/>
                    <a:pt x="30" y="0"/>
                    <a:pt x="52" y="0"/>
                  </a:cubicBezTo>
                  <a:cubicBezTo>
                    <a:pt x="52" y="0"/>
                    <a:pt x="52" y="0"/>
                    <a:pt x="52" y="0"/>
                  </a:cubicBezTo>
                  <a:cubicBezTo>
                    <a:pt x="52" y="0"/>
                    <a:pt x="52" y="0"/>
                    <a:pt x="52" y="0"/>
                  </a:cubicBezTo>
                  <a:cubicBezTo>
                    <a:pt x="52" y="0"/>
                    <a:pt x="52" y="0"/>
                    <a:pt x="52" y="0"/>
                  </a:cubicBezTo>
                  <a:cubicBezTo>
                    <a:pt x="52" y="0"/>
                    <a:pt x="53" y="0"/>
                    <a:pt x="53" y="0"/>
                  </a:cubicBezTo>
                  <a:cubicBezTo>
                    <a:pt x="53" y="0"/>
                    <a:pt x="53" y="0"/>
                    <a:pt x="53" y="0"/>
                  </a:cubicBezTo>
                  <a:cubicBezTo>
                    <a:pt x="65" y="0"/>
                    <a:pt x="74" y="8"/>
                    <a:pt x="78" y="19"/>
                  </a:cubicBezTo>
                  <a:cubicBezTo>
                    <a:pt x="78" y="19"/>
                    <a:pt x="78" y="19"/>
                    <a:pt x="78" y="19"/>
                  </a:cubicBezTo>
                  <a:cubicBezTo>
                    <a:pt x="83" y="29"/>
                    <a:pt x="85" y="44"/>
                    <a:pt x="85" y="60"/>
                  </a:cubicBezTo>
                  <a:cubicBezTo>
                    <a:pt x="85" y="60"/>
                    <a:pt x="85" y="60"/>
                    <a:pt x="85" y="60"/>
                  </a:cubicBezTo>
                  <a:cubicBezTo>
                    <a:pt x="85" y="93"/>
                    <a:pt x="68" y="127"/>
                    <a:pt x="42" y="128"/>
                  </a:cubicBezTo>
                  <a:cubicBezTo>
                    <a:pt x="42" y="128"/>
                    <a:pt x="42" y="128"/>
                    <a:pt x="42" y="128"/>
                  </a:cubicBezTo>
                  <a:cubicBezTo>
                    <a:pt x="30" y="128"/>
                    <a:pt x="20" y="118"/>
                    <a:pt x="12" y="104"/>
                  </a:cubicBezTo>
                  <a:close/>
                  <a:moveTo>
                    <a:pt x="42" y="124"/>
                  </a:moveTo>
                  <a:cubicBezTo>
                    <a:pt x="42" y="124"/>
                    <a:pt x="42" y="124"/>
                    <a:pt x="42" y="124"/>
                  </a:cubicBezTo>
                  <a:cubicBezTo>
                    <a:pt x="42" y="124"/>
                    <a:pt x="42" y="124"/>
                    <a:pt x="42" y="124"/>
                  </a:cubicBezTo>
                  <a:cubicBezTo>
                    <a:pt x="42" y="124"/>
                    <a:pt x="42" y="124"/>
                    <a:pt x="42" y="124"/>
                  </a:cubicBezTo>
                  <a:cubicBezTo>
                    <a:pt x="42" y="124"/>
                    <a:pt x="42" y="124"/>
                    <a:pt x="42" y="124"/>
                  </a:cubicBezTo>
                  <a:cubicBezTo>
                    <a:pt x="42" y="124"/>
                    <a:pt x="42" y="124"/>
                    <a:pt x="42" y="124"/>
                  </a:cubicBezTo>
                  <a:cubicBezTo>
                    <a:pt x="42" y="124"/>
                    <a:pt x="42" y="124"/>
                    <a:pt x="42" y="124"/>
                  </a:cubicBezTo>
                  <a:close/>
                  <a:moveTo>
                    <a:pt x="42" y="124"/>
                  </a:moveTo>
                  <a:cubicBezTo>
                    <a:pt x="34" y="124"/>
                    <a:pt x="25" y="117"/>
                    <a:pt x="18" y="106"/>
                  </a:cubicBezTo>
                  <a:cubicBezTo>
                    <a:pt x="18" y="106"/>
                    <a:pt x="18" y="106"/>
                    <a:pt x="18" y="106"/>
                  </a:cubicBezTo>
                  <a:cubicBezTo>
                    <a:pt x="25" y="117"/>
                    <a:pt x="34" y="124"/>
                    <a:pt x="42" y="124"/>
                  </a:cubicBezTo>
                  <a:close/>
                  <a:moveTo>
                    <a:pt x="50" y="123"/>
                  </a:moveTo>
                  <a:cubicBezTo>
                    <a:pt x="50" y="123"/>
                    <a:pt x="50" y="123"/>
                    <a:pt x="50" y="123"/>
                  </a:cubicBezTo>
                  <a:cubicBezTo>
                    <a:pt x="50" y="123"/>
                    <a:pt x="50" y="123"/>
                    <a:pt x="50" y="123"/>
                  </a:cubicBezTo>
                  <a:cubicBezTo>
                    <a:pt x="50" y="123"/>
                    <a:pt x="50" y="123"/>
                    <a:pt x="50" y="123"/>
                  </a:cubicBezTo>
                  <a:close/>
                  <a:moveTo>
                    <a:pt x="50" y="123"/>
                  </a:moveTo>
                  <a:cubicBezTo>
                    <a:pt x="50" y="123"/>
                    <a:pt x="50" y="123"/>
                    <a:pt x="50" y="123"/>
                  </a:cubicBezTo>
                  <a:cubicBezTo>
                    <a:pt x="50" y="123"/>
                    <a:pt x="50" y="123"/>
                    <a:pt x="50" y="123"/>
                  </a:cubicBezTo>
                  <a:cubicBezTo>
                    <a:pt x="50" y="123"/>
                    <a:pt x="50" y="123"/>
                    <a:pt x="50" y="123"/>
                  </a:cubicBezTo>
                  <a:close/>
                  <a:moveTo>
                    <a:pt x="70" y="104"/>
                  </a:moveTo>
                  <a:cubicBezTo>
                    <a:pt x="64" y="113"/>
                    <a:pt x="58" y="120"/>
                    <a:pt x="50" y="123"/>
                  </a:cubicBezTo>
                  <a:cubicBezTo>
                    <a:pt x="50" y="123"/>
                    <a:pt x="50" y="123"/>
                    <a:pt x="50" y="123"/>
                  </a:cubicBezTo>
                  <a:cubicBezTo>
                    <a:pt x="63" y="118"/>
                    <a:pt x="73" y="103"/>
                    <a:pt x="78" y="85"/>
                  </a:cubicBezTo>
                  <a:cubicBezTo>
                    <a:pt x="78" y="85"/>
                    <a:pt x="78" y="85"/>
                    <a:pt x="78" y="85"/>
                  </a:cubicBezTo>
                  <a:cubicBezTo>
                    <a:pt x="76" y="92"/>
                    <a:pt x="73" y="99"/>
                    <a:pt x="70" y="104"/>
                  </a:cubicBezTo>
                  <a:close/>
                  <a:moveTo>
                    <a:pt x="42" y="120"/>
                  </a:moveTo>
                  <a:cubicBezTo>
                    <a:pt x="42" y="120"/>
                    <a:pt x="42" y="120"/>
                    <a:pt x="42" y="120"/>
                  </a:cubicBezTo>
                  <a:cubicBezTo>
                    <a:pt x="51" y="120"/>
                    <a:pt x="60" y="114"/>
                    <a:pt x="66" y="102"/>
                  </a:cubicBezTo>
                  <a:cubicBezTo>
                    <a:pt x="66" y="102"/>
                    <a:pt x="66" y="102"/>
                    <a:pt x="66" y="102"/>
                  </a:cubicBezTo>
                  <a:cubicBezTo>
                    <a:pt x="73" y="91"/>
                    <a:pt x="77" y="75"/>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44"/>
                    <a:pt x="75" y="31"/>
                    <a:pt x="71" y="22"/>
                  </a:cubicBezTo>
                  <a:cubicBezTo>
                    <a:pt x="71" y="22"/>
                    <a:pt x="71" y="22"/>
                    <a:pt x="71" y="22"/>
                  </a:cubicBezTo>
                  <a:cubicBezTo>
                    <a:pt x="67" y="13"/>
                    <a:pt x="61" y="8"/>
                    <a:pt x="53" y="8"/>
                  </a:cubicBezTo>
                  <a:cubicBezTo>
                    <a:pt x="53" y="8"/>
                    <a:pt x="53" y="8"/>
                    <a:pt x="53" y="8"/>
                  </a:cubicBezTo>
                  <a:cubicBezTo>
                    <a:pt x="33" y="8"/>
                    <a:pt x="13" y="19"/>
                    <a:pt x="8" y="49"/>
                  </a:cubicBezTo>
                  <a:cubicBezTo>
                    <a:pt x="8" y="49"/>
                    <a:pt x="8" y="49"/>
                    <a:pt x="8" y="49"/>
                  </a:cubicBezTo>
                  <a:cubicBezTo>
                    <a:pt x="8" y="52"/>
                    <a:pt x="8" y="55"/>
                    <a:pt x="8" y="58"/>
                  </a:cubicBezTo>
                  <a:cubicBezTo>
                    <a:pt x="8" y="58"/>
                    <a:pt x="8" y="58"/>
                    <a:pt x="8" y="58"/>
                  </a:cubicBezTo>
                  <a:cubicBezTo>
                    <a:pt x="8" y="58"/>
                    <a:pt x="8" y="58"/>
                    <a:pt x="8" y="58"/>
                  </a:cubicBezTo>
                  <a:cubicBezTo>
                    <a:pt x="8" y="58"/>
                    <a:pt x="8" y="58"/>
                    <a:pt x="8" y="58"/>
                  </a:cubicBezTo>
                  <a:cubicBezTo>
                    <a:pt x="8" y="58"/>
                    <a:pt x="8" y="58"/>
                    <a:pt x="8" y="58"/>
                  </a:cubicBezTo>
                  <a:cubicBezTo>
                    <a:pt x="8" y="72"/>
                    <a:pt x="12" y="88"/>
                    <a:pt x="19" y="100"/>
                  </a:cubicBezTo>
                  <a:cubicBezTo>
                    <a:pt x="19" y="100"/>
                    <a:pt x="19" y="100"/>
                    <a:pt x="19" y="100"/>
                  </a:cubicBezTo>
                  <a:cubicBezTo>
                    <a:pt x="26" y="113"/>
                    <a:pt x="35" y="120"/>
                    <a:pt x="42" y="120"/>
                  </a:cubicBezTo>
                  <a:cubicBezTo>
                    <a:pt x="42" y="120"/>
                    <a:pt x="42" y="120"/>
                    <a:pt x="42" y="120"/>
                  </a:cubicBezTo>
                  <a:cubicBezTo>
                    <a:pt x="42" y="120"/>
                    <a:pt x="42" y="120"/>
                    <a:pt x="42" y="120"/>
                  </a:cubicBezTo>
                  <a:cubicBezTo>
                    <a:pt x="42" y="120"/>
                    <a:pt x="42" y="120"/>
                    <a:pt x="42" y="120"/>
                  </a:cubicBezTo>
                  <a:cubicBezTo>
                    <a:pt x="42" y="120"/>
                    <a:pt x="42" y="120"/>
                    <a:pt x="42" y="120"/>
                  </a:cubicBezTo>
                  <a:cubicBezTo>
                    <a:pt x="42" y="120"/>
                    <a:pt x="42" y="120"/>
                    <a:pt x="42" y="120"/>
                  </a:cubicBezTo>
                  <a:cubicBezTo>
                    <a:pt x="42" y="120"/>
                    <a:pt x="42" y="120"/>
                    <a:pt x="42" y="120"/>
                  </a:cubicBezTo>
                  <a:close/>
                  <a:moveTo>
                    <a:pt x="16" y="102"/>
                  </a:moveTo>
                  <a:cubicBezTo>
                    <a:pt x="16" y="102"/>
                    <a:pt x="16" y="102"/>
                    <a:pt x="16" y="102"/>
                  </a:cubicBezTo>
                  <a:cubicBezTo>
                    <a:pt x="16" y="102"/>
                    <a:pt x="16" y="102"/>
                    <a:pt x="16" y="102"/>
                  </a:cubicBezTo>
                  <a:cubicBezTo>
                    <a:pt x="16" y="102"/>
                    <a:pt x="16" y="102"/>
                    <a:pt x="16" y="102"/>
                  </a:cubicBezTo>
                  <a:close/>
                  <a:moveTo>
                    <a:pt x="78" y="85"/>
                  </a:moveTo>
                  <a:cubicBezTo>
                    <a:pt x="78" y="85"/>
                    <a:pt x="78" y="85"/>
                    <a:pt x="78" y="84"/>
                  </a:cubicBezTo>
                  <a:cubicBezTo>
                    <a:pt x="78" y="84"/>
                    <a:pt x="78" y="84"/>
                    <a:pt x="78" y="84"/>
                  </a:cubicBezTo>
                  <a:cubicBezTo>
                    <a:pt x="78" y="85"/>
                    <a:pt x="78" y="85"/>
                    <a:pt x="78" y="85"/>
                  </a:cubicBezTo>
                  <a:close/>
                  <a:moveTo>
                    <a:pt x="78" y="84"/>
                  </a:moveTo>
                  <a:cubicBezTo>
                    <a:pt x="78" y="84"/>
                    <a:pt x="78" y="84"/>
                    <a:pt x="78" y="84"/>
                  </a:cubicBezTo>
                  <a:cubicBezTo>
                    <a:pt x="78" y="84"/>
                    <a:pt x="78" y="84"/>
                    <a:pt x="78" y="84"/>
                  </a:cubicBezTo>
                  <a:cubicBezTo>
                    <a:pt x="78" y="84"/>
                    <a:pt x="78" y="84"/>
                    <a:pt x="78" y="84"/>
                  </a:cubicBezTo>
                  <a:close/>
                  <a:moveTo>
                    <a:pt x="81" y="61"/>
                  </a:moveTo>
                  <a:cubicBezTo>
                    <a:pt x="81" y="61"/>
                    <a:pt x="81" y="61"/>
                    <a:pt x="81" y="61"/>
                  </a:cubicBezTo>
                  <a:cubicBezTo>
                    <a:pt x="81" y="61"/>
                    <a:pt x="81" y="61"/>
                    <a:pt x="81" y="61"/>
                  </a:cubicBezTo>
                  <a:cubicBezTo>
                    <a:pt x="81" y="61"/>
                    <a:pt x="81" y="61"/>
                    <a:pt x="81" y="61"/>
                  </a:cubicBezTo>
                  <a:close/>
                  <a:moveTo>
                    <a:pt x="81" y="60"/>
                  </a:moveTo>
                  <a:cubicBezTo>
                    <a:pt x="81" y="46"/>
                    <a:pt x="80" y="33"/>
                    <a:pt x="76" y="23"/>
                  </a:cubicBezTo>
                  <a:cubicBezTo>
                    <a:pt x="76" y="23"/>
                    <a:pt x="76" y="23"/>
                    <a:pt x="76" y="23"/>
                  </a:cubicBezTo>
                  <a:cubicBezTo>
                    <a:pt x="80" y="33"/>
                    <a:pt x="81" y="46"/>
                    <a:pt x="81" y="60"/>
                  </a:cubicBezTo>
                  <a:cubicBezTo>
                    <a:pt x="81" y="60"/>
                    <a:pt x="81" y="60"/>
                    <a:pt x="81" y="60"/>
                  </a:cubicBezTo>
                  <a:cubicBezTo>
                    <a:pt x="81" y="60"/>
                    <a:pt x="81" y="60"/>
                    <a:pt x="81" y="60"/>
                  </a:cubicBezTo>
                  <a:close/>
                  <a:moveTo>
                    <a:pt x="4" y="59"/>
                  </a:moveTo>
                  <a:cubicBezTo>
                    <a:pt x="4" y="59"/>
                    <a:pt x="4" y="59"/>
                    <a:pt x="4" y="59"/>
                  </a:cubicBezTo>
                  <a:cubicBezTo>
                    <a:pt x="4" y="59"/>
                    <a:pt x="4" y="59"/>
                    <a:pt x="4" y="59"/>
                  </a:cubicBezTo>
                  <a:cubicBezTo>
                    <a:pt x="4" y="59"/>
                    <a:pt x="4" y="59"/>
                    <a:pt x="4" y="59"/>
                  </a:cubicBezTo>
                  <a:close/>
                  <a:moveTo>
                    <a:pt x="4" y="58"/>
                  </a:move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lose/>
                  <a:moveTo>
                    <a:pt x="11" y="29"/>
                  </a:moveTo>
                  <a:cubicBezTo>
                    <a:pt x="11" y="29"/>
                    <a:pt x="11" y="29"/>
                    <a:pt x="11" y="29"/>
                  </a:cubicBezTo>
                  <a:cubicBezTo>
                    <a:pt x="11" y="29"/>
                    <a:pt x="11" y="29"/>
                    <a:pt x="11" y="29"/>
                  </a:cubicBezTo>
                  <a:cubicBezTo>
                    <a:pt x="11" y="29"/>
                    <a:pt x="11" y="29"/>
                    <a:pt x="11" y="29"/>
                  </a:cubicBezTo>
                  <a:close/>
                  <a:moveTo>
                    <a:pt x="11" y="28"/>
                  </a:moveTo>
                  <a:cubicBezTo>
                    <a:pt x="11" y="28"/>
                    <a:pt x="11" y="28"/>
                    <a:pt x="11" y="28"/>
                  </a:cubicBezTo>
                  <a:cubicBezTo>
                    <a:pt x="11" y="28"/>
                    <a:pt x="11" y="28"/>
                    <a:pt x="11" y="28"/>
                  </a:cubicBezTo>
                  <a:cubicBezTo>
                    <a:pt x="11" y="28"/>
                    <a:pt x="11" y="28"/>
                    <a:pt x="11" y="28"/>
                  </a:cubicBezTo>
                  <a:close/>
                  <a:moveTo>
                    <a:pt x="11" y="28"/>
                  </a:moveTo>
                  <a:cubicBezTo>
                    <a:pt x="11" y="28"/>
                    <a:pt x="11" y="28"/>
                    <a:pt x="11" y="28"/>
                  </a:cubicBezTo>
                  <a:cubicBezTo>
                    <a:pt x="11" y="28"/>
                    <a:pt x="11" y="28"/>
                    <a:pt x="11" y="28"/>
                  </a:cubicBezTo>
                  <a:cubicBezTo>
                    <a:pt x="11" y="28"/>
                    <a:pt x="11" y="28"/>
                    <a:pt x="11" y="28"/>
                  </a:cubicBezTo>
                  <a:close/>
                  <a:moveTo>
                    <a:pt x="11" y="27"/>
                  </a:moveTo>
                  <a:cubicBezTo>
                    <a:pt x="12" y="27"/>
                    <a:pt x="12" y="27"/>
                    <a:pt x="12" y="27"/>
                  </a:cubicBezTo>
                  <a:cubicBezTo>
                    <a:pt x="12" y="27"/>
                    <a:pt x="12" y="27"/>
                    <a:pt x="12" y="27"/>
                  </a:cubicBezTo>
                  <a:cubicBezTo>
                    <a:pt x="12" y="27"/>
                    <a:pt x="12" y="27"/>
                    <a:pt x="11" y="27"/>
                  </a:cubicBezTo>
                  <a:close/>
                  <a:moveTo>
                    <a:pt x="12" y="27"/>
                  </a:moveTo>
                  <a:cubicBezTo>
                    <a:pt x="12" y="27"/>
                    <a:pt x="12" y="27"/>
                    <a:pt x="12" y="26"/>
                  </a:cubicBezTo>
                  <a:cubicBezTo>
                    <a:pt x="12" y="26"/>
                    <a:pt x="12" y="26"/>
                    <a:pt x="12" y="26"/>
                  </a:cubicBezTo>
                  <a:cubicBezTo>
                    <a:pt x="12" y="27"/>
                    <a:pt x="12" y="27"/>
                    <a:pt x="12" y="27"/>
                  </a:cubicBezTo>
                  <a:close/>
                  <a:moveTo>
                    <a:pt x="12" y="26"/>
                  </a:moveTo>
                  <a:cubicBezTo>
                    <a:pt x="12" y="26"/>
                    <a:pt x="12" y="26"/>
                    <a:pt x="12" y="26"/>
                  </a:cubicBezTo>
                  <a:cubicBezTo>
                    <a:pt x="12" y="26"/>
                    <a:pt x="12" y="26"/>
                    <a:pt x="12" y="26"/>
                  </a:cubicBezTo>
                  <a:cubicBezTo>
                    <a:pt x="12" y="26"/>
                    <a:pt x="12" y="26"/>
                    <a:pt x="12" y="26"/>
                  </a:cubicBezTo>
                  <a:close/>
                  <a:moveTo>
                    <a:pt x="12" y="26"/>
                  </a:moveTo>
                  <a:cubicBezTo>
                    <a:pt x="22" y="10"/>
                    <a:pt x="37" y="4"/>
                    <a:pt x="53" y="4"/>
                  </a:cubicBezTo>
                  <a:cubicBezTo>
                    <a:pt x="53" y="4"/>
                    <a:pt x="53" y="4"/>
                    <a:pt x="53" y="4"/>
                  </a:cubicBezTo>
                  <a:cubicBezTo>
                    <a:pt x="57" y="4"/>
                    <a:pt x="61" y="5"/>
                    <a:pt x="65" y="8"/>
                  </a:cubicBezTo>
                  <a:cubicBezTo>
                    <a:pt x="65" y="8"/>
                    <a:pt x="65" y="8"/>
                    <a:pt x="65" y="8"/>
                  </a:cubicBezTo>
                  <a:cubicBezTo>
                    <a:pt x="61" y="5"/>
                    <a:pt x="57" y="4"/>
                    <a:pt x="53" y="4"/>
                  </a:cubicBezTo>
                  <a:cubicBezTo>
                    <a:pt x="53" y="4"/>
                    <a:pt x="53" y="4"/>
                    <a:pt x="53" y="4"/>
                  </a:cubicBezTo>
                  <a:cubicBezTo>
                    <a:pt x="53" y="4"/>
                    <a:pt x="53" y="4"/>
                    <a:pt x="52" y="4"/>
                  </a:cubicBezTo>
                  <a:cubicBezTo>
                    <a:pt x="52" y="4"/>
                    <a:pt x="52" y="4"/>
                    <a:pt x="52" y="4"/>
                  </a:cubicBezTo>
                  <a:cubicBezTo>
                    <a:pt x="52" y="4"/>
                    <a:pt x="52" y="4"/>
                    <a:pt x="52" y="4"/>
                  </a:cubicBezTo>
                  <a:cubicBezTo>
                    <a:pt x="52" y="4"/>
                    <a:pt x="52" y="4"/>
                    <a:pt x="52" y="4"/>
                  </a:cubicBezTo>
                  <a:cubicBezTo>
                    <a:pt x="37" y="4"/>
                    <a:pt x="22" y="10"/>
                    <a:pt x="12" y="26"/>
                  </a:cubicBezTo>
                  <a:close/>
                  <a:moveTo>
                    <a:pt x="65" y="8"/>
                  </a:moveTo>
                  <a:cubicBezTo>
                    <a:pt x="65" y="8"/>
                    <a:pt x="65" y="8"/>
                    <a:pt x="65" y="8"/>
                  </a:cubicBezTo>
                  <a:cubicBezTo>
                    <a:pt x="65" y="8"/>
                    <a:pt x="65" y="8"/>
                    <a:pt x="65" y="8"/>
                  </a:cubicBezTo>
                  <a:cubicBezTo>
                    <a:pt x="65" y="8"/>
                    <a:pt x="65" y="8"/>
                    <a:pt x="65" y="8"/>
                  </a:cubicBezTo>
                  <a:close/>
                  <a:moveTo>
                    <a:pt x="65" y="8"/>
                  </a:moveTo>
                  <a:cubicBezTo>
                    <a:pt x="65" y="8"/>
                    <a:pt x="65" y="8"/>
                    <a:pt x="65" y="8"/>
                  </a:cubicBezTo>
                  <a:cubicBezTo>
                    <a:pt x="65" y="8"/>
                    <a:pt x="65" y="8"/>
                    <a:pt x="65" y="8"/>
                  </a:cubicBezTo>
                  <a:cubicBezTo>
                    <a:pt x="65" y="8"/>
                    <a:pt x="65" y="8"/>
                    <a:pt x="6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68" name="Freeform 69"/>
            <p:cNvSpPr/>
            <p:nvPr/>
          </p:nvSpPr>
          <p:spPr bwMode="auto">
            <a:xfrm>
              <a:off x="2148" y="1988"/>
              <a:ext cx="338" cy="216"/>
            </a:xfrm>
            <a:custGeom>
              <a:avLst/>
              <a:gdLst>
                <a:gd name="T0" fmla="*/ 22 w 100"/>
                <a:gd name="T1" fmla="*/ 61 h 64"/>
                <a:gd name="T2" fmla="*/ 0 w 100"/>
                <a:gd name="T3" fmla="*/ 13 h 64"/>
                <a:gd name="T4" fmla="*/ 0 w 100"/>
                <a:gd name="T5" fmla="*/ 13 h 64"/>
                <a:gd name="T6" fmla="*/ 1 w 100"/>
                <a:gd name="T7" fmla="*/ 9 h 64"/>
                <a:gd name="T8" fmla="*/ 1 w 100"/>
                <a:gd name="T9" fmla="*/ 9 h 64"/>
                <a:gd name="T10" fmla="*/ 5 w 100"/>
                <a:gd name="T11" fmla="*/ 0 h 64"/>
                <a:gd name="T12" fmla="*/ 9 w 100"/>
                <a:gd name="T13" fmla="*/ 2 h 64"/>
                <a:gd name="T14" fmla="*/ 5 w 100"/>
                <a:gd name="T15" fmla="*/ 10 h 64"/>
                <a:gd name="T16" fmla="*/ 4 w 100"/>
                <a:gd name="T17" fmla="*/ 13 h 64"/>
                <a:gd name="T18" fmla="*/ 4 w 100"/>
                <a:gd name="T19" fmla="*/ 13 h 64"/>
                <a:gd name="T20" fmla="*/ 25 w 100"/>
                <a:gd name="T21" fmla="*/ 58 h 64"/>
                <a:gd name="T22" fmla="*/ 25 w 100"/>
                <a:gd name="T23" fmla="*/ 58 h 64"/>
                <a:gd name="T24" fmla="*/ 42 w 100"/>
                <a:gd name="T25" fmla="*/ 60 h 64"/>
                <a:gd name="T26" fmla="*/ 42 w 100"/>
                <a:gd name="T27" fmla="*/ 60 h 64"/>
                <a:gd name="T28" fmla="*/ 100 w 100"/>
                <a:gd name="T29" fmla="*/ 55 h 64"/>
                <a:gd name="T30" fmla="*/ 100 w 100"/>
                <a:gd name="T31" fmla="*/ 55 h 64"/>
                <a:gd name="T32" fmla="*/ 100 w 100"/>
                <a:gd name="T33" fmla="*/ 59 h 64"/>
                <a:gd name="T34" fmla="*/ 42 w 100"/>
                <a:gd name="T35" fmla="*/ 64 h 64"/>
                <a:gd name="T36" fmla="*/ 42 w 100"/>
                <a:gd name="T37" fmla="*/ 64 h 64"/>
                <a:gd name="T38" fmla="*/ 22 w 100"/>
                <a:gd name="T39"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0" h="64">
                  <a:moveTo>
                    <a:pt x="22" y="61"/>
                  </a:moveTo>
                  <a:cubicBezTo>
                    <a:pt x="15" y="54"/>
                    <a:pt x="0" y="26"/>
                    <a:pt x="0" y="13"/>
                  </a:cubicBezTo>
                  <a:cubicBezTo>
                    <a:pt x="0" y="13"/>
                    <a:pt x="0" y="13"/>
                    <a:pt x="0" y="13"/>
                  </a:cubicBezTo>
                  <a:cubicBezTo>
                    <a:pt x="0" y="11"/>
                    <a:pt x="0" y="10"/>
                    <a:pt x="1" y="9"/>
                  </a:cubicBezTo>
                  <a:cubicBezTo>
                    <a:pt x="1" y="9"/>
                    <a:pt x="1" y="9"/>
                    <a:pt x="1" y="9"/>
                  </a:cubicBezTo>
                  <a:cubicBezTo>
                    <a:pt x="5" y="0"/>
                    <a:pt x="5" y="0"/>
                    <a:pt x="5" y="0"/>
                  </a:cubicBezTo>
                  <a:cubicBezTo>
                    <a:pt x="9" y="2"/>
                    <a:pt x="9" y="2"/>
                    <a:pt x="9" y="2"/>
                  </a:cubicBezTo>
                  <a:cubicBezTo>
                    <a:pt x="5" y="10"/>
                    <a:pt x="5" y="10"/>
                    <a:pt x="5" y="10"/>
                  </a:cubicBezTo>
                  <a:cubicBezTo>
                    <a:pt x="4" y="11"/>
                    <a:pt x="4" y="12"/>
                    <a:pt x="4" y="13"/>
                  </a:cubicBezTo>
                  <a:cubicBezTo>
                    <a:pt x="4" y="13"/>
                    <a:pt x="4" y="13"/>
                    <a:pt x="4" y="13"/>
                  </a:cubicBezTo>
                  <a:cubicBezTo>
                    <a:pt x="4" y="23"/>
                    <a:pt x="19" y="52"/>
                    <a:pt x="25" y="58"/>
                  </a:cubicBezTo>
                  <a:cubicBezTo>
                    <a:pt x="25" y="58"/>
                    <a:pt x="25" y="58"/>
                    <a:pt x="25" y="58"/>
                  </a:cubicBezTo>
                  <a:cubicBezTo>
                    <a:pt x="26" y="59"/>
                    <a:pt x="33" y="60"/>
                    <a:pt x="42" y="60"/>
                  </a:cubicBezTo>
                  <a:cubicBezTo>
                    <a:pt x="42" y="60"/>
                    <a:pt x="42" y="60"/>
                    <a:pt x="42" y="60"/>
                  </a:cubicBezTo>
                  <a:cubicBezTo>
                    <a:pt x="64" y="60"/>
                    <a:pt x="100" y="55"/>
                    <a:pt x="100" y="55"/>
                  </a:cubicBezTo>
                  <a:cubicBezTo>
                    <a:pt x="100" y="55"/>
                    <a:pt x="100" y="55"/>
                    <a:pt x="100" y="55"/>
                  </a:cubicBezTo>
                  <a:cubicBezTo>
                    <a:pt x="100" y="59"/>
                    <a:pt x="100" y="59"/>
                    <a:pt x="100" y="59"/>
                  </a:cubicBezTo>
                  <a:cubicBezTo>
                    <a:pt x="100" y="59"/>
                    <a:pt x="65" y="64"/>
                    <a:pt x="42" y="64"/>
                  </a:cubicBezTo>
                  <a:cubicBezTo>
                    <a:pt x="42" y="64"/>
                    <a:pt x="42" y="64"/>
                    <a:pt x="42" y="64"/>
                  </a:cubicBezTo>
                  <a:cubicBezTo>
                    <a:pt x="33" y="64"/>
                    <a:pt x="26" y="64"/>
                    <a:pt x="22"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69" name="Freeform 70"/>
            <p:cNvSpPr>
              <a:spLocks noEditPoints="1"/>
            </p:cNvSpPr>
            <p:nvPr/>
          </p:nvSpPr>
          <p:spPr bwMode="auto">
            <a:xfrm>
              <a:off x="2141" y="1978"/>
              <a:ext cx="351" cy="233"/>
            </a:xfrm>
            <a:custGeom>
              <a:avLst/>
              <a:gdLst>
                <a:gd name="T0" fmla="*/ 24 w 104"/>
                <a:gd name="T1" fmla="*/ 64 h 69"/>
                <a:gd name="T2" fmla="*/ 0 w 104"/>
                <a:gd name="T3" fmla="*/ 16 h 69"/>
                <a:gd name="T4" fmla="*/ 1 w 104"/>
                <a:gd name="T5" fmla="*/ 11 h 69"/>
                <a:gd name="T6" fmla="*/ 6 w 104"/>
                <a:gd name="T7" fmla="*/ 0 h 69"/>
                <a:gd name="T8" fmla="*/ 8 w 104"/>
                <a:gd name="T9" fmla="*/ 14 h 69"/>
                <a:gd name="T10" fmla="*/ 8 w 104"/>
                <a:gd name="T11" fmla="*/ 16 h 69"/>
                <a:gd name="T12" fmla="*/ 8 w 104"/>
                <a:gd name="T13" fmla="*/ 16 h 69"/>
                <a:gd name="T14" fmla="*/ 8 w 104"/>
                <a:gd name="T15" fmla="*/ 16 h 69"/>
                <a:gd name="T16" fmla="*/ 28 w 104"/>
                <a:gd name="T17" fmla="*/ 59 h 69"/>
                <a:gd name="T18" fmla="*/ 29 w 104"/>
                <a:gd name="T19" fmla="*/ 60 h 69"/>
                <a:gd name="T20" fmla="*/ 32 w 104"/>
                <a:gd name="T21" fmla="*/ 60 h 69"/>
                <a:gd name="T22" fmla="*/ 42 w 104"/>
                <a:gd name="T23" fmla="*/ 61 h 69"/>
                <a:gd name="T24" fmla="*/ 44 w 104"/>
                <a:gd name="T25" fmla="*/ 61 h 69"/>
                <a:gd name="T26" fmla="*/ 44 w 104"/>
                <a:gd name="T27" fmla="*/ 61 h 69"/>
                <a:gd name="T28" fmla="*/ 102 w 104"/>
                <a:gd name="T29" fmla="*/ 56 h 69"/>
                <a:gd name="T30" fmla="*/ 103 w 104"/>
                <a:gd name="T31" fmla="*/ 56 h 69"/>
                <a:gd name="T32" fmla="*/ 102 w 104"/>
                <a:gd name="T33" fmla="*/ 64 h 69"/>
                <a:gd name="T34" fmla="*/ 102 w 104"/>
                <a:gd name="T35" fmla="*/ 64 h 69"/>
                <a:gd name="T36" fmla="*/ 101 w 104"/>
                <a:gd name="T37" fmla="*/ 65 h 69"/>
                <a:gd name="T38" fmla="*/ 96 w 104"/>
                <a:gd name="T39" fmla="*/ 65 h 69"/>
                <a:gd name="T40" fmla="*/ 82 w 104"/>
                <a:gd name="T41" fmla="*/ 67 h 69"/>
                <a:gd name="T42" fmla="*/ 44 w 104"/>
                <a:gd name="T43" fmla="*/ 69 h 69"/>
                <a:gd name="T44" fmla="*/ 44 w 104"/>
                <a:gd name="T45" fmla="*/ 65 h 69"/>
                <a:gd name="T46" fmla="*/ 77 w 104"/>
                <a:gd name="T47" fmla="*/ 63 h 69"/>
                <a:gd name="T48" fmla="*/ 44 w 104"/>
                <a:gd name="T49" fmla="*/ 65 h 69"/>
                <a:gd name="T50" fmla="*/ 43 w 104"/>
                <a:gd name="T51" fmla="*/ 65 h 69"/>
                <a:gd name="T52" fmla="*/ 44 w 104"/>
                <a:gd name="T53" fmla="*/ 65 h 69"/>
                <a:gd name="T54" fmla="*/ 28 w 104"/>
                <a:gd name="T55" fmla="*/ 64 h 69"/>
                <a:gd name="T56" fmla="*/ 36 w 104"/>
                <a:gd name="T57" fmla="*/ 65 h 69"/>
                <a:gd name="T58" fmla="*/ 26 w 104"/>
                <a:gd name="T59" fmla="*/ 62 h 69"/>
                <a:gd name="T60" fmla="*/ 26 w 104"/>
                <a:gd name="T61" fmla="*/ 62 h 69"/>
                <a:gd name="T62" fmla="*/ 23 w 104"/>
                <a:gd name="T63" fmla="*/ 59 h 69"/>
                <a:gd name="T64" fmla="*/ 26 w 104"/>
                <a:gd name="T65" fmla="*/ 62 h 69"/>
                <a:gd name="T66" fmla="*/ 88 w 104"/>
                <a:gd name="T67" fmla="*/ 62 h 69"/>
                <a:gd name="T68" fmla="*/ 92 w 104"/>
                <a:gd name="T69" fmla="*/ 62 h 69"/>
                <a:gd name="T70" fmla="*/ 98 w 104"/>
                <a:gd name="T71" fmla="*/ 61 h 69"/>
                <a:gd name="T72" fmla="*/ 100 w 104"/>
                <a:gd name="T73" fmla="*/ 61 h 69"/>
                <a:gd name="T74" fmla="*/ 98 w 104"/>
                <a:gd name="T75" fmla="*/ 61 h 69"/>
                <a:gd name="T76" fmla="*/ 23 w 104"/>
                <a:gd name="T77" fmla="*/ 59 h 69"/>
                <a:gd name="T78" fmla="*/ 23 w 104"/>
                <a:gd name="T79" fmla="*/ 5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4" h="69">
                  <a:moveTo>
                    <a:pt x="23" y="65"/>
                  </a:moveTo>
                  <a:cubicBezTo>
                    <a:pt x="24" y="64"/>
                    <a:pt x="24" y="64"/>
                    <a:pt x="24" y="64"/>
                  </a:cubicBezTo>
                  <a:cubicBezTo>
                    <a:pt x="23" y="65"/>
                    <a:pt x="23" y="65"/>
                    <a:pt x="23" y="65"/>
                  </a:cubicBezTo>
                  <a:cubicBezTo>
                    <a:pt x="15" y="57"/>
                    <a:pt x="1" y="30"/>
                    <a:pt x="0" y="16"/>
                  </a:cubicBezTo>
                  <a:cubicBezTo>
                    <a:pt x="0" y="16"/>
                    <a:pt x="0" y="16"/>
                    <a:pt x="0" y="16"/>
                  </a:cubicBezTo>
                  <a:cubicBezTo>
                    <a:pt x="0" y="14"/>
                    <a:pt x="0" y="13"/>
                    <a:pt x="1" y="11"/>
                  </a:cubicBezTo>
                  <a:cubicBezTo>
                    <a:pt x="1" y="11"/>
                    <a:pt x="1" y="11"/>
                    <a:pt x="1" y="11"/>
                  </a:cubicBezTo>
                  <a:cubicBezTo>
                    <a:pt x="6" y="0"/>
                    <a:pt x="6" y="0"/>
                    <a:pt x="6" y="0"/>
                  </a:cubicBezTo>
                  <a:cubicBezTo>
                    <a:pt x="13" y="4"/>
                    <a:pt x="13" y="4"/>
                    <a:pt x="13" y="4"/>
                  </a:cubicBezTo>
                  <a:cubicBezTo>
                    <a:pt x="8" y="14"/>
                    <a:pt x="8" y="14"/>
                    <a:pt x="8" y="14"/>
                  </a:cubicBezTo>
                  <a:cubicBezTo>
                    <a:pt x="8" y="14"/>
                    <a:pt x="8" y="15"/>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26"/>
                    <a:pt x="23" y="55"/>
                    <a:pt x="28" y="59"/>
                  </a:cubicBezTo>
                  <a:cubicBezTo>
                    <a:pt x="28" y="59"/>
                    <a:pt x="28" y="59"/>
                    <a:pt x="28" y="59"/>
                  </a:cubicBezTo>
                  <a:cubicBezTo>
                    <a:pt x="29" y="59"/>
                    <a:pt x="29" y="59"/>
                    <a:pt x="29" y="59"/>
                  </a:cubicBezTo>
                  <a:cubicBezTo>
                    <a:pt x="29" y="59"/>
                    <a:pt x="29" y="60"/>
                    <a:pt x="29" y="60"/>
                  </a:cubicBezTo>
                  <a:cubicBezTo>
                    <a:pt x="29" y="60"/>
                    <a:pt x="29" y="60"/>
                    <a:pt x="29" y="60"/>
                  </a:cubicBezTo>
                  <a:cubicBezTo>
                    <a:pt x="30" y="60"/>
                    <a:pt x="31" y="60"/>
                    <a:pt x="32" y="60"/>
                  </a:cubicBezTo>
                  <a:cubicBezTo>
                    <a:pt x="32" y="60"/>
                    <a:pt x="32" y="60"/>
                    <a:pt x="32" y="60"/>
                  </a:cubicBezTo>
                  <a:cubicBezTo>
                    <a:pt x="35" y="61"/>
                    <a:pt x="38" y="61"/>
                    <a:pt x="42" y="61"/>
                  </a:cubicBezTo>
                  <a:cubicBezTo>
                    <a:pt x="42" y="61"/>
                    <a:pt x="42" y="61"/>
                    <a:pt x="42" y="61"/>
                  </a:cubicBezTo>
                  <a:cubicBezTo>
                    <a:pt x="43" y="61"/>
                    <a:pt x="43" y="61"/>
                    <a:pt x="44" y="61"/>
                  </a:cubicBezTo>
                  <a:cubicBezTo>
                    <a:pt x="44" y="61"/>
                    <a:pt x="44" y="61"/>
                    <a:pt x="44" y="61"/>
                  </a:cubicBezTo>
                  <a:cubicBezTo>
                    <a:pt x="44" y="61"/>
                    <a:pt x="44" y="61"/>
                    <a:pt x="44" y="61"/>
                  </a:cubicBezTo>
                  <a:cubicBezTo>
                    <a:pt x="44" y="61"/>
                    <a:pt x="44" y="61"/>
                    <a:pt x="44" y="61"/>
                  </a:cubicBezTo>
                  <a:cubicBezTo>
                    <a:pt x="66" y="61"/>
                    <a:pt x="101" y="56"/>
                    <a:pt x="102" y="56"/>
                  </a:cubicBezTo>
                  <a:cubicBezTo>
                    <a:pt x="102" y="56"/>
                    <a:pt x="102" y="56"/>
                    <a:pt x="102" y="56"/>
                  </a:cubicBezTo>
                  <a:cubicBezTo>
                    <a:pt x="103" y="56"/>
                    <a:pt x="103" y="56"/>
                    <a:pt x="103" y="56"/>
                  </a:cubicBezTo>
                  <a:cubicBezTo>
                    <a:pt x="104" y="64"/>
                    <a:pt x="104" y="64"/>
                    <a:pt x="104" y="64"/>
                  </a:cubicBezTo>
                  <a:cubicBezTo>
                    <a:pt x="102" y="64"/>
                    <a:pt x="102" y="64"/>
                    <a:pt x="102" y="64"/>
                  </a:cubicBezTo>
                  <a:cubicBezTo>
                    <a:pt x="102" y="64"/>
                    <a:pt x="102" y="64"/>
                    <a:pt x="102" y="64"/>
                  </a:cubicBezTo>
                  <a:cubicBezTo>
                    <a:pt x="102" y="64"/>
                    <a:pt x="102" y="64"/>
                    <a:pt x="102" y="64"/>
                  </a:cubicBezTo>
                  <a:cubicBezTo>
                    <a:pt x="102" y="64"/>
                    <a:pt x="101" y="65"/>
                    <a:pt x="101" y="65"/>
                  </a:cubicBezTo>
                  <a:cubicBezTo>
                    <a:pt x="101" y="65"/>
                    <a:pt x="101" y="65"/>
                    <a:pt x="101" y="65"/>
                  </a:cubicBezTo>
                  <a:cubicBezTo>
                    <a:pt x="100" y="65"/>
                    <a:pt x="98" y="65"/>
                    <a:pt x="96" y="65"/>
                  </a:cubicBezTo>
                  <a:cubicBezTo>
                    <a:pt x="96" y="65"/>
                    <a:pt x="96" y="65"/>
                    <a:pt x="96" y="65"/>
                  </a:cubicBezTo>
                  <a:cubicBezTo>
                    <a:pt x="93" y="66"/>
                    <a:pt x="88" y="66"/>
                    <a:pt x="82" y="67"/>
                  </a:cubicBezTo>
                  <a:cubicBezTo>
                    <a:pt x="82" y="67"/>
                    <a:pt x="82" y="67"/>
                    <a:pt x="82" y="67"/>
                  </a:cubicBezTo>
                  <a:cubicBezTo>
                    <a:pt x="70" y="68"/>
                    <a:pt x="55" y="69"/>
                    <a:pt x="44" y="69"/>
                  </a:cubicBezTo>
                  <a:cubicBezTo>
                    <a:pt x="44" y="69"/>
                    <a:pt x="44" y="69"/>
                    <a:pt x="44" y="69"/>
                  </a:cubicBezTo>
                  <a:cubicBezTo>
                    <a:pt x="35" y="69"/>
                    <a:pt x="28" y="69"/>
                    <a:pt x="23" y="65"/>
                  </a:cubicBezTo>
                  <a:close/>
                  <a:moveTo>
                    <a:pt x="44" y="65"/>
                  </a:moveTo>
                  <a:cubicBezTo>
                    <a:pt x="54" y="65"/>
                    <a:pt x="67" y="64"/>
                    <a:pt x="77" y="63"/>
                  </a:cubicBezTo>
                  <a:cubicBezTo>
                    <a:pt x="77" y="63"/>
                    <a:pt x="77" y="63"/>
                    <a:pt x="77" y="63"/>
                  </a:cubicBezTo>
                  <a:cubicBezTo>
                    <a:pt x="67" y="64"/>
                    <a:pt x="54" y="65"/>
                    <a:pt x="44" y="65"/>
                  </a:cubicBezTo>
                  <a:cubicBezTo>
                    <a:pt x="44" y="65"/>
                    <a:pt x="44" y="65"/>
                    <a:pt x="44" y="65"/>
                  </a:cubicBezTo>
                  <a:cubicBezTo>
                    <a:pt x="44" y="65"/>
                    <a:pt x="44" y="65"/>
                    <a:pt x="44" y="65"/>
                  </a:cubicBezTo>
                  <a:cubicBezTo>
                    <a:pt x="44" y="65"/>
                    <a:pt x="43" y="65"/>
                    <a:pt x="43" y="65"/>
                  </a:cubicBezTo>
                  <a:cubicBezTo>
                    <a:pt x="43" y="65"/>
                    <a:pt x="43" y="65"/>
                    <a:pt x="43" y="65"/>
                  </a:cubicBezTo>
                  <a:cubicBezTo>
                    <a:pt x="43" y="65"/>
                    <a:pt x="44" y="65"/>
                    <a:pt x="44" y="65"/>
                  </a:cubicBezTo>
                  <a:close/>
                  <a:moveTo>
                    <a:pt x="36" y="65"/>
                  </a:moveTo>
                  <a:cubicBezTo>
                    <a:pt x="33" y="64"/>
                    <a:pt x="30" y="64"/>
                    <a:pt x="28" y="64"/>
                  </a:cubicBezTo>
                  <a:cubicBezTo>
                    <a:pt x="28" y="64"/>
                    <a:pt x="28" y="64"/>
                    <a:pt x="28" y="64"/>
                  </a:cubicBezTo>
                  <a:cubicBezTo>
                    <a:pt x="30" y="64"/>
                    <a:pt x="33" y="64"/>
                    <a:pt x="36" y="65"/>
                  </a:cubicBezTo>
                  <a:close/>
                  <a:moveTo>
                    <a:pt x="26" y="62"/>
                  </a:moveTo>
                  <a:cubicBezTo>
                    <a:pt x="26" y="62"/>
                    <a:pt x="26" y="62"/>
                    <a:pt x="26" y="62"/>
                  </a:cubicBezTo>
                  <a:cubicBezTo>
                    <a:pt x="26" y="62"/>
                    <a:pt x="26" y="62"/>
                    <a:pt x="26" y="62"/>
                  </a:cubicBezTo>
                  <a:cubicBezTo>
                    <a:pt x="26" y="62"/>
                    <a:pt x="26" y="62"/>
                    <a:pt x="26" y="62"/>
                  </a:cubicBezTo>
                  <a:cubicBezTo>
                    <a:pt x="25" y="62"/>
                    <a:pt x="24" y="60"/>
                    <a:pt x="23" y="59"/>
                  </a:cubicBezTo>
                  <a:cubicBezTo>
                    <a:pt x="23" y="59"/>
                    <a:pt x="23" y="59"/>
                    <a:pt x="23" y="59"/>
                  </a:cubicBezTo>
                  <a:cubicBezTo>
                    <a:pt x="24" y="60"/>
                    <a:pt x="25" y="61"/>
                    <a:pt x="26" y="62"/>
                  </a:cubicBezTo>
                  <a:cubicBezTo>
                    <a:pt x="26" y="62"/>
                    <a:pt x="26" y="62"/>
                    <a:pt x="26" y="62"/>
                  </a:cubicBezTo>
                  <a:cubicBezTo>
                    <a:pt x="26" y="62"/>
                    <a:pt x="26" y="62"/>
                    <a:pt x="26" y="62"/>
                  </a:cubicBezTo>
                  <a:close/>
                  <a:moveTo>
                    <a:pt x="88" y="62"/>
                  </a:moveTo>
                  <a:cubicBezTo>
                    <a:pt x="89" y="62"/>
                    <a:pt x="91" y="62"/>
                    <a:pt x="92" y="62"/>
                  </a:cubicBezTo>
                  <a:cubicBezTo>
                    <a:pt x="92" y="62"/>
                    <a:pt x="92" y="62"/>
                    <a:pt x="92" y="62"/>
                  </a:cubicBezTo>
                  <a:cubicBezTo>
                    <a:pt x="91" y="62"/>
                    <a:pt x="89" y="62"/>
                    <a:pt x="88" y="62"/>
                  </a:cubicBezTo>
                  <a:close/>
                  <a:moveTo>
                    <a:pt x="98" y="61"/>
                  </a:moveTo>
                  <a:cubicBezTo>
                    <a:pt x="99" y="61"/>
                    <a:pt x="99" y="61"/>
                    <a:pt x="100" y="61"/>
                  </a:cubicBezTo>
                  <a:cubicBezTo>
                    <a:pt x="100" y="61"/>
                    <a:pt x="100" y="61"/>
                    <a:pt x="100" y="61"/>
                  </a:cubicBezTo>
                  <a:cubicBezTo>
                    <a:pt x="100" y="61"/>
                    <a:pt x="100" y="61"/>
                    <a:pt x="100" y="61"/>
                  </a:cubicBezTo>
                  <a:cubicBezTo>
                    <a:pt x="99" y="61"/>
                    <a:pt x="99" y="61"/>
                    <a:pt x="98" y="61"/>
                  </a:cubicBezTo>
                  <a:close/>
                  <a:moveTo>
                    <a:pt x="23" y="59"/>
                  </a:moveTo>
                  <a:cubicBezTo>
                    <a:pt x="23" y="59"/>
                    <a:pt x="23" y="59"/>
                    <a:pt x="23" y="59"/>
                  </a:cubicBezTo>
                  <a:cubicBezTo>
                    <a:pt x="23" y="59"/>
                    <a:pt x="23" y="59"/>
                    <a:pt x="23" y="59"/>
                  </a:cubicBezTo>
                  <a:cubicBezTo>
                    <a:pt x="23" y="59"/>
                    <a:pt x="23" y="59"/>
                    <a:pt x="23"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70" name="Freeform 71"/>
            <p:cNvSpPr/>
            <p:nvPr/>
          </p:nvSpPr>
          <p:spPr bwMode="auto">
            <a:xfrm>
              <a:off x="2158" y="1944"/>
              <a:ext cx="51" cy="61"/>
            </a:xfrm>
            <a:custGeom>
              <a:avLst/>
              <a:gdLst>
                <a:gd name="T0" fmla="*/ 4 w 15"/>
                <a:gd name="T1" fmla="*/ 18 h 18"/>
                <a:gd name="T2" fmla="*/ 0 w 15"/>
                <a:gd name="T3" fmla="*/ 12 h 18"/>
                <a:gd name="T4" fmla="*/ 0 w 15"/>
                <a:gd name="T5" fmla="*/ 12 h 18"/>
                <a:gd name="T6" fmla="*/ 1 w 15"/>
                <a:gd name="T7" fmla="*/ 8 h 18"/>
                <a:gd name="T8" fmla="*/ 1 w 15"/>
                <a:gd name="T9" fmla="*/ 8 h 18"/>
                <a:gd name="T10" fmla="*/ 7 w 15"/>
                <a:gd name="T11" fmla="*/ 0 h 18"/>
                <a:gd name="T12" fmla="*/ 7 w 15"/>
                <a:gd name="T13" fmla="*/ 0 h 18"/>
                <a:gd name="T14" fmla="*/ 9 w 15"/>
                <a:gd name="T15" fmla="*/ 3 h 18"/>
                <a:gd name="T16" fmla="*/ 8 w 15"/>
                <a:gd name="T17" fmla="*/ 4 h 18"/>
                <a:gd name="T18" fmla="*/ 8 w 15"/>
                <a:gd name="T19" fmla="*/ 4 h 18"/>
                <a:gd name="T20" fmla="*/ 5 w 15"/>
                <a:gd name="T21" fmla="*/ 10 h 18"/>
                <a:gd name="T22" fmla="*/ 5 w 15"/>
                <a:gd name="T23" fmla="*/ 10 h 18"/>
                <a:gd name="T24" fmla="*/ 4 w 15"/>
                <a:gd name="T25" fmla="*/ 12 h 18"/>
                <a:gd name="T26" fmla="*/ 4 w 15"/>
                <a:gd name="T27" fmla="*/ 12 h 18"/>
                <a:gd name="T28" fmla="*/ 5 w 15"/>
                <a:gd name="T29" fmla="*/ 14 h 18"/>
                <a:gd name="T30" fmla="*/ 5 w 15"/>
                <a:gd name="T31" fmla="*/ 14 h 18"/>
                <a:gd name="T32" fmla="*/ 5 w 15"/>
                <a:gd name="T33" fmla="*/ 14 h 18"/>
                <a:gd name="T34" fmla="*/ 5 w 15"/>
                <a:gd name="T35" fmla="*/ 14 h 18"/>
                <a:gd name="T36" fmla="*/ 14 w 15"/>
                <a:gd name="T37" fmla="*/ 12 h 18"/>
                <a:gd name="T38" fmla="*/ 14 w 15"/>
                <a:gd name="T39" fmla="*/ 12 h 18"/>
                <a:gd name="T40" fmla="*/ 15 w 15"/>
                <a:gd name="T41" fmla="*/ 16 h 18"/>
                <a:gd name="T42" fmla="*/ 5 w 15"/>
                <a:gd name="T43" fmla="*/ 18 h 18"/>
                <a:gd name="T44" fmla="*/ 4 w 15"/>
                <a:gd name="T45"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8">
                  <a:moveTo>
                    <a:pt x="4" y="18"/>
                  </a:moveTo>
                  <a:cubicBezTo>
                    <a:pt x="4" y="18"/>
                    <a:pt x="0" y="16"/>
                    <a:pt x="0" y="12"/>
                  </a:cubicBezTo>
                  <a:cubicBezTo>
                    <a:pt x="0" y="12"/>
                    <a:pt x="0" y="12"/>
                    <a:pt x="0" y="12"/>
                  </a:cubicBezTo>
                  <a:cubicBezTo>
                    <a:pt x="0" y="11"/>
                    <a:pt x="0" y="9"/>
                    <a:pt x="1" y="8"/>
                  </a:cubicBezTo>
                  <a:cubicBezTo>
                    <a:pt x="1" y="8"/>
                    <a:pt x="1" y="8"/>
                    <a:pt x="1" y="8"/>
                  </a:cubicBezTo>
                  <a:cubicBezTo>
                    <a:pt x="5" y="2"/>
                    <a:pt x="6" y="0"/>
                    <a:pt x="7" y="0"/>
                  </a:cubicBezTo>
                  <a:cubicBezTo>
                    <a:pt x="7" y="0"/>
                    <a:pt x="7" y="0"/>
                    <a:pt x="7" y="0"/>
                  </a:cubicBezTo>
                  <a:cubicBezTo>
                    <a:pt x="9" y="3"/>
                    <a:pt x="9" y="3"/>
                    <a:pt x="9" y="3"/>
                  </a:cubicBezTo>
                  <a:cubicBezTo>
                    <a:pt x="9" y="3"/>
                    <a:pt x="9" y="3"/>
                    <a:pt x="8" y="4"/>
                  </a:cubicBezTo>
                  <a:cubicBezTo>
                    <a:pt x="8" y="4"/>
                    <a:pt x="8" y="4"/>
                    <a:pt x="8" y="4"/>
                  </a:cubicBezTo>
                  <a:cubicBezTo>
                    <a:pt x="8" y="5"/>
                    <a:pt x="6" y="7"/>
                    <a:pt x="5" y="10"/>
                  </a:cubicBezTo>
                  <a:cubicBezTo>
                    <a:pt x="5" y="10"/>
                    <a:pt x="5" y="10"/>
                    <a:pt x="5" y="10"/>
                  </a:cubicBezTo>
                  <a:cubicBezTo>
                    <a:pt x="4" y="11"/>
                    <a:pt x="4" y="11"/>
                    <a:pt x="4" y="12"/>
                  </a:cubicBezTo>
                  <a:cubicBezTo>
                    <a:pt x="4" y="12"/>
                    <a:pt x="4" y="12"/>
                    <a:pt x="4" y="12"/>
                  </a:cubicBezTo>
                  <a:cubicBezTo>
                    <a:pt x="4" y="13"/>
                    <a:pt x="4" y="13"/>
                    <a:pt x="5" y="14"/>
                  </a:cubicBezTo>
                  <a:cubicBezTo>
                    <a:pt x="5" y="14"/>
                    <a:pt x="5" y="14"/>
                    <a:pt x="5" y="14"/>
                  </a:cubicBezTo>
                  <a:cubicBezTo>
                    <a:pt x="5" y="14"/>
                    <a:pt x="5" y="14"/>
                    <a:pt x="5" y="14"/>
                  </a:cubicBezTo>
                  <a:cubicBezTo>
                    <a:pt x="5" y="14"/>
                    <a:pt x="5" y="14"/>
                    <a:pt x="5" y="14"/>
                  </a:cubicBezTo>
                  <a:cubicBezTo>
                    <a:pt x="14" y="12"/>
                    <a:pt x="14" y="12"/>
                    <a:pt x="14" y="12"/>
                  </a:cubicBezTo>
                  <a:cubicBezTo>
                    <a:pt x="14" y="12"/>
                    <a:pt x="14" y="12"/>
                    <a:pt x="14" y="12"/>
                  </a:cubicBezTo>
                  <a:cubicBezTo>
                    <a:pt x="15" y="16"/>
                    <a:pt x="15" y="16"/>
                    <a:pt x="15" y="16"/>
                  </a:cubicBezTo>
                  <a:cubicBezTo>
                    <a:pt x="5" y="18"/>
                    <a:pt x="5" y="18"/>
                    <a:pt x="5" y="18"/>
                  </a:cubicBezTo>
                  <a:cubicBezTo>
                    <a:pt x="4" y="18"/>
                    <a:pt x="4" y="18"/>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71" name="Freeform 72"/>
            <p:cNvSpPr>
              <a:spLocks noEditPoints="1"/>
            </p:cNvSpPr>
            <p:nvPr/>
          </p:nvSpPr>
          <p:spPr bwMode="auto">
            <a:xfrm>
              <a:off x="2152" y="1934"/>
              <a:ext cx="64" cy="78"/>
            </a:xfrm>
            <a:custGeom>
              <a:avLst/>
              <a:gdLst>
                <a:gd name="T0" fmla="*/ 6 w 19"/>
                <a:gd name="T1" fmla="*/ 23 h 23"/>
                <a:gd name="T2" fmla="*/ 5 w 19"/>
                <a:gd name="T3" fmla="*/ 23 h 23"/>
                <a:gd name="T4" fmla="*/ 6 w 19"/>
                <a:gd name="T5" fmla="*/ 21 h 23"/>
                <a:gd name="T6" fmla="*/ 7 w 19"/>
                <a:gd name="T7" fmla="*/ 21 h 23"/>
                <a:gd name="T8" fmla="*/ 6 w 19"/>
                <a:gd name="T9" fmla="*/ 21 h 23"/>
                <a:gd name="T10" fmla="*/ 5 w 19"/>
                <a:gd name="T11" fmla="*/ 23 h 23"/>
                <a:gd name="T12" fmla="*/ 5 w 19"/>
                <a:gd name="T13" fmla="*/ 23 h 23"/>
                <a:gd name="T14" fmla="*/ 5 w 19"/>
                <a:gd name="T15" fmla="*/ 23 h 23"/>
                <a:gd name="T16" fmla="*/ 5 w 19"/>
                <a:gd name="T17" fmla="*/ 22 h 23"/>
                <a:gd name="T18" fmla="*/ 5 w 19"/>
                <a:gd name="T19" fmla="*/ 22 h 23"/>
                <a:gd name="T20" fmla="*/ 3 w 19"/>
                <a:gd name="T21" fmla="*/ 21 h 23"/>
                <a:gd name="T22" fmla="*/ 3 w 19"/>
                <a:gd name="T23" fmla="*/ 21 h 23"/>
                <a:gd name="T24" fmla="*/ 0 w 19"/>
                <a:gd name="T25" fmla="*/ 15 h 23"/>
                <a:gd name="T26" fmla="*/ 0 w 19"/>
                <a:gd name="T27" fmla="*/ 15 h 23"/>
                <a:gd name="T28" fmla="*/ 2 w 19"/>
                <a:gd name="T29" fmla="*/ 9 h 23"/>
                <a:gd name="T30" fmla="*/ 2 w 19"/>
                <a:gd name="T31" fmla="*/ 9 h 23"/>
                <a:gd name="T32" fmla="*/ 7 w 19"/>
                <a:gd name="T33" fmla="*/ 2 h 23"/>
                <a:gd name="T34" fmla="*/ 7 w 19"/>
                <a:gd name="T35" fmla="*/ 2 h 23"/>
                <a:gd name="T36" fmla="*/ 9 w 19"/>
                <a:gd name="T37" fmla="*/ 0 h 23"/>
                <a:gd name="T38" fmla="*/ 13 w 19"/>
                <a:gd name="T39" fmla="*/ 5 h 23"/>
                <a:gd name="T40" fmla="*/ 13 w 19"/>
                <a:gd name="T41" fmla="*/ 6 h 23"/>
                <a:gd name="T42" fmla="*/ 13 w 19"/>
                <a:gd name="T43" fmla="*/ 7 h 23"/>
                <a:gd name="T44" fmla="*/ 13 w 19"/>
                <a:gd name="T45" fmla="*/ 7 h 23"/>
                <a:gd name="T46" fmla="*/ 13 w 19"/>
                <a:gd name="T47" fmla="*/ 7 h 23"/>
                <a:gd name="T48" fmla="*/ 13 w 19"/>
                <a:gd name="T49" fmla="*/ 7 h 23"/>
                <a:gd name="T50" fmla="*/ 13 w 19"/>
                <a:gd name="T51" fmla="*/ 7 h 23"/>
                <a:gd name="T52" fmla="*/ 13 w 19"/>
                <a:gd name="T53" fmla="*/ 7 h 23"/>
                <a:gd name="T54" fmla="*/ 13 w 19"/>
                <a:gd name="T55" fmla="*/ 7 h 23"/>
                <a:gd name="T56" fmla="*/ 13 w 19"/>
                <a:gd name="T57" fmla="*/ 8 h 23"/>
                <a:gd name="T58" fmla="*/ 13 w 19"/>
                <a:gd name="T59" fmla="*/ 8 h 23"/>
                <a:gd name="T60" fmla="*/ 12 w 19"/>
                <a:gd name="T61" fmla="*/ 8 h 23"/>
                <a:gd name="T62" fmla="*/ 12 w 19"/>
                <a:gd name="T63" fmla="*/ 8 h 23"/>
                <a:gd name="T64" fmla="*/ 8 w 19"/>
                <a:gd name="T65" fmla="*/ 14 h 23"/>
                <a:gd name="T66" fmla="*/ 8 w 19"/>
                <a:gd name="T67" fmla="*/ 14 h 23"/>
                <a:gd name="T68" fmla="*/ 8 w 19"/>
                <a:gd name="T69" fmla="*/ 15 h 23"/>
                <a:gd name="T70" fmla="*/ 8 w 19"/>
                <a:gd name="T71" fmla="*/ 15 h 23"/>
                <a:gd name="T72" fmla="*/ 15 w 19"/>
                <a:gd name="T73" fmla="*/ 13 h 23"/>
                <a:gd name="T74" fmla="*/ 16 w 19"/>
                <a:gd name="T75" fmla="*/ 13 h 23"/>
                <a:gd name="T76" fmla="*/ 17 w 19"/>
                <a:gd name="T77" fmla="*/ 13 h 23"/>
                <a:gd name="T78" fmla="*/ 19 w 19"/>
                <a:gd name="T79" fmla="*/ 20 h 23"/>
                <a:gd name="T80" fmla="*/ 7 w 19"/>
                <a:gd name="T81" fmla="*/ 23 h 23"/>
                <a:gd name="T82" fmla="*/ 6 w 19"/>
                <a:gd name="T83" fmla="*/ 23 h 23"/>
                <a:gd name="T84" fmla="*/ 7 w 19"/>
                <a:gd name="T85" fmla="*/ 19 h 23"/>
                <a:gd name="T86" fmla="*/ 14 w 19"/>
                <a:gd name="T87" fmla="*/ 17 h 23"/>
                <a:gd name="T88" fmla="*/ 14 w 19"/>
                <a:gd name="T89" fmla="*/ 17 h 23"/>
                <a:gd name="T90" fmla="*/ 7 w 19"/>
                <a:gd name="T91" fmla="*/ 19 h 23"/>
                <a:gd name="T92" fmla="*/ 7 w 19"/>
                <a:gd name="T93" fmla="*/ 19 h 23"/>
                <a:gd name="T94" fmla="*/ 6 w 19"/>
                <a:gd name="T95" fmla="*/ 19 h 23"/>
                <a:gd name="T96" fmla="*/ 5 w 19"/>
                <a:gd name="T97" fmla="*/ 18 h 23"/>
                <a:gd name="T98" fmla="*/ 5 w 19"/>
                <a:gd name="T99" fmla="*/ 18 h 23"/>
                <a:gd name="T100" fmla="*/ 5 w 19"/>
                <a:gd name="T101" fmla="*/ 17 h 23"/>
                <a:gd name="T102" fmla="*/ 5 w 19"/>
                <a:gd name="T103" fmla="*/ 17 h 23"/>
                <a:gd name="T104" fmla="*/ 6 w 19"/>
                <a:gd name="T105" fmla="*/ 19 h 23"/>
                <a:gd name="T106" fmla="*/ 4 w 19"/>
                <a:gd name="T107" fmla="*/ 15 h 23"/>
                <a:gd name="T108" fmla="*/ 4 w 19"/>
                <a:gd name="T109" fmla="*/ 13 h 23"/>
                <a:gd name="T110" fmla="*/ 4 w 19"/>
                <a:gd name="T111" fmla="*/ 13 h 23"/>
                <a:gd name="T112" fmla="*/ 4 w 19"/>
                <a:gd name="T113" fmla="*/ 15 h 23"/>
                <a:gd name="T114" fmla="*/ 6 w 19"/>
                <a:gd name="T115" fmla="*/ 10 h 23"/>
                <a:gd name="T116" fmla="*/ 7 w 19"/>
                <a:gd name="T117" fmla="*/ 8 h 23"/>
                <a:gd name="T118" fmla="*/ 7 w 19"/>
                <a:gd name="T119" fmla="*/ 8 h 23"/>
                <a:gd name="T120" fmla="*/ 6 w 19"/>
                <a:gd name="T121"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 h="23">
                  <a:moveTo>
                    <a:pt x="6" y="23"/>
                  </a:moveTo>
                  <a:cubicBezTo>
                    <a:pt x="5" y="23"/>
                    <a:pt x="5" y="23"/>
                    <a:pt x="5" y="23"/>
                  </a:cubicBezTo>
                  <a:cubicBezTo>
                    <a:pt x="6" y="21"/>
                    <a:pt x="6" y="21"/>
                    <a:pt x="6" y="21"/>
                  </a:cubicBezTo>
                  <a:cubicBezTo>
                    <a:pt x="7" y="21"/>
                    <a:pt x="7" y="21"/>
                    <a:pt x="7" y="21"/>
                  </a:cubicBezTo>
                  <a:cubicBezTo>
                    <a:pt x="6" y="21"/>
                    <a:pt x="6" y="21"/>
                    <a:pt x="6" y="21"/>
                  </a:cubicBezTo>
                  <a:cubicBezTo>
                    <a:pt x="5" y="23"/>
                    <a:pt x="5" y="23"/>
                    <a:pt x="5" y="23"/>
                  </a:cubicBezTo>
                  <a:cubicBezTo>
                    <a:pt x="5" y="23"/>
                    <a:pt x="5" y="23"/>
                    <a:pt x="5" y="23"/>
                  </a:cubicBezTo>
                  <a:cubicBezTo>
                    <a:pt x="5" y="23"/>
                    <a:pt x="5" y="23"/>
                    <a:pt x="5" y="23"/>
                  </a:cubicBezTo>
                  <a:cubicBezTo>
                    <a:pt x="5" y="23"/>
                    <a:pt x="5" y="23"/>
                    <a:pt x="5" y="22"/>
                  </a:cubicBezTo>
                  <a:cubicBezTo>
                    <a:pt x="5" y="22"/>
                    <a:pt x="5" y="22"/>
                    <a:pt x="5" y="22"/>
                  </a:cubicBezTo>
                  <a:cubicBezTo>
                    <a:pt x="4" y="22"/>
                    <a:pt x="3" y="22"/>
                    <a:pt x="3" y="21"/>
                  </a:cubicBezTo>
                  <a:cubicBezTo>
                    <a:pt x="3" y="21"/>
                    <a:pt x="3" y="21"/>
                    <a:pt x="3" y="21"/>
                  </a:cubicBezTo>
                  <a:cubicBezTo>
                    <a:pt x="1" y="20"/>
                    <a:pt x="0" y="18"/>
                    <a:pt x="0" y="15"/>
                  </a:cubicBezTo>
                  <a:cubicBezTo>
                    <a:pt x="0" y="15"/>
                    <a:pt x="0" y="15"/>
                    <a:pt x="0" y="15"/>
                  </a:cubicBezTo>
                  <a:cubicBezTo>
                    <a:pt x="0" y="13"/>
                    <a:pt x="1" y="11"/>
                    <a:pt x="2" y="9"/>
                  </a:cubicBezTo>
                  <a:cubicBezTo>
                    <a:pt x="2" y="9"/>
                    <a:pt x="2" y="9"/>
                    <a:pt x="2" y="9"/>
                  </a:cubicBezTo>
                  <a:cubicBezTo>
                    <a:pt x="5" y="4"/>
                    <a:pt x="7" y="2"/>
                    <a:pt x="7" y="2"/>
                  </a:cubicBezTo>
                  <a:cubicBezTo>
                    <a:pt x="7" y="2"/>
                    <a:pt x="7" y="2"/>
                    <a:pt x="7" y="2"/>
                  </a:cubicBezTo>
                  <a:cubicBezTo>
                    <a:pt x="9" y="0"/>
                    <a:pt x="9" y="0"/>
                    <a:pt x="9" y="0"/>
                  </a:cubicBezTo>
                  <a:cubicBezTo>
                    <a:pt x="13" y="5"/>
                    <a:pt x="13" y="5"/>
                    <a:pt x="13" y="5"/>
                  </a:cubicBezTo>
                  <a:cubicBezTo>
                    <a:pt x="13" y="6"/>
                    <a:pt x="13" y="6"/>
                    <a:pt x="13" y="6"/>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8"/>
                  </a:cubicBezTo>
                  <a:cubicBezTo>
                    <a:pt x="13" y="8"/>
                    <a:pt x="13" y="8"/>
                    <a:pt x="13" y="8"/>
                  </a:cubicBezTo>
                  <a:cubicBezTo>
                    <a:pt x="13" y="8"/>
                    <a:pt x="12" y="8"/>
                    <a:pt x="12" y="8"/>
                  </a:cubicBezTo>
                  <a:cubicBezTo>
                    <a:pt x="12" y="8"/>
                    <a:pt x="12" y="8"/>
                    <a:pt x="12" y="8"/>
                  </a:cubicBezTo>
                  <a:cubicBezTo>
                    <a:pt x="11" y="9"/>
                    <a:pt x="10" y="11"/>
                    <a:pt x="8" y="14"/>
                  </a:cubicBezTo>
                  <a:cubicBezTo>
                    <a:pt x="8" y="14"/>
                    <a:pt x="8" y="14"/>
                    <a:pt x="8" y="14"/>
                  </a:cubicBezTo>
                  <a:cubicBezTo>
                    <a:pt x="8" y="14"/>
                    <a:pt x="8" y="15"/>
                    <a:pt x="8" y="15"/>
                  </a:cubicBezTo>
                  <a:cubicBezTo>
                    <a:pt x="8" y="15"/>
                    <a:pt x="8" y="15"/>
                    <a:pt x="8" y="15"/>
                  </a:cubicBezTo>
                  <a:cubicBezTo>
                    <a:pt x="15" y="13"/>
                    <a:pt x="15" y="13"/>
                    <a:pt x="15" y="13"/>
                  </a:cubicBezTo>
                  <a:cubicBezTo>
                    <a:pt x="16" y="13"/>
                    <a:pt x="16" y="13"/>
                    <a:pt x="16" y="13"/>
                  </a:cubicBezTo>
                  <a:cubicBezTo>
                    <a:pt x="17" y="13"/>
                    <a:pt x="17" y="13"/>
                    <a:pt x="17" y="13"/>
                  </a:cubicBezTo>
                  <a:cubicBezTo>
                    <a:pt x="19" y="20"/>
                    <a:pt x="19" y="20"/>
                    <a:pt x="19" y="20"/>
                  </a:cubicBezTo>
                  <a:cubicBezTo>
                    <a:pt x="7" y="23"/>
                    <a:pt x="7" y="23"/>
                    <a:pt x="7" y="23"/>
                  </a:cubicBezTo>
                  <a:cubicBezTo>
                    <a:pt x="6" y="23"/>
                    <a:pt x="6" y="23"/>
                    <a:pt x="6" y="23"/>
                  </a:cubicBezTo>
                  <a:close/>
                  <a:moveTo>
                    <a:pt x="7" y="19"/>
                  </a:moveTo>
                  <a:cubicBezTo>
                    <a:pt x="14" y="17"/>
                    <a:pt x="14" y="17"/>
                    <a:pt x="14" y="17"/>
                  </a:cubicBezTo>
                  <a:cubicBezTo>
                    <a:pt x="14" y="17"/>
                    <a:pt x="14" y="17"/>
                    <a:pt x="14" y="17"/>
                  </a:cubicBezTo>
                  <a:cubicBezTo>
                    <a:pt x="7" y="19"/>
                    <a:pt x="7" y="19"/>
                    <a:pt x="7" y="19"/>
                  </a:cubicBezTo>
                  <a:cubicBezTo>
                    <a:pt x="7" y="19"/>
                    <a:pt x="7" y="19"/>
                    <a:pt x="7" y="19"/>
                  </a:cubicBezTo>
                  <a:close/>
                  <a:moveTo>
                    <a:pt x="6" y="19"/>
                  </a:moveTo>
                  <a:cubicBezTo>
                    <a:pt x="6" y="19"/>
                    <a:pt x="6" y="18"/>
                    <a:pt x="5" y="18"/>
                  </a:cubicBezTo>
                  <a:cubicBezTo>
                    <a:pt x="5" y="18"/>
                    <a:pt x="5" y="18"/>
                    <a:pt x="5" y="18"/>
                  </a:cubicBezTo>
                  <a:cubicBezTo>
                    <a:pt x="5" y="18"/>
                    <a:pt x="5" y="18"/>
                    <a:pt x="5" y="17"/>
                  </a:cubicBezTo>
                  <a:cubicBezTo>
                    <a:pt x="5" y="17"/>
                    <a:pt x="5" y="17"/>
                    <a:pt x="5" y="17"/>
                  </a:cubicBezTo>
                  <a:cubicBezTo>
                    <a:pt x="5" y="18"/>
                    <a:pt x="6" y="18"/>
                    <a:pt x="6" y="19"/>
                  </a:cubicBezTo>
                  <a:close/>
                  <a:moveTo>
                    <a:pt x="4" y="15"/>
                  </a:moveTo>
                  <a:cubicBezTo>
                    <a:pt x="4" y="14"/>
                    <a:pt x="4" y="14"/>
                    <a:pt x="4" y="13"/>
                  </a:cubicBezTo>
                  <a:cubicBezTo>
                    <a:pt x="4" y="13"/>
                    <a:pt x="4" y="13"/>
                    <a:pt x="4" y="13"/>
                  </a:cubicBezTo>
                  <a:cubicBezTo>
                    <a:pt x="4" y="14"/>
                    <a:pt x="4" y="14"/>
                    <a:pt x="4" y="15"/>
                  </a:cubicBezTo>
                  <a:close/>
                  <a:moveTo>
                    <a:pt x="6" y="10"/>
                  </a:moveTo>
                  <a:cubicBezTo>
                    <a:pt x="7" y="9"/>
                    <a:pt x="7" y="9"/>
                    <a:pt x="7" y="8"/>
                  </a:cubicBezTo>
                  <a:cubicBezTo>
                    <a:pt x="7" y="8"/>
                    <a:pt x="7" y="8"/>
                    <a:pt x="7" y="8"/>
                  </a:cubicBezTo>
                  <a:cubicBezTo>
                    <a:pt x="7" y="9"/>
                    <a:pt x="7" y="9"/>
                    <a:pt x="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72" name="Freeform 73"/>
            <p:cNvSpPr/>
            <p:nvPr/>
          </p:nvSpPr>
          <p:spPr bwMode="auto">
            <a:xfrm>
              <a:off x="2145" y="1958"/>
              <a:ext cx="54" cy="50"/>
            </a:xfrm>
            <a:custGeom>
              <a:avLst/>
              <a:gdLst>
                <a:gd name="T0" fmla="*/ 0 w 54"/>
                <a:gd name="T1" fmla="*/ 27 h 50"/>
                <a:gd name="T2" fmla="*/ 10 w 54"/>
                <a:gd name="T3" fmla="*/ 16 h 50"/>
                <a:gd name="T4" fmla="*/ 20 w 54"/>
                <a:gd name="T5" fmla="*/ 30 h 50"/>
                <a:gd name="T6" fmla="*/ 44 w 54"/>
                <a:gd name="T7" fmla="*/ 0 h 50"/>
                <a:gd name="T8" fmla="*/ 44 w 54"/>
                <a:gd name="T9" fmla="*/ 0 h 50"/>
                <a:gd name="T10" fmla="*/ 54 w 54"/>
                <a:gd name="T11" fmla="*/ 10 h 50"/>
                <a:gd name="T12" fmla="*/ 23 w 54"/>
                <a:gd name="T13" fmla="*/ 50 h 50"/>
                <a:gd name="T14" fmla="*/ 0 w 54"/>
                <a:gd name="T15" fmla="*/ 27 h 50"/>
                <a:gd name="T16" fmla="*/ 0 w 54"/>
                <a:gd name="T17" fmla="*/ 2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0">
                  <a:moveTo>
                    <a:pt x="0" y="27"/>
                  </a:moveTo>
                  <a:lnTo>
                    <a:pt x="10" y="16"/>
                  </a:lnTo>
                  <a:lnTo>
                    <a:pt x="20" y="30"/>
                  </a:lnTo>
                  <a:lnTo>
                    <a:pt x="44" y="0"/>
                  </a:lnTo>
                  <a:lnTo>
                    <a:pt x="44" y="0"/>
                  </a:lnTo>
                  <a:lnTo>
                    <a:pt x="54" y="10"/>
                  </a:lnTo>
                  <a:lnTo>
                    <a:pt x="23" y="50"/>
                  </a:lnTo>
                  <a:lnTo>
                    <a:pt x="0" y="27"/>
                  </a:lnTo>
                  <a:lnTo>
                    <a:pt x="0"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73" name="Freeform 74"/>
            <p:cNvSpPr>
              <a:spLocks noEditPoints="1"/>
            </p:cNvSpPr>
            <p:nvPr/>
          </p:nvSpPr>
          <p:spPr bwMode="auto">
            <a:xfrm>
              <a:off x="2135" y="1951"/>
              <a:ext cx="74" cy="67"/>
            </a:xfrm>
            <a:custGeom>
              <a:avLst/>
              <a:gdLst>
                <a:gd name="T0" fmla="*/ 3 w 74"/>
                <a:gd name="T1" fmla="*/ 40 h 67"/>
                <a:gd name="T2" fmla="*/ 10 w 74"/>
                <a:gd name="T3" fmla="*/ 34 h 67"/>
                <a:gd name="T4" fmla="*/ 13 w 74"/>
                <a:gd name="T5" fmla="*/ 40 h 67"/>
                <a:gd name="T6" fmla="*/ 10 w 74"/>
                <a:gd name="T7" fmla="*/ 34 h 67"/>
                <a:gd name="T8" fmla="*/ 3 w 74"/>
                <a:gd name="T9" fmla="*/ 40 h 67"/>
                <a:gd name="T10" fmla="*/ 0 w 74"/>
                <a:gd name="T11" fmla="*/ 34 h 67"/>
                <a:gd name="T12" fmla="*/ 20 w 74"/>
                <a:gd name="T13" fmla="*/ 17 h 67"/>
                <a:gd name="T14" fmla="*/ 23 w 74"/>
                <a:gd name="T15" fmla="*/ 20 h 67"/>
                <a:gd name="T16" fmla="*/ 30 w 74"/>
                <a:gd name="T17" fmla="*/ 27 h 67"/>
                <a:gd name="T18" fmla="*/ 50 w 74"/>
                <a:gd name="T19" fmla="*/ 0 h 67"/>
                <a:gd name="T20" fmla="*/ 54 w 74"/>
                <a:gd name="T21" fmla="*/ 0 h 67"/>
                <a:gd name="T22" fmla="*/ 54 w 74"/>
                <a:gd name="T23" fmla="*/ 0 h 67"/>
                <a:gd name="T24" fmla="*/ 74 w 74"/>
                <a:gd name="T25" fmla="*/ 13 h 67"/>
                <a:gd name="T26" fmla="*/ 33 w 74"/>
                <a:gd name="T27" fmla="*/ 67 h 67"/>
                <a:gd name="T28" fmla="*/ 3 w 74"/>
                <a:gd name="T29" fmla="*/ 40 h 67"/>
                <a:gd name="T30" fmla="*/ 3 w 74"/>
                <a:gd name="T31" fmla="*/ 40 h 67"/>
                <a:gd name="T32" fmla="*/ 33 w 74"/>
                <a:gd name="T33" fmla="*/ 47 h 67"/>
                <a:gd name="T34" fmla="*/ 54 w 74"/>
                <a:gd name="T35" fmla="*/ 17 h 67"/>
                <a:gd name="T36" fmla="*/ 54 w 74"/>
                <a:gd name="T37" fmla="*/ 17 h 67"/>
                <a:gd name="T38" fmla="*/ 33 w 74"/>
                <a:gd name="T39" fmla="*/ 47 h 67"/>
                <a:gd name="T40" fmla="*/ 33 w 74"/>
                <a:gd name="T41" fmla="*/ 47 h 67"/>
                <a:gd name="T42" fmla="*/ 33 w 74"/>
                <a:gd name="T43" fmla="*/ 4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4" h="67">
                  <a:moveTo>
                    <a:pt x="3" y="40"/>
                  </a:moveTo>
                  <a:lnTo>
                    <a:pt x="10" y="34"/>
                  </a:lnTo>
                  <a:lnTo>
                    <a:pt x="13" y="40"/>
                  </a:lnTo>
                  <a:lnTo>
                    <a:pt x="10" y="34"/>
                  </a:lnTo>
                  <a:lnTo>
                    <a:pt x="3" y="40"/>
                  </a:lnTo>
                  <a:lnTo>
                    <a:pt x="0" y="34"/>
                  </a:lnTo>
                  <a:lnTo>
                    <a:pt x="20" y="17"/>
                  </a:lnTo>
                  <a:lnTo>
                    <a:pt x="23" y="20"/>
                  </a:lnTo>
                  <a:lnTo>
                    <a:pt x="30" y="27"/>
                  </a:lnTo>
                  <a:lnTo>
                    <a:pt x="50" y="0"/>
                  </a:lnTo>
                  <a:lnTo>
                    <a:pt x="54" y="0"/>
                  </a:lnTo>
                  <a:lnTo>
                    <a:pt x="54" y="0"/>
                  </a:lnTo>
                  <a:lnTo>
                    <a:pt x="74" y="13"/>
                  </a:lnTo>
                  <a:lnTo>
                    <a:pt x="33" y="67"/>
                  </a:lnTo>
                  <a:lnTo>
                    <a:pt x="3" y="40"/>
                  </a:lnTo>
                  <a:lnTo>
                    <a:pt x="3" y="40"/>
                  </a:lnTo>
                  <a:close/>
                  <a:moveTo>
                    <a:pt x="33" y="47"/>
                  </a:moveTo>
                  <a:lnTo>
                    <a:pt x="54" y="17"/>
                  </a:lnTo>
                  <a:lnTo>
                    <a:pt x="54" y="17"/>
                  </a:lnTo>
                  <a:lnTo>
                    <a:pt x="33" y="47"/>
                  </a:lnTo>
                  <a:lnTo>
                    <a:pt x="33" y="47"/>
                  </a:lnTo>
                  <a:lnTo>
                    <a:pt x="33"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74" name="Freeform 75"/>
            <p:cNvSpPr>
              <a:spLocks noEditPoints="1"/>
            </p:cNvSpPr>
            <p:nvPr/>
          </p:nvSpPr>
          <p:spPr bwMode="auto">
            <a:xfrm>
              <a:off x="2627" y="2160"/>
              <a:ext cx="321" cy="176"/>
            </a:xfrm>
            <a:custGeom>
              <a:avLst/>
              <a:gdLst>
                <a:gd name="T0" fmla="*/ 70 w 95"/>
                <a:gd name="T1" fmla="*/ 50 h 52"/>
                <a:gd name="T2" fmla="*/ 71 w 95"/>
                <a:gd name="T3" fmla="*/ 46 h 52"/>
                <a:gd name="T4" fmla="*/ 74 w 95"/>
                <a:gd name="T5" fmla="*/ 47 h 52"/>
                <a:gd name="T6" fmla="*/ 74 w 95"/>
                <a:gd name="T7" fmla="*/ 47 h 52"/>
                <a:gd name="T8" fmla="*/ 82 w 95"/>
                <a:gd name="T9" fmla="*/ 48 h 52"/>
                <a:gd name="T10" fmla="*/ 82 w 95"/>
                <a:gd name="T11" fmla="*/ 48 h 52"/>
                <a:gd name="T12" fmla="*/ 90 w 95"/>
                <a:gd name="T13" fmla="*/ 47 h 52"/>
                <a:gd name="T14" fmla="*/ 90 w 95"/>
                <a:gd name="T15" fmla="*/ 47 h 52"/>
                <a:gd name="T16" fmla="*/ 91 w 95"/>
                <a:gd name="T17" fmla="*/ 40 h 52"/>
                <a:gd name="T18" fmla="*/ 91 w 95"/>
                <a:gd name="T19" fmla="*/ 40 h 52"/>
                <a:gd name="T20" fmla="*/ 79 w 95"/>
                <a:gd name="T21" fmla="*/ 8 h 52"/>
                <a:gd name="T22" fmla="*/ 79 w 95"/>
                <a:gd name="T23" fmla="*/ 8 h 52"/>
                <a:gd name="T24" fmla="*/ 43 w 95"/>
                <a:gd name="T25" fmla="*/ 4 h 52"/>
                <a:gd name="T26" fmla="*/ 43 w 95"/>
                <a:gd name="T27" fmla="*/ 4 h 52"/>
                <a:gd name="T28" fmla="*/ 0 w 95"/>
                <a:gd name="T29" fmla="*/ 6 h 52"/>
                <a:gd name="T30" fmla="*/ 0 w 95"/>
                <a:gd name="T31" fmla="*/ 6 h 52"/>
                <a:gd name="T32" fmla="*/ 0 w 95"/>
                <a:gd name="T33" fmla="*/ 2 h 52"/>
                <a:gd name="T34" fmla="*/ 43 w 95"/>
                <a:gd name="T35" fmla="*/ 0 h 52"/>
                <a:gd name="T36" fmla="*/ 43 w 95"/>
                <a:gd name="T37" fmla="*/ 0 h 52"/>
                <a:gd name="T38" fmla="*/ 81 w 95"/>
                <a:gd name="T39" fmla="*/ 4 h 52"/>
                <a:gd name="T40" fmla="*/ 81 w 95"/>
                <a:gd name="T41" fmla="*/ 4 h 52"/>
                <a:gd name="T42" fmla="*/ 95 w 95"/>
                <a:gd name="T43" fmla="*/ 40 h 52"/>
                <a:gd name="T44" fmla="*/ 95 w 95"/>
                <a:gd name="T45" fmla="*/ 40 h 52"/>
                <a:gd name="T46" fmla="*/ 91 w 95"/>
                <a:gd name="T47" fmla="*/ 50 h 52"/>
                <a:gd name="T48" fmla="*/ 91 w 95"/>
                <a:gd name="T49" fmla="*/ 50 h 52"/>
                <a:gd name="T50" fmla="*/ 82 w 95"/>
                <a:gd name="T51" fmla="*/ 52 h 52"/>
                <a:gd name="T52" fmla="*/ 82 w 95"/>
                <a:gd name="T53" fmla="*/ 52 h 52"/>
                <a:gd name="T54" fmla="*/ 70 w 95"/>
                <a:gd name="T55" fmla="*/ 50 h 52"/>
                <a:gd name="T56" fmla="*/ 0 w 95"/>
                <a:gd name="T57" fmla="*/ 6 h 52"/>
                <a:gd name="T58" fmla="*/ 0 w 95"/>
                <a:gd name="T59" fmla="*/ 6 h 52"/>
                <a:gd name="T60" fmla="*/ 0 w 95"/>
                <a:gd name="T61" fmla="*/ 6 h 52"/>
                <a:gd name="T62" fmla="*/ 0 w 95"/>
                <a:gd name="T63" fmla="*/ 6 h 52"/>
                <a:gd name="T64" fmla="*/ 0 w 95"/>
                <a:gd name="T65" fmla="*/ 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5" h="52">
                  <a:moveTo>
                    <a:pt x="70" y="50"/>
                  </a:moveTo>
                  <a:cubicBezTo>
                    <a:pt x="71" y="46"/>
                    <a:pt x="71" y="46"/>
                    <a:pt x="71" y="46"/>
                  </a:cubicBezTo>
                  <a:cubicBezTo>
                    <a:pt x="71" y="46"/>
                    <a:pt x="72" y="47"/>
                    <a:pt x="74" y="47"/>
                  </a:cubicBezTo>
                  <a:cubicBezTo>
                    <a:pt x="74" y="47"/>
                    <a:pt x="74" y="47"/>
                    <a:pt x="74" y="47"/>
                  </a:cubicBezTo>
                  <a:cubicBezTo>
                    <a:pt x="76" y="48"/>
                    <a:pt x="79" y="48"/>
                    <a:pt x="82" y="48"/>
                  </a:cubicBezTo>
                  <a:cubicBezTo>
                    <a:pt x="82" y="48"/>
                    <a:pt x="82" y="48"/>
                    <a:pt x="82" y="48"/>
                  </a:cubicBezTo>
                  <a:cubicBezTo>
                    <a:pt x="85" y="48"/>
                    <a:pt x="87" y="48"/>
                    <a:pt x="90" y="47"/>
                  </a:cubicBezTo>
                  <a:cubicBezTo>
                    <a:pt x="90" y="47"/>
                    <a:pt x="90" y="47"/>
                    <a:pt x="90" y="47"/>
                  </a:cubicBezTo>
                  <a:cubicBezTo>
                    <a:pt x="90" y="46"/>
                    <a:pt x="92" y="44"/>
                    <a:pt x="91" y="40"/>
                  </a:cubicBezTo>
                  <a:cubicBezTo>
                    <a:pt x="91" y="40"/>
                    <a:pt x="91" y="40"/>
                    <a:pt x="91" y="40"/>
                  </a:cubicBezTo>
                  <a:cubicBezTo>
                    <a:pt x="92" y="29"/>
                    <a:pt x="85" y="11"/>
                    <a:pt x="79" y="8"/>
                  </a:cubicBezTo>
                  <a:cubicBezTo>
                    <a:pt x="79" y="8"/>
                    <a:pt x="79" y="8"/>
                    <a:pt x="79" y="8"/>
                  </a:cubicBezTo>
                  <a:cubicBezTo>
                    <a:pt x="75" y="5"/>
                    <a:pt x="59" y="4"/>
                    <a:pt x="43" y="4"/>
                  </a:cubicBezTo>
                  <a:cubicBezTo>
                    <a:pt x="43" y="4"/>
                    <a:pt x="43" y="4"/>
                    <a:pt x="43" y="4"/>
                  </a:cubicBezTo>
                  <a:cubicBezTo>
                    <a:pt x="22" y="4"/>
                    <a:pt x="1" y="6"/>
                    <a:pt x="0" y="6"/>
                  </a:cubicBezTo>
                  <a:cubicBezTo>
                    <a:pt x="0" y="6"/>
                    <a:pt x="0" y="6"/>
                    <a:pt x="0" y="6"/>
                  </a:cubicBezTo>
                  <a:cubicBezTo>
                    <a:pt x="0" y="2"/>
                    <a:pt x="0" y="2"/>
                    <a:pt x="0" y="2"/>
                  </a:cubicBezTo>
                  <a:cubicBezTo>
                    <a:pt x="0" y="2"/>
                    <a:pt x="22" y="0"/>
                    <a:pt x="43" y="0"/>
                  </a:cubicBezTo>
                  <a:cubicBezTo>
                    <a:pt x="43" y="0"/>
                    <a:pt x="43" y="0"/>
                    <a:pt x="43" y="0"/>
                  </a:cubicBezTo>
                  <a:cubicBezTo>
                    <a:pt x="59" y="0"/>
                    <a:pt x="75" y="1"/>
                    <a:pt x="81" y="4"/>
                  </a:cubicBezTo>
                  <a:cubicBezTo>
                    <a:pt x="81" y="4"/>
                    <a:pt x="81" y="4"/>
                    <a:pt x="81" y="4"/>
                  </a:cubicBezTo>
                  <a:cubicBezTo>
                    <a:pt x="89" y="10"/>
                    <a:pt x="95" y="28"/>
                    <a:pt x="95" y="40"/>
                  </a:cubicBezTo>
                  <a:cubicBezTo>
                    <a:pt x="95" y="40"/>
                    <a:pt x="95" y="40"/>
                    <a:pt x="95" y="40"/>
                  </a:cubicBezTo>
                  <a:cubicBezTo>
                    <a:pt x="95" y="44"/>
                    <a:pt x="95" y="48"/>
                    <a:pt x="91" y="50"/>
                  </a:cubicBezTo>
                  <a:cubicBezTo>
                    <a:pt x="91" y="50"/>
                    <a:pt x="91" y="50"/>
                    <a:pt x="91" y="50"/>
                  </a:cubicBezTo>
                  <a:cubicBezTo>
                    <a:pt x="88" y="52"/>
                    <a:pt x="85" y="52"/>
                    <a:pt x="82" y="52"/>
                  </a:cubicBezTo>
                  <a:cubicBezTo>
                    <a:pt x="82" y="52"/>
                    <a:pt x="82" y="52"/>
                    <a:pt x="82" y="52"/>
                  </a:cubicBezTo>
                  <a:cubicBezTo>
                    <a:pt x="76" y="52"/>
                    <a:pt x="70" y="50"/>
                    <a:pt x="70" y="50"/>
                  </a:cubicBezTo>
                  <a:close/>
                  <a:moveTo>
                    <a:pt x="0" y="6"/>
                  </a:moveTo>
                  <a:cubicBezTo>
                    <a:pt x="0" y="6"/>
                    <a:pt x="0" y="6"/>
                    <a:pt x="0" y="6"/>
                  </a:cubicBezTo>
                  <a:cubicBezTo>
                    <a:pt x="0" y="6"/>
                    <a:pt x="0" y="6"/>
                    <a:pt x="0" y="6"/>
                  </a:cubicBezTo>
                  <a:cubicBezTo>
                    <a:pt x="0" y="6"/>
                    <a:pt x="0" y="6"/>
                    <a:pt x="0" y="6"/>
                  </a:cubicBezTo>
                  <a:cubicBezTo>
                    <a:pt x="0" y="6"/>
                    <a:pt x="0" y="6"/>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75" name="Freeform 76"/>
            <p:cNvSpPr>
              <a:spLocks noEditPoints="1"/>
            </p:cNvSpPr>
            <p:nvPr/>
          </p:nvSpPr>
          <p:spPr bwMode="auto">
            <a:xfrm>
              <a:off x="2621" y="2153"/>
              <a:ext cx="334" cy="190"/>
            </a:xfrm>
            <a:custGeom>
              <a:avLst/>
              <a:gdLst>
                <a:gd name="T0" fmla="*/ 70 w 99"/>
                <a:gd name="T1" fmla="*/ 52 h 56"/>
                <a:gd name="T2" fmla="*/ 72 w 99"/>
                <a:gd name="T3" fmla="*/ 47 h 56"/>
                <a:gd name="T4" fmla="*/ 74 w 99"/>
                <a:gd name="T5" fmla="*/ 47 h 56"/>
                <a:gd name="T6" fmla="*/ 74 w 99"/>
                <a:gd name="T7" fmla="*/ 47 h 56"/>
                <a:gd name="T8" fmla="*/ 77 w 99"/>
                <a:gd name="T9" fmla="*/ 47 h 56"/>
                <a:gd name="T10" fmla="*/ 84 w 99"/>
                <a:gd name="T11" fmla="*/ 48 h 56"/>
                <a:gd name="T12" fmla="*/ 91 w 99"/>
                <a:gd name="T13" fmla="*/ 47 h 56"/>
                <a:gd name="T14" fmla="*/ 91 w 99"/>
                <a:gd name="T15" fmla="*/ 42 h 56"/>
                <a:gd name="T16" fmla="*/ 91 w 99"/>
                <a:gd name="T17" fmla="*/ 42 h 56"/>
                <a:gd name="T18" fmla="*/ 80 w 99"/>
                <a:gd name="T19" fmla="*/ 11 h 56"/>
                <a:gd name="T20" fmla="*/ 68 w 99"/>
                <a:gd name="T21" fmla="*/ 9 h 56"/>
                <a:gd name="T22" fmla="*/ 45 w 99"/>
                <a:gd name="T23" fmla="*/ 8 h 56"/>
                <a:gd name="T24" fmla="*/ 3 w 99"/>
                <a:gd name="T25" fmla="*/ 10 h 56"/>
                <a:gd name="T26" fmla="*/ 2 w 99"/>
                <a:gd name="T27" fmla="*/ 2 h 56"/>
                <a:gd name="T28" fmla="*/ 3 w 99"/>
                <a:gd name="T29" fmla="*/ 2 h 56"/>
                <a:gd name="T30" fmla="*/ 6 w 99"/>
                <a:gd name="T31" fmla="*/ 1 h 56"/>
                <a:gd name="T32" fmla="*/ 45 w 99"/>
                <a:gd name="T33" fmla="*/ 0 h 56"/>
                <a:gd name="T34" fmla="*/ 84 w 99"/>
                <a:gd name="T35" fmla="*/ 5 h 56"/>
                <a:gd name="T36" fmla="*/ 94 w 99"/>
                <a:gd name="T37" fmla="*/ 54 h 56"/>
                <a:gd name="T38" fmla="*/ 84 w 99"/>
                <a:gd name="T39" fmla="*/ 56 h 56"/>
                <a:gd name="T40" fmla="*/ 72 w 99"/>
                <a:gd name="T41" fmla="*/ 52 h 56"/>
                <a:gd name="T42" fmla="*/ 71 w 99"/>
                <a:gd name="T43" fmla="*/ 54 h 56"/>
                <a:gd name="T44" fmla="*/ 84 w 99"/>
                <a:gd name="T45" fmla="*/ 52 h 56"/>
                <a:gd name="T46" fmla="*/ 84 w 99"/>
                <a:gd name="T47" fmla="*/ 52 h 56"/>
                <a:gd name="T48" fmla="*/ 92 w 99"/>
                <a:gd name="T49" fmla="*/ 50 h 56"/>
                <a:gd name="T50" fmla="*/ 92 w 99"/>
                <a:gd name="T51" fmla="*/ 50 h 56"/>
                <a:gd name="T52" fmla="*/ 76 w 99"/>
                <a:gd name="T53" fmla="*/ 51 h 56"/>
                <a:gd name="T54" fmla="*/ 74 w 99"/>
                <a:gd name="T55" fmla="*/ 51 h 56"/>
                <a:gd name="T56" fmla="*/ 73 w 99"/>
                <a:gd name="T57" fmla="*/ 50 h 56"/>
                <a:gd name="T58" fmla="*/ 73 w 99"/>
                <a:gd name="T59" fmla="*/ 50 h 56"/>
                <a:gd name="T60" fmla="*/ 72 w 99"/>
                <a:gd name="T61" fmla="*/ 50 h 56"/>
                <a:gd name="T62" fmla="*/ 73 w 99"/>
                <a:gd name="T63" fmla="*/ 50 h 56"/>
                <a:gd name="T64" fmla="*/ 93 w 99"/>
                <a:gd name="T65" fmla="*/ 50 h 56"/>
                <a:gd name="T66" fmla="*/ 92 w 99"/>
                <a:gd name="T67" fmla="*/ 50 h 56"/>
                <a:gd name="T68" fmla="*/ 71 w 99"/>
                <a:gd name="T69" fmla="*/ 49 h 56"/>
                <a:gd name="T70" fmla="*/ 95 w 99"/>
                <a:gd name="T71" fmla="*/ 47 h 56"/>
                <a:gd name="T72" fmla="*/ 95 w 99"/>
                <a:gd name="T73" fmla="*/ 45 h 56"/>
                <a:gd name="T74" fmla="*/ 95 w 99"/>
                <a:gd name="T75" fmla="*/ 40 h 56"/>
                <a:gd name="T76" fmla="*/ 82 w 99"/>
                <a:gd name="T77" fmla="*/ 8 h 56"/>
                <a:gd name="T78" fmla="*/ 2 w 99"/>
                <a:gd name="T79" fmla="*/ 10 h 56"/>
                <a:gd name="T80" fmla="*/ 68 w 99"/>
                <a:gd name="T81" fmla="*/ 5 h 56"/>
                <a:gd name="T82" fmla="*/ 62 w 99"/>
                <a:gd name="T83" fmla="*/ 5 h 56"/>
                <a:gd name="T84" fmla="*/ 4 w 99"/>
                <a:gd name="T85" fmla="*/ 5 h 56"/>
                <a:gd name="T86" fmla="*/ 4 w 99"/>
                <a:gd name="T87" fmla="*/ 5 h 56"/>
                <a:gd name="T88" fmla="*/ 8 w 99"/>
                <a:gd name="T89" fmla="*/ 5 h 56"/>
                <a:gd name="T90" fmla="*/ 8 w 99"/>
                <a:gd name="T91" fmla="*/ 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9" h="56">
                  <a:moveTo>
                    <a:pt x="71" y="54"/>
                  </a:moveTo>
                  <a:cubicBezTo>
                    <a:pt x="69" y="54"/>
                    <a:pt x="69" y="54"/>
                    <a:pt x="69" y="54"/>
                  </a:cubicBezTo>
                  <a:cubicBezTo>
                    <a:pt x="70" y="52"/>
                    <a:pt x="70" y="52"/>
                    <a:pt x="70" y="52"/>
                  </a:cubicBezTo>
                  <a:cubicBezTo>
                    <a:pt x="71" y="48"/>
                    <a:pt x="71" y="48"/>
                    <a:pt x="71" y="48"/>
                  </a:cubicBezTo>
                  <a:cubicBezTo>
                    <a:pt x="71" y="48"/>
                    <a:pt x="71" y="47"/>
                    <a:pt x="72" y="47"/>
                  </a:cubicBezTo>
                  <a:cubicBezTo>
                    <a:pt x="72" y="47"/>
                    <a:pt x="72" y="47"/>
                    <a:pt x="72" y="47"/>
                  </a:cubicBezTo>
                  <a:cubicBezTo>
                    <a:pt x="72" y="47"/>
                    <a:pt x="72" y="46"/>
                    <a:pt x="73" y="46"/>
                  </a:cubicBezTo>
                  <a:cubicBezTo>
                    <a:pt x="73" y="46"/>
                    <a:pt x="73" y="46"/>
                    <a:pt x="73" y="46"/>
                  </a:cubicBezTo>
                  <a:cubicBezTo>
                    <a:pt x="73" y="46"/>
                    <a:pt x="73" y="46"/>
                    <a:pt x="74" y="47"/>
                  </a:cubicBezTo>
                  <a:cubicBezTo>
                    <a:pt x="74" y="47"/>
                    <a:pt x="74" y="47"/>
                    <a:pt x="74" y="47"/>
                  </a:cubicBezTo>
                  <a:cubicBezTo>
                    <a:pt x="74" y="47"/>
                    <a:pt x="74" y="47"/>
                    <a:pt x="74" y="47"/>
                  </a:cubicBezTo>
                  <a:cubicBezTo>
                    <a:pt x="74" y="47"/>
                    <a:pt x="74" y="47"/>
                    <a:pt x="74" y="47"/>
                  </a:cubicBezTo>
                  <a:cubicBezTo>
                    <a:pt x="74" y="47"/>
                    <a:pt x="74" y="47"/>
                    <a:pt x="74" y="47"/>
                  </a:cubicBezTo>
                  <a:cubicBezTo>
                    <a:pt x="74" y="47"/>
                    <a:pt x="74" y="47"/>
                    <a:pt x="74" y="47"/>
                  </a:cubicBezTo>
                  <a:cubicBezTo>
                    <a:pt x="75" y="47"/>
                    <a:pt x="76" y="47"/>
                    <a:pt x="77" y="47"/>
                  </a:cubicBezTo>
                  <a:cubicBezTo>
                    <a:pt x="77" y="47"/>
                    <a:pt x="77" y="47"/>
                    <a:pt x="77" y="47"/>
                  </a:cubicBezTo>
                  <a:cubicBezTo>
                    <a:pt x="79" y="48"/>
                    <a:pt x="81" y="48"/>
                    <a:pt x="84" y="48"/>
                  </a:cubicBezTo>
                  <a:cubicBezTo>
                    <a:pt x="84" y="48"/>
                    <a:pt x="84" y="48"/>
                    <a:pt x="84" y="48"/>
                  </a:cubicBezTo>
                  <a:cubicBezTo>
                    <a:pt x="84" y="48"/>
                    <a:pt x="84" y="48"/>
                    <a:pt x="84" y="48"/>
                  </a:cubicBezTo>
                  <a:cubicBezTo>
                    <a:pt x="86" y="48"/>
                    <a:pt x="89" y="48"/>
                    <a:pt x="91" y="47"/>
                  </a:cubicBezTo>
                  <a:cubicBezTo>
                    <a:pt x="91" y="47"/>
                    <a:pt x="91" y="47"/>
                    <a:pt x="91" y="47"/>
                  </a:cubicBezTo>
                  <a:cubicBezTo>
                    <a:pt x="91" y="47"/>
                    <a:pt x="91" y="46"/>
                    <a:pt x="91" y="46"/>
                  </a:cubicBezTo>
                  <a:cubicBezTo>
                    <a:pt x="91" y="46"/>
                    <a:pt x="91" y="46"/>
                    <a:pt x="91" y="46"/>
                  </a:cubicBezTo>
                  <a:cubicBezTo>
                    <a:pt x="91" y="45"/>
                    <a:pt x="91" y="44"/>
                    <a:pt x="91" y="42"/>
                  </a:cubicBezTo>
                  <a:cubicBezTo>
                    <a:pt x="91" y="42"/>
                    <a:pt x="91" y="42"/>
                    <a:pt x="91" y="42"/>
                  </a:cubicBezTo>
                  <a:cubicBezTo>
                    <a:pt x="91" y="42"/>
                    <a:pt x="91" y="42"/>
                    <a:pt x="91" y="42"/>
                  </a:cubicBezTo>
                  <a:cubicBezTo>
                    <a:pt x="91" y="42"/>
                    <a:pt x="91" y="42"/>
                    <a:pt x="91" y="42"/>
                  </a:cubicBezTo>
                  <a:cubicBezTo>
                    <a:pt x="91" y="42"/>
                    <a:pt x="91" y="42"/>
                    <a:pt x="91" y="41"/>
                  </a:cubicBezTo>
                  <a:cubicBezTo>
                    <a:pt x="91" y="41"/>
                    <a:pt x="91" y="41"/>
                    <a:pt x="91" y="41"/>
                  </a:cubicBezTo>
                  <a:cubicBezTo>
                    <a:pt x="92" y="32"/>
                    <a:pt x="85" y="14"/>
                    <a:pt x="80" y="11"/>
                  </a:cubicBezTo>
                  <a:cubicBezTo>
                    <a:pt x="80" y="11"/>
                    <a:pt x="80" y="11"/>
                    <a:pt x="80" y="11"/>
                  </a:cubicBezTo>
                  <a:cubicBezTo>
                    <a:pt x="79" y="11"/>
                    <a:pt x="74" y="10"/>
                    <a:pt x="68" y="9"/>
                  </a:cubicBezTo>
                  <a:cubicBezTo>
                    <a:pt x="68" y="9"/>
                    <a:pt x="68" y="9"/>
                    <a:pt x="68" y="9"/>
                  </a:cubicBezTo>
                  <a:cubicBezTo>
                    <a:pt x="62" y="9"/>
                    <a:pt x="54" y="8"/>
                    <a:pt x="47" y="8"/>
                  </a:cubicBezTo>
                  <a:cubicBezTo>
                    <a:pt x="47" y="8"/>
                    <a:pt x="47" y="8"/>
                    <a:pt x="47" y="8"/>
                  </a:cubicBezTo>
                  <a:cubicBezTo>
                    <a:pt x="46" y="8"/>
                    <a:pt x="45" y="8"/>
                    <a:pt x="45" y="8"/>
                  </a:cubicBezTo>
                  <a:cubicBezTo>
                    <a:pt x="45" y="8"/>
                    <a:pt x="45" y="8"/>
                    <a:pt x="45" y="8"/>
                  </a:cubicBezTo>
                  <a:cubicBezTo>
                    <a:pt x="24" y="8"/>
                    <a:pt x="3" y="10"/>
                    <a:pt x="3" y="10"/>
                  </a:cubicBezTo>
                  <a:cubicBezTo>
                    <a:pt x="3" y="10"/>
                    <a:pt x="3" y="10"/>
                    <a:pt x="3" y="10"/>
                  </a:cubicBezTo>
                  <a:cubicBezTo>
                    <a:pt x="1" y="10"/>
                    <a:pt x="1" y="10"/>
                    <a:pt x="1" y="10"/>
                  </a:cubicBezTo>
                  <a:cubicBezTo>
                    <a:pt x="0" y="2"/>
                    <a:pt x="0" y="2"/>
                    <a:pt x="0" y="2"/>
                  </a:cubicBezTo>
                  <a:cubicBezTo>
                    <a:pt x="2" y="2"/>
                    <a:pt x="2" y="2"/>
                    <a:pt x="2" y="2"/>
                  </a:cubicBezTo>
                  <a:cubicBezTo>
                    <a:pt x="2" y="2"/>
                    <a:pt x="2" y="2"/>
                    <a:pt x="2" y="2"/>
                  </a:cubicBezTo>
                  <a:cubicBezTo>
                    <a:pt x="2" y="2"/>
                    <a:pt x="2" y="2"/>
                    <a:pt x="2" y="2"/>
                  </a:cubicBezTo>
                  <a:cubicBezTo>
                    <a:pt x="3" y="2"/>
                    <a:pt x="3" y="2"/>
                    <a:pt x="3" y="2"/>
                  </a:cubicBezTo>
                  <a:cubicBezTo>
                    <a:pt x="3" y="2"/>
                    <a:pt x="3" y="2"/>
                    <a:pt x="3" y="2"/>
                  </a:cubicBezTo>
                  <a:cubicBezTo>
                    <a:pt x="4" y="1"/>
                    <a:pt x="5" y="1"/>
                    <a:pt x="6" y="1"/>
                  </a:cubicBezTo>
                  <a:cubicBezTo>
                    <a:pt x="6" y="1"/>
                    <a:pt x="6" y="1"/>
                    <a:pt x="6" y="1"/>
                  </a:cubicBezTo>
                  <a:cubicBezTo>
                    <a:pt x="8" y="1"/>
                    <a:pt x="12" y="1"/>
                    <a:pt x="16" y="1"/>
                  </a:cubicBezTo>
                  <a:cubicBezTo>
                    <a:pt x="16" y="1"/>
                    <a:pt x="16" y="1"/>
                    <a:pt x="16" y="1"/>
                  </a:cubicBezTo>
                  <a:cubicBezTo>
                    <a:pt x="24" y="1"/>
                    <a:pt x="34" y="0"/>
                    <a:pt x="45" y="0"/>
                  </a:cubicBezTo>
                  <a:cubicBezTo>
                    <a:pt x="45" y="0"/>
                    <a:pt x="45" y="0"/>
                    <a:pt x="45" y="0"/>
                  </a:cubicBezTo>
                  <a:cubicBezTo>
                    <a:pt x="62" y="0"/>
                    <a:pt x="77" y="1"/>
                    <a:pt x="84" y="5"/>
                  </a:cubicBezTo>
                  <a:cubicBezTo>
                    <a:pt x="84" y="5"/>
                    <a:pt x="84" y="5"/>
                    <a:pt x="84" y="5"/>
                  </a:cubicBezTo>
                  <a:cubicBezTo>
                    <a:pt x="94" y="11"/>
                    <a:pt x="99" y="29"/>
                    <a:pt x="99" y="42"/>
                  </a:cubicBezTo>
                  <a:cubicBezTo>
                    <a:pt x="99" y="42"/>
                    <a:pt x="99" y="42"/>
                    <a:pt x="99" y="42"/>
                  </a:cubicBezTo>
                  <a:cubicBezTo>
                    <a:pt x="99" y="46"/>
                    <a:pt x="99" y="51"/>
                    <a:pt x="94" y="54"/>
                  </a:cubicBezTo>
                  <a:cubicBezTo>
                    <a:pt x="94" y="54"/>
                    <a:pt x="94" y="54"/>
                    <a:pt x="94" y="54"/>
                  </a:cubicBezTo>
                  <a:cubicBezTo>
                    <a:pt x="91" y="56"/>
                    <a:pt x="87" y="56"/>
                    <a:pt x="84" y="56"/>
                  </a:cubicBezTo>
                  <a:cubicBezTo>
                    <a:pt x="84" y="56"/>
                    <a:pt x="84" y="56"/>
                    <a:pt x="84" y="56"/>
                  </a:cubicBezTo>
                  <a:cubicBezTo>
                    <a:pt x="78" y="56"/>
                    <a:pt x="72" y="55"/>
                    <a:pt x="71" y="54"/>
                  </a:cubicBezTo>
                  <a:close/>
                  <a:moveTo>
                    <a:pt x="71" y="54"/>
                  </a:moveTo>
                  <a:cubicBezTo>
                    <a:pt x="72" y="52"/>
                    <a:pt x="72" y="52"/>
                    <a:pt x="72" y="52"/>
                  </a:cubicBezTo>
                  <a:cubicBezTo>
                    <a:pt x="74" y="53"/>
                    <a:pt x="74" y="53"/>
                    <a:pt x="74" y="53"/>
                  </a:cubicBezTo>
                  <a:cubicBezTo>
                    <a:pt x="72" y="52"/>
                    <a:pt x="72" y="52"/>
                    <a:pt x="72" y="52"/>
                  </a:cubicBezTo>
                  <a:cubicBezTo>
                    <a:pt x="71" y="54"/>
                    <a:pt x="71" y="54"/>
                    <a:pt x="71" y="54"/>
                  </a:cubicBezTo>
                  <a:close/>
                  <a:moveTo>
                    <a:pt x="84" y="52"/>
                  </a:moveTo>
                  <a:cubicBezTo>
                    <a:pt x="84" y="52"/>
                    <a:pt x="84" y="52"/>
                    <a:pt x="84" y="52"/>
                  </a:cubicBezTo>
                  <a:cubicBezTo>
                    <a:pt x="84" y="52"/>
                    <a:pt x="84" y="52"/>
                    <a:pt x="84" y="52"/>
                  </a:cubicBezTo>
                  <a:cubicBezTo>
                    <a:pt x="84" y="52"/>
                    <a:pt x="84" y="52"/>
                    <a:pt x="84" y="52"/>
                  </a:cubicBezTo>
                  <a:cubicBezTo>
                    <a:pt x="84" y="52"/>
                    <a:pt x="84" y="52"/>
                    <a:pt x="84" y="52"/>
                  </a:cubicBezTo>
                  <a:cubicBezTo>
                    <a:pt x="84" y="52"/>
                    <a:pt x="84" y="52"/>
                    <a:pt x="84" y="52"/>
                  </a:cubicBezTo>
                  <a:close/>
                  <a:moveTo>
                    <a:pt x="84" y="52"/>
                  </a:moveTo>
                  <a:cubicBezTo>
                    <a:pt x="84" y="52"/>
                    <a:pt x="84" y="52"/>
                    <a:pt x="84" y="52"/>
                  </a:cubicBezTo>
                  <a:cubicBezTo>
                    <a:pt x="87" y="52"/>
                    <a:pt x="90" y="52"/>
                    <a:pt x="92" y="50"/>
                  </a:cubicBezTo>
                  <a:cubicBezTo>
                    <a:pt x="92" y="50"/>
                    <a:pt x="92" y="50"/>
                    <a:pt x="92" y="50"/>
                  </a:cubicBezTo>
                  <a:cubicBezTo>
                    <a:pt x="92" y="50"/>
                    <a:pt x="92" y="50"/>
                    <a:pt x="92" y="50"/>
                  </a:cubicBezTo>
                  <a:cubicBezTo>
                    <a:pt x="92" y="50"/>
                    <a:pt x="92" y="50"/>
                    <a:pt x="92" y="50"/>
                  </a:cubicBezTo>
                  <a:cubicBezTo>
                    <a:pt x="90" y="52"/>
                    <a:pt x="87" y="52"/>
                    <a:pt x="84" y="52"/>
                  </a:cubicBezTo>
                  <a:close/>
                  <a:moveTo>
                    <a:pt x="80" y="52"/>
                  </a:moveTo>
                  <a:cubicBezTo>
                    <a:pt x="78" y="52"/>
                    <a:pt x="77" y="51"/>
                    <a:pt x="76" y="51"/>
                  </a:cubicBezTo>
                  <a:cubicBezTo>
                    <a:pt x="76" y="51"/>
                    <a:pt x="76" y="51"/>
                    <a:pt x="76" y="51"/>
                  </a:cubicBezTo>
                  <a:cubicBezTo>
                    <a:pt x="75" y="51"/>
                    <a:pt x="75" y="51"/>
                    <a:pt x="74" y="51"/>
                  </a:cubicBezTo>
                  <a:cubicBezTo>
                    <a:pt x="74" y="51"/>
                    <a:pt x="74" y="51"/>
                    <a:pt x="74" y="51"/>
                  </a:cubicBezTo>
                  <a:cubicBezTo>
                    <a:pt x="74" y="51"/>
                    <a:pt x="74" y="51"/>
                    <a:pt x="74" y="51"/>
                  </a:cubicBezTo>
                  <a:cubicBezTo>
                    <a:pt x="76" y="51"/>
                    <a:pt x="78" y="52"/>
                    <a:pt x="80" y="52"/>
                  </a:cubicBezTo>
                  <a:close/>
                  <a:moveTo>
                    <a:pt x="73" y="50"/>
                  </a:moveTo>
                  <a:cubicBezTo>
                    <a:pt x="73" y="50"/>
                    <a:pt x="73" y="50"/>
                    <a:pt x="73" y="50"/>
                  </a:cubicBezTo>
                  <a:cubicBezTo>
                    <a:pt x="73" y="50"/>
                    <a:pt x="73" y="50"/>
                    <a:pt x="73" y="50"/>
                  </a:cubicBezTo>
                  <a:cubicBezTo>
                    <a:pt x="73" y="50"/>
                    <a:pt x="73" y="50"/>
                    <a:pt x="73" y="50"/>
                  </a:cubicBezTo>
                  <a:cubicBezTo>
                    <a:pt x="72" y="50"/>
                    <a:pt x="72" y="50"/>
                    <a:pt x="72" y="50"/>
                  </a:cubicBezTo>
                  <a:cubicBezTo>
                    <a:pt x="72" y="50"/>
                    <a:pt x="72" y="50"/>
                    <a:pt x="72" y="50"/>
                  </a:cubicBezTo>
                  <a:cubicBezTo>
                    <a:pt x="72" y="50"/>
                    <a:pt x="72" y="50"/>
                    <a:pt x="72" y="50"/>
                  </a:cubicBezTo>
                  <a:cubicBezTo>
                    <a:pt x="72" y="50"/>
                    <a:pt x="72" y="50"/>
                    <a:pt x="72" y="50"/>
                  </a:cubicBezTo>
                  <a:cubicBezTo>
                    <a:pt x="72" y="50"/>
                    <a:pt x="73" y="50"/>
                    <a:pt x="73" y="50"/>
                  </a:cubicBezTo>
                  <a:cubicBezTo>
                    <a:pt x="73" y="50"/>
                    <a:pt x="73" y="50"/>
                    <a:pt x="73" y="50"/>
                  </a:cubicBezTo>
                  <a:cubicBezTo>
                    <a:pt x="73" y="50"/>
                    <a:pt x="73" y="50"/>
                    <a:pt x="73" y="50"/>
                  </a:cubicBezTo>
                  <a:close/>
                  <a:moveTo>
                    <a:pt x="92" y="50"/>
                  </a:moveTo>
                  <a:cubicBezTo>
                    <a:pt x="92" y="50"/>
                    <a:pt x="93" y="50"/>
                    <a:pt x="93" y="50"/>
                  </a:cubicBezTo>
                  <a:cubicBezTo>
                    <a:pt x="93" y="50"/>
                    <a:pt x="93" y="50"/>
                    <a:pt x="93" y="50"/>
                  </a:cubicBezTo>
                  <a:cubicBezTo>
                    <a:pt x="93" y="50"/>
                    <a:pt x="92" y="50"/>
                    <a:pt x="92" y="50"/>
                  </a:cubicBezTo>
                  <a:cubicBezTo>
                    <a:pt x="92" y="50"/>
                    <a:pt x="92" y="50"/>
                    <a:pt x="92" y="50"/>
                  </a:cubicBezTo>
                  <a:cubicBezTo>
                    <a:pt x="92" y="50"/>
                    <a:pt x="92" y="50"/>
                    <a:pt x="92" y="50"/>
                  </a:cubicBezTo>
                  <a:close/>
                  <a:moveTo>
                    <a:pt x="71" y="50"/>
                  </a:moveTo>
                  <a:cubicBezTo>
                    <a:pt x="71" y="50"/>
                    <a:pt x="71" y="49"/>
                    <a:pt x="71" y="49"/>
                  </a:cubicBezTo>
                  <a:cubicBezTo>
                    <a:pt x="71" y="49"/>
                    <a:pt x="71" y="49"/>
                    <a:pt x="71" y="49"/>
                  </a:cubicBezTo>
                  <a:cubicBezTo>
                    <a:pt x="71" y="49"/>
                    <a:pt x="71" y="49"/>
                    <a:pt x="71" y="50"/>
                  </a:cubicBezTo>
                  <a:close/>
                  <a:moveTo>
                    <a:pt x="95" y="47"/>
                  </a:moveTo>
                  <a:cubicBezTo>
                    <a:pt x="94" y="48"/>
                    <a:pt x="94" y="48"/>
                    <a:pt x="94" y="49"/>
                  </a:cubicBezTo>
                  <a:cubicBezTo>
                    <a:pt x="94" y="49"/>
                    <a:pt x="94" y="49"/>
                    <a:pt x="94" y="49"/>
                  </a:cubicBezTo>
                  <a:cubicBezTo>
                    <a:pt x="95" y="48"/>
                    <a:pt x="95" y="47"/>
                    <a:pt x="95" y="45"/>
                  </a:cubicBezTo>
                  <a:cubicBezTo>
                    <a:pt x="95" y="45"/>
                    <a:pt x="95" y="45"/>
                    <a:pt x="95" y="45"/>
                  </a:cubicBezTo>
                  <a:cubicBezTo>
                    <a:pt x="95" y="46"/>
                    <a:pt x="95" y="47"/>
                    <a:pt x="95" y="47"/>
                  </a:cubicBezTo>
                  <a:close/>
                  <a:moveTo>
                    <a:pt x="95" y="40"/>
                  </a:moveTo>
                  <a:cubicBezTo>
                    <a:pt x="95" y="29"/>
                    <a:pt x="89" y="12"/>
                    <a:pt x="82" y="8"/>
                  </a:cubicBezTo>
                  <a:cubicBezTo>
                    <a:pt x="82" y="8"/>
                    <a:pt x="82" y="8"/>
                    <a:pt x="82" y="8"/>
                  </a:cubicBezTo>
                  <a:cubicBezTo>
                    <a:pt x="82" y="8"/>
                    <a:pt x="82" y="8"/>
                    <a:pt x="82" y="8"/>
                  </a:cubicBezTo>
                  <a:cubicBezTo>
                    <a:pt x="82" y="8"/>
                    <a:pt x="82" y="8"/>
                    <a:pt x="82" y="8"/>
                  </a:cubicBezTo>
                  <a:cubicBezTo>
                    <a:pt x="89" y="12"/>
                    <a:pt x="95" y="29"/>
                    <a:pt x="95" y="40"/>
                  </a:cubicBezTo>
                  <a:close/>
                  <a:moveTo>
                    <a:pt x="2" y="10"/>
                  </a:moveTo>
                  <a:cubicBezTo>
                    <a:pt x="2" y="8"/>
                    <a:pt x="2" y="8"/>
                    <a:pt x="2" y="8"/>
                  </a:cubicBezTo>
                  <a:cubicBezTo>
                    <a:pt x="2" y="10"/>
                    <a:pt x="2" y="10"/>
                    <a:pt x="2" y="10"/>
                  </a:cubicBezTo>
                  <a:close/>
                  <a:moveTo>
                    <a:pt x="68" y="5"/>
                  </a:moveTo>
                  <a:cubicBezTo>
                    <a:pt x="71" y="5"/>
                    <a:pt x="73" y="6"/>
                    <a:pt x="75" y="6"/>
                  </a:cubicBezTo>
                  <a:cubicBezTo>
                    <a:pt x="75" y="6"/>
                    <a:pt x="75" y="6"/>
                    <a:pt x="75" y="6"/>
                  </a:cubicBezTo>
                  <a:cubicBezTo>
                    <a:pt x="71" y="5"/>
                    <a:pt x="67" y="5"/>
                    <a:pt x="62" y="5"/>
                  </a:cubicBezTo>
                  <a:cubicBezTo>
                    <a:pt x="62" y="5"/>
                    <a:pt x="62" y="5"/>
                    <a:pt x="62" y="5"/>
                  </a:cubicBezTo>
                  <a:cubicBezTo>
                    <a:pt x="65" y="5"/>
                    <a:pt x="67" y="5"/>
                    <a:pt x="68" y="5"/>
                  </a:cubicBezTo>
                  <a:close/>
                  <a:moveTo>
                    <a:pt x="4" y="5"/>
                  </a:moveTo>
                  <a:cubicBezTo>
                    <a:pt x="5" y="5"/>
                    <a:pt x="7" y="5"/>
                    <a:pt x="8" y="5"/>
                  </a:cubicBezTo>
                  <a:cubicBezTo>
                    <a:pt x="8" y="5"/>
                    <a:pt x="8" y="5"/>
                    <a:pt x="8" y="5"/>
                  </a:cubicBezTo>
                  <a:cubicBezTo>
                    <a:pt x="7" y="5"/>
                    <a:pt x="5" y="5"/>
                    <a:pt x="4" y="5"/>
                  </a:cubicBezTo>
                  <a:cubicBezTo>
                    <a:pt x="4" y="5"/>
                    <a:pt x="4" y="5"/>
                    <a:pt x="4" y="5"/>
                  </a:cubicBezTo>
                  <a:cubicBezTo>
                    <a:pt x="4" y="5"/>
                    <a:pt x="4" y="5"/>
                    <a:pt x="4" y="5"/>
                  </a:cubicBezTo>
                  <a:close/>
                  <a:moveTo>
                    <a:pt x="8" y="5"/>
                  </a:moveTo>
                  <a:cubicBezTo>
                    <a:pt x="8" y="5"/>
                    <a:pt x="8" y="5"/>
                    <a:pt x="8" y="5"/>
                  </a:cubicBezTo>
                  <a:cubicBezTo>
                    <a:pt x="8" y="5"/>
                    <a:pt x="8" y="5"/>
                    <a:pt x="8" y="5"/>
                  </a:cubicBezTo>
                  <a:cubicBezTo>
                    <a:pt x="8" y="5"/>
                    <a:pt x="8"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76" name="Freeform 77"/>
            <p:cNvSpPr/>
            <p:nvPr/>
          </p:nvSpPr>
          <p:spPr bwMode="auto">
            <a:xfrm>
              <a:off x="2870" y="2322"/>
              <a:ext cx="51" cy="27"/>
            </a:xfrm>
            <a:custGeom>
              <a:avLst/>
              <a:gdLst>
                <a:gd name="T0" fmla="*/ 0 w 51"/>
                <a:gd name="T1" fmla="*/ 14 h 27"/>
                <a:gd name="T2" fmla="*/ 48 w 51"/>
                <a:gd name="T3" fmla="*/ 0 h 27"/>
                <a:gd name="T4" fmla="*/ 51 w 51"/>
                <a:gd name="T5" fmla="*/ 14 h 27"/>
                <a:gd name="T6" fmla="*/ 4 w 51"/>
                <a:gd name="T7" fmla="*/ 27 h 27"/>
                <a:gd name="T8" fmla="*/ 0 w 51"/>
                <a:gd name="T9" fmla="*/ 14 h 27"/>
                <a:gd name="T10" fmla="*/ 0 w 51"/>
                <a:gd name="T11" fmla="*/ 14 h 27"/>
              </a:gdLst>
              <a:ahLst/>
              <a:cxnLst>
                <a:cxn ang="0">
                  <a:pos x="T0" y="T1"/>
                </a:cxn>
                <a:cxn ang="0">
                  <a:pos x="T2" y="T3"/>
                </a:cxn>
                <a:cxn ang="0">
                  <a:pos x="T4" y="T5"/>
                </a:cxn>
                <a:cxn ang="0">
                  <a:pos x="T6" y="T7"/>
                </a:cxn>
                <a:cxn ang="0">
                  <a:pos x="T8" y="T9"/>
                </a:cxn>
                <a:cxn ang="0">
                  <a:pos x="T10" y="T11"/>
                </a:cxn>
              </a:cxnLst>
              <a:rect l="0" t="0" r="r" b="b"/>
              <a:pathLst>
                <a:path w="51" h="27">
                  <a:moveTo>
                    <a:pt x="0" y="14"/>
                  </a:moveTo>
                  <a:lnTo>
                    <a:pt x="48" y="0"/>
                  </a:lnTo>
                  <a:lnTo>
                    <a:pt x="51" y="14"/>
                  </a:lnTo>
                  <a:lnTo>
                    <a:pt x="4" y="27"/>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77" name="Freeform 78"/>
            <p:cNvSpPr>
              <a:spLocks noEditPoints="1"/>
            </p:cNvSpPr>
            <p:nvPr/>
          </p:nvSpPr>
          <p:spPr bwMode="auto">
            <a:xfrm>
              <a:off x="2860" y="2316"/>
              <a:ext cx="71" cy="40"/>
            </a:xfrm>
            <a:custGeom>
              <a:avLst/>
              <a:gdLst>
                <a:gd name="T0" fmla="*/ 7 w 71"/>
                <a:gd name="T1" fmla="*/ 33 h 40"/>
                <a:gd name="T2" fmla="*/ 4 w 71"/>
                <a:gd name="T3" fmla="*/ 20 h 40"/>
                <a:gd name="T4" fmla="*/ 10 w 71"/>
                <a:gd name="T5" fmla="*/ 20 h 40"/>
                <a:gd name="T6" fmla="*/ 10 w 71"/>
                <a:gd name="T7" fmla="*/ 27 h 40"/>
                <a:gd name="T8" fmla="*/ 10 w 71"/>
                <a:gd name="T9" fmla="*/ 20 h 40"/>
                <a:gd name="T10" fmla="*/ 4 w 71"/>
                <a:gd name="T11" fmla="*/ 20 h 40"/>
                <a:gd name="T12" fmla="*/ 0 w 71"/>
                <a:gd name="T13" fmla="*/ 13 h 40"/>
                <a:gd name="T14" fmla="*/ 64 w 71"/>
                <a:gd name="T15" fmla="*/ 0 h 40"/>
                <a:gd name="T16" fmla="*/ 71 w 71"/>
                <a:gd name="T17" fmla="*/ 23 h 40"/>
                <a:gd name="T18" fmla="*/ 7 w 71"/>
                <a:gd name="T19" fmla="*/ 40 h 40"/>
                <a:gd name="T20" fmla="*/ 7 w 71"/>
                <a:gd name="T21" fmla="*/ 33 h 40"/>
                <a:gd name="T22" fmla="*/ 7 w 71"/>
                <a:gd name="T23" fmla="*/ 33 h 40"/>
                <a:gd name="T24" fmla="*/ 20 w 71"/>
                <a:gd name="T25" fmla="*/ 23 h 40"/>
                <a:gd name="T26" fmla="*/ 54 w 71"/>
                <a:gd name="T27" fmla="*/ 13 h 40"/>
                <a:gd name="T28" fmla="*/ 54 w 71"/>
                <a:gd name="T29" fmla="*/ 13 h 40"/>
                <a:gd name="T30" fmla="*/ 20 w 71"/>
                <a:gd name="T31" fmla="*/ 23 h 40"/>
                <a:gd name="T32" fmla="*/ 20 w 71"/>
                <a:gd name="T33" fmla="*/ 23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40">
                  <a:moveTo>
                    <a:pt x="7" y="33"/>
                  </a:moveTo>
                  <a:lnTo>
                    <a:pt x="4" y="20"/>
                  </a:lnTo>
                  <a:lnTo>
                    <a:pt x="10" y="20"/>
                  </a:lnTo>
                  <a:lnTo>
                    <a:pt x="10" y="27"/>
                  </a:lnTo>
                  <a:lnTo>
                    <a:pt x="10" y="20"/>
                  </a:lnTo>
                  <a:lnTo>
                    <a:pt x="4" y="20"/>
                  </a:lnTo>
                  <a:lnTo>
                    <a:pt x="0" y="13"/>
                  </a:lnTo>
                  <a:lnTo>
                    <a:pt x="64" y="0"/>
                  </a:lnTo>
                  <a:lnTo>
                    <a:pt x="71" y="23"/>
                  </a:lnTo>
                  <a:lnTo>
                    <a:pt x="7" y="40"/>
                  </a:lnTo>
                  <a:lnTo>
                    <a:pt x="7" y="33"/>
                  </a:lnTo>
                  <a:lnTo>
                    <a:pt x="7" y="33"/>
                  </a:lnTo>
                  <a:close/>
                  <a:moveTo>
                    <a:pt x="20" y="23"/>
                  </a:moveTo>
                  <a:lnTo>
                    <a:pt x="54" y="13"/>
                  </a:lnTo>
                  <a:lnTo>
                    <a:pt x="54" y="13"/>
                  </a:lnTo>
                  <a:lnTo>
                    <a:pt x="20" y="23"/>
                  </a:lnTo>
                  <a:lnTo>
                    <a:pt x="2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78" name="Freeform 79"/>
            <p:cNvSpPr/>
            <p:nvPr/>
          </p:nvSpPr>
          <p:spPr bwMode="auto">
            <a:xfrm>
              <a:off x="2904" y="2319"/>
              <a:ext cx="27" cy="27"/>
            </a:xfrm>
            <a:custGeom>
              <a:avLst/>
              <a:gdLst>
                <a:gd name="T0" fmla="*/ 0 w 27"/>
                <a:gd name="T1" fmla="*/ 17 h 27"/>
                <a:gd name="T2" fmla="*/ 17 w 27"/>
                <a:gd name="T3" fmla="*/ 0 h 27"/>
                <a:gd name="T4" fmla="*/ 27 w 27"/>
                <a:gd name="T5" fmla="*/ 14 h 27"/>
                <a:gd name="T6" fmla="*/ 7 w 27"/>
                <a:gd name="T7" fmla="*/ 27 h 27"/>
                <a:gd name="T8" fmla="*/ 0 w 27"/>
                <a:gd name="T9" fmla="*/ 17 h 27"/>
                <a:gd name="T10" fmla="*/ 0 w 27"/>
                <a:gd name="T11" fmla="*/ 17 h 27"/>
              </a:gdLst>
              <a:ahLst/>
              <a:cxnLst>
                <a:cxn ang="0">
                  <a:pos x="T0" y="T1"/>
                </a:cxn>
                <a:cxn ang="0">
                  <a:pos x="T2" y="T3"/>
                </a:cxn>
                <a:cxn ang="0">
                  <a:pos x="T4" y="T5"/>
                </a:cxn>
                <a:cxn ang="0">
                  <a:pos x="T6" y="T7"/>
                </a:cxn>
                <a:cxn ang="0">
                  <a:pos x="T8" y="T9"/>
                </a:cxn>
                <a:cxn ang="0">
                  <a:pos x="T10" y="T11"/>
                </a:cxn>
              </a:cxnLst>
              <a:rect l="0" t="0" r="r" b="b"/>
              <a:pathLst>
                <a:path w="27" h="27">
                  <a:moveTo>
                    <a:pt x="0" y="17"/>
                  </a:moveTo>
                  <a:lnTo>
                    <a:pt x="17" y="0"/>
                  </a:lnTo>
                  <a:lnTo>
                    <a:pt x="27" y="14"/>
                  </a:lnTo>
                  <a:lnTo>
                    <a:pt x="7" y="27"/>
                  </a:lnTo>
                  <a:lnTo>
                    <a:pt x="0" y="17"/>
                  </a:lnTo>
                  <a:lnTo>
                    <a:pt x="0"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79" name="Freeform 80"/>
            <p:cNvSpPr/>
            <p:nvPr/>
          </p:nvSpPr>
          <p:spPr bwMode="auto">
            <a:xfrm>
              <a:off x="2894" y="2312"/>
              <a:ext cx="47" cy="44"/>
            </a:xfrm>
            <a:custGeom>
              <a:avLst/>
              <a:gdLst>
                <a:gd name="T0" fmla="*/ 3 w 47"/>
                <a:gd name="T1" fmla="*/ 27 h 44"/>
                <a:gd name="T2" fmla="*/ 10 w 47"/>
                <a:gd name="T3" fmla="*/ 24 h 44"/>
                <a:gd name="T4" fmla="*/ 13 w 47"/>
                <a:gd name="T5" fmla="*/ 31 h 44"/>
                <a:gd name="T6" fmla="*/ 10 w 47"/>
                <a:gd name="T7" fmla="*/ 24 h 44"/>
                <a:gd name="T8" fmla="*/ 3 w 47"/>
                <a:gd name="T9" fmla="*/ 27 h 44"/>
                <a:gd name="T10" fmla="*/ 0 w 47"/>
                <a:gd name="T11" fmla="*/ 24 h 44"/>
                <a:gd name="T12" fmla="*/ 30 w 47"/>
                <a:gd name="T13" fmla="*/ 0 h 44"/>
                <a:gd name="T14" fmla="*/ 47 w 47"/>
                <a:gd name="T15" fmla="*/ 21 h 44"/>
                <a:gd name="T16" fmla="*/ 17 w 47"/>
                <a:gd name="T17" fmla="*/ 44 h 44"/>
                <a:gd name="T18" fmla="*/ 3 w 47"/>
                <a:gd name="T19" fmla="*/ 27 h 44"/>
                <a:gd name="T20" fmla="*/ 3 w 47"/>
                <a:gd name="T21" fmla="*/ 2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4">
                  <a:moveTo>
                    <a:pt x="3" y="27"/>
                  </a:moveTo>
                  <a:lnTo>
                    <a:pt x="10" y="24"/>
                  </a:lnTo>
                  <a:lnTo>
                    <a:pt x="13" y="31"/>
                  </a:lnTo>
                  <a:lnTo>
                    <a:pt x="10" y="24"/>
                  </a:lnTo>
                  <a:lnTo>
                    <a:pt x="3" y="27"/>
                  </a:lnTo>
                  <a:lnTo>
                    <a:pt x="0" y="24"/>
                  </a:lnTo>
                  <a:lnTo>
                    <a:pt x="30" y="0"/>
                  </a:lnTo>
                  <a:lnTo>
                    <a:pt x="47" y="21"/>
                  </a:lnTo>
                  <a:lnTo>
                    <a:pt x="17" y="44"/>
                  </a:lnTo>
                  <a:lnTo>
                    <a:pt x="3" y="27"/>
                  </a:lnTo>
                  <a:lnTo>
                    <a:pt x="3"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80" name="Freeform 81"/>
            <p:cNvSpPr/>
            <p:nvPr/>
          </p:nvSpPr>
          <p:spPr bwMode="auto">
            <a:xfrm>
              <a:off x="2175" y="2495"/>
              <a:ext cx="314" cy="270"/>
            </a:xfrm>
            <a:custGeom>
              <a:avLst/>
              <a:gdLst>
                <a:gd name="T0" fmla="*/ 0 w 93"/>
                <a:gd name="T1" fmla="*/ 76 h 80"/>
                <a:gd name="T2" fmla="*/ 23 w 93"/>
                <a:gd name="T3" fmla="*/ 76 h 80"/>
                <a:gd name="T4" fmla="*/ 28 w 93"/>
                <a:gd name="T5" fmla="*/ 45 h 80"/>
                <a:gd name="T6" fmla="*/ 28 w 93"/>
                <a:gd name="T7" fmla="*/ 45 h 80"/>
                <a:gd name="T8" fmla="*/ 38 w 93"/>
                <a:gd name="T9" fmla="*/ 3 h 80"/>
                <a:gd name="T10" fmla="*/ 38 w 93"/>
                <a:gd name="T11" fmla="*/ 3 h 80"/>
                <a:gd name="T12" fmla="*/ 50 w 93"/>
                <a:gd name="T13" fmla="*/ 0 h 80"/>
                <a:gd name="T14" fmla="*/ 50 w 93"/>
                <a:gd name="T15" fmla="*/ 0 h 80"/>
                <a:gd name="T16" fmla="*/ 93 w 93"/>
                <a:gd name="T17" fmla="*/ 9 h 80"/>
                <a:gd name="T18" fmla="*/ 93 w 93"/>
                <a:gd name="T19" fmla="*/ 9 h 80"/>
                <a:gd name="T20" fmla="*/ 93 w 93"/>
                <a:gd name="T21" fmla="*/ 9 h 80"/>
                <a:gd name="T22" fmla="*/ 92 w 93"/>
                <a:gd name="T23" fmla="*/ 13 h 80"/>
                <a:gd name="T24" fmla="*/ 76 w 93"/>
                <a:gd name="T25" fmla="*/ 8 h 80"/>
                <a:gd name="T26" fmla="*/ 76 w 93"/>
                <a:gd name="T27" fmla="*/ 8 h 80"/>
                <a:gd name="T28" fmla="*/ 50 w 93"/>
                <a:gd name="T29" fmla="*/ 4 h 80"/>
                <a:gd name="T30" fmla="*/ 50 w 93"/>
                <a:gd name="T31" fmla="*/ 4 h 80"/>
                <a:gd name="T32" fmla="*/ 41 w 93"/>
                <a:gd name="T33" fmla="*/ 6 h 80"/>
                <a:gd name="T34" fmla="*/ 41 w 93"/>
                <a:gd name="T35" fmla="*/ 6 h 80"/>
                <a:gd name="T36" fmla="*/ 32 w 93"/>
                <a:gd name="T37" fmla="*/ 45 h 80"/>
                <a:gd name="T38" fmla="*/ 32 w 93"/>
                <a:gd name="T39" fmla="*/ 45 h 80"/>
                <a:gd name="T40" fmla="*/ 27 w 93"/>
                <a:gd name="T41" fmla="*/ 78 h 80"/>
                <a:gd name="T42" fmla="*/ 27 w 93"/>
                <a:gd name="T43" fmla="*/ 78 h 80"/>
                <a:gd name="T44" fmla="*/ 27 w 93"/>
                <a:gd name="T45" fmla="*/ 80 h 80"/>
                <a:gd name="T46" fmla="*/ 0 w 93"/>
                <a:gd name="T47" fmla="*/ 80 h 80"/>
                <a:gd name="T48" fmla="*/ 0 w 93"/>
                <a:gd name="T49"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3" h="80">
                  <a:moveTo>
                    <a:pt x="0" y="76"/>
                  </a:moveTo>
                  <a:cubicBezTo>
                    <a:pt x="23" y="76"/>
                    <a:pt x="23" y="76"/>
                    <a:pt x="23" y="76"/>
                  </a:cubicBezTo>
                  <a:cubicBezTo>
                    <a:pt x="24" y="72"/>
                    <a:pt x="26" y="58"/>
                    <a:pt x="28" y="45"/>
                  </a:cubicBezTo>
                  <a:cubicBezTo>
                    <a:pt x="28" y="45"/>
                    <a:pt x="28" y="45"/>
                    <a:pt x="28" y="45"/>
                  </a:cubicBezTo>
                  <a:cubicBezTo>
                    <a:pt x="31" y="27"/>
                    <a:pt x="34" y="9"/>
                    <a:pt x="38" y="3"/>
                  </a:cubicBezTo>
                  <a:cubicBezTo>
                    <a:pt x="38" y="3"/>
                    <a:pt x="38" y="3"/>
                    <a:pt x="38" y="3"/>
                  </a:cubicBezTo>
                  <a:cubicBezTo>
                    <a:pt x="40" y="0"/>
                    <a:pt x="45" y="0"/>
                    <a:pt x="50" y="0"/>
                  </a:cubicBezTo>
                  <a:cubicBezTo>
                    <a:pt x="50" y="0"/>
                    <a:pt x="50" y="0"/>
                    <a:pt x="50" y="0"/>
                  </a:cubicBezTo>
                  <a:cubicBezTo>
                    <a:pt x="66" y="0"/>
                    <a:pt x="93" y="9"/>
                    <a:pt x="93" y="9"/>
                  </a:cubicBezTo>
                  <a:cubicBezTo>
                    <a:pt x="93" y="9"/>
                    <a:pt x="93" y="9"/>
                    <a:pt x="93" y="9"/>
                  </a:cubicBezTo>
                  <a:cubicBezTo>
                    <a:pt x="93" y="9"/>
                    <a:pt x="93" y="9"/>
                    <a:pt x="93" y="9"/>
                  </a:cubicBezTo>
                  <a:cubicBezTo>
                    <a:pt x="92" y="13"/>
                    <a:pt x="92" y="13"/>
                    <a:pt x="92" y="13"/>
                  </a:cubicBezTo>
                  <a:cubicBezTo>
                    <a:pt x="92" y="13"/>
                    <a:pt x="85" y="10"/>
                    <a:pt x="76" y="8"/>
                  </a:cubicBezTo>
                  <a:cubicBezTo>
                    <a:pt x="76" y="8"/>
                    <a:pt x="76" y="8"/>
                    <a:pt x="76" y="8"/>
                  </a:cubicBezTo>
                  <a:cubicBezTo>
                    <a:pt x="68" y="6"/>
                    <a:pt x="57" y="4"/>
                    <a:pt x="50" y="4"/>
                  </a:cubicBezTo>
                  <a:cubicBezTo>
                    <a:pt x="50" y="4"/>
                    <a:pt x="50" y="4"/>
                    <a:pt x="50" y="4"/>
                  </a:cubicBezTo>
                  <a:cubicBezTo>
                    <a:pt x="45" y="4"/>
                    <a:pt x="42" y="5"/>
                    <a:pt x="41" y="6"/>
                  </a:cubicBezTo>
                  <a:cubicBezTo>
                    <a:pt x="41" y="6"/>
                    <a:pt x="41" y="6"/>
                    <a:pt x="41" y="6"/>
                  </a:cubicBezTo>
                  <a:cubicBezTo>
                    <a:pt x="39" y="9"/>
                    <a:pt x="35" y="28"/>
                    <a:pt x="32" y="45"/>
                  </a:cubicBezTo>
                  <a:cubicBezTo>
                    <a:pt x="32" y="45"/>
                    <a:pt x="32" y="45"/>
                    <a:pt x="32" y="45"/>
                  </a:cubicBezTo>
                  <a:cubicBezTo>
                    <a:pt x="29" y="62"/>
                    <a:pt x="27" y="78"/>
                    <a:pt x="27" y="78"/>
                  </a:cubicBezTo>
                  <a:cubicBezTo>
                    <a:pt x="27" y="78"/>
                    <a:pt x="27" y="78"/>
                    <a:pt x="27" y="78"/>
                  </a:cubicBezTo>
                  <a:cubicBezTo>
                    <a:pt x="27" y="80"/>
                    <a:pt x="27" y="80"/>
                    <a:pt x="27" y="80"/>
                  </a:cubicBezTo>
                  <a:cubicBezTo>
                    <a:pt x="0" y="80"/>
                    <a:pt x="0" y="80"/>
                    <a:pt x="0" y="80"/>
                  </a:cubicBezTo>
                  <a:cubicBezTo>
                    <a:pt x="0" y="76"/>
                    <a:pt x="0" y="76"/>
                    <a:pt x="0"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81" name="Freeform 82"/>
            <p:cNvSpPr>
              <a:spLocks noEditPoints="1"/>
            </p:cNvSpPr>
            <p:nvPr/>
          </p:nvSpPr>
          <p:spPr bwMode="auto">
            <a:xfrm>
              <a:off x="2168" y="2488"/>
              <a:ext cx="328" cy="284"/>
            </a:xfrm>
            <a:custGeom>
              <a:avLst/>
              <a:gdLst>
                <a:gd name="T0" fmla="*/ 0 w 97"/>
                <a:gd name="T1" fmla="*/ 78 h 84"/>
                <a:gd name="T2" fmla="*/ 24 w 97"/>
                <a:gd name="T3" fmla="*/ 76 h 84"/>
                <a:gd name="T4" fmla="*/ 28 w 97"/>
                <a:gd name="T5" fmla="*/ 46 h 84"/>
                <a:gd name="T6" fmla="*/ 38 w 97"/>
                <a:gd name="T7" fmla="*/ 4 h 84"/>
                <a:gd name="T8" fmla="*/ 52 w 97"/>
                <a:gd name="T9" fmla="*/ 0 h 84"/>
                <a:gd name="T10" fmla="*/ 96 w 97"/>
                <a:gd name="T11" fmla="*/ 9 h 84"/>
                <a:gd name="T12" fmla="*/ 97 w 97"/>
                <a:gd name="T13" fmla="*/ 11 h 84"/>
                <a:gd name="T14" fmla="*/ 95 w 97"/>
                <a:gd name="T15" fmla="*/ 17 h 84"/>
                <a:gd name="T16" fmla="*/ 93 w 97"/>
                <a:gd name="T17" fmla="*/ 17 h 84"/>
                <a:gd name="T18" fmla="*/ 93 w 97"/>
                <a:gd name="T19" fmla="*/ 16 h 84"/>
                <a:gd name="T20" fmla="*/ 93 w 97"/>
                <a:gd name="T21" fmla="*/ 16 h 84"/>
                <a:gd name="T22" fmla="*/ 93 w 97"/>
                <a:gd name="T23" fmla="*/ 16 h 84"/>
                <a:gd name="T24" fmla="*/ 92 w 97"/>
                <a:gd name="T25" fmla="*/ 16 h 84"/>
                <a:gd name="T26" fmla="*/ 89 w 97"/>
                <a:gd name="T27" fmla="*/ 15 h 84"/>
                <a:gd name="T28" fmla="*/ 78 w 97"/>
                <a:gd name="T29" fmla="*/ 12 h 84"/>
                <a:gd name="T30" fmla="*/ 52 w 97"/>
                <a:gd name="T31" fmla="*/ 8 h 84"/>
                <a:gd name="T32" fmla="*/ 51 w 97"/>
                <a:gd name="T33" fmla="*/ 8 h 84"/>
                <a:gd name="T34" fmla="*/ 51 w 97"/>
                <a:gd name="T35" fmla="*/ 8 h 84"/>
                <a:gd name="T36" fmla="*/ 45 w 97"/>
                <a:gd name="T37" fmla="*/ 9 h 84"/>
                <a:gd name="T38" fmla="*/ 45 w 97"/>
                <a:gd name="T39" fmla="*/ 9 h 84"/>
                <a:gd name="T40" fmla="*/ 41 w 97"/>
                <a:gd name="T41" fmla="*/ 23 h 84"/>
                <a:gd name="T42" fmla="*/ 36 w 97"/>
                <a:gd name="T43" fmla="*/ 48 h 84"/>
                <a:gd name="T44" fmla="*/ 31 w 97"/>
                <a:gd name="T45" fmla="*/ 81 h 84"/>
                <a:gd name="T46" fmla="*/ 0 w 97"/>
                <a:gd name="T47" fmla="*/ 84 h 84"/>
                <a:gd name="T48" fmla="*/ 27 w 97"/>
                <a:gd name="T49" fmla="*/ 79 h 84"/>
                <a:gd name="T50" fmla="*/ 27 w 97"/>
                <a:gd name="T51" fmla="*/ 80 h 84"/>
                <a:gd name="T52" fmla="*/ 27 w 97"/>
                <a:gd name="T53" fmla="*/ 80 h 84"/>
                <a:gd name="T54" fmla="*/ 27 w 97"/>
                <a:gd name="T55" fmla="*/ 79 h 84"/>
                <a:gd name="T56" fmla="*/ 27 w 97"/>
                <a:gd name="T57" fmla="*/ 77 h 84"/>
                <a:gd name="T58" fmla="*/ 28 w 97"/>
                <a:gd name="T59" fmla="*/ 70 h 84"/>
                <a:gd name="T60" fmla="*/ 30 w 97"/>
                <a:gd name="T61" fmla="*/ 61 h 84"/>
                <a:gd name="T62" fmla="*/ 36 w 97"/>
                <a:gd name="T63" fmla="*/ 26 h 84"/>
                <a:gd name="T64" fmla="*/ 37 w 97"/>
                <a:gd name="T65" fmla="*/ 22 h 84"/>
                <a:gd name="T66" fmla="*/ 39 w 97"/>
                <a:gd name="T67" fmla="*/ 13 h 84"/>
                <a:gd name="T68" fmla="*/ 79 w 97"/>
                <a:gd name="T69" fmla="*/ 8 h 84"/>
                <a:gd name="T70" fmla="*/ 93 w 97"/>
                <a:gd name="T71" fmla="*/ 12 h 84"/>
                <a:gd name="T72" fmla="*/ 90 w 97"/>
                <a:gd name="T73" fmla="*/ 11 h 84"/>
                <a:gd name="T74" fmla="*/ 79 w 97"/>
                <a:gd name="T75" fmla="*/ 8 h 84"/>
                <a:gd name="T76" fmla="*/ 66 w 97"/>
                <a:gd name="T77" fmla="*/ 5 h 84"/>
                <a:gd name="T78" fmla="*/ 79 w 97"/>
                <a:gd name="T79" fmla="*/ 8 h 84"/>
                <a:gd name="T80" fmla="*/ 41 w 97"/>
                <a:gd name="T81" fmla="*/ 7 h 84"/>
                <a:gd name="T82" fmla="*/ 42 w 97"/>
                <a:gd name="T83" fmla="*/ 7 h 84"/>
                <a:gd name="T84" fmla="*/ 42 w 97"/>
                <a:gd name="T85" fmla="*/ 7 h 84"/>
                <a:gd name="T86" fmla="*/ 44 w 97"/>
                <a:gd name="T87" fmla="*/ 5 h 84"/>
                <a:gd name="T88" fmla="*/ 47 w 97"/>
                <a:gd name="T89" fmla="*/ 4 h 84"/>
                <a:gd name="T90" fmla="*/ 51 w 97"/>
                <a:gd name="T91" fmla="*/ 4 h 84"/>
                <a:gd name="T92" fmla="*/ 52 w 97"/>
                <a:gd name="T93" fmla="*/ 4 h 84"/>
                <a:gd name="T94" fmla="*/ 55 w 97"/>
                <a:gd name="T95" fmla="*/ 4 h 84"/>
                <a:gd name="T96" fmla="*/ 52 w 97"/>
                <a:gd name="T97" fmla="*/ 4 h 84"/>
                <a:gd name="T98" fmla="*/ 51 w 97"/>
                <a:gd name="T99" fmla="*/ 4 h 84"/>
                <a:gd name="T100" fmla="*/ 52 w 97"/>
                <a:gd name="T101" fmla="*/ 4 h 84"/>
                <a:gd name="T102" fmla="*/ 51 w 97"/>
                <a:gd name="T103"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7" h="84">
                  <a:moveTo>
                    <a:pt x="0" y="82"/>
                  </a:moveTo>
                  <a:cubicBezTo>
                    <a:pt x="0" y="78"/>
                    <a:pt x="0" y="78"/>
                    <a:pt x="0" y="78"/>
                  </a:cubicBezTo>
                  <a:cubicBezTo>
                    <a:pt x="0" y="76"/>
                    <a:pt x="0" y="76"/>
                    <a:pt x="0" y="76"/>
                  </a:cubicBezTo>
                  <a:cubicBezTo>
                    <a:pt x="24" y="76"/>
                    <a:pt x="24" y="76"/>
                    <a:pt x="24" y="76"/>
                  </a:cubicBezTo>
                  <a:cubicBezTo>
                    <a:pt x="24" y="71"/>
                    <a:pt x="26" y="59"/>
                    <a:pt x="28" y="46"/>
                  </a:cubicBezTo>
                  <a:cubicBezTo>
                    <a:pt x="28" y="46"/>
                    <a:pt x="28" y="46"/>
                    <a:pt x="28" y="46"/>
                  </a:cubicBezTo>
                  <a:cubicBezTo>
                    <a:pt x="31" y="29"/>
                    <a:pt x="34" y="11"/>
                    <a:pt x="38" y="4"/>
                  </a:cubicBezTo>
                  <a:cubicBezTo>
                    <a:pt x="38" y="4"/>
                    <a:pt x="38" y="4"/>
                    <a:pt x="38" y="4"/>
                  </a:cubicBezTo>
                  <a:cubicBezTo>
                    <a:pt x="42" y="0"/>
                    <a:pt x="47" y="0"/>
                    <a:pt x="52" y="0"/>
                  </a:cubicBezTo>
                  <a:cubicBezTo>
                    <a:pt x="52" y="0"/>
                    <a:pt x="52" y="0"/>
                    <a:pt x="52" y="0"/>
                  </a:cubicBezTo>
                  <a:cubicBezTo>
                    <a:pt x="68" y="0"/>
                    <a:pt x="93" y="8"/>
                    <a:pt x="96" y="9"/>
                  </a:cubicBezTo>
                  <a:cubicBezTo>
                    <a:pt x="96" y="9"/>
                    <a:pt x="96" y="9"/>
                    <a:pt x="96" y="9"/>
                  </a:cubicBezTo>
                  <a:cubicBezTo>
                    <a:pt x="97" y="9"/>
                    <a:pt x="97" y="9"/>
                    <a:pt x="97" y="9"/>
                  </a:cubicBezTo>
                  <a:cubicBezTo>
                    <a:pt x="97" y="11"/>
                    <a:pt x="97" y="11"/>
                    <a:pt x="97" y="11"/>
                  </a:cubicBezTo>
                  <a:cubicBezTo>
                    <a:pt x="97" y="11"/>
                    <a:pt x="97" y="11"/>
                    <a:pt x="97" y="11"/>
                  </a:cubicBezTo>
                  <a:cubicBezTo>
                    <a:pt x="95" y="17"/>
                    <a:pt x="95" y="17"/>
                    <a:pt x="95" y="17"/>
                  </a:cubicBezTo>
                  <a:cubicBezTo>
                    <a:pt x="94" y="17"/>
                    <a:pt x="94" y="17"/>
                    <a:pt x="94" y="17"/>
                  </a:cubicBezTo>
                  <a:cubicBezTo>
                    <a:pt x="93" y="17"/>
                    <a:pt x="94" y="17"/>
                    <a:pt x="93" y="17"/>
                  </a:cubicBezTo>
                  <a:cubicBezTo>
                    <a:pt x="93" y="17"/>
                    <a:pt x="93" y="17"/>
                    <a:pt x="93" y="17"/>
                  </a:cubicBezTo>
                  <a:cubicBezTo>
                    <a:pt x="93" y="16"/>
                    <a:pt x="93" y="16"/>
                    <a:pt x="93" y="16"/>
                  </a:cubicBezTo>
                  <a:cubicBezTo>
                    <a:pt x="93" y="16"/>
                    <a:pt x="93" y="16"/>
                    <a:pt x="93" y="16"/>
                  </a:cubicBezTo>
                  <a:cubicBezTo>
                    <a:pt x="93" y="16"/>
                    <a:pt x="93" y="16"/>
                    <a:pt x="93" y="16"/>
                  </a:cubicBezTo>
                  <a:cubicBezTo>
                    <a:pt x="93" y="16"/>
                    <a:pt x="93" y="16"/>
                    <a:pt x="93" y="16"/>
                  </a:cubicBezTo>
                  <a:cubicBezTo>
                    <a:pt x="93" y="16"/>
                    <a:pt x="93" y="16"/>
                    <a:pt x="93" y="16"/>
                  </a:cubicBezTo>
                  <a:cubicBezTo>
                    <a:pt x="93" y="16"/>
                    <a:pt x="93" y="16"/>
                    <a:pt x="92" y="16"/>
                  </a:cubicBezTo>
                  <a:cubicBezTo>
                    <a:pt x="92" y="16"/>
                    <a:pt x="92" y="16"/>
                    <a:pt x="92" y="16"/>
                  </a:cubicBezTo>
                  <a:cubicBezTo>
                    <a:pt x="91" y="16"/>
                    <a:pt x="90" y="16"/>
                    <a:pt x="89" y="15"/>
                  </a:cubicBezTo>
                  <a:cubicBezTo>
                    <a:pt x="89" y="15"/>
                    <a:pt x="89" y="15"/>
                    <a:pt x="89" y="15"/>
                  </a:cubicBezTo>
                  <a:cubicBezTo>
                    <a:pt x="86" y="14"/>
                    <a:pt x="82" y="13"/>
                    <a:pt x="78" y="12"/>
                  </a:cubicBezTo>
                  <a:cubicBezTo>
                    <a:pt x="78" y="12"/>
                    <a:pt x="78" y="12"/>
                    <a:pt x="78" y="12"/>
                  </a:cubicBezTo>
                  <a:cubicBezTo>
                    <a:pt x="69" y="10"/>
                    <a:pt x="59" y="8"/>
                    <a:pt x="52" y="8"/>
                  </a:cubicBezTo>
                  <a:cubicBezTo>
                    <a:pt x="52" y="8"/>
                    <a:pt x="52" y="8"/>
                    <a:pt x="52" y="8"/>
                  </a:cubicBezTo>
                  <a:cubicBezTo>
                    <a:pt x="52" y="8"/>
                    <a:pt x="52" y="8"/>
                    <a:pt x="52" y="8"/>
                  </a:cubicBezTo>
                  <a:cubicBezTo>
                    <a:pt x="51" y="8"/>
                    <a:pt x="51" y="8"/>
                    <a:pt x="51" y="8"/>
                  </a:cubicBezTo>
                  <a:cubicBezTo>
                    <a:pt x="51" y="8"/>
                    <a:pt x="51" y="8"/>
                    <a:pt x="51" y="8"/>
                  </a:cubicBezTo>
                  <a:cubicBezTo>
                    <a:pt x="51" y="8"/>
                    <a:pt x="51" y="8"/>
                    <a:pt x="51" y="8"/>
                  </a:cubicBezTo>
                  <a:cubicBezTo>
                    <a:pt x="48" y="7"/>
                    <a:pt x="45" y="8"/>
                    <a:pt x="45" y="9"/>
                  </a:cubicBezTo>
                  <a:cubicBezTo>
                    <a:pt x="45" y="9"/>
                    <a:pt x="45" y="9"/>
                    <a:pt x="45" y="9"/>
                  </a:cubicBezTo>
                  <a:cubicBezTo>
                    <a:pt x="45" y="9"/>
                    <a:pt x="45" y="9"/>
                    <a:pt x="45" y="9"/>
                  </a:cubicBezTo>
                  <a:cubicBezTo>
                    <a:pt x="45" y="9"/>
                    <a:pt x="45" y="9"/>
                    <a:pt x="45" y="9"/>
                  </a:cubicBezTo>
                  <a:cubicBezTo>
                    <a:pt x="44" y="10"/>
                    <a:pt x="42" y="16"/>
                    <a:pt x="41" y="23"/>
                  </a:cubicBezTo>
                  <a:cubicBezTo>
                    <a:pt x="41" y="23"/>
                    <a:pt x="41" y="23"/>
                    <a:pt x="41" y="23"/>
                  </a:cubicBezTo>
                  <a:cubicBezTo>
                    <a:pt x="39" y="30"/>
                    <a:pt x="37" y="39"/>
                    <a:pt x="36" y="48"/>
                  </a:cubicBezTo>
                  <a:cubicBezTo>
                    <a:pt x="36" y="48"/>
                    <a:pt x="36" y="48"/>
                    <a:pt x="36" y="48"/>
                  </a:cubicBezTo>
                  <a:cubicBezTo>
                    <a:pt x="33" y="65"/>
                    <a:pt x="31" y="81"/>
                    <a:pt x="31" y="81"/>
                  </a:cubicBezTo>
                  <a:cubicBezTo>
                    <a:pt x="31" y="81"/>
                    <a:pt x="31" y="81"/>
                    <a:pt x="31" y="81"/>
                  </a:cubicBezTo>
                  <a:cubicBezTo>
                    <a:pt x="31" y="84"/>
                    <a:pt x="31" y="84"/>
                    <a:pt x="31" y="84"/>
                  </a:cubicBezTo>
                  <a:cubicBezTo>
                    <a:pt x="0" y="84"/>
                    <a:pt x="0" y="84"/>
                    <a:pt x="0" y="84"/>
                  </a:cubicBezTo>
                  <a:cubicBezTo>
                    <a:pt x="0" y="82"/>
                    <a:pt x="0" y="82"/>
                    <a:pt x="0" y="82"/>
                  </a:cubicBezTo>
                  <a:close/>
                  <a:moveTo>
                    <a:pt x="27" y="79"/>
                  </a:moveTo>
                  <a:cubicBezTo>
                    <a:pt x="27" y="80"/>
                    <a:pt x="27" y="80"/>
                    <a:pt x="27" y="80"/>
                  </a:cubicBezTo>
                  <a:cubicBezTo>
                    <a:pt x="27" y="80"/>
                    <a:pt x="27" y="80"/>
                    <a:pt x="27" y="80"/>
                  </a:cubicBezTo>
                  <a:cubicBezTo>
                    <a:pt x="27" y="80"/>
                    <a:pt x="27" y="80"/>
                    <a:pt x="27" y="80"/>
                  </a:cubicBezTo>
                  <a:cubicBezTo>
                    <a:pt x="27" y="80"/>
                    <a:pt x="27" y="80"/>
                    <a:pt x="27" y="80"/>
                  </a:cubicBezTo>
                  <a:cubicBezTo>
                    <a:pt x="27" y="80"/>
                    <a:pt x="27" y="80"/>
                    <a:pt x="27" y="79"/>
                  </a:cubicBezTo>
                  <a:cubicBezTo>
                    <a:pt x="27" y="79"/>
                    <a:pt x="27" y="79"/>
                    <a:pt x="27" y="79"/>
                  </a:cubicBezTo>
                  <a:cubicBezTo>
                    <a:pt x="27" y="79"/>
                    <a:pt x="27" y="78"/>
                    <a:pt x="27" y="77"/>
                  </a:cubicBezTo>
                  <a:cubicBezTo>
                    <a:pt x="27" y="77"/>
                    <a:pt x="27" y="77"/>
                    <a:pt x="27" y="77"/>
                  </a:cubicBezTo>
                  <a:cubicBezTo>
                    <a:pt x="28" y="76"/>
                    <a:pt x="28" y="73"/>
                    <a:pt x="28" y="70"/>
                  </a:cubicBezTo>
                  <a:cubicBezTo>
                    <a:pt x="28" y="70"/>
                    <a:pt x="28" y="70"/>
                    <a:pt x="28" y="70"/>
                  </a:cubicBezTo>
                  <a:cubicBezTo>
                    <a:pt x="29" y="67"/>
                    <a:pt x="29" y="64"/>
                    <a:pt x="30" y="61"/>
                  </a:cubicBezTo>
                  <a:cubicBezTo>
                    <a:pt x="30" y="61"/>
                    <a:pt x="30" y="61"/>
                    <a:pt x="30" y="61"/>
                  </a:cubicBezTo>
                  <a:cubicBezTo>
                    <a:pt x="29" y="69"/>
                    <a:pt x="28" y="76"/>
                    <a:pt x="27" y="79"/>
                  </a:cubicBezTo>
                  <a:close/>
                  <a:moveTo>
                    <a:pt x="36" y="26"/>
                  </a:moveTo>
                  <a:cubicBezTo>
                    <a:pt x="36" y="25"/>
                    <a:pt x="36" y="23"/>
                    <a:pt x="37" y="22"/>
                  </a:cubicBezTo>
                  <a:cubicBezTo>
                    <a:pt x="37" y="22"/>
                    <a:pt x="37" y="22"/>
                    <a:pt x="37" y="22"/>
                  </a:cubicBezTo>
                  <a:cubicBezTo>
                    <a:pt x="38" y="19"/>
                    <a:pt x="38" y="16"/>
                    <a:pt x="39" y="13"/>
                  </a:cubicBezTo>
                  <a:cubicBezTo>
                    <a:pt x="39" y="13"/>
                    <a:pt x="39" y="13"/>
                    <a:pt x="39" y="13"/>
                  </a:cubicBezTo>
                  <a:cubicBezTo>
                    <a:pt x="38" y="17"/>
                    <a:pt x="37" y="21"/>
                    <a:pt x="36" y="26"/>
                  </a:cubicBezTo>
                  <a:close/>
                  <a:moveTo>
                    <a:pt x="79" y="8"/>
                  </a:moveTo>
                  <a:cubicBezTo>
                    <a:pt x="85" y="10"/>
                    <a:pt x="90" y="11"/>
                    <a:pt x="93" y="12"/>
                  </a:cubicBezTo>
                  <a:cubicBezTo>
                    <a:pt x="93" y="12"/>
                    <a:pt x="93" y="12"/>
                    <a:pt x="93" y="12"/>
                  </a:cubicBezTo>
                  <a:cubicBezTo>
                    <a:pt x="93" y="12"/>
                    <a:pt x="93" y="12"/>
                    <a:pt x="93" y="12"/>
                  </a:cubicBezTo>
                  <a:cubicBezTo>
                    <a:pt x="92" y="12"/>
                    <a:pt x="91" y="12"/>
                    <a:pt x="90" y="11"/>
                  </a:cubicBezTo>
                  <a:cubicBezTo>
                    <a:pt x="90" y="11"/>
                    <a:pt x="90" y="11"/>
                    <a:pt x="90" y="11"/>
                  </a:cubicBezTo>
                  <a:cubicBezTo>
                    <a:pt x="87" y="10"/>
                    <a:pt x="83" y="9"/>
                    <a:pt x="79" y="8"/>
                  </a:cubicBezTo>
                  <a:cubicBezTo>
                    <a:pt x="79" y="8"/>
                    <a:pt x="79" y="8"/>
                    <a:pt x="79" y="8"/>
                  </a:cubicBezTo>
                  <a:cubicBezTo>
                    <a:pt x="75" y="7"/>
                    <a:pt x="70" y="6"/>
                    <a:pt x="66" y="5"/>
                  </a:cubicBezTo>
                  <a:cubicBezTo>
                    <a:pt x="66" y="5"/>
                    <a:pt x="66" y="5"/>
                    <a:pt x="66" y="5"/>
                  </a:cubicBezTo>
                  <a:cubicBezTo>
                    <a:pt x="70" y="6"/>
                    <a:pt x="75" y="7"/>
                    <a:pt x="79" y="8"/>
                  </a:cubicBezTo>
                  <a:close/>
                  <a:moveTo>
                    <a:pt x="42" y="7"/>
                  </a:moveTo>
                  <a:cubicBezTo>
                    <a:pt x="42" y="7"/>
                    <a:pt x="41" y="7"/>
                    <a:pt x="41" y="7"/>
                  </a:cubicBezTo>
                  <a:cubicBezTo>
                    <a:pt x="41" y="7"/>
                    <a:pt x="41" y="7"/>
                    <a:pt x="41" y="7"/>
                  </a:cubicBezTo>
                  <a:cubicBezTo>
                    <a:pt x="41" y="7"/>
                    <a:pt x="42" y="7"/>
                    <a:pt x="42" y="7"/>
                  </a:cubicBezTo>
                  <a:cubicBezTo>
                    <a:pt x="42" y="7"/>
                    <a:pt x="42" y="7"/>
                    <a:pt x="42" y="7"/>
                  </a:cubicBezTo>
                  <a:cubicBezTo>
                    <a:pt x="42" y="7"/>
                    <a:pt x="42" y="7"/>
                    <a:pt x="42" y="7"/>
                  </a:cubicBezTo>
                  <a:cubicBezTo>
                    <a:pt x="42" y="6"/>
                    <a:pt x="43" y="5"/>
                    <a:pt x="44" y="5"/>
                  </a:cubicBezTo>
                  <a:cubicBezTo>
                    <a:pt x="44" y="5"/>
                    <a:pt x="44" y="5"/>
                    <a:pt x="44" y="5"/>
                  </a:cubicBezTo>
                  <a:cubicBezTo>
                    <a:pt x="43" y="5"/>
                    <a:pt x="42" y="6"/>
                    <a:pt x="42" y="7"/>
                  </a:cubicBezTo>
                  <a:close/>
                  <a:moveTo>
                    <a:pt x="47" y="4"/>
                  </a:moveTo>
                  <a:cubicBezTo>
                    <a:pt x="48" y="4"/>
                    <a:pt x="49" y="4"/>
                    <a:pt x="51" y="4"/>
                  </a:cubicBezTo>
                  <a:cubicBezTo>
                    <a:pt x="51" y="4"/>
                    <a:pt x="51" y="4"/>
                    <a:pt x="51" y="4"/>
                  </a:cubicBezTo>
                  <a:cubicBezTo>
                    <a:pt x="49" y="4"/>
                    <a:pt x="48" y="4"/>
                    <a:pt x="47" y="4"/>
                  </a:cubicBezTo>
                  <a:close/>
                  <a:moveTo>
                    <a:pt x="52" y="4"/>
                  </a:moveTo>
                  <a:cubicBezTo>
                    <a:pt x="53" y="4"/>
                    <a:pt x="54" y="4"/>
                    <a:pt x="55" y="4"/>
                  </a:cubicBezTo>
                  <a:cubicBezTo>
                    <a:pt x="55" y="4"/>
                    <a:pt x="55" y="4"/>
                    <a:pt x="55" y="4"/>
                  </a:cubicBezTo>
                  <a:cubicBezTo>
                    <a:pt x="54" y="4"/>
                    <a:pt x="53" y="4"/>
                    <a:pt x="52" y="4"/>
                  </a:cubicBezTo>
                  <a:cubicBezTo>
                    <a:pt x="52" y="4"/>
                    <a:pt x="52" y="4"/>
                    <a:pt x="52" y="4"/>
                  </a:cubicBezTo>
                  <a:cubicBezTo>
                    <a:pt x="52" y="4"/>
                    <a:pt x="52" y="4"/>
                    <a:pt x="52" y="4"/>
                  </a:cubicBezTo>
                  <a:close/>
                  <a:moveTo>
                    <a:pt x="51" y="4"/>
                  </a:moveTo>
                  <a:cubicBezTo>
                    <a:pt x="52" y="4"/>
                    <a:pt x="52" y="4"/>
                    <a:pt x="52" y="4"/>
                  </a:cubicBezTo>
                  <a:cubicBezTo>
                    <a:pt x="52" y="4"/>
                    <a:pt x="52" y="4"/>
                    <a:pt x="52" y="4"/>
                  </a:cubicBezTo>
                  <a:cubicBezTo>
                    <a:pt x="51" y="4"/>
                    <a:pt x="51" y="4"/>
                    <a:pt x="51" y="4"/>
                  </a:cubicBezTo>
                  <a:cubicBezTo>
                    <a:pt x="51" y="4"/>
                    <a:pt x="51" y="4"/>
                    <a:pt x="51" y="4"/>
                  </a:cubicBezTo>
                  <a:cubicBezTo>
                    <a:pt x="51" y="4"/>
                    <a:pt x="51" y="4"/>
                    <a:pt x="5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82" name="Freeform 83"/>
            <p:cNvSpPr/>
            <p:nvPr/>
          </p:nvSpPr>
          <p:spPr bwMode="auto">
            <a:xfrm>
              <a:off x="2513" y="2555"/>
              <a:ext cx="172" cy="527"/>
            </a:xfrm>
            <a:custGeom>
              <a:avLst/>
              <a:gdLst>
                <a:gd name="T0" fmla="*/ 2 w 51"/>
                <a:gd name="T1" fmla="*/ 154 h 156"/>
                <a:gd name="T2" fmla="*/ 0 w 51"/>
                <a:gd name="T3" fmla="*/ 152 h 156"/>
                <a:gd name="T4" fmla="*/ 0 w 51"/>
                <a:gd name="T5" fmla="*/ 152 h 156"/>
                <a:gd name="T6" fmla="*/ 7 w 51"/>
                <a:gd name="T7" fmla="*/ 137 h 156"/>
                <a:gd name="T8" fmla="*/ 7 w 51"/>
                <a:gd name="T9" fmla="*/ 137 h 156"/>
                <a:gd name="T10" fmla="*/ 21 w 51"/>
                <a:gd name="T11" fmla="*/ 115 h 156"/>
                <a:gd name="T12" fmla="*/ 21 w 51"/>
                <a:gd name="T13" fmla="*/ 115 h 156"/>
                <a:gd name="T14" fmla="*/ 46 w 51"/>
                <a:gd name="T15" fmla="*/ 79 h 156"/>
                <a:gd name="T16" fmla="*/ 46 w 51"/>
                <a:gd name="T17" fmla="*/ 79 h 156"/>
                <a:gd name="T18" fmla="*/ 47 w 51"/>
                <a:gd name="T19" fmla="*/ 76 h 156"/>
                <a:gd name="T20" fmla="*/ 47 w 51"/>
                <a:gd name="T21" fmla="*/ 76 h 156"/>
                <a:gd name="T22" fmla="*/ 32 w 51"/>
                <a:gd name="T23" fmla="*/ 33 h 156"/>
                <a:gd name="T24" fmla="*/ 32 w 51"/>
                <a:gd name="T25" fmla="*/ 33 h 156"/>
                <a:gd name="T26" fmla="*/ 17 w 51"/>
                <a:gd name="T27" fmla="*/ 2 h 156"/>
                <a:gd name="T28" fmla="*/ 17 w 51"/>
                <a:gd name="T29" fmla="*/ 2 h 156"/>
                <a:gd name="T30" fmla="*/ 20 w 51"/>
                <a:gd name="T31" fmla="*/ 0 h 156"/>
                <a:gd name="T32" fmla="*/ 51 w 51"/>
                <a:gd name="T33" fmla="*/ 76 h 156"/>
                <a:gd name="T34" fmla="*/ 51 w 51"/>
                <a:gd name="T35" fmla="*/ 76 h 156"/>
                <a:gd name="T36" fmla="*/ 50 w 51"/>
                <a:gd name="T37" fmla="*/ 81 h 156"/>
                <a:gd name="T38" fmla="*/ 50 w 51"/>
                <a:gd name="T39" fmla="*/ 81 h 156"/>
                <a:gd name="T40" fmla="*/ 10 w 51"/>
                <a:gd name="T41" fmla="*/ 139 h 156"/>
                <a:gd name="T42" fmla="*/ 10 w 51"/>
                <a:gd name="T43" fmla="*/ 139 h 156"/>
                <a:gd name="T44" fmla="*/ 4 w 51"/>
                <a:gd name="T45" fmla="*/ 151 h 156"/>
                <a:gd name="T46" fmla="*/ 4 w 51"/>
                <a:gd name="T47" fmla="*/ 151 h 156"/>
                <a:gd name="T48" fmla="*/ 20 w 51"/>
                <a:gd name="T49" fmla="*/ 152 h 156"/>
                <a:gd name="T50" fmla="*/ 20 w 51"/>
                <a:gd name="T51" fmla="*/ 152 h 156"/>
                <a:gd name="T52" fmla="*/ 31 w 51"/>
                <a:gd name="T53" fmla="*/ 152 h 156"/>
                <a:gd name="T54" fmla="*/ 31 w 51"/>
                <a:gd name="T55" fmla="*/ 152 h 156"/>
                <a:gd name="T56" fmla="*/ 31 w 51"/>
                <a:gd name="T57" fmla="*/ 156 h 156"/>
                <a:gd name="T58" fmla="*/ 20 w 51"/>
                <a:gd name="T59" fmla="*/ 156 h 156"/>
                <a:gd name="T60" fmla="*/ 20 w 51"/>
                <a:gd name="T61" fmla="*/ 156 h 156"/>
                <a:gd name="T62" fmla="*/ 2 w 51"/>
                <a:gd name="T63" fmla="*/ 154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 h="156">
                  <a:moveTo>
                    <a:pt x="2" y="154"/>
                  </a:moveTo>
                  <a:cubicBezTo>
                    <a:pt x="1" y="154"/>
                    <a:pt x="0" y="152"/>
                    <a:pt x="0" y="152"/>
                  </a:cubicBezTo>
                  <a:cubicBezTo>
                    <a:pt x="0" y="152"/>
                    <a:pt x="0" y="152"/>
                    <a:pt x="0" y="152"/>
                  </a:cubicBezTo>
                  <a:cubicBezTo>
                    <a:pt x="0" y="148"/>
                    <a:pt x="3" y="144"/>
                    <a:pt x="7" y="137"/>
                  </a:cubicBezTo>
                  <a:cubicBezTo>
                    <a:pt x="7" y="137"/>
                    <a:pt x="7" y="137"/>
                    <a:pt x="7" y="137"/>
                  </a:cubicBezTo>
                  <a:cubicBezTo>
                    <a:pt x="11" y="131"/>
                    <a:pt x="16" y="123"/>
                    <a:pt x="21" y="115"/>
                  </a:cubicBezTo>
                  <a:cubicBezTo>
                    <a:pt x="21" y="115"/>
                    <a:pt x="21" y="115"/>
                    <a:pt x="21" y="115"/>
                  </a:cubicBezTo>
                  <a:cubicBezTo>
                    <a:pt x="32" y="100"/>
                    <a:pt x="44" y="84"/>
                    <a:pt x="46" y="79"/>
                  </a:cubicBezTo>
                  <a:cubicBezTo>
                    <a:pt x="46" y="79"/>
                    <a:pt x="46" y="79"/>
                    <a:pt x="46" y="79"/>
                  </a:cubicBezTo>
                  <a:cubicBezTo>
                    <a:pt x="47" y="79"/>
                    <a:pt x="47" y="78"/>
                    <a:pt x="47" y="76"/>
                  </a:cubicBezTo>
                  <a:cubicBezTo>
                    <a:pt x="47" y="76"/>
                    <a:pt x="47" y="76"/>
                    <a:pt x="47" y="76"/>
                  </a:cubicBezTo>
                  <a:cubicBezTo>
                    <a:pt x="47" y="69"/>
                    <a:pt x="39" y="50"/>
                    <a:pt x="32" y="33"/>
                  </a:cubicBezTo>
                  <a:cubicBezTo>
                    <a:pt x="32" y="33"/>
                    <a:pt x="32" y="33"/>
                    <a:pt x="32" y="33"/>
                  </a:cubicBezTo>
                  <a:cubicBezTo>
                    <a:pt x="24" y="17"/>
                    <a:pt x="17" y="2"/>
                    <a:pt x="17" y="2"/>
                  </a:cubicBezTo>
                  <a:cubicBezTo>
                    <a:pt x="17" y="2"/>
                    <a:pt x="17" y="2"/>
                    <a:pt x="17" y="2"/>
                  </a:cubicBezTo>
                  <a:cubicBezTo>
                    <a:pt x="20" y="0"/>
                    <a:pt x="20" y="0"/>
                    <a:pt x="20" y="0"/>
                  </a:cubicBezTo>
                  <a:cubicBezTo>
                    <a:pt x="21" y="1"/>
                    <a:pt x="51" y="58"/>
                    <a:pt x="51" y="76"/>
                  </a:cubicBezTo>
                  <a:cubicBezTo>
                    <a:pt x="51" y="76"/>
                    <a:pt x="51" y="76"/>
                    <a:pt x="51" y="76"/>
                  </a:cubicBezTo>
                  <a:cubicBezTo>
                    <a:pt x="51" y="78"/>
                    <a:pt x="51" y="80"/>
                    <a:pt x="50" y="81"/>
                  </a:cubicBezTo>
                  <a:cubicBezTo>
                    <a:pt x="50" y="81"/>
                    <a:pt x="50" y="81"/>
                    <a:pt x="50" y="81"/>
                  </a:cubicBezTo>
                  <a:cubicBezTo>
                    <a:pt x="45" y="89"/>
                    <a:pt x="22" y="120"/>
                    <a:pt x="10" y="139"/>
                  </a:cubicBezTo>
                  <a:cubicBezTo>
                    <a:pt x="10" y="139"/>
                    <a:pt x="10" y="139"/>
                    <a:pt x="10" y="139"/>
                  </a:cubicBezTo>
                  <a:cubicBezTo>
                    <a:pt x="7" y="145"/>
                    <a:pt x="5" y="149"/>
                    <a:pt x="4" y="151"/>
                  </a:cubicBezTo>
                  <a:cubicBezTo>
                    <a:pt x="4" y="151"/>
                    <a:pt x="4" y="151"/>
                    <a:pt x="4" y="151"/>
                  </a:cubicBezTo>
                  <a:cubicBezTo>
                    <a:pt x="7" y="152"/>
                    <a:pt x="14" y="152"/>
                    <a:pt x="20" y="152"/>
                  </a:cubicBezTo>
                  <a:cubicBezTo>
                    <a:pt x="20" y="152"/>
                    <a:pt x="20" y="152"/>
                    <a:pt x="20" y="152"/>
                  </a:cubicBezTo>
                  <a:cubicBezTo>
                    <a:pt x="26" y="152"/>
                    <a:pt x="31" y="152"/>
                    <a:pt x="31" y="152"/>
                  </a:cubicBezTo>
                  <a:cubicBezTo>
                    <a:pt x="31" y="152"/>
                    <a:pt x="31" y="152"/>
                    <a:pt x="31" y="152"/>
                  </a:cubicBezTo>
                  <a:cubicBezTo>
                    <a:pt x="31" y="156"/>
                    <a:pt x="31" y="156"/>
                    <a:pt x="31" y="156"/>
                  </a:cubicBezTo>
                  <a:cubicBezTo>
                    <a:pt x="31" y="156"/>
                    <a:pt x="26" y="156"/>
                    <a:pt x="20" y="156"/>
                  </a:cubicBezTo>
                  <a:cubicBezTo>
                    <a:pt x="20" y="156"/>
                    <a:pt x="20" y="156"/>
                    <a:pt x="20" y="156"/>
                  </a:cubicBezTo>
                  <a:cubicBezTo>
                    <a:pt x="14" y="156"/>
                    <a:pt x="6" y="156"/>
                    <a:pt x="2"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sp>
          <p:nvSpPr>
            <p:cNvPr id="183" name="Freeform 84"/>
            <p:cNvSpPr>
              <a:spLocks noEditPoints="1"/>
            </p:cNvSpPr>
            <p:nvPr/>
          </p:nvSpPr>
          <p:spPr bwMode="auto">
            <a:xfrm>
              <a:off x="2506" y="2545"/>
              <a:ext cx="186" cy="544"/>
            </a:xfrm>
            <a:custGeom>
              <a:avLst/>
              <a:gdLst>
                <a:gd name="T0" fmla="*/ 4 w 55"/>
                <a:gd name="T1" fmla="*/ 157 h 161"/>
                <a:gd name="T2" fmla="*/ 0 w 55"/>
                <a:gd name="T3" fmla="*/ 155 h 161"/>
                <a:gd name="T4" fmla="*/ 0 w 55"/>
                <a:gd name="T5" fmla="*/ 154 h 161"/>
                <a:gd name="T6" fmla="*/ 7 w 55"/>
                <a:gd name="T7" fmla="*/ 139 h 161"/>
                <a:gd name="T8" fmla="*/ 22 w 55"/>
                <a:gd name="T9" fmla="*/ 117 h 161"/>
                <a:gd name="T10" fmla="*/ 47 w 55"/>
                <a:gd name="T11" fmla="*/ 81 h 161"/>
                <a:gd name="T12" fmla="*/ 47 w 55"/>
                <a:gd name="T13" fmla="*/ 79 h 161"/>
                <a:gd name="T14" fmla="*/ 47 w 55"/>
                <a:gd name="T15" fmla="*/ 79 h 161"/>
                <a:gd name="T16" fmla="*/ 47 w 55"/>
                <a:gd name="T17" fmla="*/ 79 h 161"/>
                <a:gd name="T18" fmla="*/ 47 w 55"/>
                <a:gd name="T19" fmla="*/ 79 h 161"/>
                <a:gd name="T20" fmla="*/ 32 w 55"/>
                <a:gd name="T21" fmla="*/ 37 h 161"/>
                <a:gd name="T22" fmla="*/ 17 w 55"/>
                <a:gd name="T23" fmla="*/ 6 h 161"/>
                <a:gd name="T24" fmla="*/ 17 w 55"/>
                <a:gd name="T25" fmla="*/ 6 h 161"/>
                <a:gd name="T26" fmla="*/ 24 w 55"/>
                <a:gd name="T27" fmla="*/ 0 h 161"/>
                <a:gd name="T28" fmla="*/ 25 w 55"/>
                <a:gd name="T29" fmla="*/ 3 h 161"/>
                <a:gd name="T30" fmla="*/ 26 w 55"/>
                <a:gd name="T31" fmla="*/ 5 h 161"/>
                <a:gd name="T32" fmla="*/ 29 w 55"/>
                <a:gd name="T33" fmla="*/ 12 h 161"/>
                <a:gd name="T34" fmla="*/ 39 w 55"/>
                <a:gd name="T35" fmla="*/ 34 h 161"/>
                <a:gd name="T36" fmla="*/ 55 w 55"/>
                <a:gd name="T37" fmla="*/ 79 h 161"/>
                <a:gd name="T38" fmla="*/ 54 w 55"/>
                <a:gd name="T39" fmla="*/ 85 h 161"/>
                <a:gd name="T40" fmla="*/ 14 w 55"/>
                <a:gd name="T41" fmla="*/ 143 h 161"/>
                <a:gd name="T42" fmla="*/ 9 w 55"/>
                <a:gd name="T43" fmla="*/ 152 h 161"/>
                <a:gd name="T44" fmla="*/ 21 w 55"/>
                <a:gd name="T45" fmla="*/ 153 h 161"/>
                <a:gd name="T46" fmla="*/ 22 w 55"/>
                <a:gd name="T47" fmla="*/ 153 h 161"/>
                <a:gd name="T48" fmla="*/ 33 w 55"/>
                <a:gd name="T49" fmla="*/ 153 h 161"/>
                <a:gd name="T50" fmla="*/ 35 w 55"/>
                <a:gd name="T51" fmla="*/ 153 h 161"/>
                <a:gd name="T52" fmla="*/ 33 w 55"/>
                <a:gd name="T53" fmla="*/ 161 h 161"/>
                <a:gd name="T54" fmla="*/ 22 w 55"/>
                <a:gd name="T55" fmla="*/ 161 h 161"/>
                <a:gd name="T56" fmla="*/ 22 w 55"/>
                <a:gd name="T57" fmla="*/ 157 h 161"/>
                <a:gd name="T58" fmla="*/ 31 w 55"/>
                <a:gd name="T59" fmla="*/ 157 h 161"/>
                <a:gd name="T60" fmla="*/ 22 w 55"/>
                <a:gd name="T61" fmla="*/ 157 h 161"/>
                <a:gd name="T62" fmla="*/ 22 w 55"/>
                <a:gd name="T63" fmla="*/ 157 h 161"/>
                <a:gd name="T64" fmla="*/ 7 w 55"/>
                <a:gd name="T65" fmla="*/ 156 h 161"/>
                <a:gd name="T66" fmla="*/ 17 w 55"/>
                <a:gd name="T67" fmla="*/ 157 h 161"/>
                <a:gd name="T68" fmla="*/ 7 w 55"/>
                <a:gd name="T69" fmla="*/ 148 h 161"/>
                <a:gd name="T70" fmla="*/ 5 w 55"/>
                <a:gd name="T71" fmla="*/ 152 h 161"/>
                <a:gd name="T72" fmla="*/ 11 w 55"/>
                <a:gd name="T73" fmla="*/ 141 h 161"/>
                <a:gd name="T74" fmla="*/ 11 w 55"/>
                <a:gd name="T75" fmla="*/ 141 h 161"/>
                <a:gd name="T76" fmla="*/ 18 w 55"/>
                <a:gd name="T77" fmla="*/ 130 h 161"/>
                <a:gd name="T78" fmla="*/ 11 w 55"/>
                <a:gd name="T79" fmla="*/ 141 h 161"/>
                <a:gd name="T80" fmla="*/ 18 w 55"/>
                <a:gd name="T81" fmla="*/ 129 h 161"/>
                <a:gd name="T82" fmla="*/ 18 w 55"/>
                <a:gd name="T83" fmla="*/ 130 h 161"/>
                <a:gd name="T84" fmla="*/ 21 w 55"/>
                <a:gd name="T85" fmla="*/ 125 h 161"/>
                <a:gd name="T86" fmla="*/ 21 w 55"/>
                <a:gd name="T87" fmla="*/ 125 h 161"/>
                <a:gd name="T88" fmla="*/ 25 w 55"/>
                <a:gd name="T89" fmla="*/ 119 h 161"/>
                <a:gd name="T90" fmla="*/ 21 w 55"/>
                <a:gd name="T91" fmla="*/ 125 h 161"/>
                <a:gd name="T92" fmla="*/ 50 w 55"/>
                <a:gd name="T93" fmla="*/ 83 h 161"/>
                <a:gd name="T94" fmla="*/ 51 w 55"/>
                <a:gd name="T95" fmla="*/ 80 h 161"/>
                <a:gd name="T96" fmla="*/ 51 w 55"/>
                <a:gd name="T97" fmla="*/ 80 h 161"/>
                <a:gd name="T98" fmla="*/ 36 w 55"/>
                <a:gd name="T99" fmla="*/ 35 h 161"/>
                <a:gd name="T100" fmla="*/ 51 w 55"/>
                <a:gd name="T101" fmla="*/ 79 h 161"/>
                <a:gd name="T102" fmla="*/ 51 w 55"/>
                <a:gd name="T103" fmla="*/ 79 h 161"/>
                <a:gd name="T104" fmla="*/ 34 w 55"/>
                <a:gd name="T105" fmla="*/ 3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5" h="161">
                  <a:moveTo>
                    <a:pt x="3" y="159"/>
                  </a:moveTo>
                  <a:cubicBezTo>
                    <a:pt x="4" y="157"/>
                    <a:pt x="4" y="157"/>
                    <a:pt x="4" y="157"/>
                  </a:cubicBezTo>
                  <a:cubicBezTo>
                    <a:pt x="3" y="159"/>
                    <a:pt x="3" y="159"/>
                    <a:pt x="3" y="159"/>
                  </a:cubicBezTo>
                  <a:cubicBezTo>
                    <a:pt x="1" y="158"/>
                    <a:pt x="0" y="156"/>
                    <a:pt x="0" y="155"/>
                  </a:cubicBezTo>
                  <a:cubicBezTo>
                    <a:pt x="0" y="155"/>
                    <a:pt x="0" y="155"/>
                    <a:pt x="0" y="155"/>
                  </a:cubicBezTo>
                  <a:cubicBezTo>
                    <a:pt x="0" y="155"/>
                    <a:pt x="0" y="155"/>
                    <a:pt x="0" y="154"/>
                  </a:cubicBezTo>
                  <a:cubicBezTo>
                    <a:pt x="0" y="154"/>
                    <a:pt x="0" y="154"/>
                    <a:pt x="0" y="154"/>
                  </a:cubicBezTo>
                  <a:cubicBezTo>
                    <a:pt x="1" y="150"/>
                    <a:pt x="3" y="146"/>
                    <a:pt x="7" y="139"/>
                  </a:cubicBezTo>
                  <a:cubicBezTo>
                    <a:pt x="7" y="139"/>
                    <a:pt x="7" y="139"/>
                    <a:pt x="7" y="139"/>
                  </a:cubicBezTo>
                  <a:cubicBezTo>
                    <a:pt x="11" y="133"/>
                    <a:pt x="16" y="125"/>
                    <a:pt x="22" y="117"/>
                  </a:cubicBezTo>
                  <a:cubicBezTo>
                    <a:pt x="22" y="117"/>
                    <a:pt x="22" y="117"/>
                    <a:pt x="22" y="117"/>
                  </a:cubicBezTo>
                  <a:cubicBezTo>
                    <a:pt x="32" y="102"/>
                    <a:pt x="44" y="85"/>
                    <a:pt x="47" y="81"/>
                  </a:cubicBezTo>
                  <a:cubicBezTo>
                    <a:pt x="47" y="81"/>
                    <a:pt x="47" y="81"/>
                    <a:pt x="47" y="81"/>
                  </a:cubicBezTo>
                  <a:cubicBezTo>
                    <a:pt x="46" y="81"/>
                    <a:pt x="47" y="80"/>
                    <a:pt x="47" y="79"/>
                  </a:cubicBezTo>
                  <a:cubicBezTo>
                    <a:pt x="47" y="79"/>
                    <a:pt x="47" y="79"/>
                    <a:pt x="47" y="79"/>
                  </a:cubicBezTo>
                  <a:cubicBezTo>
                    <a:pt x="47" y="79"/>
                    <a:pt x="47" y="79"/>
                    <a:pt x="47" y="79"/>
                  </a:cubicBezTo>
                  <a:cubicBezTo>
                    <a:pt x="47" y="79"/>
                    <a:pt x="47" y="79"/>
                    <a:pt x="47" y="79"/>
                  </a:cubicBezTo>
                  <a:cubicBezTo>
                    <a:pt x="47" y="79"/>
                    <a:pt x="47" y="79"/>
                    <a:pt x="47" y="79"/>
                  </a:cubicBezTo>
                  <a:cubicBezTo>
                    <a:pt x="47" y="79"/>
                    <a:pt x="47" y="79"/>
                    <a:pt x="47" y="79"/>
                  </a:cubicBezTo>
                  <a:cubicBezTo>
                    <a:pt x="47" y="79"/>
                    <a:pt x="47" y="79"/>
                    <a:pt x="47" y="79"/>
                  </a:cubicBezTo>
                  <a:cubicBezTo>
                    <a:pt x="47" y="72"/>
                    <a:pt x="39" y="53"/>
                    <a:pt x="32" y="37"/>
                  </a:cubicBezTo>
                  <a:cubicBezTo>
                    <a:pt x="32" y="37"/>
                    <a:pt x="32" y="37"/>
                    <a:pt x="32" y="37"/>
                  </a:cubicBezTo>
                  <a:cubicBezTo>
                    <a:pt x="25" y="21"/>
                    <a:pt x="18" y="8"/>
                    <a:pt x="17" y="6"/>
                  </a:cubicBezTo>
                  <a:cubicBezTo>
                    <a:pt x="17" y="6"/>
                    <a:pt x="17" y="6"/>
                    <a:pt x="17" y="6"/>
                  </a:cubicBezTo>
                  <a:cubicBezTo>
                    <a:pt x="17" y="6"/>
                    <a:pt x="17" y="6"/>
                    <a:pt x="17" y="6"/>
                  </a:cubicBezTo>
                  <a:cubicBezTo>
                    <a:pt x="17" y="6"/>
                    <a:pt x="17" y="6"/>
                    <a:pt x="17" y="6"/>
                  </a:cubicBezTo>
                  <a:cubicBezTo>
                    <a:pt x="16" y="4"/>
                    <a:pt x="16" y="4"/>
                    <a:pt x="16" y="4"/>
                  </a:cubicBezTo>
                  <a:cubicBezTo>
                    <a:pt x="24" y="0"/>
                    <a:pt x="24" y="0"/>
                    <a:pt x="24" y="0"/>
                  </a:cubicBezTo>
                  <a:cubicBezTo>
                    <a:pt x="24" y="3"/>
                    <a:pt x="24" y="3"/>
                    <a:pt x="24" y="3"/>
                  </a:cubicBezTo>
                  <a:cubicBezTo>
                    <a:pt x="24" y="3"/>
                    <a:pt x="25" y="3"/>
                    <a:pt x="25" y="3"/>
                  </a:cubicBezTo>
                  <a:cubicBezTo>
                    <a:pt x="25" y="3"/>
                    <a:pt x="25" y="3"/>
                    <a:pt x="25" y="3"/>
                  </a:cubicBezTo>
                  <a:cubicBezTo>
                    <a:pt x="25" y="4"/>
                    <a:pt x="25" y="4"/>
                    <a:pt x="26" y="5"/>
                  </a:cubicBezTo>
                  <a:cubicBezTo>
                    <a:pt x="26" y="5"/>
                    <a:pt x="26" y="5"/>
                    <a:pt x="26" y="5"/>
                  </a:cubicBezTo>
                  <a:cubicBezTo>
                    <a:pt x="26" y="7"/>
                    <a:pt x="28" y="9"/>
                    <a:pt x="29" y="12"/>
                  </a:cubicBezTo>
                  <a:cubicBezTo>
                    <a:pt x="29" y="12"/>
                    <a:pt x="29" y="12"/>
                    <a:pt x="29" y="12"/>
                  </a:cubicBezTo>
                  <a:cubicBezTo>
                    <a:pt x="32" y="17"/>
                    <a:pt x="36" y="25"/>
                    <a:pt x="39" y="34"/>
                  </a:cubicBezTo>
                  <a:cubicBezTo>
                    <a:pt x="39" y="34"/>
                    <a:pt x="39" y="34"/>
                    <a:pt x="39" y="34"/>
                  </a:cubicBezTo>
                  <a:cubicBezTo>
                    <a:pt x="47" y="50"/>
                    <a:pt x="55" y="69"/>
                    <a:pt x="55" y="79"/>
                  </a:cubicBezTo>
                  <a:cubicBezTo>
                    <a:pt x="55" y="79"/>
                    <a:pt x="55" y="79"/>
                    <a:pt x="55" y="79"/>
                  </a:cubicBezTo>
                  <a:cubicBezTo>
                    <a:pt x="55" y="81"/>
                    <a:pt x="54" y="83"/>
                    <a:pt x="54" y="85"/>
                  </a:cubicBezTo>
                  <a:cubicBezTo>
                    <a:pt x="54" y="85"/>
                    <a:pt x="54" y="85"/>
                    <a:pt x="54" y="85"/>
                  </a:cubicBezTo>
                  <a:cubicBezTo>
                    <a:pt x="49" y="93"/>
                    <a:pt x="25" y="125"/>
                    <a:pt x="14" y="143"/>
                  </a:cubicBezTo>
                  <a:cubicBezTo>
                    <a:pt x="14" y="143"/>
                    <a:pt x="14" y="143"/>
                    <a:pt x="14" y="143"/>
                  </a:cubicBezTo>
                  <a:cubicBezTo>
                    <a:pt x="12" y="147"/>
                    <a:pt x="10" y="150"/>
                    <a:pt x="9" y="152"/>
                  </a:cubicBezTo>
                  <a:cubicBezTo>
                    <a:pt x="9" y="152"/>
                    <a:pt x="9" y="152"/>
                    <a:pt x="9" y="152"/>
                  </a:cubicBezTo>
                  <a:cubicBezTo>
                    <a:pt x="12" y="153"/>
                    <a:pt x="17" y="153"/>
                    <a:pt x="21" y="153"/>
                  </a:cubicBezTo>
                  <a:cubicBezTo>
                    <a:pt x="21" y="153"/>
                    <a:pt x="21" y="153"/>
                    <a:pt x="21" y="153"/>
                  </a:cubicBezTo>
                  <a:cubicBezTo>
                    <a:pt x="22" y="153"/>
                    <a:pt x="22" y="153"/>
                    <a:pt x="22" y="153"/>
                  </a:cubicBezTo>
                  <a:cubicBezTo>
                    <a:pt x="22" y="153"/>
                    <a:pt x="22" y="153"/>
                    <a:pt x="22" y="153"/>
                  </a:cubicBezTo>
                  <a:cubicBezTo>
                    <a:pt x="28" y="153"/>
                    <a:pt x="32" y="153"/>
                    <a:pt x="33" y="153"/>
                  </a:cubicBezTo>
                  <a:cubicBezTo>
                    <a:pt x="33" y="153"/>
                    <a:pt x="33" y="153"/>
                    <a:pt x="33" y="153"/>
                  </a:cubicBezTo>
                  <a:cubicBezTo>
                    <a:pt x="35" y="153"/>
                    <a:pt x="35" y="153"/>
                    <a:pt x="35" y="153"/>
                  </a:cubicBezTo>
                  <a:cubicBezTo>
                    <a:pt x="35" y="161"/>
                    <a:pt x="35" y="161"/>
                    <a:pt x="35" y="161"/>
                  </a:cubicBezTo>
                  <a:cubicBezTo>
                    <a:pt x="33" y="161"/>
                    <a:pt x="33" y="161"/>
                    <a:pt x="33" y="161"/>
                  </a:cubicBezTo>
                  <a:cubicBezTo>
                    <a:pt x="33" y="161"/>
                    <a:pt x="28" y="161"/>
                    <a:pt x="22" y="161"/>
                  </a:cubicBezTo>
                  <a:cubicBezTo>
                    <a:pt x="22" y="161"/>
                    <a:pt x="22" y="161"/>
                    <a:pt x="22" y="161"/>
                  </a:cubicBezTo>
                  <a:cubicBezTo>
                    <a:pt x="15" y="161"/>
                    <a:pt x="8" y="161"/>
                    <a:pt x="3" y="159"/>
                  </a:cubicBezTo>
                  <a:close/>
                  <a:moveTo>
                    <a:pt x="22" y="157"/>
                  </a:moveTo>
                  <a:cubicBezTo>
                    <a:pt x="26" y="157"/>
                    <a:pt x="29" y="157"/>
                    <a:pt x="31" y="157"/>
                  </a:cubicBezTo>
                  <a:cubicBezTo>
                    <a:pt x="31" y="157"/>
                    <a:pt x="31" y="157"/>
                    <a:pt x="31" y="157"/>
                  </a:cubicBezTo>
                  <a:cubicBezTo>
                    <a:pt x="31" y="157"/>
                    <a:pt x="31" y="157"/>
                    <a:pt x="31" y="157"/>
                  </a:cubicBezTo>
                  <a:cubicBezTo>
                    <a:pt x="29" y="157"/>
                    <a:pt x="26" y="157"/>
                    <a:pt x="22" y="157"/>
                  </a:cubicBezTo>
                  <a:cubicBezTo>
                    <a:pt x="22" y="157"/>
                    <a:pt x="22" y="157"/>
                    <a:pt x="22" y="157"/>
                  </a:cubicBezTo>
                  <a:cubicBezTo>
                    <a:pt x="22" y="157"/>
                    <a:pt x="22" y="157"/>
                    <a:pt x="22" y="157"/>
                  </a:cubicBezTo>
                  <a:close/>
                  <a:moveTo>
                    <a:pt x="17" y="157"/>
                  </a:moveTo>
                  <a:cubicBezTo>
                    <a:pt x="14" y="157"/>
                    <a:pt x="10" y="157"/>
                    <a:pt x="7" y="156"/>
                  </a:cubicBezTo>
                  <a:cubicBezTo>
                    <a:pt x="7" y="156"/>
                    <a:pt x="7" y="156"/>
                    <a:pt x="7" y="156"/>
                  </a:cubicBezTo>
                  <a:cubicBezTo>
                    <a:pt x="10" y="157"/>
                    <a:pt x="14" y="157"/>
                    <a:pt x="17" y="157"/>
                  </a:cubicBezTo>
                  <a:close/>
                  <a:moveTo>
                    <a:pt x="5" y="152"/>
                  </a:moveTo>
                  <a:cubicBezTo>
                    <a:pt x="5" y="151"/>
                    <a:pt x="6" y="150"/>
                    <a:pt x="7" y="148"/>
                  </a:cubicBezTo>
                  <a:cubicBezTo>
                    <a:pt x="7" y="148"/>
                    <a:pt x="7" y="148"/>
                    <a:pt x="7" y="148"/>
                  </a:cubicBezTo>
                  <a:cubicBezTo>
                    <a:pt x="6" y="150"/>
                    <a:pt x="5" y="151"/>
                    <a:pt x="5" y="152"/>
                  </a:cubicBezTo>
                  <a:close/>
                  <a:moveTo>
                    <a:pt x="11" y="141"/>
                  </a:moveTo>
                  <a:cubicBezTo>
                    <a:pt x="11" y="141"/>
                    <a:pt x="11" y="141"/>
                    <a:pt x="11" y="141"/>
                  </a:cubicBezTo>
                  <a:cubicBezTo>
                    <a:pt x="11" y="141"/>
                    <a:pt x="11" y="141"/>
                    <a:pt x="11" y="141"/>
                  </a:cubicBezTo>
                  <a:cubicBezTo>
                    <a:pt x="11" y="141"/>
                    <a:pt x="11" y="141"/>
                    <a:pt x="11" y="141"/>
                  </a:cubicBezTo>
                  <a:cubicBezTo>
                    <a:pt x="11" y="141"/>
                    <a:pt x="11" y="141"/>
                    <a:pt x="11" y="141"/>
                  </a:cubicBezTo>
                  <a:cubicBezTo>
                    <a:pt x="13" y="138"/>
                    <a:pt x="15" y="134"/>
                    <a:pt x="18" y="130"/>
                  </a:cubicBezTo>
                  <a:cubicBezTo>
                    <a:pt x="18" y="130"/>
                    <a:pt x="18" y="130"/>
                    <a:pt x="18" y="130"/>
                  </a:cubicBezTo>
                  <a:cubicBezTo>
                    <a:pt x="15" y="134"/>
                    <a:pt x="13" y="138"/>
                    <a:pt x="11" y="141"/>
                  </a:cubicBezTo>
                  <a:close/>
                  <a:moveTo>
                    <a:pt x="18" y="130"/>
                  </a:moveTo>
                  <a:cubicBezTo>
                    <a:pt x="18" y="130"/>
                    <a:pt x="18" y="130"/>
                    <a:pt x="18" y="129"/>
                  </a:cubicBezTo>
                  <a:cubicBezTo>
                    <a:pt x="18" y="129"/>
                    <a:pt x="18" y="129"/>
                    <a:pt x="18" y="129"/>
                  </a:cubicBezTo>
                  <a:cubicBezTo>
                    <a:pt x="18" y="130"/>
                    <a:pt x="18" y="130"/>
                    <a:pt x="18" y="130"/>
                  </a:cubicBezTo>
                  <a:close/>
                  <a:moveTo>
                    <a:pt x="21" y="125"/>
                  </a:moveTo>
                  <a:cubicBezTo>
                    <a:pt x="21" y="125"/>
                    <a:pt x="21" y="125"/>
                    <a:pt x="21" y="125"/>
                  </a:cubicBezTo>
                  <a:cubicBezTo>
                    <a:pt x="21" y="125"/>
                    <a:pt x="21" y="125"/>
                    <a:pt x="21" y="125"/>
                  </a:cubicBezTo>
                  <a:cubicBezTo>
                    <a:pt x="21" y="125"/>
                    <a:pt x="21" y="125"/>
                    <a:pt x="21" y="125"/>
                  </a:cubicBezTo>
                  <a:close/>
                  <a:moveTo>
                    <a:pt x="50" y="83"/>
                  </a:moveTo>
                  <a:cubicBezTo>
                    <a:pt x="47" y="88"/>
                    <a:pt x="36" y="104"/>
                    <a:pt x="25" y="119"/>
                  </a:cubicBezTo>
                  <a:cubicBezTo>
                    <a:pt x="25" y="119"/>
                    <a:pt x="25" y="119"/>
                    <a:pt x="25" y="119"/>
                  </a:cubicBezTo>
                  <a:cubicBezTo>
                    <a:pt x="24" y="121"/>
                    <a:pt x="23" y="123"/>
                    <a:pt x="21" y="125"/>
                  </a:cubicBezTo>
                  <a:cubicBezTo>
                    <a:pt x="21" y="125"/>
                    <a:pt x="21" y="125"/>
                    <a:pt x="21" y="125"/>
                  </a:cubicBezTo>
                  <a:cubicBezTo>
                    <a:pt x="33" y="108"/>
                    <a:pt x="47" y="89"/>
                    <a:pt x="50" y="83"/>
                  </a:cubicBezTo>
                  <a:cubicBezTo>
                    <a:pt x="50" y="83"/>
                    <a:pt x="50" y="83"/>
                    <a:pt x="50" y="83"/>
                  </a:cubicBezTo>
                  <a:cubicBezTo>
                    <a:pt x="50" y="82"/>
                    <a:pt x="51" y="81"/>
                    <a:pt x="51" y="80"/>
                  </a:cubicBezTo>
                  <a:cubicBezTo>
                    <a:pt x="51" y="80"/>
                    <a:pt x="51" y="80"/>
                    <a:pt x="51" y="80"/>
                  </a:cubicBezTo>
                  <a:cubicBezTo>
                    <a:pt x="51" y="80"/>
                    <a:pt x="51" y="80"/>
                    <a:pt x="51" y="80"/>
                  </a:cubicBezTo>
                  <a:cubicBezTo>
                    <a:pt x="51" y="81"/>
                    <a:pt x="50" y="82"/>
                    <a:pt x="50" y="83"/>
                  </a:cubicBezTo>
                  <a:close/>
                  <a:moveTo>
                    <a:pt x="36" y="35"/>
                  </a:moveTo>
                  <a:cubicBezTo>
                    <a:pt x="43" y="52"/>
                    <a:pt x="51" y="70"/>
                    <a:pt x="51" y="79"/>
                  </a:cubicBezTo>
                  <a:cubicBezTo>
                    <a:pt x="51" y="79"/>
                    <a:pt x="51" y="79"/>
                    <a:pt x="51" y="79"/>
                  </a:cubicBezTo>
                  <a:cubicBezTo>
                    <a:pt x="51" y="79"/>
                    <a:pt x="51" y="79"/>
                    <a:pt x="51" y="79"/>
                  </a:cubicBezTo>
                  <a:cubicBezTo>
                    <a:pt x="51" y="79"/>
                    <a:pt x="51" y="79"/>
                    <a:pt x="51" y="79"/>
                  </a:cubicBezTo>
                  <a:cubicBezTo>
                    <a:pt x="51" y="70"/>
                    <a:pt x="42" y="49"/>
                    <a:pt x="34" y="32"/>
                  </a:cubicBezTo>
                  <a:cubicBezTo>
                    <a:pt x="34" y="32"/>
                    <a:pt x="34" y="32"/>
                    <a:pt x="34" y="32"/>
                  </a:cubicBezTo>
                  <a:cubicBezTo>
                    <a:pt x="35" y="33"/>
                    <a:pt x="35" y="34"/>
                    <a:pt x="36"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703"/>
                                        </p:tgtEl>
                                        <p:attrNameLst>
                                          <p:attrName>style.visibility</p:attrName>
                                        </p:attrNameLst>
                                      </p:cBhvr>
                                      <p:to>
                                        <p:strVal val="visible"/>
                                      </p:to>
                                    </p:set>
                                    <p:anim calcmode="lin" valueType="num">
                                      <p:cBhvr additive="base">
                                        <p:cTn id="7" dur="500" fill="hold"/>
                                        <p:tgtEl>
                                          <p:spTgt spid="29703"/>
                                        </p:tgtEl>
                                        <p:attrNameLst>
                                          <p:attrName>ppt_x</p:attrName>
                                        </p:attrNameLst>
                                      </p:cBhvr>
                                      <p:tavLst>
                                        <p:tav tm="0">
                                          <p:val>
                                            <p:strVal val="#ppt_x"/>
                                          </p:val>
                                        </p:tav>
                                        <p:tav tm="100000">
                                          <p:val>
                                            <p:strVal val="#ppt_x"/>
                                          </p:val>
                                        </p:tav>
                                      </p:tavLst>
                                    </p:anim>
                                    <p:anim calcmode="lin" valueType="num">
                                      <p:cBhvr additive="base">
                                        <p:cTn id="8" dur="500" fill="hold"/>
                                        <p:tgtEl>
                                          <p:spTgt spid="2970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2" presetClass="emph" presetSubtype="0" repeatCount="indefinite" fill="hold" nodeType="clickEffect">
                                  <p:stCondLst>
                                    <p:cond delay="0"/>
                                  </p:stCondLst>
                                  <p:endCondLst>
                                    <p:cond evt="onNext">
                                      <p:tgtEl>
                                        <p:sldTgt/>
                                      </p:tgtEl>
                                    </p:cond>
                                  </p:endCondLst>
                                  <p:childTnLst>
                                    <p:animRot by="120000">
                                      <p:cBhvr>
                                        <p:cTn id="12" dur="100" fill="hold">
                                          <p:stCondLst>
                                            <p:cond delay="0"/>
                                          </p:stCondLst>
                                        </p:cTn>
                                        <p:tgtEl>
                                          <p:spTgt spid="21"/>
                                        </p:tgtEl>
                                        <p:attrNameLst>
                                          <p:attrName>r</p:attrName>
                                        </p:attrNameLst>
                                      </p:cBhvr>
                                    </p:animRot>
                                    <p:animRot by="-240000">
                                      <p:cBhvr>
                                        <p:cTn id="13" dur="200" fill="hold">
                                          <p:stCondLst>
                                            <p:cond delay="200"/>
                                          </p:stCondLst>
                                        </p:cTn>
                                        <p:tgtEl>
                                          <p:spTgt spid="21"/>
                                        </p:tgtEl>
                                        <p:attrNameLst>
                                          <p:attrName>r</p:attrName>
                                        </p:attrNameLst>
                                      </p:cBhvr>
                                    </p:animRot>
                                    <p:animRot by="240000">
                                      <p:cBhvr>
                                        <p:cTn id="14" dur="200" fill="hold">
                                          <p:stCondLst>
                                            <p:cond delay="400"/>
                                          </p:stCondLst>
                                        </p:cTn>
                                        <p:tgtEl>
                                          <p:spTgt spid="21"/>
                                        </p:tgtEl>
                                        <p:attrNameLst>
                                          <p:attrName>r</p:attrName>
                                        </p:attrNameLst>
                                      </p:cBhvr>
                                    </p:animRot>
                                    <p:animRot by="-240000">
                                      <p:cBhvr>
                                        <p:cTn id="15" dur="200" fill="hold">
                                          <p:stCondLst>
                                            <p:cond delay="600"/>
                                          </p:stCondLst>
                                        </p:cTn>
                                        <p:tgtEl>
                                          <p:spTgt spid="21"/>
                                        </p:tgtEl>
                                        <p:attrNameLst>
                                          <p:attrName>r</p:attrName>
                                        </p:attrNameLst>
                                      </p:cBhvr>
                                    </p:animRot>
                                    <p:animRot by="120000">
                                      <p:cBhvr>
                                        <p:cTn id="16" dur="200" fill="hold">
                                          <p:stCondLst>
                                            <p:cond delay="800"/>
                                          </p:stCondLst>
                                        </p:cTn>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u=591489673,3667255427&amp;fm=26&amp;gp=0[1]"/>
          <p:cNvPicPr>
            <a:picLocks noChangeAspect="1"/>
          </p:cNvPicPr>
          <p:nvPr/>
        </p:nvPicPr>
        <p:blipFill>
          <a:blip r:embed="rId1"/>
          <a:stretch>
            <a:fillRect/>
          </a:stretch>
        </p:blipFill>
        <p:spPr>
          <a:xfrm>
            <a:off x="-6350" y="2540"/>
            <a:ext cx="9140825" cy="683641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2" name="任意多边形 1"/>
          <p:cNvSpPr/>
          <p:nvPr/>
        </p:nvSpPr>
        <p:spPr>
          <a:xfrm>
            <a:off x="228466" y="521272"/>
            <a:ext cx="3003104" cy="474480"/>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Lst>
            <a:ahLst/>
            <a:cxnLst>
              <a:cxn ang="0">
                <a:pos x="connsiteX0-1" y="connsiteY0-2"/>
              </a:cxn>
              <a:cxn ang="0">
                <a:pos x="connsiteX1-3" y="connsiteY1-4"/>
              </a:cxn>
              <a:cxn ang="0">
                <a:pos x="connsiteX2-5" y="connsiteY2-6"/>
              </a:cxn>
            </a:cxnLst>
            <a:rect l="l" t="t" r="r" b="b"/>
            <a:pathLst>
              <a:path w="4592594" h="401116">
                <a:moveTo>
                  <a:pt x="424068" y="0"/>
                </a:moveTo>
                <a:cubicBezTo>
                  <a:pt x="-193412" y="38897"/>
                  <a:pt x="-131844" y="411428"/>
                  <a:pt x="577907" y="400898"/>
                </a:cubicBezTo>
                <a:lnTo>
                  <a:pt x="4592594" y="338266"/>
                </a:lnTo>
              </a:path>
            </a:pathLst>
          </a:custGeom>
          <a:noFill/>
          <a:ln w="25400" cap="rnd">
            <a:solidFill>
              <a:schemeClr val="tx1"/>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3" name="组合 2"/>
          <p:cNvGrpSpPr/>
          <p:nvPr/>
        </p:nvGrpSpPr>
        <p:grpSpPr>
          <a:xfrm>
            <a:off x="3512526" y="334968"/>
            <a:ext cx="398206" cy="511796"/>
            <a:chOff x="5700260" y="545431"/>
            <a:chExt cx="3443982" cy="4908418"/>
          </a:xfrm>
        </p:grpSpPr>
        <p:sp>
          <p:nvSpPr>
            <p:cNvPr id="4" name="任意多边形 27"/>
            <p:cNvSpPr/>
            <p:nvPr/>
          </p:nvSpPr>
          <p:spPr>
            <a:xfrm>
              <a:off x="5700260" y="545431"/>
              <a:ext cx="3443982" cy="3930315"/>
            </a:xfrm>
            <a:custGeom>
              <a:avLst/>
              <a:gdLst>
                <a:gd name="connsiteX0" fmla="*/ 1718596 w 4355818"/>
                <a:gd name="connsiteY0" fmla="*/ 4909115 h 4957241"/>
                <a:gd name="connsiteX1" fmla="*/ 2090 w 4355818"/>
                <a:gd name="connsiteY1" fmla="*/ 2262168 h 4957241"/>
                <a:gd name="connsiteX2" fmla="*/ 2023396 w 4355818"/>
                <a:gd name="connsiteY2" fmla="*/ 231 h 4957241"/>
                <a:gd name="connsiteX3" fmla="*/ 4349501 w 4355818"/>
                <a:gd name="connsiteY3" fmla="*/ 2390505 h 4957241"/>
                <a:gd name="connsiteX4" fmla="*/ 2681122 w 4355818"/>
                <a:gd name="connsiteY4" fmla="*/ 4957241 h 4957241"/>
                <a:gd name="connsiteX5" fmla="*/ 1702554 w 4355818"/>
                <a:gd name="connsiteY5" fmla="*/ 4957241 h 4957241"/>
                <a:gd name="connsiteX6" fmla="*/ 1718596 w 4355818"/>
                <a:gd name="connsiteY6" fmla="*/ 4909115 h 4957241"/>
                <a:gd name="connsiteX0-1" fmla="*/ 1718596 w 4355818"/>
                <a:gd name="connsiteY0-2" fmla="*/ 4909721 h 4957847"/>
                <a:gd name="connsiteX1-3" fmla="*/ 2090 w 4355818"/>
                <a:gd name="connsiteY1-4" fmla="*/ 2262774 h 4957847"/>
                <a:gd name="connsiteX2-5" fmla="*/ 2023396 w 4355818"/>
                <a:gd name="connsiteY2-6" fmla="*/ 837 h 4957847"/>
                <a:gd name="connsiteX3-7" fmla="*/ 4349501 w 4355818"/>
                <a:gd name="connsiteY3-8" fmla="*/ 2391111 h 4957847"/>
                <a:gd name="connsiteX4-9" fmla="*/ 2681122 w 4355818"/>
                <a:gd name="connsiteY4-10" fmla="*/ 4957847 h 4957847"/>
                <a:gd name="connsiteX5-11" fmla="*/ 1702554 w 4355818"/>
                <a:gd name="connsiteY5-12" fmla="*/ 4957847 h 4957847"/>
                <a:gd name="connsiteX6-13" fmla="*/ 1718596 w 4355818"/>
                <a:gd name="connsiteY6-14" fmla="*/ 4909721 h 4957847"/>
                <a:gd name="connsiteX0-15" fmla="*/ 1718596 w 4355818"/>
                <a:gd name="connsiteY0-16" fmla="*/ 4910440 h 4958566"/>
                <a:gd name="connsiteX1-17" fmla="*/ 2090 w 4355818"/>
                <a:gd name="connsiteY1-18" fmla="*/ 2263493 h 4958566"/>
                <a:gd name="connsiteX2-19" fmla="*/ 2023396 w 4355818"/>
                <a:gd name="connsiteY2-20" fmla="*/ 1556 h 4958566"/>
                <a:gd name="connsiteX3-21" fmla="*/ 4349501 w 4355818"/>
                <a:gd name="connsiteY3-22" fmla="*/ 2391830 h 4958566"/>
                <a:gd name="connsiteX4-23" fmla="*/ 2681122 w 4355818"/>
                <a:gd name="connsiteY4-24" fmla="*/ 4958566 h 4958566"/>
                <a:gd name="connsiteX5-25" fmla="*/ 1702554 w 4355818"/>
                <a:gd name="connsiteY5-26" fmla="*/ 4958566 h 4958566"/>
                <a:gd name="connsiteX6-27" fmla="*/ 1718596 w 4355818"/>
                <a:gd name="connsiteY6-28" fmla="*/ 4910440 h 4958566"/>
                <a:gd name="connsiteX0-29" fmla="*/ 1721741 w 4355933"/>
                <a:gd name="connsiteY0-30" fmla="*/ 4926470 h 4974596"/>
                <a:gd name="connsiteX1-31" fmla="*/ 5235 w 4355933"/>
                <a:gd name="connsiteY1-32" fmla="*/ 2279523 h 4974596"/>
                <a:gd name="connsiteX2-33" fmla="*/ 2219046 w 4355933"/>
                <a:gd name="connsiteY2-34" fmla="*/ 1544 h 4974596"/>
                <a:gd name="connsiteX3-35" fmla="*/ 4352646 w 4355933"/>
                <a:gd name="connsiteY3-36" fmla="*/ 2407860 h 4974596"/>
                <a:gd name="connsiteX4-37" fmla="*/ 2684267 w 4355933"/>
                <a:gd name="connsiteY4-38" fmla="*/ 4974596 h 4974596"/>
                <a:gd name="connsiteX5-39" fmla="*/ 1705699 w 4355933"/>
                <a:gd name="connsiteY5-40" fmla="*/ 4974596 h 4974596"/>
                <a:gd name="connsiteX6-41" fmla="*/ 1721741 w 4355933"/>
                <a:gd name="connsiteY6-42" fmla="*/ 4926470 h 4974596"/>
                <a:gd name="connsiteX0-43" fmla="*/ 1720842 w 4355710"/>
                <a:gd name="connsiteY0-44" fmla="*/ 4926470 h 4974596"/>
                <a:gd name="connsiteX1-45" fmla="*/ 4336 w 4355710"/>
                <a:gd name="connsiteY1-46" fmla="*/ 2279523 h 4974596"/>
                <a:gd name="connsiteX2-47" fmla="*/ 2170021 w 4355710"/>
                <a:gd name="connsiteY2-48" fmla="*/ 1544 h 4974596"/>
                <a:gd name="connsiteX3-49" fmla="*/ 4351747 w 4355710"/>
                <a:gd name="connsiteY3-50" fmla="*/ 2407860 h 4974596"/>
                <a:gd name="connsiteX4-51" fmla="*/ 2683368 w 4355710"/>
                <a:gd name="connsiteY4-52" fmla="*/ 4974596 h 4974596"/>
                <a:gd name="connsiteX5-53" fmla="*/ 1704800 w 4355710"/>
                <a:gd name="connsiteY5-54" fmla="*/ 4974596 h 4974596"/>
                <a:gd name="connsiteX6-55" fmla="*/ 1720842 w 4355710"/>
                <a:gd name="connsiteY6-56" fmla="*/ 4926470 h 4974596"/>
                <a:gd name="connsiteX0-57" fmla="*/ 1720842 w 4352664"/>
                <a:gd name="connsiteY0-58" fmla="*/ 4926484 h 4974610"/>
                <a:gd name="connsiteX1-59" fmla="*/ 4336 w 4352664"/>
                <a:gd name="connsiteY1-60" fmla="*/ 2279537 h 4974610"/>
                <a:gd name="connsiteX2-61" fmla="*/ 2170021 w 4352664"/>
                <a:gd name="connsiteY2-62" fmla="*/ 1558 h 4974610"/>
                <a:gd name="connsiteX3-63" fmla="*/ 4351747 w 4352664"/>
                <a:gd name="connsiteY3-64" fmla="*/ 2407874 h 4974610"/>
                <a:gd name="connsiteX4-65" fmla="*/ 2683368 w 4352664"/>
                <a:gd name="connsiteY4-66" fmla="*/ 4974610 h 4974610"/>
                <a:gd name="connsiteX5-67" fmla="*/ 1704800 w 4352664"/>
                <a:gd name="connsiteY5-68" fmla="*/ 4974610 h 4974610"/>
                <a:gd name="connsiteX6-69" fmla="*/ 1720842 w 4352664"/>
                <a:gd name="connsiteY6-70" fmla="*/ 4926484 h 4974610"/>
                <a:gd name="connsiteX0-71" fmla="*/ 1727235 w 4359057"/>
                <a:gd name="connsiteY0-72" fmla="*/ 4926484 h 4974610"/>
                <a:gd name="connsiteX1-73" fmla="*/ 10729 w 4359057"/>
                <a:gd name="connsiteY1-74" fmla="*/ 2279537 h 4974610"/>
                <a:gd name="connsiteX2-75" fmla="*/ 2176414 w 4359057"/>
                <a:gd name="connsiteY2-76" fmla="*/ 1558 h 4974610"/>
                <a:gd name="connsiteX3-77" fmla="*/ 4358140 w 4359057"/>
                <a:gd name="connsiteY3-78" fmla="*/ 2407874 h 4974610"/>
                <a:gd name="connsiteX4-79" fmla="*/ 2689761 w 4359057"/>
                <a:gd name="connsiteY4-80" fmla="*/ 4974610 h 4974610"/>
                <a:gd name="connsiteX5-81" fmla="*/ 1711193 w 4359057"/>
                <a:gd name="connsiteY5-82" fmla="*/ 4974610 h 4974610"/>
                <a:gd name="connsiteX6-83" fmla="*/ 1727235 w 4359057"/>
                <a:gd name="connsiteY6-84" fmla="*/ 4926484 h 497461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4359057" h="4974610">
                  <a:moveTo>
                    <a:pt x="1727235" y="4926484"/>
                  </a:moveTo>
                  <a:cubicBezTo>
                    <a:pt x="843582" y="4012084"/>
                    <a:pt x="112329" y="3148484"/>
                    <a:pt x="10729" y="2279537"/>
                  </a:cubicBezTo>
                  <a:cubicBezTo>
                    <a:pt x="-90871" y="1410590"/>
                    <a:pt x="521403" y="60380"/>
                    <a:pt x="2176414" y="1558"/>
                  </a:cubicBezTo>
                  <a:cubicBezTo>
                    <a:pt x="3831425" y="-57264"/>
                    <a:pt x="4384876" y="1562990"/>
                    <a:pt x="4358140" y="2407874"/>
                  </a:cubicBezTo>
                  <a:cubicBezTo>
                    <a:pt x="4331404" y="3252758"/>
                    <a:pt x="3120224" y="4536126"/>
                    <a:pt x="2689761" y="4974610"/>
                  </a:cubicBezTo>
                  <a:lnTo>
                    <a:pt x="1711193" y="4974610"/>
                  </a:lnTo>
                  <a:lnTo>
                    <a:pt x="1727235" y="4926484"/>
                  </a:lnTo>
                  <a:close/>
                </a:path>
              </a:pathLst>
            </a:custGeom>
            <a:noFill/>
            <a:ln w="190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nvGrpSpPr>
            <p:cNvPr id="5" name="组合 4"/>
            <p:cNvGrpSpPr/>
            <p:nvPr/>
          </p:nvGrpSpPr>
          <p:grpSpPr>
            <a:xfrm>
              <a:off x="7010895" y="4475746"/>
              <a:ext cx="913905" cy="978103"/>
              <a:chOff x="5869765" y="4949067"/>
              <a:chExt cx="1450294" cy="1552171"/>
            </a:xfrm>
          </p:grpSpPr>
          <p:sp>
            <p:nvSpPr>
              <p:cNvPr id="9" name="椭圆 31"/>
              <p:cNvSpPr/>
              <p:nvPr/>
            </p:nvSpPr>
            <p:spPr>
              <a:xfrm>
                <a:off x="5869765" y="5582113"/>
                <a:ext cx="1450294" cy="919125"/>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60438"/>
                  <a:gd name="connsiteY0-334" fmla="*/ 64927 h 653852"/>
                  <a:gd name="connsiteX1-335" fmla="*/ 410712 w 660438"/>
                  <a:gd name="connsiteY1-336" fmla="*/ 15051 h 653852"/>
                  <a:gd name="connsiteX2-337" fmla="*/ 659670 w 660438"/>
                  <a:gd name="connsiteY2-338" fmla="*/ 337329 h 653852"/>
                  <a:gd name="connsiteX3-339" fmla="*/ 331423 w 660438"/>
                  <a:gd name="connsiteY3-340" fmla="*/ 653852 h 653852"/>
                  <a:gd name="connsiteX4-341" fmla="*/ 3176 w 660438"/>
                  <a:gd name="connsiteY4-342" fmla="*/ 337329 h 653852"/>
                  <a:gd name="connsiteX5-343" fmla="*/ 62645 w 660438"/>
                  <a:gd name="connsiteY5-344" fmla="*/ 134413 h 653852"/>
                  <a:gd name="connsiteX6-345" fmla="*/ 128078 w 660438"/>
                  <a:gd name="connsiteY6-346" fmla="*/ 64927 h 653852"/>
                  <a:gd name="connsiteX0-347" fmla="*/ 252136 w 660153"/>
                  <a:gd name="connsiteY0-348" fmla="*/ 22792 h 698557"/>
                  <a:gd name="connsiteX1-349" fmla="*/ 410712 w 660153"/>
                  <a:gd name="connsiteY1-350" fmla="*/ 59756 h 698557"/>
                  <a:gd name="connsiteX2-351" fmla="*/ 659670 w 660153"/>
                  <a:gd name="connsiteY2-352" fmla="*/ 382034 h 698557"/>
                  <a:gd name="connsiteX3-353" fmla="*/ 331423 w 660153"/>
                  <a:gd name="connsiteY3-354" fmla="*/ 698557 h 698557"/>
                  <a:gd name="connsiteX4-355" fmla="*/ 3176 w 660153"/>
                  <a:gd name="connsiteY4-356" fmla="*/ 382034 h 698557"/>
                  <a:gd name="connsiteX5-357" fmla="*/ 62645 w 660153"/>
                  <a:gd name="connsiteY5-358" fmla="*/ 179118 h 698557"/>
                  <a:gd name="connsiteX6-359" fmla="*/ 252136 w 660153"/>
                  <a:gd name="connsiteY6-360" fmla="*/ 22792 h 698557"/>
                  <a:gd name="connsiteX0-361" fmla="*/ 62645 w 660153"/>
                  <a:gd name="connsiteY0-362" fmla="*/ 119362 h 638801"/>
                  <a:gd name="connsiteX1-363" fmla="*/ 410712 w 660153"/>
                  <a:gd name="connsiteY1-364" fmla="*/ 0 h 638801"/>
                  <a:gd name="connsiteX2-365" fmla="*/ 659670 w 660153"/>
                  <a:gd name="connsiteY2-366" fmla="*/ 322278 h 638801"/>
                  <a:gd name="connsiteX3-367" fmla="*/ 331423 w 660153"/>
                  <a:gd name="connsiteY3-368" fmla="*/ 638801 h 638801"/>
                  <a:gd name="connsiteX4-369" fmla="*/ 3176 w 660153"/>
                  <a:gd name="connsiteY4-370" fmla="*/ 322278 h 638801"/>
                  <a:gd name="connsiteX5-371" fmla="*/ 62645 w 660153"/>
                  <a:gd name="connsiteY5-372" fmla="*/ 119362 h 638801"/>
                  <a:gd name="connsiteX0-373" fmla="*/ 62645 w 684431"/>
                  <a:gd name="connsiteY0-374" fmla="*/ 57333 h 576772"/>
                  <a:gd name="connsiteX1-375" fmla="*/ 615409 w 684431"/>
                  <a:gd name="connsiteY1-376" fmla="*/ 0 h 576772"/>
                  <a:gd name="connsiteX2-377" fmla="*/ 659670 w 684431"/>
                  <a:gd name="connsiteY2-378" fmla="*/ 260249 h 576772"/>
                  <a:gd name="connsiteX3-379" fmla="*/ 331423 w 684431"/>
                  <a:gd name="connsiteY3-380" fmla="*/ 576772 h 576772"/>
                  <a:gd name="connsiteX4-381" fmla="*/ 3176 w 684431"/>
                  <a:gd name="connsiteY4-382" fmla="*/ 260249 h 576772"/>
                  <a:gd name="connsiteX5-383" fmla="*/ 62645 w 684431"/>
                  <a:gd name="connsiteY5-384" fmla="*/ 57333 h 576772"/>
                  <a:gd name="connsiteX0-385" fmla="*/ 62645 w 697568"/>
                  <a:gd name="connsiteY0-386" fmla="*/ 80203 h 611576"/>
                  <a:gd name="connsiteX1-387" fmla="*/ 615409 w 697568"/>
                  <a:gd name="connsiteY1-388" fmla="*/ 22870 h 611576"/>
                  <a:gd name="connsiteX2-389" fmla="*/ 665873 w 697568"/>
                  <a:gd name="connsiteY2-390" fmla="*/ 494018 h 611576"/>
                  <a:gd name="connsiteX3-391" fmla="*/ 331423 w 697568"/>
                  <a:gd name="connsiteY3-392" fmla="*/ 599642 h 611576"/>
                  <a:gd name="connsiteX4-393" fmla="*/ 3176 w 697568"/>
                  <a:gd name="connsiteY4-394" fmla="*/ 283119 h 611576"/>
                  <a:gd name="connsiteX5-395" fmla="*/ 62645 w 697568"/>
                  <a:gd name="connsiteY5-396" fmla="*/ 80203 h 611576"/>
                  <a:gd name="connsiteX0-397" fmla="*/ 62645 w 721268"/>
                  <a:gd name="connsiteY0-398" fmla="*/ 80203 h 500519"/>
                  <a:gd name="connsiteX1-399" fmla="*/ 615409 w 721268"/>
                  <a:gd name="connsiteY1-400" fmla="*/ 22870 h 500519"/>
                  <a:gd name="connsiteX2-401" fmla="*/ 665873 w 721268"/>
                  <a:gd name="connsiteY2-402" fmla="*/ 494018 h 500519"/>
                  <a:gd name="connsiteX3-403" fmla="*/ 3176 w 721268"/>
                  <a:gd name="connsiteY3-404" fmla="*/ 283119 h 500519"/>
                  <a:gd name="connsiteX4-405" fmla="*/ 62645 w 721268"/>
                  <a:gd name="connsiteY4-406" fmla="*/ 80203 h 500519"/>
                  <a:gd name="connsiteX0-407" fmla="*/ 26672 w 681225"/>
                  <a:gd name="connsiteY0-408" fmla="*/ 80203 h 543014"/>
                  <a:gd name="connsiteX1-409" fmla="*/ 579436 w 681225"/>
                  <a:gd name="connsiteY1-410" fmla="*/ 22870 h 543014"/>
                  <a:gd name="connsiteX2-411" fmla="*/ 629900 w 681225"/>
                  <a:gd name="connsiteY2-412" fmla="*/ 494018 h 543014"/>
                  <a:gd name="connsiteX3-413" fmla="*/ 23029 w 681225"/>
                  <a:gd name="connsiteY3-414" fmla="*/ 481613 h 543014"/>
                  <a:gd name="connsiteX4-415" fmla="*/ 26672 w 681225"/>
                  <a:gd name="connsiteY4-416" fmla="*/ 80203 h 543014"/>
                  <a:gd name="connsiteX0-417" fmla="*/ 26672 w 681225"/>
                  <a:gd name="connsiteY0-418" fmla="*/ 89749 h 552560"/>
                  <a:gd name="connsiteX1-419" fmla="*/ 579436 w 681225"/>
                  <a:gd name="connsiteY1-420" fmla="*/ 32416 h 552560"/>
                  <a:gd name="connsiteX2-421" fmla="*/ 629900 w 681225"/>
                  <a:gd name="connsiteY2-422" fmla="*/ 503564 h 552560"/>
                  <a:gd name="connsiteX3-423" fmla="*/ 23029 w 681225"/>
                  <a:gd name="connsiteY3-424" fmla="*/ 491159 h 552560"/>
                  <a:gd name="connsiteX4-425" fmla="*/ 26672 w 681225"/>
                  <a:gd name="connsiteY4-426" fmla="*/ 89749 h 552560"/>
                  <a:gd name="connsiteX0-427" fmla="*/ 29374 w 683927"/>
                  <a:gd name="connsiteY0-428" fmla="*/ 94156 h 556967"/>
                  <a:gd name="connsiteX1-429" fmla="*/ 582138 w 683927"/>
                  <a:gd name="connsiteY1-430" fmla="*/ 36823 h 556967"/>
                  <a:gd name="connsiteX2-431" fmla="*/ 632602 w 683927"/>
                  <a:gd name="connsiteY2-432" fmla="*/ 507971 h 556967"/>
                  <a:gd name="connsiteX3-433" fmla="*/ 25731 w 683927"/>
                  <a:gd name="connsiteY3-434" fmla="*/ 495566 h 556967"/>
                  <a:gd name="connsiteX4-435" fmla="*/ 29374 w 683927"/>
                  <a:gd name="connsiteY4-436" fmla="*/ 94156 h 556967"/>
                  <a:gd name="connsiteX0-437" fmla="*/ 46803 w 712301"/>
                  <a:gd name="connsiteY0-438" fmla="*/ 71704 h 532822"/>
                  <a:gd name="connsiteX1-439" fmla="*/ 624379 w 712301"/>
                  <a:gd name="connsiteY1-440" fmla="*/ 39182 h 532822"/>
                  <a:gd name="connsiteX2-441" fmla="*/ 650031 w 712301"/>
                  <a:gd name="connsiteY2-442" fmla="*/ 485519 h 532822"/>
                  <a:gd name="connsiteX3-443" fmla="*/ 43160 w 712301"/>
                  <a:gd name="connsiteY3-444" fmla="*/ 473114 h 532822"/>
                  <a:gd name="connsiteX4-445" fmla="*/ 46803 w 712301"/>
                  <a:gd name="connsiteY4-446" fmla="*/ 71704 h 532822"/>
                  <a:gd name="connsiteX0-447" fmla="*/ 46803 w 697972"/>
                  <a:gd name="connsiteY0-448" fmla="*/ 58429 h 519547"/>
                  <a:gd name="connsiteX1-449" fmla="*/ 624379 w 697972"/>
                  <a:gd name="connsiteY1-450" fmla="*/ 25907 h 519547"/>
                  <a:gd name="connsiteX2-451" fmla="*/ 650031 w 697972"/>
                  <a:gd name="connsiteY2-452" fmla="*/ 472244 h 519547"/>
                  <a:gd name="connsiteX3-453" fmla="*/ 43160 w 697972"/>
                  <a:gd name="connsiteY3-454" fmla="*/ 459839 h 519547"/>
                  <a:gd name="connsiteX4-455" fmla="*/ 46803 w 697972"/>
                  <a:gd name="connsiteY4-456" fmla="*/ 58429 h 519547"/>
                  <a:gd name="connsiteX0-457" fmla="*/ 46803 w 697972"/>
                  <a:gd name="connsiteY0-458" fmla="*/ 58429 h 538344"/>
                  <a:gd name="connsiteX1-459" fmla="*/ 624379 w 697972"/>
                  <a:gd name="connsiteY1-460" fmla="*/ 25907 h 538344"/>
                  <a:gd name="connsiteX2-461" fmla="*/ 650031 w 697972"/>
                  <a:gd name="connsiteY2-462" fmla="*/ 472244 h 538344"/>
                  <a:gd name="connsiteX3-463" fmla="*/ 43160 w 697972"/>
                  <a:gd name="connsiteY3-464" fmla="*/ 459839 h 538344"/>
                  <a:gd name="connsiteX4-465" fmla="*/ 46803 w 697972"/>
                  <a:gd name="connsiteY4-466" fmla="*/ 58429 h 538344"/>
                  <a:gd name="connsiteX0-467" fmla="*/ 53628 w 704797"/>
                  <a:gd name="connsiteY0-468" fmla="*/ 58429 h 522084"/>
                  <a:gd name="connsiteX1-469" fmla="*/ 631204 w 704797"/>
                  <a:gd name="connsiteY1-470" fmla="*/ 25907 h 522084"/>
                  <a:gd name="connsiteX2-471" fmla="*/ 656856 w 704797"/>
                  <a:gd name="connsiteY2-472" fmla="*/ 472244 h 522084"/>
                  <a:gd name="connsiteX3-473" fmla="*/ 49985 w 704797"/>
                  <a:gd name="connsiteY3-474" fmla="*/ 459839 h 522084"/>
                  <a:gd name="connsiteX4-475" fmla="*/ 53628 w 704797"/>
                  <a:gd name="connsiteY4-476" fmla="*/ 58429 h 522084"/>
                  <a:gd name="connsiteX0-477" fmla="*/ 53628 w 695352"/>
                  <a:gd name="connsiteY0-478" fmla="*/ 44808 h 508463"/>
                  <a:gd name="connsiteX1-479" fmla="*/ 631204 w 695352"/>
                  <a:gd name="connsiteY1-480" fmla="*/ 12286 h 508463"/>
                  <a:gd name="connsiteX2-481" fmla="*/ 656856 w 695352"/>
                  <a:gd name="connsiteY2-482" fmla="*/ 458623 h 508463"/>
                  <a:gd name="connsiteX3-483" fmla="*/ 49985 w 695352"/>
                  <a:gd name="connsiteY3-484" fmla="*/ 446218 h 508463"/>
                  <a:gd name="connsiteX4-485" fmla="*/ 53628 w 695352"/>
                  <a:gd name="connsiteY4-486" fmla="*/ 44808 h 508463"/>
                  <a:gd name="connsiteX0-487" fmla="*/ 27233 w 668957"/>
                  <a:gd name="connsiteY0-488" fmla="*/ 33309 h 496964"/>
                  <a:gd name="connsiteX1-489" fmla="*/ 604809 w 668957"/>
                  <a:gd name="connsiteY1-490" fmla="*/ 787 h 496964"/>
                  <a:gd name="connsiteX2-491" fmla="*/ 630461 w 668957"/>
                  <a:gd name="connsiteY2-492" fmla="*/ 447124 h 496964"/>
                  <a:gd name="connsiteX3-493" fmla="*/ 23590 w 668957"/>
                  <a:gd name="connsiteY3-494" fmla="*/ 434719 h 496964"/>
                  <a:gd name="connsiteX4-495" fmla="*/ 27233 w 668957"/>
                  <a:gd name="connsiteY4-496" fmla="*/ 33309 h 496964"/>
                  <a:gd name="connsiteX0-497" fmla="*/ 56383 w 708074"/>
                  <a:gd name="connsiteY0-498" fmla="*/ 44807 h 508462"/>
                  <a:gd name="connsiteX1-499" fmla="*/ 672500 w 708074"/>
                  <a:gd name="connsiteY1-500" fmla="*/ 12285 h 508462"/>
                  <a:gd name="connsiteX2-501" fmla="*/ 659611 w 708074"/>
                  <a:gd name="connsiteY2-502" fmla="*/ 458622 h 508462"/>
                  <a:gd name="connsiteX3-503" fmla="*/ 52740 w 708074"/>
                  <a:gd name="connsiteY3-504" fmla="*/ 446217 h 508462"/>
                  <a:gd name="connsiteX4-505" fmla="*/ 56383 w 708074"/>
                  <a:gd name="connsiteY4-506" fmla="*/ 44807 h 508462"/>
                  <a:gd name="connsiteX0-507" fmla="*/ 29466 w 681157"/>
                  <a:gd name="connsiteY0-508" fmla="*/ 33309 h 496964"/>
                  <a:gd name="connsiteX1-509" fmla="*/ 645583 w 681157"/>
                  <a:gd name="connsiteY1-510" fmla="*/ 787 h 496964"/>
                  <a:gd name="connsiteX2-511" fmla="*/ 632694 w 681157"/>
                  <a:gd name="connsiteY2-512" fmla="*/ 447124 h 496964"/>
                  <a:gd name="connsiteX3-513" fmla="*/ 25823 w 681157"/>
                  <a:gd name="connsiteY3-514" fmla="*/ 434719 h 496964"/>
                  <a:gd name="connsiteX4-515" fmla="*/ 29466 w 681157"/>
                  <a:gd name="connsiteY4-516" fmla="*/ 33309 h 49696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81157" h="496964">
                    <a:moveTo>
                      <a:pt x="29466" y="33309"/>
                    </a:moveTo>
                    <a:cubicBezTo>
                      <a:pt x="66687" y="6579"/>
                      <a:pt x="638715" y="-2974"/>
                      <a:pt x="645583" y="787"/>
                    </a:cubicBezTo>
                    <a:cubicBezTo>
                      <a:pt x="652451" y="4548"/>
                      <a:pt x="729564" y="374802"/>
                      <a:pt x="632694" y="447124"/>
                    </a:cubicBezTo>
                    <a:cubicBezTo>
                      <a:pt x="535824" y="519446"/>
                      <a:pt x="62180" y="511123"/>
                      <a:pt x="25823" y="434719"/>
                    </a:cubicBezTo>
                    <a:cubicBezTo>
                      <a:pt x="-10534" y="358315"/>
                      <a:pt x="-7755" y="60039"/>
                      <a:pt x="29466" y="33309"/>
                    </a:cubicBezTo>
                    <a:close/>
                  </a:path>
                </a:pathLst>
              </a:custGeom>
              <a:noFill/>
              <a:ln w="190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sz="1350">
                  <a:solidFill>
                    <a:prstClr val="white"/>
                  </a:solidFill>
                </a:endParaRPr>
              </a:p>
            </p:txBody>
          </p:sp>
          <p:grpSp>
            <p:nvGrpSpPr>
              <p:cNvPr id="10" name="组合 9"/>
              <p:cNvGrpSpPr/>
              <p:nvPr/>
            </p:nvGrpSpPr>
            <p:grpSpPr>
              <a:xfrm>
                <a:off x="5869765" y="4949067"/>
                <a:ext cx="1440000" cy="728759"/>
                <a:chOff x="5869765" y="4949067"/>
                <a:chExt cx="1440000" cy="728759"/>
              </a:xfrm>
            </p:grpSpPr>
            <p:sp>
              <p:nvSpPr>
                <p:cNvPr id="11" name="任意多边形 41"/>
                <p:cNvSpPr/>
                <p:nvPr/>
              </p:nvSpPr>
              <p:spPr>
                <a:xfrm>
                  <a:off x="5987407" y="4949067"/>
                  <a:ext cx="11723" cy="633046"/>
                </a:xfrm>
                <a:custGeom>
                  <a:avLst/>
                  <a:gdLst>
                    <a:gd name="connsiteX0" fmla="*/ 0 w 11723"/>
                    <a:gd name="connsiteY0" fmla="*/ 633046 h 633046"/>
                    <a:gd name="connsiteX1" fmla="*/ 11723 w 11723"/>
                    <a:gd name="connsiteY1" fmla="*/ 246184 h 633046"/>
                    <a:gd name="connsiteX2" fmla="*/ 0 w 11723"/>
                    <a:gd name="connsiteY2" fmla="*/ 0 h 633046"/>
                  </a:gdLst>
                  <a:ahLst/>
                  <a:cxnLst>
                    <a:cxn ang="0">
                      <a:pos x="connsiteX0" y="connsiteY0"/>
                    </a:cxn>
                    <a:cxn ang="0">
                      <a:pos x="connsiteX1" y="connsiteY1"/>
                    </a:cxn>
                    <a:cxn ang="0">
                      <a:pos x="connsiteX2" y="connsiteY2"/>
                    </a:cxn>
                  </a:cxnLst>
                  <a:rect l="l" t="t" r="r" b="b"/>
                  <a:pathLst>
                    <a:path w="11723" h="633046">
                      <a:moveTo>
                        <a:pt x="0" y="633046"/>
                      </a:moveTo>
                      <a:cubicBezTo>
                        <a:pt x="5861" y="492369"/>
                        <a:pt x="11723" y="351692"/>
                        <a:pt x="11723" y="246184"/>
                      </a:cubicBezTo>
                      <a:cubicBezTo>
                        <a:pt x="11723" y="140676"/>
                        <a:pt x="5861" y="70338"/>
                        <a:pt x="0" y="0"/>
                      </a:cubicBezTo>
                    </a:path>
                  </a:pathLst>
                </a:custGeom>
                <a:noFill/>
                <a:ln w="190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2" name="任意多边形 42"/>
                <p:cNvSpPr/>
                <p:nvPr/>
              </p:nvSpPr>
              <p:spPr>
                <a:xfrm>
                  <a:off x="6511686" y="4949067"/>
                  <a:ext cx="11723" cy="633046"/>
                </a:xfrm>
                <a:custGeom>
                  <a:avLst/>
                  <a:gdLst>
                    <a:gd name="connsiteX0" fmla="*/ 0 w 11723"/>
                    <a:gd name="connsiteY0" fmla="*/ 633046 h 633046"/>
                    <a:gd name="connsiteX1" fmla="*/ 11723 w 11723"/>
                    <a:gd name="connsiteY1" fmla="*/ 246184 h 633046"/>
                    <a:gd name="connsiteX2" fmla="*/ 0 w 11723"/>
                    <a:gd name="connsiteY2" fmla="*/ 0 h 633046"/>
                  </a:gdLst>
                  <a:ahLst/>
                  <a:cxnLst>
                    <a:cxn ang="0">
                      <a:pos x="connsiteX0" y="connsiteY0"/>
                    </a:cxn>
                    <a:cxn ang="0">
                      <a:pos x="connsiteX1" y="connsiteY1"/>
                    </a:cxn>
                    <a:cxn ang="0">
                      <a:pos x="connsiteX2" y="connsiteY2"/>
                    </a:cxn>
                  </a:cxnLst>
                  <a:rect l="l" t="t" r="r" b="b"/>
                  <a:pathLst>
                    <a:path w="11723" h="633046">
                      <a:moveTo>
                        <a:pt x="0" y="633046"/>
                      </a:moveTo>
                      <a:cubicBezTo>
                        <a:pt x="5861" y="492369"/>
                        <a:pt x="11723" y="351692"/>
                        <a:pt x="11723" y="246184"/>
                      </a:cubicBezTo>
                      <a:cubicBezTo>
                        <a:pt x="11723" y="140676"/>
                        <a:pt x="5861" y="70338"/>
                        <a:pt x="0" y="0"/>
                      </a:cubicBezTo>
                    </a:path>
                  </a:pathLst>
                </a:custGeom>
                <a:noFill/>
                <a:ln w="190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3" name="任意多边形 43"/>
                <p:cNvSpPr/>
                <p:nvPr/>
              </p:nvSpPr>
              <p:spPr>
                <a:xfrm>
                  <a:off x="7189844" y="4949067"/>
                  <a:ext cx="11723" cy="633046"/>
                </a:xfrm>
                <a:custGeom>
                  <a:avLst/>
                  <a:gdLst>
                    <a:gd name="connsiteX0" fmla="*/ 0 w 11723"/>
                    <a:gd name="connsiteY0" fmla="*/ 633046 h 633046"/>
                    <a:gd name="connsiteX1" fmla="*/ 11723 w 11723"/>
                    <a:gd name="connsiteY1" fmla="*/ 246184 h 633046"/>
                    <a:gd name="connsiteX2" fmla="*/ 0 w 11723"/>
                    <a:gd name="connsiteY2" fmla="*/ 0 h 633046"/>
                  </a:gdLst>
                  <a:ahLst/>
                  <a:cxnLst>
                    <a:cxn ang="0">
                      <a:pos x="connsiteX0" y="connsiteY0"/>
                    </a:cxn>
                    <a:cxn ang="0">
                      <a:pos x="connsiteX1" y="connsiteY1"/>
                    </a:cxn>
                    <a:cxn ang="0">
                      <a:pos x="connsiteX2" y="connsiteY2"/>
                    </a:cxn>
                  </a:cxnLst>
                  <a:rect l="l" t="t" r="r" b="b"/>
                  <a:pathLst>
                    <a:path w="11723" h="633046">
                      <a:moveTo>
                        <a:pt x="0" y="633046"/>
                      </a:moveTo>
                      <a:cubicBezTo>
                        <a:pt x="5861" y="492369"/>
                        <a:pt x="11723" y="351692"/>
                        <a:pt x="11723" y="246184"/>
                      </a:cubicBezTo>
                      <a:cubicBezTo>
                        <a:pt x="11723" y="140676"/>
                        <a:pt x="5861" y="70338"/>
                        <a:pt x="0" y="0"/>
                      </a:cubicBezTo>
                    </a:path>
                  </a:pathLst>
                </a:custGeom>
                <a:noFill/>
                <a:ln w="190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14" name="椭圆 31"/>
                <p:cNvSpPr/>
                <p:nvPr/>
              </p:nvSpPr>
              <p:spPr>
                <a:xfrm>
                  <a:off x="5869765" y="5486403"/>
                  <a:ext cx="1440000" cy="19142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60438"/>
                    <a:gd name="connsiteY0-334" fmla="*/ 64927 h 653852"/>
                    <a:gd name="connsiteX1-335" fmla="*/ 410712 w 660438"/>
                    <a:gd name="connsiteY1-336" fmla="*/ 15051 h 653852"/>
                    <a:gd name="connsiteX2-337" fmla="*/ 659670 w 660438"/>
                    <a:gd name="connsiteY2-338" fmla="*/ 337329 h 653852"/>
                    <a:gd name="connsiteX3-339" fmla="*/ 331423 w 660438"/>
                    <a:gd name="connsiteY3-340" fmla="*/ 653852 h 653852"/>
                    <a:gd name="connsiteX4-341" fmla="*/ 3176 w 660438"/>
                    <a:gd name="connsiteY4-342" fmla="*/ 337329 h 653852"/>
                    <a:gd name="connsiteX5-343" fmla="*/ 62645 w 660438"/>
                    <a:gd name="connsiteY5-344" fmla="*/ 134413 h 653852"/>
                    <a:gd name="connsiteX6-345" fmla="*/ 128078 w 660438"/>
                    <a:gd name="connsiteY6-346" fmla="*/ 64927 h 653852"/>
                    <a:gd name="connsiteX0-347" fmla="*/ 252136 w 660153"/>
                    <a:gd name="connsiteY0-348" fmla="*/ 22792 h 698557"/>
                    <a:gd name="connsiteX1-349" fmla="*/ 410712 w 660153"/>
                    <a:gd name="connsiteY1-350" fmla="*/ 59756 h 698557"/>
                    <a:gd name="connsiteX2-351" fmla="*/ 659670 w 660153"/>
                    <a:gd name="connsiteY2-352" fmla="*/ 382034 h 698557"/>
                    <a:gd name="connsiteX3-353" fmla="*/ 331423 w 660153"/>
                    <a:gd name="connsiteY3-354" fmla="*/ 698557 h 698557"/>
                    <a:gd name="connsiteX4-355" fmla="*/ 3176 w 660153"/>
                    <a:gd name="connsiteY4-356" fmla="*/ 382034 h 698557"/>
                    <a:gd name="connsiteX5-357" fmla="*/ 62645 w 660153"/>
                    <a:gd name="connsiteY5-358" fmla="*/ 179118 h 698557"/>
                    <a:gd name="connsiteX6-359" fmla="*/ 252136 w 660153"/>
                    <a:gd name="connsiteY6-360" fmla="*/ 22792 h 698557"/>
                    <a:gd name="connsiteX0-361" fmla="*/ 62645 w 660153"/>
                    <a:gd name="connsiteY0-362" fmla="*/ 119362 h 638801"/>
                    <a:gd name="connsiteX1-363" fmla="*/ 410712 w 660153"/>
                    <a:gd name="connsiteY1-364" fmla="*/ 0 h 638801"/>
                    <a:gd name="connsiteX2-365" fmla="*/ 659670 w 660153"/>
                    <a:gd name="connsiteY2-366" fmla="*/ 322278 h 638801"/>
                    <a:gd name="connsiteX3-367" fmla="*/ 331423 w 660153"/>
                    <a:gd name="connsiteY3-368" fmla="*/ 638801 h 638801"/>
                    <a:gd name="connsiteX4-369" fmla="*/ 3176 w 660153"/>
                    <a:gd name="connsiteY4-370" fmla="*/ 322278 h 638801"/>
                    <a:gd name="connsiteX5-371" fmla="*/ 62645 w 660153"/>
                    <a:gd name="connsiteY5-372" fmla="*/ 119362 h 638801"/>
                    <a:gd name="connsiteX0-373" fmla="*/ 62645 w 684431"/>
                    <a:gd name="connsiteY0-374" fmla="*/ 57333 h 576772"/>
                    <a:gd name="connsiteX1-375" fmla="*/ 615409 w 684431"/>
                    <a:gd name="connsiteY1-376" fmla="*/ 0 h 576772"/>
                    <a:gd name="connsiteX2-377" fmla="*/ 659670 w 684431"/>
                    <a:gd name="connsiteY2-378" fmla="*/ 260249 h 576772"/>
                    <a:gd name="connsiteX3-379" fmla="*/ 331423 w 684431"/>
                    <a:gd name="connsiteY3-380" fmla="*/ 576772 h 576772"/>
                    <a:gd name="connsiteX4-381" fmla="*/ 3176 w 684431"/>
                    <a:gd name="connsiteY4-382" fmla="*/ 260249 h 576772"/>
                    <a:gd name="connsiteX5-383" fmla="*/ 62645 w 684431"/>
                    <a:gd name="connsiteY5-384" fmla="*/ 57333 h 576772"/>
                    <a:gd name="connsiteX0-385" fmla="*/ 62645 w 697568"/>
                    <a:gd name="connsiteY0-386" fmla="*/ 80203 h 611576"/>
                    <a:gd name="connsiteX1-387" fmla="*/ 615409 w 697568"/>
                    <a:gd name="connsiteY1-388" fmla="*/ 22870 h 611576"/>
                    <a:gd name="connsiteX2-389" fmla="*/ 665873 w 697568"/>
                    <a:gd name="connsiteY2-390" fmla="*/ 494018 h 611576"/>
                    <a:gd name="connsiteX3-391" fmla="*/ 331423 w 697568"/>
                    <a:gd name="connsiteY3-392" fmla="*/ 599642 h 611576"/>
                    <a:gd name="connsiteX4-393" fmla="*/ 3176 w 697568"/>
                    <a:gd name="connsiteY4-394" fmla="*/ 283119 h 611576"/>
                    <a:gd name="connsiteX5-395" fmla="*/ 62645 w 697568"/>
                    <a:gd name="connsiteY5-396" fmla="*/ 80203 h 611576"/>
                    <a:gd name="connsiteX0-397" fmla="*/ 62645 w 721268"/>
                    <a:gd name="connsiteY0-398" fmla="*/ 80203 h 500519"/>
                    <a:gd name="connsiteX1-399" fmla="*/ 615409 w 721268"/>
                    <a:gd name="connsiteY1-400" fmla="*/ 22870 h 500519"/>
                    <a:gd name="connsiteX2-401" fmla="*/ 665873 w 721268"/>
                    <a:gd name="connsiteY2-402" fmla="*/ 494018 h 500519"/>
                    <a:gd name="connsiteX3-403" fmla="*/ 3176 w 721268"/>
                    <a:gd name="connsiteY3-404" fmla="*/ 283119 h 500519"/>
                    <a:gd name="connsiteX4-405" fmla="*/ 62645 w 721268"/>
                    <a:gd name="connsiteY4-406" fmla="*/ 80203 h 500519"/>
                    <a:gd name="connsiteX0-407" fmla="*/ 26672 w 681225"/>
                    <a:gd name="connsiteY0-408" fmla="*/ 80203 h 543014"/>
                    <a:gd name="connsiteX1-409" fmla="*/ 579436 w 681225"/>
                    <a:gd name="connsiteY1-410" fmla="*/ 22870 h 543014"/>
                    <a:gd name="connsiteX2-411" fmla="*/ 629900 w 681225"/>
                    <a:gd name="connsiteY2-412" fmla="*/ 494018 h 543014"/>
                    <a:gd name="connsiteX3-413" fmla="*/ 23029 w 681225"/>
                    <a:gd name="connsiteY3-414" fmla="*/ 481613 h 543014"/>
                    <a:gd name="connsiteX4-415" fmla="*/ 26672 w 681225"/>
                    <a:gd name="connsiteY4-416" fmla="*/ 80203 h 543014"/>
                    <a:gd name="connsiteX0-417" fmla="*/ 26672 w 681225"/>
                    <a:gd name="connsiteY0-418" fmla="*/ 89749 h 552560"/>
                    <a:gd name="connsiteX1-419" fmla="*/ 579436 w 681225"/>
                    <a:gd name="connsiteY1-420" fmla="*/ 32416 h 552560"/>
                    <a:gd name="connsiteX2-421" fmla="*/ 629900 w 681225"/>
                    <a:gd name="connsiteY2-422" fmla="*/ 503564 h 552560"/>
                    <a:gd name="connsiteX3-423" fmla="*/ 23029 w 681225"/>
                    <a:gd name="connsiteY3-424" fmla="*/ 491159 h 552560"/>
                    <a:gd name="connsiteX4-425" fmla="*/ 26672 w 681225"/>
                    <a:gd name="connsiteY4-426" fmla="*/ 89749 h 552560"/>
                    <a:gd name="connsiteX0-427" fmla="*/ 29374 w 683927"/>
                    <a:gd name="connsiteY0-428" fmla="*/ 94156 h 556967"/>
                    <a:gd name="connsiteX1-429" fmla="*/ 582138 w 683927"/>
                    <a:gd name="connsiteY1-430" fmla="*/ 36823 h 556967"/>
                    <a:gd name="connsiteX2-431" fmla="*/ 632602 w 683927"/>
                    <a:gd name="connsiteY2-432" fmla="*/ 507971 h 556967"/>
                    <a:gd name="connsiteX3-433" fmla="*/ 25731 w 683927"/>
                    <a:gd name="connsiteY3-434" fmla="*/ 495566 h 556967"/>
                    <a:gd name="connsiteX4-435" fmla="*/ 29374 w 683927"/>
                    <a:gd name="connsiteY4-436" fmla="*/ 94156 h 556967"/>
                    <a:gd name="connsiteX0-437" fmla="*/ 46803 w 712301"/>
                    <a:gd name="connsiteY0-438" fmla="*/ 71704 h 532822"/>
                    <a:gd name="connsiteX1-439" fmla="*/ 624379 w 712301"/>
                    <a:gd name="connsiteY1-440" fmla="*/ 39182 h 532822"/>
                    <a:gd name="connsiteX2-441" fmla="*/ 650031 w 712301"/>
                    <a:gd name="connsiteY2-442" fmla="*/ 485519 h 532822"/>
                    <a:gd name="connsiteX3-443" fmla="*/ 43160 w 712301"/>
                    <a:gd name="connsiteY3-444" fmla="*/ 473114 h 532822"/>
                    <a:gd name="connsiteX4-445" fmla="*/ 46803 w 712301"/>
                    <a:gd name="connsiteY4-446" fmla="*/ 71704 h 532822"/>
                    <a:gd name="connsiteX0-447" fmla="*/ 46803 w 697972"/>
                    <a:gd name="connsiteY0-448" fmla="*/ 58429 h 519547"/>
                    <a:gd name="connsiteX1-449" fmla="*/ 624379 w 697972"/>
                    <a:gd name="connsiteY1-450" fmla="*/ 25907 h 519547"/>
                    <a:gd name="connsiteX2-451" fmla="*/ 650031 w 697972"/>
                    <a:gd name="connsiteY2-452" fmla="*/ 472244 h 519547"/>
                    <a:gd name="connsiteX3-453" fmla="*/ 43160 w 697972"/>
                    <a:gd name="connsiteY3-454" fmla="*/ 459839 h 519547"/>
                    <a:gd name="connsiteX4-455" fmla="*/ 46803 w 697972"/>
                    <a:gd name="connsiteY4-456" fmla="*/ 58429 h 519547"/>
                    <a:gd name="connsiteX0-457" fmla="*/ 46803 w 697972"/>
                    <a:gd name="connsiteY0-458" fmla="*/ 58429 h 538344"/>
                    <a:gd name="connsiteX1-459" fmla="*/ 624379 w 697972"/>
                    <a:gd name="connsiteY1-460" fmla="*/ 25907 h 538344"/>
                    <a:gd name="connsiteX2-461" fmla="*/ 650031 w 697972"/>
                    <a:gd name="connsiteY2-462" fmla="*/ 472244 h 538344"/>
                    <a:gd name="connsiteX3-463" fmla="*/ 43160 w 697972"/>
                    <a:gd name="connsiteY3-464" fmla="*/ 459839 h 538344"/>
                    <a:gd name="connsiteX4-465" fmla="*/ 46803 w 697972"/>
                    <a:gd name="connsiteY4-466" fmla="*/ 58429 h 538344"/>
                    <a:gd name="connsiteX0-467" fmla="*/ 53628 w 704797"/>
                    <a:gd name="connsiteY0-468" fmla="*/ 58429 h 522084"/>
                    <a:gd name="connsiteX1-469" fmla="*/ 631204 w 704797"/>
                    <a:gd name="connsiteY1-470" fmla="*/ 25907 h 522084"/>
                    <a:gd name="connsiteX2-471" fmla="*/ 656856 w 704797"/>
                    <a:gd name="connsiteY2-472" fmla="*/ 472244 h 522084"/>
                    <a:gd name="connsiteX3-473" fmla="*/ 49985 w 704797"/>
                    <a:gd name="connsiteY3-474" fmla="*/ 459839 h 522084"/>
                    <a:gd name="connsiteX4-475" fmla="*/ 53628 w 704797"/>
                    <a:gd name="connsiteY4-476" fmla="*/ 58429 h 522084"/>
                    <a:gd name="connsiteX0-477" fmla="*/ 95220 w 721339"/>
                    <a:gd name="connsiteY0-478" fmla="*/ 66938 h 536957"/>
                    <a:gd name="connsiteX1-479" fmla="*/ 635419 w 721339"/>
                    <a:gd name="connsiteY1-480" fmla="*/ 42846 h 536957"/>
                    <a:gd name="connsiteX2-481" fmla="*/ 661071 w 721339"/>
                    <a:gd name="connsiteY2-482" fmla="*/ 489183 h 536957"/>
                    <a:gd name="connsiteX3-483" fmla="*/ 54200 w 721339"/>
                    <a:gd name="connsiteY3-484" fmla="*/ 476778 h 536957"/>
                    <a:gd name="connsiteX4-485" fmla="*/ 95220 w 721339"/>
                    <a:gd name="connsiteY4-486" fmla="*/ 66938 h 536957"/>
                    <a:gd name="connsiteX0-487" fmla="*/ 97719 w 723838"/>
                    <a:gd name="connsiteY0-488" fmla="*/ 55834 h 525853"/>
                    <a:gd name="connsiteX1-489" fmla="*/ 637918 w 723838"/>
                    <a:gd name="connsiteY1-490" fmla="*/ 31742 h 525853"/>
                    <a:gd name="connsiteX2-491" fmla="*/ 663570 w 723838"/>
                    <a:gd name="connsiteY2-492" fmla="*/ 478079 h 525853"/>
                    <a:gd name="connsiteX3-493" fmla="*/ 56699 w 723838"/>
                    <a:gd name="connsiteY3-494" fmla="*/ 465674 h 525853"/>
                    <a:gd name="connsiteX4-495" fmla="*/ 97719 w 723838"/>
                    <a:gd name="connsiteY4-496" fmla="*/ 55834 h 52585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23838" h="525853">
                      <a:moveTo>
                        <a:pt x="97719" y="55834"/>
                      </a:moveTo>
                      <a:cubicBezTo>
                        <a:pt x="203084" y="25657"/>
                        <a:pt x="543610" y="-38632"/>
                        <a:pt x="637918" y="31742"/>
                      </a:cubicBezTo>
                      <a:cubicBezTo>
                        <a:pt x="732226" y="102116"/>
                        <a:pt x="760440" y="405757"/>
                        <a:pt x="663570" y="478079"/>
                      </a:cubicBezTo>
                      <a:cubicBezTo>
                        <a:pt x="566700" y="550401"/>
                        <a:pt x="151007" y="536048"/>
                        <a:pt x="56699" y="465674"/>
                      </a:cubicBezTo>
                      <a:cubicBezTo>
                        <a:pt x="-37609" y="395300"/>
                        <a:pt x="-7646" y="86011"/>
                        <a:pt x="97719" y="55834"/>
                      </a:cubicBezTo>
                      <a:close/>
                    </a:path>
                  </a:pathLst>
                </a:custGeom>
                <a:solidFill>
                  <a:schemeClr val="bg1"/>
                </a:solidFill>
                <a:ln w="190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sz="1350">
                    <a:solidFill>
                      <a:prstClr val="white"/>
                    </a:solidFill>
                  </a:endParaRPr>
                </a:p>
              </p:txBody>
            </p:sp>
          </p:grpSp>
        </p:grpSp>
        <p:sp>
          <p:nvSpPr>
            <p:cNvPr id="6" name="任意多边形 36"/>
            <p:cNvSpPr/>
            <p:nvPr/>
          </p:nvSpPr>
          <p:spPr>
            <a:xfrm>
              <a:off x="6543419" y="636428"/>
              <a:ext cx="628025" cy="3839318"/>
            </a:xfrm>
            <a:custGeom>
              <a:avLst/>
              <a:gdLst>
                <a:gd name="connsiteX0" fmla="*/ 46893 w 46893"/>
                <a:gd name="connsiteY0" fmla="*/ 3141785 h 3141785"/>
                <a:gd name="connsiteX1" fmla="*/ 0 w 46893"/>
                <a:gd name="connsiteY1" fmla="*/ 0 h 3141785"/>
                <a:gd name="connsiteX0-1" fmla="*/ 281675 w 281675"/>
                <a:gd name="connsiteY0-2" fmla="*/ 3141785 h 3141785"/>
                <a:gd name="connsiteX1-3" fmla="*/ 234782 w 281675"/>
                <a:gd name="connsiteY1-4" fmla="*/ 0 h 3141785"/>
                <a:gd name="connsiteX0-5" fmla="*/ 445802 w 445802"/>
                <a:gd name="connsiteY0-6" fmla="*/ 3141785 h 3141785"/>
                <a:gd name="connsiteX1-7" fmla="*/ 398909 w 445802"/>
                <a:gd name="connsiteY1-8" fmla="*/ 0 h 3141785"/>
              </a:gdLst>
              <a:ahLst/>
              <a:cxnLst>
                <a:cxn ang="0">
                  <a:pos x="connsiteX0-1" y="connsiteY0-2"/>
                </a:cxn>
                <a:cxn ang="0">
                  <a:pos x="connsiteX1-3" y="connsiteY1-4"/>
                </a:cxn>
              </a:cxnLst>
              <a:rect l="l" t="t" r="r" b="b"/>
              <a:pathLst>
                <a:path w="445802" h="3141785">
                  <a:moveTo>
                    <a:pt x="445802" y="3141785"/>
                  </a:moveTo>
                  <a:cubicBezTo>
                    <a:pt x="-132537" y="2094523"/>
                    <a:pt x="-148167" y="1234831"/>
                    <a:pt x="398909" y="0"/>
                  </a:cubicBezTo>
                </a:path>
              </a:pathLst>
            </a:custGeom>
            <a:noFill/>
            <a:ln w="190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7" name="任意多边形 37"/>
            <p:cNvSpPr/>
            <p:nvPr/>
          </p:nvSpPr>
          <p:spPr>
            <a:xfrm flipH="1">
              <a:off x="7423457" y="593252"/>
              <a:ext cx="169750" cy="3839318"/>
            </a:xfrm>
            <a:custGeom>
              <a:avLst/>
              <a:gdLst>
                <a:gd name="connsiteX0" fmla="*/ 46893 w 46893"/>
                <a:gd name="connsiteY0" fmla="*/ 3141785 h 3141785"/>
                <a:gd name="connsiteX1" fmla="*/ 0 w 46893"/>
                <a:gd name="connsiteY1" fmla="*/ 0 h 3141785"/>
                <a:gd name="connsiteX0-1" fmla="*/ 281675 w 281675"/>
                <a:gd name="connsiteY0-2" fmla="*/ 3141785 h 3141785"/>
                <a:gd name="connsiteX1-3" fmla="*/ 234782 w 281675"/>
                <a:gd name="connsiteY1-4" fmla="*/ 0 h 3141785"/>
                <a:gd name="connsiteX0-5" fmla="*/ 445802 w 445802"/>
                <a:gd name="connsiteY0-6" fmla="*/ 3141785 h 3141785"/>
                <a:gd name="connsiteX1-7" fmla="*/ 398909 w 445802"/>
                <a:gd name="connsiteY1-8" fmla="*/ 0 h 3141785"/>
              </a:gdLst>
              <a:ahLst/>
              <a:cxnLst>
                <a:cxn ang="0">
                  <a:pos x="connsiteX0-1" y="connsiteY0-2"/>
                </a:cxn>
                <a:cxn ang="0">
                  <a:pos x="connsiteX1-3" y="connsiteY1-4"/>
                </a:cxn>
              </a:cxnLst>
              <a:rect l="l" t="t" r="r" b="b"/>
              <a:pathLst>
                <a:path w="445802" h="3141785">
                  <a:moveTo>
                    <a:pt x="445802" y="3141785"/>
                  </a:moveTo>
                  <a:cubicBezTo>
                    <a:pt x="-132537" y="2094523"/>
                    <a:pt x="-148167" y="1234831"/>
                    <a:pt x="398909" y="0"/>
                  </a:cubicBezTo>
                </a:path>
              </a:pathLst>
            </a:custGeom>
            <a:noFill/>
            <a:ln w="190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sp>
          <p:nvSpPr>
            <p:cNvPr id="8" name="任意多边形 38"/>
            <p:cNvSpPr/>
            <p:nvPr/>
          </p:nvSpPr>
          <p:spPr>
            <a:xfrm flipH="1">
              <a:off x="7723941" y="636427"/>
              <a:ext cx="661847" cy="3839318"/>
            </a:xfrm>
            <a:custGeom>
              <a:avLst/>
              <a:gdLst>
                <a:gd name="connsiteX0" fmla="*/ 46893 w 46893"/>
                <a:gd name="connsiteY0" fmla="*/ 3141785 h 3141785"/>
                <a:gd name="connsiteX1" fmla="*/ 0 w 46893"/>
                <a:gd name="connsiteY1" fmla="*/ 0 h 3141785"/>
                <a:gd name="connsiteX0-1" fmla="*/ 281675 w 281675"/>
                <a:gd name="connsiteY0-2" fmla="*/ 3141785 h 3141785"/>
                <a:gd name="connsiteX1-3" fmla="*/ 234782 w 281675"/>
                <a:gd name="connsiteY1-4" fmla="*/ 0 h 3141785"/>
                <a:gd name="connsiteX0-5" fmla="*/ 445802 w 445802"/>
                <a:gd name="connsiteY0-6" fmla="*/ 3141785 h 3141785"/>
                <a:gd name="connsiteX1-7" fmla="*/ 398909 w 445802"/>
                <a:gd name="connsiteY1-8" fmla="*/ 0 h 3141785"/>
                <a:gd name="connsiteX0-9" fmla="*/ 396664 w 450611"/>
                <a:gd name="connsiteY0-10" fmla="*/ 3141785 h 3141785"/>
                <a:gd name="connsiteX1-11" fmla="*/ 450611 w 450611"/>
                <a:gd name="connsiteY1-12" fmla="*/ 0 h 3141785"/>
                <a:gd name="connsiteX0-13" fmla="*/ 333668 w 387615"/>
                <a:gd name="connsiteY0-14" fmla="*/ 3141785 h 3141785"/>
                <a:gd name="connsiteX1-15" fmla="*/ 387615 w 387615"/>
                <a:gd name="connsiteY1-16" fmla="*/ 0 h 3141785"/>
                <a:gd name="connsiteX0-17" fmla="*/ 299672 w 353619"/>
                <a:gd name="connsiteY0-18" fmla="*/ 3141785 h 3141785"/>
                <a:gd name="connsiteX1-19" fmla="*/ 353619 w 353619"/>
                <a:gd name="connsiteY1-20" fmla="*/ 0 h 3141785"/>
                <a:gd name="connsiteX0-21" fmla="*/ 301871 w 355818"/>
                <a:gd name="connsiteY0-22" fmla="*/ 3141785 h 3141785"/>
                <a:gd name="connsiteX1-23" fmla="*/ 355818 w 355818"/>
                <a:gd name="connsiteY1-24" fmla="*/ 0 h 3141785"/>
              </a:gdLst>
              <a:ahLst/>
              <a:cxnLst>
                <a:cxn ang="0">
                  <a:pos x="connsiteX0-1" y="connsiteY0-2"/>
                </a:cxn>
                <a:cxn ang="0">
                  <a:pos x="connsiteX1-3" y="connsiteY1-4"/>
                </a:cxn>
              </a:cxnLst>
              <a:rect l="l" t="t" r="r" b="b"/>
              <a:pathLst>
                <a:path w="355818" h="3141785">
                  <a:moveTo>
                    <a:pt x="301871" y="3141785"/>
                  </a:moveTo>
                  <a:cubicBezTo>
                    <a:pt x="-24369" y="2246924"/>
                    <a:pt x="-191258" y="1234831"/>
                    <a:pt x="355818" y="0"/>
                  </a:cubicBezTo>
                </a:path>
              </a:pathLst>
            </a:custGeom>
            <a:noFill/>
            <a:ln w="190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prstClr val="white"/>
                </a:solidFill>
              </a:endParaRPr>
            </a:p>
          </p:txBody>
        </p:sp>
      </p:grpSp>
      <p:grpSp>
        <p:nvGrpSpPr>
          <p:cNvPr id="22" name="组合 21"/>
          <p:cNvGrpSpPr/>
          <p:nvPr/>
        </p:nvGrpSpPr>
        <p:grpSpPr>
          <a:xfrm>
            <a:off x="1268070" y="5036966"/>
            <a:ext cx="892487" cy="1309688"/>
            <a:chOff x="10144127" y="4718051"/>
            <a:chExt cx="268287" cy="393700"/>
          </a:xfrm>
          <a:solidFill>
            <a:schemeClr val="tx1">
              <a:lumMod val="75000"/>
              <a:lumOff val="25000"/>
            </a:schemeClr>
          </a:solidFill>
        </p:grpSpPr>
        <p:sp>
          <p:nvSpPr>
            <p:cNvPr id="23" name="Freeform 780"/>
            <p:cNvSpPr>
              <a:spLocks noEditPoints="1"/>
            </p:cNvSpPr>
            <p:nvPr/>
          </p:nvSpPr>
          <p:spPr bwMode="auto">
            <a:xfrm>
              <a:off x="10169527" y="4752976"/>
              <a:ext cx="223838" cy="222250"/>
            </a:xfrm>
            <a:custGeom>
              <a:avLst/>
              <a:gdLst>
                <a:gd name="T0" fmla="*/ 20 w 129"/>
                <a:gd name="T1" fmla="*/ 101 h 128"/>
                <a:gd name="T2" fmla="*/ 28 w 129"/>
                <a:gd name="T3" fmla="*/ 21 h 128"/>
                <a:gd name="T4" fmla="*/ 28 w 129"/>
                <a:gd name="T5" fmla="*/ 21 h 128"/>
                <a:gd name="T6" fmla="*/ 109 w 129"/>
                <a:gd name="T7" fmla="*/ 27 h 128"/>
                <a:gd name="T8" fmla="*/ 109 w 129"/>
                <a:gd name="T9" fmla="*/ 27 h 128"/>
                <a:gd name="T10" fmla="*/ 101 w 129"/>
                <a:gd name="T11" fmla="*/ 108 h 128"/>
                <a:gd name="T12" fmla="*/ 101 w 129"/>
                <a:gd name="T13" fmla="*/ 108 h 128"/>
                <a:gd name="T14" fmla="*/ 20 w 129"/>
                <a:gd name="T15" fmla="*/ 101 h 128"/>
                <a:gd name="T16" fmla="*/ 22 w 129"/>
                <a:gd name="T17" fmla="*/ 99 h 128"/>
                <a:gd name="T18" fmla="*/ 99 w 129"/>
                <a:gd name="T19" fmla="*/ 106 h 128"/>
                <a:gd name="T20" fmla="*/ 99 w 129"/>
                <a:gd name="T21" fmla="*/ 106 h 128"/>
                <a:gd name="T22" fmla="*/ 107 w 129"/>
                <a:gd name="T23" fmla="*/ 29 h 128"/>
                <a:gd name="T24" fmla="*/ 107 w 129"/>
                <a:gd name="T25" fmla="*/ 29 h 128"/>
                <a:gd name="T26" fmla="*/ 30 w 129"/>
                <a:gd name="T27" fmla="*/ 23 h 128"/>
                <a:gd name="T28" fmla="*/ 30 w 129"/>
                <a:gd name="T29" fmla="*/ 23 h 128"/>
                <a:gd name="T30" fmla="*/ 22 w 129"/>
                <a:gd name="T31" fmla="*/ 9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28">
                  <a:moveTo>
                    <a:pt x="20" y="101"/>
                  </a:moveTo>
                  <a:cubicBezTo>
                    <a:pt x="0" y="77"/>
                    <a:pt x="4" y="41"/>
                    <a:pt x="28" y="21"/>
                  </a:cubicBezTo>
                  <a:cubicBezTo>
                    <a:pt x="28" y="21"/>
                    <a:pt x="28" y="21"/>
                    <a:pt x="28" y="21"/>
                  </a:cubicBezTo>
                  <a:cubicBezTo>
                    <a:pt x="53" y="0"/>
                    <a:pt x="89" y="3"/>
                    <a:pt x="109" y="27"/>
                  </a:cubicBezTo>
                  <a:cubicBezTo>
                    <a:pt x="109" y="27"/>
                    <a:pt x="109" y="27"/>
                    <a:pt x="109" y="27"/>
                  </a:cubicBezTo>
                  <a:cubicBezTo>
                    <a:pt x="129" y="51"/>
                    <a:pt x="125" y="87"/>
                    <a:pt x="101" y="108"/>
                  </a:cubicBezTo>
                  <a:cubicBezTo>
                    <a:pt x="101" y="108"/>
                    <a:pt x="101" y="108"/>
                    <a:pt x="101" y="108"/>
                  </a:cubicBezTo>
                  <a:cubicBezTo>
                    <a:pt x="77" y="128"/>
                    <a:pt x="40" y="125"/>
                    <a:pt x="20" y="101"/>
                  </a:cubicBezTo>
                  <a:close/>
                  <a:moveTo>
                    <a:pt x="22" y="99"/>
                  </a:moveTo>
                  <a:cubicBezTo>
                    <a:pt x="42" y="122"/>
                    <a:pt x="76" y="125"/>
                    <a:pt x="99" y="106"/>
                  </a:cubicBezTo>
                  <a:cubicBezTo>
                    <a:pt x="99" y="106"/>
                    <a:pt x="99" y="106"/>
                    <a:pt x="99" y="106"/>
                  </a:cubicBezTo>
                  <a:cubicBezTo>
                    <a:pt x="123" y="86"/>
                    <a:pt x="126" y="52"/>
                    <a:pt x="107" y="29"/>
                  </a:cubicBezTo>
                  <a:cubicBezTo>
                    <a:pt x="107" y="29"/>
                    <a:pt x="107" y="29"/>
                    <a:pt x="107" y="29"/>
                  </a:cubicBezTo>
                  <a:cubicBezTo>
                    <a:pt x="88" y="6"/>
                    <a:pt x="53" y="3"/>
                    <a:pt x="30" y="23"/>
                  </a:cubicBezTo>
                  <a:cubicBezTo>
                    <a:pt x="30" y="23"/>
                    <a:pt x="30" y="23"/>
                    <a:pt x="30" y="23"/>
                  </a:cubicBezTo>
                  <a:cubicBezTo>
                    <a:pt x="7" y="42"/>
                    <a:pt x="3" y="77"/>
                    <a:pt x="22"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4" name="Freeform 781"/>
            <p:cNvSpPr/>
            <p:nvPr/>
          </p:nvSpPr>
          <p:spPr bwMode="auto">
            <a:xfrm>
              <a:off x="10177464" y="4760914"/>
              <a:ext cx="207963" cy="206375"/>
            </a:xfrm>
            <a:custGeom>
              <a:avLst/>
              <a:gdLst>
                <a:gd name="T0" fmla="*/ 14 w 119"/>
                <a:gd name="T1" fmla="*/ 97 h 118"/>
                <a:gd name="T2" fmla="*/ 15 w 119"/>
                <a:gd name="T3" fmla="*/ 96 h 118"/>
                <a:gd name="T4" fmla="*/ 17 w 119"/>
                <a:gd name="T5" fmla="*/ 95 h 118"/>
                <a:gd name="T6" fmla="*/ 17 w 119"/>
                <a:gd name="T7" fmla="*/ 95 h 118"/>
                <a:gd name="T8" fmla="*/ 17 w 119"/>
                <a:gd name="T9" fmla="*/ 95 h 118"/>
                <a:gd name="T10" fmla="*/ 17 w 119"/>
                <a:gd name="T11" fmla="*/ 94 h 118"/>
                <a:gd name="T12" fmla="*/ 19 w 119"/>
                <a:gd name="T13" fmla="*/ 93 h 118"/>
                <a:gd name="T14" fmla="*/ 59 w 119"/>
                <a:gd name="T15" fmla="*/ 112 h 118"/>
                <a:gd name="T16" fmla="*/ 59 w 119"/>
                <a:gd name="T17" fmla="*/ 112 h 118"/>
                <a:gd name="T18" fmla="*/ 93 w 119"/>
                <a:gd name="T19" fmla="*/ 99 h 118"/>
                <a:gd name="T20" fmla="*/ 93 w 119"/>
                <a:gd name="T21" fmla="*/ 99 h 118"/>
                <a:gd name="T22" fmla="*/ 112 w 119"/>
                <a:gd name="T23" fmla="*/ 58 h 118"/>
                <a:gd name="T24" fmla="*/ 112 w 119"/>
                <a:gd name="T25" fmla="*/ 58 h 118"/>
                <a:gd name="T26" fmla="*/ 100 w 119"/>
                <a:gd name="T27" fmla="*/ 25 h 118"/>
                <a:gd name="T28" fmla="*/ 100 w 119"/>
                <a:gd name="T29" fmla="*/ 25 h 118"/>
                <a:gd name="T30" fmla="*/ 60 w 119"/>
                <a:gd name="T31" fmla="*/ 7 h 118"/>
                <a:gd name="T32" fmla="*/ 60 w 119"/>
                <a:gd name="T33" fmla="*/ 7 h 118"/>
                <a:gd name="T34" fmla="*/ 26 w 119"/>
                <a:gd name="T35" fmla="*/ 19 h 118"/>
                <a:gd name="T36" fmla="*/ 26 w 119"/>
                <a:gd name="T37" fmla="*/ 19 h 118"/>
                <a:gd name="T38" fmla="*/ 7 w 119"/>
                <a:gd name="T39" fmla="*/ 60 h 118"/>
                <a:gd name="T40" fmla="*/ 7 w 119"/>
                <a:gd name="T41" fmla="*/ 60 h 118"/>
                <a:gd name="T42" fmla="*/ 19 w 119"/>
                <a:gd name="T43" fmla="*/ 93 h 118"/>
                <a:gd name="T44" fmla="*/ 19 w 119"/>
                <a:gd name="T45" fmla="*/ 93 h 118"/>
                <a:gd name="T46" fmla="*/ 17 w 119"/>
                <a:gd name="T47" fmla="*/ 94 h 118"/>
                <a:gd name="T48" fmla="*/ 17 w 119"/>
                <a:gd name="T49" fmla="*/ 95 h 118"/>
                <a:gd name="T50" fmla="*/ 17 w 119"/>
                <a:gd name="T51" fmla="*/ 95 h 118"/>
                <a:gd name="T52" fmla="*/ 17 w 119"/>
                <a:gd name="T53" fmla="*/ 95 h 118"/>
                <a:gd name="T54" fmla="*/ 15 w 119"/>
                <a:gd name="T55" fmla="*/ 96 h 118"/>
                <a:gd name="T56" fmla="*/ 14 w 119"/>
                <a:gd name="T57" fmla="*/ 97 h 118"/>
                <a:gd name="T58" fmla="*/ 0 w 119"/>
                <a:gd name="T59" fmla="*/ 60 h 118"/>
                <a:gd name="T60" fmla="*/ 0 w 119"/>
                <a:gd name="T61" fmla="*/ 60 h 118"/>
                <a:gd name="T62" fmla="*/ 22 w 119"/>
                <a:gd name="T63" fmla="*/ 14 h 118"/>
                <a:gd name="T64" fmla="*/ 22 w 119"/>
                <a:gd name="T65" fmla="*/ 14 h 118"/>
                <a:gd name="T66" fmla="*/ 60 w 119"/>
                <a:gd name="T67" fmla="*/ 0 h 118"/>
                <a:gd name="T68" fmla="*/ 60 w 119"/>
                <a:gd name="T69" fmla="*/ 0 h 118"/>
                <a:gd name="T70" fmla="*/ 105 w 119"/>
                <a:gd name="T71" fmla="*/ 21 h 118"/>
                <a:gd name="T72" fmla="*/ 105 w 119"/>
                <a:gd name="T73" fmla="*/ 21 h 118"/>
                <a:gd name="T74" fmla="*/ 119 w 119"/>
                <a:gd name="T75" fmla="*/ 58 h 118"/>
                <a:gd name="T76" fmla="*/ 119 w 119"/>
                <a:gd name="T77" fmla="*/ 58 h 118"/>
                <a:gd name="T78" fmla="*/ 97 w 119"/>
                <a:gd name="T79" fmla="*/ 104 h 118"/>
                <a:gd name="T80" fmla="*/ 97 w 119"/>
                <a:gd name="T81" fmla="*/ 104 h 118"/>
                <a:gd name="T82" fmla="*/ 59 w 119"/>
                <a:gd name="T83" fmla="*/ 118 h 118"/>
                <a:gd name="T84" fmla="*/ 59 w 119"/>
                <a:gd name="T85" fmla="*/ 118 h 118"/>
                <a:gd name="T86" fmla="*/ 14 w 119"/>
                <a:gd name="T87" fmla="*/ 9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9" h="118">
                  <a:moveTo>
                    <a:pt x="14" y="97"/>
                  </a:moveTo>
                  <a:cubicBezTo>
                    <a:pt x="15" y="96"/>
                    <a:pt x="15" y="96"/>
                    <a:pt x="15" y="96"/>
                  </a:cubicBezTo>
                  <a:cubicBezTo>
                    <a:pt x="17" y="95"/>
                    <a:pt x="17" y="95"/>
                    <a:pt x="17" y="95"/>
                  </a:cubicBezTo>
                  <a:cubicBezTo>
                    <a:pt x="17" y="95"/>
                    <a:pt x="17" y="95"/>
                    <a:pt x="17" y="95"/>
                  </a:cubicBezTo>
                  <a:cubicBezTo>
                    <a:pt x="17" y="95"/>
                    <a:pt x="17" y="95"/>
                    <a:pt x="17" y="95"/>
                  </a:cubicBezTo>
                  <a:cubicBezTo>
                    <a:pt x="17" y="94"/>
                    <a:pt x="17" y="94"/>
                    <a:pt x="17" y="94"/>
                  </a:cubicBezTo>
                  <a:cubicBezTo>
                    <a:pt x="19" y="93"/>
                    <a:pt x="19" y="93"/>
                    <a:pt x="19" y="93"/>
                  </a:cubicBezTo>
                  <a:cubicBezTo>
                    <a:pt x="29" y="105"/>
                    <a:pt x="44" y="112"/>
                    <a:pt x="59" y="112"/>
                  </a:cubicBezTo>
                  <a:cubicBezTo>
                    <a:pt x="59" y="112"/>
                    <a:pt x="59" y="112"/>
                    <a:pt x="59" y="112"/>
                  </a:cubicBezTo>
                  <a:cubicBezTo>
                    <a:pt x="71" y="112"/>
                    <a:pt x="83" y="108"/>
                    <a:pt x="93" y="99"/>
                  </a:cubicBezTo>
                  <a:cubicBezTo>
                    <a:pt x="93" y="99"/>
                    <a:pt x="93" y="99"/>
                    <a:pt x="93" y="99"/>
                  </a:cubicBezTo>
                  <a:cubicBezTo>
                    <a:pt x="106" y="89"/>
                    <a:pt x="112" y="73"/>
                    <a:pt x="112" y="58"/>
                  </a:cubicBezTo>
                  <a:cubicBezTo>
                    <a:pt x="112" y="58"/>
                    <a:pt x="112" y="58"/>
                    <a:pt x="112" y="58"/>
                  </a:cubicBezTo>
                  <a:cubicBezTo>
                    <a:pt x="112" y="47"/>
                    <a:pt x="108" y="35"/>
                    <a:pt x="100" y="25"/>
                  </a:cubicBezTo>
                  <a:cubicBezTo>
                    <a:pt x="100" y="25"/>
                    <a:pt x="100" y="25"/>
                    <a:pt x="100" y="25"/>
                  </a:cubicBezTo>
                  <a:cubicBezTo>
                    <a:pt x="90" y="13"/>
                    <a:pt x="75" y="7"/>
                    <a:pt x="60" y="7"/>
                  </a:cubicBezTo>
                  <a:cubicBezTo>
                    <a:pt x="60" y="7"/>
                    <a:pt x="60" y="7"/>
                    <a:pt x="60" y="7"/>
                  </a:cubicBezTo>
                  <a:cubicBezTo>
                    <a:pt x="48" y="7"/>
                    <a:pt x="36" y="11"/>
                    <a:pt x="26" y="19"/>
                  </a:cubicBezTo>
                  <a:cubicBezTo>
                    <a:pt x="26" y="19"/>
                    <a:pt x="26" y="19"/>
                    <a:pt x="26" y="19"/>
                  </a:cubicBezTo>
                  <a:cubicBezTo>
                    <a:pt x="14" y="30"/>
                    <a:pt x="7" y="45"/>
                    <a:pt x="7" y="60"/>
                  </a:cubicBezTo>
                  <a:cubicBezTo>
                    <a:pt x="7" y="60"/>
                    <a:pt x="7" y="60"/>
                    <a:pt x="7" y="60"/>
                  </a:cubicBezTo>
                  <a:cubicBezTo>
                    <a:pt x="7" y="72"/>
                    <a:pt x="11" y="84"/>
                    <a:pt x="19" y="93"/>
                  </a:cubicBezTo>
                  <a:cubicBezTo>
                    <a:pt x="19" y="93"/>
                    <a:pt x="19" y="93"/>
                    <a:pt x="19" y="93"/>
                  </a:cubicBezTo>
                  <a:cubicBezTo>
                    <a:pt x="17" y="94"/>
                    <a:pt x="17" y="94"/>
                    <a:pt x="17" y="94"/>
                  </a:cubicBezTo>
                  <a:cubicBezTo>
                    <a:pt x="17" y="95"/>
                    <a:pt x="17" y="95"/>
                    <a:pt x="17" y="95"/>
                  </a:cubicBezTo>
                  <a:cubicBezTo>
                    <a:pt x="17" y="95"/>
                    <a:pt x="17" y="95"/>
                    <a:pt x="17" y="95"/>
                  </a:cubicBezTo>
                  <a:cubicBezTo>
                    <a:pt x="17" y="95"/>
                    <a:pt x="17" y="95"/>
                    <a:pt x="17" y="95"/>
                  </a:cubicBezTo>
                  <a:cubicBezTo>
                    <a:pt x="15" y="96"/>
                    <a:pt x="15" y="96"/>
                    <a:pt x="15" y="96"/>
                  </a:cubicBezTo>
                  <a:cubicBezTo>
                    <a:pt x="14" y="97"/>
                    <a:pt x="14" y="97"/>
                    <a:pt x="14" y="97"/>
                  </a:cubicBezTo>
                  <a:cubicBezTo>
                    <a:pt x="5" y="87"/>
                    <a:pt x="0" y="73"/>
                    <a:pt x="0" y="60"/>
                  </a:cubicBezTo>
                  <a:cubicBezTo>
                    <a:pt x="0" y="60"/>
                    <a:pt x="0" y="60"/>
                    <a:pt x="0" y="60"/>
                  </a:cubicBezTo>
                  <a:cubicBezTo>
                    <a:pt x="0" y="43"/>
                    <a:pt x="8" y="26"/>
                    <a:pt x="22" y="14"/>
                  </a:cubicBezTo>
                  <a:cubicBezTo>
                    <a:pt x="22" y="14"/>
                    <a:pt x="22" y="14"/>
                    <a:pt x="22" y="14"/>
                  </a:cubicBezTo>
                  <a:cubicBezTo>
                    <a:pt x="33" y="5"/>
                    <a:pt x="47" y="0"/>
                    <a:pt x="60" y="0"/>
                  </a:cubicBezTo>
                  <a:cubicBezTo>
                    <a:pt x="60" y="0"/>
                    <a:pt x="60" y="0"/>
                    <a:pt x="60" y="0"/>
                  </a:cubicBezTo>
                  <a:cubicBezTo>
                    <a:pt x="77" y="0"/>
                    <a:pt x="94" y="7"/>
                    <a:pt x="105" y="21"/>
                  </a:cubicBezTo>
                  <a:cubicBezTo>
                    <a:pt x="105" y="21"/>
                    <a:pt x="105" y="21"/>
                    <a:pt x="105" y="21"/>
                  </a:cubicBezTo>
                  <a:cubicBezTo>
                    <a:pt x="115" y="32"/>
                    <a:pt x="119" y="45"/>
                    <a:pt x="119" y="58"/>
                  </a:cubicBezTo>
                  <a:cubicBezTo>
                    <a:pt x="119" y="58"/>
                    <a:pt x="119" y="58"/>
                    <a:pt x="119" y="58"/>
                  </a:cubicBezTo>
                  <a:cubicBezTo>
                    <a:pt x="119" y="75"/>
                    <a:pt x="112" y="92"/>
                    <a:pt x="97" y="104"/>
                  </a:cubicBezTo>
                  <a:cubicBezTo>
                    <a:pt x="97" y="104"/>
                    <a:pt x="97" y="104"/>
                    <a:pt x="97" y="104"/>
                  </a:cubicBezTo>
                  <a:cubicBezTo>
                    <a:pt x="86" y="114"/>
                    <a:pt x="72" y="118"/>
                    <a:pt x="59" y="118"/>
                  </a:cubicBezTo>
                  <a:cubicBezTo>
                    <a:pt x="59" y="118"/>
                    <a:pt x="59" y="118"/>
                    <a:pt x="59" y="118"/>
                  </a:cubicBezTo>
                  <a:cubicBezTo>
                    <a:pt x="42" y="118"/>
                    <a:pt x="25" y="111"/>
                    <a:pt x="14"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5" name="Freeform 782"/>
            <p:cNvSpPr/>
            <p:nvPr/>
          </p:nvSpPr>
          <p:spPr bwMode="auto">
            <a:xfrm>
              <a:off x="10220327" y="4840289"/>
              <a:ext cx="9525" cy="7938"/>
            </a:xfrm>
            <a:custGeom>
              <a:avLst/>
              <a:gdLst>
                <a:gd name="T0" fmla="*/ 2 w 6"/>
                <a:gd name="T1" fmla="*/ 5 h 5"/>
                <a:gd name="T2" fmla="*/ 0 w 6"/>
                <a:gd name="T3" fmla="*/ 3 h 5"/>
                <a:gd name="T4" fmla="*/ 4 w 6"/>
                <a:gd name="T5" fmla="*/ 0 h 5"/>
                <a:gd name="T6" fmla="*/ 6 w 6"/>
                <a:gd name="T7" fmla="*/ 2 h 5"/>
                <a:gd name="T8" fmla="*/ 2 w 6"/>
                <a:gd name="T9" fmla="*/ 5 h 5"/>
                <a:gd name="T10" fmla="*/ 2 w 6"/>
                <a:gd name="T11" fmla="*/ 5 h 5"/>
              </a:gdLst>
              <a:ahLst/>
              <a:cxnLst>
                <a:cxn ang="0">
                  <a:pos x="T0" y="T1"/>
                </a:cxn>
                <a:cxn ang="0">
                  <a:pos x="T2" y="T3"/>
                </a:cxn>
                <a:cxn ang="0">
                  <a:pos x="T4" y="T5"/>
                </a:cxn>
                <a:cxn ang="0">
                  <a:pos x="T6" y="T7"/>
                </a:cxn>
                <a:cxn ang="0">
                  <a:pos x="T8" y="T9"/>
                </a:cxn>
                <a:cxn ang="0">
                  <a:pos x="T10" y="T11"/>
                </a:cxn>
              </a:cxnLst>
              <a:rect l="0" t="0" r="r" b="b"/>
              <a:pathLst>
                <a:path w="6" h="5">
                  <a:moveTo>
                    <a:pt x="2" y="5"/>
                  </a:moveTo>
                  <a:lnTo>
                    <a:pt x="0" y="3"/>
                  </a:lnTo>
                  <a:lnTo>
                    <a:pt x="4" y="0"/>
                  </a:lnTo>
                  <a:lnTo>
                    <a:pt x="6" y="2"/>
                  </a:lnTo>
                  <a:lnTo>
                    <a:pt x="2" y="5"/>
                  </a:lnTo>
                  <a:lnTo>
                    <a:pt x="2"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6" name="Freeform 783"/>
            <p:cNvSpPr>
              <a:spLocks noEditPoints="1"/>
            </p:cNvSpPr>
            <p:nvPr/>
          </p:nvSpPr>
          <p:spPr bwMode="auto">
            <a:xfrm>
              <a:off x="10215564" y="4833939"/>
              <a:ext cx="17463" cy="19050"/>
            </a:xfrm>
            <a:custGeom>
              <a:avLst/>
              <a:gdLst>
                <a:gd name="T0" fmla="*/ 0 w 11"/>
                <a:gd name="T1" fmla="*/ 6 h 12"/>
                <a:gd name="T2" fmla="*/ 7 w 11"/>
                <a:gd name="T3" fmla="*/ 0 h 12"/>
                <a:gd name="T4" fmla="*/ 11 w 11"/>
                <a:gd name="T5" fmla="*/ 6 h 12"/>
                <a:gd name="T6" fmla="*/ 6 w 11"/>
                <a:gd name="T7" fmla="*/ 10 h 12"/>
                <a:gd name="T8" fmla="*/ 5 w 11"/>
                <a:gd name="T9" fmla="*/ 12 h 12"/>
                <a:gd name="T10" fmla="*/ 0 w 11"/>
                <a:gd name="T11" fmla="*/ 6 h 12"/>
                <a:gd name="T12" fmla="*/ 0 w 11"/>
                <a:gd name="T13" fmla="*/ 6 h 12"/>
                <a:gd name="T14" fmla="*/ 5 w 11"/>
                <a:gd name="T15" fmla="*/ 9 h 12"/>
                <a:gd name="T16" fmla="*/ 7 w 11"/>
                <a:gd name="T17" fmla="*/ 7 h 12"/>
                <a:gd name="T18" fmla="*/ 5 w 11"/>
                <a:gd name="T19" fmla="*/ 9 h 12"/>
                <a:gd name="T20" fmla="*/ 5 w 11"/>
                <a:gd name="T21"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12">
                  <a:moveTo>
                    <a:pt x="0" y="6"/>
                  </a:moveTo>
                  <a:lnTo>
                    <a:pt x="7" y="0"/>
                  </a:lnTo>
                  <a:lnTo>
                    <a:pt x="11" y="6"/>
                  </a:lnTo>
                  <a:lnTo>
                    <a:pt x="6" y="10"/>
                  </a:lnTo>
                  <a:lnTo>
                    <a:pt x="5" y="12"/>
                  </a:lnTo>
                  <a:lnTo>
                    <a:pt x="0" y="6"/>
                  </a:lnTo>
                  <a:lnTo>
                    <a:pt x="0" y="6"/>
                  </a:lnTo>
                  <a:close/>
                  <a:moveTo>
                    <a:pt x="5" y="9"/>
                  </a:moveTo>
                  <a:lnTo>
                    <a:pt x="7" y="7"/>
                  </a:lnTo>
                  <a:lnTo>
                    <a:pt x="5" y="9"/>
                  </a:lnTo>
                  <a:lnTo>
                    <a:pt x="5"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7" name="Freeform 784"/>
            <p:cNvSpPr>
              <a:spLocks noEditPoints="1"/>
            </p:cNvSpPr>
            <p:nvPr/>
          </p:nvSpPr>
          <p:spPr bwMode="auto">
            <a:xfrm>
              <a:off x="10196514" y="4865689"/>
              <a:ext cx="80963" cy="53975"/>
            </a:xfrm>
            <a:custGeom>
              <a:avLst/>
              <a:gdLst>
                <a:gd name="T0" fmla="*/ 30 w 46"/>
                <a:gd name="T1" fmla="*/ 23 h 31"/>
                <a:gd name="T2" fmla="*/ 0 w 46"/>
                <a:gd name="T3" fmla="*/ 30 h 31"/>
                <a:gd name="T4" fmla="*/ 0 w 46"/>
                <a:gd name="T5" fmla="*/ 30 h 31"/>
                <a:gd name="T6" fmla="*/ 1 w 46"/>
                <a:gd name="T7" fmla="*/ 27 h 31"/>
                <a:gd name="T8" fmla="*/ 11 w 46"/>
                <a:gd name="T9" fmla="*/ 27 h 31"/>
                <a:gd name="T10" fmla="*/ 11 w 46"/>
                <a:gd name="T11" fmla="*/ 27 h 31"/>
                <a:gd name="T12" fmla="*/ 28 w 46"/>
                <a:gd name="T13" fmla="*/ 21 h 31"/>
                <a:gd name="T14" fmla="*/ 28 w 46"/>
                <a:gd name="T15" fmla="*/ 21 h 31"/>
                <a:gd name="T16" fmla="*/ 29 w 46"/>
                <a:gd name="T17" fmla="*/ 20 h 31"/>
                <a:gd name="T18" fmla="*/ 29 w 46"/>
                <a:gd name="T19" fmla="*/ 20 h 31"/>
                <a:gd name="T20" fmla="*/ 40 w 46"/>
                <a:gd name="T21" fmla="*/ 7 h 31"/>
                <a:gd name="T22" fmla="*/ 40 w 46"/>
                <a:gd name="T23" fmla="*/ 7 h 31"/>
                <a:gd name="T24" fmla="*/ 44 w 46"/>
                <a:gd name="T25" fmla="*/ 0 h 31"/>
                <a:gd name="T26" fmla="*/ 44 w 46"/>
                <a:gd name="T27" fmla="*/ 0 h 31"/>
                <a:gd name="T28" fmla="*/ 46 w 46"/>
                <a:gd name="T29" fmla="*/ 1 h 31"/>
                <a:gd name="T30" fmla="*/ 31 w 46"/>
                <a:gd name="T31" fmla="*/ 23 h 31"/>
                <a:gd name="T32" fmla="*/ 31 w 46"/>
                <a:gd name="T33" fmla="*/ 23 h 31"/>
                <a:gd name="T34" fmla="*/ 30 w 46"/>
                <a:gd name="T35" fmla="*/ 23 h 31"/>
                <a:gd name="T36" fmla="*/ 0 w 46"/>
                <a:gd name="T37" fmla="*/ 30 h 31"/>
                <a:gd name="T38" fmla="*/ 0 w 46"/>
                <a:gd name="T39" fmla="*/ 30 h 31"/>
                <a:gd name="T40" fmla="*/ 0 w 46"/>
                <a:gd name="T41" fmla="*/ 30 h 31"/>
                <a:gd name="T42" fmla="*/ 0 w 46"/>
                <a:gd name="T43" fmla="*/ 30 h 31"/>
                <a:gd name="T44" fmla="*/ 0 w 46"/>
                <a:gd name="T4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6" h="31">
                  <a:moveTo>
                    <a:pt x="30" y="23"/>
                  </a:moveTo>
                  <a:cubicBezTo>
                    <a:pt x="19" y="31"/>
                    <a:pt x="1" y="30"/>
                    <a:pt x="0" y="30"/>
                  </a:cubicBezTo>
                  <a:cubicBezTo>
                    <a:pt x="0" y="30"/>
                    <a:pt x="0" y="30"/>
                    <a:pt x="0" y="30"/>
                  </a:cubicBezTo>
                  <a:cubicBezTo>
                    <a:pt x="1" y="27"/>
                    <a:pt x="1" y="27"/>
                    <a:pt x="1" y="27"/>
                  </a:cubicBezTo>
                  <a:cubicBezTo>
                    <a:pt x="1" y="27"/>
                    <a:pt x="5" y="28"/>
                    <a:pt x="11" y="27"/>
                  </a:cubicBezTo>
                  <a:cubicBezTo>
                    <a:pt x="11" y="27"/>
                    <a:pt x="11" y="27"/>
                    <a:pt x="11" y="27"/>
                  </a:cubicBezTo>
                  <a:cubicBezTo>
                    <a:pt x="17" y="26"/>
                    <a:pt x="24" y="25"/>
                    <a:pt x="28" y="21"/>
                  </a:cubicBezTo>
                  <a:cubicBezTo>
                    <a:pt x="28" y="21"/>
                    <a:pt x="28" y="21"/>
                    <a:pt x="28" y="21"/>
                  </a:cubicBezTo>
                  <a:cubicBezTo>
                    <a:pt x="29" y="21"/>
                    <a:pt x="29" y="21"/>
                    <a:pt x="29" y="20"/>
                  </a:cubicBezTo>
                  <a:cubicBezTo>
                    <a:pt x="29" y="20"/>
                    <a:pt x="29" y="20"/>
                    <a:pt x="29" y="20"/>
                  </a:cubicBezTo>
                  <a:cubicBezTo>
                    <a:pt x="34" y="17"/>
                    <a:pt x="37" y="11"/>
                    <a:pt x="40" y="7"/>
                  </a:cubicBezTo>
                  <a:cubicBezTo>
                    <a:pt x="40" y="7"/>
                    <a:pt x="40" y="7"/>
                    <a:pt x="40" y="7"/>
                  </a:cubicBezTo>
                  <a:cubicBezTo>
                    <a:pt x="42" y="3"/>
                    <a:pt x="44" y="0"/>
                    <a:pt x="44" y="0"/>
                  </a:cubicBezTo>
                  <a:cubicBezTo>
                    <a:pt x="44" y="0"/>
                    <a:pt x="44" y="0"/>
                    <a:pt x="44" y="0"/>
                  </a:cubicBezTo>
                  <a:cubicBezTo>
                    <a:pt x="46" y="1"/>
                    <a:pt x="46" y="1"/>
                    <a:pt x="46" y="1"/>
                  </a:cubicBezTo>
                  <a:cubicBezTo>
                    <a:pt x="46" y="1"/>
                    <a:pt x="41" y="14"/>
                    <a:pt x="31" y="23"/>
                  </a:cubicBezTo>
                  <a:cubicBezTo>
                    <a:pt x="31" y="23"/>
                    <a:pt x="31" y="23"/>
                    <a:pt x="31" y="23"/>
                  </a:cubicBezTo>
                  <a:cubicBezTo>
                    <a:pt x="31" y="23"/>
                    <a:pt x="30" y="23"/>
                    <a:pt x="30" y="23"/>
                  </a:cubicBezTo>
                  <a:close/>
                  <a:moveTo>
                    <a:pt x="0" y="30"/>
                  </a:moveTo>
                  <a:cubicBezTo>
                    <a:pt x="0" y="30"/>
                    <a:pt x="0" y="30"/>
                    <a:pt x="0" y="30"/>
                  </a:cubicBezTo>
                  <a:cubicBezTo>
                    <a:pt x="0" y="30"/>
                    <a:pt x="0" y="30"/>
                    <a:pt x="0" y="30"/>
                  </a:cubicBezTo>
                  <a:cubicBezTo>
                    <a:pt x="0" y="30"/>
                    <a:pt x="0" y="30"/>
                    <a:pt x="0" y="30"/>
                  </a:cubicBezTo>
                  <a:cubicBezTo>
                    <a:pt x="0" y="30"/>
                    <a:pt x="0" y="30"/>
                    <a:pt x="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8" name="Freeform 785"/>
            <p:cNvSpPr>
              <a:spLocks noEditPoints="1"/>
            </p:cNvSpPr>
            <p:nvPr/>
          </p:nvSpPr>
          <p:spPr bwMode="auto">
            <a:xfrm>
              <a:off x="10193339" y="4860926"/>
              <a:ext cx="88900" cy="63500"/>
            </a:xfrm>
            <a:custGeom>
              <a:avLst/>
              <a:gdLst>
                <a:gd name="T0" fmla="*/ 1 w 51"/>
                <a:gd name="T1" fmla="*/ 34 h 37"/>
                <a:gd name="T2" fmla="*/ 0 w 51"/>
                <a:gd name="T3" fmla="*/ 33 h 37"/>
                <a:gd name="T4" fmla="*/ 0 w 51"/>
                <a:gd name="T5" fmla="*/ 33 h 37"/>
                <a:gd name="T6" fmla="*/ 1 w 51"/>
                <a:gd name="T7" fmla="*/ 30 h 37"/>
                <a:gd name="T8" fmla="*/ 1 w 51"/>
                <a:gd name="T9" fmla="*/ 29 h 37"/>
                <a:gd name="T10" fmla="*/ 3 w 51"/>
                <a:gd name="T11" fmla="*/ 28 h 37"/>
                <a:gd name="T12" fmla="*/ 3 w 51"/>
                <a:gd name="T13" fmla="*/ 28 h 37"/>
                <a:gd name="T14" fmla="*/ 6 w 51"/>
                <a:gd name="T15" fmla="*/ 28 h 37"/>
                <a:gd name="T16" fmla="*/ 13 w 51"/>
                <a:gd name="T17" fmla="*/ 28 h 37"/>
                <a:gd name="T18" fmla="*/ 29 w 51"/>
                <a:gd name="T19" fmla="*/ 23 h 37"/>
                <a:gd name="T20" fmla="*/ 30 w 51"/>
                <a:gd name="T21" fmla="*/ 22 h 37"/>
                <a:gd name="T22" fmla="*/ 40 w 51"/>
                <a:gd name="T23" fmla="*/ 9 h 37"/>
                <a:gd name="T24" fmla="*/ 44 w 51"/>
                <a:gd name="T25" fmla="*/ 2 h 37"/>
                <a:gd name="T26" fmla="*/ 44 w 51"/>
                <a:gd name="T27" fmla="*/ 1 h 37"/>
                <a:gd name="T28" fmla="*/ 45 w 51"/>
                <a:gd name="T29" fmla="*/ 0 h 37"/>
                <a:gd name="T30" fmla="*/ 50 w 51"/>
                <a:gd name="T31" fmla="*/ 5 h 37"/>
                <a:gd name="T32" fmla="*/ 50 w 51"/>
                <a:gd name="T33" fmla="*/ 5 h 37"/>
                <a:gd name="T34" fmla="*/ 50 w 51"/>
                <a:gd name="T35" fmla="*/ 5 h 37"/>
                <a:gd name="T36" fmla="*/ 49 w 51"/>
                <a:gd name="T37" fmla="*/ 7 h 37"/>
                <a:gd name="T38" fmla="*/ 46 w 51"/>
                <a:gd name="T39" fmla="*/ 13 h 37"/>
                <a:gd name="T40" fmla="*/ 34 w 51"/>
                <a:gd name="T41" fmla="*/ 27 h 37"/>
                <a:gd name="T42" fmla="*/ 33 w 51"/>
                <a:gd name="T43" fmla="*/ 28 h 37"/>
                <a:gd name="T44" fmla="*/ 33 w 51"/>
                <a:gd name="T45" fmla="*/ 28 h 37"/>
                <a:gd name="T46" fmla="*/ 6 w 51"/>
                <a:gd name="T47" fmla="*/ 35 h 37"/>
                <a:gd name="T48" fmla="*/ 4 w 51"/>
                <a:gd name="T49" fmla="*/ 35 h 37"/>
                <a:gd name="T50" fmla="*/ 1 w 51"/>
                <a:gd name="T51" fmla="*/ 34 h 37"/>
                <a:gd name="T52" fmla="*/ 2 w 51"/>
                <a:gd name="T53" fmla="*/ 35 h 37"/>
                <a:gd name="T54" fmla="*/ 2 w 51"/>
                <a:gd name="T55" fmla="*/ 35 h 37"/>
                <a:gd name="T56" fmla="*/ 1 w 51"/>
                <a:gd name="T57" fmla="*/ 35 h 37"/>
                <a:gd name="T58" fmla="*/ 1 w 51"/>
                <a:gd name="T59" fmla="*/ 35 h 37"/>
                <a:gd name="T60" fmla="*/ 1 w 51"/>
                <a:gd name="T61" fmla="*/ 35 h 37"/>
                <a:gd name="T62" fmla="*/ 1 w 51"/>
                <a:gd name="T63" fmla="*/ 31 h 37"/>
                <a:gd name="T64" fmla="*/ 1 w 51"/>
                <a:gd name="T65" fmla="*/ 31 h 37"/>
                <a:gd name="T66" fmla="*/ 1 w 51"/>
                <a:gd name="T67" fmla="*/ 3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1" h="37">
                  <a:moveTo>
                    <a:pt x="1" y="34"/>
                  </a:moveTo>
                  <a:cubicBezTo>
                    <a:pt x="1" y="34"/>
                    <a:pt x="1" y="34"/>
                    <a:pt x="1" y="34"/>
                  </a:cubicBezTo>
                  <a:cubicBezTo>
                    <a:pt x="1" y="34"/>
                    <a:pt x="0" y="33"/>
                    <a:pt x="0" y="33"/>
                  </a:cubicBezTo>
                  <a:cubicBezTo>
                    <a:pt x="0" y="33"/>
                    <a:pt x="0" y="33"/>
                    <a:pt x="0" y="33"/>
                  </a:cubicBezTo>
                  <a:cubicBezTo>
                    <a:pt x="0" y="33"/>
                    <a:pt x="0" y="33"/>
                    <a:pt x="0" y="33"/>
                  </a:cubicBezTo>
                  <a:cubicBezTo>
                    <a:pt x="0" y="33"/>
                    <a:pt x="0" y="33"/>
                    <a:pt x="0" y="33"/>
                  </a:cubicBezTo>
                  <a:cubicBezTo>
                    <a:pt x="1" y="30"/>
                    <a:pt x="1" y="30"/>
                    <a:pt x="1" y="30"/>
                  </a:cubicBezTo>
                  <a:cubicBezTo>
                    <a:pt x="1" y="30"/>
                    <a:pt x="1" y="30"/>
                    <a:pt x="1" y="30"/>
                  </a:cubicBezTo>
                  <a:cubicBezTo>
                    <a:pt x="1" y="30"/>
                    <a:pt x="1" y="30"/>
                    <a:pt x="1" y="30"/>
                  </a:cubicBezTo>
                  <a:cubicBezTo>
                    <a:pt x="1" y="30"/>
                    <a:pt x="1" y="29"/>
                    <a:pt x="1" y="29"/>
                  </a:cubicBezTo>
                  <a:cubicBezTo>
                    <a:pt x="1" y="29"/>
                    <a:pt x="1" y="29"/>
                    <a:pt x="1" y="29"/>
                  </a:cubicBezTo>
                  <a:cubicBezTo>
                    <a:pt x="2" y="28"/>
                    <a:pt x="2" y="28"/>
                    <a:pt x="3" y="28"/>
                  </a:cubicBezTo>
                  <a:cubicBezTo>
                    <a:pt x="3" y="28"/>
                    <a:pt x="3" y="28"/>
                    <a:pt x="3" y="28"/>
                  </a:cubicBezTo>
                  <a:cubicBezTo>
                    <a:pt x="3" y="28"/>
                    <a:pt x="3" y="28"/>
                    <a:pt x="3" y="28"/>
                  </a:cubicBezTo>
                  <a:cubicBezTo>
                    <a:pt x="3" y="28"/>
                    <a:pt x="3" y="28"/>
                    <a:pt x="3" y="28"/>
                  </a:cubicBezTo>
                  <a:cubicBezTo>
                    <a:pt x="3" y="28"/>
                    <a:pt x="4" y="28"/>
                    <a:pt x="6" y="28"/>
                  </a:cubicBezTo>
                  <a:cubicBezTo>
                    <a:pt x="6" y="28"/>
                    <a:pt x="6" y="28"/>
                    <a:pt x="6" y="28"/>
                  </a:cubicBezTo>
                  <a:cubicBezTo>
                    <a:pt x="8" y="28"/>
                    <a:pt x="10" y="28"/>
                    <a:pt x="13" y="28"/>
                  </a:cubicBezTo>
                  <a:cubicBezTo>
                    <a:pt x="13" y="28"/>
                    <a:pt x="13" y="28"/>
                    <a:pt x="13" y="28"/>
                  </a:cubicBezTo>
                  <a:cubicBezTo>
                    <a:pt x="18" y="27"/>
                    <a:pt x="25" y="26"/>
                    <a:pt x="29" y="23"/>
                  </a:cubicBezTo>
                  <a:cubicBezTo>
                    <a:pt x="29" y="23"/>
                    <a:pt x="29" y="23"/>
                    <a:pt x="29" y="23"/>
                  </a:cubicBezTo>
                  <a:cubicBezTo>
                    <a:pt x="29" y="22"/>
                    <a:pt x="30" y="22"/>
                    <a:pt x="30" y="22"/>
                  </a:cubicBezTo>
                  <a:cubicBezTo>
                    <a:pt x="30" y="22"/>
                    <a:pt x="30" y="22"/>
                    <a:pt x="30" y="22"/>
                  </a:cubicBezTo>
                  <a:cubicBezTo>
                    <a:pt x="34" y="18"/>
                    <a:pt x="38" y="13"/>
                    <a:pt x="40" y="9"/>
                  </a:cubicBezTo>
                  <a:cubicBezTo>
                    <a:pt x="40" y="9"/>
                    <a:pt x="40" y="9"/>
                    <a:pt x="40" y="9"/>
                  </a:cubicBezTo>
                  <a:cubicBezTo>
                    <a:pt x="43" y="5"/>
                    <a:pt x="44" y="2"/>
                    <a:pt x="44" y="2"/>
                  </a:cubicBezTo>
                  <a:cubicBezTo>
                    <a:pt x="44" y="2"/>
                    <a:pt x="44" y="2"/>
                    <a:pt x="44" y="2"/>
                  </a:cubicBezTo>
                  <a:cubicBezTo>
                    <a:pt x="44" y="2"/>
                    <a:pt x="44" y="2"/>
                    <a:pt x="44" y="1"/>
                  </a:cubicBezTo>
                  <a:cubicBezTo>
                    <a:pt x="44" y="1"/>
                    <a:pt x="44" y="1"/>
                    <a:pt x="44" y="1"/>
                  </a:cubicBezTo>
                  <a:cubicBezTo>
                    <a:pt x="45" y="0"/>
                    <a:pt x="45" y="0"/>
                    <a:pt x="45" y="0"/>
                  </a:cubicBezTo>
                  <a:cubicBezTo>
                    <a:pt x="51" y="3"/>
                    <a:pt x="51" y="3"/>
                    <a:pt x="51" y="3"/>
                  </a:cubicBezTo>
                  <a:cubicBezTo>
                    <a:pt x="50" y="5"/>
                    <a:pt x="50" y="5"/>
                    <a:pt x="50" y="5"/>
                  </a:cubicBezTo>
                  <a:cubicBezTo>
                    <a:pt x="50" y="5"/>
                    <a:pt x="50" y="5"/>
                    <a:pt x="50" y="5"/>
                  </a:cubicBezTo>
                  <a:cubicBezTo>
                    <a:pt x="50" y="5"/>
                    <a:pt x="50" y="5"/>
                    <a:pt x="50" y="5"/>
                  </a:cubicBezTo>
                  <a:cubicBezTo>
                    <a:pt x="50" y="5"/>
                    <a:pt x="50" y="5"/>
                    <a:pt x="50" y="5"/>
                  </a:cubicBezTo>
                  <a:cubicBezTo>
                    <a:pt x="50" y="5"/>
                    <a:pt x="50" y="5"/>
                    <a:pt x="50" y="5"/>
                  </a:cubicBezTo>
                  <a:cubicBezTo>
                    <a:pt x="50" y="6"/>
                    <a:pt x="49" y="6"/>
                    <a:pt x="49" y="7"/>
                  </a:cubicBezTo>
                  <a:cubicBezTo>
                    <a:pt x="49" y="7"/>
                    <a:pt x="49" y="7"/>
                    <a:pt x="49" y="7"/>
                  </a:cubicBezTo>
                  <a:cubicBezTo>
                    <a:pt x="48" y="8"/>
                    <a:pt x="47" y="10"/>
                    <a:pt x="46" y="13"/>
                  </a:cubicBezTo>
                  <a:cubicBezTo>
                    <a:pt x="46" y="13"/>
                    <a:pt x="46" y="13"/>
                    <a:pt x="46" y="13"/>
                  </a:cubicBezTo>
                  <a:cubicBezTo>
                    <a:pt x="43" y="17"/>
                    <a:pt x="39" y="23"/>
                    <a:pt x="34" y="27"/>
                  </a:cubicBezTo>
                  <a:cubicBezTo>
                    <a:pt x="34" y="27"/>
                    <a:pt x="34" y="27"/>
                    <a:pt x="34" y="27"/>
                  </a:cubicBezTo>
                  <a:cubicBezTo>
                    <a:pt x="34" y="27"/>
                    <a:pt x="34" y="28"/>
                    <a:pt x="33" y="28"/>
                  </a:cubicBezTo>
                  <a:cubicBezTo>
                    <a:pt x="33" y="28"/>
                    <a:pt x="33" y="28"/>
                    <a:pt x="33" y="28"/>
                  </a:cubicBezTo>
                  <a:cubicBezTo>
                    <a:pt x="32" y="26"/>
                    <a:pt x="32" y="26"/>
                    <a:pt x="32" y="26"/>
                  </a:cubicBezTo>
                  <a:cubicBezTo>
                    <a:pt x="33" y="28"/>
                    <a:pt x="33" y="28"/>
                    <a:pt x="33" y="28"/>
                  </a:cubicBezTo>
                  <a:cubicBezTo>
                    <a:pt x="25" y="34"/>
                    <a:pt x="13" y="35"/>
                    <a:pt x="6" y="35"/>
                  </a:cubicBezTo>
                  <a:cubicBezTo>
                    <a:pt x="6" y="35"/>
                    <a:pt x="6" y="35"/>
                    <a:pt x="6" y="35"/>
                  </a:cubicBezTo>
                  <a:cubicBezTo>
                    <a:pt x="6" y="35"/>
                    <a:pt x="5" y="35"/>
                    <a:pt x="4" y="35"/>
                  </a:cubicBezTo>
                  <a:cubicBezTo>
                    <a:pt x="4" y="35"/>
                    <a:pt x="4" y="35"/>
                    <a:pt x="4" y="35"/>
                  </a:cubicBezTo>
                  <a:cubicBezTo>
                    <a:pt x="4" y="37"/>
                    <a:pt x="4" y="37"/>
                    <a:pt x="4" y="37"/>
                  </a:cubicBezTo>
                  <a:cubicBezTo>
                    <a:pt x="1" y="34"/>
                    <a:pt x="1" y="34"/>
                    <a:pt x="1" y="34"/>
                  </a:cubicBezTo>
                  <a:close/>
                  <a:moveTo>
                    <a:pt x="2" y="35"/>
                  </a:moveTo>
                  <a:cubicBezTo>
                    <a:pt x="2" y="35"/>
                    <a:pt x="2" y="35"/>
                    <a:pt x="2" y="35"/>
                  </a:cubicBezTo>
                  <a:cubicBezTo>
                    <a:pt x="2" y="35"/>
                    <a:pt x="2" y="35"/>
                    <a:pt x="2" y="35"/>
                  </a:cubicBezTo>
                  <a:cubicBezTo>
                    <a:pt x="2" y="35"/>
                    <a:pt x="2" y="35"/>
                    <a:pt x="2" y="35"/>
                  </a:cubicBezTo>
                  <a:close/>
                  <a:moveTo>
                    <a:pt x="1" y="35"/>
                  </a:moveTo>
                  <a:cubicBezTo>
                    <a:pt x="1" y="35"/>
                    <a:pt x="1" y="35"/>
                    <a:pt x="1" y="35"/>
                  </a:cubicBezTo>
                  <a:cubicBezTo>
                    <a:pt x="1" y="35"/>
                    <a:pt x="1" y="35"/>
                    <a:pt x="1" y="35"/>
                  </a:cubicBezTo>
                  <a:close/>
                  <a:moveTo>
                    <a:pt x="1" y="35"/>
                  </a:moveTo>
                  <a:cubicBezTo>
                    <a:pt x="1" y="35"/>
                    <a:pt x="1" y="35"/>
                    <a:pt x="1" y="35"/>
                  </a:cubicBezTo>
                  <a:cubicBezTo>
                    <a:pt x="1" y="35"/>
                    <a:pt x="1" y="35"/>
                    <a:pt x="1" y="35"/>
                  </a:cubicBezTo>
                  <a:close/>
                  <a:moveTo>
                    <a:pt x="1" y="31"/>
                  </a:moveTo>
                  <a:cubicBezTo>
                    <a:pt x="1" y="31"/>
                    <a:pt x="1" y="31"/>
                    <a:pt x="1" y="31"/>
                  </a:cubicBezTo>
                  <a:cubicBezTo>
                    <a:pt x="1" y="31"/>
                    <a:pt x="1" y="31"/>
                    <a:pt x="1" y="31"/>
                  </a:cubicBezTo>
                  <a:cubicBezTo>
                    <a:pt x="1" y="31"/>
                    <a:pt x="1" y="31"/>
                    <a:pt x="1" y="31"/>
                  </a:cubicBezTo>
                  <a:cubicBezTo>
                    <a:pt x="1" y="31"/>
                    <a:pt x="1" y="31"/>
                    <a:pt x="1" y="31"/>
                  </a:cubicBezTo>
                  <a:cubicBezTo>
                    <a:pt x="1" y="31"/>
                    <a:pt x="1" y="31"/>
                    <a:pt x="1"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29" name="Freeform 786"/>
            <p:cNvSpPr/>
            <p:nvPr/>
          </p:nvSpPr>
          <p:spPr bwMode="auto">
            <a:xfrm>
              <a:off x="10167939" y="4721226"/>
              <a:ext cx="61913" cy="63500"/>
            </a:xfrm>
            <a:custGeom>
              <a:avLst/>
              <a:gdLst>
                <a:gd name="T0" fmla="*/ 23 w 36"/>
                <a:gd name="T1" fmla="*/ 34 h 36"/>
                <a:gd name="T2" fmla="*/ 6 w 36"/>
                <a:gd name="T3" fmla="*/ 29 h 36"/>
                <a:gd name="T4" fmla="*/ 6 w 36"/>
                <a:gd name="T5" fmla="*/ 29 h 36"/>
                <a:gd name="T6" fmla="*/ 1 w 36"/>
                <a:gd name="T7" fmla="*/ 19 h 36"/>
                <a:gd name="T8" fmla="*/ 1 w 36"/>
                <a:gd name="T9" fmla="*/ 19 h 36"/>
                <a:gd name="T10" fmla="*/ 5 w 36"/>
                <a:gd name="T11" fmla="*/ 7 h 36"/>
                <a:gd name="T12" fmla="*/ 5 w 36"/>
                <a:gd name="T13" fmla="*/ 7 h 36"/>
                <a:gd name="T14" fmla="*/ 8 w 36"/>
                <a:gd name="T15" fmla="*/ 5 h 36"/>
                <a:gd name="T16" fmla="*/ 8 w 36"/>
                <a:gd name="T17" fmla="*/ 5 h 36"/>
                <a:gd name="T18" fmla="*/ 18 w 36"/>
                <a:gd name="T19" fmla="*/ 1 h 36"/>
                <a:gd name="T20" fmla="*/ 18 w 36"/>
                <a:gd name="T21" fmla="*/ 1 h 36"/>
                <a:gd name="T22" fmla="*/ 24 w 36"/>
                <a:gd name="T23" fmla="*/ 1 h 36"/>
                <a:gd name="T24" fmla="*/ 24 w 36"/>
                <a:gd name="T25" fmla="*/ 1 h 36"/>
                <a:gd name="T26" fmla="*/ 24 w 36"/>
                <a:gd name="T27" fmla="*/ 5 h 36"/>
                <a:gd name="T28" fmla="*/ 24 w 36"/>
                <a:gd name="T29" fmla="*/ 5 h 36"/>
                <a:gd name="T30" fmla="*/ 20 w 36"/>
                <a:gd name="T31" fmla="*/ 17 h 36"/>
                <a:gd name="T32" fmla="*/ 20 w 36"/>
                <a:gd name="T33" fmla="*/ 17 h 36"/>
                <a:gd name="T34" fmla="*/ 16 w 36"/>
                <a:gd name="T35" fmla="*/ 18 h 36"/>
                <a:gd name="T36" fmla="*/ 16 w 36"/>
                <a:gd name="T37" fmla="*/ 18 h 36"/>
                <a:gd name="T38" fmla="*/ 16 w 36"/>
                <a:gd name="T39" fmla="*/ 16 h 36"/>
                <a:gd name="T40" fmla="*/ 18 w 36"/>
                <a:gd name="T41" fmla="*/ 15 h 36"/>
                <a:gd name="T42" fmla="*/ 18 w 36"/>
                <a:gd name="T43" fmla="*/ 15 h 36"/>
                <a:gd name="T44" fmla="*/ 22 w 36"/>
                <a:gd name="T45" fmla="*/ 5 h 36"/>
                <a:gd name="T46" fmla="*/ 22 w 36"/>
                <a:gd name="T47" fmla="*/ 5 h 36"/>
                <a:gd name="T48" fmla="*/ 22 w 36"/>
                <a:gd name="T49" fmla="*/ 3 h 36"/>
                <a:gd name="T50" fmla="*/ 22 w 36"/>
                <a:gd name="T51" fmla="*/ 3 h 36"/>
                <a:gd name="T52" fmla="*/ 21 w 36"/>
                <a:gd name="T53" fmla="*/ 3 h 36"/>
                <a:gd name="T54" fmla="*/ 21 w 36"/>
                <a:gd name="T55" fmla="*/ 3 h 36"/>
                <a:gd name="T56" fmla="*/ 18 w 36"/>
                <a:gd name="T57" fmla="*/ 3 h 36"/>
                <a:gd name="T58" fmla="*/ 18 w 36"/>
                <a:gd name="T59" fmla="*/ 3 h 36"/>
                <a:gd name="T60" fmla="*/ 9 w 36"/>
                <a:gd name="T61" fmla="*/ 7 h 36"/>
                <a:gd name="T62" fmla="*/ 9 w 36"/>
                <a:gd name="T63" fmla="*/ 7 h 36"/>
                <a:gd name="T64" fmla="*/ 7 w 36"/>
                <a:gd name="T65" fmla="*/ 9 h 36"/>
                <a:gd name="T66" fmla="*/ 7 w 36"/>
                <a:gd name="T67" fmla="*/ 9 h 36"/>
                <a:gd name="T68" fmla="*/ 4 w 36"/>
                <a:gd name="T69" fmla="*/ 18 h 36"/>
                <a:gd name="T70" fmla="*/ 4 w 36"/>
                <a:gd name="T71" fmla="*/ 18 h 36"/>
                <a:gd name="T72" fmla="*/ 8 w 36"/>
                <a:gd name="T73" fmla="*/ 27 h 36"/>
                <a:gd name="T74" fmla="*/ 8 w 36"/>
                <a:gd name="T75" fmla="*/ 27 h 36"/>
                <a:gd name="T76" fmla="*/ 23 w 36"/>
                <a:gd name="T77" fmla="*/ 32 h 36"/>
                <a:gd name="T78" fmla="*/ 23 w 36"/>
                <a:gd name="T79" fmla="*/ 32 h 36"/>
                <a:gd name="T80" fmla="*/ 36 w 36"/>
                <a:gd name="T81" fmla="*/ 33 h 36"/>
                <a:gd name="T82" fmla="*/ 36 w 36"/>
                <a:gd name="T83" fmla="*/ 33 h 36"/>
                <a:gd name="T84" fmla="*/ 36 w 36"/>
                <a:gd name="T85" fmla="*/ 33 h 36"/>
                <a:gd name="T86" fmla="*/ 36 w 36"/>
                <a:gd name="T87" fmla="*/ 36 h 36"/>
                <a:gd name="T88" fmla="*/ 23 w 36"/>
                <a:gd name="T89" fmla="*/ 3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6" h="36">
                  <a:moveTo>
                    <a:pt x="23" y="34"/>
                  </a:moveTo>
                  <a:cubicBezTo>
                    <a:pt x="16" y="33"/>
                    <a:pt x="9" y="32"/>
                    <a:pt x="6" y="29"/>
                  </a:cubicBezTo>
                  <a:cubicBezTo>
                    <a:pt x="6" y="29"/>
                    <a:pt x="6" y="29"/>
                    <a:pt x="6" y="29"/>
                  </a:cubicBezTo>
                  <a:cubicBezTo>
                    <a:pt x="4" y="27"/>
                    <a:pt x="2" y="23"/>
                    <a:pt x="1" y="19"/>
                  </a:cubicBezTo>
                  <a:cubicBezTo>
                    <a:pt x="1" y="19"/>
                    <a:pt x="1" y="19"/>
                    <a:pt x="1" y="19"/>
                  </a:cubicBezTo>
                  <a:cubicBezTo>
                    <a:pt x="0" y="15"/>
                    <a:pt x="1" y="10"/>
                    <a:pt x="5" y="7"/>
                  </a:cubicBezTo>
                  <a:cubicBezTo>
                    <a:pt x="5" y="7"/>
                    <a:pt x="5" y="7"/>
                    <a:pt x="5" y="7"/>
                  </a:cubicBezTo>
                  <a:cubicBezTo>
                    <a:pt x="6" y="6"/>
                    <a:pt x="7" y="6"/>
                    <a:pt x="8" y="5"/>
                  </a:cubicBezTo>
                  <a:cubicBezTo>
                    <a:pt x="8" y="5"/>
                    <a:pt x="8" y="5"/>
                    <a:pt x="8" y="5"/>
                  </a:cubicBezTo>
                  <a:cubicBezTo>
                    <a:pt x="12" y="3"/>
                    <a:pt x="15" y="1"/>
                    <a:pt x="18" y="1"/>
                  </a:cubicBezTo>
                  <a:cubicBezTo>
                    <a:pt x="18" y="1"/>
                    <a:pt x="18" y="1"/>
                    <a:pt x="18" y="1"/>
                  </a:cubicBezTo>
                  <a:cubicBezTo>
                    <a:pt x="20" y="0"/>
                    <a:pt x="22" y="0"/>
                    <a:pt x="24" y="1"/>
                  </a:cubicBezTo>
                  <a:cubicBezTo>
                    <a:pt x="24" y="1"/>
                    <a:pt x="24" y="1"/>
                    <a:pt x="24" y="1"/>
                  </a:cubicBezTo>
                  <a:cubicBezTo>
                    <a:pt x="24" y="2"/>
                    <a:pt x="25" y="4"/>
                    <a:pt x="24" y="5"/>
                  </a:cubicBezTo>
                  <a:cubicBezTo>
                    <a:pt x="24" y="5"/>
                    <a:pt x="24" y="5"/>
                    <a:pt x="24" y="5"/>
                  </a:cubicBezTo>
                  <a:cubicBezTo>
                    <a:pt x="24" y="9"/>
                    <a:pt x="23" y="14"/>
                    <a:pt x="20" y="17"/>
                  </a:cubicBezTo>
                  <a:cubicBezTo>
                    <a:pt x="20" y="17"/>
                    <a:pt x="20" y="17"/>
                    <a:pt x="20" y="17"/>
                  </a:cubicBezTo>
                  <a:cubicBezTo>
                    <a:pt x="19" y="18"/>
                    <a:pt x="18" y="18"/>
                    <a:pt x="16" y="18"/>
                  </a:cubicBezTo>
                  <a:cubicBezTo>
                    <a:pt x="16" y="18"/>
                    <a:pt x="16" y="18"/>
                    <a:pt x="16" y="18"/>
                  </a:cubicBezTo>
                  <a:cubicBezTo>
                    <a:pt x="16" y="16"/>
                    <a:pt x="16" y="16"/>
                    <a:pt x="16" y="16"/>
                  </a:cubicBezTo>
                  <a:cubicBezTo>
                    <a:pt x="17" y="16"/>
                    <a:pt x="18" y="15"/>
                    <a:pt x="18" y="15"/>
                  </a:cubicBezTo>
                  <a:cubicBezTo>
                    <a:pt x="18" y="15"/>
                    <a:pt x="18" y="15"/>
                    <a:pt x="18" y="15"/>
                  </a:cubicBezTo>
                  <a:cubicBezTo>
                    <a:pt x="20" y="13"/>
                    <a:pt x="21" y="8"/>
                    <a:pt x="22" y="5"/>
                  </a:cubicBezTo>
                  <a:cubicBezTo>
                    <a:pt x="22" y="5"/>
                    <a:pt x="22" y="5"/>
                    <a:pt x="22" y="5"/>
                  </a:cubicBezTo>
                  <a:cubicBezTo>
                    <a:pt x="22" y="4"/>
                    <a:pt x="22" y="3"/>
                    <a:pt x="22" y="3"/>
                  </a:cubicBezTo>
                  <a:cubicBezTo>
                    <a:pt x="22" y="3"/>
                    <a:pt x="22" y="3"/>
                    <a:pt x="22" y="3"/>
                  </a:cubicBezTo>
                  <a:cubicBezTo>
                    <a:pt x="21" y="3"/>
                    <a:pt x="21" y="3"/>
                    <a:pt x="21" y="3"/>
                  </a:cubicBezTo>
                  <a:cubicBezTo>
                    <a:pt x="21" y="3"/>
                    <a:pt x="21" y="3"/>
                    <a:pt x="21" y="3"/>
                  </a:cubicBezTo>
                  <a:cubicBezTo>
                    <a:pt x="20" y="3"/>
                    <a:pt x="20" y="3"/>
                    <a:pt x="18" y="3"/>
                  </a:cubicBezTo>
                  <a:cubicBezTo>
                    <a:pt x="18" y="3"/>
                    <a:pt x="18" y="3"/>
                    <a:pt x="18" y="3"/>
                  </a:cubicBezTo>
                  <a:cubicBezTo>
                    <a:pt x="16" y="4"/>
                    <a:pt x="13" y="5"/>
                    <a:pt x="9" y="7"/>
                  </a:cubicBezTo>
                  <a:cubicBezTo>
                    <a:pt x="9" y="7"/>
                    <a:pt x="9" y="7"/>
                    <a:pt x="9" y="7"/>
                  </a:cubicBezTo>
                  <a:cubicBezTo>
                    <a:pt x="8" y="8"/>
                    <a:pt x="7" y="8"/>
                    <a:pt x="7" y="9"/>
                  </a:cubicBezTo>
                  <a:cubicBezTo>
                    <a:pt x="7" y="9"/>
                    <a:pt x="7" y="9"/>
                    <a:pt x="7" y="9"/>
                  </a:cubicBezTo>
                  <a:cubicBezTo>
                    <a:pt x="4" y="11"/>
                    <a:pt x="3" y="15"/>
                    <a:pt x="4" y="18"/>
                  </a:cubicBezTo>
                  <a:cubicBezTo>
                    <a:pt x="4" y="18"/>
                    <a:pt x="4" y="18"/>
                    <a:pt x="4" y="18"/>
                  </a:cubicBezTo>
                  <a:cubicBezTo>
                    <a:pt x="5" y="22"/>
                    <a:pt x="7" y="26"/>
                    <a:pt x="8" y="27"/>
                  </a:cubicBezTo>
                  <a:cubicBezTo>
                    <a:pt x="8" y="27"/>
                    <a:pt x="8" y="27"/>
                    <a:pt x="8" y="27"/>
                  </a:cubicBezTo>
                  <a:cubicBezTo>
                    <a:pt x="9" y="29"/>
                    <a:pt x="16" y="31"/>
                    <a:pt x="23" y="32"/>
                  </a:cubicBezTo>
                  <a:cubicBezTo>
                    <a:pt x="23" y="32"/>
                    <a:pt x="23" y="32"/>
                    <a:pt x="23" y="32"/>
                  </a:cubicBezTo>
                  <a:cubicBezTo>
                    <a:pt x="30" y="33"/>
                    <a:pt x="36" y="33"/>
                    <a:pt x="36" y="33"/>
                  </a:cubicBezTo>
                  <a:cubicBezTo>
                    <a:pt x="36" y="33"/>
                    <a:pt x="36" y="33"/>
                    <a:pt x="36" y="33"/>
                  </a:cubicBezTo>
                  <a:cubicBezTo>
                    <a:pt x="36" y="33"/>
                    <a:pt x="36" y="33"/>
                    <a:pt x="36" y="33"/>
                  </a:cubicBezTo>
                  <a:cubicBezTo>
                    <a:pt x="36" y="36"/>
                    <a:pt x="36" y="36"/>
                    <a:pt x="36" y="36"/>
                  </a:cubicBezTo>
                  <a:cubicBezTo>
                    <a:pt x="36" y="36"/>
                    <a:pt x="29" y="36"/>
                    <a:pt x="23"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30" name="Freeform 787"/>
            <p:cNvSpPr>
              <a:spLocks noEditPoints="1"/>
            </p:cNvSpPr>
            <p:nvPr/>
          </p:nvSpPr>
          <p:spPr bwMode="auto">
            <a:xfrm>
              <a:off x="10166352" y="4718051"/>
              <a:ext cx="66675" cy="71438"/>
            </a:xfrm>
            <a:custGeom>
              <a:avLst/>
              <a:gdLst>
                <a:gd name="T0" fmla="*/ 36 w 39"/>
                <a:gd name="T1" fmla="*/ 40 h 41"/>
                <a:gd name="T2" fmla="*/ 35 w 39"/>
                <a:gd name="T3" fmla="*/ 40 h 41"/>
                <a:gd name="T4" fmla="*/ 32 w 39"/>
                <a:gd name="T5" fmla="*/ 40 h 41"/>
                <a:gd name="T6" fmla="*/ 23 w 39"/>
                <a:gd name="T7" fmla="*/ 38 h 41"/>
                <a:gd name="T8" fmla="*/ 23 w 39"/>
                <a:gd name="T9" fmla="*/ 38 h 41"/>
                <a:gd name="T10" fmla="*/ 6 w 39"/>
                <a:gd name="T11" fmla="*/ 32 h 41"/>
                <a:gd name="T12" fmla="*/ 0 w 39"/>
                <a:gd name="T13" fmla="*/ 22 h 41"/>
                <a:gd name="T14" fmla="*/ 0 w 39"/>
                <a:gd name="T15" fmla="*/ 18 h 41"/>
                <a:gd name="T16" fmla="*/ 5 w 39"/>
                <a:gd name="T17" fmla="*/ 7 h 41"/>
                <a:gd name="T18" fmla="*/ 8 w 39"/>
                <a:gd name="T19" fmla="*/ 5 h 41"/>
                <a:gd name="T20" fmla="*/ 18 w 39"/>
                <a:gd name="T21" fmla="*/ 1 h 41"/>
                <a:gd name="T22" fmla="*/ 22 w 39"/>
                <a:gd name="T23" fmla="*/ 0 h 41"/>
                <a:gd name="T24" fmla="*/ 26 w 39"/>
                <a:gd name="T25" fmla="*/ 2 h 41"/>
                <a:gd name="T26" fmla="*/ 27 w 39"/>
                <a:gd name="T27" fmla="*/ 6 h 41"/>
                <a:gd name="T28" fmla="*/ 27 w 39"/>
                <a:gd name="T29" fmla="*/ 7 h 41"/>
                <a:gd name="T30" fmla="*/ 22 w 39"/>
                <a:gd name="T31" fmla="*/ 20 h 41"/>
                <a:gd name="T32" fmla="*/ 19 w 39"/>
                <a:gd name="T33" fmla="*/ 22 h 41"/>
                <a:gd name="T34" fmla="*/ 16 w 39"/>
                <a:gd name="T35" fmla="*/ 22 h 41"/>
                <a:gd name="T36" fmla="*/ 15 w 39"/>
                <a:gd name="T37" fmla="*/ 20 h 41"/>
                <a:gd name="T38" fmla="*/ 15 w 39"/>
                <a:gd name="T39" fmla="*/ 20 h 41"/>
                <a:gd name="T40" fmla="*/ 17 w 39"/>
                <a:gd name="T41" fmla="*/ 16 h 41"/>
                <a:gd name="T42" fmla="*/ 18 w 39"/>
                <a:gd name="T43" fmla="*/ 15 h 41"/>
                <a:gd name="T44" fmla="*/ 21 w 39"/>
                <a:gd name="T45" fmla="*/ 7 h 41"/>
                <a:gd name="T46" fmla="*/ 20 w 39"/>
                <a:gd name="T47" fmla="*/ 7 h 41"/>
                <a:gd name="T48" fmla="*/ 11 w 39"/>
                <a:gd name="T49" fmla="*/ 11 h 41"/>
                <a:gd name="T50" fmla="*/ 9 w 39"/>
                <a:gd name="T51" fmla="*/ 12 h 41"/>
                <a:gd name="T52" fmla="*/ 7 w 39"/>
                <a:gd name="T53" fmla="*/ 17 h 41"/>
                <a:gd name="T54" fmla="*/ 7 w 39"/>
                <a:gd name="T55" fmla="*/ 20 h 41"/>
                <a:gd name="T56" fmla="*/ 11 w 39"/>
                <a:gd name="T57" fmla="*/ 28 h 41"/>
                <a:gd name="T58" fmla="*/ 12 w 39"/>
                <a:gd name="T59" fmla="*/ 29 h 41"/>
                <a:gd name="T60" fmla="*/ 15 w 39"/>
                <a:gd name="T61" fmla="*/ 30 h 41"/>
                <a:gd name="T62" fmla="*/ 24 w 39"/>
                <a:gd name="T63" fmla="*/ 32 h 41"/>
                <a:gd name="T64" fmla="*/ 37 w 39"/>
                <a:gd name="T65" fmla="*/ 33 h 41"/>
                <a:gd name="T66" fmla="*/ 39 w 39"/>
                <a:gd name="T67" fmla="*/ 32 h 41"/>
                <a:gd name="T68" fmla="*/ 36 w 39"/>
                <a:gd name="T69" fmla="*/ 40 h 41"/>
                <a:gd name="T70" fmla="*/ 38 w 39"/>
                <a:gd name="T71" fmla="*/ 37 h 41"/>
                <a:gd name="T72" fmla="*/ 38 w 39"/>
                <a:gd name="T73" fmla="*/ 37 h 41"/>
                <a:gd name="T74" fmla="*/ 38 w 39"/>
                <a:gd name="T75" fmla="*/ 37 h 41"/>
                <a:gd name="T76" fmla="*/ 39 w 39"/>
                <a:gd name="T77" fmla="*/ 36 h 41"/>
                <a:gd name="T78" fmla="*/ 39 w 39"/>
                <a:gd name="T79" fmla="*/ 36 h 41"/>
                <a:gd name="T80" fmla="*/ 19 w 39"/>
                <a:gd name="T81" fmla="*/ 20 h 41"/>
                <a:gd name="T82" fmla="*/ 19 w 39"/>
                <a:gd name="T83" fmla="*/ 2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9" h="41">
                  <a:moveTo>
                    <a:pt x="36" y="40"/>
                  </a:moveTo>
                  <a:cubicBezTo>
                    <a:pt x="36" y="40"/>
                    <a:pt x="36" y="40"/>
                    <a:pt x="36" y="40"/>
                  </a:cubicBezTo>
                  <a:cubicBezTo>
                    <a:pt x="36" y="40"/>
                    <a:pt x="36" y="40"/>
                    <a:pt x="35" y="40"/>
                  </a:cubicBezTo>
                  <a:cubicBezTo>
                    <a:pt x="35" y="40"/>
                    <a:pt x="35" y="40"/>
                    <a:pt x="35" y="40"/>
                  </a:cubicBezTo>
                  <a:cubicBezTo>
                    <a:pt x="35" y="40"/>
                    <a:pt x="34" y="40"/>
                    <a:pt x="32" y="40"/>
                  </a:cubicBezTo>
                  <a:cubicBezTo>
                    <a:pt x="32" y="40"/>
                    <a:pt x="32" y="40"/>
                    <a:pt x="32" y="40"/>
                  </a:cubicBezTo>
                  <a:cubicBezTo>
                    <a:pt x="30" y="39"/>
                    <a:pt x="27" y="39"/>
                    <a:pt x="23" y="38"/>
                  </a:cubicBezTo>
                  <a:cubicBezTo>
                    <a:pt x="23" y="38"/>
                    <a:pt x="23" y="38"/>
                    <a:pt x="23" y="38"/>
                  </a:cubicBezTo>
                  <a:cubicBezTo>
                    <a:pt x="24" y="36"/>
                    <a:pt x="24" y="36"/>
                    <a:pt x="24" y="36"/>
                  </a:cubicBezTo>
                  <a:cubicBezTo>
                    <a:pt x="23" y="38"/>
                    <a:pt x="23" y="38"/>
                    <a:pt x="23" y="38"/>
                  </a:cubicBezTo>
                  <a:cubicBezTo>
                    <a:pt x="16" y="37"/>
                    <a:pt x="9" y="36"/>
                    <a:pt x="6" y="32"/>
                  </a:cubicBezTo>
                  <a:cubicBezTo>
                    <a:pt x="6" y="32"/>
                    <a:pt x="6" y="32"/>
                    <a:pt x="6" y="32"/>
                  </a:cubicBezTo>
                  <a:cubicBezTo>
                    <a:pt x="4" y="30"/>
                    <a:pt x="1" y="26"/>
                    <a:pt x="0" y="22"/>
                  </a:cubicBezTo>
                  <a:cubicBezTo>
                    <a:pt x="0" y="22"/>
                    <a:pt x="0" y="22"/>
                    <a:pt x="0" y="22"/>
                  </a:cubicBezTo>
                  <a:cubicBezTo>
                    <a:pt x="0" y="20"/>
                    <a:pt x="0" y="19"/>
                    <a:pt x="0" y="18"/>
                  </a:cubicBezTo>
                  <a:cubicBezTo>
                    <a:pt x="0" y="18"/>
                    <a:pt x="0" y="18"/>
                    <a:pt x="0" y="18"/>
                  </a:cubicBezTo>
                  <a:cubicBezTo>
                    <a:pt x="0" y="14"/>
                    <a:pt x="1" y="10"/>
                    <a:pt x="5" y="7"/>
                  </a:cubicBezTo>
                  <a:cubicBezTo>
                    <a:pt x="5" y="7"/>
                    <a:pt x="5" y="7"/>
                    <a:pt x="5" y="7"/>
                  </a:cubicBezTo>
                  <a:cubicBezTo>
                    <a:pt x="5" y="7"/>
                    <a:pt x="7" y="6"/>
                    <a:pt x="8" y="5"/>
                  </a:cubicBezTo>
                  <a:cubicBezTo>
                    <a:pt x="8" y="5"/>
                    <a:pt x="8" y="5"/>
                    <a:pt x="8" y="5"/>
                  </a:cubicBezTo>
                  <a:cubicBezTo>
                    <a:pt x="12" y="3"/>
                    <a:pt x="15" y="2"/>
                    <a:pt x="18" y="1"/>
                  </a:cubicBezTo>
                  <a:cubicBezTo>
                    <a:pt x="18" y="1"/>
                    <a:pt x="18" y="1"/>
                    <a:pt x="18" y="1"/>
                  </a:cubicBezTo>
                  <a:cubicBezTo>
                    <a:pt x="19" y="0"/>
                    <a:pt x="20" y="0"/>
                    <a:pt x="22" y="0"/>
                  </a:cubicBezTo>
                  <a:cubicBezTo>
                    <a:pt x="22" y="0"/>
                    <a:pt x="22" y="0"/>
                    <a:pt x="22" y="0"/>
                  </a:cubicBezTo>
                  <a:cubicBezTo>
                    <a:pt x="23" y="0"/>
                    <a:pt x="25" y="1"/>
                    <a:pt x="26" y="2"/>
                  </a:cubicBezTo>
                  <a:cubicBezTo>
                    <a:pt x="26" y="2"/>
                    <a:pt x="26" y="2"/>
                    <a:pt x="26" y="2"/>
                  </a:cubicBezTo>
                  <a:cubicBezTo>
                    <a:pt x="27" y="3"/>
                    <a:pt x="27" y="5"/>
                    <a:pt x="27" y="6"/>
                  </a:cubicBezTo>
                  <a:cubicBezTo>
                    <a:pt x="27" y="6"/>
                    <a:pt x="27" y="6"/>
                    <a:pt x="27" y="6"/>
                  </a:cubicBezTo>
                  <a:cubicBezTo>
                    <a:pt x="27" y="6"/>
                    <a:pt x="27" y="7"/>
                    <a:pt x="27" y="7"/>
                  </a:cubicBezTo>
                  <a:cubicBezTo>
                    <a:pt x="27" y="7"/>
                    <a:pt x="27" y="7"/>
                    <a:pt x="27" y="7"/>
                  </a:cubicBezTo>
                  <a:cubicBezTo>
                    <a:pt x="27" y="11"/>
                    <a:pt x="26" y="17"/>
                    <a:pt x="22" y="20"/>
                  </a:cubicBezTo>
                  <a:cubicBezTo>
                    <a:pt x="22" y="20"/>
                    <a:pt x="22" y="20"/>
                    <a:pt x="22" y="20"/>
                  </a:cubicBezTo>
                  <a:cubicBezTo>
                    <a:pt x="22" y="21"/>
                    <a:pt x="21" y="22"/>
                    <a:pt x="19" y="22"/>
                  </a:cubicBezTo>
                  <a:cubicBezTo>
                    <a:pt x="19" y="22"/>
                    <a:pt x="19" y="22"/>
                    <a:pt x="19" y="22"/>
                  </a:cubicBezTo>
                  <a:cubicBezTo>
                    <a:pt x="19" y="25"/>
                    <a:pt x="19" y="25"/>
                    <a:pt x="19" y="25"/>
                  </a:cubicBezTo>
                  <a:cubicBezTo>
                    <a:pt x="16" y="22"/>
                    <a:pt x="16" y="22"/>
                    <a:pt x="16" y="22"/>
                  </a:cubicBezTo>
                  <a:cubicBezTo>
                    <a:pt x="16" y="21"/>
                    <a:pt x="15" y="21"/>
                    <a:pt x="15" y="20"/>
                  </a:cubicBezTo>
                  <a:cubicBezTo>
                    <a:pt x="15" y="20"/>
                    <a:pt x="15" y="20"/>
                    <a:pt x="15" y="20"/>
                  </a:cubicBezTo>
                  <a:cubicBezTo>
                    <a:pt x="15" y="20"/>
                    <a:pt x="15" y="20"/>
                    <a:pt x="15" y="20"/>
                  </a:cubicBezTo>
                  <a:cubicBezTo>
                    <a:pt x="15" y="20"/>
                    <a:pt x="15" y="20"/>
                    <a:pt x="15" y="20"/>
                  </a:cubicBezTo>
                  <a:cubicBezTo>
                    <a:pt x="15" y="16"/>
                    <a:pt x="15" y="16"/>
                    <a:pt x="15" y="16"/>
                  </a:cubicBezTo>
                  <a:cubicBezTo>
                    <a:pt x="17" y="16"/>
                    <a:pt x="17" y="16"/>
                    <a:pt x="17" y="16"/>
                  </a:cubicBezTo>
                  <a:cubicBezTo>
                    <a:pt x="18" y="15"/>
                    <a:pt x="18" y="15"/>
                    <a:pt x="18" y="15"/>
                  </a:cubicBezTo>
                  <a:cubicBezTo>
                    <a:pt x="18" y="15"/>
                    <a:pt x="18" y="15"/>
                    <a:pt x="18" y="15"/>
                  </a:cubicBezTo>
                  <a:cubicBezTo>
                    <a:pt x="19" y="15"/>
                    <a:pt x="20" y="10"/>
                    <a:pt x="21" y="7"/>
                  </a:cubicBezTo>
                  <a:cubicBezTo>
                    <a:pt x="21" y="7"/>
                    <a:pt x="21" y="7"/>
                    <a:pt x="21" y="7"/>
                  </a:cubicBezTo>
                  <a:cubicBezTo>
                    <a:pt x="20" y="7"/>
                    <a:pt x="20" y="7"/>
                    <a:pt x="20" y="7"/>
                  </a:cubicBezTo>
                  <a:cubicBezTo>
                    <a:pt x="20" y="7"/>
                    <a:pt x="20" y="7"/>
                    <a:pt x="20" y="7"/>
                  </a:cubicBezTo>
                  <a:cubicBezTo>
                    <a:pt x="18" y="8"/>
                    <a:pt x="15" y="9"/>
                    <a:pt x="11" y="11"/>
                  </a:cubicBezTo>
                  <a:cubicBezTo>
                    <a:pt x="11" y="11"/>
                    <a:pt x="11" y="11"/>
                    <a:pt x="11" y="11"/>
                  </a:cubicBezTo>
                  <a:cubicBezTo>
                    <a:pt x="10" y="12"/>
                    <a:pt x="9" y="12"/>
                    <a:pt x="9" y="12"/>
                  </a:cubicBezTo>
                  <a:cubicBezTo>
                    <a:pt x="9" y="12"/>
                    <a:pt x="9" y="12"/>
                    <a:pt x="9" y="12"/>
                  </a:cubicBezTo>
                  <a:cubicBezTo>
                    <a:pt x="7" y="14"/>
                    <a:pt x="7" y="15"/>
                    <a:pt x="7" y="17"/>
                  </a:cubicBezTo>
                  <a:cubicBezTo>
                    <a:pt x="7" y="17"/>
                    <a:pt x="7" y="17"/>
                    <a:pt x="7" y="17"/>
                  </a:cubicBezTo>
                  <a:cubicBezTo>
                    <a:pt x="7" y="18"/>
                    <a:pt x="7" y="19"/>
                    <a:pt x="7" y="20"/>
                  </a:cubicBezTo>
                  <a:cubicBezTo>
                    <a:pt x="7" y="20"/>
                    <a:pt x="7" y="20"/>
                    <a:pt x="7" y="20"/>
                  </a:cubicBezTo>
                  <a:cubicBezTo>
                    <a:pt x="8" y="23"/>
                    <a:pt x="9" y="26"/>
                    <a:pt x="11" y="28"/>
                  </a:cubicBezTo>
                  <a:cubicBezTo>
                    <a:pt x="11" y="28"/>
                    <a:pt x="11" y="28"/>
                    <a:pt x="11" y="28"/>
                  </a:cubicBezTo>
                  <a:cubicBezTo>
                    <a:pt x="11" y="28"/>
                    <a:pt x="11" y="28"/>
                    <a:pt x="11" y="28"/>
                  </a:cubicBezTo>
                  <a:cubicBezTo>
                    <a:pt x="11" y="28"/>
                    <a:pt x="11" y="28"/>
                    <a:pt x="12" y="29"/>
                  </a:cubicBezTo>
                  <a:cubicBezTo>
                    <a:pt x="12" y="29"/>
                    <a:pt x="12" y="29"/>
                    <a:pt x="12" y="29"/>
                  </a:cubicBezTo>
                  <a:cubicBezTo>
                    <a:pt x="13" y="29"/>
                    <a:pt x="14" y="29"/>
                    <a:pt x="15" y="30"/>
                  </a:cubicBezTo>
                  <a:cubicBezTo>
                    <a:pt x="15" y="30"/>
                    <a:pt x="15" y="30"/>
                    <a:pt x="15" y="30"/>
                  </a:cubicBezTo>
                  <a:cubicBezTo>
                    <a:pt x="18" y="30"/>
                    <a:pt x="21" y="31"/>
                    <a:pt x="24" y="32"/>
                  </a:cubicBezTo>
                  <a:cubicBezTo>
                    <a:pt x="24" y="32"/>
                    <a:pt x="24" y="32"/>
                    <a:pt x="24" y="32"/>
                  </a:cubicBezTo>
                  <a:cubicBezTo>
                    <a:pt x="30" y="33"/>
                    <a:pt x="35" y="33"/>
                    <a:pt x="37" y="33"/>
                  </a:cubicBezTo>
                  <a:cubicBezTo>
                    <a:pt x="37" y="33"/>
                    <a:pt x="37" y="33"/>
                    <a:pt x="37" y="33"/>
                  </a:cubicBezTo>
                  <a:cubicBezTo>
                    <a:pt x="39" y="32"/>
                    <a:pt x="39" y="32"/>
                    <a:pt x="39" y="32"/>
                  </a:cubicBezTo>
                  <a:cubicBezTo>
                    <a:pt x="38" y="41"/>
                    <a:pt x="38" y="41"/>
                    <a:pt x="38" y="41"/>
                  </a:cubicBezTo>
                  <a:cubicBezTo>
                    <a:pt x="36" y="40"/>
                    <a:pt x="36" y="40"/>
                    <a:pt x="36" y="40"/>
                  </a:cubicBezTo>
                  <a:close/>
                  <a:moveTo>
                    <a:pt x="38" y="37"/>
                  </a:moveTo>
                  <a:cubicBezTo>
                    <a:pt x="38" y="37"/>
                    <a:pt x="38" y="37"/>
                    <a:pt x="38" y="37"/>
                  </a:cubicBezTo>
                  <a:cubicBezTo>
                    <a:pt x="38" y="37"/>
                    <a:pt x="38" y="37"/>
                    <a:pt x="38" y="37"/>
                  </a:cubicBezTo>
                  <a:cubicBezTo>
                    <a:pt x="38" y="37"/>
                    <a:pt x="38" y="37"/>
                    <a:pt x="38" y="37"/>
                  </a:cubicBezTo>
                  <a:cubicBezTo>
                    <a:pt x="38" y="37"/>
                    <a:pt x="38" y="37"/>
                    <a:pt x="38" y="37"/>
                  </a:cubicBezTo>
                  <a:cubicBezTo>
                    <a:pt x="38" y="37"/>
                    <a:pt x="38" y="37"/>
                    <a:pt x="38" y="37"/>
                  </a:cubicBezTo>
                  <a:close/>
                  <a:moveTo>
                    <a:pt x="38" y="37"/>
                  </a:moveTo>
                  <a:cubicBezTo>
                    <a:pt x="39" y="37"/>
                    <a:pt x="39" y="37"/>
                    <a:pt x="39" y="36"/>
                  </a:cubicBezTo>
                  <a:cubicBezTo>
                    <a:pt x="39" y="36"/>
                    <a:pt x="39" y="36"/>
                    <a:pt x="39" y="36"/>
                  </a:cubicBezTo>
                  <a:cubicBezTo>
                    <a:pt x="39" y="36"/>
                    <a:pt x="39" y="36"/>
                    <a:pt x="39" y="36"/>
                  </a:cubicBezTo>
                  <a:cubicBezTo>
                    <a:pt x="39" y="37"/>
                    <a:pt x="39" y="37"/>
                    <a:pt x="38" y="37"/>
                  </a:cubicBezTo>
                  <a:close/>
                  <a:moveTo>
                    <a:pt x="19" y="20"/>
                  </a:moveTo>
                  <a:cubicBezTo>
                    <a:pt x="19" y="20"/>
                    <a:pt x="19" y="20"/>
                    <a:pt x="19" y="20"/>
                  </a:cubicBezTo>
                  <a:cubicBezTo>
                    <a:pt x="19" y="20"/>
                    <a:pt x="19" y="20"/>
                    <a:pt x="19" y="20"/>
                  </a:cubicBezTo>
                  <a:cubicBezTo>
                    <a:pt x="19" y="20"/>
                    <a:pt x="19" y="20"/>
                    <a:pt x="19"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31" name="Freeform 788"/>
            <p:cNvSpPr/>
            <p:nvPr/>
          </p:nvSpPr>
          <p:spPr bwMode="auto">
            <a:xfrm>
              <a:off x="10212389" y="4721226"/>
              <a:ext cx="41275" cy="53975"/>
            </a:xfrm>
            <a:custGeom>
              <a:avLst/>
              <a:gdLst>
                <a:gd name="T0" fmla="*/ 2 w 23"/>
                <a:gd name="T1" fmla="*/ 21 h 31"/>
                <a:gd name="T2" fmla="*/ 1 w 23"/>
                <a:gd name="T3" fmla="*/ 16 h 31"/>
                <a:gd name="T4" fmla="*/ 1 w 23"/>
                <a:gd name="T5" fmla="*/ 16 h 31"/>
                <a:gd name="T6" fmla="*/ 6 w 23"/>
                <a:gd name="T7" fmla="*/ 5 h 31"/>
                <a:gd name="T8" fmla="*/ 6 w 23"/>
                <a:gd name="T9" fmla="*/ 5 h 31"/>
                <a:gd name="T10" fmla="*/ 8 w 23"/>
                <a:gd name="T11" fmla="*/ 4 h 31"/>
                <a:gd name="T12" fmla="*/ 8 w 23"/>
                <a:gd name="T13" fmla="*/ 4 h 31"/>
                <a:gd name="T14" fmla="*/ 23 w 23"/>
                <a:gd name="T15" fmla="*/ 3 h 31"/>
                <a:gd name="T16" fmla="*/ 23 w 23"/>
                <a:gd name="T17" fmla="*/ 3 h 31"/>
                <a:gd name="T18" fmla="*/ 21 w 23"/>
                <a:gd name="T19" fmla="*/ 5 h 31"/>
                <a:gd name="T20" fmla="*/ 10 w 23"/>
                <a:gd name="T21" fmla="*/ 6 h 31"/>
                <a:gd name="T22" fmla="*/ 10 w 23"/>
                <a:gd name="T23" fmla="*/ 6 h 31"/>
                <a:gd name="T24" fmla="*/ 8 w 23"/>
                <a:gd name="T25" fmla="*/ 7 h 31"/>
                <a:gd name="T26" fmla="*/ 8 w 23"/>
                <a:gd name="T27" fmla="*/ 7 h 31"/>
                <a:gd name="T28" fmla="*/ 3 w 23"/>
                <a:gd name="T29" fmla="*/ 17 h 31"/>
                <a:gd name="T30" fmla="*/ 3 w 23"/>
                <a:gd name="T31" fmla="*/ 17 h 31"/>
                <a:gd name="T32" fmla="*/ 4 w 23"/>
                <a:gd name="T33" fmla="*/ 19 h 31"/>
                <a:gd name="T34" fmla="*/ 4 w 23"/>
                <a:gd name="T35" fmla="*/ 19 h 31"/>
                <a:gd name="T36" fmla="*/ 17 w 23"/>
                <a:gd name="T37" fmla="*/ 28 h 31"/>
                <a:gd name="T38" fmla="*/ 17 w 23"/>
                <a:gd name="T39" fmla="*/ 28 h 31"/>
                <a:gd name="T40" fmla="*/ 15 w 23"/>
                <a:gd name="T41" fmla="*/ 31 h 31"/>
                <a:gd name="T42" fmla="*/ 2 w 23"/>
                <a:gd name="T43"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 h="31">
                  <a:moveTo>
                    <a:pt x="2" y="21"/>
                  </a:moveTo>
                  <a:cubicBezTo>
                    <a:pt x="1" y="19"/>
                    <a:pt x="0" y="18"/>
                    <a:pt x="1" y="16"/>
                  </a:cubicBezTo>
                  <a:cubicBezTo>
                    <a:pt x="1" y="16"/>
                    <a:pt x="1" y="16"/>
                    <a:pt x="1" y="16"/>
                  </a:cubicBezTo>
                  <a:cubicBezTo>
                    <a:pt x="2" y="12"/>
                    <a:pt x="3" y="8"/>
                    <a:pt x="6" y="5"/>
                  </a:cubicBezTo>
                  <a:cubicBezTo>
                    <a:pt x="6" y="5"/>
                    <a:pt x="6" y="5"/>
                    <a:pt x="6" y="5"/>
                  </a:cubicBezTo>
                  <a:cubicBezTo>
                    <a:pt x="7" y="5"/>
                    <a:pt x="8" y="4"/>
                    <a:pt x="8" y="4"/>
                  </a:cubicBezTo>
                  <a:cubicBezTo>
                    <a:pt x="8" y="4"/>
                    <a:pt x="8" y="4"/>
                    <a:pt x="8" y="4"/>
                  </a:cubicBezTo>
                  <a:cubicBezTo>
                    <a:pt x="13" y="1"/>
                    <a:pt x="19" y="0"/>
                    <a:pt x="23" y="3"/>
                  </a:cubicBezTo>
                  <a:cubicBezTo>
                    <a:pt x="23" y="3"/>
                    <a:pt x="23" y="3"/>
                    <a:pt x="23" y="3"/>
                  </a:cubicBezTo>
                  <a:cubicBezTo>
                    <a:pt x="21" y="5"/>
                    <a:pt x="21" y="5"/>
                    <a:pt x="21" y="5"/>
                  </a:cubicBezTo>
                  <a:cubicBezTo>
                    <a:pt x="19" y="3"/>
                    <a:pt x="14" y="3"/>
                    <a:pt x="10" y="6"/>
                  </a:cubicBezTo>
                  <a:cubicBezTo>
                    <a:pt x="10" y="6"/>
                    <a:pt x="10" y="6"/>
                    <a:pt x="10" y="6"/>
                  </a:cubicBezTo>
                  <a:cubicBezTo>
                    <a:pt x="9" y="6"/>
                    <a:pt x="9" y="7"/>
                    <a:pt x="8" y="7"/>
                  </a:cubicBezTo>
                  <a:cubicBezTo>
                    <a:pt x="8" y="7"/>
                    <a:pt x="8" y="7"/>
                    <a:pt x="8" y="7"/>
                  </a:cubicBezTo>
                  <a:cubicBezTo>
                    <a:pt x="5" y="9"/>
                    <a:pt x="5" y="13"/>
                    <a:pt x="3" y="17"/>
                  </a:cubicBezTo>
                  <a:cubicBezTo>
                    <a:pt x="3" y="17"/>
                    <a:pt x="3" y="17"/>
                    <a:pt x="3" y="17"/>
                  </a:cubicBezTo>
                  <a:cubicBezTo>
                    <a:pt x="3" y="17"/>
                    <a:pt x="3" y="18"/>
                    <a:pt x="4" y="19"/>
                  </a:cubicBezTo>
                  <a:cubicBezTo>
                    <a:pt x="4" y="19"/>
                    <a:pt x="4" y="19"/>
                    <a:pt x="4" y="19"/>
                  </a:cubicBezTo>
                  <a:cubicBezTo>
                    <a:pt x="8" y="23"/>
                    <a:pt x="17" y="28"/>
                    <a:pt x="17" y="28"/>
                  </a:cubicBezTo>
                  <a:cubicBezTo>
                    <a:pt x="17" y="28"/>
                    <a:pt x="17" y="28"/>
                    <a:pt x="17" y="28"/>
                  </a:cubicBezTo>
                  <a:cubicBezTo>
                    <a:pt x="15" y="31"/>
                    <a:pt x="15" y="31"/>
                    <a:pt x="15" y="31"/>
                  </a:cubicBezTo>
                  <a:cubicBezTo>
                    <a:pt x="15" y="31"/>
                    <a:pt x="6" y="26"/>
                    <a:pt x="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32" name="Freeform 789"/>
            <p:cNvSpPr>
              <a:spLocks noEditPoints="1"/>
            </p:cNvSpPr>
            <p:nvPr/>
          </p:nvSpPr>
          <p:spPr bwMode="auto">
            <a:xfrm>
              <a:off x="10209214" y="4719639"/>
              <a:ext cx="49213" cy="60325"/>
            </a:xfrm>
            <a:custGeom>
              <a:avLst/>
              <a:gdLst>
                <a:gd name="T0" fmla="*/ 16 w 28"/>
                <a:gd name="T1" fmla="*/ 33 h 35"/>
                <a:gd name="T2" fmla="*/ 15 w 28"/>
                <a:gd name="T3" fmla="*/ 33 h 35"/>
                <a:gd name="T4" fmla="*/ 11 w 28"/>
                <a:gd name="T5" fmla="*/ 30 h 35"/>
                <a:gd name="T6" fmla="*/ 3 w 28"/>
                <a:gd name="T7" fmla="*/ 23 h 35"/>
                <a:gd name="T8" fmla="*/ 3 w 28"/>
                <a:gd name="T9" fmla="*/ 23 h 35"/>
                <a:gd name="T10" fmla="*/ 0 w 28"/>
                <a:gd name="T11" fmla="*/ 18 h 35"/>
                <a:gd name="T12" fmla="*/ 1 w 28"/>
                <a:gd name="T13" fmla="*/ 16 h 35"/>
                <a:gd name="T14" fmla="*/ 7 w 28"/>
                <a:gd name="T15" fmla="*/ 5 h 35"/>
                <a:gd name="T16" fmla="*/ 9 w 28"/>
                <a:gd name="T17" fmla="*/ 3 h 35"/>
                <a:gd name="T18" fmla="*/ 19 w 28"/>
                <a:gd name="T19" fmla="*/ 0 h 35"/>
                <a:gd name="T20" fmla="*/ 26 w 28"/>
                <a:gd name="T21" fmla="*/ 3 h 35"/>
                <a:gd name="T22" fmla="*/ 24 w 28"/>
                <a:gd name="T23" fmla="*/ 9 h 35"/>
                <a:gd name="T24" fmla="*/ 19 w 28"/>
                <a:gd name="T25" fmla="*/ 7 h 35"/>
                <a:gd name="T26" fmla="*/ 13 w 28"/>
                <a:gd name="T27" fmla="*/ 9 h 35"/>
                <a:gd name="T28" fmla="*/ 11 w 28"/>
                <a:gd name="T29" fmla="*/ 10 h 35"/>
                <a:gd name="T30" fmla="*/ 7 w 28"/>
                <a:gd name="T31" fmla="*/ 18 h 35"/>
                <a:gd name="T32" fmla="*/ 8 w 28"/>
                <a:gd name="T33" fmla="*/ 19 h 35"/>
                <a:gd name="T34" fmla="*/ 20 w 28"/>
                <a:gd name="T35" fmla="*/ 28 h 35"/>
                <a:gd name="T36" fmla="*/ 20 w 28"/>
                <a:gd name="T37" fmla="*/ 28 h 35"/>
                <a:gd name="T38" fmla="*/ 20 w 28"/>
                <a:gd name="T39" fmla="*/ 28 h 35"/>
                <a:gd name="T40" fmla="*/ 20 w 28"/>
                <a:gd name="T41" fmla="*/ 30 h 35"/>
                <a:gd name="T42" fmla="*/ 21 w 28"/>
                <a:gd name="T43" fmla="*/ 30 h 35"/>
                <a:gd name="T44" fmla="*/ 20 w 28"/>
                <a:gd name="T45" fmla="*/ 31 h 35"/>
                <a:gd name="T46" fmla="*/ 20 w 28"/>
                <a:gd name="T47" fmla="*/ 31 h 35"/>
                <a:gd name="T48" fmla="*/ 20 w 28"/>
                <a:gd name="T49" fmla="*/ 31 h 35"/>
                <a:gd name="T50" fmla="*/ 18 w 28"/>
                <a:gd name="T51" fmla="*/ 35 h 35"/>
                <a:gd name="T52" fmla="*/ 20 w 28"/>
                <a:gd name="T53" fmla="*/ 31 h 35"/>
                <a:gd name="T54" fmla="*/ 20 w 28"/>
                <a:gd name="T55" fmla="*/ 31 h 35"/>
                <a:gd name="T56" fmla="*/ 20 w 28"/>
                <a:gd name="T57" fmla="*/ 31 h 35"/>
                <a:gd name="T58" fmla="*/ 20 w 28"/>
                <a:gd name="T59" fmla="*/ 31 h 35"/>
                <a:gd name="T60" fmla="*/ 20 w 28"/>
                <a:gd name="T61" fmla="*/ 31 h 35"/>
                <a:gd name="T62" fmla="*/ 20 w 28"/>
                <a:gd name="T63" fmla="*/ 31 h 35"/>
                <a:gd name="T64" fmla="*/ 20 w 28"/>
                <a:gd name="T65" fmla="*/ 31 h 35"/>
                <a:gd name="T66" fmla="*/ 20 w 28"/>
                <a:gd name="T67" fmla="*/ 31 h 35"/>
                <a:gd name="T68" fmla="*/ 20 w 28"/>
                <a:gd name="T69" fmla="*/ 31 h 35"/>
                <a:gd name="T70" fmla="*/ 20 w 28"/>
                <a:gd name="T71" fmla="*/ 31 h 35"/>
                <a:gd name="T72" fmla="*/ 20 w 28"/>
                <a:gd name="T73" fmla="*/ 30 h 35"/>
                <a:gd name="T74" fmla="*/ 20 w 28"/>
                <a:gd name="T75" fmla="*/ 3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8" h="35">
                  <a:moveTo>
                    <a:pt x="16" y="33"/>
                  </a:moveTo>
                  <a:cubicBezTo>
                    <a:pt x="16" y="33"/>
                    <a:pt x="16" y="33"/>
                    <a:pt x="16" y="33"/>
                  </a:cubicBezTo>
                  <a:cubicBezTo>
                    <a:pt x="16" y="33"/>
                    <a:pt x="15" y="33"/>
                    <a:pt x="15" y="33"/>
                  </a:cubicBezTo>
                  <a:cubicBezTo>
                    <a:pt x="15" y="33"/>
                    <a:pt x="15" y="33"/>
                    <a:pt x="15" y="33"/>
                  </a:cubicBezTo>
                  <a:cubicBezTo>
                    <a:pt x="14" y="32"/>
                    <a:pt x="13" y="31"/>
                    <a:pt x="11" y="30"/>
                  </a:cubicBezTo>
                  <a:cubicBezTo>
                    <a:pt x="11" y="30"/>
                    <a:pt x="11" y="30"/>
                    <a:pt x="11" y="30"/>
                  </a:cubicBezTo>
                  <a:cubicBezTo>
                    <a:pt x="8" y="28"/>
                    <a:pt x="5" y="26"/>
                    <a:pt x="3" y="23"/>
                  </a:cubicBezTo>
                  <a:cubicBezTo>
                    <a:pt x="3" y="23"/>
                    <a:pt x="3" y="23"/>
                    <a:pt x="3" y="23"/>
                  </a:cubicBezTo>
                  <a:cubicBezTo>
                    <a:pt x="4" y="22"/>
                    <a:pt x="4" y="22"/>
                    <a:pt x="4" y="22"/>
                  </a:cubicBezTo>
                  <a:cubicBezTo>
                    <a:pt x="3" y="23"/>
                    <a:pt x="3" y="23"/>
                    <a:pt x="3" y="23"/>
                  </a:cubicBezTo>
                  <a:cubicBezTo>
                    <a:pt x="2" y="22"/>
                    <a:pt x="0" y="20"/>
                    <a:pt x="0" y="18"/>
                  </a:cubicBezTo>
                  <a:cubicBezTo>
                    <a:pt x="0" y="18"/>
                    <a:pt x="0" y="18"/>
                    <a:pt x="0" y="18"/>
                  </a:cubicBezTo>
                  <a:cubicBezTo>
                    <a:pt x="0" y="17"/>
                    <a:pt x="0" y="17"/>
                    <a:pt x="1" y="16"/>
                  </a:cubicBezTo>
                  <a:cubicBezTo>
                    <a:pt x="1" y="16"/>
                    <a:pt x="1" y="16"/>
                    <a:pt x="1" y="16"/>
                  </a:cubicBezTo>
                  <a:cubicBezTo>
                    <a:pt x="2" y="13"/>
                    <a:pt x="3" y="8"/>
                    <a:pt x="7" y="5"/>
                  </a:cubicBezTo>
                  <a:cubicBezTo>
                    <a:pt x="7" y="5"/>
                    <a:pt x="7" y="5"/>
                    <a:pt x="7" y="5"/>
                  </a:cubicBezTo>
                  <a:cubicBezTo>
                    <a:pt x="8" y="4"/>
                    <a:pt x="8" y="3"/>
                    <a:pt x="9" y="3"/>
                  </a:cubicBezTo>
                  <a:cubicBezTo>
                    <a:pt x="9" y="3"/>
                    <a:pt x="9" y="3"/>
                    <a:pt x="9" y="3"/>
                  </a:cubicBezTo>
                  <a:cubicBezTo>
                    <a:pt x="12" y="1"/>
                    <a:pt x="15" y="0"/>
                    <a:pt x="19" y="0"/>
                  </a:cubicBezTo>
                  <a:cubicBezTo>
                    <a:pt x="19" y="0"/>
                    <a:pt x="19" y="0"/>
                    <a:pt x="19" y="0"/>
                  </a:cubicBezTo>
                  <a:cubicBezTo>
                    <a:pt x="21" y="0"/>
                    <a:pt x="24" y="1"/>
                    <a:pt x="26" y="3"/>
                  </a:cubicBezTo>
                  <a:cubicBezTo>
                    <a:pt x="26" y="3"/>
                    <a:pt x="26" y="3"/>
                    <a:pt x="26" y="3"/>
                  </a:cubicBezTo>
                  <a:cubicBezTo>
                    <a:pt x="28" y="4"/>
                    <a:pt x="28" y="4"/>
                    <a:pt x="28" y="4"/>
                  </a:cubicBezTo>
                  <a:cubicBezTo>
                    <a:pt x="24" y="9"/>
                    <a:pt x="24" y="9"/>
                    <a:pt x="24" y="9"/>
                  </a:cubicBezTo>
                  <a:cubicBezTo>
                    <a:pt x="22" y="8"/>
                    <a:pt x="22" y="8"/>
                    <a:pt x="22" y="8"/>
                  </a:cubicBezTo>
                  <a:cubicBezTo>
                    <a:pt x="21" y="7"/>
                    <a:pt x="20" y="7"/>
                    <a:pt x="19" y="7"/>
                  </a:cubicBezTo>
                  <a:cubicBezTo>
                    <a:pt x="19" y="7"/>
                    <a:pt x="19" y="7"/>
                    <a:pt x="19" y="7"/>
                  </a:cubicBezTo>
                  <a:cubicBezTo>
                    <a:pt x="17" y="7"/>
                    <a:pt x="15" y="8"/>
                    <a:pt x="13" y="9"/>
                  </a:cubicBezTo>
                  <a:cubicBezTo>
                    <a:pt x="13" y="9"/>
                    <a:pt x="13" y="9"/>
                    <a:pt x="13" y="9"/>
                  </a:cubicBezTo>
                  <a:cubicBezTo>
                    <a:pt x="12" y="9"/>
                    <a:pt x="12" y="9"/>
                    <a:pt x="11" y="10"/>
                  </a:cubicBezTo>
                  <a:cubicBezTo>
                    <a:pt x="11" y="10"/>
                    <a:pt x="11" y="10"/>
                    <a:pt x="11" y="10"/>
                  </a:cubicBezTo>
                  <a:cubicBezTo>
                    <a:pt x="9" y="11"/>
                    <a:pt x="9" y="14"/>
                    <a:pt x="7" y="18"/>
                  </a:cubicBezTo>
                  <a:cubicBezTo>
                    <a:pt x="7" y="18"/>
                    <a:pt x="7" y="18"/>
                    <a:pt x="7" y="18"/>
                  </a:cubicBezTo>
                  <a:cubicBezTo>
                    <a:pt x="7" y="18"/>
                    <a:pt x="7" y="18"/>
                    <a:pt x="8" y="19"/>
                  </a:cubicBezTo>
                  <a:cubicBezTo>
                    <a:pt x="8" y="19"/>
                    <a:pt x="8" y="19"/>
                    <a:pt x="8" y="19"/>
                  </a:cubicBezTo>
                  <a:cubicBezTo>
                    <a:pt x="10" y="22"/>
                    <a:pt x="19" y="27"/>
                    <a:pt x="20" y="28"/>
                  </a:cubicBezTo>
                  <a:cubicBezTo>
                    <a:pt x="20" y="28"/>
                    <a:pt x="20" y="28"/>
                    <a:pt x="20" y="28"/>
                  </a:cubicBezTo>
                  <a:cubicBezTo>
                    <a:pt x="20" y="28"/>
                    <a:pt x="20" y="28"/>
                    <a:pt x="20" y="28"/>
                  </a:cubicBezTo>
                  <a:cubicBezTo>
                    <a:pt x="20" y="28"/>
                    <a:pt x="20" y="28"/>
                    <a:pt x="20" y="28"/>
                  </a:cubicBezTo>
                  <a:cubicBezTo>
                    <a:pt x="20" y="28"/>
                    <a:pt x="20" y="28"/>
                    <a:pt x="20" y="28"/>
                  </a:cubicBezTo>
                  <a:cubicBezTo>
                    <a:pt x="21" y="29"/>
                    <a:pt x="21" y="29"/>
                    <a:pt x="21" y="29"/>
                  </a:cubicBezTo>
                  <a:cubicBezTo>
                    <a:pt x="20" y="30"/>
                    <a:pt x="20" y="30"/>
                    <a:pt x="20" y="30"/>
                  </a:cubicBezTo>
                  <a:cubicBezTo>
                    <a:pt x="21" y="30"/>
                    <a:pt x="21" y="30"/>
                    <a:pt x="21" y="30"/>
                  </a:cubicBezTo>
                  <a:cubicBezTo>
                    <a:pt x="21" y="30"/>
                    <a:pt x="21" y="30"/>
                    <a:pt x="21" y="30"/>
                  </a:cubicBezTo>
                  <a:cubicBezTo>
                    <a:pt x="21" y="30"/>
                    <a:pt x="21" y="30"/>
                    <a:pt x="21" y="30"/>
                  </a:cubicBezTo>
                  <a:cubicBezTo>
                    <a:pt x="20" y="31"/>
                    <a:pt x="20" y="31"/>
                    <a:pt x="20" y="31"/>
                  </a:cubicBezTo>
                  <a:cubicBezTo>
                    <a:pt x="20" y="31"/>
                    <a:pt x="20" y="31"/>
                    <a:pt x="20" y="31"/>
                  </a:cubicBezTo>
                  <a:cubicBezTo>
                    <a:pt x="20" y="31"/>
                    <a:pt x="20" y="31"/>
                    <a:pt x="20" y="31"/>
                  </a:cubicBezTo>
                  <a:cubicBezTo>
                    <a:pt x="20" y="31"/>
                    <a:pt x="20" y="31"/>
                    <a:pt x="20" y="31"/>
                  </a:cubicBezTo>
                  <a:cubicBezTo>
                    <a:pt x="20" y="31"/>
                    <a:pt x="20" y="31"/>
                    <a:pt x="20" y="31"/>
                  </a:cubicBezTo>
                  <a:cubicBezTo>
                    <a:pt x="20" y="31"/>
                    <a:pt x="20" y="31"/>
                    <a:pt x="20" y="31"/>
                  </a:cubicBezTo>
                  <a:cubicBezTo>
                    <a:pt x="18" y="35"/>
                    <a:pt x="18" y="35"/>
                    <a:pt x="18" y="35"/>
                  </a:cubicBezTo>
                  <a:cubicBezTo>
                    <a:pt x="16" y="33"/>
                    <a:pt x="16" y="33"/>
                    <a:pt x="16" y="33"/>
                  </a:cubicBezTo>
                  <a:close/>
                  <a:moveTo>
                    <a:pt x="20" y="31"/>
                  </a:moveTo>
                  <a:cubicBezTo>
                    <a:pt x="20" y="31"/>
                    <a:pt x="20" y="31"/>
                    <a:pt x="20" y="31"/>
                  </a:cubicBezTo>
                  <a:cubicBezTo>
                    <a:pt x="20" y="31"/>
                    <a:pt x="20" y="31"/>
                    <a:pt x="20" y="31"/>
                  </a:cubicBezTo>
                  <a:cubicBezTo>
                    <a:pt x="20" y="31"/>
                    <a:pt x="20" y="31"/>
                    <a:pt x="20" y="31"/>
                  </a:cubicBezTo>
                  <a:close/>
                  <a:moveTo>
                    <a:pt x="20" y="31"/>
                  </a:moveTo>
                  <a:cubicBezTo>
                    <a:pt x="20" y="31"/>
                    <a:pt x="20" y="31"/>
                    <a:pt x="20" y="31"/>
                  </a:cubicBezTo>
                  <a:cubicBezTo>
                    <a:pt x="20" y="31"/>
                    <a:pt x="20" y="31"/>
                    <a:pt x="20" y="31"/>
                  </a:cubicBezTo>
                  <a:cubicBezTo>
                    <a:pt x="20" y="31"/>
                    <a:pt x="20" y="31"/>
                    <a:pt x="20" y="31"/>
                  </a:cubicBezTo>
                  <a:close/>
                  <a:moveTo>
                    <a:pt x="20" y="31"/>
                  </a:moveTo>
                  <a:cubicBezTo>
                    <a:pt x="20" y="31"/>
                    <a:pt x="20" y="31"/>
                    <a:pt x="20" y="31"/>
                  </a:cubicBezTo>
                  <a:cubicBezTo>
                    <a:pt x="20" y="31"/>
                    <a:pt x="20" y="31"/>
                    <a:pt x="20" y="31"/>
                  </a:cubicBezTo>
                  <a:cubicBezTo>
                    <a:pt x="20" y="31"/>
                    <a:pt x="20" y="31"/>
                    <a:pt x="20" y="31"/>
                  </a:cubicBezTo>
                  <a:close/>
                  <a:moveTo>
                    <a:pt x="20" y="31"/>
                  </a:moveTo>
                  <a:cubicBezTo>
                    <a:pt x="20" y="31"/>
                    <a:pt x="20" y="31"/>
                    <a:pt x="20" y="31"/>
                  </a:cubicBezTo>
                  <a:cubicBezTo>
                    <a:pt x="20" y="31"/>
                    <a:pt x="20" y="31"/>
                    <a:pt x="20" y="31"/>
                  </a:cubicBezTo>
                  <a:cubicBezTo>
                    <a:pt x="20" y="31"/>
                    <a:pt x="20" y="31"/>
                    <a:pt x="20" y="31"/>
                  </a:cubicBezTo>
                  <a:close/>
                  <a:moveTo>
                    <a:pt x="20" y="31"/>
                  </a:moveTo>
                  <a:cubicBezTo>
                    <a:pt x="20" y="31"/>
                    <a:pt x="20" y="31"/>
                    <a:pt x="20" y="31"/>
                  </a:cubicBezTo>
                  <a:cubicBezTo>
                    <a:pt x="20" y="31"/>
                    <a:pt x="20" y="31"/>
                    <a:pt x="20" y="31"/>
                  </a:cubicBezTo>
                  <a:cubicBezTo>
                    <a:pt x="20" y="31"/>
                    <a:pt x="20" y="31"/>
                    <a:pt x="20" y="31"/>
                  </a:cubicBezTo>
                  <a:close/>
                  <a:moveTo>
                    <a:pt x="20" y="30"/>
                  </a:moveTo>
                  <a:cubicBezTo>
                    <a:pt x="20" y="30"/>
                    <a:pt x="20" y="30"/>
                    <a:pt x="20" y="31"/>
                  </a:cubicBezTo>
                  <a:cubicBezTo>
                    <a:pt x="20" y="31"/>
                    <a:pt x="20" y="31"/>
                    <a:pt x="20" y="31"/>
                  </a:cubicBezTo>
                  <a:cubicBezTo>
                    <a:pt x="20" y="30"/>
                    <a:pt x="20" y="30"/>
                    <a:pt x="2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33" name="Freeform 790"/>
            <p:cNvSpPr>
              <a:spLocks noEditPoints="1"/>
            </p:cNvSpPr>
            <p:nvPr/>
          </p:nvSpPr>
          <p:spPr bwMode="auto">
            <a:xfrm>
              <a:off x="10210802" y="4956176"/>
              <a:ext cx="119063" cy="122238"/>
            </a:xfrm>
            <a:custGeom>
              <a:avLst/>
              <a:gdLst>
                <a:gd name="T0" fmla="*/ 53 w 68"/>
                <a:gd name="T1" fmla="*/ 60 h 70"/>
                <a:gd name="T2" fmla="*/ 11 w 68"/>
                <a:gd name="T3" fmla="*/ 56 h 70"/>
                <a:gd name="T4" fmla="*/ 11 w 68"/>
                <a:gd name="T5" fmla="*/ 56 h 70"/>
                <a:gd name="T6" fmla="*/ 15 w 68"/>
                <a:gd name="T7" fmla="*/ 12 h 70"/>
                <a:gd name="T8" fmla="*/ 15 w 68"/>
                <a:gd name="T9" fmla="*/ 12 h 70"/>
                <a:gd name="T10" fmla="*/ 57 w 68"/>
                <a:gd name="T11" fmla="*/ 12 h 70"/>
                <a:gd name="T12" fmla="*/ 57 w 68"/>
                <a:gd name="T13" fmla="*/ 12 h 70"/>
                <a:gd name="T14" fmla="*/ 60 w 68"/>
                <a:gd name="T15" fmla="*/ 16 h 70"/>
                <a:gd name="T16" fmla="*/ 60 w 68"/>
                <a:gd name="T17" fmla="*/ 16 h 70"/>
                <a:gd name="T18" fmla="*/ 59 w 68"/>
                <a:gd name="T19" fmla="*/ 17 h 70"/>
                <a:gd name="T20" fmla="*/ 60 w 68"/>
                <a:gd name="T21" fmla="*/ 16 h 70"/>
                <a:gd name="T22" fmla="*/ 58 w 68"/>
                <a:gd name="T23" fmla="*/ 55 h 70"/>
                <a:gd name="T24" fmla="*/ 58 w 68"/>
                <a:gd name="T25" fmla="*/ 55 h 70"/>
                <a:gd name="T26" fmla="*/ 53 w 68"/>
                <a:gd name="T27" fmla="*/ 60 h 70"/>
                <a:gd name="T28" fmla="*/ 53 w 68"/>
                <a:gd name="T29" fmla="*/ 60 h 70"/>
                <a:gd name="T30" fmla="*/ 53 w 68"/>
                <a:gd name="T31" fmla="*/ 60 h 70"/>
                <a:gd name="T32" fmla="*/ 13 w 68"/>
                <a:gd name="T33" fmla="*/ 55 h 70"/>
                <a:gd name="T34" fmla="*/ 32 w 68"/>
                <a:gd name="T35" fmla="*/ 63 h 70"/>
                <a:gd name="T36" fmla="*/ 32 w 68"/>
                <a:gd name="T37" fmla="*/ 63 h 70"/>
                <a:gd name="T38" fmla="*/ 51 w 68"/>
                <a:gd name="T39" fmla="*/ 58 h 70"/>
                <a:gd name="T40" fmla="*/ 51 w 68"/>
                <a:gd name="T41" fmla="*/ 58 h 70"/>
                <a:gd name="T42" fmla="*/ 55 w 68"/>
                <a:gd name="T43" fmla="*/ 53 h 70"/>
                <a:gd name="T44" fmla="*/ 55 w 68"/>
                <a:gd name="T45" fmla="*/ 53 h 70"/>
                <a:gd name="T46" fmla="*/ 58 w 68"/>
                <a:gd name="T47" fmla="*/ 17 h 70"/>
                <a:gd name="T48" fmla="*/ 58 w 68"/>
                <a:gd name="T49" fmla="*/ 17 h 70"/>
                <a:gd name="T50" fmla="*/ 58 w 68"/>
                <a:gd name="T51" fmla="*/ 17 h 70"/>
                <a:gd name="T52" fmla="*/ 55 w 68"/>
                <a:gd name="T53" fmla="*/ 14 h 70"/>
                <a:gd name="T54" fmla="*/ 55 w 68"/>
                <a:gd name="T55" fmla="*/ 14 h 70"/>
                <a:gd name="T56" fmla="*/ 37 w 68"/>
                <a:gd name="T57" fmla="*/ 7 h 70"/>
                <a:gd name="T58" fmla="*/ 37 w 68"/>
                <a:gd name="T59" fmla="*/ 7 h 70"/>
                <a:gd name="T60" fmla="*/ 17 w 68"/>
                <a:gd name="T61" fmla="*/ 14 h 70"/>
                <a:gd name="T62" fmla="*/ 17 w 68"/>
                <a:gd name="T63" fmla="*/ 14 h 70"/>
                <a:gd name="T64" fmla="*/ 13 w 68"/>
                <a:gd name="T65" fmla="*/ 5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8" h="70">
                  <a:moveTo>
                    <a:pt x="53" y="60"/>
                  </a:moveTo>
                  <a:cubicBezTo>
                    <a:pt x="41" y="70"/>
                    <a:pt x="21" y="68"/>
                    <a:pt x="11" y="56"/>
                  </a:cubicBezTo>
                  <a:cubicBezTo>
                    <a:pt x="11" y="56"/>
                    <a:pt x="11" y="56"/>
                    <a:pt x="11" y="56"/>
                  </a:cubicBezTo>
                  <a:cubicBezTo>
                    <a:pt x="0" y="43"/>
                    <a:pt x="2" y="23"/>
                    <a:pt x="15" y="12"/>
                  </a:cubicBezTo>
                  <a:cubicBezTo>
                    <a:pt x="15" y="12"/>
                    <a:pt x="15" y="12"/>
                    <a:pt x="15" y="12"/>
                  </a:cubicBezTo>
                  <a:cubicBezTo>
                    <a:pt x="28" y="2"/>
                    <a:pt x="48" y="0"/>
                    <a:pt x="57" y="12"/>
                  </a:cubicBezTo>
                  <a:cubicBezTo>
                    <a:pt x="57" y="12"/>
                    <a:pt x="57" y="12"/>
                    <a:pt x="57" y="12"/>
                  </a:cubicBezTo>
                  <a:cubicBezTo>
                    <a:pt x="58" y="13"/>
                    <a:pt x="59" y="14"/>
                    <a:pt x="60" y="16"/>
                  </a:cubicBezTo>
                  <a:cubicBezTo>
                    <a:pt x="60" y="16"/>
                    <a:pt x="60" y="16"/>
                    <a:pt x="60" y="16"/>
                  </a:cubicBezTo>
                  <a:cubicBezTo>
                    <a:pt x="59" y="17"/>
                    <a:pt x="59" y="17"/>
                    <a:pt x="59" y="17"/>
                  </a:cubicBezTo>
                  <a:cubicBezTo>
                    <a:pt x="60" y="16"/>
                    <a:pt x="60" y="16"/>
                    <a:pt x="60" y="16"/>
                  </a:cubicBezTo>
                  <a:cubicBezTo>
                    <a:pt x="68" y="31"/>
                    <a:pt x="66" y="41"/>
                    <a:pt x="58" y="55"/>
                  </a:cubicBezTo>
                  <a:cubicBezTo>
                    <a:pt x="58" y="55"/>
                    <a:pt x="58" y="55"/>
                    <a:pt x="58" y="55"/>
                  </a:cubicBezTo>
                  <a:cubicBezTo>
                    <a:pt x="56" y="57"/>
                    <a:pt x="55" y="58"/>
                    <a:pt x="53" y="60"/>
                  </a:cubicBezTo>
                  <a:cubicBezTo>
                    <a:pt x="53" y="60"/>
                    <a:pt x="53" y="60"/>
                    <a:pt x="53" y="60"/>
                  </a:cubicBezTo>
                  <a:cubicBezTo>
                    <a:pt x="53" y="60"/>
                    <a:pt x="53" y="60"/>
                    <a:pt x="53" y="60"/>
                  </a:cubicBezTo>
                  <a:close/>
                  <a:moveTo>
                    <a:pt x="13" y="55"/>
                  </a:moveTo>
                  <a:cubicBezTo>
                    <a:pt x="17" y="60"/>
                    <a:pt x="24" y="63"/>
                    <a:pt x="32" y="63"/>
                  </a:cubicBezTo>
                  <a:cubicBezTo>
                    <a:pt x="32" y="63"/>
                    <a:pt x="32" y="63"/>
                    <a:pt x="32" y="63"/>
                  </a:cubicBezTo>
                  <a:cubicBezTo>
                    <a:pt x="39" y="64"/>
                    <a:pt x="46" y="62"/>
                    <a:pt x="51" y="58"/>
                  </a:cubicBezTo>
                  <a:cubicBezTo>
                    <a:pt x="51" y="58"/>
                    <a:pt x="51" y="58"/>
                    <a:pt x="51" y="58"/>
                  </a:cubicBezTo>
                  <a:cubicBezTo>
                    <a:pt x="53" y="57"/>
                    <a:pt x="54" y="55"/>
                    <a:pt x="55" y="53"/>
                  </a:cubicBezTo>
                  <a:cubicBezTo>
                    <a:pt x="55" y="53"/>
                    <a:pt x="55" y="53"/>
                    <a:pt x="55" y="53"/>
                  </a:cubicBezTo>
                  <a:cubicBezTo>
                    <a:pt x="64" y="40"/>
                    <a:pt x="65" y="32"/>
                    <a:pt x="58" y="17"/>
                  </a:cubicBezTo>
                  <a:cubicBezTo>
                    <a:pt x="58" y="17"/>
                    <a:pt x="58" y="17"/>
                    <a:pt x="58" y="17"/>
                  </a:cubicBezTo>
                  <a:cubicBezTo>
                    <a:pt x="58" y="17"/>
                    <a:pt x="58" y="17"/>
                    <a:pt x="58" y="17"/>
                  </a:cubicBezTo>
                  <a:cubicBezTo>
                    <a:pt x="57" y="16"/>
                    <a:pt x="56" y="15"/>
                    <a:pt x="55" y="14"/>
                  </a:cubicBezTo>
                  <a:cubicBezTo>
                    <a:pt x="55" y="14"/>
                    <a:pt x="55" y="14"/>
                    <a:pt x="55" y="14"/>
                  </a:cubicBezTo>
                  <a:cubicBezTo>
                    <a:pt x="51" y="9"/>
                    <a:pt x="44" y="6"/>
                    <a:pt x="37" y="7"/>
                  </a:cubicBezTo>
                  <a:cubicBezTo>
                    <a:pt x="37" y="7"/>
                    <a:pt x="37" y="7"/>
                    <a:pt x="37" y="7"/>
                  </a:cubicBezTo>
                  <a:cubicBezTo>
                    <a:pt x="30" y="7"/>
                    <a:pt x="23" y="10"/>
                    <a:pt x="17" y="14"/>
                  </a:cubicBezTo>
                  <a:cubicBezTo>
                    <a:pt x="17" y="14"/>
                    <a:pt x="17" y="14"/>
                    <a:pt x="17" y="14"/>
                  </a:cubicBezTo>
                  <a:cubicBezTo>
                    <a:pt x="5" y="24"/>
                    <a:pt x="3" y="43"/>
                    <a:pt x="13"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34" name="Freeform 791"/>
            <p:cNvSpPr>
              <a:spLocks noEditPoints="1"/>
            </p:cNvSpPr>
            <p:nvPr/>
          </p:nvSpPr>
          <p:spPr bwMode="auto">
            <a:xfrm>
              <a:off x="10213977" y="4959351"/>
              <a:ext cx="114300" cy="115888"/>
            </a:xfrm>
            <a:custGeom>
              <a:avLst/>
              <a:gdLst>
                <a:gd name="T0" fmla="*/ 8 w 65"/>
                <a:gd name="T1" fmla="*/ 56 h 66"/>
                <a:gd name="T2" fmla="*/ 0 w 65"/>
                <a:gd name="T3" fmla="*/ 35 h 66"/>
                <a:gd name="T4" fmla="*/ 0 w 65"/>
                <a:gd name="T5" fmla="*/ 35 h 66"/>
                <a:gd name="T6" fmla="*/ 12 w 65"/>
                <a:gd name="T7" fmla="*/ 9 h 66"/>
                <a:gd name="T8" fmla="*/ 12 w 65"/>
                <a:gd name="T9" fmla="*/ 9 h 66"/>
                <a:gd name="T10" fmla="*/ 36 w 65"/>
                <a:gd name="T11" fmla="*/ 0 h 66"/>
                <a:gd name="T12" fmla="*/ 36 w 65"/>
                <a:gd name="T13" fmla="*/ 0 h 66"/>
                <a:gd name="T14" fmla="*/ 57 w 65"/>
                <a:gd name="T15" fmla="*/ 9 h 66"/>
                <a:gd name="T16" fmla="*/ 57 w 65"/>
                <a:gd name="T17" fmla="*/ 9 h 66"/>
                <a:gd name="T18" fmla="*/ 59 w 65"/>
                <a:gd name="T19" fmla="*/ 11 h 66"/>
                <a:gd name="T20" fmla="*/ 59 w 65"/>
                <a:gd name="T21" fmla="*/ 11 h 66"/>
                <a:gd name="T22" fmla="*/ 59 w 65"/>
                <a:gd name="T23" fmla="*/ 11 h 66"/>
                <a:gd name="T24" fmla="*/ 60 w 65"/>
                <a:gd name="T25" fmla="*/ 13 h 66"/>
                <a:gd name="T26" fmla="*/ 60 w 65"/>
                <a:gd name="T27" fmla="*/ 13 h 66"/>
                <a:gd name="T28" fmla="*/ 60 w 65"/>
                <a:gd name="T29" fmla="*/ 13 h 66"/>
                <a:gd name="T30" fmla="*/ 61 w 65"/>
                <a:gd name="T31" fmla="*/ 15 h 66"/>
                <a:gd name="T32" fmla="*/ 61 w 65"/>
                <a:gd name="T33" fmla="*/ 15 h 66"/>
                <a:gd name="T34" fmla="*/ 65 w 65"/>
                <a:gd name="T35" fmla="*/ 32 h 66"/>
                <a:gd name="T36" fmla="*/ 65 w 65"/>
                <a:gd name="T37" fmla="*/ 32 h 66"/>
                <a:gd name="T38" fmla="*/ 57 w 65"/>
                <a:gd name="T39" fmla="*/ 54 h 66"/>
                <a:gd name="T40" fmla="*/ 57 w 65"/>
                <a:gd name="T41" fmla="*/ 54 h 66"/>
                <a:gd name="T42" fmla="*/ 52 w 65"/>
                <a:gd name="T43" fmla="*/ 59 h 66"/>
                <a:gd name="T44" fmla="*/ 52 w 65"/>
                <a:gd name="T45" fmla="*/ 59 h 66"/>
                <a:gd name="T46" fmla="*/ 52 w 65"/>
                <a:gd name="T47" fmla="*/ 59 h 66"/>
                <a:gd name="T48" fmla="*/ 51 w 65"/>
                <a:gd name="T49" fmla="*/ 58 h 66"/>
                <a:gd name="T50" fmla="*/ 52 w 65"/>
                <a:gd name="T51" fmla="*/ 59 h 66"/>
                <a:gd name="T52" fmla="*/ 32 w 65"/>
                <a:gd name="T53" fmla="*/ 66 h 66"/>
                <a:gd name="T54" fmla="*/ 32 w 65"/>
                <a:gd name="T55" fmla="*/ 66 h 66"/>
                <a:gd name="T56" fmla="*/ 8 w 65"/>
                <a:gd name="T57" fmla="*/ 56 h 66"/>
                <a:gd name="T58" fmla="*/ 30 w 65"/>
                <a:gd name="T59" fmla="*/ 59 h 66"/>
                <a:gd name="T60" fmla="*/ 32 w 65"/>
                <a:gd name="T61" fmla="*/ 59 h 66"/>
                <a:gd name="T62" fmla="*/ 32 w 65"/>
                <a:gd name="T63" fmla="*/ 59 h 66"/>
                <a:gd name="T64" fmla="*/ 48 w 65"/>
                <a:gd name="T65" fmla="*/ 54 h 66"/>
                <a:gd name="T66" fmla="*/ 48 w 65"/>
                <a:gd name="T67" fmla="*/ 54 h 66"/>
                <a:gd name="T68" fmla="*/ 52 w 65"/>
                <a:gd name="T69" fmla="*/ 50 h 66"/>
                <a:gd name="T70" fmla="*/ 52 w 65"/>
                <a:gd name="T71" fmla="*/ 50 h 66"/>
                <a:gd name="T72" fmla="*/ 58 w 65"/>
                <a:gd name="T73" fmla="*/ 32 h 66"/>
                <a:gd name="T74" fmla="*/ 58 w 65"/>
                <a:gd name="T75" fmla="*/ 32 h 66"/>
                <a:gd name="T76" fmla="*/ 54 w 65"/>
                <a:gd name="T77" fmla="*/ 16 h 66"/>
                <a:gd name="T78" fmla="*/ 54 w 65"/>
                <a:gd name="T79" fmla="*/ 16 h 66"/>
                <a:gd name="T80" fmla="*/ 54 w 65"/>
                <a:gd name="T81" fmla="*/ 16 h 66"/>
                <a:gd name="T82" fmla="*/ 52 w 65"/>
                <a:gd name="T83" fmla="*/ 13 h 66"/>
                <a:gd name="T84" fmla="*/ 52 w 65"/>
                <a:gd name="T85" fmla="*/ 13 h 66"/>
                <a:gd name="T86" fmla="*/ 36 w 65"/>
                <a:gd name="T87" fmla="*/ 7 h 66"/>
                <a:gd name="T88" fmla="*/ 36 w 65"/>
                <a:gd name="T89" fmla="*/ 7 h 66"/>
                <a:gd name="T90" fmla="*/ 35 w 65"/>
                <a:gd name="T91" fmla="*/ 7 h 66"/>
                <a:gd name="T92" fmla="*/ 35 w 65"/>
                <a:gd name="T93" fmla="*/ 7 h 66"/>
                <a:gd name="T94" fmla="*/ 17 w 65"/>
                <a:gd name="T95" fmla="*/ 14 h 66"/>
                <a:gd name="T96" fmla="*/ 17 w 65"/>
                <a:gd name="T97" fmla="*/ 14 h 66"/>
                <a:gd name="T98" fmla="*/ 7 w 65"/>
                <a:gd name="T99" fmla="*/ 35 h 66"/>
                <a:gd name="T100" fmla="*/ 7 w 65"/>
                <a:gd name="T101" fmla="*/ 35 h 66"/>
                <a:gd name="T102" fmla="*/ 13 w 65"/>
                <a:gd name="T103" fmla="*/ 51 h 66"/>
                <a:gd name="T104" fmla="*/ 13 w 65"/>
                <a:gd name="T105" fmla="*/ 51 h 66"/>
                <a:gd name="T106" fmla="*/ 11 w 65"/>
                <a:gd name="T107" fmla="*/ 53 h 66"/>
                <a:gd name="T108" fmla="*/ 11 w 65"/>
                <a:gd name="T109" fmla="*/ 53 h 66"/>
                <a:gd name="T110" fmla="*/ 11 w 65"/>
                <a:gd name="T111" fmla="*/ 53 h 66"/>
                <a:gd name="T112" fmla="*/ 13 w 65"/>
                <a:gd name="T113" fmla="*/ 51 h 66"/>
                <a:gd name="T114" fmla="*/ 30 w 65"/>
                <a:gd name="T115"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5" h="66">
                  <a:moveTo>
                    <a:pt x="8" y="56"/>
                  </a:moveTo>
                  <a:cubicBezTo>
                    <a:pt x="2" y="49"/>
                    <a:pt x="0" y="42"/>
                    <a:pt x="0" y="35"/>
                  </a:cubicBezTo>
                  <a:cubicBezTo>
                    <a:pt x="0" y="35"/>
                    <a:pt x="0" y="35"/>
                    <a:pt x="0" y="35"/>
                  </a:cubicBezTo>
                  <a:cubicBezTo>
                    <a:pt x="0" y="25"/>
                    <a:pt x="4" y="15"/>
                    <a:pt x="12" y="9"/>
                  </a:cubicBezTo>
                  <a:cubicBezTo>
                    <a:pt x="12" y="9"/>
                    <a:pt x="12" y="9"/>
                    <a:pt x="12" y="9"/>
                  </a:cubicBezTo>
                  <a:cubicBezTo>
                    <a:pt x="19" y="3"/>
                    <a:pt x="28" y="0"/>
                    <a:pt x="36" y="0"/>
                  </a:cubicBezTo>
                  <a:cubicBezTo>
                    <a:pt x="36" y="0"/>
                    <a:pt x="36" y="0"/>
                    <a:pt x="36" y="0"/>
                  </a:cubicBezTo>
                  <a:cubicBezTo>
                    <a:pt x="44" y="0"/>
                    <a:pt x="52" y="3"/>
                    <a:pt x="57" y="9"/>
                  </a:cubicBezTo>
                  <a:cubicBezTo>
                    <a:pt x="57" y="9"/>
                    <a:pt x="57" y="9"/>
                    <a:pt x="57" y="9"/>
                  </a:cubicBezTo>
                  <a:cubicBezTo>
                    <a:pt x="58" y="9"/>
                    <a:pt x="58" y="10"/>
                    <a:pt x="59" y="11"/>
                  </a:cubicBezTo>
                  <a:cubicBezTo>
                    <a:pt x="59" y="11"/>
                    <a:pt x="59" y="11"/>
                    <a:pt x="59" y="11"/>
                  </a:cubicBezTo>
                  <a:cubicBezTo>
                    <a:pt x="59" y="11"/>
                    <a:pt x="59" y="11"/>
                    <a:pt x="59" y="11"/>
                  </a:cubicBezTo>
                  <a:cubicBezTo>
                    <a:pt x="60" y="13"/>
                    <a:pt x="60" y="13"/>
                    <a:pt x="60" y="13"/>
                  </a:cubicBezTo>
                  <a:cubicBezTo>
                    <a:pt x="60" y="13"/>
                    <a:pt x="60" y="13"/>
                    <a:pt x="60" y="13"/>
                  </a:cubicBezTo>
                  <a:cubicBezTo>
                    <a:pt x="60" y="13"/>
                    <a:pt x="60" y="13"/>
                    <a:pt x="60" y="13"/>
                  </a:cubicBezTo>
                  <a:cubicBezTo>
                    <a:pt x="61" y="15"/>
                    <a:pt x="61" y="15"/>
                    <a:pt x="61" y="15"/>
                  </a:cubicBezTo>
                  <a:cubicBezTo>
                    <a:pt x="61" y="15"/>
                    <a:pt x="61" y="15"/>
                    <a:pt x="61" y="15"/>
                  </a:cubicBezTo>
                  <a:cubicBezTo>
                    <a:pt x="63" y="21"/>
                    <a:pt x="65" y="27"/>
                    <a:pt x="65" y="32"/>
                  </a:cubicBezTo>
                  <a:cubicBezTo>
                    <a:pt x="65" y="32"/>
                    <a:pt x="65" y="32"/>
                    <a:pt x="65" y="32"/>
                  </a:cubicBezTo>
                  <a:cubicBezTo>
                    <a:pt x="65" y="39"/>
                    <a:pt x="62" y="46"/>
                    <a:pt x="57" y="54"/>
                  </a:cubicBezTo>
                  <a:cubicBezTo>
                    <a:pt x="57" y="54"/>
                    <a:pt x="57" y="54"/>
                    <a:pt x="57" y="54"/>
                  </a:cubicBezTo>
                  <a:cubicBezTo>
                    <a:pt x="56" y="56"/>
                    <a:pt x="54" y="58"/>
                    <a:pt x="52" y="59"/>
                  </a:cubicBezTo>
                  <a:cubicBezTo>
                    <a:pt x="52" y="59"/>
                    <a:pt x="52" y="59"/>
                    <a:pt x="52" y="59"/>
                  </a:cubicBezTo>
                  <a:cubicBezTo>
                    <a:pt x="52" y="59"/>
                    <a:pt x="52" y="59"/>
                    <a:pt x="52" y="59"/>
                  </a:cubicBezTo>
                  <a:cubicBezTo>
                    <a:pt x="51" y="58"/>
                    <a:pt x="51" y="58"/>
                    <a:pt x="51" y="58"/>
                  </a:cubicBezTo>
                  <a:cubicBezTo>
                    <a:pt x="52" y="59"/>
                    <a:pt x="52" y="59"/>
                    <a:pt x="52" y="59"/>
                  </a:cubicBezTo>
                  <a:cubicBezTo>
                    <a:pt x="47" y="64"/>
                    <a:pt x="39" y="66"/>
                    <a:pt x="32" y="66"/>
                  </a:cubicBezTo>
                  <a:cubicBezTo>
                    <a:pt x="32" y="66"/>
                    <a:pt x="32" y="66"/>
                    <a:pt x="32" y="66"/>
                  </a:cubicBezTo>
                  <a:cubicBezTo>
                    <a:pt x="23" y="66"/>
                    <a:pt x="14" y="63"/>
                    <a:pt x="8" y="56"/>
                  </a:cubicBezTo>
                  <a:close/>
                  <a:moveTo>
                    <a:pt x="30" y="59"/>
                  </a:moveTo>
                  <a:cubicBezTo>
                    <a:pt x="31" y="59"/>
                    <a:pt x="31" y="59"/>
                    <a:pt x="32" y="59"/>
                  </a:cubicBezTo>
                  <a:cubicBezTo>
                    <a:pt x="32" y="59"/>
                    <a:pt x="32" y="59"/>
                    <a:pt x="32" y="59"/>
                  </a:cubicBezTo>
                  <a:cubicBezTo>
                    <a:pt x="38" y="59"/>
                    <a:pt x="44" y="58"/>
                    <a:pt x="48" y="54"/>
                  </a:cubicBezTo>
                  <a:cubicBezTo>
                    <a:pt x="48" y="54"/>
                    <a:pt x="48" y="54"/>
                    <a:pt x="48" y="54"/>
                  </a:cubicBezTo>
                  <a:cubicBezTo>
                    <a:pt x="49" y="53"/>
                    <a:pt x="51" y="52"/>
                    <a:pt x="52" y="50"/>
                  </a:cubicBezTo>
                  <a:cubicBezTo>
                    <a:pt x="52" y="50"/>
                    <a:pt x="52" y="50"/>
                    <a:pt x="52" y="50"/>
                  </a:cubicBezTo>
                  <a:cubicBezTo>
                    <a:pt x="56" y="43"/>
                    <a:pt x="58" y="38"/>
                    <a:pt x="58" y="32"/>
                  </a:cubicBezTo>
                  <a:cubicBezTo>
                    <a:pt x="58" y="32"/>
                    <a:pt x="58" y="32"/>
                    <a:pt x="58" y="32"/>
                  </a:cubicBezTo>
                  <a:cubicBezTo>
                    <a:pt x="58" y="27"/>
                    <a:pt x="57" y="23"/>
                    <a:pt x="54" y="16"/>
                  </a:cubicBezTo>
                  <a:cubicBezTo>
                    <a:pt x="54" y="16"/>
                    <a:pt x="54" y="16"/>
                    <a:pt x="54" y="16"/>
                  </a:cubicBezTo>
                  <a:cubicBezTo>
                    <a:pt x="54" y="16"/>
                    <a:pt x="54" y="16"/>
                    <a:pt x="54" y="16"/>
                  </a:cubicBezTo>
                  <a:cubicBezTo>
                    <a:pt x="53" y="15"/>
                    <a:pt x="52" y="14"/>
                    <a:pt x="52" y="13"/>
                  </a:cubicBezTo>
                  <a:cubicBezTo>
                    <a:pt x="52" y="13"/>
                    <a:pt x="52" y="13"/>
                    <a:pt x="52" y="13"/>
                  </a:cubicBezTo>
                  <a:cubicBezTo>
                    <a:pt x="48" y="9"/>
                    <a:pt x="43" y="7"/>
                    <a:pt x="36" y="7"/>
                  </a:cubicBezTo>
                  <a:cubicBezTo>
                    <a:pt x="36" y="7"/>
                    <a:pt x="36" y="7"/>
                    <a:pt x="36" y="7"/>
                  </a:cubicBezTo>
                  <a:cubicBezTo>
                    <a:pt x="36" y="7"/>
                    <a:pt x="36" y="7"/>
                    <a:pt x="35" y="7"/>
                  </a:cubicBezTo>
                  <a:cubicBezTo>
                    <a:pt x="35" y="7"/>
                    <a:pt x="35" y="7"/>
                    <a:pt x="35" y="7"/>
                  </a:cubicBezTo>
                  <a:cubicBezTo>
                    <a:pt x="29" y="7"/>
                    <a:pt x="22" y="9"/>
                    <a:pt x="17" y="14"/>
                  </a:cubicBezTo>
                  <a:cubicBezTo>
                    <a:pt x="17" y="14"/>
                    <a:pt x="17" y="14"/>
                    <a:pt x="17" y="14"/>
                  </a:cubicBezTo>
                  <a:cubicBezTo>
                    <a:pt x="10" y="19"/>
                    <a:pt x="7" y="27"/>
                    <a:pt x="7" y="35"/>
                  </a:cubicBezTo>
                  <a:cubicBezTo>
                    <a:pt x="7" y="35"/>
                    <a:pt x="7" y="35"/>
                    <a:pt x="7" y="35"/>
                  </a:cubicBezTo>
                  <a:cubicBezTo>
                    <a:pt x="7" y="41"/>
                    <a:pt x="9" y="46"/>
                    <a:pt x="13" y="51"/>
                  </a:cubicBezTo>
                  <a:cubicBezTo>
                    <a:pt x="13" y="51"/>
                    <a:pt x="13" y="51"/>
                    <a:pt x="13" y="51"/>
                  </a:cubicBezTo>
                  <a:cubicBezTo>
                    <a:pt x="11" y="53"/>
                    <a:pt x="11" y="53"/>
                    <a:pt x="11" y="53"/>
                  </a:cubicBezTo>
                  <a:cubicBezTo>
                    <a:pt x="11" y="53"/>
                    <a:pt x="11" y="53"/>
                    <a:pt x="11" y="53"/>
                  </a:cubicBezTo>
                  <a:cubicBezTo>
                    <a:pt x="11" y="53"/>
                    <a:pt x="11" y="53"/>
                    <a:pt x="11" y="53"/>
                  </a:cubicBezTo>
                  <a:cubicBezTo>
                    <a:pt x="13" y="51"/>
                    <a:pt x="13" y="51"/>
                    <a:pt x="13" y="51"/>
                  </a:cubicBezTo>
                  <a:cubicBezTo>
                    <a:pt x="17" y="56"/>
                    <a:pt x="23" y="59"/>
                    <a:pt x="30"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35" name="Freeform 792"/>
            <p:cNvSpPr/>
            <p:nvPr/>
          </p:nvSpPr>
          <p:spPr bwMode="auto">
            <a:xfrm>
              <a:off x="10152064" y="4940301"/>
              <a:ext cx="80963" cy="42863"/>
            </a:xfrm>
            <a:custGeom>
              <a:avLst/>
              <a:gdLst>
                <a:gd name="T0" fmla="*/ 13 w 51"/>
                <a:gd name="T1" fmla="*/ 4 h 27"/>
                <a:gd name="T2" fmla="*/ 0 w 51"/>
                <a:gd name="T3" fmla="*/ 5 h 27"/>
                <a:gd name="T4" fmla="*/ 0 w 51"/>
                <a:gd name="T5" fmla="*/ 1 h 27"/>
                <a:gd name="T6" fmla="*/ 14 w 51"/>
                <a:gd name="T7" fmla="*/ 0 h 27"/>
                <a:gd name="T8" fmla="*/ 51 w 51"/>
                <a:gd name="T9" fmla="*/ 23 h 27"/>
                <a:gd name="T10" fmla="*/ 50 w 51"/>
                <a:gd name="T11" fmla="*/ 27 h 27"/>
                <a:gd name="T12" fmla="*/ 13 w 51"/>
                <a:gd name="T13" fmla="*/ 4 h 27"/>
                <a:gd name="T14" fmla="*/ 13 w 51"/>
                <a:gd name="T15" fmla="*/ 4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27">
                  <a:moveTo>
                    <a:pt x="13" y="4"/>
                  </a:moveTo>
                  <a:lnTo>
                    <a:pt x="0" y="5"/>
                  </a:lnTo>
                  <a:lnTo>
                    <a:pt x="0" y="1"/>
                  </a:lnTo>
                  <a:lnTo>
                    <a:pt x="14" y="0"/>
                  </a:lnTo>
                  <a:lnTo>
                    <a:pt x="51" y="23"/>
                  </a:lnTo>
                  <a:lnTo>
                    <a:pt x="50" y="27"/>
                  </a:lnTo>
                  <a:lnTo>
                    <a:pt x="13" y="4"/>
                  </a:lnTo>
                  <a:lnTo>
                    <a:pt x="13"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36" name="Freeform 793"/>
            <p:cNvSpPr>
              <a:spLocks noEditPoints="1"/>
            </p:cNvSpPr>
            <p:nvPr/>
          </p:nvSpPr>
          <p:spPr bwMode="auto">
            <a:xfrm>
              <a:off x="10148889" y="4937126"/>
              <a:ext cx="90488" cy="49213"/>
            </a:xfrm>
            <a:custGeom>
              <a:avLst/>
              <a:gdLst>
                <a:gd name="T0" fmla="*/ 15 w 57"/>
                <a:gd name="T1" fmla="*/ 8 h 31"/>
                <a:gd name="T2" fmla="*/ 0 w 57"/>
                <a:gd name="T3" fmla="*/ 9 h 31"/>
                <a:gd name="T4" fmla="*/ 0 w 57"/>
                <a:gd name="T5" fmla="*/ 7 h 31"/>
                <a:gd name="T6" fmla="*/ 0 w 57"/>
                <a:gd name="T7" fmla="*/ 1 h 31"/>
                <a:gd name="T8" fmla="*/ 17 w 57"/>
                <a:gd name="T9" fmla="*/ 0 h 31"/>
                <a:gd name="T10" fmla="*/ 57 w 57"/>
                <a:gd name="T11" fmla="*/ 25 h 31"/>
                <a:gd name="T12" fmla="*/ 52 w 57"/>
                <a:gd name="T13" fmla="*/ 31 h 31"/>
                <a:gd name="T14" fmla="*/ 15 w 57"/>
                <a:gd name="T15" fmla="*/ 8 h 31"/>
                <a:gd name="T16" fmla="*/ 15 w 57"/>
                <a:gd name="T17" fmla="*/ 8 h 31"/>
                <a:gd name="T18" fmla="*/ 14 w 57"/>
                <a:gd name="T19" fmla="*/ 8 h 31"/>
                <a:gd name="T20" fmla="*/ 15 w 57"/>
                <a:gd name="T21" fmla="*/ 6 h 31"/>
                <a:gd name="T22" fmla="*/ 14 w 57"/>
                <a:gd name="T23" fmla="*/ 8 h 31"/>
                <a:gd name="T24" fmla="*/ 14 w 57"/>
                <a:gd name="T25" fmla="*/ 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 h="31">
                  <a:moveTo>
                    <a:pt x="15" y="8"/>
                  </a:moveTo>
                  <a:lnTo>
                    <a:pt x="0" y="9"/>
                  </a:lnTo>
                  <a:lnTo>
                    <a:pt x="0" y="7"/>
                  </a:lnTo>
                  <a:lnTo>
                    <a:pt x="0" y="1"/>
                  </a:lnTo>
                  <a:lnTo>
                    <a:pt x="17" y="0"/>
                  </a:lnTo>
                  <a:lnTo>
                    <a:pt x="57" y="25"/>
                  </a:lnTo>
                  <a:lnTo>
                    <a:pt x="52" y="31"/>
                  </a:lnTo>
                  <a:lnTo>
                    <a:pt x="15" y="8"/>
                  </a:lnTo>
                  <a:lnTo>
                    <a:pt x="15" y="8"/>
                  </a:lnTo>
                  <a:close/>
                  <a:moveTo>
                    <a:pt x="14" y="8"/>
                  </a:moveTo>
                  <a:lnTo>
                    <a:pt x="15" y="6"/>
                  </a:lnTo>
                  <a:lnTo>
                    <a:pt x="14" y="8"/>
                  </a:lnTo>
                  <a:lnTo>
                    <a:pt x="14"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37" name="Freeform 794"/>
            <p:cNvSpPr/>
            <p:nvPr/>
          </p:nvSpPr>
          <p:spPr bwMode="auto">
            <a:xfrm>
              <a:off x="10167939" y="4919664"/>
              <a:ext cx="7938" cy="23813"/>
            </a:xfrm>
            <a:custGeom>
              <a:avLst/>
              <a:gdLst>
                <a:gd name="T0" fmla="*/ 2 w 5"/>
                <a:gd name="T1" fmla="*/ 15 h 15"/>
                <a:gd name="T2" fmla="*/ 0 w 5"/>
                <a:gd name="T3" fmla="*/ 1 h 15"/>
                <a:gd name="T4" fmla="*/ 3 w 5"/>
                <a:gd name="T5" fmla="*/ 0 h 15"/>
                <a:gd name="T6" fmla="*/ 5 w 5"/>
                <a:gd name="T7" fmla="*/ 15 h 15"/>
                <a:gd name="T8" fmla="*/ 2 w 5"/>
                <a:gd name="T9" fmla="*/ 15 h 15"/>
                <a:gd name="T10" fmla="*/ 2 w 5"/>
                <a:gd name="T11" fmla="*/ 15 h 15"/>
              </a:gdLst>
              <a:ahLst/>
              <a:cxnLst>
                <a:cxn ang="0">
                  <a:pos x="T0" y="T1"/>
                </a:cxn>
                <a:cxn ang="0">
                  <a:pos x="T2" y="T3"/>
                </a:cxn>
                <a:cxn ang="0">
                  <a:pos x="T4" y="T5"/>
                </a:cxn>
                <a:cxn ang="0">
                  <a:pos x="T6" y="T7"/>
                </a:cxn>
                <a:cxn ang="0">
                  <a:pos x="T8" y="T9"/>
                </a:cxn>
                <a:cxn ang="0">
                  <a:pos x="T10" y="T11"/>
                </a:cxn>
              </a:cxnLst>
              <a:rect l="0" t="0" r="r" b="b"/>
              <a:pathLst>
                <a:path w="5" h="15">
                  <a:moveTo>
                    <a:pt x="2" y="15"/>
                  </a:moveTo>
                  <a:lnTo>
                    <a:pt x="0" y="1"/>
                  </a:lnTo>
                  <a:lnTo>
                    <a:pt x="3" y="0"/>
                  </a:lnTo>
                  <a:lnTo>
                    <a:pt x="5" y="15"/>
                  </a:lnTo>
                  <a:lnTo>
                    <a:pt x="2" y="15"/>
                  </a:lnTo>
                  <a:lnTo>
                    <a:pt x="2"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38" name="Freeform 795"/>
            <p:cNvSpPr>
              <a:spLocks noEditPoints="1"/>
            </p:cNvSpPr>
            <p:nvPr/>
          </p:nvSpPr>
          <p:spPr bwMode="auto">
            <a:xfrm>
              <a:off x="10164764" y="4916489"/>
              <a:ext cx="14288" cy="31750"/>
            </a:xfrm>
            <a:custGeom>
              <a:avLst/>
              <a:gdLst>
                <a:gd name="T0" fmla="*/ 0 w 9"/>
                <a:gd name="T1" fmla="*/ 1 h 20"/>
                <a:gd name="T2" fmla="*/ 7 w 9"/>
                <a:gd name="T3" fmla="*/ 0 h 20"/>
                <a:gd name="T4" fmla="*/ 9 w 9"/>
                <a:gd name="T5" fmla="*/ 19 h 20"/>
                <a:gd name="T6" fmla="*/ 7 w 9"/>
                <a:gd name="T7" fmla="*/ 20 h 20"/>
                <a:gd name="T8" fmla="*/ 5 w 9"/>
                <a:gd name="T9" fmla="*/ 20 h 20"/>
                <a:gd name="T10" fmla="*/ 3 w 9"/>
                <a:gd name="T11" fmla="*/ 20 h 20"/>
                <a:gd name="T12" fmla="*/ 0 w 9"/>
                <a:gd name="T13" fmla="*/ 1 h 20"/>
                <a:gd name="T14" fmla="*/ 0 w 9"/>
                <a:gd name="T15" fmla="*/ 1 h 20"/>
                <a:gd name="T16" fmla="*/ 4 w 9"/>
                <a:gd name="T17" fmla="*/ 17 h 20"/>
                <a:gd name="T18" fmla="*/ 6 w 9"/>
                <a:gd name="T19" fmla="*/ 17 h 20"/>
                <a:gd name="T20" fmla="*/ 4 w 9"/>
                <a:gd name="T21" fmla="*/ 17 h 20"/>
                <a:gd name="T22" fmla="*/ 4 w 9"/>
                <a:gd name="T23" fmla="*/ 1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20">
                  <a:moveTo>
                    <a:pt x="0" y="1"/>
                  </a:moveTo>
                  <a:lnTo>
                    <a:pt x="7" y="0"/>
                  </a:lnTo>
                  <a:lnTo>
                    <a:pt x="9" y="19"/>
                  </a:lnTo>
                  <a:lnTo>
                    <a:pt x="7" y="20"/>
                  </a:lnTo>
                  <a:lnTo>
                    <a:pt x="5" y="20"/>
                  </a:lnTo>
                  <a:lnTo>
                    <a:pt x="3" y="20"/>
                  </a:lnTo>
                  <a:lnTo>
                    <a:pt x="0" y="1"/>
                  </a:lnTo>
                  <a:lnTo>
                    <a:pt x="0" y="1"/>
                  </a:lnTo>
                  <a:close/>
                  <a:moveTo>
                    <a:pt x="4" y="17"/>
                  </a:moveTo>
                  <a:lnTo>
                    <a:pt x="6" y="17"/>
                  </a:lnTo>
                  <a:lnTo>
                    <a:pt x="4" y="17"/>
                  </a:lnTo>
                  <a:lnTo>
                    <a:pt x="4"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39" name="Freeform 796"/>
            <p:cNvSpPr/>
            <p:nvPr/>
          </p:nvSpPr>
          <p:spPr bwMode="auto">
            <a:xfrm>
              <a:off x="10150477" y="4921251"/>
              <a:ext cx="23813" cy="19050"/>
            </a:xfrm>
            <a:custGeom>
              <a:avLst/>
              <a:gdLst>
                <a:gd name="T0" fmla="*/ 0 w 15"/>
                <a:gd name="T1" fmla="*/ 2 h 12"/>
                <a:gd name="T2" fmla="*/ 1 w 15"/>
                <a:gd name="T3" fmla="*/ 0 h 12"/>
                <a:gd name="T4" fmla="*/ 15 w 15"/>
                <a:gd name="T5" fmla="*/ 10 h 12"/>
                <a:gd name="T6" fmla="*/ 13 w 15"/>
                <a:gd name="T7" fmla="*/ 12 h 12"/>
                <a:gd name="T8" fmla="*/ 0 w 15"/>
                <a:gd name="T9" fmla="*/ 2 h 12"/>
                <a:gd name="T10" fmla="*/ 0 w 15"/>
                <a:gd name="T11" fmla="*/ 2 h 12"/>
              </a:gdLst>
              <a:ahLst/>
              <a:cxnLst>
                <a:cxn ang="0">
                  <a:pos x="T0" y="T1"/>
                </a:cxn>
                <a:cxn ang="0">
                  <a:pos x="T2" y="T3"/>
                </a:cxn>
                <a:cxn ang="0">
                  <a:pos x="T4" y="T5"/>
                </a:cxn>
                <a:cxn ang="0">
                  <a:pos x="T6" y="T7"/>
                </a:cxn>
                <a:cxn ang="0">
                  <a:pos x="T8" y="T9"/>
                </a:cxn>
                <a:cxn ang="0">
                  <a:pos x="T10" y="T11"/>
                </a:cxn>
              </a:cxnLst>
              <a:rect l="0" t="0" r="r" b="b"/>
              <a:pathLst>
                <a:path w="15" h="12">
                  <a:moveTo>
                    <a:pt x="0" y="2"/>
                  </a:moveTo>
                  <a:lnTo>
                    <a:pt x="1" y="0"/>
                  </a:lnTo>
                  <a:lnTo>
                    <a:pt x="15" y="10"/>
                  </a:lnTo>
                  <a:lnTo>
                    <a:pt x="13" y="12"/>
                  </a:lnTo>
                  <a:lnTo>
                    <a:pt x="0" y="2"/>
                  </a:lnTo>
                  <a:lnTo>
                    <a:pt x="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0" name="Freeform 797"/>
            <p:cNvSpPr/>
            <p:nvPr/>
          </p:nvSpPr>
          <p:spPr bwMode="auto">
            <a:xfrm>
              <a:off x="10144127" y="4916489"/>
              <a:ext cx="34925" cy="30163"/>
            </a:xfrm>
            <a:custGeom>
              <a:avLst/>
              <a:gdLst>
                <a:gd name="T0" fmla="*/ 3 w 22"/>
                <a:gd name="T1" fmla="*/ 8 h 19"/>
                <a:gd name="T2" fmla="*/ 4 w 22"/>
                <a:gd name="T3" fmla="*/ 5 h 19"/>
                <a:gd name="T4" fmla="*/ 5 w 22"/>
                <a:gd name="T5" fmla="*/ 8 h 19"/>
                <a:gd name="T6" fmla="*/ 4 w 22"/>
                <a:gd name="T7" fmla="*/ 5 h 19"/>
                <a:gd name="T8" fmla="*/ 3 w 22"/>
                <a:gd name="T9" fmla="*/ 8 h 19"/>
                <a:gd name="T10" fmla="*/ 0 w 22"/>
                <a:gd name="T11" fmla="*/ 6 h 19"/>
                <a:gd name="T12" fmla="*/ 5 w 22"/>
                <a:gd name="T13" fmla="*/ 0 h 19"/>
                <a:gd name="T14" fmla="*/ 22 w 22"/>
                <a:gd name="T15" fmla="*/ 12 h 19"/>
                <a:gd name="T16" fmla="*/ 18 w 22"/>
                <a:gd name="T17" fmla="*/ 19 h 19"/>
                <a:gd name="T18" fmla="*/ 3 w 22"/>
                <a:gd name="T19" fmla="*/ 8 h 19"/>
                <a:gd name="T20" fmla="*/ 3 w 22"/>
                <a:gd name="T21"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9">
                  <a:moveTo>
                    <a:pt x="3" y="8"/>
                  </a:moveTo>
                  <a:lnTo>
                    <a:pt x="4" y="5"/>
                  </a:lnTo>
                  <a:lnTo>
                    <a:pt x="5" y="8"/>
                  </a:lnTo>
                  <a:lnTo>
                    <a:pt x="4" y="5"/>
                  </a:lnTo>
                  <a:lnTo>
                    <a:pt x="3" y="8"/>
                  </a:lnTo>
                  <a:lnTo>
                    <a:pt x="0" y="6"/>
                  </a:lnTo>
                  <a:lnTo>
                    <a:pt x="5" y="0"/>
                  </a:lnTo>
                  <a:lnTo>
                    <a:pt x="22" y="12"/>
                  </a:lnTo>
                  <a:lnTo>
                    <a:pt x="18" y="19"/>
                  </a:lnTo>
                  <a:lnTo>
                    <a:pt x="3" y="8"/>
                  </a:lnTo>
                  <a:lnTo>
                    <a:pt x="3"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1" name="Freeform 798"/>
            <p:cNvSpPr/>
            <p:nvPr/>
          </p:nvSpPr>
          <p:spPr bwMode="auto">
            <a:xfrm>
              <a:off x="10313989" y="4929189"/>
              <a:ext cx="77788" cy="61913"/>
            </a:xfrm>
            <a:custGeom>
              <a:avLst/>
              <a:gdLst>
                <a:gd name="T0" fmla="*/ 2 w 49"/>
                <a:gd name="T1" fmla="*/ 39 h 39"/>
                <a:gd name="T2" fmla="*/ 0 w 49"/>
                <a:gd name="T3" fmla="*/ 37 h 39"/>
                <a:gd name="T4" fmla="*/ 46 w 49"/>
                <a:gd name="T5" fmla="*/ 9 h 39"/>
                <a:gd name="T6" fmla="*/ 45 w 49"/>
                <a:gd name="T7" fmla="*/ 0 h 39"/>
                <a:gd name="T8" fmla="*/ 48 w 49"/>
                <a:gd name="T9" fmla="*/ 0 h 39"/>
                <a:gd name="T10" fmla="*/ 49 w 49"/>
                <a:gd name="T11" fmla="*/ 12 h 39"/>
                <a:gd name="T12" fmla="*/ 2 w 49"/>
                <a:gd name="T13" fmla="*/ 39 h 39"/>
                <a:gd name="T14" fmla="*/ 2 w 49"/>
                <a:gd name="T15" fmla="*/ 39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9">
                  <a:moveTo>
                    <a:pt x="2" y="39"/>
                  </a:moveTo>
                  <a:lnTo>
                    <a:pt x="0" y="37"/>
                  </a:lnTo>
                  <a:lnTo>
                    <a:pt x="46" y="9"/>
                  </a:lnTo>
                  <a:lnTo>
                    <a:pt x="45" y="0"/>
                  </a:lnTo>
                  <a:lnTo>
                    <a:pt x="48" y="0"/>
                  </a:lnTo>
                  <a:lnTo>
                    <a:pt x="49" y="12"/>
                  </a:lnTo>
                  <a:lnTo>
                    <a:pt x="2" y="39"/>
                  </a:lnTo>
                  <a:lnTo>
                    <a:pt x="2"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2" name="Freeform 799"/>
            <p:cNvSpPr>
              <a:spLocks noEditPoints="1"/>
            </p:cNvSpPr>
            <p:nvPr/>
          </p:nvSpPr>
          <p:spPr bwMode="auto">
            <a:xfrm>
              <a:off x="10309227" y="4924426"/>
              <a:ext cx="85725" cy="71438"/>
            </a:xfrm>
            <a:custGeom>
              <a:avLst/>
              <a:gdLst>
                <a:gd name="T0" fmla="*/ 0 w 54"/>
                <a:gd name="T1" fmla="*/ 39 h 45"/>
                <a:gd name="T2" fmla="*/ 47 w 54"/>
                <a:gd name="T3" fmla="*/ 11 h 45"/>
                <a:gd name="T4" fmla="*/ 46 w 54"/>
                <a:gd name="T5" fmla="*/ 0 h 45"/>
                <a:gd name="T6" fmla="*/ 48 w 54"/>
                <a:gd name="T7" fmla="*/ 0 h 45"/>
                <a:gd name="T8" fmla="*/ 53 w 54"/>
                <a:gd name="T9" fmla="*/ 0 h 45"/>
                <a:gd name="T10" fmla="*/ 54 w 54"/>
                <a:gd name="T11" fmla="*/ 16 h 45"/>
                <a:gd name="T12" fmla="*/ 6 w 54"/>
                <a:gd name="T13" fmla="*/ 44 h 45"/>
                <a:gd name="T14" fmla="*/ 4 w 54"/>
                <a:gd name="T15" fmla="*/ 45 h 45"/>
                <a:gd name="T16" fmla="*/ 0 w 54"/>
                <a:gd name="T17" fmla="*/ 39 h 45"/>
                <a:gd name="T18" fmla="*/ 0 w 54"/>
                <a:gd name="T19" fmla="*/ 39 h 45"/>
                <a:gd name="T20" fmla="*/ 5 w 54"/>
                <a:gd name="T21" fmla="*/ 42 h 45"/>
                <a:gd name="T22" fmla="*/ 6 w 54"/>
                <a:gd name="T23" fmla="*/ 41 h 45"/>
                <a:gd name="T24" fmla="*/ 5 w 54"/>
                <a:gd name="T25" fmla="*/ 42 h 45"/>
                <a:gd name="T26" fmla="*/ 5 w 54"/>
                <a:gd name="T27" fmla="*/ 4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45">
                  <a:moveTo>
                    <a:pt x="0" y="39"/>
                  </a:moveTo>
                  <a:lnTo>
                    <a:pt x="47" y="11"/>
                  </a:lnTo>
                  <a:lnTo>
                    <a:pt x="46" y="0"/>
                  </a:lnTo>
                  <a:lnTo>
                    <a:pt x="48" y="0"/>
                  </a:lnTo>
                  <a:lnTo>
                    <a:pt x="53" y="0"/>
                  </a:lnTo>
                  <a:lnTo>
                    <a:pt x="54" y="16"/>
                  </a:lnTo>
                  <a:lnTo>
                    <a:pt x="6" y="44"/>
                  </a:lnTo>
                  <a:lnTo>
                    <a:pt x="4" y="45"/>
                  </a:lnTo>
                  <a:lnTo>
                    <a:pt x="0" y="39"/>
                  </a:lnTo>
                  <a:lnTo>
                    <a:pt x="0" y="39"/>
                  </a:lnTo>
                  <a:close/>
                  <a:moveTo>
                    <a:pt x="5" y="42"/>
                  </a:moveTo>
                  <a:lnTo>
                    <a:pt x="6" y="41"/>
                  </a:lnTo>
                  <a:lnTo>
                    <a:pt x="5" y="42"/>
                  </a:lnTo>
                  <a:lnTo>
                    <a:pt x="5" y="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3" name="Freeform 800"/>
            <p:cNvSpPr/>
            <p:nvPr/>
          </p:nvSpPr>
          <p:spPr bwMode="auto">
            <a:xfrm>
              <a:off x="10388602" y="4943476"/>
              <a:ext cx="19050" cy="11113"/>
            </a:xfrm>
            <a:custGeom>
              <a:avLst/>
              <a:gdLst>
                <a:gd name="T0" fmla="*/ 0 w 12"/>
                <a:gd name="T1" fmla="*/ 3 h 7"/>
                <a:gd name="T2" fmla="*/ 1 w 12"/>
                <a:gd name="T3" fmla="*/ 0 h 7"/>
                <a:gd name="T4" fmla="*/ 12 w 12"/>
                <a:gd name="T5" fmla="*/ 4 h 7"/>
                <a:gd name="T6" fmla="*/ 11 w 12"/>
                <a:gd name="T7" fmla="*/ 7 h 7"/>
                <a:gd name="T8" fmla="*/ 0 w 12"/>
                <a:gd name="T9" fmla="*/ 3 h 7"/>
                <a:gd name="T10" fmla="*/ 0 w 12"/>
                <a:gd name="T11" fmla="*/ 3 h 7"/>
              </a:gdLst>
              <a:ahLst/>
              <a:cxnLst>
                <a:cxn ang="0">
                  <a:pos x="T0" y="T1"/>
                </a:cxn>
                <a:cxn ang="0">
                  <a:pos x="T2" y="T3"/>
                </a:cxn>
                <a:cxn ang="0">
                  <a:pos x="T4" y="T5"/>
                </a:cxn>
                <a:cxn ang="0">
                  <a:pos x="T6" y="T7"/>
                </a:cxn>
                <a:cxn ang="0">
                  <a:pos x="T8" y="T9"/>
                </a:cxn>
                <a:cxn ang="0">
                  <a:pos x="T10" y="T11"/>
                </a:cxn>
              </a:cxnLst>
              <a:rect l="0" t="0" r="r" b="b"/>
              <a:pathLst>
                <a:path w="12" h="7">
                  <a:moveTo>
                    <a:pt x="0" y="3"/>
                  </a:moveTo>
                  <a:lnTo>
                    <a:pt x="1" y="0"/>
                  </a:lnTo>
                  <a:lnTo>
                    <a:pt x="12" y="4"/>
                  </a:lnTo>
                  <a:lnTo>
                    <a:pt x="11" y="7"/>
                  </a:lnTo>
                  <a:lnTo>
                    <a:pt x="0" y="3"/>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4" name="Freeform 801"/>
            <p:cNvSpPr/>
            <p:nvPr/>
          </p:nvSpPr>
          <p:spPr bwMode="auto">
            <a:xfrm>
              <a:off x="10383839" y="4938714"/>
              <a:ext cx="28575" cy="19050"/>
            </a:xfrm>
            <a:custGeom>
              <a:avLst/>
              <a:gdLst>
                <a:gd name="T0" fmla="*/ 2 w 18"/>
                <a:gd name="T1" fmla="*/ 8 h 12"/>
                <a:gd name="T2" fmla="*/ 3 w 18"/>
                <a:gd name="T3" fmla="*/ 6 h 12"/>
                <a:gd name="T4" fmla="*/ 5 w 18"/>
                <a:gd name="T5" fmla="*/ 7 h 12"/>
                <a:gd name="T6" fmla="*/ 3 w 18"/>
                <a:gd name="T7" fmla="*/ 6 h 12"/>
                <a:gd name="T8" fmla="*/ 2 w 18"/>
                <a:gd name="T9" fmla="*/ 8 h 12"/>
                <a:gd name="T10" fmla="*/ 0 w 18"/>
                <a:gd name="T11" fmla="*/ 7 h 12"/>
                <a:gd name="T12" fmla="*/ 2 w 18"/>
                <a:gd name="T13" fmla="*/ 0 h 12"/>
                <a:gd name="T14" fmla="*/ 18 w 18"/>
                <a:gd name="T15" fmla="*/ 6 h 12"/>
                <a:gd name="T16" fmla="*/ 16 w 18"/>
                <a:gd name="T17" fmla="*/ 12 h 12"/>
                <a:gd name="T18" fmla="*/ 2 w 18"/>
                <a:gd name="T19" fmla="*/ 8 h 12"/>
                <a:gd name="T20" fmla="*/ 2 w 18"/>
                <a:gd name="T21"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12">
                  <a:moveTo>
                    <a:pt x="2" y="8"/>
                  </a:moveTo>
                  <a:lnTo>
                    <a:pt x="3" y="6"/>
                  </a:lnTo>
                  <a:lnTo>
                    <a:pt x="5" y="7"/>
                  </a:lnTo>
                  <a:lnTo>
                    <a:pt x="3" y="6"/>
                  </a:lnTo>
                  <a:lnTo>
                    <a:pt x="2" y="8"/>
                  </a:lnTo>
                  <a:lnTo>
                    <a:pt x="0" y="7"/>
                  </a:lnTo>
                  <a:lnTo>
                    <a:pt x="2" y="0"/>
                  </a:lnTo>
                  <a:lnTo>
                    <a:pt x="18" y="6"/>
                  </a:lnTo>
                  <a:lnTo>
                    <a:pt x="16" y="12"/>
                  </a:lnTo>
                  <a:lnTo>
                    <a:pt x="2" y="8"/>
                  </a:lnTo>
                  <a:lnTo>
                    <a:pt x="2"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5" name="Freeform 802"/>
            <p:cNvSpPr/>
            <p:nvPr/>
          </p:nvSpPr>
          <p:spPr bwMode="auto">
            <a:xfrm>
              <a:off x="10390189" y="4938714"/>
              <a:ext cx="17463" cy="11113"/>
            </a:xfrm>
            <a:custGeom>
              <a:avLst/>
              <a:gdLst>
                <a:gd name="T0" fmla="*/ 4 w 10"/>
                <a:gd name="T1" fmla="*/ 5 h 6"/>
                <a:gd name="T2" fmla="*/ 1 w 10"/>
                <a:gd name="T3" fmla="*/ 6 h 6"/>
                <a:gd name="T4" fmla="*/ 1 w 10"/>
                <a:gd name="T5" fmla="*/ 6 h 6"/>
                <a:gd name="T6" fmla="*/ 0 w 10"/>
                <a:gd name="T7" fmla="*/ 4 h 6"/>
                <a:gd name="T8" fmla="*/ 10 w 10"/>
                <a:gd name="T9" fmla="*/ 0 h 6"/>
                <a:gd name="T10" fmla="*/ 10 w 10"/>
                <a:gd name="T11" fmla="*/ 0 h 6"/>
                <a:gd name="T12" fmla="*/ 10 w 10"/>
                <a:gd name="T13" fmla="*/ 0 h 6"/>
                <a:gd name="T14" fmla="*/ 10 w 10"/>
                <a:gd name="T15" fmla="*/ 3 h 6"/>
                <a:gd name="T16" fmla="*/ 4 w 10"/>
                <a:gd name="T17" fmla="*/ 5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6">
                  <a:moveTo>
                    <a:pt x="4" y="5"/>
                  </a:moveTo>
                  <a:cubicBezTo>
                    <a:pt x="3" y="6"/>
                    <a:pt x="1" y="6"/>
                    <a:pt x="1" y="6"/>
                  </a:cubicBezTo>
                  <a:cubicBezTo>
                    <a:pt x="1" y="6"/>
                    <a:pt x="1" y="6"/>
                    <a:pt x="1" y="6"/>
                  </a:cubicBezTo>
                  <a:cubicBezTo>
                    <a:pt x="0" y="4"/>
                    <a:pt x="0" y="4"/>
                    <a:pt x="0" y="4"/>
                  </a:cubicBezTo>
                  <a:cubicBezTo>
                    <a:pt x="0" y="4"/>
                    <a:pt x="5" y="0"/>
                    <a:pt x="10" y="0"/>
                  </a:cubicBezTo>
                  <a:cubicBezTo>
                    <a:pt x="10" y="0"/>
                    <a:pt x="10" y="0"/>
                    <a:pt x="10" y="0"/>
                  </a:cubicBezTo>
                  <a:cubicBezTo>
                    <a:pt x="10" y="0"/>
                    <a:pt x="10" y="0"/>
                    <a:pt x="10" y="0"/>
                  </a:cubicBezTo>
                  <a:cubicBezTo>
                    <a:pt x="10" y="3"/>
                    <a:pt x="10" y="3"/>
                    <a:pt x="10" y="3"/>
                  </a:cubicBezTo>
                  <a:cubicBezTo>
                    <a:pt x="8" y="3"/>
                    <a:pt x="6" y="4"/>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6" name="Freeform 803"/>
            <p:cNvSpPr/>
            <p:nvPr/>
          </p:nvSpPr>
          <p:spPr bwMode="auto">
            <a:xfrm>
              <a:off x="10383839" y="4930776"/>
              <a:ext cx="26988" cy="23813"/>
            </a:xfrm>
            <a:custGeom>
              <a:avLst/>
              <a:gdLst>
                <a:gd name="T0" fmla="*/ 0 w 16"/>
                <a:gd name="T1" fmla="*/ 8 h 14"/>
                <a:gd name="T2" fmla="*/ 3 w 16"/>
                <a:gd name="T3" fmla="*/ 7 h 14"/>
                <a:gd name="T4" fmla="*/ 4 w 16"/>
                <a:gd name="T5" fmla="*/ 7 h 14"/>
                <a:gd name="T6" fmla="*/ 4 w 16"/>
                <a:gd name="T7" fmla="*/ 7 h 14"/>
                <a:gd name="T8" fmla="*/ 6 w 16"/>
                <a:gd name="T9" fmla="*/ 5 h 14"/>
                <a:gd name="T10" fmla="*/ 6 w 16"/>
                <a:gd name="T11" fmla="*/ 5 h 14"/>
                <a:gd name="T12" fmla="*/ 13 w 16"/>
                <a:gd name="T13" fmla="*/ 3 h 14"/>
                <a:gd name="T14" fmla="*/ 13 w 16"/>
                <a:gd name="T15" fmla="*/ 3 h 14"/>
                <a:gd name="T16" fmla="*/ 15 w 16"/>
                <a:gd name="T17" fmla="*/ 0 h 14"/>
                <a:gd name="T18" fmla="*/ 16 w 16"/>
                <a:gd name="T19" fmla="*/ 5 h 14"/>
                <a:gd name="T20" fmla="*/ 16 w 16"/>
                <a:gd name="T21" fmla="*/ 10 h 14"/>
                <a:gd name="T22" fmla="*/ 14 w 16"/>
                <a:gd name="T23" fmla="*/ 10 h 14"/>
                <a:gd name="T24" fmla="*/ 9 w 16"/>
                <a:gd name="T25" fmla="*/ 11 h 14"/>
                <a:gd name="T26" fmla="*/ 9 w 16"/>
                <a:gd name="T27" fmla="*/ 11 h 14"/>
                <a:gd name="T28" fmla="*/ 8 w 16"/>
                <a:gd name="T29" fmla="*/ 10 h 14"/>
                <a:gd name="T30" fmla="*/ 9 w 16"/>
                <a:gd name="T31" fmla="*/ 11 h 14"/>
                <a:gd name="T32" fmla="*/ 6 w 16"/>
                <a:gd name="T33" fmla="*/ 13 h 14"/>
                <a:gd name="T34" fmla="*/ 6 w 16"/>
                <a:gd name="T35" fmla="*/ 13 h 14"/>
                <a:gd name="T36" fmla="*/ 5 w 16"/>
                <a:gd name="T37" fmla="*/ 14 h 14"/>
                <a:gd name="T38" fmla="*/ 0 w 16"/>
                <a:gd name="T39"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 h="14">
                  <a:moveTo>
                    <a:pt x="0" y="8"/>
                  </a:moveTo>
                  <a:cubicBezTo>
                    <a:pt x="3" y="7"/>
                    <a:pt x="3" y="7"/>
                    <a:pt x="3" y="7"/>
                  </a:cubicBezTo>
                  <a:cubicBezTo>
                    <a:pt x="3" y="7"/>
                    <a:pt x="3" y="7"/>
                    <a:pt x="4" y="7"/>
                  </a:cubicBezTo>
                  <a:cubicBezTo>
                    <a:pt x="4" y="7"/>
                    <a:pt x="4" y="7"/>
                    <a:pt x="4" y="7"/>
                  </a:cubicBezTo>
                  <a:cubicBezTo>
                    <a:pt x="4" y="6"/>
                    <a:pt x="5" y="6"/>
                    <a:pt x="6" y="5"/>
                  </a:cubicBezTo>
                  <a:cubicBezTo>
                    <a:pt x="6" y="5"/>
                    <a:pt x="6" y="5"/>
                    <a:pt x="6" y="5"/>
                  </a:cubicBezTo>
                  <a:cubicBezTo>
                    <a:pt x="8" y="5"/>
                    <a:pt x="10" y="4"/>
                    <a:pt x="13" y="3"/>
                  </a:cubicBezTo>
                  <a:cubicBezTo>
                    <a:pt x="13" y="3"/>
                    <a:pt x="13" y="3"/>
                    <a:pt x="13" y="3"/>
                  </a:cubicBezTo>
                  <a:cubicBezTo>
                    <a:pt x="15" y="0"/>
                    <a:pt x="15" y="0"/>
                    <a:pt x="15" y="0"/>
                  </a:cubicBezTo>
                  <a:cubicBezTo>
                    <a:pt x="16" y="5"/>
                    <a:pt x="16" y="5"/>
                    <a:pt x="16" y="5"/>
                  </a:cubicBezTo>
                  <a:cubicBezTo>
                    <a:pt x="16" y="10"/>
                    <a:pt x="16" y="10"/>
                    <a:pt x="16" y="10"/>
                  </a:cubicBezTo>
                  <a:cubicBezTo>
                    <a:pt x="14" y="10"/>
                    <a:pt x="14" y="10"/>
                    <a:pt x="14" y="10"/>
                  </a:cubicBezTo>
                  <a:cubicBezTo>
                    <a:pt x="13" y="10"/>
                    <a:pt x="11" y="11"/>
                    <a:pt x="9" y="11"/>
                  </a:cubicBezTo>
                  <a:cubicBezTo>
                    <a:pt x="9" y="11"/>
                    <a:pt x="9" y="11"/>
                    <a:pt x="9" y="11"/>
                  </a:cubicBezTo>
                  <a:cubicBezTo>
                    <a:pt x="8" y="10"/>
                    <a:pt x="8" y="10"/>
                    <a:pt x="8" y="10"/>
                  </a:cubicBezTo>
                  <a:cubicBezTo>
                    <a:pt x="9" y="11"/>
                    <a:pt x="9" y="11"/>
                    <a:pt x="9" y="11"/>
                  </a:cubicBezTo>
                  <a:cubicBezTo>
                    <a:pt x="8" y="12"/>
                    <a:pt x="6" y="13"/>
                    <a:pt x="6" y="13"/>
                  </a:cubicBezTo>
                  <a:cubicBezTo>
                    <a:pt x="6" y="13"/>
                    <a:pt x="6" y="13"/>
                    <a:pt x="6" y="13"/>
                  </a:cubicBezTo>
                  <a:cubicBezTo>
                    <a:pt x="5" y="14"/>
                    <a:pt x="5" y="14"/>
                    <a:pt x="5" y="14"/>
                  </a:cubicBezTo>
                  <a:cubicBezTo>
                    <a:pt x="0" y="8"/>
                    <a:pt x="0" y="8"/>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7" name="Freeform 804"/>
            <p:cNvSpPr/>
            <p:nvPr/>
          </p:nvSpPr>
          <p:spPr bwMode="auto">
            <a:xfrm>
              <a:off x="10229852" y="5065714"/>
              <a:ext cx="26988" cy="39688"/>
            </a:xfrm>
            <a:custGeom>
              <a:avLst/>
              <a:gdLst>
                <a:gd name="T0" fmla="*/ 0 w 17"/>
                <a:gd name="T1" fmla="*/ 24 h 25"/>
                <a:gd name="T2" fmla="*/ 1 w 17"/>
                <a:gd name="T3" fmla="*/ 21 h 25"/>
                <a:gd name="T4" fmla="*/ 10 w 17"/>
                <a:gd name="T5" fmla="*/ 22 h 25"/>
                <a:gd name="T6" fmla="*/ 13 w 17"/>
                <a:gd name="T7" fmla="*/ 0 h 25"/>
                <a:gd name="T8" fmla="*/ 17 w 17"/>
                <a:gd name="T9" fmla="*/ 1 h 25"/>
                <a:gd name="T10" fmla="*/ 13 w 17"/>
                <a:gd name="T11" fmla="*/ 25 h 25"/>
                <a:gd name="T12" fmla="*/ 0 w 17"/>
                <a:gd name="T13" fmla="*/ 24 h 25"/>
                <a:gd name="T14" fmla="*/ 0 w 17"/>
                <a:gd name="T15" fmla="*/ 24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5">
                  <a:moveTo>
                    <a:pt x="0" y="24"/>
                  </a:moveTo>
                  <a:lnTo>
                    <a:pt x="1" y="21"/>
                  </a:lnTo>
                  <a:lnTo>
                    <a:pt x="10" y="22"/>
                  </a:lnTo>
                  <a:lnTo>
                    <a:pt x="13" y="0"/>
                  </a:lnTo>
                  <a:lnTo>
                    <a:pt x="17" y="1"/>
                  </a:lnTo>
                  <a:lnTo>
                    <a:pt x="13" y="25"/>
                  </a:lnTo>
                  <a:lnTo>
                    <a:pt x="0" y="24"/>
                  </a:lnTo>
                  <a:lnTo>
                    <a:pt x="0"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8" name="Freeform 805"/>
            <p:cNvSpPr/>
            <p:nvPr/>
          </p:nvSpPr>
          <p:spPr bwMode="auto">
            <a:xfrm>
              <a:off x="10226677" y="5062539"/>
              <a:ext cx="33338" cy="47625"/>
            </a:xfrm>
            <a:custGeom>
              <a:avLst/>
              <a:gdLst>
                <a:gd name="T0" fmla="*/ 2 w 21"/>
                <a:gd name="T1" fmla="*/ 29 h 30"/>
                <a:gd name="T2" fmla="*/ 2 w 21"/>
                <a:gd name="T3" fmla="*/ 26 h 30"/>
                <a:gd name="T4" fmla="*/ 4 w 21"/>
                <a:gd name="T5" fmla="*/ 26 h 30"/>
                <a:gd name="T6" fmla="*/ 2 w 21"/>
                <a:gd name="T7" fmla="*/ 26 h 30"/>
                <a:gd name="T8" fmla="*/ 2 w 21"/>
                <a:gd name="T9" fmla="*/ 29 h 30"/>
                <a:gd name="T10" fmla="*/ 0 w 21"/>
                <a:gd name="T11" fmla="*/ 29 h 30"/>
                <a:gd name="T12" fmla="*/ 0 w 21"/>
                <a:gd name="T13" fmla="*/ 26 h 30"/>
                <a:gd name="T14" fmla="*/ 1 w 21"/>
                <a:gd name="T15" fmla="*/ 21 h 30"/>
                <a:gd name="T16" fmla="*/ 11 w 21"/>
                <a:gd name="T17" fmla="*/ 22 h 30"/>
                <a:gd name="T18" fmla="*/ 14 w 21"/>
                <a:gd name="T19" fmla="*/ 0 h 30"/>
                <a:gd name="T20" fmla="*/ 21 w 21"/>
                <a:gd name="T21" fmla="*/ 1 h 30"/>
                <a:gd name="T22" fmla="*/ 17 w 21"/>
                <a:gd name="T23" fmla="*/ 30 h 30"/>
                <a:gd name="T24" fmla="*/ 2 w 21"/>
                <a:gd name="T25" fmla="*/ 29 h 30"/>
                <a:gd name="T26" fmla="*/ 2 w 21"/>
                <a:gd name="T27" fmla="*/ 2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 h="30">
                  <a:moveTo>
                    <a:pt x="2" y="29"/>
                  </a:moveTo>
                  <a:lnTo>
                    <a:pt x="2" y="26"/>
                  </a:lnTo>
                  <a:lnTo>
                    <a:pt x="4" y="26"/>
                  </a:lnTo>
                  <a:lnTo>
                    <a:pt x="2" y="26"/>
                  </a:lnTo>
                  <a:lnTo>
                    <a:pt x="2" y="29"/>
                  </a:lnTo>
                  <a:lnTo>
                    <a:pt x="0" y="29"/>
                  </a:lnTo>
                  <a:lnTo>
                    <a:pt x="0" y="26"/>
                  </a:lnTo>
                  <a:lnTo>
                    <a:pt x="1" y="21"/>
                  </a:lnTo>
                  <a:lnTo>
                    <a:pt x="11" y="22"/>
                  </a:lnTo>
                  <a:lnTo>
                    <a:pt x="14" y="0"/>
                  </a:lnTo>
                  <a:lnTo>
                    <a:pt x="21" y="1"/>
                  </a:lnTo>
                  <a:lnTo>
                    <a:pt x="17" y="30"/>
                  </a:lnTo>
                  <a:lnTo>
                    <a:pt x="2" y="29"/>
                  </a:lnTo>
                  <a:lnTo>
                    <a:pt x="2"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49" name="Freeform 806"/>
            <p:cNvSpPr/>
            <p:nvPr/>
          </p:nvSpPr>
          <p:spPr bwMode="auto">
            <a:xfrm>
              <a:off x="10274302" y="5067301"/>
              <a:ext cx="17463" cy="41275"/>
            </a:xfrm>
            <a:custGeom>
              <a:avLst/>
              <a:gdLst>
                <a:gd name="T0" fmla="*/ 0 w 11"/>
                <a:gd name="T1" fmla="*/ 26 h 26"/>
                <a:gd name="T2" fmla="*/ 1 w 11"/>
                <a:gd name="T3" fmla="*/ 0 h 26"/>
                <a:gd name="T4" fmla="*/ 4 w 11"/>
                <a:gd name="T5" fmla="*/ 1 h 26"/>
                <a:gd name="T6" fmla="*/ 3 w 11"/>
                <a:gd name="T7" fmla="*/ 22 h 26"/>
                <a:gd name="T8" fmla="*/ 11 w 11"/>
                <a:gd name="T9" fmla="*/ 22 h 26"/>
                <a:gd name="T10" fmla="*/ 11 w 11"/>
                <a:gd name="T11" fmla="*/ 24 h 26"/>
                <a:gd name="T12" fmla="*/ 0 w 11"/>
                <a:gd name="T13" fmla="*/ 26 h 26"/>
                <a:gd name="T14" fmla="*/ 0 w 11"/>
                <a:gd name="T15" fmla="*/ 26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6">
                  <a:moveTo>
                    <a:pt x="0" y="26"/>
                  </a:moveTo>
                  <a:lnTo>
                    <a:pt x="1" y="0"/>
                  </a:lnTo>
                  <a:lnTo>
                    <a:pt x="4" y="1"/>
                  </a:lnTo>
                  <a:lnTo>
                    <a:pt x="3" y="22"/>
                  </a:lnTo>
                  <a:lnTo>
                    <a:pt x="11" y="22"/>
                  </a:lnTo>
                  <a:lnTo>
                    <a:pt x="11" y="24"/>
                  </a:lnTo>
                  <a:lnTo>
                    <a:pt x="0" y="26"/>
                  </a:ln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0" name="Freeform 807"/>
            <p:cNvSpPr>
              <a:spLocks noEditPoints="1"/>
            </p:cNvSpPr>
            <p:nvPr/>
          </p:nvSpPr>
          <p:spPr bwMode="auto">
            <a:xfrm>
              <a:off x="10269539" y="5064126"/>
              <a:ext cx="25400" cy="47625"/>
            </a:xfrm>
            <a:custGeom>
              <a:avLst/>
              <a:gdLst>
                <a:gd name="T0" fmla="*/ 2 w 16"/>
                <a:gd name="T1" fmla="*/ 0 h 30"/>
                <a:gd name="T2" fmla="*/ 4 w 16"/>
                <a:gd name="T3" fmla="*/ 0 h 30"/>
                <a:gd name="T4" fmla="*/ 9 w 16"/>
                <a:gd name="T5" fmla="*/ 1 h 30"/>
                <a:gd name="T6" fmla="*/ 8 w 16"/>
                <a:gd name="T7" fmla="*/ 22 h 30"/>
                <a:gd name="T8" fmla="*/ 16 w 16"/>
                <a:gd name="T9" fmla="*/ 22 h 30"/>
                <a:gd name="T10" fmla="*/ 16 w 16"/>
                <a:gd name="T11" fmla="*/ 24 h 30"/>
                <a:gd name="T12" fmla="*/ 16 w 16"/>
                <a:gd name="T13" fmla="*/ 29 h 30"/>
                <a:gd name="T14" fmla="*/ 3 w 16"/>
                <a:gd name="T15" fmla="*/ 30 h 30"/>
                <a:gd name="T16" fmla="*/ 0 w 16"/>
                <a:gd name="T17" fmla="*/ 30 h 30"/>
                <a:gd name="T18" fmla="*/ 2 w 16"/>
                <a:gd name="T19" fmla="*/ 0 h 30"/>
                <a:gd name="T20" fmla="*/ 2 w 16"/>
                <a:gd name="T21" fmla="*/ 0 h 30"/>
                <a:gd name="T22" fmla="*/ 5 w 16"/>
                <a:gd name="T23" fmla="*/ 28 h 30"/>
                <a:gd name="T24" fmla="*/ 3 w 16"/>
                <a:gd name="T25" fmla="*/ 28 h 30"/>
                <a:gd name="T26" fmla="*/ 5 w 16"/>
                <a:gd name="T27" fmla="*/ 28 h 30"/>
                <a:gd name="T28" fmla="*/ 5 w 16"/>
                <a:gd name="T29" fmla="*/ 2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30">
                  <a:moveTo>
                    <a:pt x="2" y="0"/>
                  </a:moveTo>
                  <a:lnTo>
                    <a:pt x="4" y="0"/>
                  </a:lnTo>
                  <a:lnTo>
                    <a:pt x="9" y="1"/>
                  </a:lnTo>
                  <a:lnTo>
                    <a:pt x="8" y="22"/>
                  </a:lnTo>
                  <a:lnTo>
                    <a:pt x="16" y="22"/>
                  </a:lnTo>
                  <a:lnTo>
                    <a:pt x="16" y="24"/>
                  </a:lnTo>
                  <a:lnTo>
                    <a:pt x="16" y="29"/>
                  </a:lnTo>
                  <a:lnTo>
                    <a:pt x="3" y="30"/>
                  </a:lnTo>
                  <a:lnTo>
                    <a:pt x="0" y="30"/>
                  </a:lnTo>
                  <a:lnTo>
                    <a:pt x="2" y="0"/>
                  </a:lnTo>
                  <a:lnTo>
                    <a:pt x="2" y="0"/>
                  </a:lnTo>
                  <a:close/>
                  <a:moveTo>
                    <a:pt x="5" y="28"/>
                  </a:moveTo>
                  <a:lnTo>
                    <a:pt x="3" y="28"/>
                  </a:lnTo>
                  <a:lnTo>
                    <a:pt x="5" y="28"/>
                  </a:lnTo>
                  <a:lnTo>
                    <a:pt x="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grpSp>
        <p:nvGrpSpPr>
          <p:cNvPr id="51" name="组合 50"/>
          <p:cNvGrpSpPr/>
          <p:nvPr/>
        </p:nvGrpSpPr>
        <p:grpSpPr>
          <a:xfrm>
            <a:off x="3682052" y="4989032"/>
            <a:ext cx="967497" cy="1375414"/>
            <a:chOff x="4000501" y="6832601"/>
            <a:chExt cx="293688" cy="417513"/>
          </a:xfrm>
          <a:solidFill>
            <a:schemeClr val="tx1">
              <a:lumMod val="75000"/>
              <a:lumOff val="25000"/>
            </a:schemeClr>
          </a:solidFill>
        </p:grpSpPr>
        <p:sp>
          <p:nvSpPr>
            <p:cNvPr id="52" name="Freeform 1376"/>
            <p:cNvSpPr>
              <a:spLocks noEditPoints="1"/>
            </p:cNvSpPr>
            <p:nvPr/>
          </p:nvSpPr>
          <p:spPr bwMode="auto">
            <a:xfrm>
              <a:off x="4038601" y="6897688"/>
              <a:ext cx="236538" cy="238125"/>
            </a:xfrm>
            <a:custGeom>
              <a:avLst/>
              <a:gdLst>
                <a:gd name="T0" fmla="*/ 113 w 136"/>
                <a:gd name="T1" fmla="*/ 23 h 136"/>
                <a:gd name="T2" fmla="*/ 109 w 136"/>
                <a:gd name="T3" fmla="*/ 109 h 136"/>
                <a:gd name="T4" fmla="*/ 109 w 136"/>
                <a:gd name="T5" fmla="*/ 109 h 136"/>
                <a:gd name="T6" fmla="*/ 23 w 136"/>
                <a:gd name="T7" fmla="*/ 113 h 136"/>
                <a:gd name="T8" fmla="*/ 23 w 136"/>
                <a:gd name="T9" fmla="*/ 113 h 136"/>
                <a:gd name="T10" fmla="*/ 27 w 136"/>
                <a:gd name="T11" fmla="*/ 27 h 136"/>
                <a:gd name="T12" fmla="*/ 27 w 136"/>
                <a:gd name="T13" fmla="*/ 27 h 136"/>
                <a:gd name="T14" fmla="*/ 113 w 136"/>
                <a:gd name="T15" fmla="*/ 23 h 136"/>
                <a:gd name="T16" fmla="*/ 111 w 136"/>
                <a:gd name="T17" fmla="*/ 25 h 136"/>
                <a:gd name="T18" fmla="*/ 29 w 136"/>
                <a:gd name="T19" fmla="*/ 29 h 136"/>
                <a:gd name="T20" fmla="*/ 29 w 136"/>
                <a:gd name="T21" fmla="*/ 29 h 136"/>
                <a:gd name="T22" fmla="*/ 26 w 136"/>
                <a:gd name="T23" fmla="*/ 111 h 136"/>
                <a:gd name="T24" fmla="*/ 26 w 136"/>
                <a:gd name="T25" fmla="*/ 111 h 136"/>
                <a:gd name="T26" fmla="*/ 107 w 136"/>
                <a:gd name="T27" fmla="*/ 107 h 136"/>
                <a:gd name="T28" fmla="*/ 107 w 136"/>
                <a:gd name="T29" fmla="*/ 107 h 136"/>
                <a:gd name="T30" fmla="*/ 111 w 136"/>
                <a:gd name="T31" fmla="*/ 2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6" h="136">
                  <a:moveTo>
                    <a:pt x="113" y="23"/>
                  </a:moveTo>
                  <a:cubicBezTo>
                    <a:pt x="136" y="46"/>
                    <a:pt x="134" y="84"/>
                    <a:pt x="109" y="109"/>
                  </a:cubicBezTo>
                  <a:cubicBezTo>
                    <a:pt x="109" y="109"/>
                    <a:pt x="109" y="109"/>
                    <a:pt x="109" y="109"/>
                  </a:cubicBezTo>
                  <a:cubicBezTo>
                    <a:pt x="85" y="134"/>
                    <a:pt x="46" y="136"/>
                    <a:pt x="23" y="113"/>
                  </a:cubicBezTo>
                  <a:cubicBezTo>
                    <a:pt x="23" y="113"/>
                    <a:pt x="23" y="113"/>
                    <a:pt x="23" y="113"/>
                  </a:cubicBezTo>
                  <a:cubicBezTo>
                    <a:pt x="0" y="90"/>
                    <a:pt x="2" y="52"/>
                    <a:pt x="27" y="27"/>
                  </a:cubicBezTo>
                  <a:cubicBezTo>
                    <a:pt x="27" y="27"/>
                    <a:pt x="27" y="27"/>
                    <a:pt x="27" y="27"/>
                  </a:cubicBezTo>
                  <a:cubicBezTo>
                    <a:pt x="52" y="2"/>
                    <a:pt x="90" y="0"/>
                    <a:pt x="113" y="23"/>
                  </a:cubicBezTo>
                  <a:close/>
                  <a:moveTo>
                    <a:pt x="111" y="25"/>
                  </a:moveTo>
                  <a:cubicBezTo>
                    <a:pt x="89" y="4"/>
                    <a:pt x="53" y="6"/>
                    <a:pt x="29" y="29"/>
                  </a:cubicBezTo>
                  <a:cubicBezTo>
                    <a:pt x="29" y="29"/>
                    <a:pt x="29" y="29"/>
                    <a:pt x="29" y="29"/>
                  </a:cubicBezTo>
                  <a:cubicBezTo>
                    <a:pt x="6" y="53"/>
                    <a:pt x="4" y="89"/>
                    <a:pt x="26" y="111"/>
                  </a:cubicBezTo>
                  <a:cubicBezTo>
                    <a:pt x="26" y="111"/>
                    <a:pt x="26" y="111"/>
                    <a:pt x="26" y="111"/>
                  </a:cubicBezTo>
                  <a:cubicBezTo>
                    <a:pt x="47" y="132"/>
                    <a:pt x="83" y="130"/>
                    <a:pt x="107" y="107"/>
                  </a:cubicBezTo>
                  <a:cubicBezTo>
                    <a:pt x="107" y="107"/>
                    <a:pt x="107" y="107"/>
                    <a:pt x="107" y="107"/>
                  </a:cubicBezTo>
                  <a:cubicBezTo>
                    <a:pt x="131" y="83"/>
                    <a:pt x="132" y="47"/>
                    <a:pt x="111"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3" name="Freeform 1377"/>
            <p:cNvSpPr>
              <a:spLocks noEditPoints="1"/>
            </p:cNvSpPr>
            <p:nvPr/>
          </p:nvSpPr>
          <p:spPr bwMode="auto">
            <a:xfrm>
              <a:off x="4048126" y="6907213"/>
              <a:ext cx="219075" cy="219075"/>
            </a:xfrm>
            <a:custGeom>
              <a:avLst/>
              <a:gdLst>
                <a:gd name="T0" fmla="*/ 17 w 126"/>
                <a:gd name="T1" fmla="*/ 109 h 126"/>
                <a:gd name="T2" fmla="*/ 0 w 126"/>
                <a:gd name="T3" fmla="*/ 68 h 126"/>
                <a:gd name="T4" fmla="*/ 0 w 126"/>
                <a:gd name="T5" fmla="*/ 68 h 126"/>
                <a:gd name="T6" fmla="*/ 20 w 126"/>
                <a:gd name="T7" fmla="*/ 20 h 126"/>
                <a:gd name="T8" fmla="*/ 20 w 126"/>
                <a:gd name="T9" fmla="*/ 20 h 126"/>
                <a:gd name="T10" fmla="*/ 68 w 126"/>
                <a:gd name="T11" fmla="*/ 0 h 126"/>
                <a:gd name="T12" fmla="*/ 68 w 126"/>
                <a:gd name="T13" fmla="*/ 0 h 126"/>
                <a:gd name="T14" fmla="*/ 110 w 126"/>
                <a:gd name="T15" fmla="*/ 17 h 126"/>
                <a:gd name="T16" fmla="*/ 110 w 126"/>
                <a:gd name="T17" fmla="*/ 17 h 126"/>
                <a:gd name="T18" fmla="*/ 108 w 126"/>
                <a:gd name="T19" fmla="*/ 18 h 126"/>
                <a:gd name="T20" fmla="*/ 110 w 126"/>
                <a:gd name="T21" fmla="*/ 17 h 126"/>
                <a:gd name="T22" fmla="*/ 126 w 126"/>
                <a:gd name="T23" fmla="*/ 58 h 126"/>
                <a:gd name="T24" fmla="*/ 126 w 126"/>
                <a:gd name="T25" fmla="*/ 58 h 126"/>
                <a:gd name="T26" fmla="*/ 106 w 126"/>
                <a:gd name="T27" fmla="*/ 106 h 126"/>
                <a:gd name="T28" fmla="*/ 106 w 126"/>
                <a:gd name="T29" fmla="*/ 106 h 126"/>
                <a:gd name="T30" fmla="*/ 58 w 126"/>
                <a:gd name="T31" fmla="*/ 126 h 126"/>
                <a:gd name="T32" fmla="*/ 58 w 126"/>
                <a:gd name="T33" fmla="*/ 126 h 126"/>
                <a:gd name="T34" fmla="*/ 17 w 126"/>
                <a:gd name="T35" fmla="*/ 109 h 126"/>
                <a:gd name="T36" fmla="*/ 26 w 126"/>
                <a:gd name="T37" fmla="*/ 26 h 126"/>
                <a:gd name="T38" fmla="*/ 8 w 126"/>
                <a:gd name="T39" fmla="*/ 68 h 126"/>
                <a:gd name="T40" fmla="*/ 8 w 126"/>
                <a:gd name="T41" fmla="*/ 68 h 126"/>
                <a:gd name="T42" fmla="*/ 22 w 126"/>
                <a:gd name="T43" fmla="*/ 104 h 126"/>
                <a:gd name="T44" fmla="*/ 22 w 126"/>
                <a:gd name="T45" fmla="*/ 104 h 126"/>
                <a:gd name="T46" fmla="*/ 58 w 126"/>
                <a:gd name="T47" fmla="*/ 118 h 126"/>
                <a:gd name="T48" fmla="*/ 58 w 126"/>
                <a:gd name="T49" fmla="*/ 118 h 126"/>
                <a:gd name="T50" fmla="*/ 101 w 126"/>
                <a:gd name="T51" fmla="*/ 100 h 126"/>
                <a:gd name="T52" fmla="*/ 101 w 126"/>
                <a:gd name="T53" fmla="*/ 100 h 126"/>
                <a:gd name="T54" fmla="*/ 119 w 126"/>
                <a:gd name="T55" fmla="*/ 58 h 126"/>
                <a:gd name="T56" fmla="*/ 119 w 126"/>
                <a:gd name="T57" fmla="*/ 58 h 126"/>
                <a:gd name="T58" fmla="*/ 104 w 126"/>
                <a:gd name="T59" fmla="*/ 22 h 126"/>
                <a:gd name="T60" fmla="*/ 104 w 126"/>
                <a:gd name="T61" fmla="*/ 22 h 126"/>
                <a:gd name="T62" fmla="*/ 106 w 126"/>
                <a:gd name="T63" fmla="*/ 20 h 126"/>
                <a:gd name="T64" fmla="*/ 107 w 126"/>
                <a:gd name="T65" fmla="*/ 19 h 126"/>
                <a:gd name="T66" fmla="*/ 106 w 126"/>
                <a:gd name="T67" fmla="*/ 20 h 126"/>
                <a:gd name="T68" fmla="*/ 104 w 126"/>
                <a:gd name="T69" fmla="*/ 22 h 126"/>
                <a:gd name="T70" fmla="*/ 68 w 126"/>
                <a:gd name="T71" fmla="*/ 7 h 126"/>
                <a:gd name="T72" fmla="*/ 68 w 126"/>
                <a:gd name="T73" fmla="*/ 7 h 126"/>
                <a:gd name="T74" fmla="*/ 26 w 126"/>
                <a:gd name="T75" fmla="*/ 2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6" h="126">
                  <a:moveTo>
                    <a:pt x="17" y="109"/>
                  </a:moveTo>
                  <a:cubicBezTo>
                    <a:pt x="6" y="98"/>
                    <a:pt x="0" y="83"/>
                    <a:pt x="0" y="68"/>
                  </a:cubicBezTo>
                  <a:cubicBezTo>
                    <a:pt x="0" y="68"/>
                    <a:pt x="0" y="68"/>
                    <a:pt x="0" y="68"/>
                  </a:cubicBezTo>
                  <a:cubicBezTo>
                    <a:pt x="0" y="51"/>
                    <a:pt x="7" y="34"/>
                    <a:pt x="20" y="20"/>
                  </a:cubicBezTo>
                  <a:cubicBezTo>
                    <a:pt x="20" y="20"/>
                    <a:pt x="20" y="20"/>
                    <a:pt x="20" y="20"/>
                  </a:cubicBezTo>
                  <a:cubicBezTo>
                    <a:pt x="34" y="7"/>
                    <a:pt x="51" y="0"/>
                    <a:pt x="68" y="0"/>
                  </a:cubicBezTo>
                  <a:cubicBezTo>
                    <a:pt x="68" y="0"/>
                    <a:pt x="68" y="0"/>
                    <a:pt x="68" y="0"/>
                  </a:cubicBezTo>
                  <a:cubicBezTo>
                    <a:pt x="84" y="0"/>
                    <a:pt x="98" y="5"/>
                    <a:pt x="110" y="17"/>
                  </a:cubicBezTo>
                  <a:cubicBezTo>
                    <a:pt x="110" y="17"/>
                    <a:pt x="110" y="17"/>
                    <a:pt x="110" y="17"/>
                  </a:cubicBezTo>
                  <a:cubicBezTo>
                    <a:pt x="108" y="18"/>
                    <a:pt x="108" y="18"/>
                    <a:pt x="108" y="18"/>
                  </a:cubicBezTo>
                  <a:cubicBezTo>
                    <a:pt x="110" y="17"/>
                    <a:pt x="110" y="17"/>
                    <a:pt x="110" y="17"/>
                  </a:cubicBezTo>
                  <a:cubicBezTo>
                    <a:pt x="121" y="28"/>
                    <a:pt x="126" y="43"/>
                    <a:pt x="126" y="58"/>
                  </a:cubicBezTo>
                  <a:cubicBezTo>
                    <a:pt x="126" y="58"/>
                    <a:pt x="126" y="58"/>
                    <a:pt x="126" y="58"/>
                  </a:cubicBezTo>
                  <a:cubicBezTo>
                    <a:pt x="126" y="75"/>
                    <a:pt x="119" y="92"/>
                    <a:pt x="106" y="106"/>
                  </a:cubicBezTo>
                  <a:cubicBezTo>
                    <a:pt x="106" y="106"/>
                    <a:pt x="106" y="106"/>
                    <a:pt x="106" y="106"/>
                  </a:cubicBezTo>
                  <a:cubicBezTo>
                    <a:pt x="92" y="119"/>
                    <a:pt x="75" y="126"/>
                    <a:pt x="58" y="126"/>
                  </a:cubicBezTo>
                  <a:cubicBezTo>
                    <a:pt x="58" y="126"/>
                    <a:pt x="58" y="126"/>
                    <a:pt x="58" y="126"/>
                  </a:cubicBezTo>
                  <a:cubicBezTo>
                    <a:pt x="43" y="126"/>
                    <a:pt x="28" y="121"/>
                    <a:pt x="17" y="109"/>
                  </a:cubicBezTo>
                  <a:close/>
                  <a:moveTo>
                    <a:pt x="26" y="26"/>
                  </a:moveTo>
                  <a:cubicBezTo>
                    <a:pt x="14" y="38"/>
                    <a:pt x="8" y="53"/>
                    <a:pt x="8" y="68"/>
                  </a:cubicBezTo>
                  <a:cubicBezTo>
                    <a:pt x="8" y="68"/>
                    <a:pt x="8" y="68"/>
                    <a:pt x="8" y="68"/>
                  </a:cubicBezTo>
                  <a:cubicBezTo>
                    <a:pt x="8" y="82"/>
                    <a:pt x="12" y="94"/>
                    <a:pt x="22" y="104"/>
                  </a:cubicBezTo>
                  <a:cubicBezTo>
                    <a:pt x="22" y="104"/>
                    <a:pt x="22" y="104"/>
                    <a:pt x="22" y="104"/>
                  </a:cubicBezTo>
                  <a:cubicBezTo>
                    <a:pt x="32" y="114"/>
                    <a:pt x="45" y="118"/>
                    <a:pt x="58" y="118"/>
                  </a:cubicBezTo>
                  <a:cubicBezTo>
                    <a:pt x="58" y="118"/>
                    <a:pt x="58" y="118"/>
                    <a:pt x="58" y="118"/>
                  </a:cubicBezTo>
                  <a:cubicBezTo>
                    <a:pt x="73" y="118"/>
                    <a:pt x="88" y="112"/>
                    <a:pt x="101" y="100"/>
                  </a:cubicBezTo>
                  <a:cubicBezTo>
                    <a:pt x="101" y="100"/>
                    <a:pt x="101" y="100"/>
                    <a:pt x="101" y="100"/>
                  </a:cubicBezTo>
                  <a:cubicBezTo>
                    <a:pt x="113" y="88"/>
                    <a:pt x="119" y="73"/>
                    <a:pt x="119" y="58"/>
                  </a:cubicBezTo>
                  <a:cubicBezTo>
                    <a:pt x="119" y="58"/>
                    <a:pt x="119" y="58"/>
                    <a:pt x="119" y="58"/>
                  </a:cubicBezTo>
                  <a:cubicBezTo>
                    <a:pt x="119" y="44"/>
                    <a:pt x="114" y="32"/>
                    <a:pt x="104" y="22"/>
                  </a:cubicBezTo>
                  <a:cubicBezTo>
                    <a:pt x="104" y="22"/>
                    <a:pt x="104" y="22"/>
                    <a:pt x="104" y="22"/>
                  </a:cubicBezTo>
                  <a:cubicBezTo>
                    <a:pt x="106" y="20"/>
                    <a:pt x="106" y="20"/>
                    <a:pt x="106" y="20"/>
                  </a:cubicBezTo>
                  <a:cubicBezTo>
                    <a:pt x="107" y="19"/>
                    <a:pt x="107" y="19"/>
                    <a:pt x="107" y="19"/>
                  </a:cubicBezTo>
                  <a:cubicBezTo>
                    <a:pt x="106" y="20"/>
                    <a:pt x="106" y="20"/>
                    <a:pt x="106" y="20"/>
                  </a:cubicBezTo>
                  <a:cubicBezTo>
                    <a:pt x="104" y="22"/>
                    <a:pt x="104" y="22"/>
                    <a:pt x="104" y="22"/>
                  </a:cubicBezTo>
                  <a:cubicBezTo>
                    <a:pt x="95" y="12"/>
                    <a:pt x="82" y="7"/>
                    <a:pt x="68" y="7"/>
                  </a:cubicBezTo>
                  <a:cubicBezTo>
                    <a:pt x="68" y="7"/>
                    <a:pt x="68" y="7"/>
                    <a:pt x="68" y="7"/>
                  </a:cubicBezTo>
                  <a:cubicBezTo>
                    <a:pt x="53" y="7"/>
                    <a:pt x="38" y="13"/>
                    <a:pt x="26"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4" name="Freeform 1378"/>
            <p:cNvSpPr>
              <a:spLocks noEditPoints="1"/>
            </p:cNvSpPr>
            <p:nvPr/>
          </p:nvSpPr>
          <p:spPr bwMode="auto">
            <a:xfrm>
              <a:off x="4102101" y="7016751"/>
              <a:ext cx="84138" cy="85725"/>
            </a:xfrm>
            <a:custGeom>
              <a:avLst/>
              <a:gdLst>
                <a:gd name="T0" fmla="*/ 39 w 49"/>
                <a:gd name="T1" fmla="*/ 10 h 49"/>
                <a:gd name="T2" fmla="*/ 41 w 49"/>
                <a:gd name="T3" fmla="*/ 41 h 49"/>
                <a:gd name="T4" fmla="*/ 41 w 49"/>
                <a:gd name="T5" fmla="*/ 41 h 49"/>
                <a:gd name="T6" fmla="*/ 10 w 49"/>
                <a:gd name="T7" fmla="*/ 39 h 49"/>
                <a:gd name="T8" fmla="*/ 10 w 49"/>
                <a:gd name="T9" fmla="*/ 39 h 49"/>
                <a:gd name="T10" fmla="*/ 9 w 49"/>
                <a:gd name="T11" fmla="*/ 8 h 49"/>
                <a:gd name="T12" fmla="*/ 9 w 49"/>
                <a:gd name="T13" fmla="*/ 8 h 49"/>
                <a:gd name="T14" fmla="*/ 39 w 49"/>
                <a:gd name="T15" fmla="*/ 10 h 49"/>
                <a:gd name="T16" fmla="*/ 37 w 49"/>
                <a:gd name="T17" fmla="*/ 12 h 49"/>
                <a:gd name="T18" fmla="*/ 11 w 49"/>
                <a:gd name="T19" fmla="*/ 11 h 49"/>
                <a:gd name="T20" fmla="*/ 11 w 49"/>
                <a:gd name="T21" fmla="*/ 11 h 49"/>
                <a:gd name="T22" fmla="*/ 13 w 49"/>
                <a:gd name="T23" fmla="*/ 36 h 49"/>
                <a:gd name="T24" fmla="*/ 13 w 49"/>
                <a:gd name="T25" fmla="*/ 36 h 49"/>
                <a:gd name="T26" fmla="*/ 38 w 49"/>
                <a:gd name="T27" fmla="*/ 38 h 49"/>
                <a:gd name="T28" fmla="*/ 38 w 49"/>
                <a:gd name="T29" fmla="*/ 38 h 49"/>
                <a:gd name="T30" fmla="*/ 37 w 49"/>
                <a:gd name="T31" fmla="*/ 1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9" h="49">
                  <a:moveTo>
                    <a:pt x="39" y="10"/>
                  </a:moveTo>
                  <a:cubicBezTo>
                    <a:pt x="48" y="19"/>
                    <a:pt x="49" y="32"/>
                    <a:pt x="41" y="41"/>
                  </a:cubicBezTo>
                  <a:cubicBezTo>
                    <a:pt x="41" y="41"/>
                    <a:pt x="41" y="41"/>
                    <a:pt x="41" y="41"/>
                  </a:cubicBezTo>
                  <a:cubicBezTo>
                    <a:pt x="33" y="49"/>
                    <a:pt x="19" y="48"/>
                    <a:pt x="10" y="39"/>
                  </a:cubicBezTo>
                  <a:cubicBezTo>
                    <a:pt x="10" y="39"/>
                    <a:pt x="10" y="39"/>
                    <a:pt x="10" y="39"/>
                  </a:cubicBezTo>
                  <a:cubicBezTo>
                    <a:pt x="1" y="30"/>
                    <a:pt x="0" y="16"/>
                    <a:pt x="9" y="8"/>
                  </a:cubicBezTo>
                  <a:cubicBezTo>
                    <a:pt x="9" y="8"/>
                    <a:pt x="9" y="8"/>
                    <a:pt x="9" y="8"/>
                  </a:cubicBezTo>
                  <a:cubicBezTo>
                    <a:pt x="17" y="0"/>
                    <a:pt x="30" y="1"/>
                    <a:pt x="39" y="10"/>
                  </a:cubicBezTo>
                  <a:close/>
                  <a:moveTo>
                    <a:pt x="37" y="12"/>
                  </a:moveTo>
                  <a:cubicBezTo>
                    <a:pt x="29" y="5"/>
                    <a:pt x="18" y="4"/>
                    <a:pt x="11" y="11"/>
                  </a:cubicBezTo>
                  <a:cubicBezTo>
                    <a:pt x="11" y="11"/>
                    <a:pt x="11" y="11"/>
                    <a:pt x="11" y="11"/>
                  </a:cubicBezTo>
                  <a:cubicBezTo>
                    <a:pt x="4" y="17"/>
                    <a:pt x="5" y="29"/>
                    <a:pt x="13" y="36"/>
                  </a:cubicBezTo>
                  <a:cubicBezTo>
                    <a:pt x="13" y="36"/>
                    <a:pt x="13" y="36"/>
                    <a:pt x="13" y="36"/>
                  </a:cubicBezTo>
                  <a:cubicBezTo>
                    <a:pt x="20" y="44"/>
                    <a:pt x="32" y="45"/>
                    <a:pt x="38" y="38"/>
                  </a:cubicBezTo>
                  <a:cubicBezTo>
                    <a:pt x="38" y="38"/>
                    <a:pt x="38" y="38"/>
                    <a:pt x="38" y="38"/>
                  </a:cubicBezTo>
                  <a:cubicBezTo>
                    <a:pt x="45" y="32"/>
                    <a:pt x="44" y="20"/>
                    <a:pt x="37"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5" name="Freeform 1379"/>
            <p:cNvSpPr>
              <a:spLocks noEditPoints="1"/>
            </p:cNvSpPr>
            <p:nvPr/>
          </p:nvSpPr>
          <p:spPr bwMode="auto">
            <a:xfrm>
              <a:off x="4103689" y="7018338"/>
              <a:ext cx="80963" cy="82550"/>
            </a:xfrm>
            <a:custGeom>
              <a:avLst/>
              <a:gdLst>
                <a:gd name="T0" fmla="*/ 26 w 47"/>
                <a:gd name="T1" fmla="*/ 47 h 47"/>
                <a:gd name="T2" fmla="*/ 8 w 47"/>
                <a:gd name="T3" fmla="*/ 39 h 47"/>
                <a:gd name="T4" fmla="*/ 8 w 47"/>
                <a:gd name="T5" fmla="*/ 39 h 47"/>
                <a:gd name="T6" fmla="*/ 0 w 47"/>
                <a:gd name="T7" fmla="*/ 21 h 47"/>
                <a:gd name="T8" fmla="*/ 0 w 47"/>
                <a:gd name="T9" fmla="*/ 21 h 47"/>
                <a:gd name="T10" fmla="*/ 6 w 47"/>
                <a:gd name="T11" fmla="*/ 6 h 47"/>
                <a:gd name="T12" fmla="*/ 6 w 47"/>
                <a:gd name="T13" fmla="*/ 6 h 47"/>
                <a:gd name="T14" fmla="*/ 21 w 47"/>
                <a:gd name="T15" fmla="*/ 0 h 47"/>
                <a:gd name="T16" fmla="*/ 21 w 47"/>
                <a:gd name="T17" fmla="*/ 0 h 47"/>
                <a:gd name="T18" fmla="*/ 40 w 47"/>
                <a:gd name="T19" fmla="*/ 8 h 47"/>
                <a:gd name="T20" fmla="*/ 40 w 47"/>
                <a:gd name="T21" fmla="*/ 8 h 47"/>
                <a:gd name="T22" fmla="*/ 38 w 47"/>
                <a:gd name="T23" fmla="*/ 9 h 47"/>
                <a:gd name="T24" fmla="*/ 40 w 47"/>
                <a:gd name="T25" fmla="*/ 8 h 47"/>
                <a:gd name="T26" fmla="*/ 47 w 47"/>
                <a:gd name="T27" fmla="*/ 26 h 47"/>
                <a:gd name="T28" fmla="*/ 47 w 47"/>
                <a:gd name="T29" fmla="*/ 26 h 47"/>
                <a:gd name="T30" fmla="*/ 41 w 47"/>
                <a:gd name="T31" fmla="*/ 41 h 47"/>
                <a:gd name="T32" fmla="*/ 41 w 47"/>
                <a:gd name="T33" fmla="*/ 41 h 47"/>
                <a:gd name="T34" fmla="*/ 26 w 47"/>
                <a:gd name="T35" fmla="*/ 47 h 47"/>
                <a:gd name="T36" fmla="*/ 26 w 47"/>
                <a:gd name="T37" fmla="*/ 47 h 47"/>
                <a:gd name="T38" fmla="*/ 26 w 47"/>
                <a:gd name="T39" fmla="*/ 47 h 47"/>
                <a:gd name="T40" fmla="*/ 11 w 47"/>
                <a:gd name="T41" fmla="*/ 11 h 47"/>
                <a:gd name="T42" fmla="*/ 7 w 47"/>
                <a:gd name="T43" fmla="*/ 21 h 47"/>
                <a:gd name="T44" fmla="*/ 7 w 47"/>
                <a:gd name="T45" fmla="*/ 21 h 47"/>
                <a:gd name="T46" fmla="*/ 13 w 47"/>
                <a:gd name="T47" fmla="*/ 34 h 47"/>
                <a:gd name="T48" fmla="*/ 13 w 47"/>
                <a:gd name="T49" fmla="*/ 34 h 47"/>
                <a:gd name="T50" fmla="*/ 26 w 47"/>
                <a:gd name="T51" fmla="*/ 40 h 47"/>
                <a:gd name="T52" fmla="*/ 26 w 47"/>
                <a:gd name="T53" fmla="*/ 40 h 47"/>
                <a:gd name="T54" fmla="*/ 36 w 47"/>
                <a:gd name="T55" fmla="*/ 36 h 47"/>
                <a:gd name="T56" fmla="*/ 36 w 47"/>
                <a:gd name="T57" fmla="*/ 36 h 47"/>
                <a:gd name="T58" fmla="*/ 40 w 47"/>
                <a:gd name="T59" fmla="*/ 26 h 47"/>
                <a:gd name="T60" fmla="*/ 40 w 47"/>
                <a:gd name="T61" fmla="*/ 26 h 47"/>
                <a:gd name="T62" fmla="*/ 34 w 47"/>
                <a:gd name="T63" fmla="*/ 13 h 47"/>
                <a:gd name="T64" fmla="*/ 34 w 47"/>
                <a:gd name="T65" fmla="*/ 13 h 47"/>
                <a:gd name="T66" fmla="*/ 36 w 47"/>
                <a:gd name="T67" fmla="*/ 11 h 47"/>
                <a:gd name="T68" fmla="*/ 37 w 47"/>
                <a:gd name="T69" fmla="*/ 10 h 47"/>
                <a:gd name="T70" fmla="*/ 36 w 47"/>
                <a:gd name="T71" fmla="*/ 11 h 47"/>
                <a:gd name="T72" fmla="*/ 34 w 47"/>
                <a:gd name="T73" fmla="*/ 13 h 47"/>
                <a:gd name="T74" fmla="*/ 21 w 47"/>
                <a:gd name="T75" fmla="*/ 7 h 47"/>
                <a:gd name="T76" fmla="*/ 21 w 47"/>
                <a:gd name="T77" fmla="*/ 7 h 47"/>
                <a:gd name="T78" fmla="*/ 11 w 47"/>
                <a:gd name="T79" fmla="*/ 1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7" h="47">
                  <a:moveTo>
                    <a:pt x="26" y="47"/>
                  </a:moveTo>
                  <a:cubicBezTo>
                    <a:pt x="20" y="47"/>
                    <a:pt x="13" y="44"/>
                    <a:pt x="8" y="39"/>
                  </a:cubicBezTo>
                  <a:cubicBezTo>
                    <a:pt x="8" y="39"/>
                    <a:pt x="8" y="39"/>
                    <a:pt x="8" y="39"/>
                  </a:cubicBezTo>
                  <a:cubicBezTo>
                    <a:pt x="3" y="34"/>
                    <a:pt x="0" y="28"/>
                    <a:pt x="0" y="21"/>
                  </a:cubicBezTo>
                  <a:cubicBezTo>
                    <a:pt x="0" y="21"/>
                    <a:pt x="0" y="21"/>
                    <a:pt x="0" y="21"/>
                  </a:cubicBezTo>
                  <a:cubicBezTo>
                    <a:pt x="0" y="15"/>
                    <a:pt x="2" y="10"/>
                    <a:pt x="6" y="6"/>
                  </a:cubicBezTo>
                  <a:cubicBezTo>
                    <a:pt x="6" y="6"/>
                    <a:pt x="6" y="6"/>
                    <a:pt x="6" y="6"/>
                  </a:cubicBezTo>
                  <a:cubicBezTo>
                    <a:pt x="10" y="2"/>
                    <a:pt x="16" y="0"/>
                    <a:pt x="21" y="0"/>
                  </a:cubicBezTo>
                  <a:cubicBezTo>
                    <a:pt x="21" y="0"/>
                    <a:pt x="21" y="0"/>
                    <a:pt x="21" y="0"/>
                  </a:cubicBezTo>
                  <a:cubicBezTo>
                    <a:pt x="28" y="0"/>
                    <a:pt x="34" y="2"/>
                    <a:pt x="40" y="8"/>
                  </a:cubicBezTo>
                  <a:cubicBezTo>
                    <a:pt x="40" y="8"/>
                    <a:pt x="40" y="8"/>
                    <a:pt x="40" y="8"/>
                  </a:cubicBezTo>
                  <a:cubicBezTo>
                    <a:pt x="38" y="9"/>
                    <a:pt x="38" y="9"/>
                    <a:pt x="38" y="9"/>
                  </a:cubicBezTo>
                  <a:cubicBezTo>
                    <a:pt x="40" y="8"/>
                    <a:pt x="40" y="8"/>
                    <a:pt x="40" y="8"/>
                  </a:cubicBezTo>
                  <a:cubicBezTo>
                    <a:pt x="45" y="13"/>
                    <a:pt x="47" y="19"/>
                    <a:pt x="47" y="26"/>
                  </a:cubicBezTo>
                  <a:cubicBezTo>
                    <a:pt x="47" y="26"/>
                    <a:pt x="47" y="26"/>
                    <a:pt x="47" y="26"/>
                  </a:cubicBezTo>
                  <a:cubicBezTo>
                    <a:pt x="47" y="31"/>
                    <a:pt x="45" y="37"/>
                    <a:pt x="41" y="41"/>
                  </a:cubicBezTo>
                  <a:cubicBezTo>
                    <a:pt x="41" y="41"/>
                    <a:pt x="41" y="41"/>
                    <a:pt x="41" y="41"/>
                  </a:cubicBezTo>
                  <a:cubicBezTo>
                    <a:pt x="37" y="45"/>
                    <a:pt x="32" y="47"/>
                    <a:pt x="26" y="47"/>
                  </a:cubicBezTo>
                  <a:cubicBezTo>
                    <a:pt x="26" y="47"/>
                    <a:pt x="26" y="47"/>
                    <a:pt x="26" y="47"/>
                  </a:cubicBezTo>
                  <a:cubicBezTo>
                    <a:pt x="26" y="47"/>
                    <a:pt x="26" y="47"/>
                    <a:pt x="26" y="47"/>
                  </a:cubicBezTo>
                  <a:close/>
                  <a:moveTo>
                    <a:pt x="11" y="11"/>
                  </a:moveTo>
                  <a:cubicBezTo>
                    <a:pt x="9" y="14"/>
                    <a:pt x="7" y="17"/>
                    <a:pt x="7" y="21"/>
                  </a:cubicBezTo>
                  <a:cubicBezTo>
                    <a:pt x="7" y="21"/>
                    <a:pt x="7" y="21"/>
                    <a:pt x="7" y="21"/>
                  </a:cubicBezTo>
                  <a:cubicBezTo>
                    <a:pt x="7" y="26"/>
                    <a:pt x="9" y="30"/>
                    <a:pt x="13" y="34"/>
                  </a:cubicBezTo>
                  <a:cubicBezTo>
                    <a:pt x="13" y="34"/>
                    <a:pt x="13" y="34"/>
                    <a:pt x="13" y="34"/>
                  </a:cubicBezTo>
                  <a:cubicBezTo>
                    <a:pt x="17" y="38"/>
                    <a:pt x="22" y="40"/>
                    <a:pt x="26" y="40"/>
                  </a:cubicBezTo>
                  <a:cubicBezTo>
                    <a:pt x="26" y="40"/>
                    <a:pt x="26" y="40"/>
                    <a:pt x="26" y="40"/>
                  </a:cubicBezTo>
                  <a:cubicBezTo>
                    <a:pt x="30" y="40"/>
                    <a:pt x="33" y="38"/>
                    <a:pt x="36" y="36"/>
                  </a:cubicBezTo>
                  <a:cubicBezTo>
                    <a:pt x="36" y="36"/>
                    <a:pt x="36" y="36"/>
                    <a:pt x="36" y="36"/>
                  </a:cubicBezTo>
                  <a:cubicBezTo>
                    <a:pt x="39" y="33"/>
                    <a:pt x="40" y="30"/>
                    <a:pt x="40" y="26"/>
                  </a:cubicBezTo>
                  <a:cubicBezTo>
                    <a:pt x="40" y="26"/>
                    <a:pt x="40" y="26"/>
                    <a:pt x="40" y="26"/>
                  </a:cubicBezTo>
                  <a:cubicBezTo>
                    <a:pt x="40" y="21"/>
                    <a:pt x="38" y="17"/>
                    <a:pt x="34" y="13"/>
                  </a:cubicBezTo>
                  <a:cubicBezTo>
                    <a:pt x="34" y="13"/>
                    <a:pt x="34" y="13"/>
                    <a:pt x="34" y="13"/>
                  </a:cubicBezTo>
                  <a:cubicBezTo>
                    <a:pt x="36" y="11"/>
                    <a:pt x="36" y="11"/>
                    <a:pt x="36" y="11"/>
                  </a:cubicBezTo>
                  <a:cubicBezTo>
                    <a:pt x="37" y="10"/>
                    <a:pt x="37" y="10"/>
                    <a:pt x="37" y="10"/>
                  </a:cubicBezTo>
                  <a:cubicBezTo>
                    <a:pt x="36" y="11"/>
                    <a:pt x="36" y="11"/>
                    <a:pt x="36" y="11"/>
                  </a:cubicBezTo>
                  <a:cubicBezTo>
                    <a:pt x="34" y="13"/>
                    <a:pt x="34" y="13"/>
                    <a:pt x="34" y="13"/>
                  </a:cubicBezTo>
                  <a:cubicBezTo>
                    <a:pt x="31" y="9"/>
                    <a:pt x="26" y="7"/>
                    <a:pt x="21" y="7"/>
                  </a:cubicBezTo>
                  <a:cubicBezTo>
                    <a:pt x="21" y="7"/>
                    <a:pt x="21" y="7"/>
                    <a:pt x="21" y="7"/>
                  </a:cubicBezTo>
                  <a:cubicBezTo>
                    <a:pt x="18" y="7"/>
                    <a:pt x="14" y="9"/>
                    <a:pt x="1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6" name="Freeform 1380"/>
            <p:cNvSpPr>
              <a:spLocks noEditPoints="1"/>
            </p:cNvSpPr>
            <p:nvPr/>
          </p:nvSpPr>
          <p:spPr bwMode="auto">
            <a:xfrm>
              <a:off x="4132264" y="7053263"/>
              <a:ext cx="20638" cy="20638"/>
            </a:xfrm>
            <a:custGeom>
              <a:avLst/>
              <a:gdLst>
                <a:gd name="T0" fmla="*/ 7 w 12"/>
                <a:gd name="T1" fmla="*/ 1 h 12"/>
                <a:gd name="T2" fmla="*/ 11 w 12"/>
                <a:gd name="T3" fmla="*/ 1 h 12"/>
                <a:gd name="T4" fmla="*/ 11 w 12"/>
                <a:gd name="T5" fmla="*/ 1 h 12"/>
                <a:gd name="T6" fmla="*/ 11 w 12"/>
                <a:gd name="T7" fmla="*/ 5 h 12"/>
                <a:gd name="T8" fmla="*/ 11 w 12"/>
                <a:gd name="T9" fmla="*/ 5 h 12"/>
                <a:gd name="T10" fmla="*/ 9 w 12"/>
                <a:gd name="T11" fmla="*/ 9 h 12"/>
                <a:gd name="T12" fmla="*/ 9 w 12"/>
                <a:gd name="T13" fmla="*/ 9 h 12"/>
                <a:gd name="T14" fmla="*/ 5 w 12"/>
                <a:gd name="T15" fmla="*/ 11 h 12"/>
                <a:gd name="T16" fmla="*/ 5 w 12"/>
                <a:gd name="T17" fmla="*/ 11 h 12"/>
                <a:gd name="T18" fmla="*/ 1 w 12"/>
                <a:gd name="T19" fmla="*/ 11 h 12"/>
                <a:gd name="T20" fmla="*/ 1 w 12"/>
                <a:gd name="T21" fmla="*/ 11 h 12"/>
                <a:gd name="T22" fmla="*/ 1 w 12"/>
                <a:gd name="T23" fmla="*/ 7 h 12"/>
                <a:gd name="T24" fmla="*/ 1 w 12"/>
                <a:gd name="T25" fmla="*/ 7 h 12"/>
                <a:gd name="T26" fmla="*/ 4 w 12"/>
                <a:gd name="T27" fmla="*/ 3 h 12"/>
                <a:gd name="T28" fmla="*/ 4 w 12"/>
                <a:gd name="T29" fmla="*/ 3 h 12"/>
                <a:gd name="T30" fmla="*/ 7 w 12"/>
                <a:gd name="T31" fmla="*/ 1 h 12"/>
                <a:gd name="T32" fmla="*/ 6 w 12"/>
                <a:gd name="T33" fmla="*/ 6 h 12"/>
                <a:gd name="T34" fmla="*/ 5 w 12"/>
                <a:gd name="T35" fmla="*/ 8 h 12"/>
                <a:gd name="T36" fmla="*/ 5 w 12"/>
                <a:gd name="T37" fmla="*/ 8 h 12"/>
                <a:gd name="T38" fmla="*/ 6 w 12"/>
                <a:gd name="T39" fmla="*/ 6 h 12"/>
                <a:gd name="T40" fmla="*/ 6 w 12"/>
                <a:gd name="T41" fmla="*/ 6 h 12"/>
                <a:gd name="T42" fmla="*/ 8 w 12"/>
                <a:gd name="T43" fmla="*/ 4 h 12"/>
                <a:gd name="T44" fmla="*/ 8 w 12"/>
                <a:gd name="T45" fmla="*/ 4 h 12"/>
                <a:gd name="T46" fmla="*/ 6 w 12"/>
                <a:gd name="T47"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 h="12">
                  <a:moveTo>
                    <a:pt x="7" y="1"/>
                  </a:moveTo>
                  <a:cubicBezTo>
                    <a:pt x="8" y="0"/>
                    <a:pt x="10" y="0"/>
                    <a:pt x="11" y="1"/>
                  </a:cubicBezTo>
                  <a:cubicBezTo>
                    <a:pt x="11" y="1"/>
                    <a:pt x="11" y="1"/>
                    <a:pt x="11" y="1"/>
                  </a:cubicBezTo>
                  <a:cubicBezTo>
                    <a:pt x="12" y="3"/>
                    <a:pt x="12" y="4"/>
                    <a:pt x="11" y="5"/>
                  </a:cubicBezTo>
                  <a:cubicBezTo>
                    <a:pt x="11" y="5"/>
                    <a:pt x="11" y="5"/>
                    <a:pt x="11" y="5"/>
                  </a:cubicBezTo>
                  <a:cubicBezTo>
                    <a:pt x="11" y="6"/>
                    <a:pt x="10" y="8"/>
                    <a:pt x="9" y="9"/>
                  </a:cubicBezTo>
                  <a:cubicBezTo>
                    <a:pt x="9" y="9"/>
                    <a:pt x="9" y="9"/>
                    <a:pt x="9" y="9"/>
                  </a:cubicBezTo>
                  <a:cubicBezTo>
                    <a:pt x="8" y="10"/>
                    <a:pt x="7" y="11"/>
                    <a:pt x="5" y="11"/>
                  </a:cubicBezTo>
                  <a:cubicBezTo>
                    <a:pt x="5" y="11"/>
                    <a:pt x="5" y="11"/>
                    <a:pt x="5" y="11"/>
                  </a:cubicBezTo>
                  <a:cubicBezTo>
                    <a:pt x="4" y="12"/>
                    <a:pt x="3" y="12"/>
                    <a:pt x="1" y="11"/>
                  </a:cubicBezTo>
                  <a:cubicBezTo>
                    <a:pt x="1" y="11"/>
                    <a:pt x="1" y="11"/>
                    <a:pt x="1" y="11"/>
                  </a:cubicBezTo>
                  <a:cubicBezTo>
                    <a:pt x="0" y="9"/>
                    <a:pt x="1" y="8"/>
                    <a:pt x="1" y="7"/>
                  </a:cubicBezTo>
                  <a:cubicBezTo>
                    <a:pt x="1" y="7"/>
                    <a:pt x="1" y="7"/>
                    <a:pt x="1" y="7"/>
                  </a:cubicBezTo>
                  <a:cubicBezTo>
                    <a:pt x="2" y="5"/>
                    <a:pt x="2" y="4"/>
                    <a:pt x="4" y="3"/>
                  </a:cubicBezTo>
                  <a:cubicBezTo>
                    <a:pt x="4" y="3"/>
                    <a:pt x="4" y="3"/>
                    <a:pt x="4" y="3"/>
                  </a:cubicBezTo>
                  <a:cubicBezTo>
                    <a:pt x="5" y="2"/>
                    <a:pt x="6" y="1"/>
                    <a:pt x="7" y="1"/>
                  </a:cubicBezTo>
                  <a:close/>
                  <a:moveTo>
                    <a:pt x="6" y="6"/>
                  </a:moveTo>
                  <a:cubicBezTo>
                    <a:pt x="5" y="6"/>
                    <a:pt x="5" y="7"/>
                    <a:pt x="5" y="8"/>
                  </a:cubicBezTo>
                  <a:cubicBezTo>
                    <a:pt x="5" y="8"/>
                    <a:pt x="5" y="8"/>
                    <a:pt x="5" y="8"/>
                  </a:cubicBezTo>
                  <a:cubicBezTo>
                    <a:pt x="5" y="7"/>
                    <a:pt x="6" y="7"/>
                    <a:pt x="6" y="6"/>
                  </a:cubicBezTo>
                  <a:cubicBezTo>
                    <a:pt x="6" y="6"/>
                    <a:pt x="6" y="6"/>
                    <a:pt x="6" y="6"/>
                  </a:cubicBezTo>
                  <a:cubicBezTo>
                    <a:pt x="7" y="5"/>
                    <a:pt x="8" y="5"/>
                    <a:pt x="8" y="4"/>
                  </a:cubicBezTo>
                  <a:cubicBezTo>
                    <a:pt x="8" y="4"/>
                    <a:pt x="8" y="4"/>
                    <a:pt x="8" y="4"/>
                  </a:cubicBezTo>
                  <a:cubicBezTo>
                    <a:pt x="7" y="4"/>
                    <a:pt x="7"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7" name="Freeform 1381"/>
            <p:cNvSpPr/>
            <p:nvPr/>
          </p:nvSpPr>
          <p:spPr bwMode="auto">
            <a:xfrm>
              <a:off x="4130676" y="7050088"/>
              <a:ext cx="26988" cy="25400"/>
            </a:xfrm>
            <a:custGeom>
              <a:avLst/>
              <a:gdLst>
                <a:gd name="T0" fmla="*/ 1 w 15"/>
                <a:gd name="T1" fmla="*/ 14 h 15"/>
                <a:gd name="T2" fmla="*/ 1 w 15"/>
                <a:gd name="T3" fmla="*/ 14 h 15"/>
                <a:gd name="T4" fmla="*/ 1 w 15"/>
                <a:gd name="T5" fmla="*/ 14 h 15"/>
                <a:gd name="T6" fmla="*/ 1 w 15"/>
                <a:gd name="T7" fmla="*/ 14 h 15"/>
                <a:gd name="T8" fmla="*/ 1 w 15"/>
                <a:gd name="T9" fmla="*/ 14 h 15"/>
                <a:gd name="T10" fmla="*/ 0 w 15"/>
                <a:gd name="T11" fmla="*/ 11 h 15"/>
                <a:gd name="T12" fmla="*/ 0 w 15"/>
                <a:gd name="T13" fmla="*/ 11 h 15"/>
                <a:gd name="T14" fmla="*/ 0 w 15"/>
                <a:gd name="T15" fmla="*/ 8 h 15"/>
                <a:gd name="T16" fmla="*/ 0 w 15"/>
                <a:gd name="T17" fmla="*/ 8 h 15"/>
                <a:gd name="T18" fmla="*/ 3 w 15"/>
                <a:gd name="T19" fmla="*/ 4 h 15"/>
                <a:gd name="T20" fmla="*/ 3 w 15"/>
                <a:gd name="T21" fmla="*/ 4 h 15"/>
                <a:gd name="T22" fmla="*/ 7 w 15"/>
                <a:gd name="T23" fmla="*/ 1 h 15"/>
                <a:gd name="T24" fmla="*/ 7 w 15"/>
                <a:gd name="T25" fmla="*/ 1 h 15"/>
                <a:gd name="T26" fmla="*/ 8 w 15"/>
                <a:gd name="T27" fmla="*/ 3 h 15"/>
                <a:gd name="T28" fmla="*/ 7 w 15"/>
                <a:gd name="T29" fmla="*/ 1 h 15"/>
                <a:gd name="T30" fmla="*/ 10 w 15"/>
                <a:gd name="T31" fmla="*/ 0 h 15"/>
                <a:gd name="T32" fmla="*/ 10 w 15"/>
                <a:gd name="T33" fmla="*/ 0 h 15"/>
                <a:gd name="T34" fmla="*/ 13 w 15"/>
                <a:gd name="T35" fmla="*/ 2 h 15"/>
                <a:gd name="T36" fmla="*/ 13 w 15"/>
                <a:gd name="T37" fmla="*/ 2 h 15"/>
                <a:gd name="T38" fmla="*/ 14 w 15"/>
                <a:gd name="T39" fmla="*/ 1 h 15"/>
                <a:gd name="T40" fmla="*/ 14 w 15"/>
                <a:gd name="T41" fmla="*/ 2 h 15"/>
                <a:gd name="T42" fmla="*/ 15 w 15"/>
                <a:gd name="T43" fmla="*/ 5 h 15"/>
                <a:gd name="T44" fmla="*/ 15 w 15"/>
                <a:gd name="T45" fmla="*/ 5 h 15"/>
                <a:gd name="T46" fmla="*/ 14 w 15"/>
                <a:gd name="T47" fmla="*/ 8 h 15"/>
                <a:gd name="T48" fmla="*/ 14 w 15"/>
                <a:gd name="T49" fmla="*/ 8 h 15"/>
                <a:gd name="T50" fmla="*/ 11 w 15"/>
                <a:gd name="T51" fmla="*/ 12 h 15"/>
                <a:gd name="T52" fmla="*/ 11 w 15"/>
                <a:gd name="T53" fmla="*/ 12 h 15"/>
                <a:gd name="T54" fmla="*/ 7 w 15"/>
                <a:gd name="T55" fmla="*/ 15 h 15"/>
                <a:gd name="T56" fmla="*/ 7 w 15"/>
                <a:gd name="T57" fmla="*/ 15 h 15"/>
                <a:gd name="T58" fmla="*/ 5 w 15"/>
                <a:gd name="T59" fmla="*/ 15 h 15"/>
                <a:gd name="T60" fmla="*/ 5 w 15"/>
                <a:gd name="T61" fmla="*/ 15 h 15"/>
                <a:gd name="T62" fmla="*/ 4 w 15"/>
                <a:gd name="T63" fmla="*/ 15 h 15"/>
                <a:gd name="T64" fmla="*/ 4 w 15"/>
                <a:gd name="T65" fmla="*/ 15 h 15"/>
                <a:gd name="T66" fmla="*/ 1 w 15"/>
                <a:gd name="T6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 h="15">
                  <a:moveTo>
                    <a:pt x="1" y="14"/>
                  </a:moveTo>
                  <a:cubicBezTo>
                    <a:pt x="1" y="14"/>
                    <a:pt x="1" y="14"/>
                    <a:pt x="1" y="14"/>
                  </a:cubicBezTo>
                  <a:cubicBezTo>
                    <a:pt x="1" y="14"/>
                    <a:pt x="1" y="14"/>
                    <a:pt x="1" y="14"/>
                  </a:cubicBezTo>
                  <a:cubicBezTo>
                    <a:pt x="1" y="14"/>
                    <a:pt x="1" y="14"/>
                    <a:pt x="1" y="14"/>
                  </a:cubicBezTo>
                  <a:cubicBezTo>
                    <a:pt x="1" y="14"/>
                    <a:pt x="1" y="14"/>
                    <a:pt x="1" y="14"/>
                  </a:cubicBezTo>
                  <a:cubicBezTo>
                    <a:pt x="0" y="13"/>
                    <a:pt x="0" y="12"/>
                    <a:pt x="0" y="11"/>
                  </a:cubicBezTo>
                  <a:cubicBezTo>
                    <a:pt x="0" y="11"/>
                    <a:pt x="0" y="11"/>
                    <a:pt x="0" y="11"/>
                  </a:cubicBezTo>
                  <a:cubicBezTo>
                    <a:pt x="0" y="10"/>
                    <a:pt x="0" y="9"/>
                    <a:pt x="0" y="8"/>
                  </a:cubicBezTo>
                  <a:cubicBezTo>
                    <a:pt x="0" y="8"/>
                    <a:pt x="0" y="8"/>
                    <a:pt x="0" y="8"/>
                  </a:cubicBezTo>
                  <a:cubicBezTo>
                    <a:pt x="1" y="6"/>
                    <a:pt x="2" y="5"/>
                    <a:pt x="3" y="4"/>
                  </a:cubicBezTo>
                  <a:cubicBezTo>
                    <a:pt x="3" y="4"/>
                    <a:pt x="3" y="4"/>
                    <a:pt x="3" y="4"/>
                  </a:cubicBezTo>
                  <a:cubicBezTo>
                    <a:pt x="4" y="2"/>
                    <a:pt x="6" y="2"/>
                    <a:pt x="7" y="1"/>
                  </a:cubicBezTo>
                  <a:cubicBezTo>
                    <a:pt x="7" y="1"/>
                    <a:pt x="7" y="1"/>
                    <a:pt x="7" y="1"/>
                  </a:cubicBezTo>
                  <a:cubicBezTo>
                    <a:pt x="8" y="3"/>
                    <a:pt x="8" y="3"/>
                    <a:pt x="8" y="3"/>
                  </a:cubicBezTo>
                  <a:cubicBezTo>
                    <a:pt x="7" y="1"/>
                    <a:pt x="7" y="1"/>
                    <a:pt x="7" y="1"/>
                  </a:cubicBezTo>
                  <a:cubicBezTo>
                    <a:pt x="8" y="1"/>
                    <a:pt x="9" y="0"/>
                    <a:pt x="10" y="0"/>
                  </a:cubicBezTo>
                  <a:cubicBezTo>
                    <a:pt x="10" y="0"/>
                    <a:pt x="10" y="0"/>
                    <a:pt x="10" y="0"/>
                  </a:cubicBezTo>
                  <a:cubicBezTo>
                    <a:pt x="11" y="0"/>
                    <a:pt x="12" y="1"/>
                    <a:pt x="13" y="2"/>
                  </a:cubicBezTo>
                  <a:cubicBezTo>
                    <a:pt x="13" y="2"/>
                    <a:pt x="13" y="2"/>
                    <a:pt x="13" y="2"/>
                  </a:cubicBezTo>
                  <a:cubicBezTo>
                    <a:pt x="14" y="1"/>
                    <a:pt x="14" y="1"/>
                    <a:pt x="14" y="1"/>
                  </a:cubicBezTo>
                  <a:cubicBezTo>
                    <a:pt x="14" y="2"/>
                    <a:pt x="14" y="2"/>
                    <a:pt x="14" y="2"/>
                  </a:cubicBezTo>
                  <a:cubicBezTo>
                    <a:pt x="14" y="3"/>
                    <a:pt x="15" y="4"/>
                    <a:pt x="15" y="5"/>
                  </a:cubicBezTo>
                  <a:cubicBezTo>
                    <a:pt x="15" y="5"/>
                    <a:pt x="15" y="5"/>
                    <a:pt x="15" y="5"/>
                  </a:cubicBezTo>
                  <a:cubicBezTo>
                    <a:pt x="15" y="6"/>
                    <a:pt x="15" y="7"/>
                    <a:pt x="14" y="8"/>
                  </a:cubicBezTo>
                  <a:cubicBezTo>
                    <a:pt x="14" y="8"/>
                    <a:pt x="14" y="8"/>
                    <a:pt x="14" y="8"/>
                  </a:cubicBezTo>
                  <a:cubicBezTo>
                    <a:pt x="14" y="9"/>
                    <a:pt x="13" y="11"/>
                    <a:pt x="11" y="12"/>
                  </a:cubicBezTo>
                  <a:cubicBezTo>
                    <a:pt x="11" y="12"/>
                    <a:pt x="11" y="12"/>
                    <a:pt x="11" y="12"/>
                  </a:cubicBezTo>
                  <a:cubicBezTo>
                    <a:pt x="10" y="13"/>
                    <a:pt x="9" y="14"/>
                    <a:pt x="7" y="15"/>
                  </a:cubicBezTo>
                  <a:cubicBezTo>
                    <a:pt x="7" y="15"/>
                    <a:pt x="7" y="15"/>
                    <a:pt x="7" y="15"/>
                  </a:cubicBezTo>
                  <a:cubicBezTo>
                    <a:pt x="7" y="15"/>
                    <a:pt x="6" y="15"/>
                    <a:pt x="5" y="15"/>
                  </a:cubicBezTo>
                  <a:cubicBezTo>
                    <a:pt x="5" y="15"/>
                    <a:pt x="5" y="15"/>
                    <a:pt x="5" y="15"/>
                  </a:cubicBezTo>
                  <a:cubicBezTo>
                    <a:pt x="5" y="15"/>
                    <a:pt x="4" y="15"/>
                    <a:pt x="4" y="15"/>
                  </a:cubicBezTo>
                  <a:cubicBezTo>
                    <a:pt x="4" y="15"/>
                    <a:pt x="4" y="15"/>
                    <a:pt x="4" y="15"/>
                  </a:cubicBezTo>
                  <a:cubicBezTo>
                    <a:pt x="3" y="15"/>
                    <a:pt x="2" y="15"/>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8" name="Freeform 1382"/>
            <p:cNvSpPr>
              <a:spLocks noEditPoints="1"/>
            </p:cNvSpPr>
            <p:nvPr/>
          </p:nvSpPr>
          <p:spPr bwMode="auto">
            <a:xfrm>
              <a:off x="4178301" y="7040563"/>
              <a:ext cx="49213" cy="28575"/>
            </a:xfrm>
            <a:custGeom>
              <a:avLst/>
              <a:gdLst>
                <a:gd name="T0" fmla="*/ 16 w 28"/>
                <a:gd name="T1" fmla="*/ 6 h 16"/>
                <a:gd name="T2" fmla="*/ 26 w 28"/>
                <a:gd name="T3" fmla="*/ 0 h 16"/>
                <a:gd name="T4" fmla="*/ 26 w 28"/>
                <a:gd name="T5" fmla="*/ 0 h 16"/>
                <a:gd name="T6" fmla="*/ 28 w 28"/>
                <a:gd name="T7" fmla="*/ 3 h 16"/>
                <a:gd name="T8" fmla="*/ 17 w 28"/>
                <a:gd name="T9" fmla="*/ 10 h 16"/>
                <a:gd name="T10" fmla="*/ 17 w 28"/>
                <a:gd name="T11" fmla="*/ 10 h 16"/>
                <a:gd name="T12" fmla="*/ 0 w 28"/>
                <a:gd name="T13" fmla="*/ 14 h 16"/>
                <a:gd name="T14" fmla="*/ 0 w 28"/>
                <a:gd name="T15" fmla="*/ 14 h 16"/>
                <a:gd name="T16" fmla="*/ 1 w 28"/>
                <a:gd name="T17" fmla="*/ 11 h 16"/>
                <a:gd name="T18" fmla="*/ 16 w 28"/>
                <a:gd name="T19" fmla="*/ 6 h 16"/>
                <a:gd name="T20" fmla="*/ 26 w 28"/>
                <a:gd name="T21" fmla="*/ 0 h 16"/>
                <a:gd name="T22" fmla="*/ 26 w 28"/>
                <a:gd name="T23" fmla="*/ 0 h 16"/>
                <a:gd name="T24" fmla="*/ 26 w 28"/>
                <a:gd name="T25" fmla="*/ 0 h 16"/>
                <a:gd name="T26" fmla="*/ 26 w 28"/>
                <a:gd name="T27" fmla="*/ 0 h 16"/>
                <a:gd name="T28" fmla="*/ 26 w 28"/>
                <a:gd name="T29"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 h="16">
                  <a:moveTo>
                    <a:pt x="16" y="6"/>
                  </a:moveTo>
                  <a:cubicBezTo>
                    <a:pt x="21" y="3"/>
                    <a:pt x="26" y="0"/>
                    <a:pt x="26" y="0"/>
                  </a:cubicBezTo>
                  <a:cubicBezTo>
                    <a:pt x="26" y="0"/>
                    <a:pt x="26" y="0"/>
                    <a:pt x="26" y="0"/>
                  </a:cubicBezTo>
                  <a:cubicBezTo>
                    <a:pt x="28" y="3"/>
                    <a:pt x="28" y="3"/>
                    <a:pt x="28" y="3"/>
                  </a:cubicBezTo>
                  <a:cubicBezTo>
                    <a:pt x="28" y="3"/>
                    <a:pt x="23" y="6"/>
                    <a:pt x="17" y="10"/>
                  </a:cubicBezTo>
                  <a:cubicBezTo>
                    <a:pt x="17" y="10"/>
                    <a:pt x="17" y="10"/>
                    <a:pt x="17" y="10"/>
                  </a:cubicBezTo>
                  <a:cubicBezTo>
                    <a:pt x="11" y="13"/>
                    <a:pt x="5" y="16"/>
                    <a:pt x="0" y="14"/>
                  </a:cubicBezTo>
                  <a:cubicBezTo>
                    <a:pt x="0" y="14"/>
                    <a:pt x="0" y="14"/>
                    <a:pt x="0" y="14"/>
                  </a:cubicBezTo>
                  <a:cubicBezTo>
                    <a:pt x="1" y="11"/>
                    <a:pt x="1" y="11"/>
                    <a:pt x="1" y="11"/>
                  </a:cubicBezTo>
                  <a:cubicBezTo>
                    <a:pt x="3" y="12"/>
                    <a:pt x="10" y="10"/>
                    <a:pt x="16" y="6"/>
                  </a:cubicBezTo>
                  <a:close/>
                  <a:moveTo>
                    <a:pt x="26" y="0"/>
                  </a:moveTo>
                  <a:cubicBezTo>
                    <a:pt x="26" y="0"/>
                    <a:pt x="26" y="0"/>
                    <a:pt x="26" y="0"/>
                  </a:cubicBezTo>
                  <a:cubicBezTo>
                    <a:pt x="26" y="0"/>
                    <a:pt x="26" y="0"/>
                    <a:pt x="26" y="0"/>
                  </a:cubicBezTo>
                  <a:cubicBezTo>
                    <a:pt x="26" y="0"/>
                    <a:pt x="26" y="0"/>
                    <a:pt x="26" y="0"/>
                  </a:cubicBezTo>
                  <a:cubicBezTo>
                    <a:pt x="26" y="0"/>
                    <a:pt x="26" y="0"/>
                    <a:pt x="2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59" name="Freeform 1383"/>
            <p:cNvSpPr>
              <a:spLocks noEditPoints="1"/>
            </p:cNvSpPr>
            <p:nvPr/>
          </p:nvSpPr>
          <p:spPr bwMode="auto">
            <a:xfrm>
              <a:off x="4173539" y="7035801"/>
              <a:ext cx="58738" cy="33338"/>
            </a:xfrm>
            <a:custGeom>
              <a:avLst/>
              <a:gdLst>
                <a:gd name="T0" fmla="*/ 2 w 34"/>
                <a:gd name="T1" fmla="*/ 19 h 19"/>
                <a:gd name="T2" fmla="*/ 0 w 34"/>
                <a:gd name="T3" fmla="*/ 18 h 19"/>
                <a:gd name="T4" fmla="*/ 4 w 34"/>
                <a:gd name="T5" fmla="*/ 11 h 19"/>
                <a:gd name="T6" fmla="*/ 6 w 34"/>
                <a:gd name="T7" fmla="*/ 12 h 19"/>
                <a:gd name="T8" fmla="*/ 6 w 34"/>
                <a:gd name="T9" fmla="*/ 12 h 19"/>
                <a:gd name="T10" fmla="*/ 6 w 34"/>
                <a:gd name="T11" fmla="*/ 12 h 19"/>
                <a:gd name="T12" fmla="*/ 6 w 34"/>
                <a:gd name="T13" fmla="*/ 12 h 19"/>
                <a:gd name="T14" fmla="*/ 6 w 34"/>
                <a:gd name="T15" fmla="*/ 12 h 19"/>
                <a:gd name="T16" fmla="*/ 6 w 34"/>
                <a:gd name="T17" fmla="*/ 12 h 19"/>
                <a:gd name="T18" fmla="*/ 18 w 34"/>
                <a:gd name="T19" fmla="*/ 8 h 19"/>
                <a:gd name="T20" fmla="*/ 18 w 34"/>
                <a:gd name="T21" fmla="*/ 8 h 19"/>
                <a:gd name="T22" fmla="*/ 19 w 34"/>
                <a:gd name="T23" fmla="*/ 9 h 19"/>
                <a:gd name="T24" fmla="*/ 18 w 34"/>
                <a:gd name="T25" fmla="*/ 8 h 19"/>
                <a:gd name="T26" fmla="*/ 28 w 34"/>
                <a:gd name="T27" fmla="*/ 1 h 19"/>
                <a:gd name="T28" fmla="*/ 28 w 34"/>
                <a:gd name="T29" fmla="*/ 1 h 19"/>
                <a:gd name="T30" fmla="*/ 30 w 34"/>
                <a:gd name="T31" fmla="*/ 0 h 19"/>
                <a:gd name="T32" fmla="*/ 34 w 34"/>
                <a:gd name="T33" fmla="*/ 6 h 19"/>
                <a:gd name="T34" fmla="*/ 32 w 34"/>
                <a:gd name="T35" fmla="*/ 7 h 19"/>
                <a:gd name="T36" fmla="*/ 21 w 34"/>
                <a:gd name="T37" fmla="*/ 14 h 19"/>
                <a:gd name="T38" fmla="*/ 21 w 34"/>
                <a:gd name="T39" fmla="*/ 14 h 19"/>
                <a:gd name="T40" fmla="*/ 6 w 34"/>
                <a:gd name="T41" fmla="*/ 19 h 19"/>
                <a:gd name="T42" fmla="*/ 6 w 34"/>
                <a:gd name="T43" fmla="*/ 19 h 19"/>
                <a:gd name="T44" fmla="*/ 6 w 34"/>
                <a:gd name="T45" fmla="*/ 19 h 19"/>
                <a:gd name="T46" fmla="*/ 6 w 34"/>
                <a:gd name="T47" fmla="*/ 19 h 19"/>
                <a:gd name="T48" fmla="*/ 2 w 34"/>
                <a:gd name="T49" fmla="*/ 19 h 19"/>
                <a:gd name="T50" fmla="*/ 29 w 34"/>
                <a:gd name="T51" fmla="*/ 3 h 19"/>
                <a:gd name="T52" fmla="*/ 31 w 34"/>
                <a:gd name="T53" fmla="*/ 1 h 19"/>
                <a:gd name="T54" fmla="*/ 29 w 34"/>
                <a:gd name="T55"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4" h="19">
                  <a:moveTo>
                    <a:pt x="2" y="19"/>
                  </a:moveTo>
                  <a:cubicBezTo>
                    <a:pt x="0" y="18"/>
                    <a:pt x="0" y="18"/>
                    <a:pt x="0" y="18"/>
                  </a:cubicBezTo>
                  <a:cubicBezTo>
                    <a:pt x="4" y="11"/>
                    <a:pt x="4" y="11"/>
                    <a:pt x="4" y="11"/>
                  </a:cubicBezTo>
                  <a:cubicBezTo>
                    <a:pt x="6" y="12"/>
                    <a:pt x="6" y="12"/>
                    <a:pt x="6" y="12"/>
                  </a:cubicBezTo>
                  <a:cubicBezTo>
                    <a:pt x="6" y="12"/>
                    <a:pt x="6" y="12"/>
                    <a:pt x="6" y="12"/>
                  </a:cubicBezTo>
                  <a:cubicBezTo>
                    <a:pt x="6" y="12"/>
                    <a:pt x="6" y="12"/>
                    <a:pt x="6" y="12"/>
                  </a:cubicBezTo>
                  <a:cubicBezTo>
                    <a:pt x="6" y="12"/>
                    <a:pt x="6" y="12"/>
                    <a:pt x="6" y="12"/>
                  </a:cubicBezTo>
                  <a:cubicBezTo>
                    <a:pt x="6" y="12"/>
                    <a:pt x="6" y="12"/>
                    <a:pt x="6" y="12"/>
                  </a:cubicBezTo>
                  <a:cubicBezTo>
                    <a:pt x="6" y="12"/>
                    <a:pt x="6" y="12"/>
                    <a:pt x="6" y="12"/>
                  </a:cubicBezTo>
                  <a:cubicBezTo>
                    <a:pt x="8" y="12"/>
                    <a:pt x="13" y="10"/>
                    <a:pt x="18" y="8"/>
                  </a:cubicBezTo>
                  <a:cubicBezTo>
                    <a:pt x="18" y="8"/>
                    <a:pt x="18" y="8"/>
                    <a:pt x="18" y="8"/>
                  </a:cubicBezTo>
                  <a:cubicBezTo>
                    <a:pt x="19" y="9"/>
                    <a:pt x="19" y="9"/>
                    <a:pt x="19" y="9"/>
                  </a:cubicBezTo>
                  <a:cubicBezTo>
                    <a:pt x="18" y="8"/>
                    <a:pt x="18" y="8"/>
                    <a:pt x="18" y="8"/>
                  </a:cubicBezTo>
                  <a:cubicBezTo>
                    <a:pt x="23" y="5"/>
                    <a:pt x="28" y="1"/>
                    <a:pt x="28" y="1"/>
                  </a:cubicBezTo>
                  <a:cubicBezTo>
                    <a:pt x="28" y="1"/>
                    <a:pt x="28" y="1"/>
                    <a:pt x="28" y="1"/>
                  </a:cubicBezTo>
                  <a:cubicBezTo>
                    <a:pt x="30" y="0"/>
                    <a:pt x="30" y="0"/>
                    <a:pt x="30" y="0"/>
                  </a:cubicBezTo>
                  <a:cubicBezTo>
                    <a:pt x="34" y="6"/>
                    <a:pt x="34" y="6"/>
                    <a:pt x="34" y="6"/>
                  </a:cubicBezTo>
                  <a:cubicBezTo>
                    <a:pt x="32" y="7"/>
                    <a:pt x="32" y="7"/>
                    <a:pt x="32" y="7"/>
                  </a:cubicBezTo>
                  <a:cubicBezTo>
                    <a:pt x="32" y="7"/>
                    <a:pt x="27" y="11"/>
                    <a:pt x="21" y="14"/>
                  </a:cubicBezTo>
                  <a:cubicBezTo>
                    <a:pt x="21" y="14"/>
                    <a:pt x="21" y="14"/>
                    <a:pt x="21" y="14"/>
                  </a:cubicBezTo>
                  <a:cubicBezTo>
                    <a:pt x="16" y="17"/>
                    <a:pt x="11" y="19"/>
                    <a:pt x="6" y="19"/>
                  </a:cubicBezTo>
                  <a:cubicBezTo>
                    <a:pt x="6" y="19"/>
                    <a:pt x="6" y="19"/>
                    <a:pt x="6" y="19"/>
                  </a:cubicBezTo>
                  <a:cubicBezTo>
                    <a:pt x="6" y="19"/>
                    <a:pt x="6" y="19"/>
                    <a:pt x="6" y="19"/>
                  </a:cubicBezTo>
                  <a:cubicBezTo>
                    <a:pt x="6" y="19"/>
                    <a:pt x="6" y="19"/>
                    <a:pt x="6" y="19"/>
                  </a:cubicBezTo>
                  <a:cubicBezTo>
                    <a:pt x="5" y="19"/>
                    <a:pt x="3" y="19"/>
                    <a:pt x="2" y="19"/>
                  </a:cubicBezTo>
                  <a:close/>
                  <a:moveTo>
                    <a:pt x="29" y="3"/>
                  </a:moveTo>
                  <a:cubicBezTo>
                    <a:pt x="31" y="1"/>
                    <a:pt x="31" y="1"/>
                    <a:pt x="31" y="1"/>
                  </a:cubicBezTo>
                  <a:cubicBezTo>
                    <a:pt x="29" y="3"/>
                    <a:pt x="29" y="3"/>
                    <a:pt x="2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0" name="Freeform 1384"/>
            <p:cNvSpPr>
              <a:spLocks noEditPoints="1"/>
            </p:cNvSpPr>
            <p:nvPr/>
          </p:nvSpPr>
          <p:spPr bwMode="auto">
            <a:xfrm>
              <a:off x="4079876" y="7042151"/>
              <a:ext cx="30163" cy="19050"/>
            </a:xfrm>
            <a:custGeom>
              <a:avLst/>
              <a:gdLst>
                <a:gd name="T0" fmla="*/ 3 w 17"/>
                <a:gd name="T1" fmla="*/ 0 h 11"/>
                <a:gd name="T2" fmla="*/ 4 w 17"/>
                <a:gd name="T3" fmla="*/ 2 h 11"/>
                <a:gd name="T4" fmla="*/ 4 w 17"/>
                <a:gd name="T5" fmla="*/ 2 h 11"/>
                <a:gd name="T6" fmla="*/ 12 w 17"/>
                <a:gd name="T7" fmla="*/ 6 h 11"/>
                <a:gd name="T8" fmla="*/ 12 w 17"/>
                <a:gd name="T9" fmla="*/ 6 h 11"/>
                <a:gd name="T10" fmla="*/ 17 w 17"/>
                <a:gd name="T11" fmla="*/ 8 h 11"/>
                <a:gd name="T12" fmla="*/ 17 w 17"/>
                <a:gd name="T13" fmla="*/ 8 h 11"/>
                <a:gd name="T14" fmla="*/ 17 w 17"/>
                <a:gd name="T15" fmla="*/ 11 h 11"/>
                <a:gd name="T16" fmla="*/ 2 w 17"/>
                <a:gd name="T17" fmla="*/ 5 h 11"/>
                <a:gd name="T18" fmla="*/ 2 w 17"/>
                <a:gd name="T19" fmla="*/ 5 h 11"/>
                <a:gd name="T20" fmla="*/ 0 w 17"/>
                <a:gd name="T21" fmla="*/ 1 h 11"/>
                <a:gd name="T22" fmla="*/ 0 w 17"/>
                <a:gd name="T23" fmla="*/ 1 h 11"/>
                <a:gd name="T24" fmla="*/ 3 w 17"/>
                <a:gd name="T25" fmla="*/ 0 h 11"/>
                <a:gd name="T26" fmla="*/ 17 w 17"/>
                <a:gd name="T27" fmla="*/ 8 h 11"/>
                <a:gd name="T28" fmla="*/ 17 w 17"/>
                <a:gd name="T29" fmla="*/ 8 h 11"/>
                <a:gd name="T30" fmla="*/ 17 w 17"/>
                <a:gd name="T31" fmla="*/ 8 h 11"/>
                <a:gd name="T32" fmla="*/ 17 w 17"/>
                <a:gd name="T33" fmla="*/ 8 h 11"/>
                <a:gd name="T34" fmla="*/ 17 w 17"/>
                <a:gd name="T35" fmla="*/ 8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 h="11">
                  <a:moveTo>
                    <a:pt x="3" y="0"/>
                  </a:moveTo>
                  <a:cubicBezTo>
                    <a:pt x="3" y="1"/>
                    <a:pt x="4" y="2"/>
                    <a:pt x="4" y="2"/>
                  </a:cubicBezTo>
                  <a:cubicBezTo>
                    <a:pt x="4" y="2"/>
                    <a:pt x="4" y="2"/>
                    <a:pt x="4" y="2"/>
                  </a:cubicBezTo>
                  <a:cubicBezTo>
                    <a:pt x="6" y="4"/>
                    <a:pt x="9" y="6"/>
                    <a:pt x="12" y="6"/>
                  </a:cubicBezTo>
                  <a:cubicBezTo>
                    <a:pt x="12" y="6"/>
                    <a:pt x="12" y="6"/>
                    <a:pt x="12" y="6"/>
                  </a:cubicBezTo>
                  <a:cubicBezTo>
                    <a:pt x="15" y="7"/>
                    <a:pt x="17" y="8"/>
                    <a:pt x="17" y="8"/>
                  </a:cubicBezTo>
                  <a:cubicBezTo>
                    <a:pt x="17" y="8"/>
                    <a:pt x="17" y="8"/>
                    <a:pt x="17" y="8"/>
                  </a:cubicBezTo>
                  <a:cubicBezTo>
                    <a:pt x="17" y="11"/>
                    <a:pt x="17" y="11"/>
                    <a:pt x="17" y="11"/>
                  </a:cubicBezTo>
                  <a:cubicBezTo>
                    <a:pt x="16" y="11"/>
                    <a:pt x="7" y="10"/>
                    <a:pt x="2" y="5"/>
                  </a:cubicBezTo>
                  <a:cubicBezTo>
                    <a:pt x="2" y="5"/>
                    <a:pt x="2" y="5"/>
                    <a:pt x="2" y="5"/>
                  </a:cubicBezTo>
                  <a:cubicBezTo>
                    <a:pt x="1" y="4"/>
                    <a:pt x="0" y="3"/>
                    <a:pt x="0" y="1"/>
                  </a:cubicBezTo>
                  <a:cubicBezTo>
                    <a:pt x="0" y="1"/>
                    <a:pt x="0" y="1"/>
                    <a:pt x="0" y="1"/>
                  </a:cubicBezTo>
                  <a:cubicBezTo>
                    <a:pt x="3" y="0"/>
                    <a:pt x="3" y="0"/>
                    <a:pt x="3" y="0"/>
                  </a:cubicBezTo>
                  <a:close/>
                  <a:moveTo>
                    <a:pt x="17" y="8"/>
                  </a:moveTo>
                  <a:cubicBezTo>
                    <a:pt x="17" y="8"/>
                    <a:pt x="17" y="8"/>
                    <a:pt x="17" y="8"/>
                  </a:cubicBezTo>
                  <a:cubicBezTo>
                    <a:pt x="17" y="8"/>
                    <a:pt x="17" y="8"/>
                    <a:pt x="17" y="8"/>
                  </a:cubicBezTo>
                  <a:cubicBezTo>
                    <a:pt x="17" y="8"/>
                    <a:pt x="17" y="8"/>
                    <a:pt x="17" y="8"/>
                  </a:cubicBezTo>
                  <a:cubicBezTo>
                    <a:pt x="17" y="8"/>
                    <a:pt x="17" y="8"/>
                    <a:pt x="1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1" name="Freeform 1385"/>
            <p:cNvSpPr>
              <a:spLocks noEditPoints="1"/>
            </p:cNvSpPr>
            <p:nvPr/>
          </p:nvSpPr>
          <p:spPr bwMode="auto">
            <a:xfrm>
              <a:off x="4075114" y="7038976"/>
              <a:ext cx="39688" cy="30163"/>
            </a:xfrm>
            <a:custGeom>
              <a:avLst/>
              <a:gdLst>
                <a:gd name="T0" fmla="*/ 19 w 23"/>
                <a:gd name="T1" fmla="*/ 15 h 17"/>
                <a:gd name="T2" fmla="*/ 19 w 23"/>
                <a:gd name="T3" fmla="*/ 15 h 17"/>
                <a:gd name="T4" fmla="*/ 19 w 23"/>
                <a:gd name="T5" fmla="*/ 15 h 17"/>
                <a:gd name="T6" fmla="*/ 17 w 23"/>
                <a:gd name="T7" fmla="*/ 15 h 17"/>
                <a:gd name="T8" fmla="*/ 17 w 23"/>
                <a:gd name="T9" fmla="*/ 15 h 17"/>
                <a:gd name="T10" fmla="*/ 13 w 23"/>
                <a:gd name="T11" fmla="*/ 14 h 17"/>
                <a:gd name="T12" fmla="*/ 13 w 23"/>
                <a:gd name="T13" fmla="*/ 14 h 17"/>
                <a:gd name="T14" fmla="*/ 4 w 23"/>
                <a:gd name="T15" fmla="*/ 8 h 17"/>
                <a:gd name="T16" fmla="*/ 4 w 23"/>
                <a:gd name="T17" fmla="*/ 8 h 17"/>
                <a:gd name="T18" fmla="*/ 1 w 23"/>
                <a:gd name="T19" fmla="*/ 4 h 17"/>
                <a:gd name="T20" fmla="*/ 1 w 23"/>
                <a:gd name="T21" fmla="*/ 4 h 17"/>
                <a:gd name="T22" fmla="*/ 0 w 23"/>
                <a:gd name="T23" fmla="*/ 2 h 17"/>
                <a:gd name="T24" fmla="*/ 2 w 23"/>
                <a:gd name="T25" fmla="*/ 1 h 17"/>
                <a:gd name="T26" fmla="*/ 5 w 23"/>
                <a:gd name="T27" fmla="*/ 0 h 17"/>
                <a:gd name="T28" fmla="*/ 7 w 23"/>
                <a:gd name="T29" fmla="*/ 0 h 17"/>
                <a:gd name="T30" fmla="*/ 8 w 23"/>
                <a:gd name="T31" fmla="*/ 2 h 17"/>
                <a:gd name="T32" fmla="*/ 9 w 23"/>
                <a:gd name="T33" fmla="*/ 3 h 17"/>
                <a:gd name="T34" fmla="*/ 9 w 23"/>
                <a:gd name="T35" fmla="*/ 3 h 17"/>
                <a:gd name="T36" fmla="*/ 16 w 23"/>
                <a:gd name="T37" fmla="*/ 7 h 17"/>
                <a:gd name="T38" fmla="*/ 16 w 23"/>
                <a:gd name="T39" fmla="*/ 7 h 17"/>
                <a:gd name="T40" fmla="*/ 21 w 23"/>
                <a:gd name="T41" fmla="*/ 8 h 17"/>
                <a:gd name="T42" fmla="*/ 21 w 23"/>
                <a:gd name="T43" fmla="*/ 8 h 17"/>
                <a:gd name="T44" fmla="*/ 23 w 23"/>
                <a:gd name="T45" fmla="*/ 8 h 17"/>
                <a:gd name="T46" fmla="*/ 21 w 23"/>
                <a:gd name="T47" fmla="*/ 17 h 17"/>
                <a:gd name="T48" fmla="*/ 19 w 23"/>
                <a:gd name="T49" fmla="*/ 15 h 17"/>
                <a:gd name="T50" fmla="*/ 20 w 23"/>
                <a:gd name="T51" fmla="*/ 10 h 17"/>
                <a:gd name="T52" fmla="*/ 22 w 23"/>
                <a:gd name="T53" fmla="*/ 9 h 17"/>
                <a:gd name="T54" fmla="*/ 20 w 23"/>
                <a:gd name="T55" fmla="*/ 1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3" h="17">
                  <a:moveTo>
                    <a:pt x="19" y="15"/>
                  </a:moveTo>
                  <a:cubicBezTo>
                    <a:pt x="19" y="15"/>
                    <a:pt x="19" y="15"/>
                    <a:pt x="19" y="15"/>
                  </a:cubicBezTo>
                  <a:cubicBezTo>
                    <a:pt x="19" y="15"/>
                    <a:pt x="19" y="15"/>
                    <a:pt x="19" y="15"/>
                  </a:cubicBezTo>
                  <a:cubicBezTo>
                    <a:pt x="18" y="15"/>
                    <a:pt x="18" y="15"/>
                    <a:pt x="17" y="15"/>
                  </a:cubicBezTo>
                  <a:cubicBezTo>
                    <a:pt x="17" y="15"/>
                    <a:pt x="17" y="15"/>
                    <a:pt x="17" y="15"/>
                  </a:cubicBezTo>
                  <a:cubicBezTo>
                    <a:pt x="16" y="15"/>
                    <a:pt x="15" y="14"/>
                    <a:pt x="13" y="14"/>
                  </a:cubicBezTo>
                  <a:cubicBezTo>
                    <a:pt x="13" y="14"/>
                    <a:pt x="13" y="14"/>
                    <a:pt x="13" y="14"/>
                  </a:cubicBezTo>
                  <a:cubicBezTo>
                    <a:pt x="10" y="13"/>
                    <a:pt x="6" y="11"/>
                    <a:pt x="4" y="8"/>
                  </a:cubicBezTo>
                  <a:cubicBezTo>
                    <a:pt x="4" y="8"/>
                    <a:pt x="4" y="8"/>
                    <a:pt x="4" y="8"/>
                  </a:cubicBezTo>
                  <a:cubicBezTo>
                    <a:pt x="2" y="7"/>
                    <a:pt x="1" y="6"/>
                    <a:pt x="1" y="4"/>
                  </a:cubicBezTo>
                  <a:cubicBezTo>
                    <a:pt x="1" y="4"/>
                    <a:pt x="1" y="4"/>
                    <a:pt x="1" y="4"/>
                  </a:cubicBezTo>
                  <a:cubicBezTo>
                    <a:pt x="0" y="2"/>
                    <a:pt x="0" y="2"/>
                    <a:pt x="0" y="2"/>
                  </a:cubicBezTo>
                  <a:cubicBezTo>
                    <a:pt x="2" y="1"/>
                    <a:pt x="2" y="1"/>
                    <a:pt x="2" y="1"/>
                  </a:cubicBezTo>
                  <a:cubicBezTo>
                    <a:pt x="5" y="0"/>
                    <a:pt x="5" y="0"/>
                    <a:pt x="5" y="0"/>
                  </a:cubicBezTo>
                  <a:cubicBezTo>
                    <a:pt x="7" y="0"/>
                    <a:pt x="7" y="0"/>
                    <a:pt x="7" y="0"/>
                  </a:cubicBezTo>
                  <a:cubicBezTo>
                    <a:pt x="8" y="2"/>
                    <a:pt x="8" y="2"/>
                    <a:pt x="8" y="2"/>
                  </a:cubicBezTo>
                  <a:cubicBezTo>
                    <a:pt x="8" y="2"/>
                    <a:pt x="8" y="2"/>
                    <a:pt x="9" y="3"/>
                  </a:cubicBezTo>
                  <a:cubicBezTo>
                    <a:pt x="9" y="3"/>
                    <a:pt x="9" y="3"/>
                    <a:pt x="9" y="3"/>
                  </a:cubicBezTo>
                  <a:cubicBezTo>
                    <a:pt x="10" y="4"/>
                    <a:pt x="13" y="6"/>
                    <a:pt x="16" y="7"/>
                  </a:cubicBezTo>
                  <a:cubicBezTo>
                    <a:pt x="16" y="7"/>
                    <a:pt x="16" y="7"/>
                    <a:pt x="16" y="7"/>
                  </a:cubicBezTo>
                  <a:cubicBezTo>
                    <a:pt x="18" y="7"/>
                    <a:pt x="21" y="8"/>
                    <a:pt x="21" y="8"/>
                  </a:cubicBezTo>
                  <a:cubicBezTo>
                    <a:pt x="21" y="8"/>
                    <a:pt x="21" y="8"/>
                    <a:pt x="21" y="8"/>
                  </a:cubicBezTo>
                  <a:cubicBezTo>
                    <a:pt x="23" y="8"/>
                    <a:pt x="23" y="8"/>
                    <a:pt x="23" y="8"/>
                  </a:cubicBezTo>
                  <a:cubicBezTo>
                    <a:pt x="21" y="17"/>
                    <a:pt x="21" y="17"/>
                    <a:pt x="21" y="17"/>
                  </a:cubicBezTo>
                  <a:cubicBezTo>
                    <a:pt x="19" y="15"/>
                    <a:pt x="19" y="15"/>
                    <a:pt x="19" y="15"/>
                  </a:cubicBezTo>
                  <a:close/>
                  <a:moveTo>
                    <a:pt x="20" y="10"/>
                  </a:moveTo>
                  <a:cubicBezTo>
                    <a:pt x="22" y="9"/>
                    <a:pt x="22" y="9"/>
                    <a:pt x="22" y="9"/>
                  </a:cubicBezTo>
                  <a:cubicBezTo>
                    <a:pt x="20" y="10"/>
                    <a:pt x="20" y="10"/>
                    <a:pt x="2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2" name="Freeform 1386"/>
            <p:cNvSpPr/>
            <p:nvPr/>
          </p:nvSpPr>
          <p:spPr bwMode="auto">
            <a:xfrm>
              <a:off x="4176714" y="6988176"/>
              <a:ext cx="9525" cy="9525"/>
            </a:xfrm>
            <a:custGeom>
              <a:avLst/>
              <a:gdLst>
                <a:gd name="T0" fmla="*/ 3 w 6"/>
                <a:gd name="T1" fmla="*/ 0 h 6"/>
                <a:gd name="T2" fmla="*/ 6 w 6"/>
                <a:gd name="T3" fmla="*/ 3 h 6"/>
                <a:gd name="T4" fmla="*/ 2 w 6"/>
                <a:gd name="T5" fmla="*/ 6 h 6"/>
                <a:gd name="T6" fmla="*/ 0 w 6"/>
                <a:gd name="T7" fmla="*/ 4 h 6"/>
                <a:gd name="T8" fmla="*/ 3 w 6"/>
                <a:gd name="T9" fmla="*/ 0 h 6"/>
                <a:gd name="T10" fmla="*/ 3 w 6"/>
                <a:gd name="T11" fmla="*/ 0 h 6"/>
              </a:gdLst>
              <a:ahLst/>
              <a:cxnLst>
                <a:cxn ang="0">
                  <a:pos x="T0" y="T1"/>
                </a:cxn>
                <a:cxn ang="0">
                  <a:pos x="T2" y="T3"/>
                </a:cxn>
                <a:cxn ang="0">
                  <a:pos x="T4" y="T5"/>
                </a:cxn>
                <a:cxn ang="0">
                  <a:pos x="T6" y="T7"/>
                </a:cxn>
                <a:cxn ang="0">
                  <a:pos x="T8" y="T9"/>
                </a:cxn>
                <a:cxn ang="0">
                  <a:pos x="T10" y="T11"/>
                </a:cxn>
              </a:cxnLst>
              <a:rect l="0" t="0" r="r" b="b"/>
              <a:pathLst>
                <a:path w="6" h="6">
                  <a:moveTo>
                    <a:pt x="3" y="0"/>
                  </a:moveTo>
                  <a:lnTo>
                    <a:pt x="6" y="3"/>
                  </a:lnTo>
                  <a:lnTo>
                    <a:pt x="2" y="6"/>
                  </a:lnTo>
                  <a:lnTo>
                    <a:pt x="0" y="4"/>
                  </a:lnTo>
                  <a:lnTo>
                    <a:pt x="3" y="0"/>
                  </a:lnTo>
                  <a:lnTo>
                    <a:pt x="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3" name="Freeform 1387"/>
            <p:cNvSpPr/>
            <p:nvPr/>
          </p:nvSpPr>
          <p:spPr bwMode="auto">
            <a:xfrm>
              <a:off x="4170364" y="6983413"/>
              <a:ext cx="20638" cy="19050"/>
            </a:xfrm>
            <a:custGeom>
              <a:avLst/>
              <a:gdLst>
                <a:gd name="T0" fmla="*/ 0 w 13"/>
                <a:gd name="T1" fmla="*/ 7 h 12"/>
                <a:gd name="T2" fmla="*/ 6 w 13"/>
                <a:gd name="T3" fmla="*/ 1 h 12"/>
                <a:gd name="T4" fmla="*/ 7 w 13"/>
                <a:gd name="T5" fmla="*/ 0 h 12"/>
                <a:gd name="T6" fmla="*/ 13 w 13"/>
                <a:gd name="T7" fmla="*/ 6 h 12"/>
                <a:gd name="T8" fmla="*/ 6 w 13"/>
                <a:gd name="T9" fmla="*/ 12 h 12"/>
                <a:gd name="T10" fmla="*/ 0 w 13"/>
                <a:gd name="T11" fmla="*/ 7 h 12"/>
                <a:gd name="T12" fmla="*/ 0 w 13"/>
                <a:gd name="T13" fmla="*/ 7 h 12"/>
              </a:gdLst>
              <a:ahLst/>
              <a:cxnLst>
                <a:cxn ang="0">
                  <a:pos x="T0" y="T1"/>
                </a:cxn>
                <a:cxn ang="0">
                  <a:pos x="T2" y="T3"/>
                </a:cxn>
                <a:cxn ang="0">
                  <a:pos x="T4" y="T5"/>
                </a:cxn>
                <a:cxn ang="0">
                  <a:pos x="T6" y="T7"/>
                </a:cxn>
                <a:cxn ang="0">
                  <a:pos x="T8" y="T9"/>
                </a:cxn>
                <a:cxn ang="0">
                  <a:pos x="T10" y="T11"/>
                </a:cxn>
                <a:cxn ang="0">
                  <a:pos x="T12" y="T13"/>
                </a:cxn>
              </a:cxnLst>
              <a:rect l="0" t="0" r="r" b="b"/>
              <a:pathLst>
                <a:path w="13" h="12">
                  <a:moveTo>
                    <a:pt x="0" y="7"/>
                  </a:moveTo>
                  <a:lnTo>
                    <a:pt x="6" y="1"/>
                  </a:lnTo>
                  <a:lnTo>
                    <a:pt x="7" y="0"/>
                  </a:lnTo>
                  <a:lnTo>
                    <a:pt x="13" y="6"/>
                  </a:lnTo>
                  <a:lnTo>
                    <a:pt x="6" y="12"/>
                  </a:lnTo>
                  <a:lnTo>
                    <a:pt x="0" y="7"/>
                  </a:lnTo>
                  <a:lnTo>
                    <a:pt x="0"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4" name="Freeform 1388"/>
            <p:cNvSpPr/>
            <p:nvPr/>
          </p:nvSpPr>
          <p:spPr bwMode="auto">
            <a:xfrm>
              <a:off x="4121151" y="6983413"/>
              <a:ext cx="7938" cy="9525"/>
            </a:xfrm>
            <a:custGeom>
              <a:avLst/>
              <a:gdLst>
                <a:gd name="T0" fmla="*/ 2 w 5"/>
                <a:gd name="T1" fmla="*/ 0 h 6"/>
                <a:gd name="T2" fmla="*/ 5 w 5"/>
                <a:gd name="T3" fmla="*/ 3 h 6"/>
                <a:gd name="T4" fmla="*/ 2 w 5"/>
                <a:gd name="T5" fmla="*/ 6 h 6"/>
                <a:gd name="T6" fmla="*/ 0 w 5"/>
                <a:gd name="T7" fmla="*/ 3 h 6"/>
                <a:gd name="T8" fmla="*/ 2 w 5"/>
                <a:gd name="T9" fmla="*/ 0 h 6"/>
                <a:gd name="T10" fmla="*/ 2 w 5"/>
                <a:gd name="T11" fmla="*/ 0 h 6"/>
              </a:gdLst>
              <a:ahLst/>
              <a:cxnLst>
                <a:cxn ang="0">
                  <a:pos x="T0" y="T1"/>
                </a:cxn>
                <a:cxn ang="0">
                  <a:pos x="T2" y="T3"/>
                </a:cxn>
                <a:cxn ang="0">
                  <a:pos x="T4" y="T5"/>
                </a:cxn>
                <a:cxn ang="0">
                  <a:pos x="T6" y="T7"/>
                </a:cxn>
                <a:cxn ang="0">
                  <a:pos x="T8" y="T9"/>
                </a:cxn>
                <a:cxn ang="0">
                  <a:pos x="T10" y="T11"/>
                </a:cxn>
              </a:cxnLst>
              <a:rect l="0" t="0" r="r" b="b"/>
              <a:pathLst>
                <a:path w="5" h="6">
                  <a:moveTo>
                    <a:pt x="2" y="0"/>
                  </a:moveTo>
                  <a:lnTo>
                    <a:pt x="5" y="3"/>
                  </a:lnTo>
                  <a:lnTo>
                    <a:pt x="2" y="6"/>
                  </a:lnTo>
                  <a:lnTo>
                    <a:pt x="0" y="3"/>
                  </a:lnTo>
                  <a:lnTo>
                    <a:pt x="2" y="0"/>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5" name="Freeform 1389"/>
            <p:cNvSpPr/>
            <p:nvPr/>
          </p:nvSpPr>
          <p:spPr bwMode="auto">
            <a:xfrm>
              <a:off x="4114801" y="6978651"/>
              <a:ext cx="19050" cy="19050"/>
            </a:xfrm>
            <a:custGeom>
              <a:avLst/>
              <a:gdLst>
                <a:gd name="T0" fmla="*/ 0 w 12"/>
                <a:gd name="T1" fmla="*/ 6 h 12"/>
                <a:gd name="T2" fmla="*/ 5 w 12"/>
                <a:gd name="T3" fmla="*/ 2 h 12"/>
                <a:gd name="T4" fmla="*/ 6 w 12"/>
                <a:gd name="T5" fmla="*/ 0 h 12"/>
                <a:gd name="T6" fmla="*/ 12 w 12"/>
                <a:gd name="T7" fmla="*/ 6 h 12"/>
                <a:gd name="T8" fmla="*/ 6 w 12"/>
                <a:gd name="T9" fmla="*/ 12 h 12"/>
                <a:gd name="T10" fmla="*/ 0 w 12"/>
                <a:gd name="T11" fmla="*/ 6 h 12"/>
                <a:gd name="T12" fmla="*/ 0 w 1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0" y="6"/>
                  </a:moveTo>
                  <a:lnTo>
                    <a:pt x="5" y="2"/>
                  </a:lnTo>
                  <a:lnTo>
                    <a:pt x="6" y="0"/>
                  </a:lnTo>
                  <a:lnTo>
                    <a:pt x="12" y="6"/>
                  </a:lnTo>
                  <a:lnTo>
                    <a:pt x="6" y="12"/>
                  </a:lnTo>
                  <a:lnTo>
                    <a:pt x="0" y="6"/>
                  </a:ln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6" name="Freeform 1390"/>
            <p:cNvSpPr/>
            <p:nvPr/>
          </p:nvSpPr>
          <p:spPr bwMode="auto">
            <a:xfrm>
              <a:off x="4167189" y="6862763"/>
              <a:ext cx="44450" cy="50800"/>
            </a:xfrm>
            <a:custGeom>
              <a:avLst/>
              <a:gdLst>
                <a:gd name="T0" fmla="*/ 3 w 25"/>
                <a:gd name="T1" fmla="*/ 11 h 29"/>
                <a:gd name="T2" fmla="*/ 15 w 25"/>
                <a:gd name="T3" fmla="*/ 3 h 29"/>
                <a:gd name="T4" fmla="*/ 15 w 25"/>
                <a:gd name="T5" fmla="*/ 3 h 29"/>
                <a:gd name="T6" fmla="*/ 23 w 25"/>
                <a:gd name="T7" fmla="*/ 2 h 29"/>
                <a:gd name="T8" fmla="*/ 23 w 25"/>
                <a:gd name="T9" fmla="*/ 2 h 29"/>
                <a:gd name="T10" fmla="*/ 23 w 25"/>
                <a:gd name="T11" fmla="*/ 7 h 29"/>
                <a:gd name="T12" fmla="*/ 23 w 25"/>
                <a:gd name="T13" fmla="*/ 7 h 29"/>
                <a:gd name="T14" fmla="*/ 21 w 25"/>
                <a:gd name="T15" fmla="*/ 12 h 29"/>
                <a:gd name="T16" fmla="*/ 21 w 25"/>
                <a:gd name="T17" fmla="*/ 12 h 29"/>
                <a:gd name="T18" fmla="*/ 16 w 25"/>
                <a:gd name="T19" fmla="*/ 18 h 29"/>
                <a:gd name="T20" fmla="*/ 16 w 25"/>
                <a:gd name="T21" fmla="*/ 18 h 29"/>
                <a:gd name="T22" fmla="*/ 16 w 25"/>
                <a:gd name="T23" fmla="*/ 18 h 29"/>
                <a:gd name="T24" fmla="*/ 13 w 25"/>
                <a:gd name="T25" fmla="*/ 16 h 29"/>
                <a:gd name="T26" fmla="*/ 17 w 25"/>
                <a:gd name="T27" fmla="*/ 12 h 29"/>
                <a:gd name="T28" fmla="*/ 17 w 25"/>
                <a:gd name="T29" fmla="*/ 12 h 29"/>
                <a:gd name="T30" fmla="*/ 20 w 25"/>
                <a:gd name="T31" fmla="*/ 5 h 29"/>
                <a:gd name="T32" fmla="*/ 20 w 25"/>
                <a:gd name="T33" fmla="*/ 5 h 29"/>
                <a:gd name="T34" fmla="*/ 20 w 25"/>
                <a:gd name="T35" fmla="*/ 5 h 29"/>
                <a:gd name="T36" fmla="*/ 20 w 25"/>
                <a:gd name="T37" fmla="*/ 5 h 29"/>
                <a:gd name="T38" fmla="*/ 20 w 25"/>
                <a:gd name="T39" fmla="*/ 5 h 29"/>
                <a:gd name="T40" fmla="*/ 20 w 25"/>
                <a:gd name="T41" fmla="*/ 5 h 29"/>
                <a:gd name="T42" fmla="*/ 17 w 25"/>
                <a:gd name="T43" fmla="*/ 6 h 29"/>
                <a:gd name="T44" fmla="*/ 17 w 25"/>
                <a:gd name="T45" fmla="*/ 6 h 29"/>
                <a:gd name="T46" fmla="*/ 6 w 25"/>
                <a:gd name="T47" fmla="*/ 13 h 29"/>
                <a:gd name="T48" fmla="*/ 6 w 25"/>
                <a:gd name="T49" fmla="*/ 13 h 29"/>
                <a:gd name="T50" fmla="*/ 4 w 25"/>
                <a:gd name="T51" fmla="*/ 18 h 29"/>
                <a:gd name="T52" fmla="*/ 4 w 25"/>
                <a:gd name="T53" fmla="*/ 18 h 29"/>
                <a:gd name="T54" fmla="*/ 5 w 25"/>
                <a:gd name="T55" fmla="*/ 29 h 29"/>
                <a:gd name="T56" fmla="*/ 5 w 25"/>
                <a:gd name="T57" fmla="*/ 29 h 29"/>
                <a:gd name="T58" fmla="*/ 1 w 25"/>
                <a:gd name="T59" fmla="*/ 29 h 29"/>
                <a:gd name="T60" fmla="*/ 0 w 25"/>
                <a:gd name="T61" fmla="*/ 18 h 29"/>
                <a:gd name="T62" fmla="*/ 0 w 25"/>
                <a:gd name="T63" fmla="*/ 18 h 29"/>
                <a:gd name="T64" fmla="*/ 3 w 25"/>
                <a:gd name="T65" fmla="*/ 11 h 29"/>
                <a:gd name="T66" fmla="*/ 3 w 25"/>
                <a:gd name="T67" fmla="*/ 11 h 29"/>
                <a:gd name="T68" fmla="*/ 3 w 25"/>
                <a:gd name="T69" fmla="*/ 1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29">
                  <a:moveTo>
                    <a:pt x="3" y="11"/>
                  </a:moveTo>
                  <a:cubicBezTo>
                    <a:pt x="5" y="8"/>
                    <a:pt x="9" y="6"/>
                    <a:pt x="15" y="3"/>
                  </a:cubicBezTo>
                  <a:cubicBezTo>
                    <a:pt x="15" y="3"/>
                    <a:pt x="15" y="3"/>
                    <a:pt x="15" y="3"/>
                  </a:cubicBezTo>
                  <a:cubicBezTo>
                    <a:pt x="19" y="1"/>
                    <a:pt x="21" y="0"/>
                    <a:pt x="23" y="2"/>
                  </a:cubicBezTo>
                  <a:cubicBezTo>
                    <a:pt x="23" y="2"/>
                    <a:pt x="23" y="2"/>
                    <a:pt x="23" y="2"/>
                  </a:cubicBezTo>
                  <a:cubicBezTo>
                    <a:pt x="25" y="4"/>
                    <a:pt x="24" y="5"/>
                    <a:pt x="23" y="7"/>
                  </a:cubicBezTo>
                  <a:cubicBezTo>
                    <a:pt x="23" y="7"/>
                    <a:pt x="23" y="7"/>
                    <a:pt x="23" y="7"/>
                  </a:cubicBezTo>
                  <a:cubicBezTo>
                    <a:pt x="23" y="9"/>
                    <a:pt x="22" y="10"/>
                    <a:pt x="21" y="12"/>
                  </a:cubicBezTo>
                  <a:cubicBezTo>
                    <a:pt x="21" y="12"/>
                    <a:pt x="21" y="12"/>
                    <a:pt x="21" y="12"/>
                  </a:cubicBezTo>
                  <a:cubicBezTo>
                    <a:pt x="18" y="15"/>
                    <a:pt x="16" y="18"/>
                    <a:pt x="16" y="18"/>
                  </a:cubicBezTo>
                  <a:cubicBezTo>
                    <a:pt x="16" y="18"/>
                    <a:pt x="16" y="18"/>
                    <a:pt x="16" y="18"/>
                  </a:cubicBezTo>
                  <a:cubicBezTo>
                    <a:pt x="16" y="18"/>
                    <a:pt x="16" y="18"/>
                    <a:pt x="16" y="18"/>
                  </a:cubicBezTo>
                  <a:cubicBezTo>
                    <a:pt x="13" y="16"/>
                    <a:pt x="13" y="16"/>
                    <a:pt x="13" y="16"/>
                  </a:cubicBezTo>
                  <a:cubicBezTo>
                    <a:pt x="13" y="16"/>
                    <a:pt x="15" y="14"/>
                    <a:pt x="17" y="12"/>
                  </a:cubicBezTo>
                  <a:cubicBezTo>
                    <a:pt x="17" y="12"/>
                    <a:pt x="17" y="12"/>
                    <a:pt x="17" y="12"/>
                  </a:cubicBezTo>
                  <a:cubicBezTo>
                    <a:pt x="18" y="9"/>
                    <a:pt x="20" y="6"/>
                    <a:pt x="20" y="5"/>
                  </a:cubicBezTo>
                  <a:cubicBezTo>
                    <a:pt x="20" y="5"/>
                    <a:pt x="20" y="5"/>
                    <a:pt x="20" y="5"/>
                  </a:cubicBezTo>
                  <a:cubicBezTo>
                    <a:pt x="20" y="5"/>
                    <a:pt x="20" y="5"/>
                    <a:pt x="20" y="5"/>
                  </a:cubicBezTo>
                  <a:cubicBezTo>
                    <a:pt x="20" y="5"/>
                    <a:pt x="20" y="5"/>
                    <a:pt x="20" y="5"/>
                  </a:cubicBezTo>
                  <a:cubicBezTo>
                    <a:pt x="20" y="5"/>
                    <a:pt x="20" y="5"/>
                    <a:pt x="20" y="5"/>
                  </a:cubicBezTo>
                  <a:cubicBezTo>
                    <a:pt x="20" y="5"/>
                    <a:pt x="20" y="5"/>
                    <a:pt x="20" y="5"/>
                  </a:cubicBezTo>
                  <a:cubicBezTo>
                    <a:pt x="19" y="5"/>
                    <a:pt x="18" y="5"/>
                    <a:pt x="17" y="6"/>
                  </a:cubicBezTo>
                  <a:cubicBezTo>
                    <a:pt x="17" y="6"/>
                    <a:pt x="17" y="6"/>
                    <a:pt x="17" y="6"/>
                  </a:cubicBezTo>
                  <a:cubicBezTo>
                    <a:pt x="11" y="9"/>
                    <a:pt x="8" y="11"/>
                    <a:pt x="6" y="13"/>
                  </a:cubicBezTo>
                  <a:cubicBezTo>
                    <a:pt x="6" y="13"/>
                    <a:pt x="6" y="13"/>
                    <a:pt x="6" y="13"/>
                  </a:cubicBezTo>
                  <a:cubicBezTo>
                    <a:pt x="3" y="16"/>
                    <a:pt x="4" y="16"/>
                    <a:pt x="4" y="18"/>
                  </a:cubicBezTo>
                  <a:cubicBezTo>
                    <a:pt x="4" y="18"/>
                    <a:pt x="4" y="18"/>
                    <a:pt x="4" y="18"/>
                  </a:cubicBezTo>
                  <a:cubicBezTo>
                    <a:pt x="4" y="21"/>
                    <a:pt x="5" y="29"/>
                    <a:pt x="5" y="29"/>
                  </a:cubicBezTo>
                  <a:cubicBezTo>
                    <a:pt x="5" y="29"/>
                    <a:pt x="5" y="29"/>
                    <a:pt x="5" y="29"/>
                  </a:cubicBezTo>
                  <a:cubicBezTo>
                    <a:pt x="1" y="29"/>
                    <a:pt x="1" y="29"/>
                    <a:pt x="1" y="29"/>
                  </a:cubicBezTo>
                  <a:cubicBezTo>
                    <a:pt x="1" y="29"/>
                    <a:pt x="0" y="21"/>
                    <a:pt x="0" y="18"/>
                  </a:cubicBezTo>
                  <a:cubicBezTo>
                    <a:pt x="0" y="18"/>
                    <a:pt x="0" y="18"/>
                    <a:pt x="0" y="18"/>
                  </a:cubicBezTo>
                  <a:cubicBezTo>
                    <a:pt x="0" y="17"/>
                    <a:pt x="0" y="14"/>
                    <a:pt x="3" y="11"/>
                  </a:cubicBezTo>
                  <a:cubicBezTo>
                    <a:pt x="3" y="11"/>
                    <a:pt x="3" y="11"/>
                    <a:pt x="3" y="11"/>
                  </a:cubicBezTo>
                  <a:cubicBezTo>
                    <a:pt x="3" y="11"/>
                    <a:pt x="3" y="11"/>
                    <a:pt x="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7" name="Freeform 1391"/>
            <p:cNvSpPr>
              <a:spLocks noEditPoints="1"/>
            </p:cNvSpPr>
            <p:nvPr/>
          </p:nvSpPr>
          <p:spPr bwMode="auto">
            <a:xfrm>
              <a:off x="4164014" y="6861176"/>
              <a:ext cx="49213" cy="55563"/>
            </a:xfrm>
            <a:custGeom>
              <a:avLst/>
              <a:gdLst>
                <a:gd name="T0" fmla="*/ 1 w 28"/>
                <a:gd name="T1" fmla="*/ 30 h 32"/>
                <a:gd name="T2" fmla="*/ 1 w 28"/>
                <a:gd name="T3" fmla="*/ 30 h 32"/>
                <a:gd name="T4" fmla="*/ 1 w 28"/>
                <a:gd name="T5" fmla="*/ 29 h 32"/>
                <a:gd name="T6" fmla="*/ 1 w 28"/>
                <a:gd name="T7" fmla="*/ 26 h 32"/>
                <a:gd name="T8" fmla="*/ 0 w 28"/>
                <a:gd name="T9" fmla="*/ 19 h 32"/>
                <a:gd name="T10" fmla="*/ 0 w 28"/>
                <a:gd name="T11" fmla="*/ 18 h 32"/>
                <a:gd name="T12" fmla="*/ 4 w 28"/>
                <a:gd name="T13" fmla="*/ 10 h 32"/>
                <a:gd name="T14" fmla="*/ 4 w 28"/>
                <a:gd name="T15" fmla="*/ 10 h 32"/>
                <a:gd name="T16" fmla="*/ 16 w 28"/>
                <a:gd name="T17" fmla="*/ 2 h 32"/>
                <a:gd name="T18" fmla="*/ 23 w 28"/>
                <a:gd name="T19" fmla="*/ 0 h 32"/>
                <a:gd name="T20" fmla="*/ 26 w 28"/>
                <a:gd name="T21" fmla="*/ 1 h 32"/>
                <a:gd name="T22" fmla="*/ 26 w 28"/>
                <a:gd name="T23" fmla="*/ 2 h 32"/>
                <a:gd name="T24" fmla="*/ 28 w 28"/>
                <a:gd name="T25" fmla="*/ 5 h 32"/>
                <a:gd name="T26" fmla="*/ 27 w 28"/>
                <a:gd name="T27" fmla="*/ 9 h 32"/>
                <a:gd name="T28" fmla="*/ 24 w 28"/>
                <a:gd name="T29" fmla="*/ 14 h 32"/>
                <a:gd name="T30" fmla="*/ 20 w 28"/>
                <a:gd name="T31" fmla="*/ 20 h 32"/>
                <a:gd name="T32" fmla="*/ 19 w 28"/>
                <a:gd name="T33" fmla="*/ 21 h 32"/>
                <a:gd name="T34" fmla="*/ 17 w 28"/>
                <a:gd name="T35" fmla="*/ 21 h 32"/>
                <a:gd name="T36" fmla="*/ 14 w 28"/>
                <a:gd name="T37" fmla="*/ 16 h 32"/>
                <a:gd name="T38" fmla="*/ 17 w 28"/>
                <a:gd name="T39" fmla="*/ 11 h 32"/>
                <a:gd name="T40" fmla="*/ 18 w 28"/>
                <a:gd name="T41" fmla="*/ 10 h 32"/>
                <a:gd name="T42" fmla="*/ 9 w 28"/>
                <a:gd name="T43" fmla="*/ 15 h 32"/>
                <a:gd name="T44" fmla="*/ 8 w 28"/>
                <a:gd name="T45" fmla="*/ 18 h 32"/>
                <a:gd name="T46" fmla="*/ 8 w 28"/>
                <a:gd name="T47" fmla="*/ 19 h 32"/>
                <a:gd name="T48" fmla="*/ 8 w 28"/>
                <a:gd name="T49" fmla="*/ 19 h 32"/>
                <a:gd name="T50" fmla="*/ 9 w 28"/>
                <a:gd name="T51" fmla="*/ 30 h 32"/>
                <a:gd name="T52" fmla="*/ 1 w 28"/>
                <a:gd name="T53" fmla="*/ 32 h 32"/>
                <a:gd name="T54" fmla="*/ 6 w 28"/>
                <a:gd name="T55" fmla="*/ 13 h 32"/>
                <a:gd name="T56" fmla="*/ 6 w 28"/>
                <a:gd name="T57" fmla="*/ 13 h 32"/>
                <a:gd name="T58" fmla="*/ 6 w 28"/>
                <a:gd name="T59" fmla="*/ 13 h 32"/>
                <a:gd name="T60" fmla="*/ 23 w 28"/>
                <a:gd name="T61" fmla="*/ 8 h 32"/>
                <a:gd name="T62" fmla="*/ 23 w 28"/>
                <a:gd name="T63"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 h="32">
                  <a:moveTo>
                    <a:pt x="1" y="30"/>
                  </a:moveTo>
                  <a:cubicBezTo>
                    <a:pt x="1" y="30"/>
                    <a:pt x="1" y="30"/>
                    <a:pt x="1" y="30"/>
                  </a:cubicBezTo>
                  <a:cubicBezTo>
                    <a:pt x="1" y="30"/>
                    <a:pt x="1" y="30"/>
                    <a:pt x="1" y="30"/>
                  </a:cubicBezTo>
                  <a:cubicBezTo>
                    <a:pt x="1" y="30"/>
                    <a:pt x="1" y="30"/>
                    <a:pt x="1" y="30"/>
                  </a:cubicBezTo>
                  <a:cubicBezTo>
                    <a:pt x="1" y="30"/>
                    <a:pt x="1" y="29"/>
                    <a:pt x="1" y="29"/>
                  </a:cubicBezTo>
                  <a:cubicBezTo>
                    <a:pt x="1" y="29"/>
                    <a:pt x="1" y="29"/>
                    <a:pt x="1" y="29"/>
                  </a:cubicBezTo>
                  <a:cubicBezTo>
                    <a:pt x="1" y="28"/>
                    <a:pt x="1" y="27"/>
                    <a:pt x="1" y="26"/>
                  </a:cubicBezTo>
                  <a:cubicBezTo>
                    <a:pt x="1" y="26"/>
                    <a:pt x="1" y="26"/>
                    <a:pt x="1" y="26"/>
                  </a:cubicBezTo>
                  <a:cubicBezTo>
                    <a:pt x="0" y="23"/>
                    <a:pt x="0" y="21"/>
                    <a:pt x="0" y="19"/>
                  </a:cubicBezTo>
                  <a:cubicBezTo>
                    <a:pt x="0" y="19"/>
                    <a:pt x="0" y="19"/>
                    <a:pt x="0" y="19"/>
                  </a:cubicBezTo>
                  <a:cubicBezTo>
                    <a:pt x="0" y="19"/>
                    <a:pt x="0" y="19"/>
                    <a:pt x="0" y="18"/>
                  </a:cubicBezTo>
                  <a:cubicBezTo>
                    <a:pt x="0" y="18"/>
                    <a:pt x="0" y="18"/>
                    <a:pt x="0" y="18"/>
                  </a:cubicBezTo>
                  <a:cubicBezTo>
                    <a:pt x="0" y="17"/>
                    <a:pt x="1" y="13"/>
                    <a:pt x="4" y="10"/>
                  </a:cubicBezTo>
                  <a:cubicBezTo>
                    <a:pt x="4" y="10"/>
                    <a:pt x="4" y="10"/>
                    <a:pt x="4" y="10"/>
                  </a:cubicBezTo>
                  <a:cubicBezTo>
                    <a:pt x="4" y="10"/>
                    <a:pt x="4" y="10"/>
                    <a:pt x="4" y="10"/>
                  </a:cubicBezTo>
                  <a:cubicBezTo>
                    <a:pt x="4" y="10"/>
                    <a:pt x="4" y="10"/>
                    <a:pt x="4" y="10"/>
                  </a:cubicBezTo>
                  <a:cubicBezTo>
                    <a:pt x="4" y="10"/>
                    <a:pt x="4" y="10"/>
                    <a:pt x="4" y="10"/>
                  </a:cubicBezTo>
                  <a:cubicBezTo>
                    <a:pt x="6" y="8"/>
                    <a:pt x="10" y="5"/>
                    <a:pt x="16" y="2"/>
                  </a:cubicBezTo>
                  <a:cubicBezTo>
                    <a:pt x="16" y="2"/>
                    <a:pt x="16" y="2"/>
                    <a:pt x="16" y="2"/>
                  </a:cubicBezTo>
                  <a:cubicBezTo>
                    <a:pt x="18" y="1"/>
                    <a:pt x="20" y="0"/>
                    <a:pt x="23" y="0"/>
                  </a:cubicBezTo>
                  <a:cubicBezTo>
                    <a:pt x="23" y="0"/>
                    <a:pt x="23" y="0"/>
                    <a:pt x="23" y="0"/>
                  </a:cubicBezTo>
                  <a:cubicBezTo>
                    <a:pt x="24" y="0"/>
                    <a:pt x="25" y="1"/>
                    <a:pt x="26" y="1"/>
                  </a:cubicBezTo>
                  <a:cubicBezTo>
                    <a:pt x="26" y="1"/>
                    <a:pt x="26" y="1"/>
                    <a:pt x="26" y="1"/>
                  </a:cubicBezTo>
                  <a:cubicBezTo>
                    <a:pt x="26" y="2"/>
                    <a:pt x="26" y="2"/>
                    <a:pt x="26" y="2"/>
                  </a:cubicBezTo>
                  <a:cubicBezTo>
                    <a:pt x="27" y="2"/>
                    <a:pt x="27" y="2"/>
                    <a:pt x="27" y="2"/>
                  </a:cubicBezTo>
                  <a:cubicBezTo>
                    <a:pt x="27" y="3"/>
                    <a:pt x="28" y="4"/>
                    <a:pt x="28" y="5"/>
                  </a:cubicBezTo>
                  <a:cubicBezTo>
                    <a:pt x="28" y="5"/>
                    <a:pt x="28" y="5"/>
                    <a:pt x="28" y="5"/>
                  </a:cubicBezTo>
                  <a:cubicBezTo>
                    <a:pt x="28" y="7"/>
                    <a:pt x="27" y="8"/>
                    <a:pt x="27" y="9"/>
                  </a:cubicBezTo>
                  <a:cubicBezTo>
                    <a:pt x="27" y="9"/>
                    <a:pt x="27" y="9"/>
                    <a:pt x="27" y="9"/>
                  </a:cubicBezTo>
                  <a:cubicBezTo>
                    <a:pt x="26" y="10"/>
                    <a:pt x="25" y="12"/>
                    <a:pt x="24" y="14"/>
                  </a:cubicBezTo>
                  <a:cubicBezTo>
                    <a:pt x="24" y="14"/>
                    <a:pt x="24" y="14"/>
                    <a:pt x="24" y="14"/>
                  </a:cubicBezTo>
                  <a:cubicBezTo>
                    <a:pt x="22" y="17"/>
                    <a:pt x="20" y="19"/>
                    <a:pt x="20" y="20"/>
                  </a:cubicBezTo>
                  <a:cubicBezTo>
                    <a:pt x="20" y="20"/>
                    <a:pt x="20" y="20"/>
                    <a:pt x="20" y="20"/>
                  </a:cubicBezTo>
                  <a:cubicBezTo>
                    <a:pt x="19" y="21"/>
                    <a:pt x="19" y="21"/>
                    <a:pt x="19" y="21"/>
                  </a:cubicBezTo>
                  <a:cubicBezTo>
                    <a:pt x="18" y="21"/>
                    <a:pt x="18" y="21"/>
                    <a:pt x="18" y="21"/>
                  </a:cubicBezTo>
                  <a:cubicBezTo>
                    <a:pt x="17" y="21"/>
                    <a:pt x="17" y="21"/>
                    <a:pt x="17" y="21"/>
                  </a:cubicBezTo>
                  <a:cubicBezTo>
                    <a:pt x="13" y="17"/>
                    <a:pt x="13" y="17"/>
                    <a:pt x="13" y="17"/>
                  </a:cubicBezTo>
                  <a:cubicBezTo>
                    <a:pt x="14" y="16"/>
                    <a:pt x="14" y="16"/>
                    <a:pt x="14" y="16"/>
                  </a:cubicBezTo>
                  <a:cubicBezTo>
                    <a:pt x="14" y="16"/>
                    <a:pt x="15" y="14"/>
                    <a:pt x="17" y="11"/>
                  </a:cubicBezTo>
                  <a:cubicBezTo>
                    <a:pt x="17" y="11"/>
                    <a:pt x="17" y="11"/>
                    <a:pt x="17" y="11"/>
                  </a:cubicBezTo>
                  <a:cubicBezTo>
                    <a:pt x="17" y="11"/>
                    <a:pt x="18" y="10"/>
                    <a:pt x="18" y="10"/>
                  </a:cubicBezTo>
                  <a:cubicBezTo>
                    <a:pt x="18" y="10"/>
                    <a:pt x="18" y="10"/>
                    <a:pt x="18" y="10"/>
                  </a:cubicBezTo>
                  <a:cubicBezTo>
                    <a:pt x="13" y="12"/>
                    <a:pt x="11" y="14"/>
                    <a:pt x="9" y="15"/>
                  </a:cubicBezTo>
                  <a:cubicBezTo>
                    <a:pt x="9" y="15"/>
                    <a:pt x="9" y="15"/>
                    <a:pt x="9" y="15"/>
                  </a:cubicBezTo>
                  <a:cubicBezTo>
                    <a:pt x="8" y="17"/>
                    <a:pt x="8" y="17"/>
                    <a:pt x="8" y="18"/>
                  </a:cubicBezTo>
                  <a:cubicBezTo>
                    <a:pt x="8" y="18"/>
                    <a:pt x="8" y="18"/>
                    <a:pt x="8" y="18"/>
                  </a:cubicBezTo>
                  <a:cubicBezTo>
                    <a:pt x="8" y="18"/>
                    <a:pt x="8" y="18"/>
                    <a:pt x="8" y="19"/>
                  </a:cubicBezTo>
                  <a:cubicBezTo>
                    <a:pt x="8" y="19"/>
                    <a:pt x="8" y="19"/>
                    <a:pt x="8" y="19"/>
                  </a:cubicBezTo>
                  <a:cubicBezTo>
                    <a:pt x="8" y="19"/>
                    <a:pt x="8" y="19"/>
                    <a:pt x="8" y="19"/>
                  </a:cubicBezTo>
                  <a:cubicBezTo>
                    <a:pt x="8" y="19"/>
                    <a:pt x="8" y="19"/>
                    <a:pt x="8" y="19"/>
                  </a:cubicBezTo>
                  <a:cubicBezTo>
                    <a:pt x="8" y="21"/>
                    <a:pt x="9" y="29"/>
                    <a:pt x="9" y="30"/>
                  </a:cubicBezTo>
                  <a:cubicBezTo>
                    <a:pt x="9" y="30"/>
                    <a:pt x="9" y="30"/>
                    <a:pt x="9" y="30"/>
                  </a:cubicBezTo>
                  <a:cubicBezTo>
                    <a:pt x="9" y="31"/>
                    <a:pt x="9" y="31"/>
                    <a:pt x="9" y="31"/>
                  </a:cubicBezTo>
                  <a:cubicBezTo>
                    <a:pt x="1" y="32"/>
                    <a:pt x="1" y="32"/>
                    <a:pt x="1" y="32"/>
                  </a:cubicBezTo>
                  <a:cubicBezTo>
                    <a:pt x="1" y="30"/>
                    <a:pt x="1" y="30"/>
                    <a:pt x="1" y="30"/>
                  </a:cubicBezTo>
                  <a:close/>
                  <a:moveTo>
                    <a:pt x="6" y="13"/>
                  </a:moveTo>
                  <a:cubicBezTo>
                    <a:pt x="6" y="13"/>
                    <a:pt x="6" y="13"/>
                    <a:pt x="6" y="13"/>
                  </a:cubicBezTo>
                  <a:cubicBezTo>
                    <a:pt x="6" y="13"/>
                    <a:pt x="6" y="13"/>
                    <a:pt x="6" y="13"/>
                  </a:cubicBezTo>
                  <a:cubicBezTo>
                    <a:pt x="5" y="12"/>
                    <a:pt x="5" y="12"/>
                    <a:pt x="5" y="12"/>
                  </a:cubicBezTo>
                  <a:cubicBezTo>
                    <a:pt x="6" y="13"/>
                    <a:pt x="6" y="13"/>
                    <a:pt x="6" y="13"/>
                  </a:cubicBezTo>
                  <a:close/>
                  <a:moveTo>
                    <a:pt x="23" y="8"/>
                  </a:moveTo>
                  <a:cubicBezTo>
                    <a:pt x="23" y="8"/>
                    <a:pt x="23" y="8"/>
                    <a:pt x="23" y="8"/>
                  </a:cubicBezTo>
                  <a:cubicBezTo>
                    <a:pt x="23" y="8"/>
                    <a:pt x="23" y="8"/>
                    <a:pt x="23" y="8"/>
                  </a:cubicBezTo>
                  <a:cubicBezTo>
                    <a:pt x="23" y="8"/>
                    <a:pt x="23" y="8"/>
                    <a:pt x="23" y="8"/>
                  </a:cubicBezTo>
                  <a:cubicBezTo>
                    <a:pt x="23" y="8"/>
                    <a:pt x="23" y="8"/>
                    <a:pt x="2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8" name="Freeform 1392"/>
            <p:cNvSpPr/>
            <p:nvPr/>
          </p:nvSpPr>
          <p:spPr bwMode="auto">
            <a:xfrm>
              <a:off x="4133851" y="6835776"/>
              <a:ext cx="44450" cy="79375"/>
            </a:xfrm>
            <a:custGeom>
              <a:avLst/>
              <a:gdLst>
                <a:gd name="T0" fmla="*/ 15 w 25"/>
                <a:gd name="T1" fmla="*/ 1 h 46"/>
                <a:gd name="T2" fmla="*/ 21 w 25"/>
                <a:gd name="T3" fmla="*/ 2 h 46"/>
                <a:gd name="T4" fmla="*/ 21 w 25"/>
                <a:gd name="T5" fmla="*/ 2 h 46"/>
                <a:gd name="T6" fmla="*/ 22 w 25"/>
                <a:gd name="T7" fmla="*/ 3 h 46"/>
                <a:gd name="T8" fmla="*/ 22 w 25"/>
                <a:gd name="T9" fmla="*/ 3 h 46"/>
                <a:gd name="T10" fmla="*/ 25 w 25"/>
                <a:gd name="T11" fmla="*/ 10 h 46"/>
                <a:gd name="T12" fmla="*/ 25 w 25"/>
                <a:gd name="T13" fmla="*/ 10 h 46"/>
                <a:gd name="T14" fmla="*/ 22 w 25"/>
                <a:gd name="T15" fmla="*/ 16 h 46"/>
                <a:gd name="T16" fmla="*/ 22 w 25"/>
                <a:gd name="T17" fmla="*/ 16 h 46"/>
                <a:gd name="T18" fmla="*/ 19 w 25"/>
                <a:gd name="T19" fmla="*/ 20 h 46"/>
                <a:gd name="T20" fmla="*/ 19 w 25"/>
                <a:gd name="T21" fmla="*/ 20 h 46"/>
                <a:gd name="T22" fmla="*/ 16 w 25"/>
                <a:gd name="T23" fmla="*/ 23 h 46"/>
                <a:gd name="T24" fmla="*/ 16 w 25"/>
                <a:gd name="T25" fmla="*/ 23 h 46"/>
                <a:gd name="T26" fmla="*/ 13 w 25"/>
                <a:gd name="T27" fmla="*/ 20 h 46"/>
                <a:gd name="T28" fmla="*/ 16 w 25"/>
                <a:gd name="T29" fmla="*/ 17 h 46"/>
                <a:gd name="T30" fmla="*/ 16 w 25"/>
                <a:gd name="T31" fmla="*/ 17 h 46"/>
                <a:gd name="T32" fmla="*/ 19 w 25"/>
                <a:gd name="T33" fmla="*/ 14 h 46"/>
                <a:gd name="T34" fmla="*/ 19 w 25"/>
                <a:gd name="T35" fmla="*/ 14 h 46"/>
                <a:gd name="T36" fmla="*/ 22 w 25"/>
                <a:gd name="T37" fmla="*/ 10 h 46"/>
                <a:gd name="T38" fmla="*/ 22 w 25"/>
                <a:gd name="T39" fmla="*/ 10 h 46"/>
                <a:gd name="T40" fmla="*/ 19 w 25"/>
                <a:gd name="T41" fmla="*/ 5 h 46"/>
                <a:gd name="T42" fmla="*/ 19 w 25"/>
                <a:gd name="T43" fmla="*/ 5 h 46"/>
                <a:gd name="T44" fmla="*/ 19 w 25"/>
                <a:gd name="T45" fmla="*/ 5 h 46"/>
                <a:gd name="T46" fmla="*/ 19 w 25"/>
                <a:gd name="T47" fmla="*/ 5 h 46"/>
                <a:gd name="T48" fmla="*/ 16 w 25"/>
                <a:gd name="T49" fmla="*/ 4 h 46"/>
                <a:gd name="T50" fmla="*/ 16 w 25"/>
                <a:gd name="T51" fmla="*/ 4 h 46"/>
                <a:gd name="T52" fmla="*/ 12 w 25"/>
                <a:gd name="T53" fmla="*/ 7 h 46"/>
                <a:gd name="T54" fmla="*/ 12 w 25"/>
                <a:gd name="T55" fmla="*/ 7 h 46"/>
                <a:gd name="T56" fmla="*/ 6 w 25"/>
                <a:gd name="T57" fmla="*/ 14 h 46"/>
                <a:gd name="T58" fmla="*/ 6 w 25"/>
                <a:gd name="T59" fmla="*/ 14 h 46"/>
                <a:gd name="T60" fmla="*/ 7 w 25"/>
                <a:gd name="T61" fmla="*/ 31 h 46"/>
                <a:gd name="T62" fmla="*/ 7 w 25"/>
                <a:gd name="T63" fmla="*/ 31 h 46"/>
                <a:gd name="T64" fmla="*/ 11 w 25"/>
                <a:gd name="T65" fmla="*/ 45 h 46"/>
                <a:gd name="T66" fmla="*/ 11 w 25"/>
                <a:gd name="T67" fmla="*/ 45 h 46"/>
                <a:gd name="T68" fmla="*/ 8 w 25"/>
                <a:gd name="T69" fmla="*/ 46 h 46"/>
                <a:gd name="T70" fmla="*/ 4 w 25"/>
                <a:gd name="T71" fmla="*/ 32 h 46"/>
                <a:gd name="T72" fmla="*/ 4 w 25"/>
                <a:gd name="T73" fmla="*/ 32 h 46"/>
                <a:gd name="T74" fmla="*/ 4 w 25"/>
                <a:gd name="T75" fmla="*/ 11 h 46"/>
                <a:gd name="T76" fmla="*/ 4 w 25"/>
                <a:gd name="T77" fmla="*/ 11 h 46"/>
                <a:gd name="T78" fmla="*/ 9 w 25"/>
                <a:gd name="T79" fmla="*/ 5 h 46"/>
                <a:gd name="T80" fmla="*/ 9 w 25"/>
                <a:gd name="T81" fmla="*/ 5 h 46"/>
                <a:gd name="T82" fmla="*/ 15 w 25"/>
                <a:gd name="T83" fmla="*/ 1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 h="46">
                  <a:moveTo>
                    <a:pt x="15" y="1"/>
                  </a:moveTo>
                  <a:cubicBezTo>
                    <a:pt x="17" y="0"/>
                    <a:pt x="20" y="0"/>
                    <a:pt x="21" y="2"/>
                  </a:cubicBezTo>
                  <a:cubicBezTo>
                    <a:pt x="21" y="2"/>
                    <a:pt x="21" y="2"/>
                    <a:pt x="21" y="2"/>
                  </a:cubicBezTo>
                  <a:cubicBezTo>
                    <a:pt x="22" y="2"/>
                    <a:pt x="22" y="3"/>
                    <a:pt x="22" y="3"/>
                  </a:cubicBezTo>
                  <a:cubicBezTo>
                    <a:pt x="22" y="3"/>
                    <a:pt x="22" y="3"/>
                    <a:pt x="22" y="3"/>
                  </a:cubicBezTo>
                  <a:cubicBezTo>
                    <a:pt x="24" y="5"/>
                    <a:pt x="25" y="8"/>
                    <a:pt x="25" y="10"/>
                  </a:cubicBezTo>
                  <a:cubicBezTo>
                    <a:pt x="25" y="10"/>
                    <a:pt x="25" y="10"/>
                    <a:pt x="25" y="10"/>
                  </a:cubicBezTo>
                  <a:cubicBezTo>
                    <a:pt x="25" y="12"/>
                    <a:pt x="24" y="14"/>
                    <a:pt x="22" y="16"/>
                  </a:cubicBezTo>
                  <a:cubicBezTo>
                    <a:pt x="22" y="16"/>
                    <a:pt x="22" y="16"/>
                    <a:pt x="22" y="16"/>
                  </a:cubicBezTo>
                  <a:cubicBezTo>
                    <a:pt x="21" y="17"/>
                    <a:pt x="20" y="19"/>
                    <a:pt x="19" y="20"/>
                  </a:cubicBezTo>
                  <a:cubicBezTo>
                    <a:pt x="19" y="20"/>
                    <a:pt x="19" y="20"/>
                    <a:pt x="19" y="20"/>
                  </a:cubicBezTo>
                  <a:cubicBezTo>
                    <a:pt x="17" y="21"/>
                    <a:pt x="16" y="22"/>
                    <a:pt x="16" y="23"/>
                  </a:cubicBezTo>
                  <a:cubicBezTo>
                    <a:pt x="16" y="23"/>
                    <a:pt x="16" y="23"/>
                    <a:pt x="16" y="23"/>
                  </a:cubicBezTo>
                  <a:cubicBezTo>
                    <a:pt x="13" y="20"/>
                    <a:pt x="13" y="20"/>
                    <a:pt x="13" y="20"/>
                  </a:cubicBezTo>
                  <a:cubicBezTo>
                    <a:pt x="13" y="20"/>
                    <a:pt x="15" y="19"/>
                    <a:pt x="16" y="17"/>
                  </a:cubicBezTo>
                  <a:cubicBezTo>
                    <a:pt x="16" y="17"/>
                    <a:pt x="16" y="17"/>
                    <a:pt x="16" y="17"/>
                  </a:cubicBezTo>
                  <a:cubicBezTo>
                    <a:pt x="17" y="16"/>
                    <a:pt x="18" y="15"/>
                    <a:pt x="19" y="14"/>
                  </a:cubicBezTo>
                  <a:cubicBezTo>
                    <a:pt x="19" y="14"/>
                    <a:pt x="19" y="14"/>
                    <a:pt x="19" y="14"/>
                  </a:cubicBezTo>
                  <a:cubicBezTo>
                    <a:pt x="21" y="12"/>
                    <a:pt x="22" y="11"/>
                    <a:pt x="22" y="10"/>
                  </a:cubicBezTo>
                  <a:cubicBezTo>
                    <a:pt x="22" y="10"/>
                    <a:pt x="22" y="10"/>
                    <a:pt x="22" y="10"/>
                  </a:cubicBezTo>
                  <a:cubicBezTo>
                    <a:pt x="22" y="9"/>
                    <a:pt x="21" y="8"/>
                    <a:pt x="19" y="5"/>
                  </a:cubicBezTo>
                  <a:cubicBezTo>
                    <a:pt x="19" y="5"/>
                    <a:pt x="19" y="5"/>
                    <a:pt x="19" y="5"/>
                  </a:cubicBezTo>
                  <a:cubicBezTo>
                    <a:pt x="19" y="5"/>
                    <a:pt x="19" y="5"/>
                    <a:pt x="19" y="5"/>
                  </a:cubicBezTo>
                  <a:cubicBezTo>
                    <a:pt x="19" y="5"/>
                    <a:pt x="19" y="5"/>
                    <a:pt x="19" y="5"/>
                  </a:cubicBezTo>
                  <a:cubicBezTo>
                    <a:pt x="18" y="4"/>
                    <a:pt x="17" y="4"/>
                    <a:pt x="16" y="4"/>
                  </a:cubicBezTo>
                  <a:cubicBezTo>
                    <a:pt x="16" y="4"/>
                    <a:pt x="16" y="4"/>
                    <a:pt x="16" y="4"/>
                  </a:cubicBezTo>
                  <a:cubicBezTo>
                    <a:pt x="15" y="5"/>
                    <a:pt x="13" y="6"/>
                    <a:pt x="12" y="7"/>
                  </a:cubicBezTo>
                  <a:cubicBezTo>
                    <a:pt x="12" y="7"/>
                    <a:pt x="12" y="7"/>
                    <a:pt x="12" y="7"/>
                  </a:cubicBezTo>
                  <a:cubicBezTo>
                    <a:pt x="10" y="9"/>
                    <a:pt x="8" y="11"/>
                    <a:pt x="6" y="14"/>
                  </a:cubicBezTo>
                  <a:cubicBezTo>
                    <a:pt x="6" y="14"/>
                    <a:pt x="6" y="14"/>
                    <a:pt x="6" y="14"/>
                  </a:cubicBezTo>
                  <a:cubicBezTo>
                    <a:pt x="5" y="16"/>
                    <a:pt x="5" y="24"/>
                    <a:pt x="7" y="31"/>
                  </a:cubicBezTo>
                  <a:cubicBezTo>
                    <a:pt x="7" y="31"/>
                    <a:pt x="7" y="31"/>
                    <a:pt x="7" y="31"/>
                  </a:cubicBezTo>
                  <a:cubicBezTo>
                    <a:pt x="9" y="38"/>
                    <a:pt x="11" y="45"/>
                    <a:pt x="11" y="45"/>
                  </a:cubicBezTo>
                  <a:cubicBezTo>
                    <a:pt x="11" y="45"/>
                    <a:pt x="11" y="45"/>
                    <a:pt x="11" y="45"/>
                  </a:cubicBezTo>
                  <a:cubicBezTo>
                    <a:pt x="8" y="46"/>
                    <a:pt x="8" y="46"/>
                    <a:pt x="8" y="46"/>
                  </a:cubicBezTo>
                  <a:cubicBezTo>
                    <a:pt x="8" y="46"/>
                    <a:pt x="6" y="39"/>
                    <a:pt x="4" y="32"/>
                  </a:cubicBezTo>
                  <a:cubicBezTo>
                    <a:pt x="4" y="32"/>
                    <a:pt x="4" y="32"/>
                    <a:pt x="4" y="32"/>
                  </a:cubicBezTo>
                  <a:cubicBezTo>
                    <a:pt x="2" y="25"/>
                    <a:pt x="0" y="16"/>
                    <a:pt x="4" y="11"/>
                  </a:cubicBezTo>
                  <a:cubicBezTo>
                    <a:pt x="4" y="11"/>
                    <a:pt x="4" y="11"/>
                    <a:pt x="4" y="11"/>
                  </a:cubicBezTo>
                  <a:cubicBezTo>
                    <a:pt x="5" y="9"/>
                    <a:pt x="7" y="7"/>
                    <a:pt x="9" y="5"/>
                  </a:cubicBezTo>
                  <a:cubicBezTo>
                    <a:pt x="9" y="5"/>
                    <a:pt x="9" y="5"/>
                    <a:pt x="9" y="5"/>
                  </a:cubicBezTo>
                  <a:cubicBezTo>
                    <a:pt x="11" y="3"/>
                    <a:pt x="13" y="2"/>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69" name="Freeform 1393"/>
            <p:cNvSpPr>
              <a:spLocks noEditPoints="1"/>
            </p:cNvSpPr>
            <p:nvPr/>
          </p:nvSpPr>
          <p:spPr bwMode="auto">
            <a:xfrm>
              <a:off x="4133851" y="6832601"/>
              <a:ext cx="47625" cy="87313"/>
            </a:xfrm>
            <a:custGeom>
              <a:avLst/>
              <a:gdLst>
                <a:gd name="T0" fmla="*/ 2 w 27"/>
                <a:gd name="T1" fmla="*/ 34 h 50"/>
                <a:gd name="T2" fmla="*/ 0 w 27"/>
                <a:gd name="T3" fmla="*/ 21 h 50"/>
                <a:gd name="T4" fmla="*/ 2 w 27"/>
                <a:gd name="T5" fmla="*/ 12 h 50"/>
                <a:gd name="T6" fmla="*/ 8 w 27"/>
                <a:gd name="T7" fmla="*/ 5 h 50"/>
                <a:gd name="T8" fmla="*/ 14 w 27"/>
                <a:gd name="T9" fmla="*/ 1 h 50"/>
                <a:gd name="T10" fmla="*/ 14 w 27"/>
                <a:gd name="T11" fmla="*/ 1 h 50"/>
                <a:gd name="T12" fmla="*/ 17 w 27"/>
                <a:gd name="T13" fmla="*/ 0 h 50"/>
                <a:gd name="T14" fmla="*/ 23 w 27"/>
                <a:gd name="T15" fmla="*/ 3 h 50"/>
                <a:gd name="T16" fmla="*/ 24 w 27"/>
                <a:gd name="T17" fmla="*/ 4 h 50"/>
                <a:gd name="T18" fmla="*/ 27 w 27"/>
                <a:gd name="T19" fmla="*/ 12 h 50"/>
                <a:gd name="T20" fmla="*/ 27 w 27"/>
                <a:gd name="T21" fmla="*/ 12 h 50"/>
                <a:gd name="T22" fmla="*/ 24 w 27"/>
                <a:gd name="T23" fmla="*/ 19 h 50"/>
                <a:gd name="T24" fmla="*/ 20 w 27"/>
                <a:gd name="T25" fmla="*/ 23 h 50"/>
                <a:gd name="T26" fmla="*/ 17 w 27"/>
                <a:gd name="T27" fmla="*/ 26 h 50"/>
                <a:gd name="T28" fmla="*/ 11 w 27"/>
                <a:gd name="T29" fmla="*/ 22 h 50"/>
                <a:gd name="T30" fmla="*/ 12 w 27"/>
                <a:gd name="T31" fmla="*/ 21 h 50"/>
                <a:gd name="T32" fmla="*/ 12 w 27"/>
                <a:gd name="T33" fmla="*/ 20 h 50"/>
                <a:gd name="T34" fmla="*/ 12 w 27"/>
                <a:gd name="T35" fmla="*/ 20 h 50"/>
                <a:gd name="T36" fmla="*/ 12 w 27"/>
                <a:gd name="T37" fmla="*/ 20 h 50"/>
                <a:gd name="T38" fmla="*/ 12 w 27"/>
                <a:gd name="T39" fmla="*/ 20 h 50"/>
                <a:gd name="T40" fmla="*/ 13 w 27"/>
                <a:gd name="T41" fmla="*/ 20 h 50"/>
                <a:gd name="T42" fmla="*/ 15 w 27"/>
                <a:gd name="T43" fmla="*/ 18 h 50"/>
                <a:gd name="T44" fmla="*/ 18 w 27"/>
                <a:gd name="T45" fmla="*/ 14 h 50"/>
                <a:gd name="T46" fmla="*/ 20 w 27"/>
                <a:gd name="T47" fmla="*/ 12 h 50"/>
                <a:gd name="T48" fmla="*/ 20 w 27"/>
                <a:gd name="T49" fmla="*/ 12 h 50"/>
                <a:gd name="T50" fmla="*/ 20 w 27"/>
                <a:gd name="T51" fmla="*/ 12 h 50"/>
                <a:gd name="T52" fmla="*/ 18 w 27"/>
                <a:gd name="T53" fmla="*/ 8 h 50"/>
                <a:gd name="T54" fmla="*/ 18 w 27"/>
                <a:gd name="T55" fmla="*/ 8 h 50"/>
                <a:gd name="T56" fmla="*/ 17 w 27"/>
                <a:gd name="T57" fmla="*/ 8 h 50"/>
                <a:gd name="T58" fmla="*/ 17 w 27"/>
                <a:gd name="T59" fmla="*/ 8 h 50"/>
                <a:gd name="T60" fmla="*/ 13 w 27"/>
                <a:gd name="T61" fmla="*/ 11 h 50"/>
                <a:gd name="T62" fmla="*/ 8 w 27"/>
                <a:gd name="T63" fmla="*/ 17 h 50"/>
                <a:gd name="T64" fmla="*/ 7 w 27"/>
                <a:gd name="T65" fmla="*/ 21 h 50"/>
                <a:gd name="T66" fmla="*/ 9 w 27"/>
                <a:gd name="T67" fmla="*/ 33 h 50"/>
                <a:gd name="T68" fmla="*/ 13 w 27"/>
                <a:gd name="T69" fmla="*/ 46 h 50"/>
                <a:gd name="T70" fmla="*/ 14 w 27"/>
                <a:gd name="T71" fmla="*/ 48 h 50"/>
                <a:gd name="T72" fmla="*/ 6 w 27"/>
                <a:gd name="T73" fmla="*/ 49 h 50"/>
                <a:gd name="T74" fmla="*/ 16 w 27"/>
                <a:gd name="T75" fmla="*/ 4 h 50"/>
                <a:gd name="T76" fmla="*/ 16 w 27"/>
                <a:gd name="T77" fmla="*/ 4 h 50"/>
                <a:gd name="T78" fmla="*/ 15 w 27"/>
                <a:gd name="T79" fmla="*/ 3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7" h="50">
                  <a:moveTo>
                    <a:pt x="6" y="49"/>
                  </a:moveTo>
                  <a:cubicBezTo>
                    <a:pt x="6" y="48"/>
                    <a:pt x="4" y="42"/>
                    <a:pt x="2" y="34"/>
                  </a:cubicBezTo>
                  <a:cubicBezTo>
                    <a:pt x="2" y="34"/>
                    <a:pt x="2" y="34"/>
                    <a:pt x="2" y="34"/>
                  </a:cubicBezTo>
                  <a:cubicBezTo>
                    <a:pt x="1" y="30"/>
                    <a:pt x="0" y="25"/>
                    <a:pt x="0" y="21"/>
                  </a:cubicBezTo>
                  <a:cubicBezTo>
                    <a:pt x="0" y="21"/>
                    <a:pt x="0" y="21"/>
                    <a:pt x="0" y="21"/>
                  </a:cubicBezTo>
                  <a:cubicBezTo>
                    <a:pt x="0" y="18"/>
                    <a:pt x="0" y="15"/>
                    <a:pt x="2" y="12"/>
                  </a:cubicBezTo>
                  <a:cubicBezTo>
                    <a:pt x="2" y="12"/>
                    <a:pt x="2" y="12"/>
                    <a:pt x="2" y="12"/>
                  </a:cubicBezTo>
                  <a:cubicBezTo>
                    <a:pt x="4" y="10"/>
                    <a:pt x="6" y="7"/>
                    <a:pt x="8" y="5"/>
                  </a:cubicBezTo>
                  <a:cubicBezTo>
                    <a:pt x="8" y="5"/>
                    <a:pt x="8" y="5"/>
                    <a:pt x="8" y="5"/>
                  </a:cubicBezTo>
                  <a:cubicBezTo>
                    <a:pt x="10" y="4"/>
                    <a:pt x="12" y="2"/>
                    <a:pt x="14" y="1"/>
                  </a:cubicBezTo>
                  <a:cubicBezTo>
                    <a:pt x="14" y="1"/>
                    <a:pt x="14" y="1"/>
                    <a:pt x="14" y="1"/>
                  </a:cubicBezTo>
                  <a:cubicBezTo>
                    <a:pt x="14" y="1"/>
                    <a:pt x="14" y="1"/>
                    <a:pt x="14" y="1"/>
                  </a:cubicBezTo>
                  <a:cubicBezTo>
                    <a:pt x="15" y="1"/>
                    <a:pt x="16" y="0"/>
                    <a:pt x="17" y="0"/>
                  </a:cubicBezTo>
                  <a:cubicBezTo>
                    <a:pt x="17" y="0"/>
                    <a:pt x="17" y="0"/>
                    <a:pt x="17" y="0"/>
                  </a:cubicBezTo>
                  <a:cubicBezTo>
                    <a:pt x="19" y="0"/>
                    <a:pt x="21" y="1"/>
                    <a:pt x="23" y="3"/>
                  </a:cubicBezTo>
                  <a:cubicBezTo>
                    <a:pt x="23" y="3"/>
                    <a:pt x="23" y="3"/>
                    <a:pt x="23" y="3"/>
                  </a:cubicBezTo>
                  <a:cubicBezTo>
                    <a:pt x="23" y="3"/>
                    <a:pt x="23" y="3"/>
                    <a:pt x="24" y="4"/>
                  </a:cubicBezTo>
                  <a:cubicBezTo>
                    <a:pt x="24" y="4"/>
                    <a:pt x="24" y="4"/>
                    <a:pt x="24" y="4"/>
                  </a:cubicBezTo>
                  <a:cubicBezTo>
                    <a:pt x="26" y="6"/>
                    <a:pt x="27" y="9"/>
                    <a:pt x="27" y="12"/>
                  </a:cubicBezTo>
                  <a:cubicBezTo>
                    <a:pt x="27" y="12"/>
                    <a:pt x="27" y="12"/>
                    <a:pt x="27" y="12"/>
                  </a:cubicBezTo>
                  <a:cubicBezTo>
                    <a:pt x="27" y="12"/>
                    <a:pt x="27" y="12"/>
                    <a:pt x="27" y="12"/>
                  </a:cubicBezTo>
                  <a:cubicBezTo>
                    <a:pt x="27" y="12"/>
                    <a:pt x="27" y="12"/>
                    <a:pt x="27" y="12"/>
                  </a:cubicBezTo>
                  <a:cubicBezTo>
                    <a:pt x="27" y="15"/>
                    <a:pt x="25" y="17"/>
                    <a:pt x="24" y="19"/>
                  </a:cubicBezTo>
                  <a:cubicBezTo>
                    <a:pt x="24" y="19"/>
                    <a:pt x="24" y="19"/>
                    <a:pt x="24" y="19"/>
                  </a:cubicBezTo>
                  <a:cubicBezTo>
                    <a:pt x="22" y="21"/>
                    <a:pt x="21" y="22"/>
                    <a:pt x="20" y="23"/>
                  </a:cubicBezTo>
                  <a:cubicBezTo>
                    <a:pt x="20" y="23"/>
                    <a:pt x="20" y="23"/>
                    <a:pt x="20" y="23"/>
                  </a:cubicBezTo>
                  <a:cubicBezTo>
                    <a:pt x="18" y="25"/>
                    <a:pt x="17" y="26"/>
                    <a:pt x="17" y="26"/>
                  </a:cubicBezTo>
                  <a:cubicBezTo>
                    <a:pt x="17" y="26"/>
                    <a:pt x="17" y="26"/>
                    <a:pt x="17" y="26"/>
                  </a:cubicBezTo>
                  <a:cubicBezTo>
                    <a:pt x="15" y="27"/>
                    <a:pt x="15" y="27"/>
                    <a:pt x="15" y="27"/>
                  </a:cubicBezTo>
                  <a:cubicBezTo>
                    <a:pt x="11" y="22"/>
                    <a:pt x="11" y="22"/>
                    <a:pt x="11" y="22"/>
                  </a:cubicBezTo>
                  <a:cubicBezTo>
                    <a:pt x="11" y="22"/>
                    <a:pt x="11" y="22"/>
                    <a:pt x="11" y="22"/>
                  </a:cubicBezTo>
                  <a:cubicBezTo>
                    <a:pt x="12" y="20"/>
                    <a:pt x="12" y="21"/>
                    <a:pt x="12" y="21"/>
                  </a:cubicBezTo>
                  <a:cubicBezTo>
                    <a:pt x="12" y="21"/>
                    <a:pt x="12" y="21"/>
                    <a:pt x="12" y="21"/>
                  </a:cubicBezTo>
                  <a:cubicBezTo>
                    <a:pt x="12" y="20"/>
                    <a:pt x="12" y="20"/>
                    <a:pt x="12" y="20"/>
                  </a:cubicBezTo>
                  <a:cubicBezTo>
                    <a:pt x="12" y="20"/>
                    <a:pt x="12" y="20"/>
                    <a:pt x="12" y="20"/>
                  </a:cubicBezTo>
                  <a:cubicBezTo>
                    <a:pt x="12" y="20"/>
                    <a:pt x="12" y="20"/>
                    <a:pt x="12" y="20"/>
                  </a:cubicBezTo>
                  <a:cubicBezTo>
                    <a:pt x="12" y="20"/>
                    <a:pt x="12" y="20"/>
                    <a:pt x="12" y="20"/>
                  </a:cubicBezTo>
                  <a:cubicBezTo>
                    <a:pt x="12" y="20"/>
                    <a:pt x="12" y="20"/>
                    <a:pt x="12" y="20"/>
                  </a:cubicBezTo>
                  <a:cubicBezTo>
                    <a:pt x="12" y="20"/>
                    <a:pt x="12" y="20"/>
                    <a:pt x="12" y="20"/>
                  </a:cubicBezTo>
                  <a:cubicBezTo>
                    <a:pt x="12" y="20"/>
                    <a:pt x="12" y="20"/>
                    <a:pt x="12" y="20"/>
                  </a:cubicBezTo>
                  <a:cubicBezTo>
                    <a:pt x="12" y="20"/>
                    <a:pt x="12" y="20"/>
                    <a:pt x="12" y="20"/>
                  </a:cubicBezTo>
                  <a:cubicBezTo>
                    <a:pt x="12" y="20"/>
                    <a:pt x="13" y="20"/>
                    <a:pt x="13" y="20"/>
                  </a:cubicBezTo>
                  <a:cubicBezTo>
                    <a:pt x="13" y="20"/>
                    <a:pt x="13" y="20"/>
                    <a:pt x="13" y="20"/>
                  </a:cubicBezTo>
                  <a:cubicBezTo>
                    <a:pt x="13" y="19"/>
                    <a:pt x="14" y="19"/>
                    <a:pt x="15" y="18"/>
                  </a:cubicBezTo>
                  <a:cubicBezTo>
                    <a:pt x="15" y="18"/>
                    <a:pt x="15" y="18"/>
                    <a:pt x="15" y="18"/>
                  </a:cubicBezTo>
                  <a:cubicBezTo>
                    <a:pt x="16" y="17"/>
                    <a:pt x="17" y="16"/>
                    <a:pt x="18" y="14"/>
                  </a:cubicBezTo>
                  <a:cubicBezTo>
                    <a:pt x="18" y="14"/>
                    <a:pt x="18" y="14"/>
                    <a:pt x="18" y="14"/>
                  </a:cubicBezTo>
                  <a:cubicBezTo>
                    <a:pt x="19" y="14"/>
                    <a:pt x="19" y="13"/>
                    <a:pt x="20" y="12"/>
                  </a:cubicBezTo>
                  <a:cubicBezTo>
                    <a:pt x="20" y="12"/>
                    <a:pt x="20" y="12"/>
                    <a:pt x="20" y="12"/>
                  </a:cubicBezTo>
                  <a:cubicBezTo>
                    <a:pt x="20" y="12"/>
                    <a:pt x="20" y="12"/>
                    <a:pt x="20" y="12"/>
                  </a:cubicBezTo>
                  <a:cubicBezTo>
                    <a:pt x="20" y="12"/>
                    <a:pt x="20" y="12"/>
                    <a:pt x="20" y="12"/>
                  </a:cubicBezTo>
                  <a:cubicBezTo>
                    <a:pt x="20" y="12"/>
                    <a:pt x="20" y="12"/>
                    <a:pt x="20" y="12"/>
                  </a:cubicBezTo>
                  <a:cubicBezTo>
                    <a:pt x="20" y="12"/>
                    <a:pt x="20" y="12"/>
                    <a:pt x="20" y="12"/>
                  </a:cubicBezTo>
                  <a:cubicBezTo>
                    <a:pt x="20" y="11"/>
                    <a:pt x="19" y="10"/>
                    <a:pt x="18" y="8"/>
                  </a:cubicBezTo>
                  <a:cubicBezTo>
                    <a:pt x="18" y="8"/>
                    <a:pt x="18" y="8"/>
                    <a:pt x="18" y="8"/>
                  </a:cubicBezTo>
                  <a:cubicBezTo>
                    <a:pt x="18" y="8"/>
                    <a:pt x="18" y="8"/>
                    <a:pt x="18" y="8"/>
                  </a:cubicBezTo>
                  <a:cubicBezTo>
                    <a:pt x="18" y="8"/>
                    <a:pt x="18" y="8"/>
                    <a:pt x="18" y="8"/>
                  </a:cubicBezTo>
                  <a:cubicBezTo>
                    <a:pt x="17" y="8"/>
                    <a:pt x="17" y="8"/>
                    <a:pt x="17" y="8"/>
                  </a:cubicBezTo>
                  <a:cubicBezTo>
                    <a:pt x="17" y="8"/>
                    <a:pt x="17" y="8"/>
                    <a:pt x="17" y="8"/>
                  </a:cubicBezTo>
                  <a:cubicBezTo>
                    <a:pt x="17" y="8"/>
                    <a:pt x="17" y="8"/>
                    <a:pt x="17" y="8"/>
                  </a:cubicBezTo>
                  <a:cubicBezTo>
                    <a:pt x="17" y="8"/>
                    <a:pt x="17" y="8"/>
                    <a:pt x="17" y="8"/>
                  </a:cubicBezTo>
                  <a:cubicBezTo>
                    <a:pt x="16" y="8"/>
                    <a:pt x="14" y="9"/>
                    <a:pt x="13" y="11"/>
                  </a:cubicBezTo>
                  <a:cubicBezTo>
                    <a:pt x="13" y="11"/>
                    <a:pt x="13" y="11"/>
                    <a:pt x="13" y="11"/>
                  </a:cubicBezTo>
                  <a:cubicBezTo>
                    <a:pt x="11" y="12"/>
                    <a:pt x="10" y="14"/>
                    <a:pt x="8" y="17"/>
                  </a:cubicBezTo>
                  <a:cubicBezTo>
                    <a:pt x="8" y="17"/>
                    <a:pt x="8" y="17"/>
                    <a:pt x="8" y="17"/>
                  </a:cubicBezTo>
                  <a:cubicBezTo>
                    <a:pt x="8" y="17"/>
                    <a:pt x="7" y="19"/>
                    <a:pt x="7" y="21"/>
                  </a:cubicBezTo>
                  <a:cubicBezTo>
                    <a:pt x="7" y="21"/>
                    <a:pt x="7" y="21"/>
                    <a:pt x="7" y="21"/>
                  </a:cubicBezTo>
                  <a:cubicBezTo>
                    <a:pt x="7" y="24"/>
                    <a:pt x="8" y="29"/>
                    <a:pt x="9" y="33"/>
                  </a:cubicBezTo>
                  <a:cubicBezTo>
                    <a:pt x="9" y="33"/>
                    <a:pt x="9" y="33"/>
                    <a:pt x="9" y="33"/>
                  </a:cubicBezTo>
                  <a:cubicBezTo>
                    <a:pt x="11" y="40"/>
                    <a:pt x="13" y="46"/>
                    <a:pt x="13" y="46"/>
                  </a:cubicBezTo>
                  <a:cubicBezTo>
                    <a:pt x="13" y="46"/>
                    <a:pt x="13" y="46"/>
                    <a:pt x="13" y="46"/>
                  </a:cubicBezTo>
                  <a:cubicBezTo>
                    <a:pt x="14" y="48"/>
                    <a:pt x="14" y="48"/>
                    <a:pt x="14" y="48"/>
                  </a:cubicBezTo>
                  <a:cubicBezTo>
                    <a:pt x="7" y="50"/>
                    <a:pt x="7" y="50"/>
                    <a:pt x="7" y="50"/>
                  </a:cubicBezTo>
                  <a:cubicBezTo>
                    <a:pt x="6" y="49"/>
                    <a:pt x="6" y="49"/>
                    <a:pt x="6" y="49"/>
                  </a:cubicBezTo>
                  <a:close/>
                  <a:moveTo>
                    <a:pt x="15" y="4"/>
                  </a:moveTo>
                  <a:cubicBezTo>
                    <a:pt x="15" y="4"/>
                    <a:pt x="16" y="4"/>
                    <a:pt x="16" y="4"/>
                  </a:cubicBezTo>
                  <a:cubicBezTo>
                    <a:pt x="16" y="4"/>
                    <a:pt x="16" y="4"/>
                    <a:pt x="16" y="4"/>
                  </a:cubicBezTo>
                  <a:cubicBezTo>
                    <a:pt x="16" y="4"/>
                    <a:pt x="16" y="4"/>
                    <a:pt x="16" y="4"/>
                  </a:cubicBezTo>
                  <a:cubicBezTo>
                    <a:pt x="16" y="4"/>
                    <a:pt x="16" y="4"/>
                    <a:pt x="16" y="4"/>
                  </a:cubicBezTo>
                  <a:cubicBezTo>
                    <a:pt x="15" y="3"/>
                    <a:pt x="15" y="3"/>
                    <a:pt x="15" y="3"/>
                  </a:cubicBezTo>
                  <a:cubicBezTo>
                    <a:pt x="15" y="4"/>
                    <a:pt x="15" y="4"/>
                    <a:pt x="1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0" name="Freeform 1394"/>
            <p:cNvSpPr/>
            <p:nvPr/>
          </p:nvSpPr>
          <p:spPr bwMode="auto">
            <a:xfrm>
              <a:off x="4095751" y="7110413"/>
              <a:ext cx="123825" cy="106363"/>
            </a:xfrm>
            <a:custGeom>
              <a:avLst/>
              <a:gdLst>
                <a:gd name="T0" fmla="*/ 24 w 71"/>
                <a:gd name="T1" fmla="*/ 6 h 61"/>
                <a:gd name="T2" fmla="*/ 15 w 71"/>
                <a:gd name="T3" fmla="*/ 17 h 61"/>
                <a:gd name="T4" fmla="*/ 15 w 71"/>
                <a:gd name="T5" fmla="*/ 17 h 61"/>
                <a:gd name="T6" fmla="*/ 5 w 71"/>
                <a:gd name="T7" fmla="*/ 33 h 61"/>
                <a:gd name="T8" fmla="*/ 5 w 71"/>
                <a:gd name="T9" fmla="*/ 33 h 61"/>
                <a:gd name="T10" fmla="*/ 9 w 71"/>
                <a:gd name="T11" fmla="*/ 44 h 61"/>
                <a:gd name="T12" fmla="*/ 9 w 71"/>
                <a:gd name="T13" fmla="*/ 44 h 61"/>
                <a:gd name="T14" fmla="*/ 27 w 71"/>
                <a:gd name="T15" fmla="*/ 54 h 61"/>
                <a:gd name="T16" fmla="*/ 27 w 71"/>
                <a:gd name="T17" fmla="*/ 54 h 61"/>
                <a:gd name="T18" fmla="*/ 52 w 71"/>
                <a:gd name="T19" fmla="*/ 44 h 61"/>
                <a:gd name="T20" fmla="*/ 52 w 71"/>
                <a:gd name="T21" fmla="*/ 44 h 61"/>
                <a:gd name="T22" fmla="*/ 67 w 71"/>
                <a:gd name="T23" fmla="*/ 21 h 61"/>
                <a:gd name="T24" fmla="*/ 67 w 71"/>
                <a:gd name="T25" fmla="*/ 21 h 61"/>
                <a:gd name="T26" fmla="*/ 62 w 71"/>
                <a:gd name="T27" fmla="*/ 10 h 61"/>
                <a:gd name="T28" fmla="*/ 62 w 71"/>
                <a:gd name="T29" fmla="*/ 10 h 61"/>
                <a:gd name="T30" fmla="*/ 51 w 71"/>
                <a:gd name="T31" fmla="*/ 3 h 61"/>
                <a:gd name="T32" fmla="*/ 51 w 71"/>
                <a:gd name="T33" fmla="*/ 3 h 61"/>
                <a:gd name="T34" fmla="*/ 51 w 71"/>
                <a:gd name="T35" fmla="*/ 3 h 61"/>
                <a:gd name="T36" fmla="*/ 52 w 71"/>
                <a:gd name="T37" fmla="*/ 0 h 61"/>
                <a:gd name="T38" fmla="*/ 65 w 71"/>
                <a:gd name="T39" fmla="*/ 8 h 61"/>
                <a:gd name="T40" fmla="*/ 65 w 71"/>
                <a:gd name="T41" fmla="*/ 8 h 61"/>
                <a:gd name="T42" fmla="*/ 70 w 71"/>
                <a:gd name="T43" fmla="*/ 21 h 61"/>
                <a:gd name="T44" fmla="*/ 70 w 71"/>
                <a:gd name="T45" fmla="*/ 21 h 61"/>
                <a:gd name="T46" fmla="*/ 54 w 71"/>
                <a:gd name="T47" fmla="*/ 47 h 61"/>
                <a:gd name="T48" fmla="*/ 54 w 71"/>
                <a:gd name="T49" fmla="*/ 47 h 61"/>
                <a:gd name="T50" fmla="*/ 26 w 71"/>
                <a:gd name="T51" fmla="*/ 58 h 61"/>
                <a:gd name="T52" fmla="*/ 26 w 71"/>
                <a:gd name="T53" fmla="*/ 58 h 61"/>
                <a:gd name="T54" fmla="*/ 7 w 71"/>
                <a:gd name="T55" fmla="*/ 46 h 61"/>
                <a:gd name="T56" fmla="*/ 7 w 71"/>
                <a:gd name="T57" fmla="*/ 46 h 61"/>
                <a:gd name="T58" fmla="*/ 2 w 71"/>
                <a:gd name="T59" fmla="*/ 32 h 61"/>
                <a:gd name="T60" fmla="*/ 2 w 71"/>
                <a:gd name="T61" fmla="*/ 32 h 61"/>
                <a:gd name="T62" fmla="*/ 21 w 71"/>
                <a:gd name="T63" fmla="*/ 4 h 61"/>
                <a:gd name="T64" fmla="*/ 21 w 71"/>
                <a:gd name="T65" fmla="*/ 4 h 61"/>
                <a:gd name="T66" fmla="*/ 24 w 71"/>
                <a:gd name="T67" fmla="*/ 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1" h="61">
                  <a:moveTo>
                    <a:pt x="24" y="6"/>
                  </a:moveTo>
                  <a:cubicBezTo>
                    <a:pt x="24" y="6"/>
                    <a:pt x="20" y="11"/>
                    <a:pt x="15" y="17"/>
                  </a:cubicBezTo>
                  <a:cubicBezTo>
                    <a:pt x="15" y="17"/>
                    <a:pt x="15" y="17"/>
                    <a:pt x="15" y="17"/>
                  </a:cubicBezTo>
                  <a:cubicBezTo>
                    <a:pt x="11" y="22"/>
                    <a:pt x="6" y="29"/>
                    <a:pt x="5" y="33"/>
                  </a:cubicBezTo>
                  <a:cubicBezTo>
                    <a:pt x="5" y="33"/>
                    <a:pt x="5" y="33"/>
                    <a:pt x="5" y="33"/>
                  </a:cubicBezTo>
                  <a:cubicBezTo>
                    <a:pt x="4" y="36"/>
                    <a:pt x="5" y="40"/>
                    <a:pt x="9" y="44"/>
                  </a:cubicBezTo>
                  <a:cubicBezTo>
                    <a:pt x="9" y="44"/>
                    <a:pt x="9" y="44"/>
                    <a:pt x="9" y="44"/>
                  </a:cubicBezTo>
                  <a:cubicBezTo>
                    <a:pt x="13" y="48"/>
                    <a:pt x="19" y="51"/>
                    <a:pt x="27" y="54"/>
                  </a:cubicBezTo>
                  <a:cubicBezTo>
                    <a:pt x="27" y="54"/>
                    <a:pt x="27" y="54"/>
                    <a:pt x="27" y="54"/>
                  </a:cubicBezTo>
                  <a:cubicBezTo>
                    <a:pt x="35" y="57"/>
                    <a:pt x="44" y="52"/>
                    <a:pt x="52" y="44"/>
                  </a:cubicBezTo>
                  <a:cubicBezTo>
                    <a:pt x="52" y="44"/>
                    <a:pt x="52" y="44"/>
                    <a:pt x="52" y="44"/>
                  </a:cubicBezTo>
                  <a:cubicBezTo>
                    <a:pt x="59" y="36"/>
                    <a:pt x="66" y="26"/>
                    <a:pt x="67" y="21"/>
                  </a:cubicBezTo>
                  <a:cubicBezTo>
                    <a:pt x="67" y="21"/>
                    <a:pt x="67" y="21"/>
                    <a:pt x="67" y="21"/>
                  </a:cubicBezTo>
                  <a:cubicBezTo>
                    <a:pt x="67" y="17"/>
                    <a:pt x="66" y="14"/>
                    <a:pt x="62" y="10"/>
                  </a:cubicBezTo>
                  <a:cubicBezTo>
                    <a:pt x="62" y="10"/>
                    <a:pt x="62" y="10"/>
                    <a:pt x="62" y="10"/>
                  </a:cubicBezTo>
                  <a:cubicBezTo>
                    <a:pt x="58" y="6"/>
                    <a:pt x="51" y="3"/>
                    <a:pt x="51" y="3"/>
                  </a:cubicBezTo>
                  <a:cubicBezTo>
                    <a:pt x="51" y="3"/>
                    <a:pt x="51" y="3"/>
                    <a:pt x="51" y="3"/>
                  </a:cubicBezTo>
                  <a:cubicBezTo>
                    <a:pt x="51" y="3"/>
                    <a:pt x="51" y="3"/>
                    <a:pt x="51" y="3"/>
                  </a:cubicBezTo>
                  <a:cubicBezTo>
                    <a:pt x="52" y="0"/>
                    <a:pt x="52" y="0"/>
                    <a:pt x="52" y="0"/>
                  </a:cubicBezTo>
                  <a:cubicBezTo>
                    <a:pt x="53" y="0"/>
                    <a:pt x="60" y="3"/>
                    <a:pt x="65" y="8"/>
                  </a:cubicBezTo>
                  <a:cubicBezTo>
                    <a:pt x="65" y="8"/>
                    <a:pt x="65" y="8"/>
                    <a:pt x="65" y="8"/>
                  </a:cubicBezTo>
                  <a:cubicBezTo>
                    <a:pt x="68" y="11"/>
                    <a:pt x="71" y="16"/>
                    <a:pt x="70" y="21"/>
                  </a:cubicBezTo>
                  <a:cubicBezTo>
                    <a:pt x="70" y="21"/>
                    <a:pt x="70" y="21"/>
                    <a:pt x="70" y="21"/>
                  </a:cubicBezTo>
                  <a:cubicBezTo>
                    <a:pt x="69" y="28"/>
                    <a:pt x="62" y="38"/>
                    <a:pt x="54" y="47"/>
                  </a:cubicBezTo>
                  <a:cubicBezTo>
                    <a:pt x="54" y="47"/>
                    <a:pt x="54" y="47"/>
                    <a:pt x="54" y="47"/>
                  </a:cubicBezTo>
                  <a:cubicBezTo>
                    <a:pt x="46" y="55"/>
                    <a:pt x="36" y="61"/>
                    <a:pt x="26" y="58"/>
                  </a:cubicBezTo>
                  <a:cubicBezTo>
                    <a:pt x="26" y="58"/>
                    <a:pt x="26" y="58"/>
                    <a:pt x="26" y="58"/>
                  </a:cubicBezTo>
                  <a:cubicBezTo>
                    <a:pt x="18" y="54"/>
                    <a:pt x="11" y="51"/>
                    <a:pt x="7" y="46"/>
                  </a:cubicBezTo>
                  <a:cubicBezTo>
                    <a:pt x="7" y="46"/>
                    <a:pt x="7" y="46"/>
                    <a:pt x="7" y="46"/>
                  </a:cubicBezTo>
                  <a:cubicBezTo>
                    <a:pt x="2" y="42"/>
                    <a:pt x="0" y="37"/>
                    <a:pt x="2" y="32"/>
                  </a:cubicBezTo>
                  <a:cubicBezTo>
                    <a:pt x="2" y="32"/>
                    <a:pt x="2" y="32"/>
                    <a:pt x="2" y="32"/>
                  </a:cubicBezTo>
                  <a:cubicBezTo>
                    <a:pt x="4" y="23"/>
                    <a:pt x="21" y="4"/>
                    <a:pt x="21" y="4"/>
                  </a:cubicBezTo>
                  <a:cubicBezTo>
                    <a:pt x="21" y="4"/>
                    <a:pt x="21" y="4"/>
                    <a:pt x="21" y="4"/>
                  </a:cubicBezTo>
                  <a:cubicBezTo>
                    <a:pt x="24" y="6"/>
                    <a:pt x="24" y="6"/>
                    <a:pt x="2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1" name="Freeform 1395"/>
            <p:cNvSpPr>
              <a:spLocks noEditPoints="1"/>
            </p:cNvSpPr>
            <p:nvPr/>
          </p:nvSpPr>
          <p:spPr bwMode="auto">
            <a:xfrm>
              <a:off x="4094164" y="7105651"/>
              <a:ext cx="127000" cy="111125"/>
            </a:xfrm>
            <a:custGeom>
              <a:avLst/>
              <a:gdLst>
                <a:gd name="T0" fmla="*/ 6 w 73"/>
                <a:gd name="T1" fmla="*/ 51 h 64"/>
                <a:gd name="T2" fmla="*/ 0 w 73"/>
                <a:gd name="T3" fmla="*/ 38 h 64"/>
                <a:gd name="T4" fmla="*/ 1 w 73"/>
                <a:gd name="T5" fmla="*/ 34 h 64"/>
                <a:gd name="T6" fmla="*/ 21 w 73"/>
                <a:gd name="T7" fmla="*/ 6 h 64"/>
                <a:gd name="T8" fmla="*/ 22 w 73"/>
                <a:gd name="T9" fmla="*/ 3 h 64"/>
                <a:gd name="T10" fmla="*/ 26 w 73"/>
                <a:gd name="T11" fmla="*/ 8 h 64"/>
                <a:gd name="T12" fmla="*/ 26 w 73"/>
                <a:gd name="T13" fmla="*/ 8 h 64"/>
                <a:gd name="T14" fmla="*/ 27 w 73"/>
                <a:gd name="T15" fmla="*/ 10 h 64"/>
                <a:gd name="T16" fmla="*/ 27 w 73"/>
                <a:gd name="T17" fmla="*/ 10 h 64"/>
                <a:gd name="T18" fmla="*/ 27 w 73"/>
                <a:gd name="T19" fmla="*/ 10 h 64"/>
                <a:gd name="T20" fmla="*/ 27 w 73"/>
                <a:gd name="T21" fmla="*/ 10 h 64"/>
                <a:gd name="T22" fmla="*/ 27 w 73"/>
                <a:gd name="T23" fmla="*/ 10 h 64"/>
                <a:gd name="T24" fmla="*/ 26 w 73"/>
                <a:gd name="T25" fmla="*/ 11 h 64"/>
                <a:gd name="T26" fmla="*/ 26 w 73"/>
                <a:gd name="T27" fmla="*/ 11 h 64"/>
                <a:gd name="T28" fmla="*/ 24 w 73"/>
                <a:gd name="T29" fmla="*/ 13 h 64"/>
                <a:gd name="T30" fmla="*/ 18 w 73"/>
                <a:gd name="T31" fmla="*/ 21 h 64"/>
                <a:gd name="T32" fmla="*/ 8 w 73"/>
                <a:gd name="T33" fmla="*/ 36 h 64"/>
                <a:gd name="T34" fmla="*/ 8 w 73"/>
                <a:gd name="T35" fmla="*/ 38 h 64"/>
                <a:gd name="T36" fmla="*/ 12 w 73"/>
                <a:gd name="T37" fmla="*/ 45 h 64"/>
                <a:gd name="T38" fmla="*/ 29 w 73"/>
                <a:gd name="T39" fmla="*/ 55 h 64"/>
                <a:gd name="T40" fmla="*/ 33 w 73"/>
                <a:gd name="T41" fmla="*/ 56 h 64"/>
                <a:gd name="T42" fmla="*/ 51 w 73"/>
                <a:gd name="T43" fmla="*/ 46 h 64"/>
                <a:gd name="T44" fmla="*/ 66 w 73"/>
                <a:gd name="T45" fmla="*/ 23 h 64"/>
                <a:gd name="T46" fmla="*/ 66 w 73"/>
                <a:gd name="T47" fmla="*/ 22 h 64"/>
                <a:gd name="T48" fmla="*/ 62 w 73"/>
                <a:gd name="T49" fmla="*/ 15 h 64"/>
                <a:gd name="T50" fmla="*/ 51 w 73"/>
                <a:gd name="T51" fmla="*/ 8 h 64"/>
                <a:gd name="T52" fmla="*/ 51 w 73"/>
                <a:gd name="T53" fmla="*/ 8 h 64"/>
                <a:gd name="T54" fmla="*/ 51 w 73"/>
                <a:gd name="T55" fmla="*/ 8 h 64"/>
                <a:gd name="T56" fmla="*/ 51 w 73"/>
                <a:gd name="T57" fmla="*/ 7 h 64"/>
                <a:gd name="T58" fmla="*/ 51 w 73"/>
                <a:gd name="T59" fmla="*/ 7 h 64"/>
                <a:gd name="T60" fmla="*/ 53 w 73"/>
                <a:gd name="T61" fmla="*/ 0 h 64"/>
                <a:gd name="T62" fmla="*/ 55 w 73"/>
                <a:gd name="T63" fmla="*/ 1 h 64"/>
                <a:gd name="T64" fmla="*/ 56 w 73"/>
                <a:gd name="T65" fmla="*/ 1 h 64"/>
                <a:gd name="T66" fmla="*/ 59 w 73"/>
                <a:gd name="T67" fmla="*/ 3 h 64"/>
                <a:gd name="T68" fmla="*/ 67 w 73"/>
                <a:gd name="T69" fmla="*/ 10 h 64"/>
                <a:gd name="T70" fmla="*/ 73 w 73"/>
                <a:gd name="T71" fmla="*/ 22 h 64"/>
                <a:gd name="T72" fmla="*/ 73 w 73"/>
                <a:gd name="T73" fmla="*/ 25 h 64"/>
                <a:gd name="T74" fmla="*/ 56 w 73"/>
                <a:gd name="T75" fmla="*/ 51 h 64"/>
                <a:gd name="T76" fmla="*/ 33 w 73"/>
                <a:gd name="T77" fmla="*/ 64 h 64"/>
                <a:gd name="T78" fmla="*/ 33 w 73"/>
                <a:gd name="T79" fmla="*/ 64 h 64"/>
                <a:gd name="T80" fmla="*/ 27 w 73"/>
                <a:gd name="T81" fmla="*/ 62 h 64"/>
                <a:gd name="T82" fmla="*/ 52 w 73"/>
                <a:gd name="T83" fmla="*/ 8 h 64"/>
                <a:gd name="T84" fmla="*/ 52 w 73"/>
                <a:gd name="T85"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3" h="64">
                  <a:moveTo>
                    <a:pt x="27" y="62"/>
                  </a:moveTo>
                  <a:cubicBezTo>
                    <a:pt x="18" y="59"/>
                    <a:pt x="11" y="55"/>
                    <a:pt x="6" y="51"/>
                  </a:cubicBezTo>
                  <a:cubicBezTo>
                    <a:pt x="6" y="51"/>
                    <a:pt x="6" y="51"/>
                    <a:pt x="6" y="51"/>
                  </a:cubicBezTo>
                  <a:cubicBezTo>
                    <a:pt x="3" y="47"/>
                    <a:pt x="0" y="42"/>
                    <a:pt x="0" y="38"/>
                  </a:cubicBezTo>
                  <a:cubicBezTo>
                    <a:pt x="0" y="38"/>
                    <a:pt x="0" y="38"/>
                    <a:pt x="0" y="38"/>
                  </a:cubicBezTo>
                  <a:cubicBezTo>
                    <a:pt x="0" y="36"/>
                    <a:pt x="0" y="35"/>
                    <a:pt x="1" y="34"/>
                  </a:cubicBezTo>
                  <a:cubicBezTo>
                    <a:pt x="1" y="34"/>
                    <a:pt x="1" y="34"/>
                    <a:pt x="1" y="34"/>
                  </a:cubicBezTo>
                  <a:cubicBezTo>
                    <a:pt x="3" y="25"/>
                    <a:pt x="19" y="8"/>
                    <a:pt x="21" y="6"/>
                  </a:cubicBezTo>
                  <a:cubicBezTo>
                    <a:pt x="21" y="6"/>
                    <a:pt x="21" y="6"/>
                    <a:pt x="21" y="6"/>
                  </a:cubicBezTo>
                  <a:cubicBezTo>
                    <a:pt x="22" y="3"/>
                    <a:pt x="22" y="3"/>
                    <a:pt x="22" y="3"/>
                  </a:cubicBezTo>
                  <a:cubicBezTo>
                    <a:pt x="24" y="5"/>
                    <a:pt x="24" y="5"/>
                    <a:pt x="24" y="5"/>
                  </a:cubicBezTo>
                  <a:cubicBezTo>
                    <a:pt x="26" y="8"/>
                    <a:pt x="26" y="8"/>
                    <a:pt x="26" y="8"/>
                  </a:cubicBezTo>
                  <a:cubicBezTo>
                    <a:pt x="25" y="9"/>
                    <a:pt x="25" y="9"/>
                    <a:pt x="25" y="9"/>
                  </a:cubicBezTo>
                  <a:cubicBezTo>
                    <a:pt x="26" y="8"/>
                    <a:pt x="26" y="8"/>
                    <a:pt x="26" y="8"/>
                  </a:cubicBezTo>
                  <a:cubicBezTo>
                    <a:pt x="27" y="8"/>
                    <a:pt x="27" y="8"/>
                    <a:pt x="27" y="8"/>
                  </a:cubicBezTo>
                  <a:cubicBezTo>
                    <a:pt x="27" y="10"/>
                    <a:pt x="27" y="10"/>
                    <a:pt x="27" y="10"/>
                  </a:cubicBezTo>
                  <a:cubicBezTo>
                    <a:pt x="27" y="10"/>
                    <a:pt x="27" y="10"/>
                    <a:pt x="27" y="10"/>
                  </a:cubicBezTo>
                  <a:cubicBezTo>
                    <a:pt x="27" y="10"/>
                    <a:pt x="27" y="10"/>
                    <a:pt x="27" y="10"/>
                  </a:cubicBezTo>
                  <a:cubicBezTo>
                    <a:pt x="27" y="10"/>
                    <a:pt x="27" y="10"/>
                    <a:pt x="27" y="10"/>
                  </a:cubicBezTo>
                  <a:cubicBezTo>
                    <a:pt x="27" y="10"/>
                    <a:pt x="27" y="10"/>
                    <a:pt x="27" y="10"/>
                  </a:cubicBezTo>
                  <a:cubicBezTo>
                    <a:pt x="27" y="10"/>
                    <a:pt x="27" y="10"/>
                    <a:pt x="27" y="10"/>
                  </a:cubicBezTo>
                  <a:cubicBezTo>
                    <a:pt x="27" y="10"/>
                    <a:pt x="27" y="10"/>
                    <a:pt x="27" y="10"/>
                  </a:cubicBezTo>
                  <a:cubicBezTo>
                    <a:pt x="27" y="10"/>
                    <a:pt x="27" y="10"/>
                    <a:pt x="27" y="10"/>
                  </a:cubicBezTo>
                  <a:cubicBezTo>
                    <a:pt x="27" y="10"/>
                    <a:pt x="27" y="10"/>
                    <a:pt x="27" y="10"/>
                  </a:cubicBezTo>
                  <a:cubicBezTo>
                    <a:pt x="26" y="10"/>
                    <a:pt x="26" y="10"/>
                    <a:pt x="26" y="11"/>
                  </a:cubicBezTo>
                  <a:cubicBezTo>
                    <a:pt x="26" y="11"/>
                    <a:pt x="26" y="11"/>
                    <a:pt x="26" y="11"/>
                  </a:cubicBezTo>
                  <a:cubicBezTo>
                    <a:pt x="26" y="11"/>
                    <a:pt x="26" y="11"/>
                    <a:pt x="26" y="11"/>
                  </a:cubicBezTo>
                  <a:cubicBezTo>
                    <a:pt x="26" y="11"/>
                    <a:pt x="26" y="11"/>
                    <a:pt x="26" y="11"/>
                  </a:cubicBezTo>
                  <a:cubicBezTo>
                    <a:pt x="25" y="12"/>
                    <a:pt x="25" y="13"/>
                    <a:pt x="24" y="13"/>
                  </a:cubicBezTo>
                  <a:cubicBezTo>
                    <a:pt x="24" y="13"/>
                    <a:pt x="24" y="13"/>
                    <a:pt x="24" y="13"/>
                  </a:cubicBezTo>
                  <a:cubicBezTo>
                    <a:pt x="22" y="15"/>
                    <a:pt x="20" y="18"/>
                    <a:pt x="18" y="21"/>
                  </a:cubicBezTo>
                  <a:cubicBezTo>
                    <a:pt x="18" y="21"/>
                    <a:pt x="18" y="21"/>
                    <a:pt x="18" y="21"/>
                  </a:cubicBezTo>
                  <a:cubicBezTo>
                    <a:pt x="13" y="27"/>
                    <a:pt x="8" y="34"/>
                    <a:pt x="8" y="36"/>
                  </a:cubicBezTo>
                  <a:cubicBezTo>
                    <a:pt x="8" y="36"/>
                    <a:pt x="8" y="36"/>
                    <a:pt x="8" y="36"/>
                  </a:cubicBezTo>
                  <a:cubicBezTo>
                    <a:pt x="8" y="37"/>
                    <a:pt x="8" y="37"/>
                    <a:pt x="8" y="38"/>
                  </a:cubicBezTo>
                  <a:cubicBezTo>
                    <a:pt x="8" y="38"/>
                    <a:pt x="8" y="38"/>
                    <a:pt x="8" y="38"/>
                  </a:cubicBezTo>
                  <a:cubicBezTo>
                    <a:pt x="8" y="40"/>
                    <a:pt x="9" y="42"/>
                    <a:pt x="12" y="45"/>
                  </a:cubicBezTo>
                  <a:cubicBezTo>
                    <a:pt x="12" y="45"/>
                    <a:pt x="12" y="45"/>
                    <a:pt x="12" y="45"/>
                  </a:cubicBezTo>
                  <a:cubicBezTo>
                    <a:pt x="15" y="49"/>
                    <a:pt x="21" y="52"/>
                    <a:pt x="29" y="55"/>
                  </a:cubicBezTo>
                  <a:cubicBezTo>
                    <a:pt x="29" y="55"/>
                    <a:pt x="29" y="55"/>
                    <a:pt x="29" y="55"/>
                  </a:cubicBezTo>
                  <a:cubicBezTo>
                    <a:pt x="30" y="56"/>
                    <a:pt x="31" y="56"/>
                    <a:pt x="33" y="56"/>
                  </a:cubicBezTo>
                  <a:cubicBezTo>
                    <a:pt x="33" y="56"/>
                    <a:pt x="33" y="56"/>
                    <a:pt x="33" y="56"/>
                  </a:cubicBezTo>
                  <a:cubicBezTo>
                    <a:pt x="38" y="56"/>
                    <a:pt x="45" y="52"/>
                    <a:pt x="51" y="46"/>
                  </a:cubicBezTo>
                  <a:cubicBezTo>
                    <a:pt x="51" y="46"/>
                    <a:pt x="51" y="46"/>
                    <a:pt x="51" y="46"/>
                  </a:cubicBezTo>
                  <a:cubicBezTo>
                    <a:pt x="59" y="38"/>
                    <a:pt x="65" y="28"/>
                    <a:pt x="66" y="23"/>
                  </a:cubicBezTo>
                  <a:cubicBezTo>
                    <a:pt x="66" y="23"/>
                    <a:pt x="66" y="23"/>
                    <a:pt x="66" y="23"/>
                  </a:cubicBezTo>
                  <a:cubicBezTo>
                    <a:pt x="66" y="23"/>
                    <a:pt x="66" y="22"/>
                    <a:pt x="66" y="22"/>
                  </a:cubicBezTo>
                  <a:cubicBezTo>
                    <a:pt x="66" y="22"/>
                    <a:pt x="66" y="22"/>
                    <a:pt x="66" y="22"/>
                  </a:cubicBezTo>
                  <a:cubicBezTo>
                    <a:pt x="66" y="20"/>
                    <a:pt x="64" y="17"/>
                    <a:pt x="62" y="15"/>
                  </a:cubicBezTo>
                  <a:cubicBezTo>
                    <a:pt x="62" y="15"/>
                    <a:pt x="62" y="15"/>
                    <a:pt x="62" y="15"/>
                  </a:cubicBezTo>
                  <a:cubicBezTo>
                    <a:pt x="58" y="11"/>
                    <a:pt x="52" y="8"/>
                    <a:pt x="51" y="8"/>
                  </a:cubicBezTo>
                  <a:cubicBezTo>
                    <a:pt x="51" y="8"/>
                    <a:pt x="51" y="8"/>
                    <a:pt x="51" y="8"/>
                  </a:cubicBezTo>
                  <a:cubicBezTo>
                    <a:pt x="51" y="8"/>
                    <a:pt x="51" y="8"/>
                    <a:pt x="51" y="8"/>
                  </a:cubicBezTo>
                  <a:cubicBezTo>
                    <a:pt x="51" y="8"/>
                    <a:pt x="51" y="8"/>
                    <a:pt x="51" y="8"/>
                  </a:cubicBezTo>
                  <a:cubicBezTo>
                    <a:pt x="51" y="8"/>
                    <a:pt x="51" y="8"/>
                    <a:pt x="51" y="8"/>
                  </a:cubicBezTo>
                  <a:cubicBezTo>
                    <a:pt x="51" y="8"/>
                    <a:pt x="51" y="8"/>
                    <a:pt x="51" y="8"/>
                  </a:cubicBezTo>
                  <a:cubicBezTo>
                    <a:pt x="51" y="7"/>
                    <a:pt x="51" y="7"/>
                    <a:pt x="51" y="7"/>
                  </a:cubicBezTo>
                  <a:cubicBezTo>
                    <a:pt x="51" y="7"/>
                    <a:pt x="51" y="7"/>
                    <a:pt x="51" y="7"/>
                  </a:cubicBezTo>
                  <a:cubicBezTo>
                    <a:pt x="51" y="7"/>
                    <a:pt x="51" y="7"/>
                    <a:pt x="51" y="7"/>
                  </a:cubicBezTo>
                  <a:cubicBezTo>
                    <a:pt x="51" y="7"/>
                    <a:pt x="51" y="7"/>
                    <a:pt x="51" y="7"/>
                  </a:cubicBezTo>
                  <a:cubicBezTo>
                    <a:pt x="50" y="6"/>
                    <a:pt x="50" y="6"/>
                    <a:pt x="50" y="6"/>
                  </a:cubicBezTo>
                  <a:cubicBezTo>
                    <a:pt x="53" y="0"/>
                    <a:pt x="53" y="0"/>
                    <a:pt x="53" y="0"/>
                  </a:cubicBezTo>
                  <a:cubicBezTo>
                    <a:pt x="54" y="1"/>
                    <a:pt x="54" y="1"/>
                    <a:pt x="54" y="1"/>
                  </a:cubicBezTo>
                  <a:cubicBezTo>
                    <a:pt x="54" y="1"/>
                    <a:pt x="55" y="1"/>
                    <a:pt x="55" y="1"/>
                  </a:cubicBezTo>
                  <a:cubicBezTo>
                    <a:pt x="55" y="1"/>
                    <a:pt x="55" y="1"/>
                    <a:pt x="55" y="1"/>
                  </a:cubicBezTo>
                  <a:cubicBezTo>
                    <a:pt x="55" y="1"/>
                    <a:pt x="55" y="1"/>
                    <a:pt x="56" y="1"/>
                  </a:cubicBezTo>
                  <a:cubicBezTo>
                    <a:pt x="56" y="1"/>
                    <a:pt x="56" y="1"/>
                    <a:pt x="56" y="1"/>
                  </a:cubicBezTo>
                  <a:cubicBezTo>
                    <a:pt x="56" y="2"/>
                    <a:pt x="57" y="2"/>
                    <a:pt x="59" y="3"/>
                  </a:cubicBezTo>
                  <a:cubicBezTo>
                    <a:pt x="59" y="3"/>
                    <a:pt x="59" y="3"/>
                    <a:pt x="59" y="3"/>
                  </a:cubicBezTo>
                  <a:cubicBezTo>
                    <a:pt x="61" y="5"/>
                    <a:pt x="65" y="7"/>
                    <a:pt x="67" y="10"/>
                  </a:cubicBezTo>
                  <a:cubicBezTo>
                    <a:pt x="67" y="10"/>
                    <a:pt x="67" y="10"/>
                    <a:pt x="67" y="10"/>
                  </a:cubicBezTo>
                  <a:cubicBezTo>
                    <a:pt x="70" y="13"/>
                    <a:pt x="73" y="17"/>
                    <a:pt x="73" y="22"/>
                  </a:cubicBezTo>
                  <a:cubicBezTo>
                    <a:pt x="73" y="22"/>
                    <a:pt x="73" y="22"/>
                    <a:pt x="73" y="22"/>
                  </a:cubicBezTo>
                  <a:cubicBezTo>
                    <a:pt x="73" y="23"/>
                    <a:pt x="73" y="24"/>
                    <a:pt x="73" y="25"/>
                  </a:cubicBezTo>
                  <a:cubicBezTo>
                    <a:pt x="73" y="25"/>
                    <a:pt x="73" y="25"/>
                    <a:pt x="73" y="25"/>
                  </a:cubicBezTo>
                  <a:cubicBezTo>
                    <a:pt x="71" y="32"/>
                    <a:pt x="65" y="43"/>
                    <a:pt x="56" y="51"/>
                  </a:cubicBezTo>
                  <a:cubicBezTo>
                    <a:pt x="56" y="51"/>
                    <a:pt x="56" y="51"/>
                    <a:pt x="56" y="51"/>
                  </a:cubicBezTo>
                  <a:cubicBezTo>
                    <a:pt x="50" y="58"/>
                    <a:pt x="42" y="63"/>
                    <a:pt x="33" y="64"/>
                  </a:cubicBezTo>
                  <a:cubicBezTo>
                    <a:pt x="33" y="64"/>
                    <a:pt x="33" y="64"/>
                    <a:pt x="33" y="64"/>
                  </a:cubicBezTo>
                  <a:cubicBezTo>
                    <a:pt x="33" y="64"/>
                    <a:pt x="33" y="64"/>
                    <a:pt x="33" y="64"/>
                  </a:cubicBezTo>
                  <a:cubicBezTo>
                    <a:pt x="33" y="64"/>
                    <a:pt x="33" y="64"/>
                    <a:pt x="33" y="64"/>
                  </a:cubicBezTo>
                  <a:cubicBezTo>
                    <a:pt x="31" y="64"/>
                    <a:pt x="29" y="63"/>
                    <a:pt x="27" y="62"/>
                  </a:cubicBezTo>
                  <a:close/>
                  <a:moveTo>
                    <a:pt x="52" y="8"/>
                  </a:moveTo>
                  <a:cubicBezTo>
                    <a:pt x="52" y="8"/>
                    <a:pt x="52" y="8"/>
                    <a:pt x="52" y="8"/>
                  </a:cubicBezTo>
                  <a:cubicBezTo>
                    <a:pt x="52" y="8"/>
                    <a:pt x="52" y="8"/>
                    <a:pt x="52" y="8"/>
                  </a:cubicBezTo>
                  <a:cubicBezTo>
                    <a:pt x="52" y="8"/>
                    <a:pt x="52" y="8"/>
                    <a:pt x="5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2" name="Freeform 1396"/>
            <p:cNvSpPr/>
            <p:nvPr/>
          </p:nvSpPr>
          <p:spPr bwMode="auto">
            <a:xfrm>
              <a:off x="4110039" y="7143751"/>
              <a:ext cx="106363" cy="17463"/>
            </a:xfrm>
            <a:custGeom>
              <a:avLst/>
              <a:gdLst>
                <a:gd name="T0" fmla="*/ 66 w 67"/>
                <a:gd name="T1" fmla="*/ 0 h 11"/>
                <a:gd name="T2" fmla="*/ 67 w 67"/>
                <a:gd name="T3" fmla="*/ 4 h 11"/>
                <a:gd name="T4" fmla="*/ 0 w 67"/>
                <a:gd name="T5" fmla="*/ 11 h 11"/>
                <a:gd name="T6" fmla="*/ 0 w 67"/>
                <a:gd name="T7" fmla="*/ 8 h 11"/>
                <a:gd name="T8" fmla="*/ 66 w 67"/>
                <a:gd name="T9" fmla="*/ 0 h 11"/>
                <a:gd name="T10" fmla="*/ 66 w 67"/>
                <a:gd name="T11" fmla="*/ 0 h 11"/>
              </a:gdLst>
              <a:ahLst/>
              <a:cxnLst>
                <a:cxn ang="0">
                  <a:pos x="T0" y="T1"/>
                </a:cxn>
                <a:cxn ang="0">
                  <a:pos x="T2" y="T3"/>
                </a:cxn>
                <a:cxn ang="0">
                  <a:pos x="T4" y="T5"/>
                </a:cxn>
                <a:cxn ang="0">
                  <a:pos x="T6" y="T7"/>
                </a:cxn>
                <a:cxn ang="0">
                  <a:pos x="T8" y="T9"/>
                </a:cxn>
                <a:cxn ang="0">
                  <a:pos x="T10" y="T11"/>
                </a:cxn>
              </a:cxnLst>
              <a:rect l="0" t="0" r="r" b="b"/>
              <a:pathLst>
                <a:path w="67" h="11">
                  <a:moveTo>
                    <a:pt x="66" y="0"/>
                  </a:moveTo>
                  <a:lnTo>
                    <a:pt x="67" y="4"/>
                  </a:lnTo>
                  <a:lnTo>
                    <a:pt x="0" y="11"/>
                  </a:lnTo>
                  <a:lnTo>
                    <a:pt x="0" y="8"/>
                  </a:lnTo>
                  <a:lnTo>
                    <a:pt x="66" y="0"/>
                  </a:lnTo>
                  <a:lnTo>
                    <a:pt x="6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3" name="Freeform 1397"/>
            <p:cNvSpPr/>
            <p:nvPr/>
          </p:nvSpPr>
          <p:spPr bwMode="auto">
            <a:xfrm>
              <a:off x="4106864" y="7140576"/>
              <a:ext cx="112713" cy="23813"/>
            </a:xfrm>
            <a:custGeom>
              <a:avLst/>
              <a:gdLst>
                <a:gd name="T0" fmla="*/ 0 w 71"/>
                <a:gd name="T1" fmla="*/ 8 h 15"/>
                <a:gd name="T2" fmla="*/ 68 w 71"/>
                <a:gd name="T3" fmla="*/ 0 h 15"/>
                <a:gd name="T4" fmla="*/ 70 w 71"/>
                <a:gd name="T5" fmla="*/ 0 h 15"/>
                <a:gd name="T6" fmla="*/ 71 w 71"/>
                <a:gd name="T7" fmla="*/ 9 h 15"/>
                <a:gd name="T8" fmla="*/ 1 w 71"/>
                <a:gd name="T9" fmla="*/ 15 h 15"/>
                <a:gd name="T10" fmla="*/ 0 w 71"/>
                <a:gd name="T11" fmla="*/ 8 h 15"/>
                <a:gd name="T12" fmla="*/ 0 w 71"/>
                <a:gd name="T13" fmla="*/ 8 h 15"/>
              </a:gdLst>
              <a:ahLst/>
              <a:cxnLst>
                <a:cxn ang="0">
                  <a:pos x="T0" y="T1"/>
                </a:cxn>
                <a:cxn ang="0">
                  <a:pos x="T2" y="T3"/>
                </a:cxn>
                <a:cxn ang="0">
                  <a:pos x="T4" y="T5"/>
                </a:cxn>
                <a:cxn ang="0">
                  <a:pos x="T6" y="T7"/>
                </a:cxn>
                <a:cxn ang="0">
                  <a:pos x="T8" y="T9"/>
                </a:cxn>
                <a:cxn ang="0">
                  <a:pos x="T10" y="T11"/>
                </a:cxn>
                <a:cxn ang="0">
                  <a:pos x="T12" y="T13"/>
                </a:cxn>
              </a:cxnLst>
              <a:rect l="0" t="0" r="r" b="b"/>
              <a:pathLst>
                <a:path w="71" h="15">
                  <a:moveTo>
                    <a:pt x="0" y="8"/>
                  </a:moveTo>
                  <a:lnTo>
                    <a:pt x="68" y="0"/>
                  </a:lnTo>
                  <a:lnTo>
                    <a:pt x="70" y="0"/>
                  </a:lnTo>
                  <a:lnTo>
                    <a:pt x="71" y="9"/>
                  </a:lnTo>
                  <a:lnTo>
                    <a:pt x="1" y="15"/>
                  </a:lnTo>
                  <a:lnTo>
                    <a:pt x="0" y="8"/>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4" name="Freeform 1398"/>
            <p:cNvSpPr/>
            <p:nvPr/>
          </p:nvSpPr>
          <p:spPr bwMode="auto">
            <a:xfrm>
              <a:off x="4021139" y="7102476"/>
              <a:ext cx="93663" cy="34925"/>
            </a:xfrm>
            <a:custGeom>
              <a:avLst/>
              <a:gdLst>
                <a:gd name="T0" fmla="*/ 3 w 54"/>
                <a:gd name="T1" fmla="*/ 0 h 20"/>
                <a:gd name="T2" fmla="*/ 8 w 54"/>
                <a:gd name="T3" fmla="*/ 9 h 20"/>
                <a:gd name="T4" fmla="*/ 8 w 54"/>
                <a:gd name="T5" fmla="*/ 9 h 20"/>
                <a:gd name="T6" fmla="*/ 8 w 54"/>
                <a:gd name="T7" fmla="*/ 9 h 20"/>
                <a:gd name="T8" fmla="*/ 10 w 54"/>
                <a:gd name="T9" fmla="*/ 9 h 20"/>
                <a:gd name="T10" fmla="*/ 10 w 54"/>
                <a:gd name="T11" fmla="*/ 9 h 20"/>
                <a:gd name="T12" fmla="*/ 16 w 54"/>
                <a:gd name="T13" fmla="*/ 11 h 20"/>
                <a:gd name="T14" fmla="*/ 16 w 54"/>
                <a:gd name="T15" fmla="*/ 11 h 20"/>
                <a:gd name="T16" fmla="*/ 32 w 54"/>
                <a:gd name="T17" fmla="*/ 13 h 20"/>
                <a:gd name="T18" fmla="*/ 32 w 54"/>
                <a:gd name="T19" fmla="*/ 13 h 20"/>
                <a:gd name="T20" fmla="*/ 54 w 54"/>
                <a:gd name="T21" fmla="*/ 16 h 20"/>
                <a:gd name="T22" fmla="*/ 54 w 54"/>
                <a:gd name="T23" fmla="*/ 16 h 20"/>
                <a:gd name="T24" fmla="*/ 54 w 54"/>
                <a:gd name="T25" fmla="*/ 20 h 20"/>
                <a:gd name="T26" fmla="*/ 15 w 54"/>
                <a:gd name="T27" fmla="*/ 14 h 20"/>
                <a:gd name="T28" fmla="*/ 15 w 54"/>
                <a:gd name="T29" fmla="*/ 14 h 20"/>
                <a:gd name="T30" fmla="*/ 5 w 54"/>
                <a:gd name="T31" fmla="*/ 11 h 20"/>
                <a:gd name="T32" fmla="*/ 5 w 54"/>
                <a:gd name="T33" fmla="*/ 11 h 20"/>
                <a:gd name="T34" fmla="*/ 5 w 54"/>
                <a:gd name="T35" fmla="*/ 11 h 20"/>
                <a:gd name="T36" fmla="*/ 0 w 54"/>
                <a:gd name="T37" fmla="*/ 1 h 20"/>
                <a:gd name="T38" fmla="*/ 0 w 54"/>
                <a:gd name="T39" fmla="*/ 1 h 20"/>
                <a:gd name="T40" fmla="*/ 3 w 54"/>
                <a:gd name="T4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20">
                  <a:moveTo>
                    <a:pt x="3" y="0"/>
                  </a:moveTo>
                  <a:cubicBezTo>
                    <a:pt x="8" y="9"/>
                    <a:pt x="8" y="9"/>
                    <a:pt x="8" y="9"/>
                  </a:cubicBezTo>
                  <a:cubicBezTo>
                    <a:pt x="8" y="9"/>
                    <a:pt x="8" y="9"/>
                    <a:pt x="8" y="9"/>
                  </a:cubicBezTo>
                  <a:cubicBezTo>
                    <a:pt x="8" y="9"/>
                    <a:pt x="8" y="9"/>
                    <a:pt x="8" y="9"/>
                  </a:cubicBezTo>
                  <a:cubicBezTo>
                    <a:pt x="9" y="9"/>
                    <a:pt x="9" y="9"/>
                    <a:pt x="10" y="9"/>
                  </a:cubicBezTo>
                  <a:cubicBezTo>
                    <a:pt x="10" y="9"/>
                    <a:pt x="10" y="9"/>
                    <a:pt x="10" y="9"/>
                  </a:cubicBezTo>
                  <a:cubicBezTo>
                    <a:pt x="11" y="10"/>
                    <a:pt x="13" y="10"/>
                    <a:pt x="16" y="11"/>
                  </a:cubicBezTo>
                  <a:cubicBezTo>
                    <a:pt x="16" y="11"/>
                    <a:pt x="16" y="11"/>
                    <a:pt x="16" y="11"/>
                  </a:cubicBezTo>
                  <a:cubicBezTo>
                    <a:pt x="20" y="12"/>
                    <a:pt x="26" y="13"/>
                    <a:pt x="32" y="13"/>
                  </a:cubicBezTo>
                  <a:cubicBezTo>
                    <a:pt x="32" y="13"/>
                    <a:pt x="32" y="13"/>
                    <a:pt x="32" y="13"/>
                  </a:cubicBezTo>
                  <a:cubicBezTo>
                    <a:pt x="43" y="15"/>
                    <a:pt x="54" y="16"/>
                    <a:pt x="54" y="16"/>
                  </a:cubicBezTo>
                  <a:cubicBezTo>
                    <a:pt x="54" y="16"/>
                    <a:pt x="54" y="16"/>
                    <a:pt x="54" y="16"/>
                  </a:cubicBezTo>
                  <a:cubicBezTo>
                    <a:pt x="54" y="20"/>
                    <a:pt x="54" y="20"/>
                    <a:pt x="54" y="20"/>
                  </a:cubicBezTo>
                  <a:cubicBezTo>
                    <a:pt x="54" y="20"/>
                    <a:pt x="29" y="17"/>
                    <a:pt x="15" y="14"/>
                  </a:cubicBezTo>
                  <a:cubicBezTo>
                    <a:pt x="15" y="14"/>
                    <a:pt x="15" y="14"/>
                    <a:pt x="15" y="14"/>
                  </a:cubicBezTo>
                  <a:cubicBezTo>
                    <a:pt x="10" y="13"/>
                    <a:pt x="7" y="13"/>
                    <a:pt x="5" y="11"/>
                  </a:cubicBezTo>
                  <a:cubicBezTo>
                    <a:pt x="5" y="11"/>
                    <a:pt x="5" y="11"/>
                    <a:pt x="5" y="11"/>
                  </a:cubicBezTo>
                  <a:cubicBezTo>
                    <a:pt x="5" y="11"/>
                    <a:pt x="5" y="11"/>
                    <a:pt x="5" y="11"/>
                  </a:cubicBezTo>
                  <a:cubicBezTo>
                    <a:pt x="0" y="1"/>
                    <a:pt x="0" y="1"/>
                    <a:pt x="0" y="1"/>
                  </a:cubicBezTo>
                  <a:cubicBezTo>
                    <a:pt x="0" y="1"/>
                    <a:pt x="0" y="1"/>
                    <a:pt x="0" y="1"/>
                  </a:cubicBezTo>
                  <a:cubicBezTo>
                    <a:pt x="3" y="0"/>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5" name="Freeform 1399"/>
            <p:cNvSpPr/>
            <p:nvPr/>
          </p:nvSpPr>
          <p:spPr bwMode="auto">
            <a:xfrm>
              <a:off x="4017964" y="7096126"/>
              <a:ext cx="101600" cy="44450"/>
            </a:xfrm>
            <a:custGeom>
              <a:avLst/>
              <a:gdLst>
                <a:gd name="T0" fmla="*/ 56 w 58"/>
                <a:gd name="T1" fmla="*/ 24 h 25"/>
                <a:gd name="T2" fmla="*/ 55 w 58"/>
                <a:gd name="T3" fmla="*/ 24 h 25"/>
                <a:gd name="T4" fmla="*/ 55 w 58"/>
                <a:gd name="T5" fmla="*/ 24 h 25"/>
                <a:gd name="T6" fmla="*/ 55 w 58"/>
                <a:gd name="T7" fmla="*/ 24 h 25"/>
                <a:gd name="T8" fmla="*/ 55 w 58"/>
                <a:gd name="T9" fmla="*/ 24 h 25"/>
                <a:gd name="T10" fmla="*/ 52 w 58"/>
                <a:gd name="T11" fmla="*/ 24 h 25"/>
                <a:gd name="T12" fmla="*/ 52 w 58"/>
                <a:gd name="T13" fmla="*/ 24 h 25"/>
                <a:gd name="T14" fmla="*/ 41 w 58"/>
                <a:gd name="T15" fmla="*/ 23 h 25"/>
                <a:gd name="T16" fmla="*/ 41 w 58"/>
                <a:gd name="T17" fmla="*/ 23 h 25"/>
                <a:gd name="T18" fmla="*/ 16 w 58"/>
                <a:gd name="T19" fmla="*/ 19 h 25"/>
                <a:gd name="T20" fmla="*/ 16 w 58"/>
                <a:gd name="T21" fmla="*/ 19 h 25"/>
                <a:gd name="T22" fmla="*/ 6 w 58"/>
                <a:gd name="T23" fmla="*/ 16 h 25"/>
                <a:gd name="T24" fmla="*/ 6 w 58"/>
                <a:gd name="T25" fmla="*/ 16 h 25"/>
                <a:gd name="T26" fmla="*/ 5 w 58"/>
                <a:gd name="T27" fmla="*/ 15 h 25"/>
                <a:gd name="T28" fmla="*/ 0 w 58"/>
                <a:gd name="T29" fmla="*/ 5 h 25"/>
                <a:gd name="T30" fmla="*/ 2 w 58"/>
                <a:gd name="T31" fmla="*/ 5 h 25"/>
                <a:gd name="T32" fmla="*/ 1 w 58"/>
                <a:gd name="T33" fmla="*/ 2 h 25"/>
                <a:gd name="T34" fmla="*/ 4 w 58"/>
                <a:gd name="T35" fmla="*/ 1 h 25"/>
                <a:gd name="T36" fmla="*/ 6 w 58"/>
                <a:gd name="T37" fmla="*/ 0 h 25"/>
                <a:gd name="T38" fmla="*/ 11 w 58"/>
                <a:gd name="T39" fmla="*/ 10 h 25"/>
                <a:gd name="T40" fmla="*/ 12 w 58"/>
                <a:gd name="T41" fmla="*/ 11 h 25"/>
                <a:gd name="T42" fmla="*/ 12 w 58"/>
                <a:gd name="T43" fmla="*/ 11 h 25"/>
                <a:gd name="T44" fmla="*/ 18 w 58"/>
                <a:gd name="T45" fmla="*/ 12 h 25"/>
                <a:gd name="T46" fmla="*/ 18 w 58"/>
                <a:gd name="T47" fmla="*/ 12 h 25"/>
                <a:gd name="T48" fmla="*/ 34 w 58"/>
                <a:gd name="T49" fmla="*/ 14 h 25"/>
                <a:gd name="T50" fmla="*/ 34 w 58"/>
                <a:gd name="T51" fmla="*/ 14 h 25"/>
                <a:gd name="T52" fmla="*/ 57 w 58"/>
                <a:gd name="T53" fmla="*/ 17 h 25"/>
                <a:gd name="T54" fmla="*/ 57 w 58"/>
                <a:gd name="T55" fmla="*/ 17 h 25"/>
                <a:gd name="T56" fmla="*/ 58 w 58"/>
                <a:gd name="T57" fmla="*/ 17 h 25"/>
                <a:gd name="T58" fmla="*/ 58 w 58"/>
                <a:gd name="T59" fmla="*/ 25 h 25"/>
                <a:gd name="T60" fmla="*/ 56 w 58"/>
                <a:gd name="T6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8" h="25">
                  <a:moveTo>
                    <a:pt x="56" y="24"/>
                  </a:moveTo>
                  <a:cubicBezTo>
                    <a:pt x="56" y="24"/>
                    <a:pt x="56" y="24"/>
                    <a:pt x="55" y="24"/>
                  </a:cubicBezTo>
                  <a:cubicBezTo>
                    <a:pt x="55" y="24"/>
                    <a:pt x="55" y="24"/>
                    <a:pt x="55" y="24"/>
                  </a:cubicBezTo>
                  <a:cubicBezTo>
                    <a:pt x="55" y="24"/>
                    <a:pt x="55" y="24"/>
                    <a:pt x="55" y="24"/>
                  </a:cubicBezTo>
                  <a:cubicBezTo>
                    <a:pt x="55" y="24"/>
                    <a:pt x="55" y="24"/>
                    <a:pt x="55" y="24"/>
                  </a:cubicBezTo>
                  <a:cubicBezTo>
                    <a:pt x="54" y="24"/>
                    <a:pt x="53" y="24"/>
                    <a:pt x="52" y="24"/>
                  </a:cubicBezTo>
                  <a:cubicBezTo>
                    <a:pt x="52" y="24"/>
                    <a:pt x="52" y="24"/>
                    <a:pt x="52" y="24"/>
                  </a:cubicBezTo>
                  <a:cubicBezTo>
                    <a:pt x="49" y="24"/>
                    <a:pt x="45" y="23"/>
                    <a:pt x="41" y="23"/>
                  </a:cubicBezTo>
                  <a:cubicBezTo>
                    <a:pt x="41" y="23"/>
                    <a:pt x="41" y="23"/>
                    <a:pt x="41" y="23"/>
                  </a:cubicBezTo>
                  <a:cubicBezTo>
                    <a:pt x="33" y="22"/>
                    <a:pt x="24" y="21"/>
                    <a:pt x="16" y="19"/>
                  </a:cubicBezTo>
                  <a:cubicBezTo>
                    <a:pt x="16" y="19"/>
                    <a:pt x="16" y="19"/>
                    <a:pt x="16" y="19"/>
                  </a:cubicBezTo>
                  <a:cubicBezTo>
                    <a:pt x="12" y="18"/>
                    <a:pt x="8" y="18"/>
                    <a:pt x="6" y="16"/>
                  </a:cubicBezTo>
                  <a:cubicBezTo>
                    <a:pt x="6" y="16"/>
                    <a:pt x="6" y="16"/>
                    <a:pt x="6" y="16"/>
                  </a:cubicBezTo>
                  <a:cubicBezTo>
                    <a:pt x="5" y="15"/>
                    <a:pt x="5" y="15"/>
                    <a:pt x="5" y="15"/>
                  </a:cubicBezTo>
                  <a:cubicBezTo>
                    <a:pt x="0" y="5"/>
                    <a:pt x="0" y="5"/>
                    <a:pt x="0" y="5"/>
                  </a:cubicBezTo>
                  <a:cubicBezTo>
                    <a:pt x="2" y="5"/>
                    <a:pt x="2" y="5"/>
                    <a:pt x="2" y="5"/>
                  </a:cubicBezTo>
                  <a:cubicBezTo>
                    <a:pt x="1" y="2"/>
                    <a:pt x="1" y="2"/>
                    <a:pt x="1" y="2"/>
                  </a:cubicBezTo>
                  <a:cubicBezTo>
                    <a:pt x="4" y="1"/>
                    <a:pt x="4" y="1"/>
                    <a:pt x="4" y="1"/>
                  </a:cubicBezTo>
                  <a:cubicBezTo>
                    <a:pt x="6" y="0"/>
                    <a:pt x="6" y="0"/>
                    <a:pt x="6" y="0"/>
                  </a:cubicBezTo>
                  <a:cubicBezTo>
                    <a:pt x="11" y="10"/>
                    <a:pt x="11" y="10"/>
                    <a:pt x="11" y="10"/>
                  </a:cubicBezTo>
                  <a:cubicBezTo>
                    <a:pt x="11" y="10"/>
                    <a:pt x="12" y="10"/>
                    <a:pt x="12" y="11"/>
                  </a:cubicBezTo>
                  <a:cubicBezTo>
                    <a:pt x="12" y="11"/>
                    <a:pt x="12" y="11"/>
                    <a:pt x="12" y="11"/>
                  </a:cubicBezTo>
                  <a:cubicBezTo>
                    <a:pt x="14" y="11"/>
                    <a:pt x="16" y="11"/>
                    <a:pt x="18" y="12"/>
                  </a:cubicBezTo>
                  <a:cubicBezTo>
                    <a:pt x="18" y="12"/>
                    <a:pt x="18" y="12"/>
                    <a:pt x="18" y="12"/>
                  </a:cubicBezTo>
                  <a:cubicBezTo>
                    <a:pt x="22" y="13"/>
                    <a:pt x="28" y="14"/>
                    <a:pt x="34" y="14"/>
                  </a:cubicBezTo>
                  <a:cubicBezTo>
                    <a:pt x="34" y="14"/>
                    <a:pt x="34" y="14"/>
                    <a:pt x="34" y="14"/>
                  </a:cubicBezTo>
                  <a:cubicBezTo>
                    <a:pt x="46" y="16"/>
                    <a:pt x="56" y="17"/>
                    <a:pt x="57" y="17"/>
                  </a:cubicBezTo>
                  <a:cubicBezTo>
                    <a:pt x="57" y="17"/>
                    <a:pt x="57" y="17"/>
                    <a:pt x="57" y="17"/>
                  </a:cubicBezTo>
                  <a:cubicBezTo>
                    <a:pt x="58" y="17"/>
                    <a:pt x="58" y="17"/>
                    <a:pt x="58" y="17"/>
                  </a:cubicBezTo>
                  <a:cubicBezTo>
                    <a:pt x="58" y="25"/>
                    <a:pt x="58" y="25"/>
                    <a:pt x="58" y="25"/>
                  </a:cubicBezTo>
                  <a:cubicBezTo>
                    <a:pt x="56" y="24"/>
                    <a:pt x="56" y="24"/>
                    <a:pt x="56"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6" name="Freeform 1400"/>
            <p:cNvSpPr/>
            <p:nvPr/>
          </p:nvSpPr>
          <p:spPr bwMode="auto">
            <a:xfrm>
              <a:off x="4005264" y="7104063"/>
              <a:ext cx="33338" cy="26988"/>
            </a:xfrm>
            <a:custGeom>
              <a:avLst/>
              <a:gdLst>
                <a:gd name="T0" fmla="*/ 21 w 21"/>
                <a:gd name="T1" fmla="*/ 10 h 17"/>
                <a:gd name="T2" fmla="*/ 9 w 21"/>
                <a:gd name="T3" fmla="*/ 17 h 17"/>
                <a:gd name="T4" fmla="*/ 7 w 21"/>
                <a:gd name="T5" fmla="*/ 15 h 17"/>
                <a:gd name="T6" fmla="*/ 13 w 21"/>
                <a:gd name="T7" fmla="*/ 10 h 17"/>
                <a:gd name="T8" fmla="*/ 0 w 21"/>
                <a:gd name="T9" fmla="*/ 3 h 17"/>
                <a:gd name="T10" fmla="*/ 2 w 21"/>
                <a:gd name="T11" fmla="*/ 0 h 17"/>
                <a:gd name="T12" fmla="*/ 21 w 21"/>
                <a:gd name="T13" fmla="*/ 10 h 17"/>
                <a:gd name="T14" fmla="*/ 21 w 21"/>
                <a:gd name="T15" fmla="*/ 10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7">
                  <a:moveTo>
                    <a:pt x="21" y="10"/>
                  </a:moveTo>
                  <a:lnTo>
                    <a:pt x="9" y="17"/>
                  </a:lnTo>
                  <a:lnTo>
                    <a:pt x="7" y="15"/>
                  </a:lnTo>
                  <a:lnTo>
                    <a:pt x="13" y="10"/>
                  </a:lnTo>
                  <a:lnTo>
                    <a:pt x="0" y="3"/>
                  </a:lnTo>
                  <a:lnTo>
                    <a:pt x="2" y="0"/>
                  </a:lnTo>
                  <a:lnTo>
                    <a:pt x="21" y="10"/>
                  </a:lnTo>
                  <a:lnTo>
                    <a:pt x="21"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7" name="Freeform 1401"/>
            <p:cNvSpPr/>
            <p:nvPr/>
          </p:nvSpPr>
          <p:spPr bwMode="auto">
            <a:xfrm>
              <a:off x="4000501" y="7099301"/>
              <a:ext cx="42863" cy="38100"/>
            </a:xfrm>
            <a:custGeom>
              <a:avLst/>
              <a:gdLst>
                <a:gd name="T0" fmla="*/ 7 w 27"/>
                <a:gd name="T1" fmla="*/ 17 h 24"/>
                <a:gd name="T2" fmla="*/ 12 w 27"/>
                <a:gd name="T3" fmla="*/ 13 h 24"/>
                <a:gd name="T4" fmla="*/ 0 w 27"/>
                <a:gd name="T5" fmla="*/ 7 h 24"/>
                <a:gd name="T6" fmla="*/ 4 w 27"/>
                <a:gd name="T7" fmla="*/ 0 h 24"/>
                <a:gd name="T8" fmla="*/ 25 w 27"/>
                <a:gd name="T9" fmla="*/ 10 h 24"/>
                <a:gd name="T10" fmla="*/ 24 w 27"/>
                <a:gd name="T11" fmla="*/ 13 h 24"/>
                <a:gd name="T12" fmla="*/ 25 w 27"/>
                <a:gd name="T13" fmla="*/ 10 h 24"/>
                <a:gd name="T14" fmla="*/ 27 w 27"/>
                <a:gd name="T15" fmla="*/ 12 h 24"/>
                <a:gd name="T16" fmla="*/ 12 w 27"/>
                <a:gd name="T17" fmla="*/ 24 h 24"/>
                <a:gd name="T18" fmla="*/ 7 w 27"/>
                <a:gd name="T19" fmla="*/ 17 h 24"/>
                <a:gd name="T20" fmla="*/ 7 w 27"/>
                <a:gd name="T21"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4">
                  <a:moveTo>
                    <a:pt x="7" y="17"/>
                  </a:moveTo>
                  <a:lnTo>
                    <a:pt x="12" y="13"/>
                  </a:lnTo>
                  <a:lnTo>
                    <a:pt x="0" y="7"/>
                  </a:lnTo>
                  <a:lnTo>
                    <a:pt x="4" y="0"/>
                  </a:lnTo>
                  <a:lnTo>
                    <a:pt x="25" y="10"/>
                  </a:lnTo>
                  <a:lnTo>
                    <a:pt x="24" y="13"/>
                  </a:lnTo>
                  <a:lnTo>
                    <a:pt x="25" y="10"/>
                  </a:lnTo>
                  <a:lnTo>
                    <a:pt x="27" y="12"/>
                  </a:lnTo>
                  <a:lnTo>
                    <a:pt x="12" y="24"/>
                  </a:lnTo>
                  <a:lnTo>
                    <a:pt x="7" y="17"/>
                  </a:lnTo>
                  <a:lnTo>
                    <a:pt x="7"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8" name="Freeform 1402"/>
            <p:cNvSpPr/>
            <p:nvPr/>
          </p:nvSpPr>
          <p:spPr bwMode="auto">
            <a:xfrm>
              <a:off x="4197351" y="7061201"/>
              <a:ext cx="76200" cy="58738"/>
            </a:xfrm>
            <a:custGeom>
              <a:avLst/>
              <a:gdLst>
                <a:gd name="T0" fmla="*/ 11 w 44"/>
                <a:gd name="T1" fmla="*/ 28 h 33"/>
                <a:gd name="T2" fmla="*/ 31 w 44"/>
                <a:gd name="T3" fmla="*/ 17 h 33"/>
                <a:gd name="T4" fmla="*/ 31 w 44"/>
                <a:gd name="T5" fmla="*/ 17 h 33"/>
                <a:gd name="T6" fmla="*/ 32 w 44"/>
                <a:gd name="T7" fmla="*/ 16 h 33"/>
                <a:gd name="T8" fmla="*/ 32 w 44"/>
                <a:gd name="T9" fmla="*/ 16 h 33"/>
                <a:gd name="T10" fmla="*/ 40 w 44"/>
                <a:gd name="T11" fmla="*/ 8 h 33"/>
                <a:gd name="T12" fmla="*/ 39 w 44"/>
                <a:gd name="T13" fmla="*/ 0 h 33"/>
                <a:gd name="T14" fmla="*/ 39 w 44"/>
                <a:gd name="T15" fmla="*/ 0 h 33"/>
                <a:gd name="T16" fmla="*/ 43 w 44"/>
                <a:gd name="T17" fmla="*/ 0 h 33"/>
                <a:gd name="T18" fmla="*/ 44 w 44"/>
                <a:gd name="T19" fmla="*/ 9 h 33"/>
                <a:gd name="T20" fmla="*/ 34 w 44"/>
                <a:gd name="T21" fmla="*/ 19 h 33"/>
                <a:gd name="T22" fmla="*/ 33 w 44"/>
                <a:gd name="T23" fmla="*/ 20 h 33"/>
                <a:gd name="T24" fmla="*/ 33 w 44"/>
                <a:gd name="T25" fmla="*/ 20 h 33"/>
                <a:gd name="T26" fmla="*/ 0 w 44"/>
                <a:gd name="T27" fmla="*/ 33 h 33"/>
                <a:gd name="T28" fmla="*/ 0 w 44"/>
                <a:gd name="T29" fmla="*/ 33 h 33"/>
                <a:gd name="T30" fmla="*/ 0 w 44"/>
                <a:gd name="T31" fmla="*/ 30 h 33"/>
                <a:gd name="T32" fmla="*/ 0 w 44"/>
                <a:gd name="T33" fmla="*/ 30 h 33"/>
                <a:gd name="T34" fmla="*/ 0 w 44"/>
                <a:gd name="T35" fmla="*/ 30 h 33"/>
                <a:gd name="T36" fmla="*/ 11 w 44"/>
                <a:gd name="T37" fmla="*/ 2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4" h="33">
                  <a:moveTo>
                    <a:pt x="11" y="28"/>
                  </a:moveTo>
                  <a:cubicBezTo>
                    <a:pt x="17" y="26"/>
                    <a:pt x="25" y="23"/>
                    <a:pt x="31" y="17"/>
                  </a:cubicBezTo>
                  <a:cubicBezTo>
                    <a:pt x="31" y="17"/>
                    <a:pt x="31" y="17"/>
                    <a:pt x="31" y="17"/>
                  </a:cubicBezTo>
                  <a:cubicBezTo>
                    <a:pt x="31" y="17"/>
                    <a:pt x="31" y="17"/>
                    <a:pt x="32" y="16"/>
                  </a:cubicBezTo>
                  <a:cubicBezTo>
                    <a:pt x="32" y="16"/>
                    <a:pt x="32" y="16"/>
                    <a:pt x="32" y="16"/>
                  </a:cubicBezTo>
                  <a:cubicBezTo>
                    <a:pt x="40" y="8"/>
                    <a:pt x="40" y="8"/>
                    <a:pt x="40" y="8"/>
                  </a:cubicBezTo>
                  <a:cubicBezTo>
                    <a:pt x="39" y="0"/>
                    <a:pt x="39" y="0"/>
                    <a:pt x="39" y="0"/>
                  </a:cubicBezTo>
                  <a:cubicBezTo>
                    <a:pt x="39" y="0"/>
                    <a:pt x="39" y="0"/>
                    <a:pt x="39" y="0"/>
                  </a:cubicBezTo>
                  <a:cubicBezTo>
                    <a:pt x="43" y="0"/>
                    <a:pt x="43" y="0"/>
                    <a:pt x="43" y="0"/>
                  </a:cubicBezTo>
                  <a:cubicBezTo>
                    <a:pt x="44" y="9"/>
                    <a:pt x="44" y="9"/>
                    <a:pt x="44" y="9"/>
                  </a:cubicBezTo>
                  <a:cubicBezTo>
                    <a:pt x="34" y="19"/>
                    <a:pt x="34" y="19"/>
                    <a:pt x="34" y="19"/>
                  </a:cubicBezTo>
                  <a:cubicBezTo>
                    <a:pt x="34" y="19"/>
                    <a:pt x="34" y="19"/>
                    <a:pt x="33" y="20"/>
                  </a:cubicBezTo>
                  <a:cubicBezTo>
                    <a:pt x="33" y="20"/>
                    <a:pt x="33" y="20"/>
                    <a:pt x="33" y="20"/>
                  </a:cubicBezTo>
                  <a:cubicBezTo>
                    <a:pt x="20" y="33"/>
                    <a:pt x="0" y="33"/>
                    <a:pt x="0" y="33"/>
                  </a:cubicBezTo>
                  <a:cubicBezTo>
                    <a:pt x="0" y="33"/>
                    <a:pt x="0" y="33"/>
                    <a:pt x="0" y="33"/>
                  </a:cubicBezTo>
                  <a:cubicBezTo>
                    <a:pt x="0" y="30"/>
                    <a:pt x="0" y="30"/>
                    <a:pt x="0" y="30"/>
                  </a:cubicBezTo>
                  <a:cubicBezTo>
                    <a:pt x="0" y="30"/>
                    <a:pt x="0" y="30"/>
                    <a:pt x="0" y="30"/>
                  </a:cubicBezTo>
                  <a:cubicBezTo>
                    <a:pt x="0" y="30"/>
                    <a:pt x="0" y="30"/>
                    <a:pt x="0" y="30"/>
                  </a:cubicBezTo>
                  <a:cubicBezTo>
                    <a:pt x="0" y="30"/>
                    <a:pt x="5" y="29"/>
                    <a:pt x="11"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79" name="Freeform 1403"/>
            <p:cNvSpPr>
              <a:spLocks noEditPoints="1"/>
            </p:cNvSpPr>
            <p:nvPr/>
          </p:nvSpPr>
          <p:spPr bwMode="auto">
            <a:xfrm>
              <a:off x="4194176" y="7056438"/>
              <a:ext cx="82550" cy="66675"/>
            </a:xfrm>
            <a:custGeom>
              <a:avLst/>
              <a:gdLst>
                <a:gd name="T0" fmla="*/ 0 w 48"/>
                <a:gd name="T1" fmla="*/ 36 h 38"/>
                <a:gd name="T2" fmla="*/ 0 w 48"/>
                <a:gd name="T3" fmla="*/ 32 h 38"/>
                <a:gd name="T4" fmla="*/ 0 w 48"/>
                <a:gd name="T5" fmla="*/ 31 h 38"/>
                <a:gd name="T6" fmla="*/ 1 w 48"/>
                <a:gd name="T7" fmla="*/ 31 h 38"/>
                <a:gd name="T8" fmla="*/ 1 w 48"/>
                <a:gd name="T9" fmla="*/ 31 h 38"/>
                <a:gd name="T10" fmla="*/ 1 w 48"/>
                <a:gd name="T11" fmla="*/ 31 h 38"/>
                <a:gd name="T12" fmla="*/ 1 w 48"/>
                <a:gd name="T13" fmla="*/ 31 h 38"/>
                <a:gd name="T14" fmla="*/ 2 w 48"/>
                <a:gd name="T15" fmla="*/ 31 h 38"/>
                <a:gd name="T16" fmla="*/ 2 w 48"/>
                <a:gd name="T17" fmla="*/ 31 h 38"/>
                <a:gd name="T18" fmla="*/ 2 w 48"/>
                <a:gd name="T19" fmla="*/ 31 h 38"/>
                <a:gd name="T20" fmla="*/ 2 w 48"/>
                <a:gd name="T21" fmla="*/ 31 h 38"/>
                <a:gd name="T22" fmla="*/ 2 w 48"/>
                <a:gd name="T23" fmla="*/ 31 h 38"/>
                <a:gd name="T24" fmla="*/ 2 w 48"/>
                <a:gd name="T25" fmla="*/ 31 h 38"/>
                <a:gd name="T26" fmla="*/ 3 w 48"/>
                <a:gd name="T27" fmla="*/ 31 h 38"/>
                <a:gd name="T28" fmla="*/ 3 w 48"/>
                <a:gd name="T29" fmla="*/ 31 h 38"/>
                <a:gd name="T30" fmla="*/ 5 w 48"/>
                <a:gd name="T31" fmla="*/ 30 h 38"/>
                <a:gd name="T32" fmla="*/ 5 w 48"/>
                <a:gd name="T33" fmla="*/ 30 h 38"/>
                <a:gd name="T34" fmla="*/ 12 w 48"/>
                <a:gd name="T35" fmla="*/ 29 h 38"/>
                <a:gd name="T36" fmla="*/ 12 w 48"/>
                <a:gd name="T37" fmla="*/ 29 h 38"/>
                <a:gd name="T38" fmla="*/ 31 w 48"/>
                <a:gd name="T39" fmla="*/ 19 h 38"/>
                <a:gd name="T40" fmla="*/ 31 w 48"/>
                <a:gd name="T41" fmla="*/ 19 h 38"/>
                <a:gd name="T42" fmla="*/ 32 w 48"/>
                <a:gd name="T43" fmla="*/ 18 h 38"/>
                <a:gd name="T44" fmla="*/ 32 w 48"/>
                <a:gd name="T45" fmla="*/ 18 h 38"/>
                <a:gd name="T46" fmla="*/ 40 w 48"/>
                <a:gd name="T47" fmla="*/ 10 h 38"/>
                <a:gd name="T48" fmla="*/ 39 w 48"/>
                <a:gd name="T49" fmla="*/ 4 h 38"/>
                <a:gd name="T50" fmla="*/ 34 w 48"/>
                <a:gd name="T51" fmla="*/ 2 h 38"/>
                <a:gd name="T52" fmla="*/ 46 w 48"/>
                <a:gd name="T53" fmla="*/ 0 h 38"/>
                <a:gd name="T54" fmla="*/ 48 w 48"/>
                <a:gd name="T55" fmla="*/ 13 h 38"/>
                <a:gd name="T56" fmla="*/ 38 w 48"/>
                <a:gd name="T57" fmla="*/ 23 h 38"/>
                <a:gd name="T58" fmla="*/ 37 w 48"/>
                <a:gd name="T59" fmla="*/ 24 h 38"/>
                <a:gd name="T60" fmla="*/ 37 w 48"/>
                <a:gd name="T61" fmla="*/ 24 h 38"/>
                <a:gd name="T62" fmla="*/ 2 w 48"/>
                <a:gd name="T63" fmla="*/ 38 h 38"/>
                <a:gd name="T64" fmla="*/ 2 w 48"/>
                <a:gd name="T65" fmla="*/ 38 h 38"/>
                <a:gd name="T66" fmla="*/ 2 w 48"/>
                <a:gd name="T67" fmla="*/ 38 h 38"/>
                <a:gd name="T68" fmla="*/ 0 w 48"/>
                <a:gd name="T69" fmla="*/ 38 h 38"/>
                <a:gd name="T70" fmla="*/ 0 w 48"/>
                <a:gd name="T71" fmla="*/ 36 h 38"/>
                <a:gd name="T72" fmla="*/ 13 w 48"/>
                <a:gd name="T73" fmla="*/ 32 h 38"/>
                <a:gd name="T74" fmla="*/ 13 w 48"/>
                <a:gd name="T75" fmla="*/ 32 h 38"/>
                <a:gd name="T76" fmla="*/ 13 w 48"/>
                <a:gd name="T77" fmla="*/ 32 h 38"/>
                <a:gd name="T78" fmla="*/ 13 w 48"/>
                <a:gd name="T79" fmla="*/ 31 h 38"/>
                <a:gd name="T80" fmla="*/ 13 w 48"/>
                <a:gd name="T81" fmla="*/ 3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8" h="38">
                  <a:moveTo>
                    <a:pt x="0" y="36"/>
                  </a:moveTo>
                  <a:cubicBezTo>
                    <a:pt x="0" y="32"/>
                    <a:pt x="0" y="32"/>
                    <a:pt x="0" y="32"/>
                  </a:cubicBezTo>
                  <a:cubicBezTo>
                    <a:pt x="0" y="31"/>
                    <a:pt x="0" y="31"/>
                    <a:pt x="0" y="31"/>
                  </a:cubicBezTo>
                  <a:cubicBezTo>
                    <a:pt x="1" y="31"/>
                    <a:pt x="1" y="31"/>
                    <a:pt x="1" y="31"/>
                  </a:cubicBezTo>
                  <a:cubicBezTo>
                    <a:pt x="1" y="31"/>
                    <a:pt x="1" y="31"/>
                    <a:pt x="1" y="31"/>
                  </a:cubicBezTo>
                  <a:cubicBezTo>
                    <a:pt x="1" y="31"/>
                    <a:pt x="1" y="31"/>
                    <a:pt x="1" y="31"/>
                  </a:cubicBezTo>
                  <a:cubicBezTo>
                    <a:pt x="1" y="31"/>
                    <a:pt x="1" y="31"/>
                    <a:pt x="1" y="31"/>
                  </a:cubicBezTo>
                  <a:cubicBezTo>
                    <a:pt x="2" y="31"/>
                    <a:pt x="2" y="31"/>
                    <a:pt x="2" y="31"/>
                  </a:cubicBezTo>
                  <a:cubicBezTo>
                    <a:pt x="2" y="31"/>
                    <a:pt x="2" y="31"/>
                    <a:pt x="2" y="31"/>
                  </a:cubicBezTo>
                  <a:cubicBezTo>
                    <a:pt x="2" y="31"/>
                    <a:pt x="2" y="31"/>
                    <a:pt x="2" y="31"/>
                  </a:cubicBezTo>
                  <a:cubicBezTo>
                    <a:pt x="2" y="31"/>
                    <a:pt x="2" y="31"/>
                    <a:pt x="2" y="31"/>
                  </a:cubicBezTo>
                  <a:cubicBezTo>
                    <a:pt x="2" y="31"/>
                    <a:pt x="2" y="31"/>
                    <a:pt x="2" y="31"/>
                  </a:cubicBezTo>
                  <a:cubicBezTo>
                    <a:pt x="2" y="31"/>
                    <a:pt x="2" y="31"/>
                    <a:pt x="2" y="31"/>
                  </a:cubicBezTo>
                  <a:cubicBezTo>
                    <a:pt x="2" y="31"/>
                    <a:pt x="2" y="31"/>
                    <a:pt x="3" y="31"/>
                  </a:cubicBezTo>
                  <a:cubicBezTo>
                    <a:pt x="3" y="31"/>
                    <a:pt x="3" y="31"/>
                    <a:pt x="3" y="31"/>
                  </a:cubicBezTo>
                  <a:cubicBezTo>
                    <a:pt x="3" y="30"/>
                    <a:pt x="4" y="30"/>
                    <a:pt x="5" y="30"/>
                  </a:cubicBezTo>
                  <a:cubicBezTo>
                    <a:pt x="5" y="30"/>
                    <a:pt x="5" y="30"/>
                    <a:pt x="5" y="30"/>
                  </a:cubicBezTo>
                  <a:cubicBezTo>
                    <a:pt x="7" y="30"/>
                    <a:pt x="9" y="30"/>
                    <a:pt x="12" y="29"/>
                  </a:cubicBezTo>
                  <a:cubicBezTo>
                    <a:pt x="12" y="29"/>
                    <a:pt x="12" y="29"/>
                    <a:pt x="12" y="29"/>
                  </a:cubicBezTo>
                  <a:cubicBezTo>
                    <a:pt x="18" y="27"/>
                    <a:pt x="26" y="24"/>
                    <a:pt x="31" y="19"/>
                  </a:cubicBezTo>
                  <a:cubicBezTo>
                    <a:pt x="31" y="19"/>
                    <a:pt x="31" y="19"/>
                    <a:pt x="31" y="19"/>
                  </a:cubicBezTo>
                  <a:cubicBezTo>
                    <a:pt x="32" y="18"/>
                    <a:pt x="32" y="18"/>
                    <a:pt x="32" y="18"/>
                  </a:cubicBezTo>
                  <a:cubicBezTo>
                    <a:pt x="32" y="18"/>
                    <a:pt x="32" y="18"/>
                    <a:pt x="32" y="18"/>
                  </a:cubicBezTo>
                  <a:cubicBezTo>
                    <a:pt x="40" y="10"/>
                    <a:pt x="40" y="10"/>
                    <a:pt x="40" y="10"/>
                  </a:cubicBezTo>
                  <a:cubicBezTo>
                    <a:pt x="39" y="4"/>
                    <a:pt x="39" y="4"/>
                    <a:pt x="39" y="4"/>
                  </a:cubicBezTo>
                  <a:cubicBezTo>
                    <a:pt x="34" y="2"/>
                    <a:pt x="34" y="2"/>
                    <a:pt x="34" y="2"/>
                  </a:cubicBezTo>
                  <a:cubicBezTo>
                    <a:pt x="46" y="0"/>
                    <a:pt x="46" y="0"/>
                    <a:pt x="46" y="0"/>
                  </a:cubicBezTo>
                  <a:cubicBezTo>
                    <a:pt x="48" y="13"/>
                    <a:pt x="48" y="13"/>
                    <a:pt x="48" y="13"/>
                  </a:cubicBezTo>
                  <a:cubicBezTo>
                    <a:pt x="38" y="23"/>
                    <a:pt x="38" y="23"/>
                    <a:pt x="38" y="23"/>
                  </a:cubicBezTo>
                  <a:cubicBezTo>
                    <a:pt x="37" y="23"/>
                    <a:pt x="37" y="24"/>
                    <a:pt x="37" y="24"/>
                  </a:cubicBezTo>
                  <a:cubicBezTo>
                    <a:pt x="37" y="24"/>
                    <a:pt x="37" y="24"/>
                    <a:pt x="37" y="24"/>
                  </a:cubicBezTo>
                  <a:cubicBezTo>
                    <a:pt x="24" y="37"/>
                    <a:pt x="5" y="38"/>
                    <a:pt x="2" y="38"/>
                  </a:cubicBezTo>
                  <a:cubicBezTo>
                    <a:pt x="2" y="38"/>
                    <a:pt x="2" y="38"/>
                    <a:pt x="2" y="38"/>
                  </a:cubicBezTo>
                  <a:cubicBezTo>
                    <a:pt x="2" y="38"/>
                    <a:pt x="2" y="38"/>
                    <a:pt x="2" y="38"/>
                  </a:cubicBezTo>
                  <a:cubicBezTo>
                    <a:pt x="0" y="38"/>
                    <a:pt x="0" y="38"/>
                    <a:pt x="0" y="38"/>
                  </a:cubicBezTo>
                  <a:cubicBezTo>
                    <a:pt x="0" y="36"/>
                    <a:pt x="0" y="36"/>
                    <a:pt x="0" y="36"/>
                  </a:cubicBezTo>
                  <a:close/>
                  <a:moveTo>
                    <a:pt x="13" y="32"/>
                  </a:moveTo>
                  <a:cubicBezTo>
                    <a:pt x="13" y="32"/>
                    <a:pt x="13" y="32"/>
                    <a:pt x="13" y="32"/>
                  </a:cubicBezTo>
                  <a:cubicBezTo>
                    <a:pt x="13" y="32"/>
                    <a:pt x="13" y="32"/>
                    <a:pt x="13" y="32"/>
                  </a:cubicBezTo>
                  <a:cubicBezTo>
                    <a:pt x="13" y="31"/>
                    <a:pt x="13" y="31"/>
                    <a:pt x="13" y="31"/>
                  </a:cubicBezTo>
                  <a:cubicBezTo>
                    <a:pt x="13" y="32"/>
                    <a:pt x="13" y="32"/>
                    <a:pt x="13"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0" name="Freeform 1404"/>
            <p:cNvSpPr/>
            <p:nvPr/>
          </p:nvSpPr>
          <p:spPr bwMode="auto">
            <a:xfrm>
              <a:off x="4260851" y="7056438"/>
              <a:ext cx="28575" cy="25400"/>
            </a:xfrm>
            <a:custGeom>
              <a:avLst/>
              <a:gdLst>
                <a:gd name="T0" fmla="*/ 16 w 18"/>
                <a:gd name="T1" fmla="*/ 0 h 16"/>
                <a:gd name="T2" fmla="*/ 18 w 18"/>
                <a:gd name="T3" fmla="*/ 3 h 16"/>
                <a:gd name="T4" fmla="*/ 11 w 18"/>
                <a:gd name="T5" fmla="*/ 10 h 16"/>
                <a:gd name="T6" fmla="*/ 17 w 18"/>
                <a:gd name="T7" fmla="*/ 9 h 16"/>
                <a:gd name="T8" fmla="*/ 18 w 18"/>
                <a:gd name="T9" fmla="*/ 12 h 16"/>
                <a:gd name="T10" fmla="*/ 0 w 18"/>
                <a:gd name="T11" fmla="*/ 16 h 16"/>
                <a:gd name="T12" fmla="*/ 16 w 18"/>
                <a:gd name="T13" fmla="*/ 0 h 16"/>
                <a:gd name="T14" fmla="*/ 16 w 18"/>
                <a:gd name="T15" fmla="*/ 0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6">
                  <a:moveTo>
                    <a:pt x="16" y="0"/>
                  </a:moveTo>
                  <a:lnTo>
                    <a:pt x="18" y="3"/>
                  </a:lnTo>
                  <a:lnTo>
                    <a:pt x="11" y="10"/>
                  </a:lnTo>
                  <a:lnTo>
                    <a:pt x="17" y="9"/>
                  </a:lnTo>
                  <a:lnTo>
                    <a:pt x="18" y="12"/>
                  </a:lnTo>
                  <a:lnTo>
                    <a:pt x="0" y="16"/>
                  </a:lnTo>
                  <a:lnTo>
                    <a:pt x="16" y="0"/>
                  </a:lnTo>
                  <a:lnTo>
                    <a:pt x="1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1" name="Freeform 1405"/>
            <p:cNvSpPr/>
            <p:nvPr/>
          </p:nvSpPr>
          <p:spPr bwMode="auto">
            <a:xfrm>
              <a:off x="4251326" y="7051676"/>
              <a:ext cx="42863" cy="34925"/>
            </a:xfrm>
            <a:custGeom>
              <a:avLst/>
              <a:gdLst>
                <a:gd name="T0" fmla="*/ 20 w 27"/>
                <a:gd name="T1" fmla="*/ 2 h 22"/>
                <a:gd name="T2" fmla="*/ 22 w 27"/>
                <a:gd name="T3" fmla="*/ 0 h 22"/>
                <a:gd name="T4" fmla="*/ 27 w 27"/>
                <a:gd name="T5" fmla="*/ 6 h 22"/>
                <a:gd name="T6" fmla="*/ 25 w 27"/>
                <a:gd name="T7" fmla="*/ 8 h 22"/>
                <a:gd name="T8" fmla="*/ 24 w 27"/>
                <a:gd name="T9" fmla="*/ 10 h 22"/>
                <a:gd name="T10" fmla="*/ 25 w 27"/>
                <a:gd name="T11" fmla="*/ 10 h 22"/>
                <a:gd name="T12" fmla="*/ 26 w 27"/>
                <a:gd name="T13" fmla="*/ 17 h 22"/>
                <a:gd name="T14" fmla="*/ 0 w 27"/>
                <a:gd name="T15" fmla="*/ 22 h 22"/>
                <a:gd name="T16" fmla="*/ 20 w 27"/>
                <a:gd name="T17" fmla="*/ 2 h 22"/>
                <a:gd name="T18" fmla="*/ 20 w 27"/>
                <a:gd name="T19"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2">
                  <a:moveTo>
                    <a:pt x="20" y="2"/>
                  </a:moveTo>
                  <a:lnTo>
                    <a:pt x="22" y="0"/>
                  </a:lnTo>
                  <a:lnTo>
                    <a:pt x="27" y="6"/>
                  </a:lnTo>
                  <a:lnTo>
                    <a:pt x="25" y="8"/>
                  </a:lnTo>
                  <a:lnTo>
                    <a:pt x="24" y="10"/>
                  </a:lnTo>
                  <a:lnTo>
                    <a:pt x="25" y="10"/>
                  </a:lnTo>
                  <a:lnTo>
                    <a:pt x="26" y="17"/>
                  </a:lnTo>
                  <a:lnTo>
                    <a:pt x="0" y="22"/>
                  </a:lnTo>
                  <a:lnTo>
                    <a:pt x="20" y="2"/>
                  </a:lnTo>
                  <a:lnTo>
                    <a:pt x="2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2" name="Freeform 1406"/>
            <p:cNvSpPr/>
            <p:nvPr/>
          </p:nvSpPr>
          <p:spPr bwMode="auto">
            <a:xfrm>
              <a:off x="4125914" y="7210426"/>
              <a:ext cx="17463" cy="36513"/>
            </a:xfrm>
            <a:custGeom>
              <a:avLst/>
              <a:gdLst>
                <a:gd name="T0" fmla="*/ 9 w 11"/>
                <a:gd name="T1" fmla="*/ 0 h 23"/>
                <a:gd name="T2" fmla="*/ 11 w 11"/>
                <a:gd name="T3" fmla="*/ 19 h 23"/>
                <a:gd name="T4" fmla="*/ 1 w 11"/>
                <a:gd name="T5" fmla="*/ 23 h 23"/>
                <a:gd name="T6" fmla="*/ 1 w 11"/>
                <a:gd name="T7" fmla="*/ 23 h 23"/>
                <a:gd name="T8" fmla="*/ 0 w 11"/>
                <a:gd name="T9" fmla="*/ 19 h 23"/>
                <a:gd name="T10" fmla="*/ 7 w 11"/>
                <a:gd name="T11" fmla="*/ 16 h 23"/>
                <a:gd name="T12" fmla="*/ 5 w 11"/>
                <a:gd name="T13" fmla="*/ 0 h 23"/>
                <a:gd name="T14" fmla="*/ 9 w 11"/>
                <a:gd name="T15" fmla="*/ 0 h 23"/>
                <a:gd name="T16" fmla="*/ 9 w 11"/>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3">
                  <a:moveTo>
                    <a:pt x="9" y="0"/>
                  </a:moveTo>
                  <a:lnTo>
                    <a:pt x="11" y="19"/>
                  </a:lnTo>
                  <a:lnTo>
                    <a:pt x="1" y="23"/>
                  </a:lnTo>
                  <a:lnTo>
                    <a:pt x="1" y="23"/>
                  </a:lnTo>
                  <a:lnTo>
                    <a:pt x="0" y="19"/>
                  </a:lnTo>
                  <a:lnTo>
                    <a:pt x="7" y="16"/>
                  </a:lnTo>
                  <a:lnTo>
                    <a:pt x="5" y="0"/>
                  </a:lnTo>
                  <a:lnTo>
                    <a:pt x="9" y="0"/>
                  </a:lnTo>
                  <a:lnTo>
                    <a:pt x="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3" name="Freeform 1407"/>
            <p:cNvSpPr/>
            <p:nvPr/>
          </p:nvSpPr>
          <p:spPr bwMode="auto">
            <a:xfrm>
              <a:off x="4121151" y="7204076"/>
              <a:ext cx="25400" cy="46038"/>
            </a:xfrm>
            <a:custGeom>
              <a:avLst/>
              <a:gdLst>
                <a:gd name="T0" fmla="*/ 2 w 16"/>
                <a:gd name="T1" fmla="*/ 28 h 29"/>
                <a:gd name="T2" fmla="*/ 2 w 16"/>
                <a:gd name="T3" fmla="*/ 28 h 29"/>
                <a:gd name="T4" fmla="*/ 0 w 16"/>
                <a:gd name="T5" fmla="*/ 21 h 29"/>
                <a:gd name="T6" fmla="*/ 7 w 16"/>
                <a:gd name="T7" fmla="*/ 19 h 29"/>
                <a:gd name="T8" fmla="*/ 6 w 16"/>
                <a:gd name="T9" fmla="*/ 2 h 29"/>
                <a:gd name="T10" fmla="*/ 8 w 16"/>
                <a:gd name="T11" fmla="*/ 2 h 29"/>
                <a:gd name="T12" fmla="*/ 12 w 16"/>
                <a:gd name="T13" fmla="*/ 2 h 29"/>
                <a:gd name="T14" fmla="*/ 14 w 16"/>
                <a:gd name="T15" fmla="*/ 0 h 29"/>
                <a:gd name="T16" fmla="*/ 16 w 16"/>
                <a:gd name="T17" fmla="*/ 25 h 29"/>
                <a:gd name="T18" fmla="*/ 3 w 16"/>
                <a:gd name="T19" fmla="*/ 29 h 29"/>
                <a:gd name="T20" fmla="*/ 2 w 16"/>
                <a:gd name="T21" fmla="*/ 28 h 29"/>
                <a:gd name="T22" fmla="*/ 2 w 16"/>
                <a:gd name="T23" fmla="*/ 28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29">
                  <a:moveTo>
                    <a:pt x="2" y="28"/>
                  </a:moveTo>
                  <a:lnTo>
                    <a:pt x="2" y="28"/>
                  </a:lnTo>
                  <a:lnTo>
                    <a:pt x="0" y="21"/>
                  </a:lnTo>
                  <a:lnTo>
                    <a:pt x="7" y="19"/>
                  </a:lnTo>
                  <a:lnTo>
                    <a:pt x="6" y="2"/>
                  </a:lnTo>
                  <a:lnTo>
                    <a:pt x="8" y="2"/>
                  </a:lnTo>
                  <a:lnTo>
                    <a:pt x="12" y="2"/>
                  </a:lnTo>
                  <a:lnTo>
                    <a:pt x="14" y="0"/>
                  </a:lnTo>
                  <a:lnTo>
                    <a:pt x="16" y="25"/>
                  </a:lnTo>
                  <a:lnTo>
                    <a:pt x="3" y="29"/>
                  </a:lnTo>
                  <a:lnTo>
                    <a:pt x="2" y="28"/>
                  </a:lnTo>
                  <a:lnTo>
                    <a:pt x="2"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4" name="Freeform 1408"/>
            <p:cNvSpPr/>
            <p:nvPr/>
          </p:nvSpPr>
          <p:spPr bwMode="auto">
            <a:xfrm>
              <a:off x="4162426" y="7204076"/>
              <a:ext cx="17463" cy="36513"/>
            </a:xfrm>
            <a:custGeom>
              <a:avLst/>
              <a:gdLst>
                <a:gd name="T0" fmla="*/ 1 w 11"/>
                <a:gd name="T1" fmla="*/ 0 h 23"/>
                <a:gd name="T2" fmla="*/ 0 w 11"/>
                <a:gd name="T3" fmla="*/ 20 h 23"/>
                <a:gd name="T4" fmla="*/ 9 w 11"/>
                <a:gd name="T5" fmla="*/ 23 h 23"/>
                <a:gd name="T6" fmla="*/ 9 w 11"/>
                <a:gd name="T7" fmla="*/ 23 h 23"/>
                <a:gd name="T8" fmla="*/ 11 w 11"/>
                <a:gd name="T9" fmla="*/ 20 h 23"/>
                <a:gd name="T10" fmla="*/ 3 w 11"/>
                <a:gd name="T11" fmla="*/ 17 h 23"/>
                <a:gd name="T12" fmla="*/ 4 w 11"/>
                <a:gd name="T13" fmla="*/ 0 h 23"/>
                <a:gd name="T14" fmla="*/ 1 w 11"/>
                <a:gd name="T15" fmla="*/ 0 h 23"/>
                <a:gd name="T16" fmla="*/ 1 w 11"/>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3">
                  <a:moveTo>
                    <a:pt x="1" y="0"/>
                  </a:moveTo>
                  <a:lnTo>
                    <a:pt x="0" y="20"/>
                  </a:lnTo>
                  <a:lnTo>
                    <a:pt x="9" y="23"/>
                  </a:lnTo>
                  <a:lnTo>
                    <a:pt x="9" y="23"/>
                  </a:lnTo>
                  <a:lnTo>
                    <a:pt x="11" y="20"/>
                  </a:lnTo>
                  <a:lnTo>
                    <a:pt x="3" y="17"/>
                  </a:lnTo>
                  <a:lnTo>
                    <a:pt x="4" y="0"/>
                  </a:lnTo>
                  <a:lnTo>
                    <a:pt x="1" y="0"/>
                  </a:lnTo>
                  <a:lnTo>
                    <a:pt x="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5" name="Freeform 1409"/>
            <p:cNvSpPr>
              <a:spLocks noEditPoints="1"/>
            </p:cNvSpPr>
            <p:nvPr/>
          </p:nvSpPr>
          <p:spPr bwMode="auto">
            <a:xfrm>
              <a:off x="4157664" y="7199313"/>
              <a:ext cx="25400" cy="46038"/>
            </a:xfrm>
            <a:custGeom>
              <a:avLst/>
              <a:gdLst>
                <a:gd name="T0" fmla="*/ 12 w 16"/>
                <a:gd name="T1" fmla="*/ 29 h 29"/>
                <a:gd name="T2" fmla="*/ 12 w 16"/>
                <a:gd name="T3" fmla="*/ 29 h 29"/>
                <a:gd name="T4" fmla="*/ 0 w 16"/>
                <a:gd name="T5" fmla="*/ 24 h 29"/>
                <a:gd name="T6" fmla="*/ 2 w 16"/>
                <a:gd name="T7" fmla="*/ 2 h 29"/>
                <a:gd name="T8" fmla="*/ 2 w 16"/>
                <a:gd name="T9" fmla="*/ 0 h 29"/>
                <a:gd name="T10" fmla="*/ 11 w 16"/>
                <a:gd name="T11" fmla="*/ 1 h 29"/>
                <a:gd name="T12" fmla="*/ 8 w 16"/>
                <a:gd name="T13" fmla="*/ 19 h 29"/>
                <a:gd name="T14" fmla="*/ 16 w 16"/>
                <a:gd name="T15" fmla="*/ 21 h 29"/>
                <a:gd name="T16" fmla="*/ 14 w 16"/>
                <a:gd name="T17" fmla="*/ 29 h 29"/>
                <a:gd name="T18" fmla="*/ 12 w 16"/>
                <a:gd name="T19" fmla="*/ 29 h 29"/>
                <a:gd name="T20" fmla="*/ 12 w 16"/>
                <a:gd name="T21" fmla="*/ 29 h 29"/>
                <a:gd name="T22" fmla="*/ 4 w 16"/>
                <a:gd name="T23" fmla="*/ 6 h 29"/>
                <a:gd name="T24" fmla="*/ 4 w 16"/>
                <a:gd name="T25" fmla="*/ 3 h 29"/>
                <a:gd name="T26" fmla="*/ 4 w 16"/>
                <a:gd name="T27" fmla="*/ 6 h 29"/>
                <a:gd name="T28" fmla="*/ 4 w 16"/>
                <a:gd name="T29" fmla="*/ 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29">
                  <a:moveTo>
                    <a:pt x="12" y="29"/>
                  </a:moveTo>
                  <a:lnTo>
                    <a:pt x="12" y="29"/>
                  </a:lnTo>
                  <a:lnTo>
                    <a:pt x="0" y="24"/>
                  </a:lnTo>
                  <a:lnTo>
                    <a:pt x="2" y="2"/>
                  </a:lnTo>
                  <a:lnTo>
                    <a:pt x="2" y="0"/>
                  </a:lnTo>
                  <a:lnTo>
                    <a:pt x="11" y="1"/>
                  </a:lnTo>
                  <a:lnTo>
                    <a:pt x="8" y="19"/>
                  </a:lnTo>
                  <a:lnTo>
                    <a:pt x="16" y="21"/>
                  </a:lnTo>
                  <a:lnTo>
                    <a:pt x="14" y="29"/>
                  </a:lnTo>
                  <a:lnTo>
                    <a:pt x="12" y="29"/>
                  </a:lnTo>
                  <a:lnTo>
                    <a:pt x="12" y="29"/>
                  </a:lnTo>
                  <a:close/>
                  <a:moveTo>
                    <a:pt x="4" y="6"/>
                  </a:moveTo>
                  <a:lnTo>
                    <a:pt x="4" y="3"/>
                  </a:lnTo>
                  <a:lnTo>
                    <a:pt x="4" y="6"/>
                  </a:lnTo>
                  <a:lnTo>
                    <a:pt x="4"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grpSp>
        <p:nvGrpSpPr>
          <p:cNvPr id="86" name="组合 85"/>
          <p:cNvGrpSpPr/>
          <p:nvPr/>
        </p:nvGrpSpPr>
        <p:grpSpPr>
          <a:xfrm>
            <a:off x="5493354" y="5131713"/>
            <a:ext cx="845209" cy="1274380"/>
            <a:chOff x="6985001" y="7477126"/>
            <a:chExt cx="306388" cy="461963"/>
          </a:xfrm>
          <a:solidFill>
            <a:schemeClr val="tx1">
              <a:lumMod val="75000"/>
              <a:lumOff val="25000"/>
            </a:schemeClr>
          </a:solidFill>
        </p:grpSpPr>
        <p:sp>
          <p:nvSpPr>
            <p:cNvPr id="87" name="Freeform 1344"/>
            <p:cNvSpPr>
              <a:spLocks noEditPoints="1"/>
            </p:cNvSpPr>
            <p:nvPr/>
          </p:nvSpPr>
          <p:spPr bwMode="auto">
            <a:xfrm>
              <a:off x="7011989" y="7486651"/>
              <a:ext cx="230188" cy="225425"/>
            </a:xfrm>
            <a:custGeom>
              <a:avLst/>
              <a:gdLst>
                <a:gd name="T0" fmla="*/ 42 w 132"/>
                <a:gd name="T1" fmla="*/ 14 h 129"/>
                <a:gd name="T2" fmla="*/ 118 w 132"/>
                <a:gd name="T3" fmla="*/ 39 h 129"/>
                <a:gd name="T4" fmla="*/ 118 w 132"/>
                <a:gd name="T5" fmla="*/ 39 h 129"/>
                <a:gd name="T6" fmla="*/ 91 w 132"/>
                <a:gd name="T7" fmla="*/ 115 h 129"/>
                <a:gd name="T8" fmla="*/ 91 w 132"/>
                <a:gd name="T9" fmla="*/ 115 h 129"/>
                <a:gd name="T10" fmla="*/ 14 w 132"/>
                <a:gd name="T11" fmla="*/ 90 h 129"/>
                <a:gd name="T12" fmla="*/ 14 w 132"/>
                <a:gd name="T13" fmla="*/ 90 h 129"/>
                <a:gd name="T14" fmla="*/ 42 w 132"/>
                <a:gd name="T15" fmla="*/ 14 h 129"/>
                <a:gd name="T16" fmla="*/ 43 w 132"/>
                <a:gd name="T17" fmla="*/ 16 h 129"/>
                <a:gd name="T18" fmla="*/ 17 w 132"/>
                <a:gd name="T19" fmla="*/ 89 h 129"/>
                <a:gd name="T20" fmla="*/ 17 w 132"/>
                <a:gd name="T21" fmla="*/ 89 h 129"/>
                <a:gd name="T22" fmla="*/ 90 w 132"/>
                <a:gd name="T23" fmla="*/ 112 h 129"/>
                <a:gd name="T24" fmla="*/ 90 w 132"/>
                <a:gd name="T25" fmla="*/ 112 h 129"/>
                <a:gd name="T26" fmla="*/ 116 w 132"/>
                <a:gd name="T27" fmla="*/ 40 h 129"/>
                <a:gd name="T28" fmla="*/ 116 w 132"/>
                <a:gd name="T29" fmla="*/ 40 h 129"/>
                <a:gd name="T30" fmla="*/ 43 w 132"/>
                <a:gd name="T31" fmla="*/ 16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2" h="129">
                  <a:moveTo>
                    <a:pt x="42" y="14"/>
                  </a:moveTo>
                  <a:cubicBezTo>
                    <a:pt x="70" y="0"/>
                    <a:pt x="105" y="11"/>
                    <a:pt x="118" y="39"/>
                  </a:cubicBezTo>
                  <a:cubicBezTo>
                    <a:pt x="118" y="39"/>
                    <a:pt x="118" y="39"/>
                    <a:pt x="118" y="39"/>
                  </a:cubicBezTo>
                  <a:cubicBezTo>
                    <a:pt x="132" y="67"/>
                    <a:pt x="120" y="101"/>
                    <a:pt x="91" y="115"/>
                  </a:cubicBezTo>
                  <a:cubicBezTo>
                    <a:pt x="91" y="115"/>
                    <a:pt x="91" y="115"/>
                    <a:pt x="91" y="115"/>
                  </a:cubicBezTo>
                  <a:cubicBezTo>
                    <a:pt x="62" y="129"/>
                    <a:pt x="28" y="118"/>
                    <a:pt x="14" y="90"/>
                  </a:cubicBezTo>
                  <a:cubicBezTo>
                    <a:pt x="14" y="90"/>
                    <a:pt x="14" y="90"/>
                    <a:pt x="14" y="90"/>
                  </a:cubicBezTo>
                  <a:cubicBezTo>
                    <a:pt x="0" y="62"/>
                    <a:pt x="13" y="28"/>
                    <a:pt x="42" y="14"/>
                  </a:cubicBezTo>
                  <a:close/>
                  <a:moveTo>
                    <a:pt x="43" y="16"/>
                  </a:moveTo>
                  <a:cubicBezTo>
                    <a:pt x="16" y="30"/>
                    <a:pt x="4" y="62"/>
                    <a:pt x="17" y="89"/>
                  </a:cubicBezTo>
                  <a:cubicBezTo>
                    <a:pt x="17" y="89"/>
                    <a:pt x="17" y="89"/>
                    <a:pt x="17" y="89"/>
                  </a:cubicBezTo>
                  <a:cubicBezTo>
                    <a:pt x="30" y="115"/>
                    <a:pt x="62" y="126"/>
                    <a:pt x="90" y="112"/>
                  </a:cubicBezTo>
                  <a:cubicBezTo>
                    <a:pt x="90" y="112"/>
                    <a:pt x="90" y="112"/>
                    <a:pt x="90" y="112"/>
                  </a:cubicBezTo>
                  <a:cubicBezTo>
                    <a:pt x="117" y="99"/>
                    <a:pt x="129" y="67"/>
                    <a:pt x="116" y="40"/>
                  </a:cubicBezTo>
                  <a:cubicBezTo>
                    <a:pt x="116" y="40"/>
                    <a:pt x="116" y="40"/>
                    <a:pt x="116" y="40"/>
                  </a:cubicBezTo>
                  <a:cubicBezTo>
                    <a:pt x="103" y="14"/>
                    <a:pt x="70" y="3"/>
                    <a:pt x="43"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8" name="Freeform 1345"/>
            <p:cNvSpPr>
              <a:spLocks noEditPoints="1"/>
            </p:cNvSpPr>
            <p:nvPr/>
          </p:nvSpPr>
          <p:spPr bwMode="auto">
            <a:xfrm>
              <a:off x="7023101" y="7497763"/>
              <a:ext cx="207963" cy="203200"/>
            </a:xfrm>
            <a:custGeom>
              <a:avLst/>
              <a:gdLst>
                <a:gd name="T0" fmla="*/ 5 w 119"/>
                <a:gd name="T1" fmla="*/ 85 h 117"/>
                <a:gd name="T2" fmla="*/ 0 w 119"/>
                <a:gd name="T3" fmla="*/ 60 h 117"/>
                <a:gd name="T4" fmla="*/ 0 w 119"/>
                <a:gd name="T5" fmla="*/ 60 h 117"/>
                <a:gd name="T6" fmla="*/ 34 w 119"/>
                <a:gd name="T7" fmla="*/ 6 h 117"/>
                <a:gd name="T8" fmla="*/ 34 w 119"/>
                <a:gd name="T9" fmla="*/ 6 h 117"/>
                <a:gd name="T10" fmla="*/ 35 w 119"/>
                <a:gd name="T11" fmla="*/ 8 h 117"/>
                <a:gd name="T12" fmla="*/ 34 w 119"/>
                <a:gd name="T13" fmla="*/ 6 h 117"/>
                <a:gd name="T14" fmla="*/ 61 w 119"/>
                <a:gd name="T15" fmla="*/ 0 h 117"/>
                <a:gd name="T16" fmla="*/ 61 w 119"/>
                <a:gd name="T17" fmla="*/ 0 h 117"/>
                <a:gd name="T18" fmla="*/ 113 w 119"/>
                <a:gd name="T19" fmla="*/ 32 h 117"/>
                <a:gd name="T20" fmla="*/ 113 w 119"/>
                <a:gd name="T21" fmla="*/ 32 h 117"/>
                <a:gd name="T22" fmla="*/ 119 w 119"/>
                <a:gd name="T23" fmla="*/ 57 h 117"/>
                <a:gd name="T24" fmla="*/ 119 w 119"/>
                <a:gd name="T25" fmla="*/ 57 h 117"/>
                <a:gd name="T26" fmla="*/ 85 w 119"/>
                <a:gd name="T27" fmla="*/ 111 h 117"/>
                <a:gd name="T28" fmla="*/ 85 w 119"/>
                <a:gd name="T29" fmla="*/ 111 h 117"/>
                <a:gd name="T30" fmla="*/ 58 w 119"/>
                <a:gd name="T31" fmla="*/ 117 h 117"/>
                <a:gd name="T32" fmla="*/ 58 w 119"/>
                <a:gd name="T33" fmla="*/ 117 h 117"/>
                <a:gd name="T34" fmla="*/ 5 w 119"/>
                <a:gd name="T35" fmla="*/ 85 h 117"/>
                <a:gd name="T36" fmla="*/ 7 w 119"/>
                <a:gd name="T37" fmla="*/ 60 h 117"/>
                <a:gd name="T38" fmla="*/ 12 w 119"/>
                <a:gd name="T39" fmla="*/ 82 h 117"/>
                <a:gd name="T40" fmla="*/ 12 w 119"/>
                <a:gd name="T41" fmla="*/ 82 h 117"/>
                <a:gd name="T42" fmla="*/ 58 w 119"/>
                <a:gd name="T43" fmla="*/ 110 h 117"/>
                <a:gd name="T44" fmla="*/ 58 w 119"/>
                <a:gd name="T45" fmla="*/ 110 h 117"/>
                <a:gd name="T46" fmla="*/ 82 w 119"/>
                <a:gd name="T47" fmla="*/ 104 h 117"/>
                <a:gd name="T48" fmla="*/ 82 w 119"/>
                <a:gd name="T49" fmla="*/ 104 h 117"/>
                <a:gd name="T50" fmla="*/ 112 w 119"/>
                <a:gd name="T51" fmla="*/ 57 h 117"/>
                <a:gd name="T52" fmla="*/ 112 w 119"/>
                <a:gd name="T53" fmla="*/ 57 h 117"/>
                <a:gd name="T54" fmla="*/ 107 w 119"/>
                <a:gd name="T55" fmla="*/ 35 h 117"/>
                <a:gd name="T56" fmla="*/ 107 w 119"/>
                <a:gd name="T57" fmla="*/ 35 h 117"/>
                <a:gd name="T58" fmla="*/ 60 w 119"/>
                <a:gd name="T59" fmla="*/ 7 h 117"/>
                <a:gd name="T60" fmla="*/ 60 w 119"/>
                <a:gd name="T61" fmla="*/ 7 h 117"/>
                <a:gd name="T62" fmla="*/ 37 w 119"/>
                <a:gd name="T63" fmla="*/ 12 h 117"/>
                <a:gd name="T64" fmla="*/ 37 w 119"/>
                <a:gd name="T65" fmla="*/ 12 h 117"/>
                <a:gd name="T66" fmla="*/ 7 w 119"/>
                <a:gd name="T67" fmla="*/ 6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9" h="117">
                  <a:moveTo>
                    <a:pt x="5" y="85"/>
                  </a:moveTo>
                  <a:cubicBezTo>
                    <a:pt x="1" y="77"/>
                    <a:pt x="0" y="68"/>
                    <a:pt x="0" y="60"/>
                  </a:cubicBezTo>
                  <a:cubicBezTo>
                    <a:pt x="0" y="60"/>
                    <a:pt x="0" y="60"/>
                    <a:pt x="0" y="60"/>
                  </a:cubicBezTo>
                  <a:cubicBezTo>
                    <a:pt x="0" y="38"/>
                    <a:pt x="12" y="16"/>
                    <a:pt x="34" y="6"/>
                  </a:cubicBezTo>
                  <a:cubicBezTo>
                    <a:pt x="34" y="6"/>
                    <a:pt x="34" y="6"/>
                    <a:pt x="34" y="6"/>
                  </a:cubicBezTo>
                  <a:cubicBezTo>
                    <a:pt x="35" y="8"/>
                    <a:pt x="35" y="8"/>
                    <a:pt x="35" y="8"/>
                  </a:cubicBezTo>
                  <a:cubicBezTo>
                    <a:pt x="34" y="6"/>
                    <a:pt x="34" y="6"/>
                    <a:pt x="34" y="6"/>
                  </a:cubicBezTo>
                  <a:cubicBezTo>
                    <a:pt x="42" y="2"/>
                    <a:pt x="51" y="0"/>
                    <a:pt x="61" y="0"/>
                  </a:cubicBezTo>
                  <a:cubicBezTo>
                    <a:pt x="61" y="0"/>
                    <a:pt x="61" y="0"/>
                    <a:pt x="61" y="0"/>
                  </a:cubicBezTo>
                  <a:cubicBezTo>
                    <a:pt x="82" y="0"/>
                    <a:pt x="103" y="11"/>
                    <a:pt x="113" y="32"/>
                  </a:cubicBezTo>
                  <a:cubicBezTo>
                    <a:pt x="113" y="32"/>
                    <a:pt x="113" y="32"/>
                    <a:pt x="113" y="32"/>
                  </a:cubicBezTo>
                  <a:cubicBezTo>
                    <a:pt x="117" y="40"/>
                    <a:pt x="119" y="49"/>
                    <a:pt x="119" y="57"/>
                  </a:cubicBezTo>
                  <a:cubicBezTo>
                    <a:pt x="119" y="57"/>
                    <a:pt x="119" y="57"/>
                    <a:pt x="119" y="57"/>
                  </a:cubicBezTo>
                  <a:cubicBezTo>
                    <a:pt x="119" y="79"/>
                    <a:pt x="106" y="100"/>
                    <a:pt x="85" y="111"/>
                  </a:cubicBezTo>
                  <a:cubicBezTo>
                    <a:pt x="85" y="111"/>
                    <a:pt x="85" y="111"/>
                    <a:pt x="85" y="111"/>
                  </a:cubicBezTo>
                  <a:cubicBezTo>
                    <a:pt x="76" y="115"/>
                    <a:pt x="67" y="117"/>
                    <a:pt x="58" y="117"/>
                  </a:cubicBezTo>
                  <a:cubicBezTo>
                    <a:pt x="58" y="117"/>
                    <a:pt x="58" y="117"/>
                    <a:pt x="58" y="117"/>
                  </a:cubicBezTo>
                  <a:cubicBezTo>
                    <a:pt x="36" y="117"/>
                    <a:pt x="15" y="105"/>
                    <a:pt x="5" y="85"/>
                  </a:cubicBezTo>
                  <a:close/>
                  <a:moveTo>
                    <a:pt x="7" y="60"/>
                  </a:moveTo>
                  <a:cubicBezTo>
                    <a:pt x="7" y="67"/>
                    <a:pt x="8" y="75"/>
                    <a:pt x="12" y="82"/>
                  </a:cubicBezTo>
                  <a:cubicBezTo>
                    <a:pt x="12" y="82"/>
                    <a:pt x="12" y="82"/>
                    <a:pt x="12" y="82"/>
                  </a:cubicBezTo>
                  <a:cubicBezTo>
                    <a:pt x="20" y="100"/>
                    <a:pt x="39" y="110"/>
                    <a:pt x="58" y="110"/>
                  </a:cubicBezTo>
                  <a:cubicBezTo>
                    <a:pt x="58" y="110"/>
                    <a:pt x="58" y="110"/>
                    <a:pt x="58" y="110"/>
                  </a:cubicBezTo>
                  <a:cubicBezTo>
                    <a:pt x="66" y="110"/>
                    <a:pt x="74" y="108"/>
                    <a:pt x="82" y="104"/>
                  </a:cubicBezTo>
                  <a:cubicBezTo>
                    <a:pt x="82" y="104"/>
                    <a:pt x="82" y="104"/>
                    <a:pt x="82" y="104"/>
                  </a:cubicBezTo>
                  <a:cubicBezTo>
                    <a:pt x="101" y="95"/>
                    <a:pt x="112" y="76"/>
                    <a:pt x="112" y="57"/>
                  </a:cubicBezTo>
                  <a:cubicBezTo>
                    <a:pt x="112" y="57"/>
                    <a:pt x="112" y="57"/>
                    <a:pt x="112" y="57"/>
                  </a:cubicBezTo>
                  <a:cubicBezTo>
                    <a:pt x="112" y="50"/>
                    <a:pt x="110" y="42"/>
                    <a:pt x="107" y="35"/>
                  </a:cubicBezTo>
                  <a:cubicBezTo>
                    <a:pt x="107" y="35"/>
                    <a:pt x="107" y="35"/>
                    <a:pt x="107" y="35"/>
                  </a:cubicBezTo>
                  <a:cubicBezTo>
                    <a:pt x="98" y="17"/>
                    <a:pt x="80" y="7"/>
                    <a:pt x="60" y="7"/>
                  </a:cubicBezTo>
                  <a:cubicBezTo>
                    <a:pt x="60" y="7"/>
                    <a:pt x="60" y="7"/>
                    <a:pt x="60" y="7"/>
                  </a:cubicBezTo>
                  <a:cubicBezTo>
                    <a:pt x="53" y="7"/>
                    <a:pt x="44" y="8"/>
                    <a:pt x="37" y="12"/>
                  </a:cubicBezTo>
                  <a:cubicBezTo>
                    <a:pt x="37" y="12"/>
                    <a:pt x="37" y="12"/>
                    <a:pt x="37" y="12"/>
                  </a:cubicBezTo>
                  <a:cubicBezTo>
                    <a:pt x="18" y="22"/>
                    <a:pt x="7" y="40"/>
                    <a:pt x="7"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89" name="Freeform 1346"/>
            <p:cNvSpPr/>
            <p:nvPr/>
          </p:nvSpPr>
          <p:spPr bwMode="auto">
            <a:xfrm>
              <a:off x="7119939" y="7485063"/>
              <a:ext cx="23813" cy="47625"/>
            </a:xfrm>
            <a:custGeom>
              <a:avLst/>
              <a:gdLst>
                <a:gd name="T0" fmla="*/ 2 w 15"/>
                <a:gd name="T1" fmla="*/ 0 h 30"/>
                <a:gd name="T2" fmla="*/ 15 w 15"/>
                <a:gd name="T3" fmla="*/ 19 h 30"/>
                <a:gd name="T4" fmla="*/ 15 w 15"/>
                <a:gd name="T5" fmla="*/ 19 h 30"/>
                <a:gd name="T6" fmla="*/ 13 w 15"/>
                <a:gd name="T7" fmla="*/ 21 h 30"/>
                <a:gd name="T8" fmla="*/ 5 w 15"/>
                <a:gd name="T9" fmla="*/ 10 h 30"/>
                <a:gd name="T10" fmla="*/ 3 w 15"/>
                <a:gd name="T11" fmla="*/ 30 h 30"/>
                <a:gd name="T12" fmla="*/ 0 w 15"/>
                <a:gd name="T13" fmla="*/ 30 h 30"/>
                <a:gd name="T14" fmla="*/ 2 w 15"/>
                <a:gd name="T15" fmla="*/ 0 h 30"/>
                <a:gd name="T16" fmla="*/ 2 w 15"/>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30">
                  <a:moveTo>
                    <a:pt x="2" y="0"/>
                  </a:moveTo>
                  <a:lnTo>
                    <a:pt x="15" y="19"/>
                  </a:lnTo>
                  <a:lnTo>
                    <a:pt x="15" y="19"/>
                  </a:lnTo>
                  <a:lnTo>
                    <a:pt x="13" y="21"/>
                  </a:lnTo>
                  <a:lnTo>
                    <a:pt x="5" y="10"/>
                  </a:lnTo>
                  <a:lnTo>
                    <a:pt x="3" y="30"/>
                  </a:lnTo>
                  <a:lnTo>
                    <a:pt x="0" y="30"/>
                  </a:lnTo>
                  <a:lnTo>
                    <a:pt x="2" y="0"/>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0" name="Freeform 1347"/>
            <p:cNvSpPr/>
            <p:nvPr/>
          </p:nvSpPr>
          <p:spPr bwMode="auto">
            <a:xfrm>
              <a:off x="7116764" y="7477126"/>
              <a:ext cx="30163" cy="60325"/>
            </a:xfrm>
            <a:custGeom>
              <a:avLst/>
              <a:gdLst>
                <a:gd name="T0" fmla="*/ 0 w 19"/>
                <a:gd name="T1" fmla="*/ 37 h 38"/>
                <a:gd name="T2" fmla="*/ 2 w 19"/>
                <a:gd name="T3" fmla="*/ 5 h 38"/>
                <a:gd name="T4" fmla="*/ 3 w 19"/>
                <a:gd name="T5" fmla="*/ 0 h 38"/>
                <a:gd name="T6" fmla="*/ 19 w 19"/>
                <a:gd name="T7" fmla="*/ 23 h 38"/>
                <a:gd name="T8" fmla="*/ 19 w 19"/>
                <a:gd name="T9" fmla="*/ 24 h 38"/>
                <a:gd name="T10" fmla="*/ 19 w 19"/>
                <a:gd name="T11" fmla="*/ 25 h 38"/>
                <a:gd name="T12" fmla="*/ 14 w 19"/>
                <a:gd name="T13" fmla="*/ 28 h 38"/>
                <a:gd name="T14" fmla="*/ 8 w 19"/>
                <a:gd name="T15" fmla="*/ 22 h 38"/>
                <a:gd name="T16" fmla="*/ 7 w 19"/>
                <a:gd name="T17" fmla="*/ 38 h 38"/>
                <a:gd name="T18" fmla="*/ 0 w 19"/>
                <a:gd name="T19" fmla="*/ 37 h 38"/>
                <a:gd name="T20" fmla="*/ 0 w 19"/>
                <a:gd name="T21"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38">
                  <a:moveTo>
                    <a:pt x="0" y="37"/>
                  </a:moveTo>
                  <a:lnTo>
                    <a:pt x="2" y="5"/>
                  </a:lnTo>
                  <a:lnTo>
                    <a:pt x="3" y="0"/>
                  </a:lnTo>
                  <a:lnTo>
                    <a:pt x="19" y="23"/>
                  </a:lnTo>
                  <a:lnTo>
                    <a:pt x="19" y="24"/>
                  </a:lnTo>
                  <a:lnTo>
                    <a:pt x="19" y="25"/>
                  </a:lnTo>
                  <a:lnTo>
                    <a:pt x="14" y="28"/>
                  </a:lnTo>
                  <a:lnTo>
                    <a:pt x="8" y="22"/>
                  </a:lnTo>
                  <a:lnTo>
                    <a:pt x="7" y="38"/>
                  </a:lnTo>
                  <a:lnTo>
                    <a:pt x="0" y="37"/>
                  </a:lnTo>
                  <a:lnTo>
                    <a:pt x="0"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1" name="Freeform 1348"/>
            <p:cNvSpPr/>
            <p:nvPr/>
          </p:nvSpPr>
          <p:spPr bwMode="auto">
            <a:xfrm>
              <a:off x="7091364" y="7491413"/>
              <a:ext cx="34925" cy="44450"/>
            </a:xfrm>
            <a:custGeom>
              <a:avLst/>
              <a:gdLst>
                <a:gd name="T0" fmla="*/ 19 w 22"/>
                <a:gd name="T1" fmla="*/ 0 h 28"/>
                <a:gd name="T2" fmla="*/ 22 w 22"/>
                <a:gd name="T3" fmla="*/ 28 h 28"/>
                <a:gd name="T4" fmla="*/ 22 w 22"/>
                <a:gd name="T5" fmla="*/ 28 h 28"/>
                <a:gd name="T6" fmla="*/ 19 w 22"/>
                <a:gd name="T7" fmla="*/ 28 h 28"/>
                <a:gd name="T8" fmla="*/ 17 w 22"/>
                <a:gd name="T9" fmla="*/ 9 h 28"/>
                <a:gd name="T10" fmla="*/ 2 w 22"/>
                <a:gd name="T11" fmla="*/ 27 h 28"/>
                <a:gd name="T12" fmla="*/ 0 w 22"/>
                <a:gd name="T13" fmla="*/ 25 h 28"/>
                <a:gd name="T14" fmla="*/ 19 w 22"/>
                <a:gd name="T15" fmla="*/ 0 h 28"/>
                <a:gd name="T16" fmla="*/ 19 w 22"/>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8">
                  <a:moveTo>
                    <a:pt x="19" y="0"/>
                  </a:moveTo>
                  <a:lnTo>
                    <a:pt x="22" y="28"/>
                  </a:lnTo>
                  <a:lnTo>
                    <a:pt x="22" y="28"/>
                  </a:lnTo>
                  <a:lnTo>
                    <a:pt x="19" y="28"/>
                  </a:lnTo>
                  <a:lnTo>
                    <a:pt x="17" y="9"/>
                  </a:lnTo>
                  <a:lnTo>
                    <a:pt x="2" y="27"/>
                  </a:lnTo>
                  <a:lnTo>
                    <a:pt x="0" y="25"/>
                  </a:lnTo>
                  <a:lnTo>
                    <a:pt x="19" y="0"/>
                  </a:lnTo>
                  <a:lnTo>
                    <a:pt x="1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2" name="Freeform 1349"/>
            <p:cNvSpPr/>
            <p:nvPr/>
          </p:nvSpPr>
          <p:spPr bwMode="auto">
            <a:xfrm>
              <a:off x="7086601" y="7483476"/>
              <a:ext cx="42863" cy="57150"/>
            </a:xfrm>
            <a:custGeom>
              <a:avLst/>
              <a:gdLst>
                <a:gd name="T0" fmla="*/ 19 w 27"/>
                <a:gd name="T1" fmla="*/ 20 h 36"/>
                <a:gd name="T2" fmla="*/ 7 w 27"/>
                <a:gd name="T3" fmla="*/ 34 h 36"/>
                <a:gd name="T4" fmla="*/ 0 w 27"/>
                <a:gd name="T5" fmla="*/ 30 h 36"/>
                <a:gd name="T6" fmla="*/ 21 w 27"/>
                <a:gd name="T7" fmla="*/ 4 h 36"/>
                <a:gd name="T8" fmla="*/ 24 w 27"/>
                <a:gd name="T9" fmla="*/ 0 h 36"/>
                <a:gd name="T10" fmla="*/ 27 w 27"/>
                <a:gd name="T11" fmla="*/ 34 h 36"/>
                <a:gd name="T12" fmla="*/ 27 w 27"/>
                <a:gd name="T13" fmla="*/ 35 h 36"/>
                <a:gd name="T14" fmla="*/ 26 w 27"/>
                <a:gd name="T15" fmla="*/ 35 h 36"/>
                <a:gd name="T16" fmla="*/ 20 w 27"/>
                <a:gd name="T17" fmla="*/ 36 h 36"/>
                <a:gd name="T18" fmla="*/ 19 w 27"/>
                <a:gd name="T19" fmla="*/ 20 h 36"/>
                <a:gd name="T20" fmla="*/ 19 w 27"/>
                <a:gd name="T21" fmla="*/ 2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36">
                  <a:moveTo>
                    <a:pt x="19" y="20"/>
                  </a:moveTo>
                  <a:lnTo>
                    <a:pt x="7" y="34"/>
                  </a:lnTo>
                  <a:lnTo>
                    <a:pt x="0" y="30"/>
                  </a:lnTo>
                  <a:lnTo>
                    <a:pt x="21" y="4"/>
                  </a:lnTo>
                  <a:lnTo>
                    <a:pt x="24" y="0"/>
                  </a:lnTo>
                  <a:lnTo>
                    <a:pt x="27" y="34"/>
                  </a:lnTo>
                  <a:lnTo>
                    <a:pt x="27" y="35"/>
                  </a:lnTo>
                  <a:lnTo>
                    <a:pt x="26" y="35"/>
                  </a:lnTo>
                  <a:lnTo>
                    <a:pt x="20" y="36"/>
                  </a:lnTo>
                  <a:lnTo>
                    <a:pt x="19" y="20"/>
                  </a:lnTo>
                  <a:lnTo>
                    <a:pt x="19"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3" name="Freeform 1350"/>
            <p:cNvSpPr/>
            <p:nvPr/>
          </p:nvSpPr>
          <p:spPr bwMode="auto">
            <a:xfrm>
              <a:off x="7105651" y="7497763"/>
              <a:ext cx="17463" cy="33338"/>
            </a:xfrm>
            <a:custGeom>
              <a:avLst/>
              <a:gdLst>
                <a:gd name="T0" fmla="*/ 8 w 11"/>
                <a:gd name="T1" fmla="*/ 0 h 21"/>
                <a:gd name="T2" fmla="*/ 11 w 11"/>
                <a:gd name="T3" fmla="*/ 2 h 21"/>
                <a:gd name="T4" fmla="*/ 3 w 11"/>
                <a:gd name="T5" fmla="*/ 21 h 21"/>
                <a:gd name="T6" fmla="*/ 0 w 11"/>
                <a:gd name="T7" fmla="*/ 19 h 21"/>
                <a:gd name="T8" fmla="*/ 8 w 11"/>
                <a:gd name="T9" fmla="*/ 0 h 21"/>
                <a:gd name="T10" fmla="*/ 8 w 11"/>
                <a:gd name="T11" fmla="*/ 0 h 21"/>
              </a:gdLst>
              <a:ahLst/>
              <a:cxnLst>
                <a:cxn ang="0">
                  <a:pos x="T0" y="T1"/>
                </a:cxn>
                <a:cxn ang="0">
                  <a:pos x="T2" y="T3"/>
                </a:cxn>
                <a:cxn ang="0">
                  <a:pos x="T4" y="T5"/>
                </a:cxn>
                <a:cxn ang="0">
                  <a:pos x="T6" y="T7"/>
                </a:cxn>
                <a:cxn ang="0">
                  <a:pos x="T8" y="T9"/>
                </a:cxn>
                <a:cxn ang="0">
                  <a:pos x="T10" y="T11"/>
                </a:cxn>
              </a:cxnLst>
              <a:rect l="0" t="0" r="r" b="b"/>
              <a:pathLst>
                <a:path w="11" h="21">
                  <a:moveTo>
                    <a:pt x="8" y="0"/>
                  </a:moveTo>
                  <a:lnTo>
                    <a:pt x="11" y="2"/>
                  </a:lnTo>
                  <a:lnTo>
                    <a:pt x="3" y="21"/>
                  </a:lnTo>
                  <a:lnTo>
                    <a:pt x="0" y="19"/>
                  </a:lnTo>
                  <a:lnTo>
                    <a:pt x="8" y="0"/>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4" name="Freeform 1351"/>
            <p:cNvSpPr/>
            <p:nvPr/>
          </p:nvSpPr>
          <p:spPr bwMode="auto">
            <a:xfrm>
              <a:off x="7102476" y="7494588"/>
              <a:ext cx="23813" cy="39688"/>
            </a:xfrm>
            <a:custGeom>
              <a:avLst/>
              <a:gdLst>
                <a:gd name="T0" fmla="*/ 0 w 15"/>
                <a:gd name="T1" fmla="*/ 23 h 25"/>
                <a:gd name="T2" fmla="*/ 8 w 15"/>
                <a:gd name="T3" fmla="*/ 2 h 25"/>
                <a:gd name="T4" fmla="*/ 9 w 15"/>
                <a:gd name="T5" fmla="*/ 0 h 25"/>
                <a:gd name="T6" fmla="*/ 15 w 15"/>
                <a:gd name="T7" fmla="*/ 2 h 25"/>
                <a:gd name="T8" fmla="*/ 8 w 15"/>
                <a:gd name="T9" fmla="*/ 25 h 25"/>
                <a:gd name="T10" fmla="*/ 0 w 15"/>
                <a:gd name="T11" fmla="*/ 23 h 25"/>
                <a:gd name="T12" fmla="*/ 0 w 15"/>
                <a:gd name="T13" fmla="*/ 23 h 25"/>
              </a:gdLst>
              <a:ahLst/>
              <a:cxnLst>
                <a:cxn ang="0">
                  <a:pos x="T0" y="T1"/>
                </a:cxn>
                <a:cxn ang="0">
                  <a:pos x="T2" y="T3"/>
                </a:cxn>
                <a:cxn ang="0">
                  <a:pos x="T4" y="T5"/>
                </a:cxn>
                <a:cxn ang="0">
                  <a:pos x="T6" y="T7"/>
                </a:cxn>
                <a:cxn ang="0">
                  <a:pos x="T8" y="T9"/>
                </a:cxn>
                <a:cxn ang="0">
                  <a:pos x="T10" y="T11"/>
                </a:cxn>
                <a:cxn ang="0">
                  <a:pos x="T12" y="T13"/>
                </a:cxn>
              </a:cxnLst>
              <a:rect l="0" t="0" r="r" b="b"/>
              <a:pathLst>
                <a:path w="15" h="25">
                  <a:moveTo>
                    <a:pt x="0" y="23"/>
                  </a:moveTo>
                  <a:lnTo>
                    <a:pt x="8" y="2"/>
                  </a:lnTo>
                  <a:lnTo>
                    <a:pt x="9" y="0"/>
                  </a:lnTo>
                  <a:lnTo>
                    <a:pt x="15" y="2"/>
                  </a:lnTo>
                  <a:lnTo>
                    <a:pt x="8" y="25"/>
                  </a:lnTo>
                  <a:lnTo>
                    <a:pt x="0" y="2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5" name="Freeform 1352"/>
            <p:cNvSpPr/>
            <p:nvPr/>
          </p:nvSpPr>
          <p:spPr bwMode="auto">
            <a:xfrm>
              <a:off x="7078664" y="7573963"/>
              <a:ext cx="9525" cy="7938"/>
            </a:xfrm>
            <a:custGeom>
              <a:avLst/>
              <a:gdLst>
                <a:gd name="T0" fmla="*/ 0 w 6"/>
                <a:gd name="T1" fmla="*/ 2 h 5"/>
                <a:gd name="T2" fmla="*/ 5 w 6"/>
                <a:gd name="T3" fmla="*/ 0 h 5"/>
                <a:gd name="T4" fmla="*/ 6 w 6"/>
                <a:gd name="T5" fmla="*/ 3 h 5"/>
                <a:gd name="T6" fmla="*/ 1 w 6"/>
                <a:gd name="T7" fmla="*/ 5 h 5"/>
                <a:gd name="T8" fmla="*/ 0 w 6"/>
                <a:gd name="T9" fmla="*/ 2 h 5"/>
                <a:gd name="T10" fmla="*/ 0 w 6"/>
                <a:gd name="T11" fmla="*/ 2 h 5"/>
              </a:gdLst>
              <a:ahLst/>
              <a:cxnLst>
                <a:cxn ang="0">
                  <a:pos x="T0" y="T1"/>
                </a:cxn>
                <a:cxn ang="0">
                  <a:pos x="T2" y="T3"/>
                </a:cxn>
                <a:cxn ang="0">
                  <a:pos x="T4" y="T5"/>
                </a:cxn>
                <a:cxn ang="0">
                  <a:pos x="T6" y="T7"/>
                </a:cxn>
                <a:cxn ang="0">
                  <a:pos x="T8" y="T9"/>
                </a:cxn>
                <a:cxn ang="0">
                  <a:pos x="T10" y="T11"/>
                </a:cxn>
              </a:cxnLst>
              <a:rect l="0" t="0" r="r" b="b"/>
              <a:pathLst>
                <a:path w="6" h="5">
                  <a:moveTo>
                    <a:pt x="0" y="2"/>
                  </a:moveTo>
                  <a:lnTo>
                    <a:pt x="5" y="0"/>
                  </a:lnTo>
                  <a:lnTo>
                    <a:pt x="6" y="3"/>
                  </a:lnTo>
                  <a:lnTo>
                    <a:pt x="1" y="5"/>
                  </a:lnTo>
                  <a:lnTo>
                    <a:pt x="0" y="2"/>
                  </a:lnTo>
                  <a:lnTo>
                    <a:pt x="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6" name="Freeform 1353"/>
            <p:cNvSpPr/>
            <p:nvPr/>
          </p:nvSpPr>
          <p:spPr bwMode="auto">
            <a:xfrm>
              <a:off x="7072314" y="7569201"/>
              <a:ext cx="20638" cy="19050"/>
            </a:xfrm>
            <a:custGeom>
              <a:avLst/>
              <a:gdLst>
                <a:gd name="T0" fmla="*/ 2 w 13"/>
                <a:gd name="T1" fmla="*/ 10 h 12"/>
                <a:gd name="T2" fmla="*/ 1 w 13"/>
                <a:gd name="T3" fmla="*/ 6 h 12"/>
                <a:gd name="T4" fmla="*/ 4 w 13"/>
                <a:gd name="T5" fmla="*/ 5 h 12"/>
                <a:gd name="T6" fmla="*/ 4 w 13"/>
                <a:gd name="T7" fmla="*/ 7 h 12"/>
                <a:gd name="T8" fmla="*/ 4 w 13"/>
                <a:gd name="T9" fmla="*/ 5 h 12"/>
                <a:gd name="T10" fmla="*/ 1 w 13"/>
                <a:gd name="T11" fmla="*/ 6 h 12"/>
                <a:gd name="T12" fmla="*/ 0 w 13"/>
                <a:gd name="T13" fmla="*/ 4 h 12"/>
                <a:gd name="T14" fmla="*/ 9 w 13"/>
                <a:gd name="T15" fmla="*/ 0 h 12"/>
                <a:gd name="T16" fmla="*/ 13 w 13"/>
                <a:gd name="T17" fmla="*/ 7 h 12"/>
                <a:gd name="T18" fmla="*/ 4 w 13"/>
                <a:gd name="T19" fmla="*/ 12 h 12"/>
                <a:gd name="T20" fmla="*/ 2 w 13"/>
                <a:gd name="T21" fmla="*/ 10 h 12"/>
                <a:gd name="T22" fmla="*/ 2 w 13"/>
                <a:gd name="T23"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2">
                  <a:moveTo>
                    <a:pt x="2" y="10"/>
                  </a:moveTo>
                  <a:lnTo>
                    <a:pt x="1" y="6"/>
                  </a:lnTo>
                  <a:lnTo>
                    <a:pt x="4" y="5"/>
                  </a:lnTo>
                  <a:lnTo>
                    <a:pt x="4" y="7"/>
                  </a:lnTo>
                  <a:lnTo>
                    <a:pt x="4" y="5"/>
                  </a:lnTo>
                  <a:lnTo>
                    <a:pt x="1" y="6"/>
                  </a:lnTo>
                  <a:lnTo>
                    <a:pt x="0" y="4"/>
                  </a:lnTo>
                  <a:lnTo>
                    <a:pt x="9" y="0"/>
                  </a:lnTo>
                  <a:lnTo>
                    <a:pt x="13" y="7"/>
                  </a:lnTo>
                  <a:lnTo>
                    <a:pt x="4" y="12"/>
                  </a:lnTo>
                  <a:lnTo>
                    <a:pt x="2" y="10"/>
                  </a:lnTo>
                  <a:lnTo>
                    <a:pt x="2"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7" name="Freeform 1354"/>
            <p:cNvSpPr/>
            <p:nvPr/>
          </p:nvSpPr>
          <p:spPr bwMode="auto">
            <a:xfrm>
              <a:off x="7159626" y="7567613"/>
              <a:ext cx="9525" cy="7938"/>
            </a:xfrm>
            <a:custGeom>
              <a:avLst/>
              <a:gdLst>
                <a:gd name="T0" fmla="*/ 0 w 6"/>
                <a:gd name="T1" fmla="*/ 2 h 5"/>
                <a:gd name="T2" fmla="*/ 4 w 6"/>
                <a:gd name="T3" fmla="*/ 0 h 5"/>
                <a:gd name="T4" fmla="*/ 6 w 6"/>
                <a:gd name="T5" fmla="*/ 3 h 5"/>
                <a:gd name="T6" fmla="*/ 1 w 6"/>
                <a:gd name="T7" fmla="*/ 5 h 5"/>
                <a:gd name="T8" fmla="*/ 0 w 6"/>
                <a:gd name="T9" fmla="*/ 2 h 5"/>
                <a:gd name="T10" fmla="*/ 0 w 6"/>
                <a:gd name="T11" fmla="*/ 2 h 5"/>
              </a:gdLst>
              <a:ahLst/>
              <a:cxnLst>
                <a:cxn ang="0">
                  <a:pos x="T0" y="T1"/>
                </a:cxn>
                <a:cxn ang="0">
                  <a:pos x="T2" y="T3"/>
                </a:cxn>
                <a:cxn ang="0">
                  <a:pos x="T4" y="T5"/>
                </a:cxn>
                <a:cxn ang="0">
                  <a:pos x="T6" y="T7"/>
                </a:cxn>
                <a:cxn ang="0">
                  <a:pos x="T8" y="T9"/>
                </a:cxn>
                <a:cxn ang="0">
                  <a:pos x="T10" y="T11"/>
                </a:cxn>
              </a:cxnLst>
              <a:rect l="0" t="0" r="r" b="b"/>
              <a:pathLst>
                <a:path w="6" h="5">
                  <a:moveTo>
                    <a:pt x="0" y="2"/>
                  </a:moveTo>
                  <a:lnTo>
                    <a:pt x="4" y="0"/>
                  </a:lnTo>
                  <a:lnTo>
                    <a:pt x="6" y="3"/>
                  </a:lnTo>
                  <a:lnTo>
                    <a:pt x="1" y="5"/>
                  </a:lnTo>
                  <a:lnTo>
                    <a:pt x="0" y="2"/>
                  </a:lnTo>
                  <a:lnTo>
                    <a:pt x="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8" name="Freeform 1355"/>
            <p:cNvSpPr/>
            <p:nvPr/>
          </p:nvSpPr>
          <p:spPr bwMode="auto">
            <a:xfrm>
              <a:off x="7154864" y="7561263"/>
              <a:ext cx="19050" cy="17463"/>
            </a:xfrm>
            <a:custGeom>
              <a:avLst/>
              <a:gdLst>
                <a:gd name="T0" fmla="*/ 3 w 12"/>
                <a:gd name="T1" fmla="*/ 10 h 11"/>
                <a:gd name="T2" fmla="*/ 1 w 12"/>
                <a:gd name="T3" fmla="*/ 7 h 11"/>
                <a:gd name="T4" fmla="*/ 3 w 12"/>
                <a:gd name="T5" fmla="*/ 6 h 11"/>
                <a:gd name="T6" fmla="*/ 4 w 12"/>
                <a:gd name="T7" fmla="*/ 8 h 11"/>
                <a:gd name="T8" fmla="*/ 3 w 12"/>
                <a:gd name="T9" fmla="*/ 6 h 11"/>
                <a:gd name="T10" fmla="*/ 1 w 12"/>
                <a:gd name="T11" fmla="*/ 7 h 11"/>
                <a:gd name="T12" fmla="*/ 0 w 12"/>
                <a:gd name="T13" fmla="*/ 5 h 11"/>
                <a:gd name="T14" fmla="*/ 9 w 12"/>
                <a:gd name="T15" fmla="*/ 0 h 11"/>
                <a:gd name="T16" fmla="*/ 12 w 12"/>
                <a:gd name="T17" fmla="*/ 8 h 11"/>
                <a:gd name="T18" fmla="*/ 3 w 12"/>
                <a:gd name="T19" fmla="*/ 11 h 11"/>
                <a:gd name="T20" fmla="*/ 3 w 12"/>
                <a:gd name="T21" fmla="*/ 10 h 11"/>
                <a:gd name="T22" fmla="*/ 3 w 12"/>
                <a:gd name="T23"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1">
                  <a:moveTo>
                    <a:pt x="3" y="10"/>
                  </a:moveTo>
                  <a:lnTo>
                    <a:pt x="1" y="7"/>
                  </a:lnTo>
                  <a:lnTo>
                    <a:pt x="3" y="6"/>
                  </a:lnTo>
                  <a:lnTo>
                    <a:pt x="4" y="8"/>
                  </a:lnTo>
                  <a:lnTo>
                    <a:pt x="3" y="6"/>
                  </a:lnTo>
                  <a:lnTo>
                    <a:pt x="1" y="7"/>
                  </a:lnTo>
                  <a:lnTo>
                    <a:pt x="0" y="5"/>
                  </a:lnTo>
                  <a:lnTo>
                    <a:pt x="9" y="0"/>
                  </a:lnTo>
                  <a:lnTo>
                    <a:pt x="12" y="8"/>
                  </a:lnTo>
                  <a:lnTo>
                    <a:pt x="3" y="11"/>
                  </a:lnTo>
                  <a:lnTo>
                    <a:pt x="3" y="10"/>
                  </a:lnTo>
                  <a:lnTo>
                    <a:pt x="3"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99" name="Freeform 1356"/>
            <p:cNvSpPr/>
            <p:nvPr/>
          </p:nvSpPr>
          <p:spPr bwMode="auto">
            <a:xfrm>
              <a:off x="7072314" y="7613651"/>
              <a:ext cx="96838" cy="44450"/>
            </a:xfrm>
            <a:custGeom>
              <a:avLst/>
              <a:gdLst>
                <a:gd name="T0" fmla="*/ 3 w 55"/>
                <a:gd name="T1" fmla="*/ 9 h 25"/>
                <a:gd name="T2" fmla="*/ 0 w 55"/>
                <a:gd name="T3" fmla="*/ 1 h 25"/>
                <a:gd name="T4" fmla="*/ 0 w 55"/>
                <a:gd name="T5" fmla="*/ 1 h 25"/>
                <a:gd name="T6" fmla="*/ 3 w 55"/>
                <a:gd name="T7" fmla="*/ 0 h 25"/>
                <a:gd name="T8" fmla="*/ 6 w 55"/>
                <a:gd name="T9" fmla="*/ 8 h 25"/>
                <a:gd name="T10" fmla="*/ 6 w 55"/>
                <a:gd name="T11" fmla="*/ 8 h 25"/>
                <a:gd name="T12" fmla="*/ 23 w 55"/>
                <a:gd name="T13" fmla="*/ 21 h 25"/>
                <a:gd name="T14" fmla="*/ 23 w 55"/>
                <a:gd name="T15" fmla="*/ 21 h 25"/>
                <a:gd name="T16" fmla="*/ 36 w 55"/>
                <a:gd name="T17" fmla="*/ 17 h 25"/>
                <a:gd name="T18" fmla="*/ 36 w 55"/>
                <a:gd name="T19" fmla="*/ 17 h 25"/>
                <a:gd name="T20" fmla="*/ 47 w 55"/>
                <a:gd name="T21" fmla="*/ 9 h 25"/>
                <a:gd name="T22" fmla="*/ 47 w 55"/>
                <a:gd name="T23" fmla="*/ 9 h 25"/>
                <a:gd name="T24" fmla="*/ 52 w 55"/>
                <a:gd name="T25" fmla="*/ 3 h 25"/>
                <a:gd name="T26" fmla="*/ 52 w 55"/>
                <a:gd name="T27" fmla="*/ 3 h 25"/>
                <a:gd name="T28" fmla="*/ 52 w 55"/>
                <a:gd name="T29" fmla="*/ 3 h 25"/>
                <a:gd name="T30" fmla="*/ 52 w 55"/>
                <a:gd name="T31" fmla="*/ 3 h 25"/>
                <a:gd name="T32" fmla="*/ 52 w 55"/>
                <a:gd name="T33" fmla="*/ 3 h 25"/>
                <a:gd name="T34" fmla="*/ 52 w 55"/>
                <a:gd name="T35" fmla="*/ 3 h 25"/>
                <a:gd name="T36" fmla="*/ 52 w 55"/>
                <a:gd name="T37" fmla="*/ 3 h 25"/>
                <a:gd name="T38" fmla="*/ 54 w 55"/>
                <a:gd name="T39" fmla="*/ 2 h 25"/>
                <a:gd name="T40" fmla="*/ 54 w 55"/>
                <a:gd name="T41" fmla="*/ 6 h 25"/>
                <a:gd name="T42" fmla="*/ 54 w 55"/>
                <a:gd name="T43" fmla="*/ 6 h 25"/>
                <a:gd name="T44" fmla="*/ 50 w 55"/>
                <a:gd name="T45" fmla="*/ 11 h 25"/>
                <a:gd name="T46" fmla="*/ 50 w 55"/>
                <a:gd name="T47" fmla="*/ 11 h 25"/>
                <a:gd name="T48" fmla="*/ 37 w 55"/>
                <a:gd name="T49" fmla="*/ 20 h 25"/>
                <a:gd name="T50" fmla="*/ 37 w 55"/>
                <a:gd name="T51" fmla="*/ 20 h 25"/>
                <a:gd name="T52" fmla="*/ 24 w 55"/>
                <a:gd name="T53" fmla="*/ 24 h 25"/>
                <a:gd name="T54" fmla="*/ 24 w 55"/>
                <a:gd name="T55" fmla="*/ 24 h 25"/>
                <a:gd name="T56" fmla="*/ 3 w 55"/>
                <a:gd name="T57" fmla="*/ 9 h 25"/>
                <a:gd name="T58" fmla="*/ 3 w 55"/>
                <a:gd name="T59" fmla="*/ 9 h 25"/>
                <a:gd name="T60" fmla="*/ 3 w 55"/>
                <a:gd name="T61" fmla="*/ 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 h="25">
                  <a:moveTo>
                    <a:pt x="3" y="9"/>
                  </a:moveTo>
                  <a:cubicBezTo>
                    <a:pt x="1" y="5"/>
                    <a:pt x="0" y="1"/>
                    <a:pt x="0" y="1"/>
                  </a:cubicBezTo>
                  <a:cubicBezTo>
                    <a:pt x="0" y="1"/>
                    <a:pt x="0" y="1"/>
                    <a:pt x="0" y="1"/>
                  </a:cubicBezTo>
                  <a:cubicBezTo>
                    <a:pt x="3" y="0"/>
                    <a:pt x="3" y="0"/>
                    <a:pt x="3" y="0"/>
                  </a:cubicBezTo>
                  <a:cubicBezTo>
                    <a:pt x="3" y="0"/>
                    <a:pt x="4" y="4"/>
                    <a:pt x="6" y="8"/>
                  </a:cubicBezTo>
                  <a:cubicBezTo>
                    <a:pt x="6" y="8"/>
                    <a:pt x="6" y="8"/>
                    <a:pt x="6" y="8"/>
                  </a:cubicBezTo>
                  <a:cubicBezTo>
                    <a:pt x="9" y="14"/>
                    <a:pt x="15" y="22"/>
                    <a:pt x="23" y="21"/>
                  </a:cubicBezTo>
                  <a:cubicBezTo>
                    <a:pt x="23" y="21"/>
                    <a:pt x="23" y="21"/>
                    <a:pt x="23" y="21"/>
                  </a:cubicBezTo>
                  <a:cubicBezTo>
                    <a:pt x="28" y="20"/>
                    <a:pt x="32" y="19"/>
                    <a:pt x="36" y="17"/>
                  </a:cubicBezTo>
                  <a:cubicBezTo>
                    <a:pt x="36" y="17"/>
                    <a:pt x="36" y="17"/>
                    <a:pt x="36" y="17"/>
                  </a:cubicBezTo>
                  <a:cubicBezTo>
                    <a:pt x="40" y="15"/>
                    <a:pt x="45" y="12"/>
                    <a:pt x="47" y="9"/>
                  </a:cubicBezTo>
                  <a:cubicBezTo>
                    <a:pt x="47" y="9"/>
                    <a:pt x="47" y="9"/>
                    <a:pt x="47" y="9"/>
                  </a:cubicBezTo>
                  <a:cubicBezTo>
                    <a:pt x="50" y="6"/>
                    <a:pt x="52" y="4"/>
                    <a:pt x="52" y="3"/>
                  </a:cubicBezTo>
                  <a:cubicBezTo>
                    <a:pt x="52" y="3"/>
                    <a:pt x="52" y="3"/>
                    <a:pt x="52" y="3"/>
                  </a:cubicBezTo>
                  <a:cubicBezTo>
                    <a:pt x="52" y="3"/>
                    <a:pt x="52" y="3"/>
                    <a:pt x="52" y="3"/>
                  </a:cubicBezTo>
                  <a:cubicBezTo>
                    <a:pt x="52" y="3"/>
                    <a:pt x="52" y="3"/>
                    <a:pt x="52" y="3"/>
                  </a:cubicBezTo>
                  <a:cubicBezTo>
                    <a:pt x="52" y="3"/>
                    <a:pt x="52" y="3"/>
                    <a:pt x="52" y="3"/>
                  </a:cubicBezTo>
                  <a:cubicBezTo>
                    <a:pt x="52" y="3"/>
                    <a:pt x="52" y="3"/>
                    <a:pt x="52" y="3"/>
                  </a:cubicBezTo>
                  <a:cubicBezTo>
                    <a:pt x="52" y="3"/>
                    <a:pt x="52" y="3"/>
                    <a:pt x="52" y="3"/>
                  </a:cubicBezTo>
                  <a:cubicBezTo>
                    <a:pt x="54" y="2"/>
                    <a:pt x="54" y="2"/>
                    <a:pt x="54" y="2"/>
                  </a:cubicBezTo>
                  <a:cubicBezTo>
                    <a:pt x="55" y="4"/>
                    <a:pt x="54" y="5"/>
                    <a:pt x="54" y="6"/>
                  </a:cubicBezTo>
                  <a:cubicBezTo>
                    <a:pt x="54" y="6"/>
                    <a:pt x="54" y="6"/>
                    <a:pt x="54" y="6"/>
                  </a:cubicBezTo>
                  <a:cubicBezTo>
                    <a:pt x="53" y="8"/>
                    <a:pt x="52" y="9"/>
                    <a:pt x="50" y="11"/>
                  </a:cubicBezTo>
                  <a:cubicBezTo>
                    <a:pt x="50" y="11"/>
                    <a:pt x="50" y="11"/>
                    <a:pt x="50" y="11"/>
                  </a:cubicBezTo>
                  <a:cubicBezTo>
                    <a:pt x="47" y="14"/>
                    <a:pt x="42" y="17"/>
                    <a:pt x="37" y="20"/>
                  </a:cubicBezTo>
                  <a:cubicBezTo>
                    <a:pt x="37" y="20"/>
                    <a:pt x="37" y="20"/>
                    <a:pt x="37" y="20"/>
                  </a:cubicBezTo>
                  <a:cubicBezTo>
                    <a:pt x="33" y="22"/>
                    <a:pt x="28" y="23"/>
                    <a:pt x="24" y="24"/>
                  </a:cubicBezTo>
                  <a:cubicBezTo>
                    <a:pt x="24" y="24"/>
                    <a:pt x="24" y="24"/>
                    <a:pt x="24" y="24"/>
                  </a:cubicBezTo>
                  <a:cubicBezTo>
                    <a:pt x="13" y="25"/>
                    <a:pt x="7" y="16"/>
                    <a:pt x="3" y="9"/>
                  </a:cubicBezTo>
                  <a:cubicBezTo>
                    <a:pt x="3" y="9"/>
                    <a:pt x="3" y="9"/>
                    <a:pt x="3" y="9"/>
                  </a:cubicBezTo>
                  <a:cubicBezTo>
                    <a:pt x="3" y="9"/>
                    <a:pt x="3" y="9"/>
                    <a:pt x="3"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0" name="Freeform 1357"/>
            <p:cNvSpPr>
              <a:spLocks noEditPoints="1"/>
            </p:cNvSpPr>
            <p:nvPr/>
          </p:nvSpPr>
          <p:spPr bwMode="auto">
            <a:xfrm>
              <a:off x="7069139" y="7610476"/>
              <a:ext cx="103188" cy="49213"/>
            </a:xfrm>
            <a:custGeom>
              <a:avLst/>
              <a:gdLst>
                <a:gd name="T0" fmla="*/ 24 w 59"/>
                <a:gd name="T1" fmla="*/ 28 h 28"/>
                <a:gd name="T2" fmla="*/ 3 w 59"/>
                <a:gd name="T3" fmla="*/ 12 h 28"/>
                <a:gd name="T4" fmla="*/ 3 w 59"/>
                <a:gd name="T5" fmla="*/ 12 h 28"/>
                <a:gd name="T6" fmla="*/ 3 w 59"/>
                <a:gd name="T7" fmla="*/ 12 h 28"/>
                <a:gd name="T8" fmla="*/ 3 w 59"/>
                <a:gd name="T9" fmla="*/ 12 h 28"/>
                <a:gd name="T10" fmla="*/ 0 w 59"/>
                <a:gd name="T11" fmla="*/ 3 h 28"/>
                <a:gd name="T12" fmla="*/ 0 w 59"/>
                <a:gd name="T13" fmla="*/ 3 h 28"/>
                <a:gd name="T14" fmla="*/ 0 w 59"/>
                <a:gd name="T15" fmla="*/ 1 h 28"/>
                <a:gd name="T16" fmla="*/ 2 w 59"/>
                <a:gd name="T17" fmla="*/ 1 h 28"/>
                <a:gd name="T18" fmla="*/ 5 w 59"/>
                <a:gd name="T19" fmla="*/ 0 h 28"/>
                <a:gd name="T20" fmla="*/ 5 w 59"/>
                <a:gd name="T21" fmla="*/ 0 h 28"/>
                <a:gd name="T22" fmla="*/ 7 w 59"/>
                <a:gd name="T23" fmla="*/ 1 h 28"/>
                <a:gd name="T24" fmla="*/ 7 w 59"/>
                <a:gd name="T25" fmla="*/ 1 h 28"/>
                <a:gd name="T26" fmla="*/ 7 w 59"/>
                <a:gd name="T27" fmla="*/ 1 h 28"/>
                <a:gd name="T28" fmla="*/ 7 w 59"/>
                <a:gd name="T29" fmla="*/ 1 h 28"/>
                <a:gd name="T30" fmla="*/ 7 w 59"/>
                <a:gd name="T31" fmla="*/ 1 h 28"/>
                <a:gd name="T32" fmla="*/ 7 w 59"/>
                <a:gd name="T33" fmla="*/ 1 h 28"/>
                <a:gd name="T34" fmla="*/ 7 w 59"/>
                <a:gd name="T35" fmla="*/ 2 h 28"/>
                <a:gd name="T36" fmla="*/ 7 w 59"/>
                <a:gd name="T37" fmla="*/ 2 h 28"/>
                <a:gd name="T38" fmla="*/ 7 w 59"/>
                <a:gd name="T39" fmla="*/ 2 h 28"/>
                <a:gd name="T40" fmla="*/ 7 w 59"/>
                <a:gd name="T41" fmla="*/ 2 h 28"/>
                <a:gd name="T42" fmla="*/ 7 w 59"/>
                <a:gd name="T43" fmla="*/ 2 h 28"/>
                <a:gd name="T44" fmla="*/ 7 w 59"/>
                <a:gd name="T45" fmla="*/ 2 h 28"/>
                <a:gd name="T46" fmla="*/ 8 w 59"/>
                <a:gd name="T47" fmla="*/ 4 h 28"/>
                <a:gd name="T48" fmla="*/ 8 w 59"/>
                <a:gd name="T49" fmla="*/ 4 h 28"/>
                <a:gd name="T50" fmla="*/ 10 w 59"/>
                <a:gd name="T51" fmla="*/ 9 h 28"/>
                <a:gd name="T52" fmla="*/ 10 w 59"/>
                <a:gd name="T53" fmla="*/ 9 h 28"/>
                <a:gd name="T54" fmla="*/ 24 w 59"/>
                <a:gd name="T55" fmla="*/ 21 h 28"/>
                <a:gd name="T56" fmla="*/ 24 w 59"/>
                <a:gd name="T57" fmla="*/ 21 h 28"/>
                <a:gd name="T58" fmla="*/ 25 w 59"/>
                <a:gd name="T59" fmla="*/ 21 h 28"/>
                <a:gd name="T60" fmla="*/ 25 w 59"/>
                <a:gd name="T61" fmla="*/ 21 h 28"/>
                <a:gd name="T62" fmla="*/ 37 w 59"/>
                <a:gd name="T63" fmla="*/ 17 h 28"/>
                <a:gd name="T64" fmla="*/ 37 w 59"/>
                <a:gd name="T65" fmla="*/ 17 h 28"/>
                <a:gd name="T66" fmla="*/ 48 w 59"/>
                <a:gd name="T67" fmla="*/ 9 h 28"/>
                <a:gd name="T68" fmla="*/ 48 w 59"/>
                <a:gd name="T69" fmla="*/ 9 h 28"/>
                <a:gd name="T70" fmla="*/ 51 w 59"/>
                <a:gd name="T71" fmla="*/ 5 h 28"/>
                <a:gd name="T72" fmla="*/ 51 w 59"/>
                <a:gd name="T73" fmla="*/ 5 h 28"/>
                <a:gd name="T74" fmla="*/ 51 w 59"/>
                <a:gd name="T75" fmla="*/ 3 h 28"/>
                <a:gd name="T76" fmla="*/ 53 w 59"/>
                <a:gd name="T77" fmla="*/ 3 h 28"/>
                <a:gd name="T78" fmla="*/ 57 w 59"/>
                <a:gd name="T79" fmla="*/ 1 h 28"/>
                <a:gd name="T80" fmla="*/ 58 w 59"/>
                <a:gd name="T81" fmla="*/ 3 h 28"/>
                <a:gd name="T82" fmla="*/ 59 w 59"/>
                <a:gd name="T83" fmla="*/ 5 h 28"/>
                <a:gd name="T84" fmla="*/ 59 w 59"/>
                <a:gd name="T85" fmla="*/ 5 h 28"/>
                <a:gd name="T86" fmla="*/ 57 w 59"/>
                <a:gd name="T87" fmla="*/ 9 h 28"/>
                <a:gd name="T88" fmla="*/ 57 w 59"/>
                <a:gd name="T89" fmla="*/ 9 h 28"/>
                <a:gd name="T90" fmla="*/ 53 w 59"/>
                <a:gd name="T91" fmla="*/ 14 h 28"/>
                <a:gd name="T92" fmla="*/ 53 w 59"/>
                <a:gd name="T93" fmla="*/ 14 h 28"/>
                <a:gd name="T94" fmla="*/ 40 w 59"/>
                <a:gd name="T95" fmla="*/ 23 h 28"/>
                <a:gd name="T96" fmla="*/ 40 w 59"/>
                <a:gd name="T97" fmla="*/ 23 h 28"/>
                <a:gd name="T98" fmla="*/ 26 w 59"/>
                <a:gd name="T99" fmla="*/ 28 h 28"/>
                <a:gd name="T100" fmla="*/ 26 w 59"/>
                <a:gd name="T101" fmla="*/ 28 h 28"/>
                <a:gd name="T102" fmla="*/ 24 w 59"/>
                <a:gd name="T103" fmla="*/ 28 h 28"/>
                <a:gd name="T104" fmla="*/ 24 w 59"/>
                <a:gd name="T105" fmla="*/ 28 h 28"/>
                <a:gd name="T106" fmla="*/ 24 w 59"/>
                <a:gd name="T107" fmla="*/ 28 h 28"/>
                <a:gd name="T108" fmla="*/ 5 w 59"/>
                <a:gd name="T109" fmla="*/ 11 h 28"/>
                <a:gd name="T110" fmla="*/ 6 w 59"/>
                <a:gd name="T111" fmla="*/ 11 h 28"/>
                <a:gd name="T112" fmla="*/ 6 w 59"/>
                <a:gd name="T113" fmla="*/ 11 h 28"/>
                <a:gd name="T114" fmla="*/ 6 w 59"/>
                <a:gd name="T115" fmla="*/ 11 h 28"/>
                <a:gd name="T116" fmla="*/ 5 w 59"/>
                <a:gd name="T117" fmla="*/ 1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 h="28">
                  <a:moveTo>
                    <a:pt x="24" y="28"/>
                  </a:moveTo>
                  <a:cubicBezTo>
                    <a:pt x="13" y="28"/>
                    <a:pt x="7" y="19"/>
                    <a:pt x="3" y="12"/>
                  </a:cubicBezTo>
                  <a:cubicBezTo>
                    <a:pt x="3" y="12"/>
                    <a:pt x="3" y="12"/>
                    <a:pt x="3" y="12"/>
                  </a:cubicBezTo>
                  <a:cubicBezTo>
                    <a:pt x="3" y="12"/>
                    <a:pt x="3" y="12"/>
                    <a:pt x="3" y="12"/>
                  </a:cubicBezTo>
                  <a:cubicBezTo>
                    <a:pt x="3" y="12"/>
                    <a:pt x="3" y="12"/>
                    <a:pt x="3" y="12"/>
                  </a:cubicBezTo>
                  <a:cubicBezTo>
                    <a:pt x="1" y="7"/>
                    <a:pt x="0" y="3"/>
                    <a:pt x="0" y="3"/>
                  </a:cubicBezTo>
                  <a:cubicBezTo>
                    <a:pt x="0" y="3"/>
                    <a:pt x="0" y="3"/>
                    <a:pt x="0" y="3"/>
                  </a:cubicBezTo>
                  <a:cubicBezTo>
                    <a:pt x="0" y="1"/>
                    <a:pt x="0" y="1"/>
                    <a:pt x="0" y="1"/>
                  </a:cubicBezTo>
                  <a:cubicBezTo>
                    <a:pt x="2" y="1"/>
                    <a:pt x="2" y="1"/>
                    <a:pt x="2" y="1"/>
                  </a:cubicBezTo>
                  <a:cubicBezTo>
                    <a:pt x="5" y="0"/>
                    <a:pt x="5" y="0"/>
                    <a:pt x="5" y="0"/>
                  </a:cubicBezTo>
                  <a:cubicBezTo>
                    <a:pt x="5" y="0"/>
                    <a:pt x="5" y="0"/>
                    <a:pt x="5" y="0"/>
                  </a:cubicBezTo>
                  <a:cubicBezTo>
                    <a:pt x="7" y="1"/>
                    <a:pt x="7" y="1"/>
                    <a:pt x="7" y="1"/>
                  </a:cubicBezTo>
                  <a:cubicBezTo>
                    <a:pt x="7" y="1"/>
                    <a:pt x="7" y="1"/>
                    <a:pt x="7" y="1"/>
                  </a:cubicBezTo>
                  <a:cubicBezTo>
                    <a:pt x="7" y="1"/>
                    <a:pt x="7" y="1"/>
                    <a:pt x="7" y="1"/>
                  </a:cubicBezTo>
                  <a:cubicBezTo>
                    <a:pt x="7" y="1"/>
                    <a:pt x="7" y="1"/>
                    <a:pt x="7" y="1"/>
                  </a:cubicBezTo>
                  <a:cubicBezTo>
                    <a:pt x="7" y="1"/>
                    <a:pt x="7" y="1"/>
                    <a:pt x="7" y="1"/>
                  </a:cubicBezTo>
                  <a:cubicBezTo>
                    <a:pt x="7" y="1"/>
                    <a:pt x="7" y="1"/>
                    <a:pt x="7" y="1"/>
                  </a:cubicBezTo>
                  <a:cubicBezTo>
                    <a:pt x="7" y="1"/>
                    <a:pt x="7" y="2"/>
                    <a:pt x="7" y="2"/>
                  </a:cubicBezTo>
                  <a:cubicBezTo>
                    <a:pt x="7" y="2"/>
                    <a:pt x="7" y="2"/>
                    <a:pt x="7" y="2"/>
                  </a:cubicBezTo>
                  <a:cubicBezTo>
                    <a:pt x="7" y="2"/>
                    <a:pt x="7" y="2"/>
                    <a:pt x="7" y="2"/>
                  </a:cubicBezTo>
                  <a:cubicBezTo>
                    <a:pt x="7" y="2"/>
                    <a:pt x="7" y="2"/>
                    <a:pt x="7" y="2"/>
                  </a:cubicBezTo>
                  <a:cubicBezTo>
                    <a:pt x="7" y="2"/>
                    <a:pt x="7" y="2"/>
                    <a:pt x="7" y="2"/>
                  </a:cubicBezTo>
                  <a:cubicBezTo>
                    <a:pt x="7" y="2"/>
                    <a:pt x="7" y="2"/>
                    <a:pt x="7" y="2"/>
                  </a:cubicBezTo>
                  <a:cubicBezTo>
                    <a:pt x="7" y="2"/>
                    <a:pt x="7" y="3"/>
                    <a:pt x="8" y="4"/>
                  </a:cubicBezTo>
                  <a:cubicBezTo>
                    <a:pt x="8" y="4"/>
                    <a:pt x="8" y="4"/>
                    <a:pt x="8" y="4"/>
                  </a:cubicBezTo>
                  <a:cubicBezTo>
                    <a:pt x="8" y="5"/>
                    <a:pt x="9" y="7"/>
                    <a:pt x="10" y="9"/>
                  </a:cubicBezTo>
                  <a:cubicBezTo>
                    <a:pt x="10" y="9"/>
                    <a:pt x="10" y="9"/>
                    <a:pt x="10" y="9"/>
                  </a:cubicBezTo>
                  <a:cubicBezTo>
                    <a:pt x="13" y="15"/>
                    <a:pt x="17" y="21"/>
                    <a:pt x="24" y="21"/>
                  </a:cubicBezTo>
                  <a:cubicBezTo>
                    <a:pt x="24" y="21"/>
                    <a:pt x="24" y="21"/>
                    <a:pt x="24" y="21"/>
                  </a:cubicBezTo>
                  <a:cubicBezTo>
                    <a:pt x="24" y="21"/>
                    <a:pt x="25" y="21"/>
                    <a:pt x="25" y="21"/>
                  </a:cubicBezTo>
                  <a:cubicBezTo>
                    <a:pt x="25" y="21"/>
                    <a:pt x="25" y="21"/>
                    <a:pt x="25" y="21"/>
                  </a:cubicBezTo>
                  <a:cubicBezTo>
                    <a:pt x="29" y="20"/>
                    <a:pt x="33" y="19"/>
                    <a:pt x="37" y="17"/>
                  </a:cubicBezTo>
                  <a:cubicBezTo>
                    <a:pt x="37" y="17"/>
                    <a:pt x="37" y="17"/>
                    <a:pt x="37" y="17"/>
                  </a:cubicBezTo>
                  <a:cubicBezTo>
                    <a:pt x="41" y="15"/>
                    <a:pt x="45" y="12"/>
                    <a:pt x="48" y="9"/>
                  </a:cubicBezTo>
                  <a:cubicBezTo>
                    <a:pt x="48" y="9"/>
                    <a:pt x="48" y="9"/>
                    <a:pt x="48" y="9"/>
                  </a:cubicBezTo>
                  <a:cubicBezTo>
                    <a:pt x="50" y="8"/>
                    <a:pt x="51" y="6"/>
                    <a:pt x="51" y="5"/>
                  </a:cubicBezTo>
                  <a:cubicBezTo>
                    <a:pt x="51" y="5"/>
                    <a:pt x="51" y="5"/>
                    <a:pt x="51" y="5"/>
                  </a:cubicBezTo>
                  <a:cubicBezTo>
                    <a:pt x="51" y="3"/>
                    <a:pt x="51" y="3"/>
                    <a:pt x="51" y="3"/>
                  </a:cubicBezTo>
                  <a:cubicBezTo>
                    <a:pt x="53" y="3"/>
                    <a:pt x="53" y="3"/>
                    <a:pt x="53" y="3"/>
                  </a:cubicBezTo>
                  <a:cubicBezTo>
                    <a:pt x="57" y="1"/>
                    <a:pt x="57" y="1"/>
                    <a:pt x="57" y="1"/>
                  </a:cubicBezTo>
                  <a:cubicBezTo>
                    <a:pt x="58" y="3"/>
                    <a:pt x="58" y="3"/>
                    <a:pt x="58" y="3"/>
                  </a:cubicBezTo>
                  <a:cubicBezTo>
                    <a:pt x="58" y="4"/>
                    <a:pt x="59" y="5"/>
                    <a:pt x="59" y="5"/>
                  </a:cubicBezTo>
                  <a:cubicBezTo>
                    <a:pt x="59" y="5"/>
                    <a:pt x="59" y="5"/>
                    <a:pt x="59" y="5"/>
                  </a:cubicBezTo>
                  <a:cubicBezTo>
                    <a:pt x="59" y="7"/>
                    <a:pt x="58" y="8"/>
                    <a:pt x="57" y="9"/>
                  </a:cubicBezTo>
                  <a:cubicBezTo>
                    <a:pt x="57" y="9"/>
                    <a:pt x="57" y="9"/>
                    <a:pt x="57" y="9"/>
                  </a:cubicBezTo>
                  <a:cubicBezTo>
                    <a:pt x="56" y="11"/>
                    <a:pt x="55" y="12"/>
                    <a:pt x="53" y="14"/>
                  </a:cubicBezTo>
                  <a:cubicBezTo>
                    <a:pt x="53" y="14"/>
                    <a:pt x="53" y="14"/>
                    <a:pt x="53" y="14"/>
                  </a:cubicBezTo>
                  <a:cubicBezTo>
                    <a:pt x="50" y="17"/>
                    <a:pt x="46" y="21"/>
                    <a:pt x="40" y="23"/>
                  </a:cubicBezTo>
                  <a:cubicBezTo>
                    <a:pt x="40" y="23"/>
                    <a:pt x="40" y="23"/>
                    <a:pt x="40" y="23"/>
                  </a:cubicBezTo>
                  <a:cubicBezTo>
                    <a:pt x="36" y="25"/>
                    <a:pt x="31" y="27"/>
                    <a:pt x="26" y="28"/>
                  </a:cubicBezTo>
                  <a:cubicBezTo>
                    <a:pt x="26" y="28"/>
                    <a:pt x="26" y="28"/>
                    <a:pt x="26" y="28"/>
                  </a:cubicBezTo>
                  <a:cubicBezTo>
                    <a:pt x="25" y="28"/>
                    <a:pt x="25" y="28"/>
                    <a:pt x="24" y="28"/>
                  </a:cubicBezTo>
                  <a:cubicBezTo>
                    <a:pt x="24" y="28"/>
                    <a:pt x="24" y="28"/>
                    <a:pt x="24" y="28"/>
                  </a:cubicBezTo>
                  <a:cubicBezTo>
                    <a:pt x="24" y="28"/>
                    <a:pt x="24" y="28"/>
                    <a:pt x="24" y="28"/>
                  </a:cubicBezTo>
                  <a:close/>
                  <a:moveTo>
                    <a:pt x="5" y="11"/>
                  </a:moveTo>
                  <a:cubicBezTo>
                    <a:pt x="6" y="11"/>
                    <a:pt x="6" y="11"/>
                    <a:pt x="6" y="11"/>
                  </a:cubicBezTo>
                  <a:cubicBezTo>
                    <a:pt x="6" y="11"/>
                    <a:pt x="6" y="11"/>
                    <a:pt x="6" y="11"/>
                  </a:cubicBezTo>
                  <a:cubicBezTo>
                    <a:pt x="6" y="11"/>
                    <a:pt x="6" y="11"/>
                    <a:pt x="6" y="11"/>
                  </a:cubicBezTo>
                  <a:cubicBezTo>
                    <a:pt x="5" y="11"/>
                    <a:pt x="5" y="11"/>
                    <a:pt x="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1" name="Freeform 1358"/>
            <p:cNvSpPr/>
            <p:nvPr/>
          </p:nvSpPr>
          <p:spPr bwMode="auto">
            <a:xfrm>
              <a:off x="7161214" y="7610476"/>
              <a:ext cx="14288" cy="11113"/>
            </a:xfrm>
            <a:custGeom>
              <a:avLst/>
              <a:gdLst>
                <a:gd name="T0" fmla="*/ 1 w 9"/>
                <a:gd name="T1" fmla="*/ 0 h 7"/>
                <a:gd name="T2" fmla="*/ 9 w 9"/>
                <a:gd name="T3" fmla="*/ 3 h 7"/>
                <a:gd name="T4" fmla="*/ 8 w 9"/>
                <a:gd name="T5" fmla="*/ 7 h 7"/>
                <a:gd name="T6" fmla="*/ 0 w 9"/>
                <a:gd name="T7" fmla="*/ 3 h 7"/>
                <a:gd name="T8" fmla="*/ 1 w 9"/>
                <a:gd name="T9" fmla="*/ 0 h 7"/>
                <a:gd name="T10" fmla="*/ 1 w 9"/>
                <a:gd name="T11" fmla="*/ 0 h 7"/>
              </a:gdLst>
              <a:ahLst/>
              <a:cxnLst>
                <a:cxn ang="0">
                  <a:pos x="T0" y="T1"/>
                </a:cxn>
                <a:cxn ang="0">
                  <a:pos x="T2" y="T3"/>
                </a:cxn>
                <a:cxn ang="0">
                  <a:pos x="T4" y="T5"/>
                </a:cxn>
                <a:cxn ang="0">
                  <a:pos x="T6" y="T7"/>
                </a:cxn>
                <a:cxn ang="0">
                  <a:pos x="T8" y="T9"/>
                </a:cxn>
                <a:cxn ang="0">
                  <a:pos x="T10" y="T11"/>
                </a:cxn>
              </a:cxnLst>
              <a:rect l="0" t="0" r="r" b="b"/>
              <a:pathLst>
                <a:path w="9" h="7">
                  <a:moveTo>
                    <a:pt x="1" y="0"/>
                  </a:moveTo>
                  <a:lnTo>
                    <a:pt x="9" y="3"/>
                  </a:lnTo>
                  <a:lnTo>
                    <a:pt x="8" y="7"/>
                  </a:lnTo>
                  <a:lnTo>
                    <a:pt x="0" y="3"/>
                  </a:lnTo>
                  <a:lnTo>
                    <a:pt x="1" y="0"/>
                  </a:lnTo>
                  <a:lnTo>
                    <a:pt x="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2" name="Freeform 1359"/>
            <p:cNvSpPr/>
            <p:nvPr/>
          </p:nvSpPr>
          <p:spPr bwMode="auto">
            <a:xfrm>
              <a:off x="7156451" y="7605713"/>
              <a:ext cx="23813" cy="20638"/>
            </a:xfrm>
            <a:custGeom>
              <a:avLst/>
              <a:gdLst>
                <a:gd name="T0" fmla="*/ 0 w 15"/>
                <a:gd name="T1" fmla="*/ 7 h 13"/>
                <a:gd name="T2" fmla="*/ 1 w 15"/>
                <a:gd name="T3" fmla="*/ 5 h 13"/>
                <a:gd name="T4" fmla="*/ 2 w 15"/>
                <a:gd name="T5" fmla="*/ 2 h 13"/>
                <a:gd name="T6" fmla="*/ 3 w 15"/>
                <a:gd name="T7" fmla="*/ 0 h 13"/>
                <a:gd name="T8" fmla="*/ 15 w 15"/>
                <a:gd name="T9" fmla="*/ 5 h 13"/>
                <a:gd name="T10" fmla="*/ 12 w 15"/>
                <a:gd name="T11" fmla="*/ 13 h 13"/>
                <a:gd name="T12" fmla="*/ 0 w 15"/>
                <a:gd name="T13" fmla="*/ 7 h 13"/>
                <a:gd name="T14" fmla="*/ 0 w 15"/>
                <a:gd name="T15" fmla="*/ 7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3">
                  <a:moveTo>
                    <a:pt x="0" y="7"/>
                  </a:moveTo>
                  <a:lnTo>
                    <a:pt x="1" y="5"/>
                  </a:lnTo>
                  <a:lnTo>
                    <a:pt x="2" y="2"/>
                  </a:lnTo>
                  <a:lnTo>
                    <a:pt x="3" y="0"/>
                  </a:lnTo>
                  <a:lnTo>
                    <a:pt x="15" y="5"/>
                  </a:lnTo>
                  <a:lnTo>
                    <a:pt x="12" y="13"/>
                  </a:lnTo>
                  <a:lnTo>
                    <a:pt x="0" y="7"/>
                  </a:lnTo>
                  <a:lnTo>
                    <a:pt x="0"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3" name="Freeform 1360"/>
            <p:cNvSpPr/>
            <p:nvPr/>
          </p:nvSpPr>
          <p:spPr bwMode="auto">
            <a:xfrm>
              <a:off x="7069139" y="7612063"/>
              <a:ext cx="12700" cy="12700"/>
            </a:xfrm>
            <a:custGeom>
              <a:avLst/>
              <a:gdLst>
                <a:gd name="T0" fmla="*/ 4 w 8"/>
                <a:gd name="T1" fmla="*/ 0 h 8"/>
                <a:gd name="T2" fmla="*/ 8 w 8"/>
                <a:gd name="T3" fmla="*/ 1 h 8"/>
                <a:gd name="T4" fmla="*/ 3 w 8"/>
                <a:gd name="T5" fmla="*/ 8 h 8"/>
                <a:gd name="T6" fmla="*/ 0 w 8"/>
                <a:gd name="T7" fmla="*/ 6 h 8"/>
                <a:gd name="T8" fmla="*/ 4 w 8"/>
                <a:gd name="T9" fmla="*/ 0 h 8"/>
                <a:gd name="T10" fmla="*/ 4 w 8"/>
                <a:gd name="T11" fmla="*/ 0 h 8"/>
              </a:gdLst>
              <a:ahLst/>
              <a:cxnLst>
                <a:cxn ang="0">
                  <a:pos x="T0" y="T1"/>
                </a:cxn>
                <a:cxn ang="0">
                  <a:pos x="T2" y="T3"/>
                </a:cxn>
                <a:cxn ang="0">
                  <a:pos x="T4" y="T5"/>
                </a:cxn>
                <a:cxn ang="0">
                  <a:pos x="T6" y="T7"/>
                </a:cxn>
                <a:cxn ang="0">
                  <a:pos x="T8" y="T9"/>
                </a:cxn>
                <a:cxn ang="0">
                  <a:pos x="T10" y="T11"/>
                </a:cxn>
              </a:cxnLst>
              <a:rect l="0" t="0" r="r" b="b"/>
              <a:pathLst>
                <a:path w="8" h="8">
                  <a:moveTo>
                    <a:pt x="4" y="0"/>
                  </a:moveTo>
                  <a:lnTo>
                    <a:pt x="8" y="1"/>
                  </a:lnTo>
                  <a:lnTo>
                    <a:pt x="3" y="8"/>
                  </a:lnTo>
                  <a:lnTo>
                    <a:pt x="0" y="6"/>
                  </a:lnTo>
                  <a:lnTo>
                    <a:pt x="4" y="0"/>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4" name="Freeform 1361"/>
            <p:cNvSpPr/>
            <p:nvPr/>
          </p:nvSpPr>
          <p:spPr bwMode="auto">
            <a:xfrm>
              <a:off x="7064376" y="7607301"/>
              <a:ext cx="20638" cy="22225"/>
            </a:xfrm>
            <a:custGeom>
              <a:avLst/>
              <a:gdLst>
                <a:gd name="T0" fmla="*/ 0 w 13"/>
                <a:gd name="T1" fmla="*/ 10 h 14"/>
                <a:gd name="T2" fmla="*/ 6 w 13"/>
                <a:gd name="T3" fmla="*/ 1 h 14"/>
                <a:gd name="T4" fmla="*/ 7 w 13"/>
                <a:gd name="T5" fmla="*/ 0 h 14"/>
                <a:gd name="T6" fmla="*/ 13 w 13"/>
                <a:gd name="T7" fmla="*/ 4 h 14"/>
                <a:gd name="T8" fmla="*/ 6 w 13"/>
                <a:gd name="T9" fmla="*/ 14 h 14"/>
                <a:gd name="T10" fmla="*/ 0 w 13"/>
                <a:gd name="T11" fmla="*/ 10 h 14"/>
                <a:gd name="T12" fmla="*/ 0 w 13"/>
                <a:gd name="T13" fmla="*/ 10 h 14"/>
              </a:gdLst>
              <a:ahLst/>
              <a:cxnLst>
                <a:cxn ang="0">
                  <a:pos x="T0" y="T1"/>
                </a:cxn>
                <a:cxn ang="0">
                  <a:pos x="T2" y="T3"/>
                </a:cxn>
                <a:cxn ang="0">
                  <a:pos x="T4" y="T5"/>
                </a:cxn>
                <a:cxn ang="0">
                  <a:pos x="T6" y="T7"/>
                </a:cxn>
                <a:cxn ang="0">
                  <a:pos x="T8" y="T9"/>
                </a:cxn>
                <a:cxn ang="0">
                  <a:pos x="T10" y="T11"/>
                </a:cxn>
                <a:cxn ang="0">
                  <a:pos x="T12" y="T13"/>
                </a:cxn>
              </a:cxnLst>
              <a:rect l="0" t="0" r="r" b="b"/>
              <a:pathLst>
                <a:path w="13" h="14">
                  <a:moveTo>
                    <a:pt x="0" y="10"/>
                  </a:moveTo>
                  <a:lnTo>
                    <a:pt x="6" y="1"/>
                  </a:lnTo>
                  <a:lnTo>
                    <a:pt x="7" y="0"/>
                  </a:lnTo>
                  <a:lnTo>
                    <a:pt x="13" y="4"/>
                  </a:lnTo>
                  <a:lnTo>
                    <a:pt x="6" y="14"/>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5" name="Freeform 1362"/>
            <p:cNvSpPr/>
            <p:nvPr/>
          </p:nvSpPr>
          <p:spPr bwMode="auto">
            <a:xfrm>
              <a:off x="7007226" y="7656513"/>
              <a:ext cx="87313" cy="68263"/>
            </a:xfrm>
            <a:custGeom>
              <a:avLst/>
              <a:gdLst>
                <a:gd name="T0" fmla="*/ 0 w 51"/>
                <a:gd name="T1" fmla="*/ 1 h 40"/>
                <a:gd name="T2" fmla="*/ 3 w 51"/>
                <a:gd name="T3" fmla="*/ 0 h 40"/>
                <a:gd name="T4" fmla="*/ 9 w 51"/>
                <a:gd name="T5" fmla="*/ 12 h 40"/>
                <a:gd name="T6" fmla="*/ 9 w 51"/>
                <a:gd name="T7" fmla="*/ 12 h 40"/>
                <a:gd name="T8" fmla="*/ 23 w 51"/>
                <a:gd name="T9" fmla="*/ 33 h 40"/>
                <a:gd name="T10" fmla="*/ 23 w 51"/>
                <a:gd name="T11" fmla="*/ 33 h 40"/>
                <a:gd name="T12" fmla="*/ 40 w 51"/>
                <a:gd name="T13" fmla="*/ 36 h 40"/>
                <a:gd name="T14" fmla="*/ 40 w 51"/>
                <a:gd name="T15" fmla="*/ 36 h 40"/>
                <a:gd name="T16" fmla="*/ 51 w 51"/>
                <a:gd name="T17" fmla="*/ 36 h 40"/>
                <a:gd name="T18" fmla="*/ 51 w 51"/>
                <a:gd name="T19" fmla="*/ 36 h 40"/>
                <a:gd name="T20" fmla="*/ 51 w 51"/>
                <a:gd name="T21" fmla="*/ 39 h 40"/>
                <a:gd name="T22" fmla="*/ 22 w 51"/>
                <a:gd name="T23" fmla="*/ 35 h 40"/>
                <a:gd name="T24" fmla="*/ 22 w 51"/>
                <a:gd name="T25" fmla="*/ 35 h 40"/>
                <a:gd name="T26" fmla="*/ 6 w 51"/>
                <a:gd name="T27" fmla="*/ 13 h 40"/>
                <a:gd name="T28" fmla="*/ 6 w 51"/>
                <a:gd name="T29" fmla="*/ 13 h 40"/>
                <a:gd name="T30" fmla="*/ 0 w 51"/>
                <a:gd name="T3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1" h="40">
                  <a:moveTo>
                    <a:pt x="0" y="1"/>
                  </a:moveTo>
                  <a:cubicBezTo>
                    <a:pt x="3" y="0"/>
                    <a:pt x="3" y="0"/>
                    <a:pt x="3" y="0"/>
                  </a:cubicBezTo>
                  <a:cubicBezTo>
                    <a:pt x="3" y="0"/>
                    <a:pt x="5" y="5"/>
                    <a:pt x="9" y="12"/>
                  </a:cubicBezTo>
                  <a:cubicBezTo>
                    <a:pt x="9" y="12"/>
                    <a:pt x="9" y="12"/>
                    <a:pt x="9" y="12"/>
                  </a:cubicBezTo>
                  <a:cubicBezTo>
                    <a:pt x="13" y="21"/>
                    <a:pt x="19" y="31"/>
                    <a:pt x="23" y="33"/>
                  </a:cubicBezTo>
                  <a:cubicBezTo>
                    <a:pt x="23" y="33"/>
                    <a:pt x="23" y="33"/>
                    <a:pt x="23" y="33"/>
                  </a:cubicBezTo>
                  <a:cubicBezTo>
                    <a:pt x="27" y="34"/>
                    <a:pt x="34" y="35"/>
                    <a:pt x="40" y="36"/>
                  </a:cubicBezTo>
                  <a:cubicBezTo>
                    <a:pt x="40" y="36"/>
                    <a:pt x="40" y="36"/>
                    <a:pt x="40" y="36"/>
                  </a:cubicBezTo>
                  <a:cubicBezTo>
                    <a:pt x="46" y="36"/>
                    <a:pt x="51" y="36"/>
                    <a:pt x="51" y="36"/>
                  </a:cubicBezTo>
                  <a:cubicBezTo>
                    <a:pt x="51" y="36"/>
                    <a:pt x="51" y="36"/>
                    <a:pt x="51" y="36"/>
                  </a:cubicBezTo>
                  <a:cubicBezTo>
                    <a:pt x="51" y="39"/>
                    <a:pt x="51" y="39"/>
                    <a:pt x="51" y="39"/>
                  </a:cubicBezTo>
                  <a:cubicBezTo>
                    <a:pt x="51" y="39"/>
                    <a:pt x="32" y="40"/>
                    <a:pt x="22" y="35"/>
                  </a:cubicBezTo>
                  <a:cubicBezTo>
                    <a:pt x="22" y="35"/>
                    <a:pt x="22" y="35"/>
                    <a:pt x="22" y="35"/>
                  </a:cubicBezTo>
                  <a:cubicBezTo>
                    <a:pt x="16" y="33"/>
                    <a:pt x="10" y="22"/>
                    <a:pt x="6" y="13"/>
                  </a:cubicBezTo>
                  <a:cubicBezTo>
                    <a:pt x="6" y="13"/>
                    <a:pt x="6" y="13"/>
                    <a:pt x="6" y="13"/>
                  </a:cubicBezTo>
                  <a:cubicBezTo>
                    <a:pt x="2" y="7"/>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6" name="Freeform 1363"/>
            <p:cNvSpPr>
              <a:spLocks noEditPoints="1"/>
            </p:cNvSpPr>
            <p:nvPr/>
          </p:nvSpPr>
          <p:spPr bwMode="auto">
            <a:xfrm>
              <a:off x="7000876" y="7650163"/>
              <a:ext cx="98425" cy="82550"/>
            </a:xfrm>
            <a:custGeom>
              <a:avLst/>
              <a:gdLst>
                <a:gd name="T0" fmla="*/ 53 w 56"/>
                <a:gd name="T1" fmla="*/ 44 h 47"/>
                <a:gd name="T2" fmla="*/ 52 w 56"/>
                <a:gd name="T3" fmla="*/ 44 h 47"/>
                <a:gd name="T4" fmla="*/ 52 w 56"/>
                <a:gd name="T5" fmla="*/ 44 h 47"/>
                <a:gd name="T6" fmla="*/ 24 w 56"/>
                <a:gd name="T7" fmla="*/ 40 h 47"/>
                <a:gd name="T8" fmla="*/ 24 w 56"/>
                <a:gd name="T9" fmla="*/ 40 h 47"/>
                <a:gd name="T10" fmla="*/ 7 w 56"/>
                <a:gd name="T11" fmla="*/ 17 h 47"/>
                <a:gd name="T12" fmla="*/ 7 w 56"/>
                <a:gd name="T13" fmla="*/ 17 h 47"/>
                <a:gd name="T14" fmla="*/ 1 w 56"/>
                <a:gd name="T15" fmla="*/ 5 h 47"/>
                <a:gd name="T16" fmla="*/ 1 w 56"/>
                <a:gd name="T17" fmla="*/ 5 h 47"/>
                <a:gd name="T18" fmla="*/ 0 w 56"/>
                <a:gd name="T19" fmla="*/ 3 h 47"/>
                <a:gd name="T20" fmla="*/ 7 w 56"/>
                <a:gd name="T21" fmla="*/ 0 h 47"/>
                <a:gd name="T22" fmla="*/ 8 w 56"/>
                <a:gd name="T23" fmla="*/ 2 h 47"/>
                <a:gd name="T24" fmla="*/ 13 w 56"/>
                <a:gd name="T25" fmla="*/ 14 h 47"/>
                <a:gd name="T26" fmla="*/ 13 w 56"/>
                <a:gd name="T27" fmla="*/ 14 h 47"/>
                <a:gd name="T28" fmla="*/ 27 w 56"/>
                <a:gd name="T29" fmla="*/ 34 h 47"/>
                <a:gd name="T30" fmla="*/ 27 w 56"/>
                <a:gd name="T31" fmla="*/ 34 h 47"/>
                <a:gd name="T32" fmla="*/ 43 w 56"/>
                <a:gd name="T33" fmla="*/ 37 h 47"/>
                <a:gd name="T34" fmla="*/ 43 w 56"/>
                <a:gd name="T35" fmla="*/ 37 h 47"/>
                <a:gd name="T36" fmla="*/ 52 w 56"/>
                <a:gd name="T37" fmla="*/ 37 h 47"/>
                <a:gd name="T38" fmla="*/ 52 w 56"/>
                <a:gd name="T39" fmla="*/ 37 h 47"/>
                <a:gd name="T40" fmla="*/ 54 w 56"/>
                <a:gd name="T41" fmla="*/ 37 h 47"/>
                <a:gd name="T42" fmla="*/ 54 w 56"/>
                <a:gd name="T43" fmla="*/ 37 h 47"/>
                <a:gd name="T44" fmla="*/ 56 w 56"/>
                <a:gd name="T45" fmla="*/ 37 h 47"/>
                <a:gd name="T46" fmla="*/ 56 w 56"/>
                <a:gd name="T47" fmla="*/ 47 h 47"/>
                <a:gd name="T48" fmla="*/ 53 w 56"/>
                <a:gd name="T49" fmla="*/ 44 h 47"/>
                <a:gd name="T50" fmla="*/ 4 w 56"/>
                <a:gd name="T51" fmla="*/ 6 h 47"/>
                <a:gd name="T52" fmla="*/ 3 w 56"/>
                <a:gd name="T53" fmla="*/ 4 h 47"/>
                <a:gd name="T54" fmla="*/ 3 w 56"/>
                <a:gd name="T55" fmla="*/ 4 h 47"/>
                <a:gd name="T56" fmla="*/ 3 w 56"/>
                <a:gd name="T57" fmla="*/ 4 h 47"/>
                <a:gd name="T58" fmla="*/ 4 w 56"/>
                <a:gd name="T5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 h="47">
                  <a:moveTo>
                    <a:pt x="53" y="44"/>
                  </a:moveTo>
                  <a:cubicBezTo>
                    <a:pt x="53" y="44"/>
                    <a:pt x="52" y="44"/>
                    <a:pt x="52" y="44"/>
                  </a:cubicBezTo>
                  <a:cubicBezTo>
                    <a:pt x="52" y="44"/>
                    <a:pt x="52" y="44"/>
                    <a:pt x="52" y="44"/>
                  </a:cubicBezTo>
                  <a:cubicBezTo>
                    <a:pt x="46" y="44"/>
                    <a:pt x="33" y="44"/>
                    <a:pt x="24" y="40"/>
                  </a:cubicBezTo>
                  <a:cubicBezTo>
                    <a:pt x="24" y="40"/>
                    <a:pt x="24" y="40"/>
                    <a:pt x="24" y="40"/>
                  </a:cubicBezTo>
                  <a:cubicBezTo>
                    <a:pt x="17" y="37"/>
                    <a:pt x="11" y="26"/>
                    <a:pt x="7" y="17"/>
                  </a:cubicBezTo>
                  <a:cubicBezTo>
                    <a:pt x="7" y="17"/>
                    <a:pt x="7" y="17"/>
                    <a:pt x="7" y="17"/>
                  </a:cubicBezTo>
                  <a:cubicBezTo>
                    <a:pt x="4" y="11"/>
                    <a:pt x="2" y="5"/>
                    <a:pt x="1" y="5"/>
                  </a:cubicBezTo>
                  <a:cubicBezTo>
                    <a:pt x="1" y="5"/>
                    <a:pt x="1" y="5"/>
                    <a:pt x="1" y="5"/>
                  </a:cubicBezTo>
                  <a:cubicBezTo>
                    <a:pt x="0" y="3"/>
                    <a:pt x="0" y="3"/>
                    <a:pt x="0" y="3"/>
                  </a:cubicBezTo>
                  <a:cubicBezTo>
                    <a:pt x="7" y="0"/>
                    <a:pt x="7" y="0"/>
                    <a:pt x="7" y="0"/>
                  </a:cubicBezTo>
                  <a:cubicBezTo>
                    <a:pt x="8" y="2"/>
                    <a:pt x="8" y="2"/>
                    <a:pt x="8" y="2"/>
                  </a:cubicBezTo>
                  <a:cubicBezTo>
                    <a:pt x="8" y="2"/>
                    <a:pt x="10" y="8"/>
                    <a:pt x="13" y="14"/>
                  </a:cubicBezTo>
                  <a:cubicBezTo>
                    <a:pt x="13" y="14"/>
                    <a:pt x="13" y="14"/>
                    <a:pt x="13" y="14"/>
                  </a:cubicBezTo>
                  <a:cubicBezTo>
                    <a:pt x="17" y="23"/>
                    <a:pt x="24" y="33"/>
                    <a:pt x="27" y="34"/>
                  </a:cubicBezTo>
                  <a:cubicBezTo>
                    <a:pt x="27" y="34"/>
                    <a:pt x="27" y="34"/>
                    <a:pt x="27" y="34"/>
                  </a:cubicBezTo>
                  <a:cubicBezTo>
                    <a:pt x="31" y="35"/>
                    <a:pt x="38" y="36"/>
                    <a:pt x="43" y="37"/>
                  </a:cubicBezTo>
                  <a:cubicBezTo>
                    <a:pt x="43" y="37"/>
                    <a:pt x="43" y="37"/>
                    <a:pt x="43" y="37"/>
                  </a:cubicBezTo>
                  <a:cubicBezTo>
                    <a:pt x="47" y="37"/>
                    <a:pt x="50" y="37"/>
                    <a:pt x="52" y="37"/>
                  </a:cubicBezTo>
                  <a:cubicBezTo>
                    <a:pt x="52" y="37"/>
                    <a:pt x="52" y="37"/>
                    <a:pt x="52" y="37"/>
                  </a:cubicBezTo>
                  <a:cubicBezTo>
                    <a:pt x="53" y="37"/>
                    <a:pt x="54" y="37"/>
                    <a:pt x="54" y="37"/>
                  </a:cubicBezTo>
                  <a:cubicBezTo>
                    <a:pt x="54" y="37"/>
                    <a:pt x="54" y="37"/>
                    <a:pt x="54" y="37"/>
                  </a:cubicBezTo>
                  <a:cubicBezTo>
                    <a:pt x="56" y="37"/>
                    <a:pt x="56" y="37"/>
                    <a:pt x="56" y="37"/>
                  </a:cubicBezTo>
                  <a:cubicBezTo>
                    <a:pt x="56" y="47"/>
                    <a:pt x="56" y="47"/>
                    <a:pt x="56" y="47"/>
                  </a:cubicBezTo>
                  <a:cubicBezTo>
                    <a:pt x="53" y="44"/>
                    <a:pt x="53" y="44"/>
                    <a:pt x="53" y="44"/>
                  </a:cubicBezTo>
                  <a:close/>
                  <a:moveTo>
                    <a:pt x="4" y="6"/>
                  </a:moveTo>
                  <a:cubicBezTo>
                    <a:pt x="3" y="4"/>
                    <a:pt x="3" y="4"/>
                    <a:pt x="3" y="4"/>
                  </a:cubicBezTo>
                  <a:cubicBezTo>
                    <a:pt x="3" y="4"/>
                    <a:pt x="3" y="4"/>
                    <a:pt x="3" y="4"/>
                  </a:cubicBezTo>
                  <a:cubicBezTo>
                    <a:pt x="3" y="4"/>
                    <a:pt x="3" y="4"/>
                    <a:pt x="3" y="4"/>
                  </a:cubicBezTo>
                  <a:cubicBezTo>
                    <a:pt x="4" y="6"/>
                    <a:pt x="4" y="6"/>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7" name="Freeform 1364"/>
            <p:cNvSpPr>
              <a:spLocks noEditPoints="1"/>
            </p:cNvSpPr>
            <p:nvPr/>
          </p:nvSpPr>
          <p:spPr bwMode="auto">
            <a:xfrm>
              <a:off x="7165976" y="7651751"/>
              <a:ext cx="100013" cy="65088"/>
            </a:xfrm>
            <a:custGeom>
              <a:avLst/>
              <a:gdLst>
                <a:gd name="T0" fmla="*/ 0 w 57"/>
                <a:gd name="T1" fmla="*/ 34 h 37"/>
                <a:gd name="T2" fmla="*/ 36 w 57"/>
                <a:gd name="T3" fmla="*/ 24 h 37"/>
                <a:gd name="T4" fmla="*/ 36 w 57"/>
                <a:gd name="T5" fmla="*/ 24 h 37"/>
                <a:gd name="T6" fmla="*/ 37 w 57"/>
                <a:gd name="T7" fmla="*/ 24 h 37"/>
                <a:gd name="T8" fmla="*/ 37 w 57"/>
                <a:gd name="T9" fmla="*/ 24 h 37"/>
                <a:gd name="T10" fmla="*/ 50 w 57"/>
                <a:gd name="T11" fmla="*/ 9 h 37"/>
                <a:gd name="T12" fmla="*/ 50 w 57"/>
                <a:gd name="T13" fmla="*/ 9 h 37"/>
                <a:gd name="T14" fmla="*/ 54 w 57"/>
                <a:gd name="T15" fmla="*/ 0 h 37"/>
                <a:gd name="T16" fmla="*/ 54 w 57"/>
                <a:gd name="T17" fmla="*/ 0 h 37"/>
                <a:gd name="T18" fmla="*/ 57 w 57"/>
                <a:gd name="T19" fmla="*/ 0 h 37"/>
                <a:gd name="T20" fmla="*/ 38 w 57"/>
                <a:gd name="T21" fmla="*/ 26 h 37"/>
                <a:gd name="T22" fmla="*/ 38 w 57"/>
                <a:gd name="T23" fmla="*/ 26 h 37"/>
                <a:gd name="T24" fmla="*/ 37 w 57"/>
                <a:gd name="T25" fmla="*/ 27 h 37"/>
                <a:gd name="T26" fmla="*/ 37 w 57"/>
                <a:gd name="T27" fmla="*/ 27 h 37"/>
                <a:gd name="T28" fmla="*/ 0 w 57"/>
                <a:gd name="T29" fmla="*/ 37 h 37"/>
                <a:gd name="T30" fmla="*/ 0 w 57"/>
                <a:gd name="T31" fmla="*/ 37 h 37"/>
                <a:gd name="T32" fmla="*/ 0 w 57"/>
                <a:gd name="T33" fmla="*/ 34 h 37"/>
                <a:gd name="T34" fmla="*/ 54 w 57"/>
                <a:gd name="T35" fmla="*/ 0 h 37"/>
                <a:gd name="T36" fmla="*/ 54 w 57"/>
                <a:gd name="T37" fmla="*/ 0 h 37"/>
                <a:gd name="T38" fmla="*/ 54 w 57"/>
                <a:gd name="T39" fmla="*/ 0 h 37"/>
                <a:gd name="T40" fmla="*/ 54 w 57"/>
                <a:gd name="T41" fmla="*/ 0 h 37"/>
                <a:gd name="T42" fmla="*/ 54 w 57"/>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7" h="37">
                  <a:moveTo>
                    <a:pt x="0" y="34"/>
                  </a:moveTo>
                  <a:cubicBezTo>
                    <a:pt x="0" y="34"/>
                    <a:pt x="21" y="31"/>
                    <a:pt x="36" y="24"/>
                  </a:cubicBezTo>
                  <a:cubicBezTo>
                    <a:pt x="36" y="24"/>
                    <a:pt x="36" y="24"/>
                    <a:pt x="36" y="24"/>
                  </a:cubicBezTo>
                  <a:cubicBezTo>
                    <a:pt x="36" y="24"/>
                    <a:pt x="36" y="24"/>
                    <a:pt x="37" y="24"/>
                  </a:cubicBezTo>
                  <a:cubicBezTo>
                    <a:pt x="37" y="24"/>
                    <a:pt x="37" y="24"/>
                    <a:pt x="37" y="24"/>
                  </a:cubicBezTo>
                  <a:cubicBezTo>
                    <a:pt x="43" y="20"/>
                    <a:pt x="48" y="14"/>
                    <a:pt x="50" y="9"/>
                  </a:cubicBezTo>
                  <a:cubicBezTo>
                    <a:pt x="50" y="9"/>
                    <a:pt x="50" y="9"/>
                    <a:pt x="50" y="9"/>
                  </a:cubicBezTo>
                  <a:cubicBezTo>
                    <a:pt x="53" y="4"/>
                    <a:pt x="54" y="0"/>
                    <a:pt x="54" y="0"/>
                  </a:cubicBezTo>
                  <a:cubicBezTo>
                    <a:pt x="54" y="0"/>
                    <a:pt x="54" y="0"/>
                    <a:pt x="54" y="0"/>
                  </a:cubicBezTo>
                  <a:cubicBezTo>
                    <a:pt x="57" y="0"/>
                    <a:pt x="57" y="0"/>
                    <a:pt x="57" y="0"/>
                  </a:cubicBezTo>
                  <a:cubicBezTo>
                    <a:pt x="56" y="0"/>
                    <a:pt x="53" y="19"/>
                    <a:pt x="38" y="26"/>
                  </a:cubicBezTo>
                  <a:cubicBezTo>
                    <a:pt x="38" y="26"/>
                    <a:pt x="38" y="26"/>
                    <a:pt x="38" y="26"/>
                  </a:cubicBezTo>
                  <a:cubicBezTo>
                    <a:pt x="38" y="27"/>
                    <a:pt x="37" y="27"/>
                    <a:pt x="37" y="27"/>
                  </a:cubicBezTo>
                  <a:cubicBezTo>
                    <a:pt x="37" y="27"/>
                    <a:pt x="37" y="27"/>
                    <a:pt x="37" y="27"/>
                  </a:cubicBezTo>
                  <a:cubicBezTo>
                    <a:pt x="22" y="34"/>
                    <a:pt x="0" y="37"/>
                    <a:pt x="0" y="37"/>
                  </a:cubicBezTo>
                  <a:cubicBezTo>
                    <a:pt x="0" y="37"/>
                    <a:pt x="0" y="37"/>
                    <a:pt x="0" y="37"/>
                  </a:cubicBezTo>
                  <a:cubicBezTo>
                    <a:pt x="0" y="34"/>
                    <a:pt x="0" y="34"/>
                    <a:pt x="0" y="34"/>
                  </a:cubicBezTo>
                  <a:close/>
                  <a:moveTo>
                    <a:pt x="54" y="0"/>
                  </a:moveTo>
                  <a:cubicBezTo>
                    <a:pt x="54" y="0"/>
                    <a:pt x="54" y="0"/>
                    <a:pt x="54" y="0"/>
                  </a:cubicBezTo>
                  <a:cubicBezTo>
                    <a:pt x="54" y="0"/>
                    <a:pt x="54" y="0"/>
                    <a:pt x="54" y="0"/>
                  </a:cubicBezTo>
                  <a:cubicBezTo>
                    <a:pt x="54" y="0"/>
                    <a:pt x="54" y="0"/>
                    <a:pt x="54" y="0"/>
                  </a:cubicBezTo>
                  <a:cubicBezTo>
                    <a:pt x="54" y="0"/>
                    <a:pt x="54" y="0"/>
                    <a:pt x="5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8" name="Freeform 1365"/>
            <p:cNvSpPr/>
            <p:nvPr/>
          </p:nvSpPr>
          <p:spPr bwMode="auto">
            <a:xfrm>
              <a:off x="7162801" y="7646988"/>
              <a:ext cx="107950" cy="73025"/>
            </a:xfrm>
            <a:custGeom>
              <a:avLst/>
              <a:gdLst>
                <a:gd name="T0" fmla="*/ 0 w 62"/>
                <a:gd name="T1" fmla="*/ 40 h 42"/>
                <a:gd name="T2" fmla="*/ 0 w 62"/>
                <a:gd name="T3" fmla="*/ 37 h 42"/>
                <a:gd name="T4" fmla="*/ 2 w 62"/>
                <a:gd name="T5" fmla="*/ 37 h 42"/>
                <a:gd name="T6" fmla="*/ 0 w 62"/>
                <a:gd name="T7" fmla="*/ 37 h 42"/>
                <a:gd name="T8" fmla="*/ 0 w 62"/>
                <a:gd name="T9" fmla="*/ 36 h 42"/>
                <a:gd name="T10" fmla="*/ 0 w 62"/>
                <a:gd name="T11" fmla="*/ 35 h 42"/>
                <a:gd name="T12" fmla="*/ 1 w 62"/>
                <a:gd name="T13" fmla="*/ 35 h 42"/>
                <a:gd name="T14" fmla="*/ 1 w 62"/>
                <a:gd name="T15" fmla="*/ 35 h 42"/>
                <a:gd name="T16" fmla="*/ 1 w 62"/>
                <a:gd name="T17" fmla="*/ 35 h 42"/>
                <a:gd name="T18" fmla="*/ 1 w 62"/>
                <a:gd name="T19" fmla="*/ 35 h 42"/>
                <a:gd name="T20" fmla="*/ 1 w 62"/>
                <a:gd name="T21" fmla="*/ 35 h 42"/>
                <a:gd name="T22" fmla="*/ 1 w 62"/>
                <a:gd name="T23" fmla="*/ 35 h 42"/>
                <a:gd name="T24" fmla="*/ 1 w 62"/>
                <a:gd name="T25" fmla="*/ 35 h 42"/>
                <a:gd name="T26" fmla="*/ 1 w 62"/>
                <a:gd name="T27" fmla="*/ 35 h 42"/>
                <a:gd name="T28" fmla="*/ 2 w 62"/>
                <a:gd name="T29" fmla="*/ 35 h 42"/>
                <a:gd name="T30" fmla="*/ 2 w 62"/>
                <a:gd name="T31" fmla="*/ 35 h 42"/>
                <a:gd name="T32" fmla="*/ 2 w 62"/>
                <a:gd name="T33" fmla="*/ 34 h 42"/>
                <a:gd name="T34" fmla="*/ 2 w 62"/>
                <a:gd name="T35" fmla="*/ 34 h 42"/>
                <a:gd name="T36" fmla="*/ 5 w 62"/>
                <a:gd name="T37" fmla="*/ 34 h 42"/>
                <a:gd name="T38" fmla="*/ 5 w 62"/>
                <a:gd name="T39" fmla="*/ 34 h 42"/>
                <a:gd name="T40" fmla="*/ 14 w 62"/>
                <a:gd name="T41" fmla="*/ 32 h 42"/>
                <a:gd name="T42" fmla="*/ 14 w 62"/>
                <a:gd name="T43" fmla="*/ 32 h 42"/>
                <a:gd name="T44" fmla="*/ 37 w 62"/>
                <a:gd name="T45" fmla="*/ 25 h 42"/>
                <a:gd name="T46" fmla="*/ 37 w 62"/>
                <a:gd name="T47" fmla="*/ 25 h 42"/>
                <a:gd name="T48" fmla="*/ 38 w 62"/>
                <a:gd name="T49" fmla="*/ 25 h 42"/>
                <a:gd name="T50" fmla="*/ 38 w 62"/>
                <a:gd name="T51" fmla="*/ 25 h 42"/>
                <a:gd name="T52" fmla="*/ 50 w 62"/>
                <a:gd name="T53" fmla="*/ 11 h 42"/>
                <a:gd name="T54" fmla="*/ 50 w 62"/>
                <a:gd name="T55" fmla="*/ 11 h 42"/>
                <a:gd name="T56" fmla="*/ 54 w 62"/>
                <a:gd name="T57" fmla="*/ 2 h 42"/>
                <a:gd name="T58" fmla="*/ 54 w 62"/>
                <a:gd name="T59" fmla="*/ 2 h 42"/>
                <a:gd name="T60" fmla="*/ 54 w 62"/>
                <a:gd name="T61" fmla="*/ 0 h 42"/>
                <a:gd name="T62" fmla="*/ 62 w 62"/>
                <a:gd name="T63" fmla="*/ 2 h 42"/>
                <a:gd name="T64" fmla="*/ 60 w 62"/>
                <a:gd name="T65" fmla="*/ 4 h 42"/>
                <a:gd name="T66" fmla="*/ 60 w 62"/>
                <a:gd name="T67" fmla="*/ 5 h 42"/>
                <a:gd name="T68" fmla="*/ 60 w 62"/>
                <a:gd name="T69" fmla="*/ 5 h 42"/>
                <a:gd name="T70" fmla="*/ 60 w 62"/>
                <a:gd name="T71" fmla="*/ 7 h 42"/>
                <a:gd name="T72" fmla="*/ 60 w 62"/>
                <a:gd name="T73" fmla="*/ 7 h 42"/>
                <a:gd name="T74" fmla="*/ 57 w 62"/>
                <a:gd name="T75" fmla="*/ 14 h 42"/>
                <a:gd name="T76" fmla="*/ 57 w 62"/>
                <a:gd name="T77" fmla="*/ 14 h 42"/>
                <a:gd name="T78" fmla="*/ 41 w 62"/>
                <a:gd name="T79" fmla="*/ 31 h 42"/>
                <a:gd name="T80" fmla="*/ 41 w 62"/>
                <a:gd name="T81" fmla="*/ 31 h 42"/>
                <a:gd name="T82" fmla="*/ 40 w 62"/>
                <a:gd name="T83" fmla="*/ 32 h 42"/>
                <a:gd name="T84" fmla="*/ 40 w 62"/>
                <a:gd name="T85" fmla="*/ 32 h 42"/>
                <a:gd name="T86" fmla="*/ 3 w 62"/>
                <a:gd name="T87" fmla="*/ 42 h 42"/>
                <a:gd name="T88" fmla="*/ 3 w 62"/>
                <a:gd name="T89" fmla="*/ 42 h 42"/>
                <a:gd name="T90" fmla="*/ 0 w 62"/>
                <a:gd name="T91" fmla="*/ 42 h 42"/>
                <a:gd name="T92" fmla="*/ 0 w 62"/>
                <a:gd name="T93"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2" h="42">
                  <a:moveTo>
                    <a:pt x="0" y="40"/>
                  </a:moveTo>
                  <a:cubicBezTo>
                    <a:pt x="0" y="37"/>
                    <a:pt x="0" y="37"/>
                    <a:pt x="0" y="37"/>
                  </a:cubicBezTo>
                  <a:cubicBezTo>
                    <a:pt x="2" y="37"/>
                    <a:pt x="2" y="37"/>
                    <a:pt x="2" y="37"/>
                  </a:cubicBezTo>
                  <a:cubicBezTo>
                    <a:pt x="0" y="37"/>
                    <a:pt x="0" y="37"/>
                    <a:pt x="0" y="37"/>
                  </a:cubicBezTo>
                  <a:cubicBezTo>
                    <a:pt x="0" y="36"/>
                    <a:pt x="0" y="36"/>
                    <a:pt x="0" y="36"/>
                  </a:cubicBezTo>
                  <a:cubicBezTo>
                    <a:pt x="0" y="35"/>
                    <a:pt x="0" y="35"/>
                    <a:pt x="0" y="35"/>
                  </a:cubicBezTo>
                  <a:cubicBezTo>
                    <a:pt x="1" y="35"/>
                    <a:pt x="1" y="35"/>
                    <a:pt x="1" y="35"/>
                  </a:cubicBezTo>
                  <a:cubicBezTo>
                    <a:pt x="1" y="35"/>
                    <a:pt x="1" y="35"/>
                    <a:pt x="1" y="35"/>
                  </a:cubicBezTo>
                  <a:cubicBezTo>
                    <a:pt x="1" y="35"/>
                    <a:pt x="1" y="35"/>
                    <a:pt x="1" y="35"/>
                  </a:cubicBezTo>
                  <a:cubicBezTo>
                    <a:pt x="1" y="35"/>
                    <a:pt x="1" y="35"/>
                    <a:pt x="1" y="35"/>
                  </a:cubicBezTo>
                  <a:cubicBezTo>
                    <a:pt x="1" y="35"/>
                    <a:pt x="1" y="35"/>
                    <a:pt x="1" y="35"/>
                  </a:cubicBezTo>
                  <a:cubicBezTo>
                    <a:pt x="1" y="35"/>
                    <a:pt x="1" y="35"/>
                    <a:pt x="1" y="35"/>
                  </a:cubicBezTo>
                  <a:cubicBezTo>
                    <a:pt x="1" y="35"/>
                    <a:pt x="1" y="35"/>
                    <a:pt x="1" y="35"/>
                  </a:cubicBezTo>
                  <a:cubicBezTo>
                    <a:pt x="1" y="35"/>
                    <a:pt x="1" y="35"/>
                    <a:pt x="1" y="35"/>
                  </a:cubicBezTo>
                  <a:cubicBezTo>
                    <a:pt x="2" y="35"/>
                    <a:pt x="2" y="35"/>
                    <a:pt x="2" y="35"/>
                  </a:cubicBezTo>
                  <a:cubicBezTo>
                    <a:pt x="2" y="35"/>
                    <a:pt x="2" y="35"/>
                    <a:pt x="2" y="35"/>
                  </a:cubicBezTo>
                  <a:cubicBezTo>
                    <a:pt x="2" y="35"/>
                    <a:pt x="2" y="35"/>
                    <a:pt x="2" y="34"/>
                  </a:cubicBezTo>
                  <a:cubicBezTo>
                    <a:pt x="2" y="34"/>
                    <a:pt x="2" y="34"/>
                    <a:pt x="2" y="34"/>
                  </a:cubicBezTo>
                  <a:cubicBezTo>
                    <a:pt x="3" y="34"/>
                    <a:pt x="4" y="34"/>
                    <a:pt x="5" y="34"/>
                  </a:cubicBezTo>
                  <a:cubicBezTo>
                    <a:pt x="5" y="34"/>
                    <a:pt x="5" y="34"/>
                    <a:pt x="5" y="34"/>
                  </a:cubicBezTo>
                  <a:cubicBezTo>
                    <a:pt x="7" y="34"/>
                    <a:pt x="10" y="33"/>
                    <a:pt x="14" y="32"/>
                  </a:cubicBezTo>
                  <a:cubicBezTo>
                    <a:pt x="14" y="32"/>
                    <a:pt x="14" y="32"/>
                    <a:pt x="14" y="32"/>
                  </a:cubicBezTo>
                  <a:cubicBezTo>
                    <a:pt x="21" y="31"/>
                    <a:pt x="30" y="28"/>
                    <a:pt x="37" y="25"/>
                  </a:cubicBezTo>
                  <a:cubicBezTo>
                    <a:pt x="37" y="25"/>
                    <a:pt x="37" y="25"/>
                    <a:pt x="37" y="25"/>
                  </a:cubicBezTo>
                  <a:cubicBezTo>
                    <a:pt x="37" y="25"/>
                    <a:pt x="37" y="25"/>
                    <a:pt x="38" y="25"/>
                  </a:cubicBezTo>
                  <a:cubicBezTo>
                    <a:pt x="38" y="25"/>
                    <a:pt x="38" y="25"/>
                    <a:pt x="38" y="25"/>
                  </a:cubicBezTo>
                  <a:cubicBezTo>
                    <a:pt x="44" y="22"/>
                    <a:pt x="48" y="16"/>
                    <a:pt x="50" y="11"/>
                  </a:cubicBezTo>
                  <a:cubicBezTo>
                    <a:pt x="50" y="11"/>
                    <a:pt x="50" y="11"/>
                    <a:pt x="50" y="11"/>
                  </a:cubicBezTo>
                  <a:cubicBezTo>
                    <a:pt x="53" y="6"/>
                    <a:pt x="54" y="2"/>
                    <a:pt x="54" y="2"/>
                  </a:cubicBezTo>
                  <a:cubicBezTo>
                    <a:pt x="54" y="2"/>
                    <a:pt x="54" y="2"/>
                    <a:pt x="54" y="2"/>
                  </a:cubicBezTo>
                  <a:cubicBezTo>
                    <a:pt x="54" y="0"/>
                    <a:pt x="54" y="0"/>
                    <a:pt x="54" y="0"/>
                  </a:cubicBezTo>
                  <a:cubicBezTo>
                    <a:pt x="62" y="2"/>
                    <a:pt x="62" y="2"/>
                    <a:pt x="62" y="2"/>
                  </a:cubicBezTo>
                  <a:cubicBezTo>
                    <a:pt x="60" y="4"/>
                    <a:pt x="60" y="4"/>
                    <a:pt x="60" y="4"/>
                  </a:cubicBezTo>
                  <a:cubicBezTo>
                    <a:pt x="60" y="4"/>
                    <a:pt x="60" y="4"/>
                    <a:pt x="60" y="5"/>
                  </a:cubicBezTo>
                  <a:cubicBezTo>
                    <a:pt x="60" y="5"/>
                    <a:pt x="60" y="5"/>
                    <a:pt x="60" y="5"/>
                  </a:cubicBezTo>
                  <a:cubicBezTo>
                    <a:pt x="60" y="5"/>
                    <a:pt x="60" y="6"/>
                    <a:pt x="60" y="7"/>
                  </a:cubicBezTo>
                  <a:cubicBezTo>
                    <a:pt x="60" y="7"/>
                    <a:pt x="60" y="7"/>
                    <a:pt x="60" y="7"/>
                  </a:cubicBezTo>
                  <a:cubicBezTo>
                    <a:pt x="59" y="9"/>
                    <a:pt x="58" y="12"/>
                    <a:pt x="57" y="14"/>
                  </a:cubicBezTo>
                  <a:cubicBezTo>
                    <a:pt x="57" y="14"/>
                    <a:pt x="57" y="14"/>
                    <a:pt x="57" y="14"/>
                  </a:cubicBezTo>
                  <a:cubicBezTo>
                    <a:pt x="54" y="20"/>
                    <a:pt x="49" y="27"/>
                    <a:pt x="41" y="31"/>
                  </a:cubicBezTo>
                  <a:cubicBezTo>
                    <a:pt x="41" y="31"/>
                    <a:pt x="41" y="31"/>
                    <a:pt x="41" y="31"/>
                  </a:cubicBezTo>
                  <a:cubicBezTo>
                    <a:pt x="40" y="31"/>
                    <a:pt x="40" y="31"/>
                    <a:pt x="40" y="32"/>
                  </a:cubicBezTo>
                  <a:cubicBezTo>
                    <a:pt x="40" y="32"/>
                    <a:pt x="40" y="32"/>
                    <a:pt x="40" y="32"/>
                  </a:cubicBezTo>
                  <a:cubicBezTo>
                    <a:pt x="25" y="38"/>
                    <a:pt x="5" y="41"/>
                    <a:pt x="3" y="42"/>
                  </a:cubicBezTo>
                  <a:cubicBezTo>
                    <a:pt x="3" y="42"/>
                    <a:pt x="3" y="42"/>
                    <a:pt x="3" y="42"/>
                  </a:cubicBezTo>
                  <a:cubicBezTo>
                    <a:pt x="0" y="42"/>
                    <a:pt x="0" y="42"/>
                    <a:pt x="0" y="42"/>
                  </a:cubicBezTo>
                  <a:cubicBezTo>
                    <a:pt x="0" y="40"/>
                    <a:pt x="0" y="40"/>
                    <a:pt x="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09" name="Freeform 1366"/>
            <p:cNvSpPr/>
            <p:nvPr/>
          </p:nvSpPr>
          <p:spPr bwMode="auto">
            <a:xfrm>
              <a:off x="7065964" y="7685088"/>
              <a:ext cx="128588" cy="176213"/>
            </a:xfrm>
            <a:custGeom>
              <a:avLst/>
              <a:gdLst>
                <a:gd name="T0" fmla="*/ 7 w 74"/>
                <a:gd name="T1" fmla="*/ 69 h 101"/>
                <a:gd name="T2" fmla="*/ 31 w 74"/>
                <a:gd name="T3" fmla="*/ 6 h 101"/>
                <a:gd name="T4" fmla="*/ 31 w 74"/>
                <a:gd name="T5" fmla="*/ 6 h 101"/>
                <a:gd name="T6" fmla="*/ 66 w 74"/>
                <a:gd name="T7" fmla="*/ 24 h 101"/>
                <a:gd name="T8" fmla="*/ 66 w 74"/>
                <a:gd name="T9" fmla="*/ 24 h 101"/>
                <a:gd name="T10" fmla="*/ 70 w 74"/>
                <a:gd name="T11" fmla="*/ 38 h 101"/>
                <a:gd name="T12" fmla="*/ 70 w 74"/>
                <a:gd name="T13" fmla="*/ 38 h 101"/>
                <a:gd name="T14" fmla="*/ 44 w 74"/>
                <a:gd name="T15" fmla="*/ 95 h 101"/>
                <a:gd name="T16" fmla="*/ 44 w 74"/>
                <a:gd name="T17" fmla="*/ 95 h 101"/>
                <a:gd name="T18" fmla="*/ 43 w 74"/>
                <a:gd name="T19" fmla="*/ 94 h 101"/>
                <a:gd name="T20" fmla="*/ 41 w 74"/>
                <a:gd name="T21" fmla="*/ 93 h 101"/>
                <a:gd name="T22" fmla="*/ 67 w 74"/>
                <a:gd name="T23" fmla="*/ 39 h 101"/>
                <a:gd name="T24" fmla="*/ 67 w 74"/>
                <a:gd name="T25" fmla="*/ 39 h 101"/>
                <a:gd name="T26" fmla="*/ 63 w 74"/>
                <a:gd name="T27" fmla="*/ 25 h 101"/>
                <a:gd name="T28" fmla="*/ 63 w 74"/>
                <a:gd name="T29" fmla="*/ 25 h 101"/>
                <a:gd name="T30" fmla="*/ 32 w 74"/>
                <a:gd name="T31" fmla="*/ 9 h 101"/>
                <a:gd name="T32" fmla="*/ 32 w 74"/>
                <a:gd name="T33" fmla="*/ 9 h 101"/>
                <a:gd name="T34" fmla="*/ 10 w 74"/>
                <a:gd name="T35" fmla="*/ 68 h 101"/>
                <a:gd name="T36" fmla="*/ 10 w 74"/>
                <a:gd name="T37" fmla="*/ 68 h 101"/>
                <a:gd name="T38" fmla="*/ 14 w 74"/>
                <a:gd name="T39" fmla="*/ 79 h 101"/>
                <a:gd name="T40" fmla="*/ 14 w 74"/>
                <a:gd name="T41" fmla="*/ 79 h 101"/>
                <a:gd name="T42" fmla="*/ 25 w 74"/>
                <a:gd name="T43" fmla="*/ 94 h 101"/>
                <a:gd name="T44" fmla="*/ 25 w 74"/>
                <a:gd name="T45" fmla="*/ 94 h 101"/>
                <a:gd name="T46" fmla="*/ 38 w 74"/>
                <a:gd name="T47" fmla="*/ 95 h 101"/>
                <a:gd name="T48" fmla="*/ 38 w 74"/>
                <a:gd name="T49" fmla="*/ 95 h 101"/>
                <a:gd name="T50" fmla="*/ 41 w 74"/>
                <a:gd name="T51" fmla="*/ 93 h 101"/>
                <a:gd name="T52" fmla="*/ 41 w 74"/>
                <a:gd name="T53" fmla="*/ 93 h 101"/>
                <a:gd name="T54" fmla="*/ 43 w 74"/>
                <a:gd name="T55" fmla="*/ 94 h 101"/>
                <a:gd name="T56" fmla="*/ 44 w 74"/>
                <a:gd name="T57" fmla="*/ 95 h 101"/>
                <a:gd name="T58" fmla="*/ 39 w 74"/>
                <a:gd name="T59" fmla="*/ 98 h 101"/>
                <a:gd name="T60" fmla="*/ 39 w 74"/>
                <a:gd name="T61" fmla="*/ 98 h 101"/>
                <a:gd name="T62" fmla="*/ 24 w 74"/>
                <a:gd name="T63" fmla="*/ 96 h 101"/>
                <a:gd name="T64" fmla="*/ 24 w 74"/>
                <a:gd name="T65" fmla="*/ 96 h 101"/>
                <a:gd name="T66" fmla="*/ 12 w 74"/>
                <a:gd name="T67" fmla="*/ 80 h 101"/>
                <a:gd name="T68" fmla="*/ 12 w 74"/>
                <a:gd name="T69" fmla="*/ 80 h 101"/>
                <a:gd name="T70" fmla="*/ 7 w 74"/>
                <a:gd name="T71" fmla="*/ 69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4" h="101">
                  <a:moveTo>
                    <a:pt x="7" y="69"/>
                  </a:moveTo>
                  <a:cubicBezTo>
                    <a:pt x="0" y="47"/>
                    <a:pt x="13" y="15"/>
                    <a:pt x="31" y="6"/>
                  </a:cubicBezTo>
                  <a:cubicBezTo>
                    <a:pt x="31" y="6"/>
                    <a:pt x="31" y="6"/>
                    <a:pt x="31" y="6"/>
                  </a:cubicBezTo>
                  <a:cubicBezTo>
                    <a:pt x="45" y="0"/>
                    <a:pt x="59" y="9"/>
                    <a:pt x="66" y="24"/>
                  </a:cubicBezTo>
                  <a:cubicBezTo>
                    <a:pt x="66" y="24"/>
                    <a:pt x="66" y="24"/>
                    <a:pt x="66" y="24"/>
                  </a:cubicBezTo>
                  <a:cubicBezTo>
                    <a:pt x="68" y="28"/>
                    <a:pt x="70" y="33"/>
                    <a:pt x="70" y="38"/>
                  </a:cubicBezTo>
                  <a:cubicBezTo>
                    <a:pt x="70" y="38"/>
                    <a:pt x="70" y="38"/>
                    <a:pt x="70" y="38"/>
                  </a:cubicBezTo>
                  <a:cubicBezTo>
                    <a:pt x="74" y="61"/>
                    <a:pt x="63" y="78"/>
                    <a:pt x="44" y="95"/>
                  </a:cubicBezTo>
                  <a:cubicBezTo>
                    <a:pt x="44" y="95"/>
                    <a:pt x="44" y="95"/>
                    <a:pt x="44" y="95"/>
                  </a:cubicBezTo>
                  <a:cubicBezTo>
                    <a:pt x="43" y="94"/>
                    <a:pt x="43" y="94"/>
                    <a:pt x="43" y="94"/>
                  </a:cubicBezTo>
                  <a:cubicBezTo>
                    <a:pt x="41" y="93"/>
                    <a:pt x="41" y="93"/>
                    <a:pt x="41" y="93"/>
                  </a:cubicBezTo>
                  <a:cubicBezTo>
                    <a:pt x="61" y="75"/>
                    <a:pt x="71" y="60"/>
                    <a:pt x="67" y="39"/>
                  </a:cubicBezTo>
                  <a:cubicBezTo>
                    <a:pt x="67" y="39"/>
                    <a:pt x="67" y="39"/>
                    <a:pt x="67" y="39"/>
                  </a:cubicBezTo>
                  <a:cubicBezTo>
                    <a:pt x="67" y="34"/>
                    <a:pt x="65" y="29"/>
                    <a:pt x="63" y="25"/>
                  </a:cubicBezTo>
                  <a:cubicBezTo>
                    <a:pt x="63" y="25"/>
                    <a:pt x="63" y="25"/>
                    <a:pt x="63" y="25"/>
                  </a:cubicBezTo>
                  <a:cubicBezTo>
                    <a:pt x="56" y="11"/>
                    <a:pt x="44" y="3"/>
                    <a:pt x="32" y="9"/>
                  </a:cubicBezTo>
                  <a:cubicBezTo>
                    <a:pt x="32" y="9"/>
                    <a:pt x="32" y="9"/>
                    <a:pt x="32" y="9"/>
                  </a:cubicBezTo>
                  <a:cubicBezTo>
                    <a:pt x="16" y="16"/>
                    <a:pt x="3" y="48"/>
                    <a:pt x="10" y="68"/>
                  </a:cubicBezTo>
                  <a:cubicBezTo>
                    <a:pt x="10" y="68"/>
                    <a:pt x="10" y="68"/>
                    <a:pt x="10" y="68"/>
                  </a:cubicBezTo>
                  <a:cubicBezTo>
                    <a:pt x="11" y="72"/>
                    <a:pt x="13" y="75"/>
                    <a:pt x="14" y="79"/>
                  </a:cubicBezTo>
                  <a:cubicBezTo>
                    <a:pt x="14" y="79"/>
                    <a:pt x="14" y="79"/>
                    <a:pt x="14" y="79"/>
                  </a:cubicBezTo>
                  <a:cubicBezTo>
                    <a:pt x="18" y="85"/>
                    <a:pt x="21" y="91"/>
                    <a:pt x="25" y="94"/>
                  </a:cubicBezTo>
                  <a:cubicBezTo>
                    <a:pt x="25" y="94"/>
                    <a:pt x="25" y="94"/>
                    <a:pt x="25" y="94"/>
                  </a:cubicBezTo>
                  <a:cubicBezTo>
                    <a:pt x="29" y="97"/>
                    <a:pt x="33" y="97"/>
                    <a:pt x="38" y="95"/>
                  </a:cubicBezTo>
                  <a:cubicBezTo>
                    <a:pt x="38" y="95"/>
                    <a:pt x="38" y="95"/>
                    <a:pt x="38" y="95"/>
                  </a:cubicBezTo>
                  <a:cubicBezTo>
                    <a:pt x="39" y="95"/>
                    <a:pt x="40" y="94"/>
                    <a:pt x="41" y="93"/>
                  </a:cubicBezTo>
                  <a:cubicBezTo>
                    <a:pt x="41" y="93"/>
                    <a:pt x="41" y="93"/>
                    <a:pt x="41" y="93"/>
                  </a:cubicBezTo>
                  <a:cubicBezTo>
                    <a:pt x="43" y="94"/>
                    <a:pt x="43" y="94"/>
                    <a:pt x="43" y="94"/>
                  </a:cubicBezTo>
                  <a:cubicBezTo>
                    <a:pt x="44" y="95"/>
                    <a:pt x="44" y="95"/>
                    <a:pt x="44" y="95"/>
                  </a:cubicBezTo>
                  <a:cubicBezTo>
                    <a:pt x="42" y="96"/>
                    <a:pt x="41" y="97"/>
                    <a:pt x="39" y="98"/>
                  </a:cubicBezTo>
                  <a:cubicBezTo>
                    <a:pt x="39" y="98"/>
                    <a:pt x="39" y="98"/>
                    <a:pt x="39" y="98"/>
                  </a:cubicBezTo>
                  <a:cubicBezTo>
                    <a:pt x="34" y="101"/>
                    <a:pt x="28" y="100"/>
                    <a:pt x="24" y="96"/>
                  </a:cubicBezTo>
                  <a:cubicBezTo>
                    <a:pt x="24" y="96"/>
                    <a:pt x="24" y="96"/>
                    <a:pt x="24" y="96"/>
                  </a:cubicBezTo>
                  <a:cubicBezTo>
                    <a:pt x="19" y="93"/>
                    <a:pt x="15" y="87"/>
                    <a:pt x="12" y="80"/>
                  </a:cubicBezTo>
                  <a:cubicBezTo>
                    <a:pt x="12" y="80"/>
                    <a:pt x="12" y="80"/>
                    <a:pt x="12" y="80"/>
                  </a:cubicBezTo>
                  <a:cubicBezTo>
                    <a:pt x="10" y="77"/>
                    <a:pt x="8" y="73"/>
                    <a:pt x="7"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0" name="Freeform 1367"/>
            <p:cNvSpPr>
              <a:spLocks noEditPoints="1"/>
            </p:cNvSpPr>
            <p:nvPr/>
          </p:nvSpPr>
          <p:spPr bwMode="auto">
            <a:xfrm>
              <a:off x="7070726" y="7688263"/>
              <a:ext cx="122238" cy="174625"/>
            </a:xfrm>
            <a:custGeom>
              <a:avLst/>
              <a:gdLst>
                <a:gd name="T0" fmla="*/ 30 w 70"/>
                <a:gd name="T1" fmla="*/ 100 h 100"/>
                <a:gd name="T2" fmla="*/ 19 w 70"/>
                <a:gd name="T3" fmla="*/ 96 h 100"/>
                <a:gd name="T4" fmla="*/ 19 w 70"/>
                <a:gd name="T5" fmla="*/ 96 h 100"/>
                <a:gd name="T6" fmla="*/ 7 w 70"/>
                <a:gd name="T7" fmla="*/ 79 h 100"/>
                <a:gd name="T8" fmla="*/ 7 w 70"/>
                <a:gd name="T9" fmla="*/ 79 h 100"/>
                <a:gd name="T10" fmla="*/ 2 w 70"/>
                <a:gd name="T11" fmla="*/ 67 h 100"/>
                <a:gd name="T12" fmla="*/ 2 w 70"/>
                <a:gd name="T13" fmla="*/ 67 h 100"/>
                <a:gd name="T14" fmla="*/ 4 w 70"/>
                <a:gd name="T15" fmla="*/ 67 h 100"/>
                <a:gd name="T16" fmla="*/ 2 w 70"/>
                <a:gd name="T17" fmla="*/ 67 h 100"/>
                <a:gd name="T18" fmla="*/ 0 w 70"/>
                <a:gd name="T19" fmla="*/ 53 h 100"/>
                <a:gd name="T20" fmla="*/ 0 w 70"/>
                <a:gd name="T21" fmla="*/ 53 h 100"/>
                <a:gd name="T22" fmla="*/ 27 w 70"/>
                <a:gd name="T23" fmla="*/ 2 h 100"/>
                <a:gd name="T24" fmla="*/ 27 w 70"/>
                <a:gd name="T25" fmla="*/ 2 h 100"/>
                <a:gd name="T26" fmla="*/ 37 w 70"/>
                <a:gd name="T27" fmla="*/ 0 h 100"/>
                <a:gd name="T28" fmla="*/ 37 w 70"/>
                <a:gd name="T29" fmla="*/ 0 h 100"/>
                <a:gd name="T30" fmla="*/ 65 w 70"/>
                <a:gd name="T31" fmla="*/ 21 h 100"/>
                <a:gd name="T32" fmla="*/ 65 w 70"/>
                <a:gd name="T33" fmla="*/ 21 h 100"/>
                <a:gd name="T34" fmla="*/ 69 w 70"/>
                <a:gd name="T35" fmla="*/ 36 h 100"/>
                <a:gd name="T36" fmla="*/ 69 w 70"/>
                <a:gd name="T37" fmla="*/ 36 h 100"/>
                <a:gd name="T38" fmla="*/ 70 w 70"/>
                <a:gd name="T39" fmla="*/ 44 h 100"/>
                <a:gd name="T40" fmla="*/ 70 w 70"/>
                <a:gd name="T41" fmla="*/ 44 h 100"/>
                <a:gd name="T42" fmla="*/ 43 w 70"/>
                <a:gd name="T43" fmla="*/ 93 h 100"/>
                <a:gd name="T44" fmla="*/ 43 w 70"/>
                <a:gd name="T45" fmla="*/ 93 h 100"/>
                <a:gd name="T46" fmla="*/ 43 w 70"/>
                <a:gd name="T47" fmla="*/ 93 h 100"/>
                <a:gd name="T48" fmla="*/ 42 w 70"/>
                <a:gd name="T49" fmla="*/ 94 h 100"/>
                <a:gd name="T50" fmla="*/ 41 w 70"/>
                <a:gd name="T51" fmla="*/ 95 h 100"/>
                <a:gd name="T52" fmla="*/ 41 w 70"/>
                <a:gd name="T53" fmla="*/ 95 h 100"/>
                <a:gd name="T54" fmla="*/ 40 w 70"/>
                <a:gd name="T55" fmla="*/ 96 h 100"/>
                <a:gd name="T56" fmla="*/ 40 w 70"/>
                <a:gd name="T57" fmla="*/ 96 h 100"/>
                <a:gd name="T58" fmla="*/ 37 w 70"/>
                <a:gd name="T59" fmla="*/ 98 h 100"/>
                <a:gd name="T60" fmla="*/ 37 w 70"/>
                <a:gd name="T61" fmla="*/ 98 h 100"/>
                <a:gd name="T62" fmla="*/ 30 w 70"/>
                <a:gd name="T63" fmla="*/ 100 h 100"/>
                <a:gd name="T64" fmla="*/ 30 w 70"/>
                <a:gd name="T65" fmla="*/ 100 h 100"/>
                <a:gd name="T66" fmla="*/ 30 w 70"/>
                <a:gd name="T67" fmla="*/ 100 h 100"/>
                <a:gd name="T68" fmla="*/ 37 w 70"/>
                <a:gd name="T69" fmla="*/ 7 h 100"/>
                <a:gd name="T70" fmla="*/ 30 w 70"/>
                <a:gd name="T71" fmla="*/ 9 h 100"/>
                <a:gd name="T72" fmla="*/ 30 w 70"/>
                <a:gd name="T73" fmla="*/ 9 h 100"/>
                <a:gd name="T74" fmla="*/ 7 w 70"/>
                <a:gd name="T75" fmla="*/ 54 h 100"/>
                <a:gd name="T76" fmla="*/ 7 w 70"/>
                <a:gd name="T77" fmla="*/ 54 h 100"/>
                <a:gd name="T78" fmla="*/ 9 w 70"/>
                <a:gd name="T79" fmla="*/ 65 h 100"/>
                <a:gd name="T80" fmla="*/ 9 w 70"/>
                <a:gd name="T81" fmla="*/ 65 h 100"/>
                <a:gd name="T82" fmla="*/ 13 w 70"/>
                <a:gd name="T83" fmla="*/ 76 h 100"/>
                <a:gd name="T84" fmla="*/ 13 w 70"/>
                <a:gd name="T85" fmla="*/ 76 h 100"/>
                <a:gd name="T86" fmla="*/ 24 w 70"/>
                <a:gd name="T87" fmla="*/ 90 h 100"/>
                <a:gd name="T88" fmla="*/ 24 w 70"/>
                <a:gd name="T89" fmla="*/ 90 h 100"/>
                <a:gd name="T90" fmla="*/ 30 w 70"/>
                <a:gd name="T91" fmla="*/ 92 h 100"/>
                <a:gd name="T92" fmla="*/ 30 w 70"/>
                <a:gd name="T93" fmla="*/ 92 h 100"/>
                <a:gd name="T94" fmla="*/ 34 w 70"/>
                <a:gd name="T95" fmla="*/ 92 h 100"/>
                <a:gd name="T96" fmla="*/ 34 w 70"/>
                <a:gd name="T97" fmla="*/ 92 h 100"/>
                <a:gd name="T98" fmla="*/ 37 w 70"/>
                <a:gd name="T99" fmla="*/ 89 h 100"/>
                <a:gd name="T100" fmla="*/ 37 w 70"/>
                <a:gd name="T101" fmla="*/ 89 h 100"/>
                <a:gd name="T102" fmla="*/ 63 w 70"/>
                <a:gd name="T103" fmla="*/ 44 h 100"/>
                <a:gd name="T104" fmla="*/ 63 w 70"/>
                <a:gd name="T105" fmla="*/ 44 h 100"/>
                <a:gd name="T106" fmla="*/ 62 w 70"/>
                <a:gd name="T107" fmla="*/ 37 h 100"/>
                <a:gd name="T108" fmla="*/ 62 w 70"/>
                <a:gd name="T109" fmla="*/ 37 h 100"/>
                <a:gd name="T110" fmla="*/ 58 w 70"/>
                <a:gd name="T111" fmla="*/ 24 h 100"/>
                <a:gd name="T112" fmla="*/ 58 w 70"/>
                <a:gd name="T113" fmla="*/ 24 h 100"/>
                <a:gd name="T114" fmla="*/ 37 w 70"/>
                <a:gd name="T115" fmla="*/ 7 h 100"/>
                <a:gd name="T116" fmla="*/ 37 w 70"/>
                <a:gd name="T117" fmla="*/ 7 h 100"/>
                <a:gd name="T118" fmla="*/ 37 w 70"/>
                <a:gd name="T119" fmla="*/ 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 h="100">
                  <a:moveTo>
                    <a:pt x="30" y="100"/>
                  </a:moveTo>
                  <a:cubicBezTo>
                    <a:pt x="26" y="100"/>
                    <a:pt x="22" y="98"/>
                    <a:pt x="19" y="96"/>
                  </a:cubicBezTo>
                  <a:cubicBezTo>
                    <a:pt x="19" y="96"/>
                    <a:pt x="19" y="96"/>
                    <a:pt x="19" y="96"/>
                  </a:cubicBezTo>
                  <a:cubicBezTo>
                    <a:pt x="14" y="92"/>
                    <a:pt x="10" y="86"/>
                    <a:pt x="7" y="79"/>
                  </a:cubicBezTo>
                  <a:cubicBezTo>
                    <a:pt x="7" y="79"/>
                    <a:pt x="7" y="79"/>
                    <a:pt x="7" y="79"/>
                  </a:cubicBezTo>
                  <a:cubicBezTo>
                    <a:pt x="5" y="75"/>
                    <a:pt x="4" y="71"/>
                    <a:pt x="2" y="67"/>
                  </a:cubicBezTo>
                  <a:cubicBezTo>
                    <a:pt x="2" y="67"/>
                    <a:pt x="2" y="67"/>
                    <a:pt x="2" y="67"/>
                  </a:cubicBezTo>
                  <a:cubicBezTo>
                    <a:pt x="4" y="67"/>
                    <a:pt x="4" y="67"/>
                    <a:pt x="4" y="67"/>
                  </a:cubicBezTo>
                  <a:cubicBezTo>
                    <a:pt x="2" y="67"/>
                    <a:pt x="2" y="67"/>
                    <a:pt x="2" y="67"/>
                  </a:cubicBezTo>
                  <a:cubicBezTo>
                    <a:pt x="1" y="63"/>
                    <a:pt x="0" y="58"/>
                    <a:pt x="0" y="53"/>
                  </a:cubicBezTo>
                  <a:cubicBezTo>
                    <a:pt x="0" y="53"/>
                    <a:pt x="0" y="53"/>
                    <a:pt x="0" y="53"/>
                  </a:cubicBezTo>
                  <a:cubicBezTo>
                    <a:pt x="0" y="33"/>
                    <a:pt x="12" y="10"/>
                    <a:pt x="27" y="2"/>
                  </a:cubicBezTo>
                  <a:cubicBezTo>
                    <a:pt x="27" y="2"/>
                    <a:pt x="27" y="2"/>
                    <a:pt x="27" y="2"/>
                  </a:cubicBezTo>
                  <a:cubicBezTo>
                    <a:pt x="30" y="1"/>
                    <a:pt x="34" y="0"/>
                    <a:pt x="37" y="0"/>
                  </a:cubicBezTo>
                  <a:cubicBezTo>
                    <a:pt x="37" y="0"/>
                    <a:pt x="37" y="0"/>
                    <a:pt x="37" y="0"/>
                  </a:cubicBezTo>
                  <a:cubicBezTo>
                    <a:pt x="49" y="0"/>
                    <a:pt x="59" y="9"/>
                    <a:pt x="65" y="21"/>
                  </a:cubicBezTo>
                  <a:cubicBezTo>
                    <a:pt x="65" y="21"/>
                    <a:pt x="65" y="21"/>
                    <a:pt x="65" y="21"/>
                  </a:cubicBezTo>
                  <a:cubicBezTo>
                    <a:pt x="67" y="26"/>
                    <a:pt x="69" y="31"/>
                    <a:pt x="69" y="36"/>
                  </a:cubicBezTo>
                  <a:cubicBezTo>
                    <a:pt x="69" y="36"/>
                    <a:pt x="69" y="36"/>
                    <a:pt x="69" y="36"/>
                  </a:cubicBezTo>
                  <a:cubicBezTo>
                    <a:pt x="70" y="39"/>
                    <a:pt x="70" y="42"/>
                    <a:pt x="70" y="44"/>
                  </a:cubicBezTo>
                  <a:cubicBezTo>
                    <a:pt x="70" y="44"/>
                    <a:pt x="70" y="44"/>
                    <a:pt x="70" y="44"/>
                  </a:cubicBezTo>
                  <a:cubicBezTo>
                    <a:pt x="70" y="63"/>
                    <a:pt x="60" y="78"/>
                    <a:pt x="43" y="93"/>
                  </a:cubicBezTo>
                  <a:cubicBezTo>
                    <a:pt x="43" y="93"/>
                    <a:pt x="43" y="93"/>
                    <a:pt x="43" y="93"/>
                  </a:cubicBezTo>
                  <a:cubicBezTo>
                    <a:pt x="43" y="93"/>
                    <a:pt x="43" y="93"/>
                    <a:pt x="43" y="93"/>
                  </a:cubicBezTo>
                  <a:cubicBezTo>
                    <a:pt x="42" y="94"/>
                    <a:pt x="42" y="94"/>
                    <a:pt x="42" y="94"/>
                  </a:cubicBezTo>
                  <a:cubicBezTo>
                    <a:pt x="42" y="95"/>
                    <a:pt x="42" y="95"/>
                    <a:pt x="41" y="95"/>
                  </a:cubicBezTo>
                  <a:cubicBezTo>
                    <a:pt x="41" y="95"/>
                    <a:pt x="41" y="95"/>
                    <a:pt x="41" y="95"/>
                  </a:cubicBezTo>
                  <a:cubicBezTo>
                    <a:pt x="40" y="96"/>
                    <a:pt x="40" y="96"/>
                    <a:pt x="40" y="96"/>
                  </a:cubicBezTo>
                  <a:cubicBezTo>
                    <a:pt x="40" y="96"/>
                    <a:pt x="40" y="96"/>
                    <a:pt x="40" y="96"/>
                  </a:cubicBezTo>
                  <a:cubicBezTo>
                    <a:pt x="39" y="97"/>
                    <a:pt x="38" y="97"/>
                    <a:pt x="37" y="98"/>
                  </a:cubicBezTo>
                  <a:cubicBezTo>
                    <a:pt x="37" y="98"/>
                    <a:pt x="37" y="98"/>
                    <a:pt x="37" y="98"/>
                  </a:cubicBezTo>
                  <a:cubicBezTo>
                    <a:pt x="35" y="99"/>
                    <a:pt x="32" y="100"/>
                    <a:pt x="30" y="100"/>
                  </a:cubicBezTo>
                  <a:cubicBezTo>
                    <a:pt x="30" y="100"/>
                    <a:pt x="30" y="100"/>
                    <a:pt x="30" y="100"/>
                  </a:cubicBezTo>
                  <a:cubicBezTo>
                    <a:pt x="30" y="100"/>
                    <a:pt x="30" y="100"/>
                    <a:pt x="30" y="100"/>
                  </a:cubicBezTo>
                  <a:close/>
                  <a:moveTo>
                    <a:pt x="37" y="7"/>
                  </a:moveTo>
                  <a:cubicBezTo>
                    <a:pt x="35" y="7"/>
                    <a:pt x="32" y="8"/>
                    <a:pt x="30" y="9"/>
                  </a:cubicBezTo>
                  <a:cubicBezTo>
                    <a:pt x="30" y="9"/>
                    <a:pt x="30" y="9"/>
                    <a:pt x="30" y="9"/>
                  </a:cubicBezTo>
                  <a:cubicBezTo>
                    <a:pt x="18" y="14"/>
                    <a:pt x="7" y="36"/>
                    <a:pt x="7" y="54"/>
                  </a:cubicBezTo>
                  <a:cubicBezTo>
                    <a:pt x="7" y="54"/>
                    <a:pt x="7" y="54"/>
                    <a:pt x="7" y="54"/>
                  </a:cubicBezTo>
                  <a:cubicBezTo>
                    <a:pt x="7" y="58"/>
                    <a:pt x="8" y="62"/>
                    <a:pt x="9" y="65"/>
                  </a:cubicBezTo>
                  <a:cubicBezTo>
                    <a:pt x="9" y="65"/>
                    <a:pt x="9" y="65"/>
                    <a:pt x="9" y="65"/>
                  </a:cubicBezTo>
                  <a:cubicBezTo>
                    <a:pt x="10" y="69"/>
                    <a:pt x="12" y="73"/>
                    <a:pt x="13" y="76"/>
                  </a:cubicBezTo>
                  <a:cubicBezTo>
                    <a:pt x="13" y="76"/>
                    <a:pt x="13" y="76"/>
                    <a:pt x="13" y="76"/>
                  </a:cubicBezTo>
                  <a:cubicBezTo>
                    <a:pt x="16" y="82"/>
                    <a:pt x="20" y="87"/>
                    <a:pt x="24" y="90"/>
                  </a:cubicBezTo>
                  <a:cubicBezTo>
                    <a:pt x="24" y="90"/>
                    <a:pt x="24" y="90"/>
                    <a:pt x="24" y="90"/>
                  </a:cubicBezTo>
                  <a:cubicBezTo>
                    <a:pt x="26" y="92"/>
                    <a:pt x="28" y="92"/>
                    <a:pt x="30" y="92"/>
                  </a:cubicBezTo>
                  <a:cubicBezTo>
                    <a:pt x="30" y="92"/>
                    <a:pt x="30" y="92"/>
                    <a:pt x="30" y="92"/>
                  </a:cubicBezTo>
                  <a:cubicBezTo>
                    <a:pt x="31" y="92"/>
                    <a:pt x="32" y="92"/>
                    <a:pt x="34" y="92"/>
                  </a:cubicBezTo>
                  <a:cubicBezTo>
                    <a:pt x="34" y="92"/>
                    <a:pt x="34" y="92"/>
                    <a:pt x="34" y="92"/>
                  </a:cubicBezTo>
                  <a:cubicBezTo>
                    <a:pt x="35" y="91"/>
                    <a:pt x="36" y="90"/>
                    <a:pt x="37" y="89"/>
                  </a:cubicBezTo>
                  <a:cubicBezTo>
                    <a:pt x="37" y="89"/>
                    <a:pt x="37" y="89"/>
                    <a:pt x="37" y="89"/>
                  </a:cubicBezTo>
                  <a:cubicBezTo>
                    <a:pt x="54" y="74"/>
                    <a:pt x="63" y="61"/>
                    <a:pt x="63" y="44"/>
                  </a:cubicBezTo>
                  <a:cubicBezTo>
                    <a:pt x="63" y="44"/>
                    <a:pt x="63" y="44"/>
                    <a:pt x="63" y="44"/>
                  </a:cubicBezTo>
                  <a:cubicBezTo>
                    <a:pt x="63" y="42"/>
                    <a:pt x="63" y="40"/>
                    <a:pt x="62" y="37"/>
                  </a:cubicBezTo>
                  <a:cubicBezTo>
                    <a:pt x="62" y="37"/>
                    <a:pt x="62" y="37"/>
                    <a:pt x="62" y="37"/>
                  </a:cubicBezTo>
                  <a:cubicBezTo>
                    <a:pt x="62" y="33"/>
                    <a:pt x="60" y="28"/>
                    <a:pt x="58" y="24"/>
                  </a:cubicBezTo>
                  <a:cubicBezTo>
                    <a:pt x="58" y="24"/>
                    <a:pt x="58" y="24"/>
                    <a:pt x="58" y="24"/>
                  </a:cubicBezTo>
                  <a:cubicBezTo>
                    <a:pt x="53" y="14"/>
                    <a:pt x="45" y="7"/>
                    <a:pt x="37" y="7"/>
                  </a:cubicBezTo>
                  <a:cubicBezTo>
                    <a:pt x="37" y="7"/>
                    <a:pt x="37" y="7"/>
                    <a:pt x="37" y="7"/>
                  </a:cubicBezTo>
                  <a:cubicBezTo>
                    <a:pt x="37" y="7"/>
                    <a:pt x="37" y="7"/>
                    <a:pt x="3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1" name="Freeform 1368"/>
            <p:cNvSpPr>
              <a:spLocks noEditPoints="1"/>
            </p:cNvSpPr>
            <p:nvPr/>
          </p:nvSpPr>
          <p:spPr bwMode="auto">
            <a:xfrm>
              <a:off x="7104064" y="7858126"/>
              <a:ext cx="28575" cy="77788"/>
            </a:xfrm>
            <a:custGeom>
              <a:avLst/>
              <a:gdLst>
                <a:gd name="T0" fmla="*/ 0 w 18"/>
                <a:gd name="T1" fmla="*/ 46 h 49"/>
                <a:gd name="T2" fmla="*/ 14 w 18"/>
                <a:gd name="T3" fmla="*/ 43 h 49"/>
                <a:gd name="T4" fmla="*/ 10 w 18"/>
                <a:gd name="T5" fmla="*/ 0 h 49"/>
                <a:gd name="T6" fmla="*/ 14 w 18"/>
                <a:gd name="T7" fmla="*/ 0 h 49"/>
                <a:gd name="T8" fmla="*/ 18 w 18"/>
                <a:gd name="T9" fmla="*/ 46 h 49"/>
                <a:gd name="T10" fmla="*/ 1 w 18"/>
                <a:gd name="T11" fmla="*/ 49 h 49"/>
                <a:gd name="T12" fmla="*/ 0 w 18"/>
                <a:gd name="T13" fmla="*/ 46 h 49"/>
                <a:gd name="T14" fmla="*/ 0 w 18"/>
                <a:gd name="T15" fmla="*/ 46 h 49"/>
                <a:gd name="T16" fmla="*/ 10 w 18"/>
                <a:gd name="T17" fmla="*/ 0 h 49"/>
                <a:gd name="T18" fmla="*/ 10 w 18"/>
                <a:gd name="T19" fmla="*/ 0 h 49"/>
                <a:gd name="T20" fmla="*/ 10 w 18"/>
                <a:gd name="T21" fmla="*/ 0 h 49"/>
                <a:gd name="T22" fmla="*/ 10 w 18"/>
                <a:gd name="T23" fmla="*/ 0 h 49"/>
                <a:gd name="T24" fmla="*/ 10 w 18"/>
                <a:gd name="T25"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49">
                  <a:moveTo>
                    <a:pt x="0" y="46"/>
                  </a:moveTo>
                  <a:lnTo>
                    <a:pt x="14" y="43"/>
                  </a:lnTo>
                  <a:lnTo>
                    <a:pt x="10" y="0"/>
                  </a:lnTo>
                  <a:lnTo>
                    <a:pt x="14" y="0"/>
                  </a:lnTo>
                  <a:lnTo>
                    <a:pt x="18" y="46"/>
                  </a:lnTo>
                  <a:lnTo>
                    <a:pt x="1" y="49"/>
                  </a:lnTo>
                  <a:lnTo>
                    <a:pt x="0" y="46"/>
                  </a:lnTo>
                  <a:lnTo>
                    <a:pt x="0" y="46"/>
                  </a:lnTo>
                  <a:close/>
                  <a:moveTo>
                    <a:pt x="10" y="0"/>
                  </a:moveTo>
                  <a:lnTo>
                    <a:pt x="10" y="0"/>
                  </a:lnTo>
                  <a:lnTo>
                    <a:pt x="10" y="0"/>
                  </a:lnTo>
                  <a:lnTo>
                    <a:pt x="10" y="0"/>
                  </a:ln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2" name="Freeform 1369"/>
            <p:cNvSpPr>
              <a:spLocks noEditPoints="1"/>
            </p:cNvSpPr>
            <p:nvPr/>
          </p:nvSpPr>
          <p:spPr bwMode="auto">
            <a:xfrm>
              <a:off x="7100889" y="7854951"/>
              <a:ext cx="34925" cy="84138"/>
            </a:xfrm>
            <a:custGeom>
              <a:avLst/>
              <a:gdLst>
                <a:gd name="T0" fmla="*/ 1 w 22"/>
                <a:gd name="T1" fmla="*/ 51 h 53"/>
                <a:gd name="T2" fmla="*/ 0 w 22"/>
                <a:gd name="T3" fmla="*/ 48 h 53"/>
                <a:gd name="T4" fmla="*/ 2 w 22"/>
                <a:gd name="T5" fmla="*/ 48 h 53"/>
                <a:gd name="T6" fmla="*/ 2 w 22"/>
                <a:gd name="T7" fmla="*/ 50 h 53"/>
                <a:gd name="T8" fmla="*/ 2 w 22"/>
                <a:gd name="T9" fmla="*/ 48 h 53"/>
                <a:gd name="T10" fmla="*/ 0 w 22"/>
                <a:gd name="T11" fmla="*/ 48 h 53"/>
                <a:gd name="T12" fmla="*/ 0 w 22"/>
                <a:gd name="T13" fmla="*/ 47 h 53"/>
                <a:gd name="T14" fmla="*/ 14 w 22"/>
                <a:gd name="T15" fmla="*/ 44 h 53"/>
                <a:gd name="T16" fmla="*/ 10 w 22"/>
                <a:gd name="T17" fmla="*/ 1 h 53"/>
                <a:gd name="T18" fmla="*/ 17 w 22"/>
                <a:gd name="T19" fmla="*/ 0 h 53"/>
                <a:gd name="T20" fmla="*/ 22 w 22"/>
                <a:gd name="T21" fmla="*/ 49 h 53"/>
                <a:gd name="T22" fmla="*/ 1 w 22"/>
                <a:gd name="T23" fmla="*/ 53 h 53"/>
                <a:gd name="T24" fmla="*/ 1 w 22"/>
                <a:gd name="T25" fmla="*/ 51 h 53"/>
                <a:gd name="T26" fmla="*/ 1 w 22"/>
                <a:gd name="T27" fmla="*/ 51 h 53"/>
                <a:gd name="T28" fmla="*/ 12 w 22"/>
                <a:gd name="T29" fmla="*/ 2 h 53"/>
                <a:gd name="T30" fmla="*/ 12 w 22"/>
                <a:gd name="T31" fmla="*/ 0 h 53"/>
                <a:gd name="T32" fmla="*/ 12 w 22"/>
                <a:gd name="T33" fmla="*/ 2 h 53"/>
                <a:gd name="T34" fmla="*/ 12 w 22"/>
                <a:gd name="T35" fmla="*/ 2 h 53"/>
                <a:gd name="T36" fmla="*/ 12 w 22"/>
                <a:gd name="T37" fmla="*/ 2 h 53"/>
                <a:gd name="T38" fmla="*/ 12 w 22"/>
                <a:gd name="T39" fmla="*/ 0 h 53"/>
                <a:gd name="T40" fmla="*/ 12 w 22"/>
                <a:gd name="T41" fmla="*/ 2 h 53"/>
                <a:gd name="T42" fmla="*/ 12 w 22"/>
                <a:gd name="T43" fmla="*/ 0 h 53"/>
                <a:gd name="T44" fmla="*/ 12 w 22"/>
                <a:gd name="T45" fmla="*/ 2 h 53"/>
                <a:gd name="T46" fmla="*/ 12 w 22"/>
                <a:gd name="T47" fmla="*/ 2 h 53"/>
                <a:gd name="T48" fmla="*/ 12 w 22"/>
                <a:gd name="T49" fmla="*/ 2 h 53"/>
                <a:gd name="T50" fmla="*/ 12 w 22"/>
                <a:gd name="T51" fmla="*/ 0 h 53"/>
                <a:gd name="T52" fmla="*/ 12 w 22"/>
                <a:gd name="T53" fmla="*/ 2 h 53"/>
                <a:gd name="T54" fmla="*/ 12 w 22"/>
                <a:gd name="T55" fmla="*/ 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 h="53">
                  <a:moveTo>
                    <a:pt x="1" y="51"/>
                  </a:moveTo>
                  <a:lnTo>
                    <a:pt x="0" y="48"/>
                  </a:lnTo>
                  <a:lnTo>
                    <a:pt x="2" y="48"/>
                  </a:lnTo>
                  <a:lnTo>
                    <a:pt x="2" y="50"/>
                  </a:lnTo>
                  <a:lnTo>
                    <a:pt x="2" y="48"/>
                  </a:lnTo>
                  <a:lnTo>
                    <a:pt x="0" y="48"/>
                  </a:lnTo>
                  <a:lnTo>
                    <a:pt x="0" y="47"/>
                  </a:lnTo>
                  <a:lnTo>
                    <a:pt x="14" y="44"/>
                  </a:lnTo>
                  <a:lnTo>
                    <a:pt x="10" y="1"/>
                  </a:lnTo>
                  <a:lnTo>
                    <a:pt x="17" y="0"/>
                  </a:lnTo>
                  <a:lnTo>
                    <a:pt x="22" y="49"/>
                  </a:lnTo>
                  <a:lnTo>
                    <a:pt x="1" y="53"/>
                  </a:lnTo>
                  <a:lnTo>
                    <a:pt x="1" y="51"/>
                  </a:lnTo>
                  <a:lnTo>
                    <a:pt x="1" y="51"/>
                  </a:lnTo>
                  <a:close/>
                  <a:moveTo>
                    <a:pt x="12" y="2"/>
                  </a:moveTo>
                  <a:lnTo>
                    <a:pt x="12" y="0"/>
                  </a:lnTo>
                  <a:lnTo>
                    <a:pt x="12" y="2"/>
                  </a:lnTo>
                  <a:lnTo>
                    <a:pt x="12" y="2"/>
                  </a:lnTo>
                  <a:close/>
                  <a:moveTo>
                    <a:pt x="12" y="2"/>
                  </a:moveTo>
                  <a:lnTo>
                    <a:pt x="12" y="0"/>
                  </a:lnTo>
                  <a:lnTo>
                    <a:pt x="12" y="2"/>
                  </a:lnTo>
                  <a:lnTo>
                    <a:pt x="12" y="0"/>
                  </a:lnTo>
                  <a:lnTo>
                    <a:pt x="12" y="2"/>
                  </a:lnTo>
                  <a:lnTo>
                    <a:pt x="12" y="2"/>
                  </a:lnTo>
                  <a:close/>
                  <a:moveTo>
                    <a:pt x="12" y="2"/>
                  </a:moveTo>
                  <a:lnTo>
                    <a:pt x="12" y="0"/>
                  </a:lnTo>
                  <a:lnTo>
                    <a:pt x="12" y="2"/>
                  </a:lnTo>
                  <a:lnTo>
                    <a:pt x="1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3" name="Freeform 1370"/>
            <p:cNvSpPr/>
            <p:nvPr/>
          </p:nvSpPr>
          <p:spPr bwMode="auto">
            <a:xfrm>
              <a:off x="7137401" y="7848601"/>
              <a:ext cx="22225" cy="77788"/>
            </a:xfrm>
            <a:custGeom>
              <a:avLst/>
              <a:gdLst>
                <a:gd name="T0" fmla="*/ 0 w 14"/>
                <a:gd name="T1" fmla="*/ 0 h 49"/>
                <a:gd name="T2" fmla="*/ 0 w 14"/>
                <a:gd name="T3" fmla="*/ 0 h 49"/>
                <a:gd name="T4" fmla="*/ 3 w 14"/>
                <a:gd name="T5" fmla="*/ 0 h 49"/>
                <a:gd name="T6" fmla="*/ 9 w 14"/>
                <a:gd name="T7" fmla="*/ 43 h 49"/>
                <a:gd name="T8" fmla="*/ 14 w 14"/>
                <a:gd name="T9" fmla="*/ 45 h 49"/>
                <a:gd name="T10" fmla="*/ 13 w 14"/>
                <a:gd name="T11" fmla="*/ 49 h 49"/>
                <a:gd name="T12" fmla="*/ 5 w 14"/>
                <a:gd name="T13" fmla="*/ 46 h 49"/>
                <a:gd name="T14" fmla="*/ 0 w 14"/>
                <a:gd name="T15" fmla="*/ 0 h 49"/>
                <a:gd name="T16" fmla="*/ 0 w 14"/>
                <a:gd name="T1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9">
                  <a:moveTo>
                    <a:pt x="0" y="0"/>
                  </a:moveTo>
                  <a:lnTo>
                    <a:pt x="0" y="0"/>
                  </a:lnTo>
                  <a:lnTo>
                    <a:pt x="3" y="0"/>
                  </a:lnTo>
                  <a:lnTo>
                    <a:pt x="9" y="43"/>
                  </a:lnTo>
                  <a:lnTo>
                    <a:pt x="14" y="45"/>
                  </a:lnTo>
                  <a:lnTo>
                    <a:pt x="13" y="49"/>
                  </a:lnTo>
                  <a:lnTo>
                    <a:pt x="5"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4" name="Freeform 1371"/>
            <p:cNvSpPr/>
            <p:nvPr/>
          </p:nvSpPr>
          <p:spPr bwMode="auto">
            <a:xfrm>
              <a:off x="7134226" y="7843838"/>
              <a:ext cx="30163" cy="85725"/>
            </a:xfrm>
            <a:custGeom>
              <a:avLst/>
              <a:gdLst>
                <a:gd name="T0" fmla="*/ 5 w 19"/>
                <a:gd name="T1" fmla="*/ 51 h 54"/>
                <a:gd name="T2" fmla="*/ 0 w 19"/>
                <a:gd name="T3" fmla="*/ 3 h 54"/>
                <a:gd name="T4" fmla="*/ 2 w 19"/>
                <a:gd name="T5" fmla="*/ 3 h 54"/>
                <a:gd name="T6" fmla="*/ 0 w 19"/>
                <a:gd name="T7" fmla="*/ 3 h 54"/>
                <a:gd name="T8" fmla="*/ 2 w 19"/>
                <a:gd name="T9" fmla="*/ 3 h 54"/>
                <a:gd name="T10" fmla="*/ 2 w 19"/>
                <a:gd name="T11" fmla="*/ 1 h 54"/>
                <a:gd name="T12" fmla="*/ 7 w 19"/>
                <a:gd name="T13" fmla="*/ 0 h 54"/>
                <a:gd name="T14" fmla="*/ 12 w 19"/>
                <a:gd name="T15" fmla="*/ 45 h 54"/>
                <a:gd name="T16" fmla="*/ 19 w 19"/>
                <a:gd name="T17" fmla="*/ 46 h 54"/>
                <a:gd name="T18" fmla="*/ 17 w 19"/>
                <a:gd name="T19" fmla="*/ 54 h 54"/>
                <a:gd name="T20" fmla="*/ 5 w 19"/>
                <a:gd name="T21" fmla="*/ 51 h 54"/>
                <a:gd name="T22" fmla="*/ 5 w 19"/>
                <a:gd name="T23" fmla="*/ 5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54">
                  <a:moveTo>
                    <a:pt x="5" y="51"/>
                  </a:moveTo>
                  <a:lnTo>
                    <a:pt x="0" y="3"/>
                  </a:lnTo>
                  <a:lnTo>
                    <a:pt x="2" y="3"/>
                  </a:lnTo>
                  <a:lnTo>
                    <a:pt x="0" y="3"/>
                  </a:lnTo>
                  <a:lnTo>
                    <a:pt x="2" y="3"/>
                  </a:lnTo>
                  <a:lnTo>
                    <a:pt x="2" y="1"/>
                  </a:lnTo>
                  <a:lnTo>
                    <a:pt x="7" y="0"/>
                  </a:lnTo>
                  <a:lnTo>
                    <a:pt x="12" y="45"/>
                  </a:lnTo>
                  <a:lnTo>
                    <a:pt x="19" y="46"/>
                  </a:lnTo>
                  <a:lnTo>
                    <a:pt x="17" y="54"/>
                  </a:lnTo>
                  <a:lnTo>
                    <a:pt x="5" y="51"/>
                  </a:lnTo>
                  <a:lnTo>
                    <a:pt x="5" y="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5" name="Freeform 1372"/>
            <p:cNvSpPr/>
            <p:nvPr/>
          </p:nvSpPr>
          <p:spPr bwMode="auto">
            <a:xfrm>
              <a:off x="7008814" y="7643813"/>
              <a:ext cx="12700" cy="17463"/>
            </a:xfrm>
            <a:custGeom>
              <a:avLst/>
              <a:gdLst>
                <a:gd name="T0" fmla="*/ 5 w 8"/>
                <a:gd name="T1" fmla="*/ 0 h 11"/>
                <a:gd name="T2" fmla="*/ 8 w 8"/>
                <a:gd name="T3" fmla="*/ 2 h 11"/>
                <a:gd name="T4" fmla="*/ 3 w 8"/>
                <a:gd name="T5" fmla="*/ 11 h 11"/>
                <a:gd name="T6" fmla="*/ 0 w 8"/>
                <a:gd name="T7" fmla="*/ 10 h 11"/>
                <a:gd name="T8" fmla="*/ 5 w 8"/>
                <a:gd name="T9" fmla="*/ 0 h 11"/>
                <a:gd name="T10" fmla="*/ 5 w 8"/>
                <a:gd name="T11" fmla="*/ 0 h 11"/>
              </a:gdLst>
              <a:ahLst/>
              <a:cxnLst>
                <a:cxn ang="0">
                  <a:pos x="T0" y="T1"/>
                </a:cxn>
                <a:cxn ang="0">
                  <a:pos x="T2" y="T3"/>
                </a:cxn>
                <a:cxn ang="0">
                  <a:pos x="T4" y="T5"/>
                </a:cxn>
                <a:cxn ang="0">
                  <a:pos x="T6" y="T7"/>
                </a:cxn>
                <a:cxn ang="0">
                  <a:pos x="T8" y="T9"/>
                </a:cxn>
                <a:cxn ang="0">
                  <a:pos x="T10" y="T11"/>
                </a:cxn>
              </a:cxnLst>
              <a:rect l="0" t="0" r="r" b="b"/>
              <a:pathLst>
                <a:path w="8" h="11">
                  <a:moveTo>
                    <a:pt x="5" y="0"/>
                  </a:moveTo>
                  <a:lnTo>
                    <a:pt x="8" y="2"/>
                  </a:lnTo>
                  <a:lnTo>
                    <a:pt x="3" y="11"/>
                  </a:lnTo>
                  <a:lnTo>
                    <a:pt x="0" y="10"/>
                  </a:lnTo>
                  <a:lnTo>
                    <a:pt x="5" y="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6" name="Freeform 1373"/>
            <p:cNvSpPr/>
            <p:nvPr/>
          </p:nvSpPr>
          <p:spPr bwMode="auto">
            <a:xfrm>
              <a:off x="7002464" y="7640638"/>
              <a:ext cx="23813" cy="25400"/>
            </a:xfrm>
            <a:custGeom>
              <a:avLst/>
              <a:gdLst>
                <a:gd name="T0" fmla="*/ 0 w 15"/>
                <a:gd name="T1" fmla="*/ 12 h 16"/>
                <a:gd name="T2" fmla="*/ 7 w 15"/>
                <a:gd name="T3" fmla="*/ 1 h 16"/>
                <a:gd name="T4" fmla="*/ 8 w 15"/>
                <a:gd name="T5" fmla="*/ 0 h 16"/>
                <a:gd name="T6" fmla="*/ 15 w 15"/>
                <a:gd name="T7" fmla="*/ 3 h 16"/>
                <a:gd name="T8" fmla="*/ 8 w 15"/>
                <a:gd name="T9" fmla="*/ 16 h 16"/>
                <a:gd name="T10" fmla="*/ 0 w 15"/>
                <a:gd name="T11" fmla="*/ 12 h 16"/>
                <a:gd name="T12" fmla="*/ 0 w 15"/>
                <a:gd name="T13" fmla="*/ 12 h 16"/>
              </a:gdLst>
              <a:ahLst/>
              <a:cxnLst>
                <a:cxn ang="0">
                  <a:pos x="T0" y="T1"/>
                </a:cxn>
                <a:cxn ang="0">
                  <a:pos x="T2" y="T3"/>
                </a:cxn>
                <a:cxn ang="0">
                  <a:pos x="T4" y="T5"/>
                </a:cxn>
                <a:cxn ang="0">
                  <a:pos x="T6" y="T7"/>
                </a:cxn>
                <a:cxn ang="0">
                  <a:pos x="T8" y="T9"/>
                </a:cxn>
                <a:cxn ang="0">
                  <a:pos x="T10" y="T11"/>
                </a:cxn>
                <a:cxn ang="0">
                  <a:pos x="T12" y="T13"/>
                </a:cxn>
              </a:cxnLst>
              <a:rect l="0" t="0" r="r" b="b"/>
              <a:pathLst>
                <a:path w="15" h="16">
                  <a:moveTo>
                    <a:pt x="0" y="12"/>
                  </a:moveTo>
                  <a:lnTo>
                    <a:pt x="7" y="1"/>
                  </a:lnTo>
                  <a:lnTo>
                    <a:pt x="8" y="0"/>
                  </a:lnTo>
                  <a:lnTo>
                    <a:pt x="15" y="3"/>
                  </a:lnTo>
                  <a:lnTo>
                    <a:pt x="8" y="16"/>
                  </a:lnTo>
                  <a:lnTo>
                    <a:pt x="0" y="12"/>
                  </a:lnTo>
                  <a:lnTo>
                    <a:pt x="0"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7" name="Freeform 1374"/>
            <p:cNvSpPr/>
            <p:nvPr/>
          </p:nvSpPr>
          <p:spPr bwMode="auto">
            <a:xfrm>
              <a:off x="6991351" y="7640638"/>
              <a:ext cx="25400" cy="30163"/>
            </a:xfrm>
            <a:custGeom>
              <a:avLst/>
              <a:gdLst>
                <a:gd name="T0" fmla="*/ 2 w 16"/>
                <a:gd name="T1" fmla="*/ 4 h 19"/>
                <a:gd name="T2" fmla="*/ 12 w 16"/>
                <a:gd name="T3" fmla="*/ 11 h 19"/>
                <a:gd name="T4" fmla="*/ 10 w 16"/>
                <a:gd name="T5" fmla="*/ 1 h 19"/>
                <a:gd name="T6" fmla="*/ 13 w 16"/>
                <a:gd name="T7" fmla="*/ 0 h 19"/>
                <a:gd name="T8" fmla="*/ 16 w 16"/>
                <a:gd name="T9" fmla="*/ 19 h 19"/>
                <a:gd name="T10" fmla="*/ 0 w 16"/>
                <a:gd name="T11" fmla="*/ 6 h 19"/>
                <a:gd name="T12" fmla="*/ 2 w 16"/>
                <a:gd name="T13" fmla="*/ 4 h 19"/>
                <a:gd name="T14" fmla="*/ 2 w 16"/>
                <a:gd name="T15" fmla="*/ 4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9">
                  <a:moveTo>
                    <a:pt x="2" y="4"/>
                  </a:moveTo>
                  <a:lnTo>
                    <a:pt x="12" y="11"/>
                  </a:lnTo>
                  <a:lnTo>
                    <a:pt x="10" y="1"/>
                  </a:lnTo>
                  <a:lnTo>
                    <a:pt x="13" y="0"/>
                  </a:lnTo>
                  <a:lnTo>
                    <a:pt x="16" y="19"/>
                  </a:lnTo>
                  <a:lnTo>
                    <a:pt x="0" y="6"/>
                  </a:lnTo>
                  <a:lnTo>
                    <a:pt x="2" y="4"/>
                  </a:lnTo>
                  <a:lnTo>
                    <a:pt x="2"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8" name="Freeform 1375"/>
            <p:cNvSpPr/>
            <p:nvPr/>
          </p:nvSpPr>
          <p:spPr bwMode="auto">
            <a:xfrm>
              <a:off x="6985001" y="7635876"/>
              <a:ext cx="36513" cy="42863"/>
            </a:xfrm>
            <a:custGeom>
              <a:avLst/>
              <a:gdLst>
                <a:gd name="T0" fmla="*/ 0 w 23"/>
                <a:gd name="T1" fmla="*/ 9 h 27"/>
                <a:gd name="T2" fmla="*/ 3 w 23"/>
                <a:gd name="T3" fmla="*/ 8 h 27"/>
                <a:gd name="T4" fmla="*/ 5 w 23"/>
                <a:gd name="T5" fmla="*/ 5 h 27"/>
                <a:gd name="T6" fmla="*/ 6 w 23"/>
                <a:gd name="T7" fmla="*/ 4 h 27"/>
                <a:gd name="T8" fmla="*/ 12 w 23"/>
                <a:gd name="T9" fmla="*/ 9 h 27"/>
                <a:gd name="T10" fmla="*/ 11 w 23"/>
                <a:gd name="T11" fmla="*/ 2 h 27"/>
                <a:gd name="T12" fmla="*/ 19 w 23"/>
                <a:gd name="T13" fmla="*/ 0 h 27"/>
                <a:gd name="T14" fmla="*/ 23 w 23"/>
                <a:gd name="T15" fmla="*/ 27 h 27"/>
                <a:gd name="T16" fmla="*/ 0 w 23"/>
                <a:gd name="T17" fmla="*/ 9 h 27"/>
                <a:gd name="T18" fmla="*/ 0 w 23"/>
                <a:gd name="T19" fmla="*/ 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27">
                  <a:moveTo>
                    <a:pt x="0" y="9"/>
                  </a:moveTo>
                  <a:lnTo>
                    <a:pt x="3" y="8"/>
                  </a:lnTo>
                  <a:lnTo>
                    <a:pt x="5" y="5"/>
                  </a:lnTo>
                  <a:lnTo>
                    <a:pt x="6" y="4"/>
                  </a:lnTo>
                  <a:lnTo>
                    <a:pt x="12" y="9"/>
                  </a:lnTo>
                  <a:lnTo>
                    <a:pt x="11" y="2"/>
                  </a:lnTo>
                  <a:lnTo>
                    <a:pt x="19" y="0"/>
                  </a:lnTo>
                  <a:lnTo>
                    <a:pt x="23" y="27"/>
                  </a:lnTo>
                  <a:lnTo>
                    <a:pt x="0" y="9"/>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19" name="Freeform 1410"/>
            <p:cNvSpPr/>
            <p:nvPr/>
          </p:nvSpPr>
          <p:spPr bwMode="auto">
            <a:xfrm>
              <a:off x="7261226" y="7643813"/>
              <a:ext cx="26988" cy="14288"/>
            </a:xfrm>
            <a:custGeom>
              <a:avLst/>
              <a:gdLst>
                <a:gd name="T0" fmla="*/ 0 w 17"/>
                <a:gd name="T1" fmla="*/ 6 h 9"/>
                <a:gd name="T2" fmla="*/ 16 w 17"/>
                <a:gd name="T3" fmla="*/ 0 h 9"/>
                <a:gd name="T4" fmla="*/ 17 w 17"/>
                <a:gd name="T5" fmla="*/ 3 h 9"/>
                <a:gd name="T6" fmla="*/ 1 w 17"/>
                <a:gd name="T7" fmla="*/ 9 h 9"/>
                <a:gd name="T8" fmla="*/ 0 w 17"/>
                <a:gd name="T9" fmla="*/ 6 h 9"/>
                <a:gd name="T10" fmla="*/ 0 w 17"/>
                <a:gd name="T11" fmla="*/ 6 h 9"/>
              </a:gdLst>
              <a:ahLst/>
              <a:cxnLst>
                <a:cxn ang="0">
                  <a:pos x="T0" y="T1"/>
                </a:cxn>
                <a:cxn ang="0">
                  <a:pos x="T2" y="T3"/>
                </a:cxn>
                <a:cxn ang="0">
                  <a:pos x="T4" y="T5"/>
                </a:cxn>
                <a:cxn ang="0">
                  <a:pos x="T6" y="T7"/>
                </a:cxn>
                <a:cxn ang="0">
                  <a:pos x="T8" y="T9"/>
                </a:cxn>
                <a:cxn ang="0">
                  <a:pos x="T10" y="T11"/>
                </a:cxn>
              </a:cxnLst>
              <a:rect l="0" t="0" r="r" b="b"/>
              <a:pathLst>
                <a:path w="17" h="9">
                  <a:moveTo>
                    <a:pt x="0" y="6"/>
                  </a:moveTo>
                  <a:lnTo>
                    <a:pt x="16" y="0"/>
                  </a:lnTo>
                  <a:lnTo>
                    <a:pt x="17" y="3"/>
                  </a:lnTo>
                  <a:lnTo>
                    <a:pt x="1" y="9"/>
                  </a:lnTo>
                  <a:lnTo>
                    <a:pt x="0" y="6"/>
                  </a:ln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0" name="Freeform 1412"/>
            <p:cNvSpPr/>
            <p:nvPr/>
          </p:nvSpPr>
          <p:spPr bwMode="auto">
            <a:xfrm>
              <a:off x="7254876" y="7639051"/>
              <a:ext cx="36513" cy="23813"/>
            </a:xfrm>
            <a:custGeom>
              <a:avLst/>
              <a:gdLst>
                <a:gd name="T0" fmla="*/ 3 w 23"/>
                <a:gd name="T1" fmla="*/ 13 h 15"/>
                <a:gd name="T2" fmla="*/ 2 w 23"/>
                <a:gd name="T3" fmla="*/ 9 h 15"/>
                <a:gd name="T4" fmla="*/ 4 w 23"/>
                <a:gd name="T5" fmla="*/ 9 h 15"/>
                <a:gd name="T6" fmla="*/ 5 w 23"/>
                <a:gd name="T7" fmla="*/ 11 h 15"/>
                <a:gd name="T8" fmla="*/ 4 w 23"/>
                <a:gd name="T9" fmla="*/ 9 h 15"/>
                <a:gd name="T10" fmla="*/ 2 w 23"/>
                <a:gd name="T11" fmla="*/ 9 h 15"/>
                <a:gd name="T12" fmla="*/ 0 w 23"/>
                <a:gd name="T13" fmla="*/ 7 h 15"/>
                <a:gd name="T14" fmla="*/ 21 w 23"/>
                <a:gd name="T15" fmla="*/ 0 h 15"/>
                <a:gd name="T16" fmla="*/ 23 w 23"/>
                <a:gd name="T17" fmla="*/ 7 h 15"/>
                <a:gd name="T18" fmla="*/ 4 w 23"/>
                <a:gd name="T19" fmla="*/ 15 h 15"/>
                <a:gd name="T20" fmla="*/ 3 w 23"/>
                <a:gd name="T21" fmla="*/ 13 h 15"/>
                <a:gd name="T22" fmla="*/ 3 w 23"/>
                <a:gd name="T23" fmla="*/ 1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 h="15">
                  <a:moveTo>
                    <a:pt x="3" y="13"/>
                  </a:moveTo>
                  <a:lnTo>
                    <a:pt x="2" y="9"/>
                  </a:lnTo>
                  <a:lnTo>
                    <a:pt x="4" y="9"/>
                  </a:lnTo>
                  <a:lnTo>
                    <a:pt x="5" y="11"/>
                  </a:lnTo>
                  <a:lnTo>
                    <a:pt x="4" y="9"/>
                  </a:lnTo>
                  <a:lnTo>
                    <a:pt x="2" y="9"/>
                  </a:lnTo>
                  <a:lnTo>
                    <a:pt x="0" y="7"/>
                  </a:lnTo>
                  <a:lnTo>
                    <a:pt x="21" y="0"/>
                  </a:lnTo>
                  <a:lnTo>
                    <a:pt x="23" y="7"/>
                  </a:lnTo>
                  <a:lnTo>
                    <a:pt x="4" y="15"/>
                  </a:lnTo>
                  <a:lnTo>
                    <a:pt x="3" y="13"/>
                  </a:lnTo>
                  <a:lnTo>
                    <a:pt x="3"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1" name="Freeform 1413"/>
            <p:cNvSpPr>
              <a:spLocks noEditPoints="1"/>
            </p:cNvSpPr>
            <p:nvPr/>
          </p:nvSpPr>
          <p:spPr bwMode="auto">
            <a:xfrm>
              <a:off x="7259639" y="7629526"/>
              <a:ext cx="22225" cy="34925"/>
            </a:xfrm>
            <a:custGeom>
              <a:avLst/>
              <a:gdLst>
                <a:gd name="T0" fmla="*/ 0 w 14"/>
                <a:gd name="T1" fmla="*/ 0 h 22"/>
                <a:gd name="T2" fmla="*/ 3 w 14"/>
                <a:gd name="T3" fmla="*/ 0 h 22"/>
                <a:gd name="T4" fmla="*/ 4 w 14"/>
                <a:gd name="T5" fmla="*/ 12 h 22"/>
                <a:gd name="T6" fmla="*/ 12 w 14"/>
                <a:gd name="T7" fmla="*/ 0 h 22"/>
                <a:gd name="T8" fmla="*/ 14 w 14"/>
                <a:gd name="T9" fmla="*/ 1 h 22"/>
                <a:gd name="T10" fmla="*/ 2 w 14"/>
                <a:gd name="T11" fmla="*/ 22 h 22"/>
                <a:gd name="T12" fmla="*/ 0 w 14"/>
                <a:gd name="T13" fmla="*/ 0 h 22"/>
                <a:gd name="T14" fmla="*/ 0 w 14"/>
                <a:gd name="T15" fmla="*/ 0 h 22"/>
                <a:gd name="T16" fmla="*/ 12 w 14"/>
                <a:gd name="T17" fmla="*/ 0 h 22"/>
                <a:gd name="T18" fmla="*/ 12 w 14"/>
                <a:gd name="T19" fmla="*/ 0 h 22"/>
                <a:gd name="T20" fmla="*/ 12 w 14"/>
                <a:gd name="T21" fmla="*/ 0 h 22"/>
                <a:gd name="T22" fmla="*/ 12 w 14"/>
                <a:gd name="T23" fmla="*/ 0 h 22"/>
                <a:gd name="T24" fmla="*/ 12 w 14"/>
                <a:gd name="T2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22">
                  <a:moveTo>
                    <a:pt x="0" y="0"/>
                  </a:moveTo>
                  <a:lnTo>
                    <a:pt x="3" y="0"/>
                  </a:lnTo>
                  <a:lnTo>
                    <a:pt x="4" y="12"/>
                  </a:lnTo>
                  <a:lnTo>
                    <a:pt x="12" y="0"/>
                  </a:lnTo>
                  <a:lnTo>
                    <a:pt x="14" y="1"/>
                  </a:lnTo>
                  <a:lnTo>
                    <a:pt x="2" y="22"/>
                  </a:lnTo>
                  <a:lnTo>
                    <a:pt x="0" y="0"/>
                  </a:lnTo>
                  <a:lnTo>
                    <a:pt x="0" y="0"/>
                  </a:lnTo>
                  <a:close/>
                  <a:moveTo>
                    <a:pt x="12" y="0"/>
                  </a:moveTo>
                  <a:lnTo>
                    <a:pt x="12" y="0"/>
                  </a:lnTo>
                  <a:lnTo>
                    <a:pt x="12" y="0"/>
                  </a:lnTo>
                  <a:lnTo>
                    <a:pt x="12" y="0"/>
                  </a:ln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22" name="Freeform 1414"/>
            <p:cNvSpPr/>
            <p:nvPr/>
          </p:nvSpPr>
          <p:spPr bwMode="auto">
            <a:xfrm>
              <a:off x="7254876" y="7624764"/>
              <a:ext cx="31750" cy="52388"/>
            </a:xfrm>
            <a:custGeom>
              <a:avLst/>
              <a:gdLst>
                <a:gd name="T0" fmla="*/ 0 w 20"/>
                <a:gd name="T1" fmla="*/ 3 h 33"/>
                <a:gd name="T2" fmla="*/ 3 w 20"/>
                <a:gd name="T3" fmla="*/ 3 h 33"/>
                <a:gd name="T4" fmla="*/ 3 w 20"/>
                <a:gd name="T5" fmla="*/ 5 h 33"/>
                <a:gd name="T6" fmla="*/ 3 w 20"/>
                <a:gd name="T7" fmla="*/ 3 h 33"/>
                <a:gd name="T8" fmla="*/ 0 w 20"/>
                <a:gd name="T9" fmla="*/ 3 h 33"/>
                <a:gd name="T10" fmla="*/ 0 w 20"/>
                <a:gd name="T11" fmla="*/ 2 h 33"/>
                <a:gd name="T12" fmla="*/ 8 w 20"/>
                <a:gd name="T13" fmla="*/ 1 h 33"/>
                <a:gd name="T14" fmla="*/ 9 w 20"/>
                <a:gd name="T15" fmla="*/ 9 h 33"/>
                <a:gd name="T16" fmla="*/ 11 w 20"/>
                <a:gd name="T17" fmla="*/ 3 h 33"/>
                <a:gd name="T18" fmla="*/ 9 w 20"/>
                <a:gd name="T19" fmla="*/ 1 h 33"/>
                <a:gd name="T20" fmla="*/ 12 w 20"/>
                <a:gd name="T21" fmla="*/ 1 h 33"/>
                <a:gd name="T22" fmla="*/ 14 w 20"/>
                <a:gd name="T23" fmla="*/ 0 h 33"/>
                <a:gd name="T24" fmla="*/ 15 w 20"/>
                <a:gd name="T25" fmla="*/ 1 h 33"/>
                <a:gd name="T26" fmla="*/ 17 w 20"/>
                <a:gd name="T27" fmla="*/ 1 h 33"/>
                <a:gd name="T28" fmla="*/ 17 w 20"/>
                <a:gd name="T29" fmla="*/ 2 h 33"/>
                <a:gd name="T30" fmla="*/ 20 w 20"/>
                <a:gd name="T31" fmla="*/ 4 h 33"/>
                <a:gd name="T32" fmla="*/ 4 w 20"/>
                <a:gd name="T33" fmla="*/ 33 h 33"/>
                <a:gd name="T34" fmla="*/ 0 w 20"/>
                <a:gd name="T35" fmla="*/ 3 h 33"/>
                <a:gd name="T36" fmla="*/ 0 w 20"/>
                <a:gd name="T37" fmla="*/ 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 h="33">
                  <a:moveTo>
                    <a:pt x="0" y="3"/>
                  </a:moveTo>
                  <a:lnTo>
                    <a:pt x="3" y="3"/>
                  </a:lnTo>
                  <a:lnTo>
                    <a:pt x="3" y="5"/>
                  </a:lnTo>
                  <a:lnTo>
                    <a:pt x="3" y="3"/>
                  </a:lnTo>
                  <a:lnTo>
                    <a:pt x="0" y="3"/>
                  </a:lnTo>
                  <a:lnTo>
                    <a:pt x="0" y="2"/>
                  </a:lnTo>
                  <a:lnTo>
                    <a:pt x="8" y="1"/>
                  </a:lnTo>
                  <a:lnTo>
                    <a:pt x="9" y="9"/>
                  </a:lnTo>
                  <a:lnTo>
                    <a:pt x="11" y="3"/>
                  </a:lnTo>
                  <a:lnTo>
                    <a:pt x="9" y="1"/>
                  </a:lnTo>
                  <a:lnTo>
                    <a:pt x="12" y="1"/>
                  </a:lnTo>
                  <a:lnTo>
                    <a:pt x="14" y="0"/>
                  </a:lnTo>
                  <a:lnTo>
                    <a:pt x="15" y="1"/>
                  </a:lnTo>
                  <a:lnTo>
                    <a:pt x="17" y="1"/>
                  </a:lnTo>
                  <a:lnTo>
                    <a:pt x="17" y="2"/>
                  </a:lnTo>
                  <a:lnTo>
                    <a:pt x="20" y="4"/>
                  </a:lnTo>
                  <a:lnTo>
                    <a:pt x="4" y="33"/>
                  </a:lnTo>
                  <a:lnTo>
                    <a:pt x="0" y="3"/>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sp>
        <p:nvSpPr>
          <p:cNvPr id="63492" name="文本框 63491"/>
          <p:cNvSpPr txBox="1"/>
          <p:nvPr/>
        </p:nvSpPr>
        <p:spPr>
          <a:xfrm>
            <a:off x="418783" y="160020"/>
            <a:ext cx="4968875" cy="768350"/>
          </a:xfrm>
          <a:prstGeom prst="rect">
            <a:avLst/>
          </a:prstGeom>
          <a:noFill/>
          <a:ln w="9525">
            <a:noFill/>
          </a:ln>
        </p:spPr>
        <p:txBody>
          <a:bodyPr>
            <a:spAutoFit/>
          </a:bodyPr>
          <a:p>
            <a:pPr>
              <a:spcBef>
                <a:spcPct val="50000"/>
              </a:spcBef>
            </a:pPr>
            <a:r>
              <a:rPr lang="zh-CN" altLang="en-US" sz="4400" b="1" dirty="0">
                <a:solidFill>
                  <a:srgbClr val="FF3300"/>
                </a:solidFill>
                <a:latin typeface="Arial" panose="020B0604020202020204" pitchFamily="34" charset="0"/>
                <a:ea typeface="楷体_GB2312" pitchFamily="49" charset="-122"/>
              </a:rPr>
              <a:t>人性化的神</a:t>
            </a:r>
            <a:endParaRPr lang="zh-CN" altLang="en-US" sz="4400" b="1" dirty="0">
              <a:solidFill>
                <a:srgbClr val="FF3300"/>
              </a:solidFill>
              <a:latin typeface="Arial" panose="020B0604020202020204" pitchFamily="34" charset="0"/>
              <a:ea typeface="楷体_GB2312" pitchFamily="49" charset="-122"/>
            </a:endParaRPr>
          </a:p>
        </p:txBody>
      </p:sp>
      <p:sp>
        <p:nvSpPr>
          <p:cNvPr id="63493" name="文本框 63492"/>
          <p:cNvSpPr txBox="1"/>
          <p:nvPr/>
        </p:nvSpPr>
        <p:spPr>
          <a:xfrm>
            <a:off x="1129348" y="2294573"/>
            <a:ext cx="719137" cy="1938020"/>
          </a:xfrm>
          <a:prstGeom prst="rect">
            <a:avLst/>
          </a:prstGeom>
          <a:noFill/>
          <a:ln w="9525">
            <a:noFill/>
          </a:ln>
        </p:spPr>
        <p:txBody>
          <a:bodyPr>
            <a:spAutoFit/>
          </a:bodyPr>
          <a:p>
            <a:pPr>
              <a:spcBef>
                <a:spcPct val="50000"/>
              </a:spcBef>
            </a:pPr>
            <a:r>
              <a:rPr lang="zh-CN" altLang="en-US" sz="4800" b="1" dirty="0">
                <a:solidFill>
                  <a:srgbClr val="CC0000"/>
                </a:solidFill>
                <a:latin typeface="方正启体简体" panose="03000509000000000000" charset="-122"/>
                <a:ea typeface="方正启体简体" panose="03000509000000000000" charset="-122"/>
              </a:rPr>
              <a:t>女</a:t>
            </a:r>
            <a:endParaRPr lang="zh-CN" altLang="en-US" sz="4800" b="1" dirty="0">
              <a:solidFill>
                <a:srgbClr val="CC0000"/>
              </a:solidFill>
              <a:latin typeface="方正启体简体" panose="03000509000000000000" charset="-122"/>
              <a:ea typeface="方正启体简体" panose="03000509000000000000" charset="-122"/>
              <a:hlinkClick r:id="" action="ppaction://noaction">
                <a:snd r:embed="rId1" name="suction.wav"/>
              </a:hlinkClick>
            </a:endParaRPr>
          </a:p>
          <a:p>
            <a:pPr>
              <a:spcBef>
                <a:spcPct val="50000"/>
              </a:spcBef>
            </a:pPr>
            <a:r>
              <a:rPr lang="zh-CN" altLang="en-US" sz="4800" b="1" dirty="0">
                <a:solidFill>
                  <a:srgbClr val="CC0000"/>
                </a:solidFill>
                <a:latin typeface="方正启体简体" panose="03000509000000000000" charset="-122"/>
                <a:ea typeface="方正启体简体" panose="03000509000000000000" charset="-122"/>
              </a:rPr>
              <a:t>娲</a:t>
            </a:r>
            <a:endParaRPr lang="zh-CN" altLang="en-US" sz="4800" b="1" dirty="0">
              <a:solidFill>
                <a:srgbClr val="CC0000"/>
              </a:solidFill>
              <a:latin typeface="方正启体简体" panose="03000509000000000000" charset="-122"/>
              <a:ea typeface="方正启体简体" panose="03000509000000000000" charset="-122"/>
            </a:endParaRPr>
          </a:p>
        </p:txBody>
      </p:sp>
      <p:sp>
        <p:nvSpPr>
          <p:cNvPr id="63494" name="直接连接符 63493">
            <a:hlinkClick r:id="" action="ppaction://noaction">
              <a:snd r:embed="rId1" name="suction.wav"/>
            </a:hlinkClick>
          </p:cNvPr>
          <p:cNvSpPr/>
          <p:nvPr/>
        </p:nvSpPr>
        <p:spPr>
          <a:xfrm flipV="1">
            <a:off x="1994535" y="1934210"/>
            <a:ext cx="1295400" cy="914400"/>
          </a:xfrm>
          <a:prstGeom prst="line">
            <a:avLst/>
          </a:prstGeom>
          <a:ln w="76200" cap="sq" cmpd="sng">
            <a:solidFill>
              <a:schemeClr val="tx1"/>
            </a:solidFill>
            <a:prstDash val="solid"/>
            <a:headEnd type="none" w="med" len="med"/>
            <a:tailEnd type="none" w="med" len="med"/>
          </a:ln>
        </p:spPr>
      </p:sp>
      <p:sp>
        <p:nvSpPr>
          <p:cNvPr id="63495" name="直接连接符 63494"/>
          <p:cNvSpPr/>
          <p:nvPr/>
        </p:nvSpPr>
        <p:spPr>
          <a:xfrm>
            <a:off x="2065973" y="3375660"/>
            <a:ext cx="1368425" cy="885825"/>
          </a:xfrm>
          <a:prstGeom prst="line">
            <a:avLst/>
          </a:prstGeom>
          <a:ln w="76200" cap="sq" cmpd="sng">
            <a:solidFill>
              <a:schemeClr val="tx1"/>
            </a:solidFill>
            <a:prstDash val="solid"/>
            <a:headEnd type="none" w="med" len="med"/>
            <a:tailEnd type="none" w="med" len="med"/>
          </a:ln>
        </p:spPr>
      </p:sp>
      <p:sp>
        <p:nvSpPr>
          <p:cNvPr id="63496" name="直接连接符 63495"/>
          <p:cNvSpPr/>
          <p:nvPr/>
        </p:nvSpPr>
        <p:spPr>
          <a:xfrm>
            <a:off x="4737735" y="1808480"/>
            <a:ext cx="1088390" cy="7620"/>
          </a:xfrm>
          <a:prstGeom prst="line">
            <a:avLst/>
          </a:prstGeom>
          <a:ln w="76200" cap="sq" cmpd="sng">
            <a:solidFill>
              <a:schemeClr val="tx1"/>
            </a:solidFill>
            <a:prstDash val="solid"/>
            <a:headEnd type="none" w="med" len="med"/>
            <a:tailEnd type="none" w="med" len="med"/>
          </a:ln>
        </p:spPr>
      </p:sp>
      <p:sp>
        <p:nvSpPr>
          <p:cNvPr id="63497" name="直接连接符 63496"/>
          <p:cNvSpPr/>
          <p:nvPr/>
        </p:nvSpPr>
        <p:spPr>
          <a:xfrm flipV="1">
            <a:off x="4871085" y="4217670"/>
            <a:ext cx="1095375" cy="15240"/>
          </a:xfrm>
          <a:prstGeom prst="line">
            <a:avLst/>
          </a:prstGeom>
          <a:ln w="76200" cap="sq" cmpd="sng">
            <a:solidFill>
              <a:schemeClr val="tx1"/>
            </a:solidFill>
            <a:prstDash val="solid"/>
            <a:headEnd type="none" w="med" len="med"/>
            <a:tailEnd type="none" w="med" len="med"/>
          </a:ln>
        </p:spPr>
      </p:sp>
      <p:sp>
        <p:nvSpPr>
          <p:cNvPr id="63499" name="文本框 63498"/>
          <p:cNvSpPr txBox="1"/>
          <p:nvPr/>
        </p:nvSpPr>
        <p:spPr>
          <a:xfrm>
            <a:off x="3362960" y="1430973"/>
            <a:ext cx="1252538" cy="1445260"/>
          </a:xfrm>
          <a:prstGeom prst="rect">
            <a:avLst/>
          </a:prstGeom>
          <a:noFill/>
          <a:ln w="9525">
            <a:noFill/>
          </a:ln>
        </p:spPr>
        <p:txBody>
          <a:bodyPr>
            <a:spAutoFit/>
          </a:bodyPr>
          <a:p>
            <a:pPr>
              <a:spcBef>
                <a:spcPct val="50000"/>
              </a:spcBef>
            </a:pPr>
            <a:r>
              <a:rPr lang="zh-CN" altLang="en-US" sz="4400" b="1" dirty="0">
                <a:solidFill>
                  <a:srgbClr val="0000FF"/>
                </a:solidFill>
                <a:latin typeface="方正启体简体" panose="03000509000000000000" charset="-122"/>
                <a:ea typeface="方正启体简体" panose="03000509000000000000" charset="-122"/>
              </a:rPr>
              <a:t>神性</a:t>
            </a:r>
            <a:endParaRPr lang="zh-CN" altLang="en-US" sz="4400" b="1" dirty="0">
              <a:solidFill>
                <a:srgbClr val="0000FF"/>
              </a:solidFill>
              <a:latin typeface="方正启体简体" panose="03000509000000000000" charset="-122"/>
              <a:ea typeface="方正启体简体" panose="03000509000000000000" charset="-122"/>
            </a:endParaRPr>
          </a:p>
        </p:txBody>
      </p:sp>
      <p:sp>
        <p:nvSpPr>
          <p:cNvPr id="63500" name="文本框 63499"/>
          <p:cNvSpPr txBox="1"/>
          <p:nvPr/>
        </p:nvSpPr>
        <p:spPr>
          <a:xfrm>
            <a:off x="6171248" y="1430973"/>
            <a:ext cx="2274887" cy="1630045"/>
          </a:xfrm>
          <a:prstGeom prst="rect">
            <a:avLst/>
          </a:prstGeom>
          <a:noFill/>
          <a:ln w="9525">
            <a:noFill/>
          </a:ln>
        </p:spPr>
        <p:txBody>
          <a:bodyPr>
            <a:spAutoFit/>
          </a:bodyPr>
          <a:p>
            <a:pPr>
              <a:spcBef>
                <a:spcPct val="50000"/>
              </a:spcBef>
            </a:pPr>
            <a:r>
              <a:rPr lang="zh-CN" altLang="en-US" sz="4000" b="1" dirty="0">
                <a:solidFill>
                  <a:srgbClr val="FF0000"/>
                </a:solidFill>
                <a:latin typeface="方正启体简体" panose="03000509000000000000" charset="-122"/>
                <a:ea typeface="方正启体简体" panose="03000509000000000000" charset="-122"/>
              </a:rPr>
              <a:t>神通广大</a:t>
            </a:r>
            <a:endParaRPr lang="en-US" altLang="zh-CN" sz="4000" b="1">
              <a:solidFill>
                <a:srgbClr val="FF0000"/>
              </a:solidFill>
              <a:latin typeface="方正启体简体" panose="03000509000000000000" charset="-122"/>
              <a:ea typeface="方正启体简体" panose="03000509000000000000" charset="-122"/>
            </a:endParaRPr>
          </a:p>
          <a:p>
            <a:pPr>
              <a:spcBef>
                <a:spcPct val="50000"/>
              </a:spcBef>
            </a:pPr>
            <a:r>
              <a:rPr lang="zh-CN" altLang="en-US" sz="4000" b="1" dirty="0">
                <a:solidFill>
                  <a:srgbClr val="3333FF"/>
                </a:solidFill>
                <a:latin typeface="方正启体简体" panose="03000509000000000000" charset="-122"/>
                <a:ea typeface="方正启体简体" panose="03000509000000000000" charset="-122"/>
              </a:rPr>
              <a:t>（神）</a:t>
            </a:r>
            <a:endParaRPr lang="zh-CN" altLang="en-US" sz="4000" b="1" dirty="0">
              <a:solidFill>
                <a:srgbClr val="3333FF"/>
              </a:solidFill>
              <a:latin typeface="方正启体简体" panose="03000509000000000000" charset="-122"/>
              <a:ea typeface="方正启体简体" panose="03000509000000000000" charset="-122"/>
            </a:endParaRPr>
          </a:p>
        </p:txBody>
      </p:sp>
      <p:sp>
        <p:nvSpPr>
          <p:cNvPr id="63501" name="文本框 63500"/>
          <p:cNvSpPr txBox="1"/>
          <p:nvPr/>
        </p:nvSpPr>
        <p:spPr>
          <a:xfrm>
            <a:off x="3434715" y="3510280"/>
            <a:ext cx="1320800" cy="1445260"/>
          </a:xfrm>
          <a:prstGeom prst="rect">
            <a:avLst/>
          </a:prstGeom>
          <a:noFill/>
          <a:ln w="9525">
            <a:noFill/>
          </a:ln>
        </p:spPr>
        <p:txBody>
          <a:bodyPr>
            <a:spAutoFit/>
          </a:bodyPr>
          <a:p>
            <a:pPr>
              <a:spcBef>
                <a:spcPts val="0"/>
              </a:spcBef>
            </a:pPr>
            <a:r>
              <a:rPr lang="zh-CN" altLang="en-US" sz="4400" b="1" dirty="0">
                <a:solidFill>
                  <a:srgbClr val="0000FF"/>
                </a:solidFill>
                <a:latin typeface="方正启体简体" panose="03000509000000000000" charset="-122"/>
                <a:ea typeface="方正启体简体" panose="03000509000000000000" charset="-122"/>
              </a:rPr>
              <a:t>人</a:t>
            </a:r>
            <a:endParaRPr lang="zh-CN" altLang="en-US" sz="4400" b="1" dirty="0">
              <a:solidFill>
                <a:srgbClr val="0000FF"/>
              </a:solidFill>
              <a:latin typeface="方正启体简体" panose="03000509000000000000" charset="-122"/>
              <a:ea typeface="方正启体简体" panose="03000509000000000000" charset="-122"/>
            </a:endParaRPr>
          </a:p>
          <a:p>
            <a:pPr>
              <a:spcBef>
                <a:spcPts val="0"/>
              </a:spcBef>
            </a:pPr>
            <a:r>
              <a:rPr lang="zh-CN" altLang="en-US" sz="4400" b="1" dirty="0">
                <a:solidFill>
                  <a:srgbClr val="0000FF"/>
                </a:solidFill>
                <a:latin typeface="方正启体简体" panose="03000509000000000000" charset="-122"/>
                <a:ea typeface="方正启体简体" panose="03000509000000000000" charset="-122"/>
              </a:rPr>
              <a:t>性</a:t>
            </a:r>
            <a:endParaRPr lang="zh-CN" altLang="en-US" sz="4400" b="1" dirty="0">
              <a:solidFill>
                <a:srgbClr val="0000FF"/>
              </a:solidFill>
              <a:latin typeface="方正启体简体" panose="03000509000000000000" charset="-122"/>
              <a:ea typeface="方正启体简体" panose="03000509000000000000" charset="-122"/>
            </a:endParaRPr>
          </a:p>
        </p:txBody>
      </p:sp>
      <p:sp>
        <p:nvSpPr>
          <p:cNvPr id="63502" name="文本框 63501"/>
          <p:cNvSpPr txBox="1"/>
          <p:nvPr/>
        </p:nvSpPr>
        <p:spPr>
          <a:xfrm>
            <a:off x="6090920" y="3293428"/>
            <a:ext cx="2914650" cy="2861310"/>
          </a:xfrm>
          <a:prstGeom prst="rect">
            <a:avLst/>
          </a:prstGeom>
          <a:noFill/>
          <a:ln w="9525">
            <a:noFill/>
          </a:ln>
        </p:spPr>
        <p:txBody>
          <a:bodyPr>
            <a:spAutoFit/>
          </a:bodyPr>
          <a:p>
            <a:pPr>
              <a:spcBef>
                <a:spcPct val="50000"/>
              </a:spcBef>
            </a:pPr>
            <a:r>
              <a:rPr lang="zh-CN" altLang="en-US" sz="4000" b="1" dirty="0">
                <a:solidFill>
                  <a:srgbClr val="FF0000"/>
                </a:solidFill>
                <a:latin typeface="方正启体简体" panose="03000509000000000000" charset="-122"/>
                <a:ea typeface="方正启体简体" panose="03000509000000000000" charset="-122"/>
                <a:cs typeface="方正启体简体" panose="03000509000000000000" charset="-122"/>
              </a:rPr>
              <a:t>勤劳、聪明有爱心</a:t>
            </a:r>
            <a:br>
              <a:rPr lang="zh-CN" altLang="en-US" sz="4000" b="1" dirty="0">
                <a:solidFill>
                  <a:srgbClr val="FF0000"/>
                </a:solidFill>
                <a:latin typeface="方正启体简体" panose="03000509000000000000" charset="-122"/>
                <a:ea typeface="方正启体简体" panose="03000509000000000000" charset="-122"/>
                <a:cs typeface="方正启体简体" panose="03000509000000000000" charset="-122"/>
              </a:rPr>
            </a:br>
            <a:r>
              <a:rPr lang="zh-CN" altLang="en-US" sz="4000" b="1" dirty="0">
                <a:solidFill>
                  <a:srgbClr val="FF0000"/>
                </a:solidFill>
                <a:latin typeface="方正启体简体" panose="03000509000000000000" charset="-122"/>
                <a:ea typeface="方正启体简体" panose="03000509000000000000" charset="-122"/>
                <a:cs typeface="方正启体简体" panose="03000509000000000000" charset="-122"/>
              </a:rPr>
              <a:t>有创造力</a:t>
            </a:r>
            <a:endParaRPr lang="en-US" altLang="zh-CN" sz="4000" b="1">
              <a:solidFill>
                <a:srgbClr val="FF0000"/>
              </a:solidFill>
              <a:latin typeface="方正启体简体" panose="03000509000000000000" charset="-122"/>
              <a:ea typeface="方正启体简体" panose="03000509000000000000" charset="-122"/>
              <a:cs typeface="方正启体简体" panose="03000509000000000000" charset="-122"/>
            </a:endParaRPr>
          </a:p>
          <a:p>
            <a:pPr>
              <a:spcBef>
                <a:spcPct val="50000"/>
              </a:spcBef>
            </a:pPr>
            <a:r>
              <a:rPr lang="zh-CN" altLang="en-US" sz="4000" b="1" dirty="0">
                <a:solidFill>
                  <a:srgbClr val="3333FF"/>
                </a:solidFill>
                <a:latin typeface="方正启体简体" panose="03000509000000000000" charset="-122"/>
                <a:ea typeface="方正启体简体" panose="03000509000000000000" charset="-122"/>
                <a:cs typeface="方正启体简体" panose="03000509000000000000" charset="-122"/>
              </a:rPr>
              <a:t>（母亲）</a:t>
            </a:r>
            <a:endParaRPr lang="zh-CN" altLang="en-US" sz="4000" b="1" dirty="0">
              <a:solidFill>
                <a:srgbClr val="3333FF"/>
              </a:solidFill>
              <a:latin typeface="方正启体简体" panose="03000509000000000000" charset="-122"/>
              <a:ea typeface="方正启体简体" panose="03000509000000000000" charset="-122"/>
              <a:cs typeface="方正启体简体" panose="03000509000000000000"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grpId="0" nodeType="clickEffect">
                                  <p:stCondLst>
                                    <p:cond delay="0"/>
                                  </p:stCondLst>
                                  <p:endCondLst>
                                    <p:cond evt="onNext" delay="0">
                                      <p:tgtEl>
                                        <p:sldTgt/>
                                      </p:tgtEl>
                                    </p:cond>
                                  </p:endCondLst>
                                  <p:childTnLst>
                                    <p:set>
                                      <p:cBhvr>
                                        <p:cTn id="6" dur="indefinite" fill="hold">
                                          <p:stCondLst>
                                            <p:cond delay="0"/>
                                          </p:stCondLst>
                                        </p:cTn>
                                        <p:tgtEl>
                                          <p:spTgt spid="63492"/>
                                        </p:tgtEl>
                                        <p:attrNameLst>
                                          <p:attrName>style.visibility</p:attrName>
                                        </p:attrNameLst>
                                      </p:cBhvr>
                                      <p:to>
                                        <p:strVal val="visible"/>
                                      </p:to>
                                    </p:set>
                                    <p:animEffect transition="in" filter="diamond(out)">
                                      <p:cBhvr>
                                        <p:cTn id="7" dur="2000"/>
                                        <p:tgtEl>
                                          <p:spTgt spid="6349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1" nodeType="clickEffect">
                                  <p:stCondLst>
                                    <p:cond delay="0"/>
                                  </p:stCondLst>
                                  <p:childTnLst>
                                    <p:set>
                                      <p:cBhvr>
                                        <p:cTn id="11" dur="indefinite" fill="hold">
                                          <p:stCondLst>
                                            <p:cond delay="0"/>
                                          </p:stCondLst>
                                        </p:cTn>
                                        <p:tgtEl>
                                          <p:spTgt spid="63492"/>
                                        </p:tgtEl>
                                        <p:attrNameLst>
                                          <p:attrName>style.visibility</p:attrName>
                                        </p:attrNameLst>
                                      </p:cBhvr>
                                      <p:to>
                                        <p:strVal val="visible"/>
                                      </p:to>
                                    </p:set>
                                    <p:animEffect transition="in" filter="diamond(in)">
                                      <p:cBhvr>
                                        <p:cTn id="12" dur="2000"/>
                                        <p:tgtEl>
                                          <p:spTgt spid="6349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indefinite" fill="hold">
                                          <p:stCondLst>
                                            <p:cond delay="0"/>
                                          </p:stCondLst>
                                        </p:cTn>
                                        <p:tgtEl>
                                          <p:spTgt spid="63493"/>
                                        </p:tgtEl>
                                        <p:attrNameLst>
                                          <p:attrName>style.visibility</p:attrName>
                                        </p:attrNameLst>
                                      </p:cBhvr>
                                      <p:to>
                                        <p:strVal val="visible"/>
                                      </p:to>
                                    </p:set>
                                    <p:anim calcmode="lin" valueType="num">
                                      <p:cBhvr additive="base">
                                        <p:cTn id="17" dur="500" fill="hold"/>
                                        <p:tgtEl>
                                          <p:spTgt spid="63493"/>
                                        </p:tgtEl>
                                        <p:attrNameLst>
                                          <p:attrName>ppt_x</p:attrName>
                                        </p:attrNameLst>
                                      </p:cBhvr>
                                      <p:tavLst>
                                        <p:tav tm="0">
                                          <p:val>
                                            <p:strVal val="0-#ppt_w/2"/>
                                          </p:val>
                                        </p:tav>
                                        <p:tav tm="100000">
                                          <p:val>
                                            <p:strVal val="#ppt_x"/>
                                          </p:val>
                                        </p:tav>
                                      </p:tavLst>
                                    </p:anim>
                                    <p:anim calcmode="lin" valueType="num">
                                      <p:cBhvr additive="base">
                                        <p:cTn id="18" dur="500" fill="hold"/>
                                        <p:tgtEl>
                                          <p:spTgt spid="63493"/>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indefinite" fill="hold">
                                          <p:stCondLst>
                                            <p:cond delay="0"/>
                                          </p:stCondLst>
                                        </p:cTn>
                                        <p:tgtEl>
                                          <p:spTgt spid="63494"/>
                                        </p:tgtEl>
                                        <p:attrNameLst>
                                          <p:attrName>style.visibility</p:attrName>
                                        </p:attrNameLst>
                                      </p:cBhvr>
                                      <p:to>
                                        <p:strVal val="visible"/>
                                      </p:to>
                                    </p:set>
                                    <p:anim calcmode="lin" valueType="num">
                                      <p:cBhvr additive="base">
                                        <p:cTn id="23" dur="500" fill="hold"/>
                                        <p:tgtEl>
                                          <p:spTgt spid="63494"/>
                                        </p:tgtEl>
                                        <p:attrNameLst>
                                          <p:attrName>ppt_x</p:attrName>
                                        </p:attrNameLst>
                                      </p:cBhvr>
                                      <p:tavLst>
                                        <p:tav tm="0">
                                          <p:val>
                                            <p:strVal val="0-#ppt_w/2"/>
                                          </p:val>
                                        </p:tav>
                                        <p:tav tm="100000">
                                          <p:val>
                                            <p:strVal val="#ppt_x"/>
                                          </p:val>
                                        </p:tav>
                                      </p:tavLst>
                                    </p:anim>
                                    <p:anim calcmode="lin" valueType="num">
                                      <p:cBhvr additive="base">
                                        <p:cTn id="24" dur="500" fill="hold"/>
                                        <p:tgtEl>
                                          <p:spTgt spid="63494"/>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indefinite" fill="hold">
                                          <p:stCondLst>
                                            <p:cond delay="0"/>
                                          </p:stCondLst>
                                        </p:cTn>
                                        <p:tgtEl>
                                          <p:spTgt spid="63495"/>
                                        </p:tgtEl>
                                        <p:attrNameLst>
                                          <p:attrName>style.visibility</p:attrName>
                                        </p:attrNameLst>
                                      </p:cBhvr>
                                      <p:to>
                                        <p:strVal val="visible"/>
                                      </p:to>
                                    </p:set>
                                    <p:anim calcmode="lin" valueType="num">
                                      <p:cBhvr additive="base">
                                        <p:cTn id="29" dur="500" fill="hold"/>
                                        <p:tgtEl>
                                          <p:spTgt spid="63495"/>
                                        </p:tgtEl>
                                        <p:attrNameLst>
                                          <p:attrName>ppt_x</p:attrName>
                                        </p:attrNameLst>
                                      </p:cBhvr>
                                      <p:tavLst>
                                        <p:tav tm="0">
                                          <p:val>
                                            <p:strVal val="0-#ppt_w/2"/>
                                          </p:val>
                                        </p:tav>
                                        <p:tav tm="100000">
                                          <p:val>
                                            <p:strVal val="#ppt_x"/>
                                          </p:val>
                                        </p:tav>
                                      </p:tavLst>
                                    </p:anim>
                                    <p:anim calcmode="lin" valueType="num">
                                      <p:cBhvr additive="base">
                                        <p:cTn id="30" dur="500" fill="hold"/>
                                        <p:tgtEl>
                                          <p:spTgt spid="63495"/>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indefinite" fill="hold">
                                          <p:stCondLst>
                                            <p:cond delay="0"/>
                                          </p:stCondLst>
                                        </p:cTn>
                                        <p:tgtEl>
                                          <p:spTgt spid="63496"/>
                                        </p:tgtEl>
                                        <p:attrNameLst>
                                          <p:attrName>style.visibility</p:attrName>
                                        </p:attrNameLst>
                                      </p:cBhvr>
                                      <p:to>
                                        <p:strVal val="visible"/>
                                      </p:to>
                                    </p:set>
                                    <p:anim calcmode="lin" valueType="num">
                                      <p:cBhvr additive="base">
                                        <p:cTn id="35" dur="500" fill="hold"/>
                                        <p:tgtEl>
                                          <p:spTgt spid="63496"/>
                                        </p:tgtEl>
                                        <p:attrNameLst>
                                          <p:attrName>ppt_x</p:attrName>
                                        </p:attrNameLst>
                                      </p:cBhvr>
                                      <p:tavLst>
                                        <p:tav tm="0">
                                          <p:val>
                                            <p:strVal val="0-#ppt_w/2"/>
                                          </p:val>
                                        </p:tav>
                                        <p:tav tm="100000">
                                          <p:val>
                                            <p:strVal val="#ppt_x"/>
                                          </p:val>
                                        </p:tav>
                                      </p:tavLst>
                                    </p:anim>
                                    <p:anim calcmode="lin" valueType="num">
                                      <p:cBhvr additive="base">
                                        <p:cTn id="36" dur="500" fill="hold"/>
                                        <p:tgtEl>
                                          <p:spTgt spid="6349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indefinite" fill="hold">
                                          <p:stCondLst>
                                            <p:cond delay="0"/>
                                          </p:stCondLst>
                                        </p:cTn>
                                        <p:tgtEl>
                                          <p:spTgt spid="63497"/>
                                        </p:tgtEl>
                                        <p:attrNameLst>
                                          <p:attrName>style.visibility</p:attrName>
                                        </p:attrNameLst>
                                      </p:cBhvr>
                                      <p:to>
                                        <p:strVal val="visible"/>
                                      </p:to>
                                    </p:set>
                                    <p:anim calcmode="lin" valueType="num">
                                      <p:cBhvr additive="base">
                                        <p:cTn id="41" dur="500" fill="hold"/>
                                        <p:tgtEl>
                                          <p:spTgt spid="63497"/>
                                        </p:tgtEl>
                                        <p:attrNameLst>
                                          <p:attrName>ppt_x</p:attrName>
                                        </p:attrNameLst>
                                      </p:cBhvr>
                                      <p:tavLst>
                                        <p:tav tm="0">
                                          <p:val>
                                            <p:strVal val="0-#ppt_w/2"/>
                                          </p:val>
                                        </p:tav>
                                        <p:tav tm="100000">
                                          <p:val>
                                            <p:strVal val="#ppt_x"/>
                                          </p:val>
                                        </p:tav>
                                      </p:tavLst>
                                    </p:anim>
                                    <p:anim calcmode="lin" valueType="num">
                                      <p:cBhvr additive="base">
                                        <p:cTn id="42" dur="500" fill="hold"/>
                                        <p:tgtEl>
                                          <p:spTgt spid="63497"/>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indefinite" fill="hold">
                                          <p:stCondLst>
                                            <p:cond delay="0"/>
                                          </p:stCondLst>
                                        </p:cTn>
                                        <p:tgtEl>
                                          <p:spTgt spid="63500"/>
                                        </p:tgtEl>
                                        <p:attrNameLst>
                                          <p:attrName>style.visibility</p:attrName>
                                        </p:attrNameLst>
                                      </p:cBhvr>
                                      <p:to>
                                        <p:strVal val="visible"/>
                                      </p:to>
                                    </p:set>
                                    <p:anim calcmode="lin" valueType="num">
                                      <p:cBhvr additive="base">
                                        <p:cTn id="47" dur="500" fill="hold"/>
                                        <p:tgtEl>
                                          <p:spTgt spid="63500"/>
                                        </p:tgtEl>
                                        <p:attrNameLst>
                                          <p:attrName>ppt_x</p:attrName>
                                        </p:attrNameLst>
                                      </p:cBhvr>
                                      <p:tavLst>
                                        <p:tav tm="0">
                                          <p:val>
                                            <p:strVal val="0-#ppt_w/2"/>
                                          </p:val>
                                        </p:tav>
                                        <p:tav tm="100000">
                                          <p:val>
                                            <p:strVal val="#ppt_x"/>
                                          </p:val>
                                        </p:tav>
                                      </p:tavLst>
                                    </p:anim>
                                    <p:anim calcmode="lin" valueType="num">
                                      <p:cBhvr additive="base">
                                        <p:cTn id="48" dur="500" fill="hold"/>
                                        <p:tgtEl>
                                          <p:spTgt spid="63500"/>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indefinite" fill="hold">
                                          <p:stCondLst>
                                            <p:cond delay="0"/>
                                          </p:stCondLst>
                                        </p:cTn>
                                        <p:tgtEl>
                                          <p:spTgt spid="63502"/>
                                        </p:tgtEl>
                                        <p:attrNameLst>
                                          <p:attrName>style.visibility</p:attrName>
                                        </p:attrNameLst>
                                      </p:cBhvr>
                                      <p:to>
                                        <p:strVal val="visible"/>
                                      </p:to>
                                    </p:set>
                                    <p:anim calcmode="lin" valueType="num">
                                      <p:cBhvr additive="base">
                                        <p:cTn id="53" dur="500" fill="hold"/>
                                        <p:tgtEl>
                                          <p:spTgt spid="63502"/>
                                        </p:tgtEl>
                                        <p:attrNameLst>
                                          <p:attrName>ppt_x</p:attrName>
                                        </p:attrNameLst>
                                      </p:cBhvr>
                                      <p:tavLst>
                                        <p:tav tm="0">
                                          <p:val>
                                            <p:strVal val="0-#ppt_w/2"/>
                                          </p:val>
                                        </p:tav>
                                        <p:tav tm="100000">
                                          <p:val>
                                            <p:strVal val="#ppt_x"/>
                                          </p:val>
                                        </p:tav>
                                      </p:tavLst>
                                    </p:anim>
                                    <p:anim calcmode="lin" valueType="num">
                                      <p:cBhvr additive="base">
                                        <p:cTn id="54" dur="500" fill="hold"/>
                                        <p:tgtEl>
                                          <p:spTgt spid="63502"/>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indefinite" fill="hold">
                                          <p:stCondLst>
                                            <p:cond delay="0"/>
                                          </p:stCondLst>
                                        </p:cTn>
                                        <p:tgtEl>
                                          <p:spTgt spid="63499"/>
                                        </p:tgtEl>
                                        <p:attrNameLst>
                                          <p:attrName>style.visibility</p:attrName>
                                        </p:attrNameLst>
                                      </p:cBhvr>
                                      <p:to>
                                        <p:strVal val="visible"/>
                                      </p:to>
                                    </p:set>
                                    <p:anim calcmode="lin" valueType="num">
                                      <p:cBhvr additive="base">
                                        <p:cTn id="59" dur="500" fill="hold"/>
                                        <p:tgtEl>
                                          <p:spTgt spid="63499"/>
                                        </p:tgtEl>
                                        <p:attrNameLst>
                                          <p:attrName>ppt_x</p:attrName>
                                        </p:attrNameLst>
                                      </p:cBhvr>
                                      <p:tavLst>
                                        <p:tav tm="0">
                                          <p:val>
                                            <p:strVal val="0-#ppt_w/2"/>
                                          </p:val>
                                        </p:tav>
                                        <p:tav tm="100000">
                                          <p:val>
                                            <p:strVal val="#ppt_x"/>
                                          </p:val>
                                        </p:tav>
                                      </p:tavLst>
                                    </p:anim>
                                    <p:anim calcmode="lin" valueType="num">
                                      <p:cBhvr additive="base">
                                        <p:cTn id="60" dur="500" fill="hold"/>
                                        <p:tgtEl>
                                          <p:spTgt spid="63499"/>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childTnLst>
                                    <p:set>
                                      <p:cBhvr>
                                        <p:cTn id="64" dur="indefinite" fill="hold">
                                          <p:stCondLst>
                                            <p:cond delay="0"/>
                                          </p:stCondLst>
                                        </p:cTn>
                                        <p:tgtEl>
                                          <p:spTgt spid="63501"/>
                                        </p:tgtEl>
                                        <p:attrNameLst>
                                          <p:attrName>style.visibility</p:attrName>
                                        </p:attrNameLst>
                                      </p:cBhvr>
                                      <p:to>
                                        <p:strVal val="visible"/>
                                      </p:to>
                                    </p:set>
                                    <p:anim calcmode="lin" valueType="num">
                                      <p:cBhvr additive="base">
                                        <p:cTn id="65" dur="500" fill="hold"/>
                                        <p:tgtEl>
                                          <p:spTgt spid="63501"/>
                                        </p:tgtEl>
                                        <p:attrNameLst>
                                          <p:attrName>ppt_x</p:attrName>
                                        </p:attrNameLst>
                                      </p:cBhvr>
                                      <p:tavLst>
                                        <p:tav tm="0">
                                          <p:val>
                                            <p:strVal val="0-#ppt_w/2"/>
                                          </p:val>
                                        </p:tav>
                                        <p:tav tm="100000">
                                          <p:val>
                                            <p:strVal val="#ppt_x"/>
                                          </p:val>
                                        </p:tav>
                                      </p:tavLst>
                                    </p:anim>
                                    <p:anim calcmode="lin" valueType="num">
                                      <p:cBhvr additive="base">
                                        <p:cTn id="66" dur="500" fill="hold"/>
                                        <p:tgtEl>
                                          <p:spTgt spid="635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2" grpId="0"/>
      <p:bldP spid="63492" grpId="1"/>
      <p:bldP spid="63493" grpId="0"/>
      <p:bldP spid="63499" grpId="0"/>
      <p:bldP spid="63500" grpId="0"/>
      <p:bldP spid="63501" grpId="0"/>
      <p:bldP spid="6350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4514" name="图片 64513" descr="8"/>
          <p:cNvPicPr>
            <a:picLocks noChangeAspect="1"/>
          </p:cNvPicPr>
          <p:nvPr/>
        </p:nvPicPr>
        <p:blipFill>
          <a:blip r:embed="rId1">
            <a:grayscl/>
            <a:lum bright="56000" contrast="-10001"/>
          </a:blip>
          <a:stretch>
            <a:fillRect/>
          </a:stretch>
        </p:blipFill>
        <p:spPr>
          <a:xfrm>
            <a:off x="0" y="0"/>
            <a:ext cx="9142413" cy="6858000"/>
          </a:xfrm>
          <a:prstGeom prst="rect">
            <a:avLst/>
          </a:prstGeom>
          <a:noFill/>
          <a:ln w="9525">
            <a:noFill/>
          </a:ln>
        </p:spPr>
      </p:pic>
      <p:sp>
        <p:nvSpPr>
          <p:cNvPr id="64515" name="文本框 64514"/>
          <p:cNvSpPr txBox="1"/>
          <p:nvPr/>
        </p:nvSpPr>
        <p:spPr>
          <a:xfrm>
            <a:off x="6096000" y="4114800"/>
            <a:ext cx="1447800" cy="457200"/>
          </a:xfrm>
          <a:prstGeom prst="rect">
            <a:avLst/>
          </a:prstGeom>
          <a:noFill/>
          <a:ln w="9525">
            <a:noFill/>
          </a:ln>
        </p:spPr>
        <p:txBody>
          <a:bodyPr>
            <a:spAutoFit/>
          </a:bodyPr>
          <a:p>
            <a:pPr>
              <a:spcBef>
                <a:spcPct val="50000"/>
              </a:spcBef>
            </a:pPr>
            <a:endParaRPr sz="2400" dirty="0">
              <a:latin typeface="Times New Roman" panose="02020603050405020304" pitchFamily="18" charset="0"/>
            </a:endParaRPr>
          </a:p>
        </p:txBody>
      </p:sp>
      <p:sp>
        <p:nvSpPr>
          <p:cNvPr id="64516" name="文本框 64515"/>
          <p:cNvSpPr txBox="1"/>
          <p:nvPr/>
        </p:nvSpPr>
        <p:spPr>
          <a:xfrm>
            <a:off x="6477000" y="5105400"/>
            <a:ext cx="1676400" cy="457200"/>
          </a:xfrm>
          <a:prstGeom prst="rect">
            <a:avLst/>
          </a:prstGeom>
          <a:noFill/>
          <a:ln w="9525">
            <a:noFill/>
          </a:ln>
        </p:spPr>
        <p:txBody>
          <a:bodyPr>
            <a:spAutoFit/>
          </a:bodyPr>
          <a:p>
            <a:endParaRPr sz="2400" dirty="0">
              <a:latin typeface="Times New Roman" panose="02020603050405020304" pitchFamily="18" charset="0"/>
            </a:endParaRPr>
          </a:p>
        </p:txBody>
      </p:sp>
      <p:sp>
        <p:nvSpPr>
          <p:cNvPr id="64517" name="矩形 64516"/>
          <p:cNvSpPr/>
          <p:nvPr/>
        </p:nvSpPr>
        <p:spPr>
          <a:xfrm>
            <a:off x="609600" y="685800"/>
            <a:ext cx="3429000" cy="823913"/>
          </a:xfrm>
          <a:prstGeom prst="rect">
            <a:avLst/>
          </a:prstGeom>
          <a:solidFill>
            <a:srgbClr val="0000FF"/>
          </a:solidFill>
          <a:ln w="9525">
            <a:noFill/>
          </a:ln>
        </p:spPr>
        <p:txBody>
          <a:bodyPr>
            <a:spAutoFit/>
          </a:bodyPr>
          <a:p>
            <a:r>
              <a:rPr lang="zh-CN" altLang="en-US" sz="4800" b="1" dirty="0">
                <a:solidFill>
                  <a:srgbClr val="FF0000"/>
                </a:solidFill>
                <a:latin typeface="Times New Roman" panose="02020603050405020304" pitchFamily="18" charset="0"/>
                <a:ea typeface="华文行楷" pitchFamily="2" charset="-122"/>
              </a:rPr>
              <a:t>女娲的形象</a:t>
            </a:r>
            <a:endParaRPr lang="en-US" altLang="zh-CN" sz="4800" b="1" dirty="0">
              <a:solidFill>
                <a:srgbClr val="FF0000"/>
              </a:solidFill>
              <a:latin typeface="Times New Roman" panose="02020603050405020304" pitchFamily="18" charset="0"/>
              <a:ea typeface="华文行楷" pitchFamily="2" charset="-122"/>
            </a:endParaRPr>
          </a:p>
        </p:txBody>
      </p:sp>
      <p:pic>
        <p:nvPicPr>
          <p:cNvPr id="64521" name="图片 64520" descr="NA00864_">
            <a:hlinkClick r:id="" action="ppaction://noaction"/>
          </p:cNvPr>
          <p:cNvPicPr>
            <a:picLocks noChangeAspect="1"/>
          </p:cNvPicPr>
          <p:nvPr/>
        </p:nvPicPr>
        <p:blipFill>
          <a:blip r:embed="rId2"/>
          <a:stretch>
            <a:fillRect/>
          </a:stretch>
        </p:blipFill>
        <p:spPr>
          <a:xfrm>
            <a:off x="522288" y="6477000"/>
            <a:ext cx="8077200" cy="381000"/>
          </a:xfrm>
          <a:prstGeom prst="rect">
            <a:avLst/>
          </a:prstGeom>
          <a:noFill/>
          <a:ln w="9525">
            <a:noFill/>
          </a:ln>
        </p:spPr>
      </p:pic>
      <p:sp>
        <p:nvSpPr>
          <p:cNvPr id="64522" name="矩形 64521"/>
          <p:cNvSpPr/>
          <p:nvPr/>
        </p:nvSpPr>
        <p:spPr>
          <a:xfrm>
            <a:off x="-1597025" y="4267200"/>
            <a:ext cx="5788025" cy="519113"/>
          </a:xfrm>
          <a:prstGeom prst="rect">
            <a:avLst/>
          </a:prstGeom>
          <a:noFill/>
          <a:ln w="9525">
            <a:noFill/>
          </a:ln>
        </p:spPr>
        <p:txBody>
          <a:bodyPr>
            <a:spAutoFit/>
          </a:bodyPr>
          <a:p>
            <a:pPr algn="r">
              <a:spcBef>
                <a:spcPct val="50000"/>
              </a:spcBef>
            </a:pPr>
            <a:endParaRPr sz="2800" b="1" dirty="0">
              <a:solidFill>
                <a:srgbClr val="D91203"/>
              </a:solidFill>
              <a:latin typeface="Times New Roman" panose="02020603050405020304" pitchFamily="18" charset="0"/>
              <a:ea typeface="Times New Roman" panose="02020603050405020304" pitchFamily="18" charset="0"/>
            </a:endParaRPr>
          </a:p>
        </p:txBody>
      </p:sp>
      <p:grpSp>
        <p:nvGrpSpPr>
          <p:cNvPr id="64523" name="组合 64522"/>
          <p:cNvGrpSpPr/>
          <p:nvPr/>
        </p:nvGrpSpPr>
        <p:grpSpPr>
          <a:xfrm>
            <a:off x="1423988" y="3194051"/>
            <a:ext cx="5741988" cy="3290888"/>
            <a:chOff x="-305" y="-193"/>
            <a:chExt cx="3617" cy="2073"/>
          </a:xfrm>
        </p:grpSpPr>
        <p:grpSp>
          <p:nvGrpSpPr>
            <p:cNvPr id="64524" name="组合 64523"/>
            <p:cNvGrpSpPr/>
            <p:nvPr/>
          </p:nvGrpSpPr>
          <p:grpSpPr>
            <a:xfrm>
              <a:off x="192" y="192"/>
              <a:ext cx="3120" cy="1688"/>
              <a:chOff x="0" y="0"/>
              <a:chExt cx="2688" cy="1304"/>
            </a:xfrm>
          </p:grpSpPr>
          <p:sp>
            <p:nvSpPr>
              <p:cNvPr id="64525" name="未知"/>
              <p:cNvSpPr/>
              <p:nvPr/>
            </p:nvSpPr>
            <p:spPr>
              <a:xfrm>
                <a:off x="0" y="0"/>
                <a:ext cx="960" cy="1304"/>
              </a:xfrm>
              <a:custGeom>
                <a:avLst/>
                <a:gdLst/>
                <a:ahLst/>
                <a:cxnLst/>
                <a:pathLst>
                  <a:path w="896" h="1184">
                    <a:moveTo>
                      <a:pt x="848" y="440"/>
                    </a:moveTo>
                    <a:cubicBezTo>
                      <a:pt x="696" y="220"/>
                      <a:pt x="544" y="0"/>
                      <a:pt x="416" y="104"/>
                    </a:cubicBezTo>
                    <a:cubicBezTo>
                      <a:pt x="288" y="208"/>
                      <a:pt x="0" y="944"/>
                      <a:pt x="80" y="1064"/>
                    </a:cubicBezTo>
                    <a:cubicBezTo>
                      <a:pt x="160" y="1184"/>
                      <a:pt x="760" y="864"/>
                      <a:pt x="896" y="824"/>
                    </a:cubicBezTo>
                  </a:path>
                </a:pathLst>
              </a:custGeom>
              <a:gradFill rotWithShape="0">
                <a:gsLst>
                  <a:gs pos="0">
                    <a:srgbClr val="FFFFFF"/>
                  </a:gs>
                  <a:gs pos="100000">
                    <a:srgbClr val="FFFF00">
                      <a:alpha val="100000"/>
                    </a:srgbClr>
                  </a:gs>
                </a:gsLst>
                <a:path path="shape">
                  <a:fillToRect l="50000" t="50000" r="50000" b="50000"/>
                </a:path>
                <a:tileRect/>
              </a:gradFill>
              <a:ln w="9525" cap="flat" cmpd="sng">
                <a:solidFill>
                  <a:schemeClr val="tx1"/>
                </a:solidFill>
                <a:prstDash val="solid"/>
                <a:headEnd type="none" w="med" len="med"/>
                <a:tailEnd type="none" w="med" len="med"/>
              </a:ln>
            </p:spPr>
            <p:txBody>
              <a:bodyPr/>
              <a:p>
                <a:endParaRPr lang="zh-CN" altLang="en-US"/>
              </a:p>
            </p:txBody>
          </p:sp>
          <p:sp>
            <p:nvSpPr>
              <p:cNvPr id="64526" name="未知"/>
              <p:cNvSpPr/>
              <p:nvPr/>
            </p:nvSpPr>
            <p:spPr>
              <a:xfrm flipH="1">
                <a:off x="1632" y="104"/>
                <a:ext cx="1056" cy="1152"/>
              </a:xfrm>
              <a:custGeom>
                <a:avLst/>
                <a:gdLst/>
                <a:ahLst/>
                <a:cxnLst/>
                <a:pathLst>
                  <a:path w="896" h="1184">
                    <a:moveTo>
                      <a:pt x="848" y="440"/>
                    </a:moveTo>
                    <a:cubicBezTo>
                      <a:pt x="696" y="220"/>
                      <a:pt x="544" y="0"/>
                      <a:pt x="416" y="104"/>
                    </a:cubicBezTo>
                    <a:cubicBezTo>
                      <a:pt x="288" y="208"/>
                      <a:pt x="0" y="944"/>
                      <a:pt x="80" y="1064"/>
                    </a:cubicBezTo>
                    <a:cubicBezTo>
                      <a:pt x="160" y="1184"/>
                      <a:pt x="760" y="864"/>
                      <a:pt x="896" y="824"/>
                    </a:cubicBezTo>
                  </a:path>
                </a:pathLst>
              </a:custGeom>
              <a:gradFill rotWithShape="0">
                <a:gsLst>
                  <a:gs pos="0">
                    <a:srgbClr val="FFFFFF"/>
                  </a:gs>
                  <a:gs pos="100000">
                    <a:srgbClr val="FFFF00">
                      <a:alpha val="100000"/>
                    </a:srgbClr>
                  </a:gs>
                </a:gsLst>
                <a:path path="shape">
                  <a:fillToRect l="50000" t="50000" r="50000" b="50000"/>
                </a:path>
                <a:tileRect/>
              </a:gradFill>
              <a:ln w="9525" cap="flat" cmpd="sng">
                <a:solidFill>
                  <a:schemeClr val="tx1"/>
                </a:solidFill>
                <a:prstDash val="solid"/>
                <a:headEnd type="none" w="med" len="med"/>
                <a:tailEnd type="none" w="med" len="med"/>
              </a:ln>
            </p:spPr>
            <p:txBody>
              <a:bodyPr/>
              <a:p>
                <a:endParaRPr lang="zh-CN" altLang="en-US"/>
              </a:p>
            </p:txBody>
          </p:sp>
        </p:grpSp>
        <p:sp>
          <p:nvSpPr>
            <p:cNvPr id="64527" name="文本框 64526"/>
            <p:cNvSpPr txBox="1"/>
            <p:nvPr/>
          </p:nvSpPr>
          <p:spPr>
            <a:xfrm>
              <a:off x="-305" y="-193"/>
              <a:ext cx="3504" cy="519"/>
            </a:xfrm>
            <a:prstGeom prst="rect">
              <a:avLst/>
            </a:prstGeom>
            <a:noFill/>
            <a:ln w="9525">
              <a:noFill/>
            </a:ln>
          </p:spPr>
          <p:txBody>
            <a:bodyPr>
              <a:spAutoFit/>
            </a:bodyPr>
            <a:p>
              <a:r>
                <a:rPr lang="zh-CN" altLang="en-US" sz="2800" b="1" dirty="0">
                  <a:solidFill>
                    <a:schemeClr val="accent2"/>
                  </a:solidFill>
                  <a:latin typeface="华文行楷" pitchFamily="2" charset="-122"/>
                  <a:ea typeface="华文行楷" pitchFamily="2" charset="-122"/>
                </a:rPr>
                <a:t>                   </a:t>
              </a:r>
              <a:r>
                <a:rPr lang="zh-CN" altLang="en-US" sz="4800" b="1" dirty="0">
                  <a:solidFill>
                    <a:srgbClr val="FF0000"/>
                  </a:solidFill>
                  <a:latin typeface="华文行楷" pitchFamily="2" charset="-122"/>
                  <a:ea typeface="华文行楷" pitchFamily="2" charset="-122"/>
                </a:rPr>
                <a:t>想     象</a:t>
              </a:r>
              <a:r>
                <a:rPr lang="zh-CN" altLang="en-US" sz="4000" b="1" dirty="0">
                  <a:solidFill>
                    <a:schemeClr val="accent2"/>
                  </a:solidFill>
                  <a:latin typeface="华文行楷" pitchFamily="2" charset="-122"/>
                  <a:ea typeface="华文行楷" pitchFamily="2" charset="-122"/>
                </a:rPr>
                <a:t> </a:t>
              </a:r>
              <a:endParaRPr lang="en-US" altLang="zh-CN" sz="4000" b="1" dirty="0">
                <a:solidFill>
                  <a:schemeClr val="accent2"/>
                </a:solidFill>
                <a:latin typeface="华文行楷" pitchFamily="2" charset="-122"/>
                <a:ea typeface="华文行楷" pitchFamily="2" charset="-122"/>
              </a:endParaRPr>
            </a:p>
          </p:txBody>
        </p:sp>
        <p:grpSp>
          <p:nvGrpSpPr>
            <p:cNvPr id="64528" name="组合 64527"/>
            <p:cNvGrpSpPr/>
            <p:nvPr/>
          </p:nvGrpSpPr>
          <p:grpSpPr>
            <a:xfrm>
              <a:off x="634" y="456"/>
              <a:ext cx="2244" cy="1160"/>
              <a:chOff x="-77" y="-24"/>
              <a:chExt cx="2014" cy="1160"/>
            </a:xfrm>
          </p:grpSpPr>
          <p:sp>
            <p:nvSpPr>
              <p:cNvPr id="64529" name="文本框 64528"/>
              <p:cNvSpPr txBox="1"/>
              <p:nvPr/>
            </p:nvSpPr>
            <p:spPr>
              <a:xfrm>
                <a:off x="-77" y="3"/>
                <a:ext cx="382" cy="1082"/>
              </a:xfrm>
              <a:prstGeom prst="rect">
                <a:avLst/>
              </a:prstGeom>
              <a:noFill/>
              <a:ln w="9525">
                <a:noFill/>
              </a:ln>
            </p:spPr>
            <p:txBody>
              <a:bodyPr vert="eaVert" wrap="none" anchor="t">
                <a:spAutoFit/>
              </a:bodyPr>
              <a:p>
                <a:r>
                  <a:rPr lang="zh-CN" altLang="en-US" sz="3200" b="1" dirty="0">
                    <a:solidFill>
                      <a:srgbClr val="0000FF"/>
                    </a:solidFill>
                    <a:latin typeface="Arial" panose="020B0604020202020204" pitchFamily="34" charset="0"/>
                    <a:ea typeface="隶书" pitchFamily="49" charset="-122"/>
                  </a:rPr>
                  <a:t>大胆奇特</a:t>
                </a:r>
                <a:endParaRPr lang="zh-CN" altLang="en-US" sz="3200" b="1" dirty="0">
                  <a:solidFill>
                    <a:srgbClr val="0000FF"/>
                  </a:solidFill>
                  <a:latin typeface="Arial" panose="020B0604020202020204" pitchFamily="34" charset="0"/>
                  <a:ea typeface="隶书" pitchFamily="49" charset="-122"/>
                </a:endParaRPr>
              </a:p>
            </p:txBody>
          </p:sp>
          <p:sp>
            <p:nvSpPr>
              <p:cNvPr id="64530" name="文本框 64529"/>
              <p:cNvSpPr txBox="1"/>
              <p:nvPr/>
            </p:nvSpPr>
            <p:spPr>
              <a:xfrm>
                <a:off x="1548" y="-24"/>
                <a:ext cx="389" cy="1160"/>
              </a:xfrm>
              <a:prstGeom prst="rect">
                <a:avLst/>
              </a:prstGeom>
              <a:noFill/>
              <a:ln w="9525">
                <a:noFill/>
              </a:ln>
            </p:spPr>
            <p:txBody>
              <a:bodyPr vert="eaVert" wrap="none" anchor="t">
                <a:spAutoFit/>
              </a:bodyPr>
              <a:p>
                <a:r>
                  <a:rPr lang="zh-CN" altLang="en-US" sz="3200" b="1" dirty="0">
                    <a:solidFill>
                      <a:srgbClr val="0000FF"/>
                    </a:solidFill>
                    <a:latin typeface="Arial" panose="020B0604020202020204" pitchFamily="34" charset="0"/>
                    <a:ea typeface="隶书" pitchFamily="49" charset="-122"/>
                  </a:rPr>
                  <a:t>合情合理</a:t>
                </a:r>
                <a:endParaRPr lang="zh-CN" altLang="en-US" sz="3200" b="1" dirty="0">
                  <a:solidFill>
                    <a:srgbClr val="0000FF"/>
                  </a:solidFill>
                  <a:latin typeface="Arial" panose="020B0604020202020204" pitchFamily="34" charset="0"/>
                  <a:ea typeface="隶书" pitchFamily="49" charset="-122"/>
                </a:endParaRPr>
              </a:p>
            </p:txBody>
          </p:sp>
        </p:grpSp>
      </p:grpSp>
      <p:grpSp>
        <p:nvGrpSpPr>
          <p:cNvPr id="64531" name="组合 64530"/>
          <p:cNvGrpSpPr/>
          <p:nvPr/>
        </p:nvGrpSpPr>
        <p:grpSpPr>
          <a:xfrm>
            <a:off x="762000" y="1828800"/>
            <a:ext cx="7848600" cy="3962400"/>
            <a:chOff x="0" y="0"/>
            <a:chExt cx="4944" cy="2496"/>
          </a:xfrm>
        </p:grpSpPr>
        <p:sp>
          <p:nvSpPr>
            <p:cNvPr id="64532" name="文本框 64531"/>
            <p:cNvSpPr txBox="1"/>
            <p:nvPr/>
          </p:nvSpPr>
          <p:spPr>
            <a:xfrm>
              <a:off x="0" y="0"/>
              <a:ext cx="4944" cy="755"/>
            </a:xfrm>
            <a:prstGeom prst="rect">
              <a:avLst/>
            </a:prstGeom>
            <a:noFill/>
            <a:ln w="9525">
              <a:noFill/>
            </a:ln>
          </p:spPr>
          <p:txBody>
            <a:bodyPr>
              <a:spAutoFit/>
            </a:bodyPr>
            <a:p>
              <a:pPr>
                <a:lnSpc>
                  <a:spcPct val="90000"/>
                </a:lnSpc>
              </a:pPr>
              <a:r>
                <a:rPr lang="en-US" altLang="zh-CN" sz="4000" b="1" dirty="0">
                  <a:solidFill>
                    <a:srgbClr val="FF0000"/>
                  </a:solidFill>
                  <a:latin typeface="方正启体简体" panose="03000509000000000000" charset="-122"/>
                  <a:ea typeface="方正启体简体" panose="03000509000000000000" charset="-122"/>
                </a:rPr>
                <a:t>          </a:t>
              </a:r>
              <a:r>
                <a:rPr lang="zh-CN" altLang="en-US" sz="4000" b="1" dirty="0">
                  <a:solidFill>
                    <a:srgbClr val="FF0000"/>
                  </a:solidFill>
                  <a:latin typeface="方正启体简体" panose="03000509000000000000" charset="-122"/>
                  <a:ea typeface="方正启体简体" panose="03000509000000000000" charset="-122"/>
                </a:rPr>
                <a:t>通过作者对女娲形象的塑造，你对想象又有了怎样的认识？</a:t>
              </a:r>
              <a:endParaRPr lang="zh-CN" altLang="en-US" sz="4000" b="1" dirty="0">
                <a:solidFill>
                  <a:srgbClr val="FF0000"/>
                </a:solidFill>
                <a:latin typeface="方正启体简体" panose="03000509000000000000" charset="-122"/>
                <a:ea typeface="方正启体简体" panose="03000509000000000000" charset="-122"/>
              </a:endParaRPr>
            </a:p>
          </p:txBody>
        </p:sp>
        <p:sp>
          <p:nvSpPr>
            <p:cNvPr id="64533" name="椭圆 64532"/>
            <p:cNvSpPr/>
            <p:nvPr/>
          </p:nvSpPr>
          <p:spPr>
            <a:xfrm>
              <a:off x="1872" y="1392"/>
              <a:ext cx="1104" cy="1104"/>
            </a:xfrm>
            <a:prstGeom prst="ellipse">
              <a:avLst/>
            </a:prstGeom>
            <a:gradFill rotWithShape="0">
              <a:gsLst>
                <a:gs pos="0">
                  <a:srgbClr val="FFFFFF"/>
                </a:gs>
                <a:gs pos="100000">
                  <a:srgbClr val="0000FF"/>
                </a:gs>
              </a:gsLst>
              <a:path path="shape">
                <a:fillToRect l="50000" t="50000" r="50000" b="50000"/>
              </a:path>
              <a:tileRect/>
            </a:gradFill>
            <a:ln w="9525" cap="flat" cmpd="sng">
              <a:solidFill>
                <a:schemeClr val="bg1"/>
              </a:solidFill>
              <a:prstDash val="solid"/>
              <a:headEnd type="none" w="med" len="med"/>
              <a:tailEnd type="none" w="med" len="med"/>
            </a:ln>
          </p:spPr>
          <p:txBody>
            <a:bodyPr wrap="none" anchor="ctr"/>
            <a:p>
              <a:pPr algn="ctr"/>
              <a:r>
                <a:rPr lang="zh-CN" altLang="en-US" sz="4400" b="1" dirty="0">
                  <a:solidFill>
                    <a:srgbClr val="FF0000"/>
                  </a:solidFill>
                  <a:latin typeface="Arial" panose="020B0604020202020204" pitchFamily="34" charset="0"/>
                  <a:ea typeface="华文行楷" pitchFamily="2" charset="-122"/>
                </a:rPr>
                <a:t>女娲</a:t>
              </a:r>
              <a:endParaRPr lang="en-US" altLang="zh-CN" sz="4400" b="1" dirty="0">
                <a:solidFill>
                  <a:srgbClr val="FF0000"/>
                </a:solidFill>
                <a:latin typeface="Arial" panose="020B0604020202020204" pitchFamily="34" charset="0"/>
                <a:ea typeface="华文行楷" pitchFamily="2" charset="-122"/>
              </a:endParaRPr>
            </a:p>
          </p:txBody>
        </p:sp>
      </p:grpSp>
      <p:pic>
        <p:nvPicPr>
          <p:cNvPr id="64534" name="图片 64533" descr="后退">
            <a:hlinkClick r:id="" action="ppaction://noaction"/>
          </p:cNvPr>
          <p:cNvPicPr>
            <a:picLocks noChangeAspect="1"/>
          </p:cNvPicPr>
          <p:nvPr/>
        </p:nvPicPr>
        <p:blipFill>
          <a:blip r:embed="rId3"/>
          <a:stretch>
            <a:fillRect/>
          </a:stretch>
        </p:blipFill>
        <p:spPr>
          <a:xfrm>
            <a:off x="4572000" y="6346825"/>
            <a:ext cx="511175" cy="5111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indefinite" fill="hold">
                                          <p:stCondLst>
                                            <p:cond delay="0"/>
                                          </p:stCondLst>
                                        </p:cTn>
                                        <p:tgtEl>
                                          <p:spTgt spid="64531"/>
                                        </p:tgtEl>
                                        <p:attrNameLst>
                                          <p:attrName>style.visibility</p:attrName>
                                        </p:attrNameLst>
                                      </p:cBhvr>
                                      <p:to>
                                        <p:strVal val="visible"/>
                                      </p:to>
                                    </p:set>
                                    <p:anim calcmode="lin" valueType="num">
                                      <p:cBhvr additive="base">
                                        <p:cTn id="7" dur="500" fill="hold"/>
                                        <p:tgtEl>
                                          <p:spTgt spid="64531"/>
                                        </p:tgtEl>
                                        <p:attrNameLst>
                                          <p:attrName>ppt_x</p:attrName>
                                        </p:attrNameLst>
                                      </p:cBhvr>
                                      <p:tavLst>
                                        <p:tav tm="0">
                                          <p:val>
                                            <p:strVal val="#ppt_x"/>
                                          </p:val>
                                        </p:tav>
                                        <p:tav tm="100000">
                                          <p:val>
                                            <p:strVal val="#ppt_x"/>
                                          </p:val>
                                        </p:tav>
                                      </p:tavLst>
                                    </p:anim>
                                    <p:anim calcmode="lin" valueType="num">
                                      <p:cBhvr additive="base">
                                        <p:cTn id="8" dur="500" fill="hold"/>
                                        <p:tgtEl>
                                          <p:spTgt spid="64531"/>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chimes.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indefinite" fill="hold">
                                          <p:stCondLst>
                                            <p:cond delay="0"/>
                                          </p:stCondLst>
                                        </p:cTn>
                                        <p:tgtEl>
                                          <p:spTgt spid="64523"/>
                                        </p:tgtEl>
                                        <p:attrNameLst>
                                          <p:attrName>style.visibility</p:attrName>
                                        </p:attrNameLst>
                                      </p:cBhvr>
                                      <p:to>
                                        <p:strVal val="visible"/>
                                      </p:to>
                                    </p:set>
                                    <p:anim calcmode="lin" valueType="num">
                                      <p:cBhvr additive="base">
                                        <p:cTn id="13" dur="500" fill="hold"/>
                                        <p:tgtEl>
                                          <p:spTgt spid="64523"/>
                                        </p:tgtEl>
                                        <p:attrNameLst>
                                          <p:attrName>ppt_x</p:attrName>
                                        </p:attrNameLst>
                                      </p:cBhvr>
                                      <p:tavLst>
                                        <p:tav tm="0">
                                          <p:val>
                                            <p:strVal val="#ppt_x"/>
                                          </p:val>
                                        </p:tav>
                                        <p:tav tm="100000">
                                          <p:val>
                                            <p:strVal val="#ppt_x"/>
                                          </p:val>
                                        </p:tav>
                                      </p:tavLst>
                                    </p:anim>
                                    <p:anim calcmode="lin" valueType="num">
                                      <p:cBhvr additive="base">
                                        <p:cTn id="14" dur="500" fill="hold"/>
                                        <p:tgtEl>
                                          <p:spTgt spid="6452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5" name="5.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u=3756490407,2750360795&amp;fm=26&amp;gp=0[1]"/>
          <p:cNvPicPr>
            <a:picLocks noChangeAspect="1"/>
          </p:cNvPicPr>
          <p:nvPr/>
        </p:nvPicPr>
        <p:blipFill>
          <a:blip r:embed="rId1"/>
          <a:stretch>
            <a:fillRect/>
          </a:stretch>
        </p:blipFill>
        <p:spPr>
          <a:xfrm>
            <a:off x="-11430" y="0"/>
            <a:ext cx="9186545" cy="6849745"/>
          </a:xfrm>
          <a:prstGeom prst="rect">
            <a:avLst/>
          </a:prstGeom>
        </p:spPr>
      </p:pic>
      <p:sp>
        <p:nvSpPr>
          <p:cNvPr id="65539" name="文本框 65538"/>
          <p:cNvSpPr txBox="1"/>
          <p:nvPr/>
        </p:nvSpPr>
        <p:spPr>
          <a:xfrm>
            <a:off x="2405380" y="260350"/>
            <a:ext cx="1106170" cy="5715000"/>
          </a:xfrm>
          <a:prstGeom prst="rect">
            <a:avLst/>
          </a:prstGeom>
          <a:solidFill>
            <a:srgbClr val="008080"/>
          </a:solidFill>
          <a:ln w="9525">
            <a:noFill/>
          </a:ln>
        </p:spPr>
        <p:txBody>
          <a:bodyPr vert="eaVert">
            <a:spAutoFit/>
          </a:bodyPr>
          <a:p>
            <a:pPr>
              <a:spcBef>
                <a:spcPct val="50000"/>
              </a:spcBef>
            </a:pPr>
            <a:r>
              <a:rPr lang="zh-CN" altLang="en-US" sz="6000" b="1" dirty="0">
                <a:solidFill>
                  <a:schemeClr val="bg1"/>
                </a:solidFill>
                <a:latin typeface="Times New Roman" panose="02020603050405020304" pitchFamily="18" charset="0"/>
                <a:ea typeface="隶书" pitchFamily="49" charset="-122"/>
              </a:rPr>
              <a:t>丰富的想象力</a:t>
            </a:r>
            <a:endParaRPr lang="en-US" altLang="zh-CN" sz="6000" b="1" dirty="0">
              <a:solidFill>
                <a:schemeClr val="bg1"/>
              </a:solidFill>
              <a:latin typeface="Times New Roman" panose="02020603050405020304" pitchFamily="18" charset="0"/>
              <a:ea typeface="隶书" pitchFamily="49" charset="-122"/>
            </a:endParaRPr>
          </a:p>
        </p:txBody>
      </p:sp>
      <p:sp>
        <p:nvSpPr>
          <p:cNvPr id="65540" name="文本框 65539"/>
          <p:cNvSpPr txBox="1"/>
          <p:nvPr/>
        </p:nvSpPr>
        <p:spPr>
          <a:xfrm>
            <a:off x="4213225" y="260350"/>
            <a:ext cx="1098550" cy="5943600"/>
          </a:xfrm>
          <a:prstGeom prst="rect">
            <a:avLst/>
          </a:prstGeom>
          <a:solidFill>
            <a:srgbClr val="008000"/>
          </a:solidFill>
          <a:ln w="9525">
            <a:noFill/>
          </a:ln>
        </p:spPr>
        <p:txBody>
          <a:bodyPr vert="eaVert">
            <a:spAutoFit/>
          </a:bodyPr>
          <a:p>
            <a:pPr>
              <a:spcBef>
                <a:spcPct val="50000"/>
              </a:spcBef>
            </a:pPr>
            <a:r>
              <a:rPr lang="zh-CN" altLang="en-US" sz="6000" b="1" dirty="0">
                <a:solidFill>
                  <a:srgbClr val="FFFFFF"/>
                </a:solidFill>
                <a:latin typeface="Times New Roman" panose="02020603050405020304" pitchFamily="18" charset="0"/>
                <a:ea typeface="隶书" pitchFamily="49" charset="-122"/>
              </a:rPr>
              <a:t>鲜明的人物形象</a:t>
            </a:r>
            <a:endParaRPr lang="en-US" altLang="zh-CN" sz="6000" b="1" dirty="0">
              <a:solidFill>
                <a:srgbClr val="FFFFFF"/>
              </a:solidFill>
              <a:latin typeface="Times New Roman" panose="02020603050405020304" pitchFamily="18" charset="0"/>
              <a:ea typeface="隶书" pitchFamily="49" charset="-122"/>
            </a:endParaRPr>
          </a:p>
        </p:txBody>
      </p:sp>
      <p:sp>
        <p:nvSpPr>
          <p:cNvPr id="65541" name="文本框 65540"/>
          <p:cNvSpPr txBox="1"/>
          <p:nvPr/>
        </p:nvSpPr>
        <p:spPr>
          <a:xfrm>
            <a:off x="5868988" y="765175"/>
            <a:ext cx="1098550" cy="4130675"/>
          </a:xfrm>
          <a:prstGeom prst="rect">
            <a:avLst/>
          </a:prstGeom>
          <a:solidFill>
            <a:srgbClr val="808000"/>
          </a:solidFill>
          <a:ln w="9525">
            <a:noFill/>
          </a:ln>
        </p:spPr>
        <p:txBody>
          <a:bodyPr vert="eaVert">
            <a:spAutoFit/>
          </a:bodyPr>
          <a:p>
            <a:pPr>
              <a:spcBef>
                <a:spcPct val="50000"/>
              </a:spcBef>
            </a:pPr>
            <a:r>
              <a:rPr lang="zh-CN" altLang="en-US" sz="6000" b="1" dirty="0">
                <a:solidFill>
                  <a:srgbClr val="FFFF99"/>
                </a:solidFill>
                <a:latin typeface="Times New Roman" panose="02020603050405020304" pitchFamily="18" charset="0"/>
                <a:ea typeface="隶书" pitchFamily="49" charset="-122"/>
              </a:rPr>
              <a:t>美好的情感</a:t>
            </a:r>
            <a:endParaRPr lang="en-US" altLang="zh-CN" sz="6000" b="1" dirty="0">
              <a:solidFill>
                <a:srgbClr val="FFFF99"/>
              </a:solidFill>
              <a:latin typeface="Times New Roman" panose="02020603050405020304" pitchFamily="18" charset="0"/>
              <a:ea typeface="隶书" pitchFamily="49" charset="-122"/>
            </a:endParaRPr>
          </a:p>
        </p:txBody>
      </p:sp>
      <p:sp>
        <p:nvSpPr>
          <p:cNvPr id="65542" name="文本框 65541"/>
          <p:cNvSpPr txBox="1"/>
          <p:nvPr/>
        </p:nvSpPr>
        <p:spPr>
          <a:xfrm>
            <a:off x="971550" y="0"/>
            <a:ext cx="1098550" cy="6739255"/>
          </a:xfrm>
          <a:prstGeom prst="rect">
            <a:avLst/>
          </a:prstGeom>
          <a:noFill/>
          <a:ln w="9525">
            <a:noFill/>
          </a:ln>
        </p:spPr>
        <p:txBody>
          <a:bodyPr>
            <a:spAutoFit/>
          </a:bodyPr>
          <a:p>
            <a:r>
              <a:rPr lang="zh-CN" altLang="en-US" sz="7200" b="1" dirty="0">
                <a:solidFill>
                  <a:srgbClr val="FF0000"/>
                </a:solidFill>
                <a:latin typeface="方正启体简体" panose="03000509000000000000" charset="-122"/>
                <a:ea typeface="方正启体简体" panose="03000509000000000000" charset="-122"/>
              </a:rPr>
              <a:t>神</a:t>
            </a:r>
            <a:endParaRPr lang="zh-CN" altLang="en-US" sz="7200" b="1" dirty="0">
              <a:solidFill>
                <a:srgbClr val="FF0000"/>
              </a:solidFill>
              <a:latin typeface="方正启体简体" panose="03000509000000000000" charset="-122"/>
              <a:ea typeface="方正启体简体" panose="03000509000000000000" charset="-122"/>
            </a:endParaRPr>
          </a:p>
          <a:p>
            <a:r>
              <a:rPr lang="zh-CN" altLang="en-US" sz="7200" b="1" dirty="0">
                <a:solidFill>
                  <a:srgbClr val="FF0000"/>
                </a:solidFill>
                <a:latin typeface="方正启体简体" panose="03000509000000000000" charset="-122"/>
                <a:ea typeface="方正启体简体" panose="03000509000000000000" charset="-122"/>
              </a:rPr>
              <a:t>话</a:t>
            </a:r>
            <a:endParaRPr lang="zh-CN" altLang="en-US" sz="7200" b="1" dirty="0">
              <a:solidFill>
                <a:srgbClr val="FF0000"/>
              </a:solidFill>
              <a:latin typeface="方正启体简体" panose="03000509000000000000" charset="-122"/>
              <a:ea typeface="方正启体简体" panose="03000509000000000000" charset="-122"/>
            </a:endParaRPr>
          </a:p>
          <a:p>
            <a:r>
              <a:rPr lang="zh-CN" altLang="en-US" sz="7200" b="1" dirty="0">
                <a:solidFill>
                  <a:srgbClr val="FF0000"/>
                </a:solidFill>
                <a:latin typeface="方正启体简体" panose="03000509000000000000" charset="-122"/>
                <a:ea typeface="方正启体简体" panose="03000509000000000000" charset="-122"/>
              </a:rPr>
              <a:t>的</a:t>
            </a:r>
            <a:endParaRPr lang="zh-CN" altLang="en-US" sz="7200" b="1" dirty="0">
              <a:solidFill>
                <a:srgbClr val="FF0000"/>
              </a:solidFill>
              <a:latin typeface="方正启体简体" panose="03000509000000000000" charset="-122"/>
              <a:ea typeface="方正启体简体" panose="03000509000000000000" charset="-122"/>
            </a:endParaRPr>
          </a:p>
          <a:p>
            <a:r>
              <a:rPr lang="zh-CN" altLang="en-US" sz="7200" b="1" dirty="0">
                <a:solidFill>
                  <a:srgbClr val="FF0000"/>
                </a:solidFill>
                <a:latin typeface="方正启体简体" panose="03000509000000000000" charset="-122"/>
                <a:ea typeface="方正启体简体" panose="03000509000000000000" charset="-122"/>
              </a:rPr>
              <a:t>特</a:t>
            </a:r>
            <a:endParaRPr lang="zh-CN" altLang="en-US" sz="7200" b="1" dirty="0">
              <a:solidFill>
                <a:srgbClr val="FF0000"/>
              </a:solidFill>
              <a:latin typeface="方正启体简体" panose="03000509000000000000" charset="-122"/>
              <a:ea typeface="方正启体简体" panose="03000509000000000000" charset="-122"/>
            </a:endParaRPr>
          </a:p>
          <a:p>
            <a:r>
              <a:rPr lang="zh-CN" altLang="en-US" sz="7200" b="1" dirty="0">
                <a:solidFill>
                  <a:srgbClr val="FF0000"/>
                </a:solidFill>
                <a:latin typeface="方正启体简体" panose="03000509000000000000" charset="-122"/>
                <a:ea typeface="方正启体简体" panose="03000509000000000000" charset="-122"/>
              </a:rPr>
              <a:t>点</a:t>
            </a:r>
            <a:endParaRPr lang="zh-CN" altLang="en-US" sz="7200" dirty="0">
              <a:solidFill>
                <a:srgbClr val="FF0000"/>
              </a:solidFill>
              <a:latin typeface="Times New Roman" panose="02020603050405020304" pitchFamily="18" charset="0"/>
            </a:endParaRPr>
          </a:p>
          <a:p>
            <a:endParaRPr lang="en-US" altLang="zh-CN" sz="7200" dirty="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indefinite" fill="hold">
                                          <p:stCondLst>
                                            <p:cond delay="0"/>
                                          </p:stCondLst>
                                        </p:cTn>
                                        <p:tgtEl>
                                          <p:spTgt spid="65542"/>
                                        </p:tgtEl>
                                        <p:attrNameLst>
                                          <p:attrName>style.visibility</p:attrName>
                                        </p:attrNameLst>
                                      </p:cBhvr>
                                      <p:to>
                                        <p:strVal val="visible"/>
                                      </p:to>
                                    </p:set>
                                    <p:animEffect transition="in" filter="blinds(horizontal)">
                                      <p:cBhvr>
                                        <p:cTn id="7" dur="500"/>
                                        <p:tgtEl>
                                          <p:spTgt spid="6554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indefinite" fill="hold">
                                          <p:stCondLst>
                                            <p:cond delay="0"/>
                                          </p:stCondLst>
                                        </p:cTn>
                                        <p:tgtEl>
                                          <p:spTgt spid="65539"/>
                                        </p:tgtEl>
                                        <p:attrNameLst>
                                          <p:attrName>style.visibility</p:attrName>
                                        </p:attrNameLst>
                                      </p:cBhvr>
                                      <p:to>
                                        <p:strVal val="visible"/>
                                      </p:to>
                                    </p:set>
                                    <p:anim calcmode="lin" valueType="num">
                                      <p:cBhvr additive="base">
                                        <p:cTn id="12" dur="500" fill="hold"/>
                                        <p:tgtEl>
                                          <p:spTgt spid="65539"/>
                                        </p:tgtEl>
                                        <p:attrNameLst>
                                          <p:attrName>ppt_x</p:attrName>
                                        </p:attrNameLst>
                                      </p:cBhvr>
                                      <p:tavLst>
                                        <p:tav tm="0">
                                          <p:val>
                                            <p:strVal val="#ppt_x"/>
                                          </p:val>
                                        </p:tav>
                                        <p:tav tm="100000">
                                          <p:val>
                                            <p:strVal val="#ppt_x"/>
                                          </p:val>
                                        </p:tav>
                                      </p:tavLst>
                                    </p:anim>
                                    <p:anim calcmode="lin" valueType="num">
                                      <p:cBhvr additive="base">
                                        <p:cTn id="13" dur="500" fill="hold"/>
                                        <p:tgtEl>
                                          <p:spTgt spid="6553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indefinite" fill="hold">
                                          <p:stCondLst>
                                            <p:cond delay="493"/>
                                          </p:stCondLst>
                                        </p:cTn>
                                        <p:tgtEl>
                                          <p:spTgt spid="65540"/>
                                        </p:tgtEl>
                                        <p:attrNameLst>
                                          <p:attrName>style.visibility</p:attrName>
                                        </p:attrNameLst>
                                      </p:cBhvr>
                                      <p:to>
                                        <p:strVal val="visible"/>
                                      </p:to>
                                    </p:set>
                                    <p:anim calcmode="lin" valueType="num">
                                      <p:cBhvr>
                                        <p:cTn id="18" dur="indefinite" fill="hold"/>
                                        <p:tgtEl>
                                          <p:spTgt spid="65540"/>
                                        </p:tgtEl>
                                      </p:cBhvr>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grpId="0" nodeType="clickEffect">
                                  <p:stCondLst>
                                    <p:cond delay="0"/>
                                  </p:stCondLst>
                                  <p:childTnLst>
                                    <p:set>
                                      <p:cBhvr>
                                        <p:cTn id="22" dur="indefinite" fill="hold">
                                          <p:stCondLst>
                                            <p:cond delay="0"/>
                                          </p:stCondLst>
                                        </p:cTn>
                                        <p:tgtEl>
                                          <p:spTgt spid="65541"/>
                                        </p:tgtEl>
                                        <p:attrNameLst>
                                          <p:attrName>style.visibility</p:attrName>
                                        </p:attrNameLst>
                                      </p:cBhvr>
                                      <p:to>
                                        <p:strVal val="visible"/>
                                      </p:to>
                                    </p:set>
                                    <p:anim calcmode="lin" valueType="num">
                                      <p:cBhvr>
                                        <p:cTn id="23" dur="1000" fill="hold"/>
                                        <p:tgtEl>
                                          <p:spTgt spid="65541"/>
                                        </p:tgtEl>
                                        <p:attrNameLst>
                                          <p:attrName>ppt_w</p:attrName>
                                        </p:attrNameLst>
                                      </p:cBhvr>
                                      <p:tavLst>
                                        <p:tav tm="0">
                                          <p:val>
                                            <p:fltVal val="0.000000"/>
                                          </p:val>
                                        </p:tav>
                                        <p:tav tm="100000">
                                          <p:val>
                                            <p:strVal val="#ppt_w"/>
                                          </p:val>
                                        </p:tav>
                                      </p:tavLst>
                                    </p:anim>
                                    <p:anim calcmode="lin" valueType="num">
                                      <p:cBhvr>
                                        <p:cTn id="24" dur="1000" fill="hold"/>
                                        <p:tgtEl>
                                          <p:spTgt spid="65541"/>
                                        </p:tgtEl>
                                        <p:attrNameLst>
                                          <p:attrName>ppt_h</p:attrName>
                                        </p:attrNameLst>
                                      </p:cBhvr>
                                      <p:tavLst>
                                        <p:tav tm="0">
                                          <p:val>
                                            <p:fltVal val="0.000000"/>
                                          </p:val>
                                        </p:tav>
                                        <p:tav tm="100000">
                                          <p:val>
                                            <p:strVal val="#ppt_h"/>
                                          </p:val>
                                        </p:tav>
                                      </p:tavLst>
                                    </p:anim>
                                    <p:anim calcmode="lin" valueType="num">
                                      <p:cBhvr>
                                        <p:cTn id="25" dur="1000" fill="hold"/>
                                        <p:tgtEl>
                                          <p:spTgt spid="65541"/>
                                        </p:tgtEl>
                                        <p:attrNameLst>
                                          <p:attrName>ppt_x</p:attrName>
                                        </p:attrNameLst>
                                      </p:cBhvr>
                                      <p:tavLst>
                                        <p:tav tm="0" fmla="#ppt_x+(cos(-2*pi*(1-$))*-#ppt_x-sin(-2*pi*(1-$))*(1-#ppt_y))*(1-$)">
                                          <p:val>
                                            <p:fltVal val="0.000000"/>
                                          </p:val>
                                        </p:tav>
                                        <p:tav tm="100000">
                                          <p:val>
                                            <p:fltVal val="1.000000"/>
                                          </p:val>
                                        </p:tav>
                                      </p:tavLst>
                                    </p:anim>
                                    <p:anim calcmode="lin" valueType="num">
                                      <p:cBhvr>
                                        <p:cTn id="26" dur="1000" fill="hold"/>
                                        <p:tgtEl>
                                          <p:spTgt spid="65541"/>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ldLvl="0" animBg="1"/>
      <p:bldP spid="65540" grpId="0" animBg="1"/>
      <p:bldP spid="65541" grpId="0" animBg="1"/>
      <p:bldP spid="6554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100000">
              <a:schemeClr val="accent2"/>
            </a:gs>
          </a:gsLst>
          <a:lin ang="5400000" scaled="1"/>
          <a:tileRect/>
        </a:gradFill>
        <a:effectLst/>
      </p:bgPr>
    </p:bg>
    <p:spTree>
      <p:nvGrpSpPr>
        <p:cNvPr id="1" name=""/>
        <p:cNvGrpSpPr/>
        <p:nvPr/>
      </p:nvGrpSpPr>
      <p:grpSpPr/>
      <p:sp>
        <p:nvSpPr>
          <p:cNvPr id="23554" name="文本框 23553"/>
          <p:cNvSpPr txBox="1"/>
          <p:nvPr/>
        </p:nvSpPr>
        <p:spPr>
          <a:xfrm>
            <a:off x="637540" y="228600"/>
            <a:ext cx="8277860" cy="7731760"/>
          </a:xfrm>
          <a:prstGeom prst="rect">
            <a:avLst/>
          </a:prstGeom>
          <a:noFill/>
          <a:ln w="12700">
            <a:noFill/>
          </a:ln>
        </p:spPr>
        <p:txBody>
          <a:bodyPr wrap="square">
            <a:spAutoFit/>
          </a:bodyPr>
          <a:p>
            <a:pPr>
              <a:spcBef>
                <a:spcPct val="50000"/>
              </a:spcBef>
              <a:buClr>
                <a:schemeClr val="bg1"/>
              </a:buClr>
            </a:pPr>
            <a:r>
              <a:rPr lang="en-US" altLang="zh-CN" sz="3600" b="1" dirty="0">
                <a:latin typeface="Times New Roman" panose="02020603050405020304" pitchFamily="18" charset="0"/>
                <a:ea typeface="楷体_GB2312" pitchFamily="49" charset="-122"/>
              </a:rPr>
              <a:t>        </a:t>
            </a:r>
            <a:r>
              <a:rPr lang="zh-CN" altLang="en-US" sz="3600" b="1" dirty="0">
                <a:latin typeface="方正启体简体" panose="03000509000000000000" charset="-122"/>
                <a:ea typeface="方正启体简体" panose="03000509000000000000" charset="-122"/>
                <a:cs typeface="方正启体简体" panose="03000509000000000000" charset="-122"/>
              </a:rPr>
              <a:t>想象力比知识更重要。因为知识是有限的，而想象概括着世界上的一切，推动着社会的进步，成为知识进化的源泉。                                                  </a:t>
            </a:r>
            <a:r>
              <a:rPr lang="en-US" altLang="zh-CN" sz="3200" b="1" dirty="0">
                <a:solidFill>
                  <a:schemeClr val="tx2"/>
                </a:solidFill>
                <a:latin typeface="方正启体简体" panose="03000509000000000000" charset="-122"/>
                <a:ea typeface="方正启体简体" panose="03000509000000000000" charset="-122"/>
                <a:cs typeface="方正启体简体" panose="03000509000000000000" charset="-122"/>
              </a:rPr>
              <a:t>——</a:t>
            </a:r>
            <a:r>
              <a:rPr lang="zh-CN" altLang="en-US" sz="3200" b="1" dirty="0">
                <a:solidFill>
                  <a:schemeClr val="tx2"/>
                </a:solidFill>
                <a:latin typeface="方正启体简体" panose="03000509000000000000" charset="-122"/>
                <a:ea typeface="方正启体简体" panose="03000509000000000000" charset="-122"/>
                <a:cs typeface="方正启体简体" panose="03000509000000000000" charset="-122"/>
              </a:rPr>
              <a:t>爱因斯坦</a:t>
            </a:r>
            <a:endParaRPr lang="zh-CN" altLang="en-US" sz="3600" b="1" dirty="0">
              <a:latin typeface="方正启体简体" panose="03000509000000000000" charset="-122"/>
              <a:ea typeface="方正启体简体" panose="03000509000000000000" charset="-122"/>
              <a:cs typeface="方正启体简体" panose="03000509000000000000" charset="-122"/>
            </a:endParaRPr>
          </a:p>
          <a:p>
            <a:pPr>
              <a:spcBef>
                <a:spcPct val="50000"/>
              </a:spcBef>
              <a:buClr>
                <a:schemeClr val="bg1"/>
              </a:buClr>
            </a:pPr>
            <a:r>
              <a:rPr lang="zh-CN" altLang="en-US" sz="3600" b="1" dirty="0">
                <a:latin typeface="方正启体简体" panose="03000509000000000000" charset="-122"/>
                <a:ea typeface="方正启体简体" panose="03000509000000000000" charset="-122"/>
                <a:cs typeface="方正启体简体" panose="03000509000000000000" charset="-122"/>
              </a:rPr>
              <a:t>          想象力是发明、发现及其他创造活动的源泉。            </a:t>
            </a:r>
            <a:r>
              <a:rPr lang="en-US" altLang="zh-CN" sz="3200" b="1">
                <a:solidFill>
                  <a:schemeClr val="tx2"/>
                </a:solidFill>
                <a:latin typeface="方正启体简体" panose="03000509000000000000" charset="-122"/>
                <a:ea typeface="方正启体简体" panose="03000509000000000000" charset="-122"/>
                <a:cs typeface="方正启体简体" panose="03000509000000000000" charset="-122"/>
              </a:rPr>
              <a:t>——</a:t>
            </a:r>
            <a:r>
              <a:rPr lang="zh-CN" altLang="en-US" sz="3200" b="1" dirty="0">
                <a:solidFill>
                  <a:schemeClr val="tx2"/>
                </a:solidFill>
                <a:latin typeface="方正启体简体" panose="03000509000000000000" charset="-122"/>
                <a:ea typeface="方正启体简体" panose="03000509000000000000" charset="-122"/>
                <a:cs typeface="方正启体简体" panose="03000509000000000000" charset="-122"/>
              </a:rPr>
              <a:t>古希腊的亚里士多德</a:t>
            </a:r>
            <a:endParaRPr lang="zh-CN" altLang="en-US" sz="3200" b="1" dirty="0">
              <a:solidFill>
                <a:schemeClr val="tx2"/>
              </a:solidFill>
              <a:latin typeface="方正启体简体" panose="03000509000000000000" charset="-122"/>
              <a:ea typeface="方正启体简体" panose="03000509000000000000" charset="-122"/>
              <a:cs typeface="方正启体简体" panose="03000509000000000000" charset="-122"/>
            </a:endParaRPr>
          </a:p>
          <a:p>
            <a:pPr>
              <a:spcBef>
                <a:spcPct val="50000"/>
              </a:spcBef>
              <a:buClr>
                <a:schemeClr val="bg1"/>
              </a:buClr>
            </a:pPr>
            <a:endParaRPr lang="zh-CN" altLang="en-US" sz="700" b="1" dirty="0">
              <a:latin typeface="方正启体简体" panose="03000509000000000000" charset="-122"/>
              <a:ea typeface="方正启体简体" panose="03000509000000000000" charset="-122"/>
              <a:cs typeface="方正启体简体" panose="03000509000000000000" charset="-122"/>
            </a:endParaRPr>
          </a:p>
          <a:p>
            <a:pPr>
              <a:spcBef>
                <a:spcPct val="50000"/>
              </a:spcBef>
              <a:buClr>
                <a:schemeClr val="bg1"/>
              </a:buClr>
            </a:pPr>
            <a:r>
              <a:rPr lang="zh-CN" altLang="en-US" sz="3600" b="1" dirty="0">
                <a:latin typeface="方正启体简体" panose="03000509000000000000" charset="-122"/>
                <a:ea typeface="方正启体简体" panose="03000509000000000000" charset="-122"/>
                <a:cs typeface="方正启体简体" panose="03000509000000000000" charset="-122"/>
              </a:rPr>
              <a:t>          想象力是人类能力的试金石，人们正是依靠想象力征服世界！ </a:t>
            </a:r>
            <a:endParaRPr lang="zh-CN" altLang="en-US" sz="3600" b="1" dirty="0">
              <a:latin typeface="方正启体简体" panose="03000509000000000000" charset="-122"/>
              <a:ea typeface="方正启体简体" panose="03000509000000000000" charset="-122"/>
              <a:cs typeface="方正启体简体" panose="03000509000000000000" charset="-122"/>
            </a:endParaRPr>
          </a:p>
          <a:p>
            <a:pPr>
              <a:spcBef>
                <a:spcPct val="50000"/>
              </a:spcBef>
              <a:buClr>
                <a:schemeClr val="bg1"/>
              </a:buClr>
            </a:pPr>
            <a:r>
              <a:rPr lang="zh-CN" altLang="en-US" sz="3600" b="1" dirty="0">
                <a:latin typeface="方正启体简体" panose="03000509000000000000" charset="-122"/>
                <a:ea typeface="方正启体简体" panose="03000509000000000000" charset="-122"/>
                <a:cs typeface="方正启体简体" panose="03000509000000000000" charset="-122"/>
              </a:rPr>
              <a:t>                        </a:t>
            </a:r>
            <a:r>
              <a:rPr lang="en-US" altLang="zh-CN" sz="3200" b="1">
                <a:solidFill>
                  <a:schemeClr val="tx2"/>
                </a:solidFill>
                <a:latin typeface="方正启体简体" panose="03000509000000000000" charset="-122"/>
                <a:ea typeface="方正启体简体" panose="03000509000000000000" charset="-122"/>
                <a:cs typeface="方正启体简体" panose="03000509000000000000" charset="-122"/>
              </a:rPr>
              <a:t>——</a:t>
            </a:r>
            <a:r>
              <a:rPr lang="zh-CN" altLang="en-US" sz="3200" b="1" dirty="0">
                <a:solidFill>
                  <a:schemeClr val="tx2"/>
                </a:solidFill>
                <a:latin typeface="方正启体简体" panose="03000509000000000000" charset="-122"/>
                <a:ea typeface="方正启体简体" panose="03000509000000000000" charset="-122"/>
                <a:cs typeface="方正启体简体" panose="03000509000000000000" charset="-122"/>
              </a:rPr>
              <a:t>被誉为创造学之父的奥斯本</a:t>
            </a:r>
            <a:endParaRPr lang="zh-CN" altLang="en-US" sz="3200" b="1" dirty="0">
              <a:solidFill>
                <a:schemeClr val="tx2"/>
              </a:solidFill>
              <a:latin typeface="方正启体简体" panose="03000509000000000000" charset="-122"/>
              <a:ea typeface="方正启体简体" panose="03000509000000000000" charset="-122"/>
              <a:cs typeface="方正启体简体" panose="03000509000000000000" charset="-122"/>
            </a:endParaRPr>
          </a:p>
          <a:p>
            <a:pPr>
              <a:spcBef>
                <a:spcPct val="50000"/>
              </a:spcBef>
              <a:buClr>
                <a:schemeClr val="bg1"/>
              </a:buClr>
            </a:pPr>
            <a:endParaRPr lang="zh-CN" altLang="en-US" sz="3600" b="1" dirty="0">
              <a:latin typeface="宋体" panose="02010600030101010101" pitchFamily="2" charset="-122"/>
              <a:ea typeface="楷体_GB2312" pitchFamily="49" charset="-122"/>
            </a:endParaRPr>
          </a:p>
          <a:p>
            <a:pPr>
              <a:spcBef>
                <a:spcPct val="50000"/>
              </a:spcBef>
              <a:buClr>
                <a:schemeClr val="bg1"/>
              </a:buClr>
            </a:pPr>
            <a:endParaRPr lang="zh-CN" altLang="en-US" sz="3600" b="1" dirty="0">
              <a:latin typeface="Times New Roman" panose="02020603050405020304" pitchFamily="18" charset="0"/>
              <a:ea typeface="楷体_GB2312" pitchFamily="49"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100000">
              <a:schemeClr val="accent2"/>
            </a:gs>
          </a:gsLst>
          <a:lin ang="5400000" scaled="1"/>
          <a:tileRect/>
        </a:gradFill>
        <a:effectLst/>
      </p:bgPr>
    </p:bg>
    <p:spTree>
      <p:nvGrpSpPr>
        <p:cNvPr id="1" name=""/>
        <p:cNvGrpSpPr/>
        <p:nvPr/>
      </p:nvGrpSpPr>
      <p:grpSpPr/>
      <p:pic>
        <p:nvPicPr>
          <p:cNvPr id="2" name="图片 1" descr="u=515022316,950124789&amp;fm=26&amp;gp=0[1]"/>
          <p:cNvPicPr>
            <a:picLocks noChangeAspect="1"/>
          </p:cNvPicPr>
          <p:nvPr/>
        </p:nvPicPr>
        <p:blipFill>
          <a:blip r:embed="rId1"/>
          <a:srcRect l="22975"/>
          <a:stretch>
            <a:fillRect/>
          </a:stretch>
        </p:blipFill>
        <p:spPr>
          <a:xfrm>
            <a:off x="297815" y="1675130"/>
            <a:ext cx="3067685" cy="4364990"/>
          </a:xfrm>
          <a:prstGeom prst="rect">
            <a:avLst/>
          </a:prstGeom>
        </p:spPr>
      </p:pic>
      <p:sp>
        <p:nvSpPr>
          <p:cNvPr id="59394" name="文本框 59393"/>
          <p:cNvSpPr txBox="1"/>
          <p:nvPr/>
        </p:nvSpPr>
        <p:spPr>
          <a:xfrm>
            <a:off x="3295650" y="382905"/>
            <a:ext cx="5707380" cy="5908040"/>
          </a:xfrm>
          <a:prstGeom prst="rect">
            <a:avLst/>
          </a:prstGeom>
          <a:noFill/>
          <a:ln w="12700">
            <a:noFill/>
          </a:ln>
        </p:spPr>
        <p:txBody>
          <a:bodyPr wrap="square">
            <a:spAutoFit/>
          </a:bodyPr>
          <a:p>
            <a:pPr algn="ctr">
              <a:spcBef>
                <a:spcPct val="50000"/>
              </a:spcBef>
              <a:buClr>
                <a:schemeClr val="bg1"/>
              </a:buClr>
            </a:pPr>
            <a:r>
              <a:rPr lang="zh-CN" altLang="en-US" sz="3600" b="1" dirty="0">
                <a:solidFill>
                  <a:srgbClr val="3366FF"/>
                </a:solidFill>
                <a:latin typeface="Times New Roman" panose="02020603050405020304" pitchFamily="18" charset="0"/>
                <a:ea typeface="方正姚体" pitchFamily="2" charset="-122"/>
              </a:rPr>
              <a:t>盘古开天地</a:t>
            </a:r>
            <a:endParaRPr lang="zh-CN" altLang="en-US" sz="3600" b="1" dirty="0">
              <a:latin typeface="Times New Roman" panose="02020603050405020304" pitchFamily="18" charset="0"/>
            </a:endParaRPr>
          </a:p>
          <a:p>
            <a:pPr algn="just">
              <a:spcBef>
                <a:spcPct val="50000"/>
              </a:spcBef>
              <a:buClr>
                <a:schemeClr val="bg1"/>
              </a:buClr>
            </a:pPr>
            <a:r>
              <a:rPr lang="zh-CN" altLang="en-US" sz="3600" b="1" dirty="0">
                <a:solidFill>
                  <a:schemeClr val="tx1"/>
                </a:solidFill>
                <a:latin typeface="方正启体简体" panose="03000509000000000000" charset="-122"/>
                <a:ea typeface="方正启体简体" panose="03000509000000000000" charset="-122"/>
              </a:rPr>
              <a:t>           天地混沌如鸡子，盘古生其中，万八千岁，天地开辟，阳清为天，阴浊为地，盘古在其中，一日九变，神于天，圣于地，天日高一丈，地日厚一丈，盘古日长一丈，如此万八千岁，天数极高，地数极深，盘古极长，后乃有三皇。（</a:t>
            </a:r>
            <a:r>
              <a:rPr lang="en-US" altLang="zh-CN" sz="3600" b="1" dirty="0">
                <a:solidFill>
                  <a:schemeClr val="tx1"/>
                </a:solidFill>
                <a:latin typeface="方正启体简体" panose="03000509000000000000" charset="-122"/>
                <a:ea typeface="方正启体简体" panose="03000509000000000000" charset="-122"/>
              </a:rPr>
              <a:t>《</a:t>
            </a:r>
            <a:r>
              <a:rPr lang="zh-CN" altLang="en-US" sz="3600" b="1" dirty="0">
                <a:solidFill>
                  <a:schemeClr val="tx1"/>
                </a:solidFill>
                <a:latin typeface="方正启体简体" panose="03000509000000000000" charset="-122"/>
                <a:ea typeface="方正启体简体" panose="03000509000000000000" charset="-122"/>
              </a:rPr>
              <a:t>三五历纪</a:t>
            </a:r>
            <a:r>
              <a:rPr lang="en-US" altLang="zh-CN" sz="3600" b="1" dirty="0">
                <a:solidFill>
                  <a:schemeClr val="tx1"/>
                </a:solidFill>
                <a:latin typeface="方正启体简体" panose="03000509000000000000" charset="-122"/>
                <a:ea typeface="方正启体简体" panose="03000509000000000000" charset="-122"/>
              </a:rPr>
              <a:t>》</a:t>
            </a:r>
            <a:r>
              <a:rPr lang="zh-CN" altLang="en-US" sz="3600" b="1" dirty="0">
                <a:solidFill>
                  <a:schemeClr val="tx1"/>
                </a:solidFill>
                <a:latin typeface="方正启体简体" panose="03000509000000000000" charset="-122"/>
                <a:ea typeface="方正启体简体" panose="03000509000000000000" charset="-122"/>
              </a:rPr>
              <a:t>）</a:t>
            </a:r>
            <a:endParaRPr lang="zh-CN" altLang="en-US" sz="3600" b="1" dirty="0">
              <a:solidFill>
                <a:schemeClr val="tx1"/>
              </a:solidFill>
              <a:latin typeface="方正启体简体" panose="03000509000000000000" charset="-122"/>
              <a:ea typeface="方正启体简体" panose="03000509000000000000" charset="-122"/>
            </a:endParaRPr>
          </a:p>
        </p:txBody>
      </p:sp>
      <p:sp>
        <p:nvSpPr>
          <p:cNvPr id="59395" name="文本框 59394"/>
          <p:cNvSpPr txBox="1"/>
          <p:nvPr/>
        </p:nvSpPr>
        <p:spPr>
          <a:xfrm>
            <a:off x="593725" y="382588"/>
            <a:ext cx="2978150" cy="762000"/>
          </a:xfrm>
          <a:prstGeom prst="rect">
            <a:avLst/>
          </a:prstGeom>
          <a:noFill/>
          <a:ln w="9525">
            <a:noFill/>
          </a:ln>
        </p:spPr>
        <p:txBody>
          <a:bodyPr wrap="none" anchor="t">
            <a:spAutoFit/>
          </a:bodyPr>
          <a:p>
            <a:r>
              <a:rPr lang="zh-CN" altLang="en-US" sz="4400" b="1" dirty="0">
                <a:solidFill>
                  <a:srgbClr val="FF9900"/>
                </a:solidFill>
                <a:latin typeface="Arial" panose="020B0604020202020204" pitchFamily="34" charset="0"/>
                <a:ea typeface="华文行楷" pitchFamily="2" charset="-122"/>
              </a:rPr>
              <a:t>课外拓展：</a:t>
            </a:r>
            <a:endParaRPr lang="zh-CN" altLang="en-US" sz="4400" b="1">
              <a:solidFill>
                <a:srgbClr val="FF9900"/>
              </a:solidFill>
              <a:latin typeface="Arial" panose="020B0604020202020204" pitchFamily="34" charset="0"/>
              <a:ea typeface="华文行楷"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9395"/>
                                        </p:tgtEl>
                                        <p:attrNameLst>
                                          <p:attrName>style.visibility</p:attrName>
                                        </p:attrNameLst>
                                      </p:cBhvr>
                                      <p:to>
                                        <p:strVal val="visible"/>
                                      </p:to>
                                    </p:set>
                                    <p:anim calcmode="lin" valueType="num">
                                      <p:cBhvr additive="base">
                                        <p:cTn id="7" dur="500" fill="hold"/>
                                        <p:tgtEl>
                                          <p:spTgt spid="59395"/>
                                        </p:tgtEl>
                                        <p:attrNameLst>
                                          <p:attrName>ppt_x</p:attrName>
                                        </p:attrNameLst>
                                      </p:cBhvr>
                                      <p:tavLst>
                                        <p:tav tm="0">
                                          <p:val>
                                            <p:strVal val="0-#ppt_w/2"/>
                                          </p:val>
                                        </p:tav>
                                        <p:tav tm="100000">
                                          <p:val>
                                            <p:strVal val="#ppt_x"/>
                                          </p:val>
                                        </p:tav>
                                      </p:tavLst>
                                    </p:anim>
                                    <p:anim calcmode="lin" valueType="num">
                                      <p:cBhvr additive="base">
                                        <p:cTn id="8" dur="500" fill="hold"/>
                                        <p:tgtEl>
                                          <p:spTgt spid="5939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59394"/>
                                        </p:tgtEl>
                                        <p:attrNameLst>
                                          <p:attrName>style.visibility</p:attrName>
                                        </p:attrNameLst>
                                      </p:cBhvr>
                                      <p:to>
                                        <p:strVal val="visible"/>
                                      </p:to>
                                    </p:set>
                                    <p:animEffect transition="in" filter="dissolve">
                                      <p:cBhvr>
                                        <p:cTn id="13" dur="500"/>
                                        <p:tgtEl>
                                          <p:spTgt spid="59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P spid="59395"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100000">
              <a:schemeClr val="accent2"/>
            </a:gs>
          </a:gsLst>
          <a:lin ang="5400000" scaled="1"/>
          <a:tileRect/>
        </a:gradFill>
        <a:effectLst/>
      </p:bgPr>
    </p:bg>
    <p:spTree>
      <p:nvGrpSpPr>
        <p:cNvPr id="1" name=""/>
        <p:cNvGrpSpPr/>
        <p:nvPr/>
      </p:nvGrpSpPr>
      <p:grpSpPr/>
      <p:sp>
        <p:nvSpPr>
          <p:cNvPr id="60418" name="文本框 60417"/>
          <p:cNvSpPr txBox="1"/>
          <p:nvPr/>
        </p:nvSpPr>
        <p:spPr>
          <a:xfrm>
            <a:off x="1029970" y="260985"/>
            <a:ext cx="7536180" cy="7847330"/>
          </a:xfrm>
          <a:prstGeom prst="rect">
            <a:avLst/>
          </a:prstGeom>
          <a:noFill/>
          <a:ln w="12700">
            <a:noFill/>
          </a:ln>
        </p:spPr>
        <p:txBody>
          <a:bodyPr wrap="square">
            <a:spAutoFit/>
          </a:bodyPr>
          <a:p>
            <a:pPr>
              <a:spcBef>
                <a:spcPct val="50000"/>
              </a:spcBef>
              <a:buClr>
                <a:schemeClr val="bg1"/>
              </a:buClr>
            </a:pPr>
            <a:r>
              <a:rPr lang="en-US" altLang="zh-CN" sz="3600" b="1" dirty="0">
                <a:latin typeface="Times New Roman" panose="02020603050405020304" pitchFamily="18" charset="0"/>
                <a:ea typeface="楷体_GB2312" pitchFamily="49" charset="-122"/>
              </a:rPr>
              <a:t>                          </a:t>
            </a:r>
            <a:r>
              <a:rPr lang="zh-CN" altLang="en-US" sz="3600" b="1" dirty="0">
                <a:solidFill>
                  <a:srgbClr val="3366FF"/>
                </a:solidFill>
                <a:latin typeface="Times New Roman" panose="02020603050405020304" pitchFamily="18" charset="0"/>
              </a:rPr>
              <a:t>（二）</a:t>
            </a:r>
            <a:endParaRPr lang="zh-CN" altLang="en-US" sz="3600" b="1" dirty="0">
              <a:latin typeface="Times New Roman" panose="02020603050405020304" pitchFamily="18" charset="0"/>
            </a:endParaRPr>
          </a:p>
          <a:p>
            <a:pPr algn="just">
              <a:spcBef>
                <a:spcPts val="0"/>
              </a:spcBef>
              <a:buClr>
                <a:schemeClr val="bg1"/>
              </a:buClr>
            </a:pPr>
            <a:r>
              <a:rPr lang="zh-CN" altLang="en-US" sz="4000" dirty="0">
                <a:solidFill>
                  <a:schemeClr val="tx1"/>
                </a:solidFill>
                <a:latin typeface="方正启体简体" panose="03000509000000000000" charset="-122"/>
                <a:ea typeface="方正启体简体" panose="03000509000000000000" charset="-122"/>
                <a:cs typeface="方正启体简体" panose="03000509000000000000" charset="-122"/>
              </a:rPr>
              <a:t>         （天地）首生盘古，垂死化身：气成风云，声为雷霆，左眼为日，右眼为月，四肢五体为四极五岳，血液为江河，筋脉为地理，肌肉为田土，发髭（</a:t>
            </a:r>
            <a:r>
              <a:rPr lang="en-US" altLang="zh-CN" sz="4000" err="1">
                <a:solidFill>
                  <a:schemeClr val="tx1"/>
                </a:solidFill>
                <a:latin typeface="方正启体简体" panose="03000509000000000000" charset="-122"/>
                <a:ea typeface="方正启体简体" panose="03000509000000000000" charset="-122"/>
                <a:cs typeface="方正启体简体" panose="03000509000000000000" charset="-122"/>
              </a:rPr>
              <a:t>z</a:t>
            </a:r>
            <a:r>
              <a:rPr lang="en-US" altLang="en-US" sz="4000" err="1">
                <a:solidFill>
                  <a:schemeClr val="tx1"/>
                </a:solidFill>
                <a:latin typeface="方正启体简体" panose="03000509000000000000" charset="-122"/>
                <a:ea typeface="方正启体简体" panose="03000509000000000000" charset="-122"/>
                <a:cs typeface="方正启体简体" panose="03000509000000000000" charset="-122"/>
              </a:rPr>
              <a:t>ī</a:t>
            </a:r>
            <a:r>
              <a:rPr lang="zh-CN" altLang="en-US" sz="4000" dirty="0">
                <a:solidFill>
                  <a:schemeClr val="tx1"/>
                </a:solidFill>
                <a:latin typeface="方正启体简体" panose="03000509000000000000" charset="-122"/>
                <a:ea typeface="方正启体简体" panose="03000509000000000000" charset="-122"/>
                <a:cs typeface="方正启体简体" panose="03000509000000000000" charset="-122"/>
              </a:rPr>
              <a:t>）为星辰，皮毛为草木，齿骨为金石，精髓为珠玉，汗流为雨泽。身之诸虫 因风所感 化为黎盳</a:t>
            </a:r>
            <a:r>
              <a:rPr lang="en-US" altLang="zh-CN" sz="4000" dirty="0">
                <a:solidFill>
                  <a:schemeClr val="tx1"/>
                </a:solidFill>
                <a:latin typeface="方正启体简体" panose="03000509000000000000" charset="-122"/>
                <a:ea typeface="方正启体简体" panose="03000509000000000000" charset="-122"/>
                <a:cs typeface="方正启体简体" panose="03000509000000000000" charset="-122"/>
              </a:rPr>
              <a:t>(</a:t>
            </a:r>
            <a:r>
              <a:rPr lang="zh-CN" altLang="en-US" sz="4000" dirty="0">
                <a:solidFill>
                  <a:schemeClr val="tx1"/>
                </a:solidFill>
                <a:latin typeface="方正启体简体" panose="03000509000000000000" charset="-122"/>
                <a:ea typeface="方正启体简体" panose="03000509000000000000" charset="-122"/>
                <a:cs typeface="方正启体简体" panose="03000509000000000000" charset="-122"/>
              </a:rPr>
              <a:t>民</a:t>
            </a:r>
            <a:r>
              <a:rPr lang="en-US" altLang="zh-CN" sz="4000" dirty="0">
                <a:solidFill>
                  <a:schemeClr val="tx1"/>
                </a:solidFill>
                <a:latin typeface="方正启体简体" panose="03000509000000000000" charset="-122"/>
                <a:ea typeface="方正启体简体" panose="03000509000000000000" charset="-122"/>
                <a:cs typeface="方正启体简体" panose="03000509000000000000" charset="-122"/>
              </a:rPr>
              <a:t>)</a:t>
            </a:r>
            <a:r>
              <a:rPr lang="zh-CN" altLang="en-US" sz="4000" dirty="0">
                <a:solidFill>
                  <a:schemeClr val="tx1"/>
                </a:solidFill>
                <a:latin typeface="方正启体简体" panose="03000509000000000000" charset="-122"/>
                <a:ea typeface="方正启体简体" panose="03000509000000000000" charset="-122"/>
                <a:cs typeface="方正启体简体" panose="03000509000000000000" charset="-122"/>
              </a:rPr>
              <a:t>（</a:t>
            </a:r>
            <a:r>
              <a:rPr lang="en-US" altLang="zh-CN" sz="4000" dirty="0">
                <a:solidFill>
                  <a:schemeClr val="tx1"/>
                </a:solidFill>
                <a:latin typeface="方正启体简体" panose="03000509000000000000" charset="-122"/>
                <a:ea typeface="方正启体简体" panose="03000509000000000000" charset="-122"/>
                <a:cs typeface="方正启体简体" panose="03000509000000000000" charset="-122"/>
              </a:rPr>
              <a:t>《</a:t>
            </a:r>
            <a:r>
              <a:rPr lang="zh-CN" altLang="en-US" sz="4000" dirty="0">
                <a:solidFill>
                  <a:schemeClr val="tx1"/>
                </a:solidFill>
                <a:latin typeface="方正启体简体" panose="03000509000000000000" charset="-122"/>
                <a:ea typeface="方正启体简体" panose="03000509000000000000" charset="-122"/>
                <a:cs typeface="方正启体简体" panose="03000509000000000000" charset="-122"/>
              </a:rPr>
              <a:t>绎史</a:t>
            </a:r>
            <a:r>
              <a:rPr lang="en-US" altLang="zh-CN" sz="4000" dirty="0">
                <a:solidFill>
                  <a:schemeClr val="tx1"/>
                </a:solidFill>
                <a:latin typeface="方正启体简体" panose="03000509000000000000" charset="-122"/>
                <a:ea typeface="方正启体简体" panose="03000509000000000000" charset="-122"/>
                <a:cs typeface="方正启体简体" panose="03000509000000000000" charset="-122"/>
              </a:rPr>
              <a:t>》</a:t>
            </a:r>
            <a:r>
              <a:rPr lang="zh-CN" altLang="en-US" sz="4000" dirty="0">
                <a:solidFill>
                  <a:schemeClr val="tx1"/>
                </a:solidFill>
                <a:latin typeface="方正启体简体" panose="03000509000000000000" charset="-122"/>
                <a:ea typeface="方正启体简体" panose="03000509000000000000" charset="-122"/>
                <a:cs typeface="方正启体简体" panose="03000509000000000000" charset="-122"/>
              </a:rPr>
              <a:t>）</a:t>
            </a:r>
            <a:endParaRPr lang="zh-CN" altLang="en-US" sz="3600" b="1" dirty="0">
              <a:latin typeface="Times New Roman" panose="02020603050405020304" pitchFamily="18" charset="0"/>
            </a:endParaRPr>
          </a:p>
          <a:p>
            <a:pPr algn="just">
              <a:spcBef>
                <a:spcPct val="50000"/>
              </a:spcBef>
              <a:buClr>
                <a:schemeClr val="bg1"/>
              </a:buClr>
            </a:pPr>
            <a:endParaRPr lang="zh-CN" altLang="en-US" sz="3600" b="1" dirty="0">
              <a:latin typeface="Times New Roman" panose="02020603050405020304" pitchFamily="18" charset="0"/>
              <a:ea typeface="楷体_GB2312" pitchFamily="49" charset="-122"/>
            </a:endParaRPr>
          </a:p>
          <a:p>
            <a:pPr algn="just">
              <a:spcBef>
                <a:spcPct val="50000"/>
              </a:spcBef>
              <a:buClr>
                <a:schemeClr val="bg1"/>
              </a:buClr>
            </a:pPr>
            <a:endParaRPr lang="zh-CN" altLang="en-US" sz="3600" b="1" dirty="0">
              <a:latin typeface="Times New Roman" panose="02020603050405020304" pitchFamily="18" charset="0"/>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0418"/>
                                        </p:tgtEl>
                                        <p:attrNameLst>
                                          <p:attrName>style.visibility</p:attrName>
                                        </p:attrNameLst>
                                      </p:cBhvr>
                                      <p:to>
                                        <p:strVal val="visible"/>
                                      </p:to>
                                    </p:set>
                                    <p:animEffect transition="in" filter="dissolve">
                                      <p:cBhvr>
                                        <p:cTn id="7" dur="500"/>
                                        <p:tgtEl>
                                          <p:spTgt spid="604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100000">
              <a:schemeClr val="accent2"/>
            </a:gs>
          </a:gsLst>
          <a:lin ang="5400000" scaled="1"/>
          <a:tileRect/>
        </a:gradFill>
        <a:effectLst/>
      </p:bgPr>
    </p:bg>
    <p:spTree>
      <p:nvGrpSpPr>
        <p:cNvPr id="1" name=""/>
        <p:cNvGrpSpPr/>
        <p:nvPr/>
      </p:nvGrpSpPr>
      <p:grpSpPr/>
      <p:pic>
        <p:nvPicPr>
          <p:cNvPr id="2" name="图片 1" descr="u=3620900721,3807761582&amp;fm=26&amp;gp=0[1]"/>
          <p:cNvPicPr>
            <a:picLocks noChangeAspect="1"/>
          </p:cNvPicPr>
          <p:nvPr/>
        </p:nvPicPr>
        <p:blipFill>
          <a:blip r:embed="rId1"/>
          <a:srcRect t="19030" b="17317"/>
          <a:stretch>
            <a:fillRect/>
          </a:stretch>
        </p:blipFill>
        <p:spPr>
          <a:xfrm>
            <a:off x="5012055" y="4223385"/>
            <a:ext cx="4166870" cy="2653665"/>
          </a:xfrm>
          <a:prstGeom prst="rect">
            <a:avLst/>
          </a:prstGeom>
        </p:spPr>
      </p:pic>
      <p:sp>
        <p:nvSpPr>
          <p:cNvPr id="61442" name="文本框 61441"/>
          <p:cNvSpPr txBox="1"/>
          <p:nvPr/>
        </p:nvSpPr>
        <p:spPr>
          <a:xfrm>
            <a:off x="712470" y="151765"/>
            <a:ext cx="6804660" cy="6616065"/>
          </a:xfrm>
          <a:prstGeom prst="rect">
            <a:avLst/>
          </a:prstGeom>
          <a:noFill/>
          <a:ln w="12700">
            <a:noFill/>
          </a:ln>
        </p:spPr>
        <p:txBody>
          <a:bodyPr wrap="square">
            <a:spAutoFit/>
          </a:bodyPr>
          <a:p>
            <a:pPr algn="ctr">
              <a:spcBef>
                <a:spcPct val="50000"/>
              </a:spcBef>
              <a:buClr>
                <a:schemeClr val="bg1"/>
              </a:buClr>
            </a:pPr>
            <a:r>
              <a:rPr lang="zh-CN" altLang="en-US" sz="4000" b="1" dirty="0">
                <a:solidFill>
                  <a:srgbClr val="3366FF"/>
                </a:solidFill>
                <a:latin typeface="Times New Roman" panose="02020603050405020304" pitchFamily="18" charset="0"/>
                <a:ea typeface="方正姚体" pitchFamily="2" charset="-122"/>
              </a:rPr>
              <a:t>夸父追日</a:t>
            </a:r>
            <a:endParaRPr lang="zh-CN" altLang="en-US" sz="3600" b="1" dirty="0">
              <a:latin typeface="Times New Roman" panose="02020603050405020304" pitchFamily="18" charset="0"/>
            </a:endParaRPr>
          </a:p>
          <a:p>
            <a:pPr algn="just">
              <a:spcBef>
                <a:spcPct val="50000"/>
              </a:spcBef>
              <a:buClr>
                <a:schemeClr val="bg1"/>
              </a:buClr>
            </a:pPr>
            <a:r>
              <a:rPr lang="zh-CN" altLang="en-US" sz="3600" b="1" dirty="0">
                <a:solidFill>
                  <a:srgbClr val="FF0000"/>
                </a:solidFill>
                <a:latin typeface="Times New Roman" panose="02020603050405020304" pitchFamily="18" charset="0"/>
              </a:rPr>
              <a:t>          </a:t>
            </a:r>
            <a:r>
              <a:rPr lang="zh-CN" altLang="en-US" sz="4400" dirty="0">
                <a:solidFill>
                  <a:schemeClr val="tx1"/>
                </a:solidFill>
                <a:latin typeface="方正启体简体" panose="03000509000000000000" charset="-122"/>
                <a:ea typeface="方正启体简体" panose="03000509000000000000" charset="-122"/>
              </a:rPr>
              <a:t>夸父不量力，欲追日景，逐之于隅谷之际。渴欲得饮，赴饮河渭。河渭不足，将走北饮大泽。未至，道渴而死。弃其杖，尸膏肉所浸，生邓林。邓林弥广数千里焉。</a:t>
            </a:r>
            <a:endParaRPr lang="zh-CN" altLang="en-US" sz="3600" b="1" dirty="0">
              <a:latin typeface="Times New Roman" panose="02020603050405020304" pitchFamily="18" charset="0"/>
            </a:endParaRPr>
          </a:p>
          <a:p>
            <a:pPr algn="just">
              <a:spcBef>
                <a:spcPct val="50000"/>
              </a:spcBef>
              <a:buClr>
                <a:schemeClr val="bg1"/>
              </a:buClr>
            </a:pPr>
            <a:endParaRPr lang="zh-CN" altLang="en-US" sz="3600" b="1" dirty="0">
              <a:latin typeface="Times New Roman" panose="02020603050405020304" pitchFamily="18" charset="0"/>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1442"/>
                                        </p:tgtEl>
                                        <p:attrNameLst>
                                          <p:attrName>style.visibility</p:attrName>
                                        </p:attrNameLst>
                                      </p:cBhvr>
                                      <p:to>
                                        <p:strVal val="visible"/>
                                      </p:to>
                                    </p:set>
                                    <p:animEffect transition="in" filter="dissolve">
                                      <p:cBhvr>
                                        <p:cTn id="7" dur="500"/>
                                        <p:tgtEl>
                                          <p:spTgt spid="61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u=1095552458,1438558645&amp;fm=26&amp;gp=0[1]"/>
          <p:cNvPicPr>
            <a:picLocks noChangeAspect="1"/>
          </p:cNvPicPr>
          <p:nvPr/>
        </p:nvPicPr>
        <p:blipFill>
          <a:blip r:embed="rId1"/>
          <a:stretch>
            <a:fillRect/>
          </a:stretch>
        </p:blipFill>
        <p:spPr>
          <a:xfrm>
            <a:off x="5763895" y="3322320"/>
            <a:ext cx="2876550" cy="3494405"/>
          </a:xfrm>
          <a:prstGeom prst="rect">
            <a:avLst/>
          </a:prstGeom>
        </p:spPr>
      </p:pic>
      <p:sp>
        <p:nvSpPr>
          <p:cNvPr id="52228" name="文本框 52227"/>
          <p:cNvSpPr txBox="1"/>
          <p:nvPr/>
        </p:nvSpPr>
        <p:spPr>
          <a:xfrm>
            <a:off x="395288" y="908050"/>
            <a:ext cx="9003030" cy="1322070"/>
          </a:xfrm>
          <a:prstGeom prst="rect">
            <a:avLst/>
          </a:prstGeom>
          <a:noFill/>
          <a:ln w="9525">
            <a:noFill/>
          </a:ln>
        </p:spPr>
        <p:txBody>
          <a:bodyPr wrap="none" anchor="t">
            <a:spAutoFit/>
          </a:bodyPr>
          <a:p>
            <a:r>
              <a:rPr lang="zh-CN" altLang="en-US" sz="4000" b="1" dirty="0">
                <a:solidFill>
                  <a:srgbClr val="000000"/>
                </a:solidFill>
                <a:latin typeface="Arial" panose="020B0604020202020204" pitchFamily="34" charset="0"/>
              </a:rPr>
              <a:t>请展开想象的翅膀</a:t>
            </a:r>
            <a:r>
              <a:rPr lang="en-US" altLang="zh-CN" sz="4000" b="1" dirty="0">
                <a:solidFill>
                  <a:srgbClr val="000000"/>
                </a:solidFill>
                <a:latin typeface="Arial" panose="020B0604020202020204" pitchFamily="34" charset="0"/>
              </a:rPr>
              <a:t>,</a:t>
            </a:r>
            <a:r>
              <a:rPr lang="zh-CN" altLang="en-US" sz="4000" b="1" dirty="0">
                <a:solidFill>
                  <a:srgbClr val="000000"/>
                </a:solidFill>
                <a:latin typeface="Arial" panose="020B0604020202020204" pitchFamily="34" charset="0"/>
              </a:rPr>
              <a:t>编一个生动的故事。</a:t>
            </a:r>
            <a:endParaRPr lang="zh-CN" altLang="en-US" sz="4000" b="1" dirty="0">
              <a:solidFill>
                <a:srgbClr val="000000"/>
              </a:solidFill>
              <a:latin typeface="Arial" panose="020B0604020202020204" pitchFamily="34" charset="0"/>
            </a:endParaRPr>
          </a:p>
          <a:p>
            <a:endParaRPr lang="zh-CN" altLang="en-US" sz="4000" b="1" dirty="0">
              <a:solidFill>
                <a:srgbClr val="FF0000"/>
              </a:solidFill>
              <a:latin typeface="Arial" panose="020B0604020202020204" pitchFamily="34" charset="0"/>
            </a:endParaRPr>
          </a:p>
        </p:txBody>
      </p:sp>
      <p:sp>
        <p:nvSpPr>
          <p:cNvPr id="52229" name="矩形 52228"/>
          <p:cNvSpPr/>
          <p:nvPr/>
        </p:nvSpPr>
        <p:spPr>
          <a:xfrm>
            <a:off x="791845" y="1958340"/>
            <a:ext cx="7848600" cy="1938020"/>
          </a:xfrm>
          <a:prstGeom prst="rect">
            <a:avLst/>
          </a:prstGeom>
          <a:noFill/>
          <a:ln w="9525">
            <a:noFill/>
          </a:ln>
        </p:spPr>
        <p:txBody>
          <a:bodyPr anchor="ctr">
            <a:spAutoFit/>
          </a:bodyPr>
          <a:p>
            <a:r>
              <a:rPr lang="en-US" altLang="zh-CN" sz="4000" dirty="0">
                <a:latin typeface="Arial" panose="020B0604020202020204" pitchFamily="34" charset="0"/>
              </a:rPr>
              <a:t>《</a:t>
            </a:r>
            <a:r>
              <a:rPr lang="zh-CN" altLang="en-US" sz="4000" dirty="0">
                <a:latin typeface="Arial" panose="020B0604020202020204" pitchFamily="34" charset="0"/>
              </a:rPr>
              <a:t>世本</a:t>
            </a:r>
            <a:r>
              <a:rPr lang="en-US" altLang="zh-CN" sz="4000">
                <a:latin typeface="Arial" panose="020B0604020202020204" pitchFamily="34" charset="0"/>
              </a:rPr>
              <a:t>·</a:t>
            </a:r>
            <a:r>
              <a:rPr lang="zh-CN" altLang="en-US" sz="4000" dirty="0">
                <a:latin typeface="Arial" panose="020B0604020202020204" pitchFamily="34" charset="0"/>
              </a:rPr>
              <a:t>作篇</a:t>
            </a:r>
            <a:r>
              <a:rPr lang="en-US" altLang="zh-CN" sz="4000" dirty="0">
                <a:latin typeface="Arial" panose="020B0604020202020204" pitchFamily="34" charset="0"/>
              </a:rPr>
              <a:t>》</a:t>
            </a:r>
            <a:r>
              <a:rPr lang="zh-CN" altLang="en-US" sz="4000" dirty="0">
                <a:latin typeface="Arial" panose="020B0604020202020204" pitchFamily="34" charset="0"/>
              </a:rPr>
              <a:t>：“女娲作笙簧。”</a:t>
            </a:r>
            <a:endParaRPr lang="zh-CN" altLang="en-US" sz="4000" dirty="0">
              <a:latin typeface="Arial" panose="020B0604020202020204" pitchFamily="34" charset="0"/>
            </a:endParaRPr>
          </a:p>
          <a:p>
            <a:r>
              <a:rPr lang="zh-CN" altLang="en-US" sz="4000" dirty="0">
                <a:latin typeface="Arial" panose="020B0604020202020204" pitchFamily="34" charset="0"/>
              </a:rPr>
              <a:t>译文：女娲发明了管乐器，给寂寞的人类带来乐舞欢欣！</a:t>
            </a:r>
            <a:endParaRPr lang="zh-CN" altLang="en-US" sz="4000" dirty="0">
              <a:latin typeface="Arial" panose="020B0604020202020204"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2" name="Group 55"/>
          <p:cNvGrpSpPr>
            <a:grpSpLocks noChangeAspect="1"/>
          </p:cNvGrpSpPr>
          <p:nvPr/>
        </p:nvGrpSpPr>
        <p:grpSpPr bwMode="auto">
          <a:xfrm>
            <a:off x="539750" y="2294255"/>
            <a:ext cx="1909445" cy="2804160"/>
            <a:chOff x="1190" y="1507"/>
            <a:chExt cx="1131" cy="1661"/>
          </a:xfrm>
          <a:solidFill>
            <a:schemeClr val="tx1">
              <a:lumMod val="85000"/>
              <a:lumOff val="15000"/>
            </a:schemeClr>
          </a:solidFill>
        </p:grpSpPr>
        <p:sp>
          <p:nvSpPr>
            <p:cNvPr id="164" name="Freeform 56"/>
            <p:cNvSpPr>
              <a:spLocks noEditPoints="1"/>
            </p:cNvSpPr>
            <p:nvPr/>
          </p:nvSpPr>
          <p:spPr bwMode="auto">
            <a:xfrm>
              <a:off x="1406" y="1599"/>
              <a:ext cx="447" cy="438"/>
            </a:xfrm>
            <a:custGeom>
              <a:avLst/>
              <a:gdLst>
                <a:gd name="T0" fmla="*/ 0 w 112"/>
                <a:gd name="T1" fmla="*/ 55 h 110"/>
                <a:gd name="T2" fmla="*/ 56 w 112"/>
                <a:gd name="T3" fmla="*/ 0 h 110"/>
                <a:gd name="T4" fmla="*/ 56 w 112"/>
                <a:gd name="T5" fmla="*/ 0 h 110"/>
                <a:gd name="T6" fmla="*/ 112 w 112"/>
                <a:gd name="T7" fmla="*/ 55 h 110"/>
                <a:gd name="T8" fmla="*/ 112 w 112"/>
                <a:gd name="T9" fmla="*/ 55 h 110"/>
                <a:gd name="T10" fmla="*/ 56 w 112"/>
                <a:gd name="T11" fmla="*/ 110 h 110"/>
                <a:gd name="T12" fmla="*/ 56 w 112"/>
                <a:gd name="T13" fmla="*/ 110 h 110"/>
                <a:gd name="T14" fmla="*/ 0 w 112"/>
                <a:gd name="T15" fmla="*/ 55 h 110"/>
                <a:gd name="T16" fmla="*/ 4 w 112"/>
                <a:gd name="T17" fmla="*/ 55 h 110"/>
                <a:gd name="T18" fmla="*/ 56 w 112"/>
                <a:gd name="T19" fmla="*/ 106 h 110"/>
                <a:gd name="T20" fmla="*/ 56 w 112"/>
                <a:gd name="T21" fmla="*/ 106 h 110"/>
                <a:gd name="T22" fmla="*/ 108 w 112"/>
                <a:gd name="T23" fmla="*/ 55 h 110"/>
                <a:gd name="T24" fmla="*/ 108 w 112"/>
                <a:gd name="T25" fmla="*/ 55 h 110"/>
                <a:gd name="T26" fmla="*/ 56 w 112"/>
                <a:gd name="T27" fmla="*/ 4 h 110"/>
                <a:gd name="T28" fmla="*/ 56 w 112"/>
                <a:gd name="T29" fmla="*/ 4 h 110"/>
                <a:gd name="T30" fmla="*/ 4 w 112"/>
                <a:gd name="T31"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110">
                  <a:moveTo>
                    <a:pt x="0" y="55"/>
                  </a:moveTo>
                  <a:cubicBezTo>
                    <a:pt x="0" y="24"/>
                    <a:pt x="25" y="0"/>
                    <a:pt x="56" y="0"/>
                  </a:cubicBezTo>
                  <a:cubicBezTo>
                    <a:pt x="56" y="0"/>
                    <a:pt x="56" y="0"/>
                    <a:pt x="56" y="0"/>
                  </a:cubicBezTo>
                  <a:cubicBezTo>
                    <a:pt x="87" y="0"/>
                    <a:pt x="112" y="24"/>
                    <a:pt x="112" y="55"/>
                  </a:cubicBezTo>
                  <a:cubicBezTo>
                    <a:pt x="112" y="55"/>
                    <a:pt x="112" y="55"/>
                    <a:pt x="112" y="55"/>
                  </a:cubicBezTo>
                  <a:cubicBezTo>
                    <a:pt x="112" y="85"/>
                    <a:pt x="87" y="110"/>
                    <a:pt x="56" y="110"/>
                  </a:cubicBezTo>
                  <a:cubicBezTo>
                    <a:pt x="56" y="110"/>
                    <a:pt x="56" y="110"/>
                    <a:pt x="56" y="110"/>
                  </a:cubicBezTo>
                  <a:cubicBezTo>
                    <a:pt x="25" y="110"/>
                    <a:pt x="0" y="85"/>
                    <a:pt x="0" y="55"/>
                  </a:cubicBezTo>
                  <a:close/>
                  <a:moveTo>
                    <a:pt x="4" y="55"/>
                  </a:moveTo>
                  <a:cubicBezTo>
                    <a:pt x="4" y="83"/>
                    <a:pt x="27" y="106"/>
                    <a:pt x="56" y="106"/>
                  </a:cubicBezTo>
                  <a:cubicBezTo>
                    <a:pt x="56" y="106"/>
                    <a:pt x="56" y="106"/>
                    <a:pt x="56" y="106"/>
                  </a:cubicBezTo>
                  <a:cubicBezTo>
                    <a:pt x="85" y="106"/>
                    <a:pt x="108" y="83"/>
                    <a:pt x="108" y="55"/>
                  </a:cubicBezTo>
                  <a:cubicBezTo>
                    <a:pt x="108" y="55"/>
                    <a:pt x="108" y="55"/>
                    <a:pt x="108" y="55"/>
                  </a:cubicBezTo>
                  <a:cubicBezTo>
                    <a:pt x="108" y="26"/>
                    <a:pt x="85" y="4"/>
                    <a:pt x="56" y="4"/>
                  </a:cubicBezTo>
                  <a:cubicBezTo>
                    <a:pt x="56" y="4"/>
                    <a:pt x="56" y="4"/>
                    <a:pt x="56" y="4"/>
                  </a:cubicBezTo>
                  <a:cubicBezTo>
                    <a:pt x="27" y="4"/>
                    <a:pt x="4" y="26"/>
                    <a:pt x="4"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5" name="Freeform 57"/>
            <p:cNvSpPr>
              <a:spLocks noEditPoints="1"/>
            </p:cNvSpPr>
            <p:nvPr/>
          </p:nvSpPr>
          <p:spPr bwMode="auto">
            <a:xfrm>
              <a:off x="1398" y="1591"/>
              <a:ext cx="463" cy="454"/>
            </a:xfrm>
            <a:custGeom>
              <a:avLst/>
              <a:gdLst>
                <a:gd name="T0" fmla="*/ 0 w 116"/>
                <a:gd name="T1" fmla="*/ 57 h 114"/>
                <a:gd name="T2" fmla="*/ 58 w 116"/>
                <a:gd name="T3" fmla="*/ 0 h 114"/>
                <a:gd name="T4" fmla="*/ 58 w 116"/>
                <a:gd name="T5" fmla="*/ 0 h 114"/>
                <a:gd name="T6" fmla="*/ 116 w 116"/>
                <a:gd name="T7" fmla="*/ 57 h 114"/>
                <a:gd name="T8" fmla="*/ 116 w 116"/>
                <a:gd name="T9" fmla="*/ 57 h 114"/>
                <a:gd name="T10" fmla="*/ 58 w 116"/>
                <a:gd name="T11" fmla="*/ 114 h 114"/>
                <a:gd name="T12" fmla="*/ 58 w 116"/>
                <a:gd name="T13" fmla="*/ 114 h 114"/>
                <a:gd name="T14" fmla="*/ 0 w 116"/>
                <a:gd name="T15" fmla="*/ 57 h 114"/>
                <a:gd name="T16" fmla="*/ 58 w 116"/>
                <a:gd name="T17" fmla="*/ 110 h 114"/>
                <a:gd name="T18" fmla="*/ 62 w 116"/>
                <a:gd name="T19" fmla="*/ 109 h 114"/>
                <a:gd name="T20" fmla="*/ 62 w 116"/>
                <a:gd name="T21" fmla="*/ 109 h 114"/>
                <a:gd name="T22" fmla="*/ 58 w 116"/>
                <a:gd name="T23" fmla="*/ 110 h 114"/>
                <a:gd name="T24" fmla="*/ 58 w 116"/>
                <a:gd name="T25" fmla="*/ 110 h 114"/>
                <a:gd name="T26" fmla="*/ 54 w 116"/>
                <a:gd name="T27" fmla="*/ 109 h 114"/>
                <a:gd name="T28" fmla="*/ 54 w 116"/>
                <a:gd name="T29" fmla="*/ 109 h 114"/>
                <a:gd name="T30" fmla="*/ 58 w 116"/>
                <a:gd name="T31" fmla="*/ 110 h 114"/>
                <a:gd name="T32" fmla="*/ 58 w 116"/>
                <a:gd name="T33" fmla="*/ 106 h 114"/>
                <a:gd name="T34" fmla="*/ 108 w 116"/>
                <a:gd name="T35" fmla="*/ 57 h 114"/>
                <a:gd name="T36" fmla="*/ 108 w 116"/>
                <a:gd name="T37" fmla="*/ 57 h 114"/>
                <a:gd name="T38" fmla="*/ 58 w 116"/>
                <a:gd name="T39" fmla="*/ 8 h 114"/>
                <a:gd name="T40" fmla="*/ 58 w 116"/>
                <a:gd name="T41" fmla="*/ 8 h 114"/>
                <a:gd name="T42" fmla="*/ 8 w 116"/>
                <a:gd name="T43" fmla="*/ 57 h 114"/>
                <a:gd name="T44" fmla="*/ 8 w 116"/>
                <a:gd name="T45" fmla="*/ 57 h 114"/>
                <a:gd name="T46" fmla="*/ 58 w 116"/>
                <a:gd name="T47" fmla="*/ 106 h 114"/>
                <a:gd name="T48" fmla="*/ 4 w 116"/>
                <a:gd name="T49" fmla="*/ 57 h 114"/>
                <a:gd name="T50" fmla="*/ 19 w 116"/>
                <a:gd name="T51" fmla="*/ 93 h 114"/>
                <a:gd name="T52" fmla="*/ 19 w 116"/>
                <a:gd name="T53" fmla="*/ 93 h 114"/>
                <a:gd name="T54" fmla="*/ 4 w 116"/>
                <a:gd name="T55" fmla="*/ 57 h 114"/>
                <a:gd name="T56" fmla="*/ 4 w 116"/>
                <a:gd name="T57" fmla="*/ 57 h 114"/>
                <a:gd name="T58" fmla="*/ 99 w 116"/>
                <a:gd name="T59" fmla="*/ 91 h 114"/>
                <a:gd name="T60" fmla="*/ 112 w 116"/>
                <a:gd name="T61" fmla="*/ 57 h 114"/>
                <a:gd name="T62" fmla="*/ 112 w 116"/>
                <a:gd name="T63" fmla="*/ 57 h 114"/>
                <a:gd name="T64" fmla="*/ 99 w 116"/>
                <a:gd name="T65" fmla="*/ 91 h 114"/>
                <a:gd name="T66" fmla="*/ 112 w 116"/>
                <a:gd name="T67" fmla="*/ 57 h 114"/>
                <a:gd name="T68" fmla="*/ 97 w 116"/>
                <a:gd name="T69" fmla="*/ 20 h 114"/>
                <a:gd name="T70" fmla="*/ 97 w 116"/>
                <a:gd name="T71" fmla="*/ 20 h 114"/>
                <a:gd name="T72" fmla="*/ 112 w 116"/>
                <a:gd name="T73" fmla="*/ 57 h 114"/>
                <a:gd name="T74" fmla="*/ 4 w 116"/>
                <a:gd name="T75" fmla="*/ 57 h 114"/>
                <a:gd name="T76" fmla="*/ 20 w 116"/>
                <a:gd name="T77" fmla="*/ 19 h 114"/>
                <a:gd name="T78" fmla="*/ 20 w 116"/>
                <a:gd name="T79" fmla="*/ 19 h 114"/>
                <a:gd name="T80" fmla="*/ 4 w 116"/>
                <a:gd name="T81" fmla="*/ 5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114">
                  <a:moveTo>
                    <a:pt x="0" y="57"/>
                  </a:moveTo>
                  <a:cubicBezTo>
                    <a:pt x="0" y="25"/>
                    <a:pt x="26" y="0"/>
                    <a:pt x="58" y="0"/>
                  </a:cubicBezTo>
                  <a:cubicBezTo>
                    <a:pt x="58" y="0"/>
                    <a:pt x="58" y="0"/>
                    <a:pt x="58" y="0"/>
                  </a:cubicBezTo>
                  <a:cubicBezTo>
                    <a:pt x="90" y="0"/>
                    <a:pt x="116" y="25"/>
                    <a:pt x="116" y="57"/>
                  </a:cubicBezTo>
                  <a:cubicBezTo>
                    <a:pt x="116" y="57"/>
                    <a:pt x="116" y="57"/>
                    <a:pt x="116" y="57"/>
                  </a:cubicBezTo>
                  <a:cubicBezTo>
                    <a:pt x="116" y="88"/>
                    <a:pt x="90" y="114"/>
                    <a:pt x="58" y="114"/>
                  </a:cubicBezTo>
                  <a:cubicBezTo>
                    <a:pt x="58" y="114"/>
                    <a:pt x="58" y="114"/>
                    <a:pt x="58" y="114"/>
                  </a:cubicBezTo>
                  <a:cubicBezTo>
                    <a:pt x="26" y="114"/>
                    <a:pt x="0" y="88"/>
                    <a:pt x="0" y="57"/>
                  </a:cubicBezTo>
                  <a:close/>
                  <a:moveTo>
                    <a:pt x="58" y="110"/>
                  </a:moveTo>
                  <a:cubicBezTo>
                    <a:pt x="59" y="110"/>
                    <a:pt x="61" y="110"/>
                    <a:pt x="62" y="109"/>
                  </a:cubicBezTo>
                  <a:cubicBezTo>
                    <a:pt x="62" y="109"/>
                    <a:pt x="62" y="109"/>
                    <a:pt x="62" y="109"/>
                  </a:cubicBezTo>
                  <a:cubicBezTo>
                    <a:pt x="61" y="110"/>
                    <a:pt x="59" y="110"/>
                    <a:pt x="58" y="110"/>
                  </a:cubicBezTo>
                  <a:cubicBezTo>
                    <a:pt x="58" y="110"/>
                    <a:pt x="58" y="110"/>
                    <a:pt x="58" y="110"/>
                  </a:cubicBezTo>
                  <a:cubicBezTo>
                    <a:pt x="57" y="110"/>
                    <a:pt x="55" y="110"/>
                    <a:pt x="54" y="109"/>
                  </a:cubicBezTo>
                  <a:cubicBezTo>
                    <a:pt x="54" y="109"/>
                    <a:pt x="54" y="109"/>
                    <a:pt x="54" y="109"/>
                  </a:cubicBezTo>
                  <a:cubicBezTo>
                    <a:pt x="55" y="110"/>
                    <a:pt x="57" y="110"/>
                    <a:pt x="58" y="110"/>
                  </a:cubicBezTo>
                  <a:close/>
                  <a:moveTo>
                    <a:pt x="58" y="106"/>
                  </a:moveTo>
                  <a:cubicBezTo>
                    <a:pt x="85" y="106"/>
                    <a:pt x="108" y="84"/>
                    <a:pt x="108" y="57"/>
                  </a:cubicBezTo>
                  <a:cubicBezTo>
                    <a:pt x="108" y="57"/>
                    <a:pt x="108" y="57"/>
                    <a:pt x="108" y="57"/>
                  </a:cubicBezTo>
                  <a:cubicBezTo>
                    <a:pt x="108" y="30"/>
                    <a:pt x="85" y="8"/>
                    <a:pt x="58" y="8"/>
                  </a:cubicBezTo>
                  <a:cubicBezTo>
                    <a:pt x="58" y="8"/>
                    <a:pt x="58" y="8"/>
                    <a:pt x="58" y="8"/>
                  </a:cubicBezTo>
                  <a:cubicBezTo>
                    <a:pt x="30" y="8"/>
                    <a:pt x="8" y="30"/>
                    <a:pt x="8" y="57"/>
                  </a:cubicBezTo>
                  <a:cubicBezTo>
                    <a:pt x="8" y="57"/>
                    <a:pt x="8" y="57"/>
                    <a:pt x="8" y="57"/>
                  </a:cubicBezTo>
                  <a:cubicBezTo>
                    <a:pt x="8" y="84"/>
                    <a:pt x="30" y="106"/>
                    <a:pt x="58" y="106"/>
                  </a:cubicBezTo>
                  <a:close/>
                  <a:moveTo>
                    <a:pt x="4" y="57"/>
                  </a:moveTo>
                  <a:cubicBezTo>
                    <a:pt x="4" y="71"/>
                    <a:pt x="10" y="84"/>
                    <a:pt x="19" y="93"/>
                  </a:cubicBezTo>
                  <a:cubicBezTo>
                    <a:pt x="19" y="93"/>
                    <a:pt x="19" y="93"/>
                    <a:pt x="19" y="93"/>
                  </a:cubicBezTo>
                  <a:cubicBezTo>
                    <a:pt x="10" y="84"/>
                    <a:pt x="4" y="71"/>
                    <a:pt x="4" y="57"/>
                  </a:cubicBezTo>
                  <a:cubicBezTo>
                    <a:pt x="4" y="57"/>
                    <a:pt x="4" y="57"/>
                    <a:pt x="4" y="57"/>
                  </a:cubicBezTo>
                  <a:close/>
                  <a:moveTo>
                    <a:pt x="99" y="91"/>
                  </a:moveTo>
                  <a:cubicBezTo>
                    <a:pt x="107" y="82"/>
                    <a:pt x="112" y="70"/>
                    <a:pt x="112" y="57"/>
                  </a:cubicBezTo>
                  <a:cubicBezTo>
                    <a:pt x="112" y="57"/>
                    <a:pt x="112" y="57"/>
                    <a:pt x="112" y="57"/>
                  </a:cubicBezTo>
                  <a:cubicBezTo>
                    <a:pt x="112" y="70"/>
                    <a:pt x="107" y="82"/>
                    <a:pt x="99" y="91"/>
                  </a:cubicBezTo>
                  <a:close/>
                  <a:moveTo>
                    <a:pt x="112" y="57"/>
                  </a:moveTo>
                  <a:cubicBezTo>
                    <a:pt x="112" y="43"/>
                    <a:pt x="106" y="30"/>
                    <a:pt x="97" y="20"/>
                  </a:cubicBezTo>
                  <a:cubicBezTo>
                    <a:pt x="97" y="20"/>
                    <a:pt x="97" y="20"/>
                    <a:pt x="97" y="20"/>
                  </a:cubicBezTo>
                  <a:cubicBezTo>
                    <a:pt x="106" y="30"/>
                    <a:pt x="112" y="43"/>
                    <a:pt x="112" y="57"/>
                  </a:cubicBezTo>
                  <a:close/>
                  <a:moveTo>
                    <a:pt x="4" y="57"/>
                  </a:moveTo>
                  <a:cubicBezTo>
                    <a:pt x="4" y="42"/>
                    <a:pt x="10" y="29"/>
                    <a:pt x="20" y="19"/>
                  </a:cubicBezTo>
                  <a:cubicBezTo>
                    <a:pt x="20" y="19"/>
                    <a:pt x="20" y="19"/>
                    <a:pt x="20" y="19"/>
                  </a:cubicBezTo>
                  <a:cubicBezTo>
                    <a:pt x="10" y="29"/>
                    <a:pt x="4" y="42"/>
                    <a:pt x="4"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6" name="Freeform 58"/>
            <p:cNvSpPr/>
            <p:nvPr/>
          </p:nvSpPr>
          <p:spPr bwMode="auto">
            <a:xfrm>
              <a:off x="1482" y="1766"/>
              <a:ext cx="12" cy="16"/>
            </a:xfrm>
            <a:custGeom>
              <a:avLst/>
              <a:gdLst>
                <a:gd name="T0" fmla="*/ 0 w 12"/>
                <a:gd name="T1" fmla="*/ 16 h 16"/>
                <a:gd name="T2" fmla="*/ 0 w 12"/>
                <a:gd name="T3" fmla="*/ 0 h 16"/>
                <a:gd name="T4" fmla="*/ 12 w 12"/>
                <a:gd name="T5" fmla="*/ 0 h 16"/>
                <a:gd name="T6" fmla="*/ 12 w 12"/>
                <a:gd name="T7" fmla="*/ 16 h 16"/>
                <a:gd name="T8" fmla="*/ 0 w 12"/>
                <a:gd name="T9" fmla="*/ 16 h 16"/>
                <a:gd name="T10" fmla="*/ 0 w 12"/>
                <a:gd name="T11" fmla="*/ 16 h 16"/>
              </a:gdLst>
              <a:ahLst/>
              <a:cxnLst>
                <a:cxn ang="0">
                  <a:pos x="T0" y="T1"/>
                </a:cxn>
                <a:cxn ang="0">
                  <a:pos x="T2" y="T3"/>
                </a:cxn>
                <a:cxn ang="0">
                  <a:pos x="T4" y="T5"/>
                </a:cxn>
                <a:cxn ang="0">
                  <a:pos x="T6" y="T7"/>
                </a:cxn>
                <a:cxn ang="0">
                  <a:pos x="T8" y="T9"/>
                </a:cxn>
                <a:cxn ang="0">
                  <a:pos x="T10" y="T11"/>
                </a:cxn>
              </a:cxnLst>
              <a:rect l="0" t="0" r="r" b="b"/>
              <a:pathLst>
                <a:path w="12" h="16">
                  <a:moveTo>
                    <a:pt x="0" y="16"/>
                  </a:moveTo>
                  <a:lnTo>
                    <a:pt x="0" y="0"/>
                  </a:lnTo>
                  <a:lnTo>
                    <a:pt x="12" y="0"/>
                  </a:lnTo>
                  <a:lnTo>
                    <a:pt x="12" y="16"/>
                  </a:lnTo>
                  <a:lnTo>
                    <a:pt x="0" y="16"/>
                  </a:lnTo>
                  <a:lnTo>
                    <a:pt x="0"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7" name="Freeform 59"/>
            <p:cNvSpPr/>
            <p:nvPr/>
          </p:nvSpPr>
          <p:spPr bwMode="auto">
            <a:xfrm>
              <a:off x="1474" y="1758"/>
              <a:ext cx="28" cy="32"/>
            </a:xfrm>
            <a:custGeom>
              <a:avLst/>
              <a:gdLst>
                <a:gd name="T0" fmla="*/ 20 w 28"/>
                <a:gd name="T1" fmla="*/ 32 h 32"/>
                <a:gd name="T2" fmla="*/ 8 w 28"/>
                <a:gd name="T3" fmla="*/ 32 h 32"/>
                <a:gd name="T4" fmla="*/ 8 w 28"/>
                <a:gd name="T5" fmla="*/ 24 h 32"/>
                <a:gd name="T6" fmla="*/ 16 w 28"/>
                <a:gd name="T7" fmla="*/ 24 h 32"/>
                <a:gd name="T8" fmla="*/ 8 w 28"/>
                <a:gd name="T9" fmla="*/ 24 h 32"/>
                <a:gd name="T10" fmla="*/ 8 w 28"/>
                <a:gd name="T11" fmla="*/ 32 h 32"/>
                <a:gd name="T12" fmla="*/ 0 w 28"/>
                <a:gd name="T13" fmla="*/ 32 h 32"/>
                <a:gd name="T14" fmla="*/ 0 w 28"/>
                <a:gd name="T15" fmla="*/ 0 h 32"/>
                <a:gd name="T16" fmla="*/ 8 w 28"/>
                <a:gd name="T17" fmla="*/ 0 h 32"/>
                <a:gd name="T18" fmla="*/ 28 w 28"/>
                <a:gd name="T19" fmla="*/ 0 h 32"/>
                <a:gd name="T20" fmla="*/ 28 w 28"/>
                <a:gd name="T21" fmla="*/ 32 h 32"/>
                <a:gd name="T22" fmla="*/ 20 w 28"/>
                <a:gd name="T23" fmla="*/ 32 h 32"/>
                <a:gd name="T24" fmla="*/ 20 w 28"/>
                <a:gd name="T25"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32">
                  <a:moveTo>
                    <a:pt x="20" y="32"/>
                  </a:moveTo>
                  <a:lnTo>
                    <a:pt x="8" y="32"/>
                  </a:lnTo>
                  <a:lnTo>
                    <a:pt x="8" y="24"/>
                  </a:lnTo>
                  <a:lnTo>
                    <a:pt x="16" y="24"/>
                  </a:lnTo>
                  <a:lnTo>
                    <a:pt x="8" y="24"/>
                  </a:lnTo>
                  <a:lnTo>
                    <a:pt x="8" y="32"/>
                  </a:lnTo>
                  <a:lnTo>
                    <a:pt x="0" y="32"/>
                  </a:lnTo>
                  <a:lnTo>
                    <a:pt x="0" y="0"/>
                  </a:lnTo>
                  <a:lnTo>
                    <a:pt x="8" y="0"/>
                  </a:lnTo>
                  <a:lnTo>
                    <a:pt x="28" y="0"/>
                  </a:lnTo>
                  <a:lnTo>
                    <a:pt x="28" y="32"/>
                  </a:lnTo>
                  <a:lnTo>
                    <a:pt x="20" y="32"/>
                  </a:lnTo>
                  <a:lnTo>
                    <a:pt x="20"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8" name="Freeform 60"/>
            <p:cNvSpPr/>
            <p:nvPr/>
          </p:nvSpPr>
          <p:spPr bwMode="auto">
            <a:xfrm>
              <a:off x="1382" y="1870"/>
              <a:ext cx="44" cy="35"/>
            </a:xfrm>
            <a:custGeom>
              <a:avLst/>
              <a:gdLst>
                <a:gd name="T0" fmla="*/ 0 w 44"/>
                <a:gd name="T1" fmla="*/ 23 h 35"/>
                <a:gd name="T2" fmla="*/ 36 w 44"/>
                <a:gd name="T3" fmla="*/ 0 h 35"/>
                <a:gd name="T4" fmla="*/ 44 w 44"/>
                <a:gd name="T5" fmla="*/ 12 h 35"/>
                <a:gd name="T6" fmla="*/ 12 w 44"/>
                <a:gd name="T7" fmla="*/ 35 h 35"/>
                <a:gd name="T8" fmla="*/ 0 w 44"/>
                <a:gd name="T9" fmla="*/ 23 h 35"/>
                <a:gd name="T10" fmla="*/ 0 w 44"/>
                <a:gd name="T11" fmla="*/ 23 h 35"/>
              </a:gdLst>
              <a:ahLst/>
              <a:cxnLst>
                <a:cxn ang="0">
                  <a:pos x="T0" y="T1"/>
                </a:cxn>
                <a:cxn ang="0">
                  <a:pos x="T2" y="T3"/>
                </a:cxn>
                <a:cxn ang="0">
                  <a:pos x="T4" y="T5"/>
                </a:cxn>
                <a:cxn ang="0">
                  <a:pos x="T6" y="T7"/>
                </a:cxn>
                <a:cxn ang="0">
                  <a:pos x="T8" y="T9"/>
                </a:cxn>
                <a:cxn ang="0">
                  <a:pos x="T10" y="T11"/>
                </a:cxn>
              </a:cxnLst>
              <a:rect l="0" t="0" r="r" b="b"/>
              <a:pathLst>
                <a:path w="44" h="35">
                  <a:moveTo>
                    <a:pt x="0" y="23"/>
                  </a:moveTo>
                  <a:lnTo>
                    <a:pt x="36" y="0"/>
                  </a:lnTo>
                  <a:lnTo>
                    <a:pt x="44" y="12"/>
                  </a:lnTo>
                  <a:lnTo>
                    <a:pt x="12" y="35"/>
                  </a:lnTo>
                  <a:lnTo>
                    <a:pt x="0" y="2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69" name="Freeform 61"/>
            <p:cNvSpPr/>
            <p:nvPr/>
          </p:nvSpPr>
          <p:spPr bwMode="auto">
            <a:xfrm>
              <a:off x="1374" y="1858"/>
              <a:ext cx="64" cy="59"/>
            </a:xfrm>
            <a:custGeom>
              <a:avLst/>
              <a:gdLst>
                <a:gd name="T0" fmla="*/ 4 w 64"/>
                <a:gd name="T1" fmla="*/ 39 h 59"/>
                <a:gd name="T2" fmla="*/ 8 w 64"/>
                <a:gd name="T3" fmla="*/ 35 h 59"/>
                <a:gd name="T4" fmla="*/ 12 w 64"/>
                <a:gd name="T5" fmla="*/ 43 h 59"/>
                <a:gd name="T6" fmla="*/ 8 w 64"/>
                <a:gd name="T7" fmla="*/ 35 h 59"/>
                <a:gd name="T8" fmla="*/ 4 w 64"/>
                <a:gd name="T9" fmla="*/ 39 h 59"/>
                <a:gd name="T10" fmla="*/ 0 w 64"/>
                <a:gd name="T11" fmla="*/ 32 h 59"/>
                <a:gd name="T12" fmla="*/ 48 w 64"/>
                <a:gd name="T13" fmla="*/ 0 h 59"/>
                <a:gd name="T14" fmla="*/ 64 w 64"/>
                <a:gd name="T15" fmla="*/ 28 h 59"/>
                <a:gd name="T16" fmla="*/ 16 w 64"/>
                <a:gd name="T17" fmla="*/ 59 h 59"/>
                <a:gd name="T18" fmla="*/ 4 w 64"/>
                <a:gd name="T19" fmla="*/ 39 h 59"/>
                <a:gd name="T20" fmla="*/ 4 w 64"/>
                <a:gd name="T21" fmla="*/ 3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59">
                  <a:moveTo>
                    <a:pt x="4" y="39"/>
                  </a:moveTo>
                  <a:lnTo>
                    <a:pt x="8" y="35"/>
                  </a:lnTo>
                  <a:lnTo>
                    <a:pt x="12" y="43"/>
                  </a:lnTo>
                  <a:lnTo>
                    <a:pt x="8" y="35"/>
                  </a:lnTo>
                  <a:lnTo>
                    <a:pt x="4" y="39"/>
                  </a:lnTo>
                  <a:lnTo>
                    <a:pt x="0" y="32"/>
                  </a:lnTo>
                  <a:lnTo>
                    <a:pt x="48" y="0"/>
                  </a:lnTo>
                  <a:lnTo>
                    <a:pt x="64" y="28"/>
                  </a:lnTo>
                  <a:lnTo>
                    <a:pt x="16" y="59"/>
                  </a:lnTo>
                  <a:lnTo>
                    <a:pt x="4" y="39"/>
                  </a:lnTo>
                  <a:lnTo>
                    <a:pt x="4"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0" name="Freeform 62"/>
            <p:cNvSpPr/>
            <p:nvPr/>
          </p:nvSpPr>
          <p:spPr bwMode="auto">
            <a:xfrm>
              <a:off x="1454" y="1882"/>
              <a:ext cx="224" cy="139"/>
            </a:xfrm>
            <a:custGeom>
              <a:avLst/>
              <a:gdLst>
                <a:gd name="T0" fmla="*/ 23 w 56"/>
                <a:gd name="T1" fmla="*/ 31 h 35"/>
                <a:gd name="T2" fmla="*/ 52 w 56"/>
                <a:gd name="T3" fmla="*/ 17 h 35"/>
                <a:gd name="T4" fmla="*/ 51 w 56"/>
                <a:gd name="T5" fmla="*/ 16 h 35"/>
                <a:gd name="T6" fmla="*/ 51 w 56"/>
                <a:gd name="T7" fmla="*/ 16 h 35"/>
                <a:gd name="T8" fmla="*/ 47 w 56"/>
                <a:gd name="T9" fmla="*/ 10 h 35"/>
                <a:gd name="T10" fmla="*/ 47 w 56"/>
                <a:gd name="T11" fmla="*/ 10 h 35"/>
                <a:gd name="T12" fmla="*/ 28 w 56"/>
                <a:gd name="T13" fmla="*/ 4 h 35"/>
                <a:gd name="T14" fmla="*/ 28 w 56"/>
                <a:gd name="T15" fmla="*/ 4 h 35"/>
                <a:gd name="T16" fmla="*/ 27 w 56"/>
                <a:gd name="T17" fmla="*/ 4 h 35"/>
                <a:gd name="T18" fmla="*/ 27 w 56"/>
                <a:gd name="T19" fmla="*/ 4 h 35"/>
                <a:gd name="T20" fmla="*/ 14 w 56"/>
                <a:gd name="T21" fmla="*/ 11 h 35"/>
                <a:gd name="T22" fmla="*/ 14 w 56"/>
                <a:gd name="T23" fmla="*/ 11 h 35"/>
                <a:gd name="T24" fmla="*/ 2 w 56"/>
                <a:gd name="T25" fmla="*/ 17 h 35"/>
                <a:gd name="T26" fmla="*/ 2 w 56"/>
                <a:gd name="T27" fmla="*/ 17 h 35"/>
                <a:gd name="T28" fmla="*/ 0 w 56"/>
                <a:gd name="T29" fmla="*/ 14 h 35"/>
                <a:gd name="T30" fmla="*/ 12 w 56"/>
                <a:gd name="T31" fmla="*/ 7 h 35"/>
                <a:gd name="T32" fmla="*/ 12 w 56"/>
                <a:gd name="T33" fmla="*/ 7 h 35"/>
                <a:gd name="T34" fmla="*/ 27 w 56"/>
                <a:gd name="T35" fmla="*/ 0 h 35"/>
                <a:gd name="T36" fmla="*/ 27 w 56"/>
                <a:gd name="T37" fmla="*/ 0 h 35"/>
                <a:gd name="T38" fmla="*/ 28 w 56"/>
                <a:gd name="T39" fmla="*/ 0 h 35"/>
                <a:gd name="T40" fmla="*/ 28 w 56"/>
                <a:gd name="T41" fmla="*/ 0 h 35"/>
                <a:gd name="T42" fmla="*/ 50 w 56"/>
                <a:gd name="T43" fmla="*/ 7 h 35"/>
                <a:gd name="T44" fmla="*/ 50 w 56"/>
                <a:gd name="T45" fmla="*/ 7 h 35"/>
                <a:gd name="T46" fmla="*/ 56 w 56"/>
                <a:gd name="T47" fmla="*/ 18 h 35"/>
                <a:gd name="T48" fmla="*/ 56 w 56"/>
                <a:gd name="T49" fmla="*/ 18 h 35"/>
                <a:gd name="T50" fmla="*/ 56 w 56"/>
                <a:gd name="T51" fmla="*/ 19 h 35"/>
                <a:gd name="T52" fmla="*/ 25 w 56"/>
                <a:gd name="T53" fmla="*/ 35 h 35"/>
                <a:gd name="T54" fmla="*/ 23 w 56"/>
                <a:gd name="T55" fmla="*/ 3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 h="35">
                  <a:moveTo>
                    <a:pt x="23" y="31"/>
                  </a:moveTo>
                  <a:cubicBezTo>
                    <a:pt x="52" y="17"/>
                    <a:pt x="52" y="17"/>
                    <a:pt x="52" y="17"/>
                  </a:cubicBezTo>
                  <a:cubicBezTo>
                    <a:pt x="51" y="17"/>
                    <a:pt x="51" y="16"/>
                    <a:pt x="51" y="16"/>
                  </a:cubicBezTo>
                  <a:cubicBezTo>
                    <a:pt x="51" y="16"/>
                    <a:pt x="51" y="16"/>
                    <a:pt x="51" y="16"/>
                  </a:cubicBezTo>
                  <a:cubicBezTo>
                    <a:pt x="50" y="14"/>
                    <a:pt x="49" y="12"/>
                    <a:pt x="47" y="10"/>
                  </a:cubicBezTo>
                  <a:cubicBezTo>
                    <a:pt x="47" y="10"/>
                    <a:pt x="47" y="10"/>
                    <a:pt x="47" y="10"/>
                  </a:cubicBezTo>
                  <a:cubicBezTo>
                    <a:pt x="45" y="7"/>
                    <a:pt x="31" y="3"/>
                    <a:pt x="28" y="4"/>
                  </a:cubicBezTo>
                  <a:cubicBezTo>
                    <a:pt x="28" y="4"/>
                    <a:pt x="28" y="4"/>
                    <a:pt x="28" y="4"/>
                  </a:cubicBezTo>
                  <a:cubicBezTo>
                    <a:pt x="28" y="4"/>
                    <a:pt x="28" y="4"/>
                    <a:pt x="27" y="4"/>
                  </a:cubicBezTo>
                  <a:cubicBezTo>
                    <a:pt x="27" y="4"/>
                    <a:pt x="27" y="4"/>
                    <a:pt x="27" y="4"/>
                  </a:cubicBezTo>
                  <a:cubicBezTo>
                    <a:pt x="27" y="4"/>
                    <a:pt x="20" y="7"/>
                    <a:pt x="14" y="11"/>
                  </a:cubicBezTo>
                  <a:cubicBezTo>
                    <a:pt x="14" y="11"/>
                    <a:pt x="14" y="11"/>
                    <a:pt x="14" y="11"/>
                  </a:cubicBezTo>
                  <a:cubicBezTo>
                    <a:pt x="8" y="14"/>
                    <a:pt x="2" y="17"/>
                    <a:pt x="2" y="17"/>
                  </a:cubicBezTo>
                  <a:cubicBezTo>
                    <a:pt x="2" y="17"/>
                    <a:pt x="2" y="17"/>
                    <a:pt x="2" y="17"/>
                  </a:cubicBezTo>
                  <a:cubicBezTo>
                    <a:pt x="0" y="14"/>
                    <a:pt x="0" y="14"/>
                    <a:pt x="0" y="14"/>
                  </a:cubicBezTo>
                  <a:cubicBezTo>
                    <a:pt x="0" y="14"/>
                    <a:pt x="6" y="11"/>
                    <a:pt x="12" y="7"/>
                  </a:cubicBezTo>
                  <a:cubicBezTo>
                    <a:pt x="12" y="7"/>
                    <a:pt x="12" y="7"/>
                    <a:pt x="12" y="7"/>
                  </a:cubicBezTo>
                  <a:cubicBezTo>
                    <a:pt x="18" y="4"/>
                    <a:pt x="24" y="0"/>
                    <a:pt x="27" y="0"/>
                  </a:cubicBezTo>
                  <a:cubicBezTo>
                    <a:pt x="27" y="0"/>
                    <a:pt x="27" y="0"/>
                    <a:pt x="27" y="0"/>
                  </a:cubicBezTo>
                  <a:cubicBezTo>
                    <a:pt x="27" y="0"/>
                    <a:pt x="27" y="0"/>
                    <a:pt x="28" y="0"/>
                  </a:cubicBezTo>
                  <a:cubicBezTo>
                    <a:pt x="28" y="0"/>
                    <a:pt x="28" y="0"/>
                    <a:pt x="28" y="0"/>
                  </a:cubicBezTo>
                  <a:cubicBezTo>
                    <a:pt x="33" y="0"/>
                    <a:pt x="45" y="3"/>
                    <a:pt x="50" y="7"/>
                  </a:cubicBezTo>
                  <a:cubicBezTo>
                    <a:pt x="50" y="7"/>
                    <a:pt x="50" y="7"/>
                    <a:pt x="50" y="7"/>
                  </a:cubicBezTo>
                  <a:cubicBezTo>
                    <a:pt x="55" y="12"/>
                    <a:pt x="56" y="18"/>
                    <a:pt x="56" y="18"/>
                  </a:cubicBezTo>
                  <a:cubicBezTo>
                    <a:pt x="56" y="18"/>
                    <a:pt x="56" y="18"/>
                    <a:pt x="56" y="18"/>
                  </a:cubicBezTo>
                  <a:cubicBezTo>
                    <a:pt x="56" y="19"/>
                    <a:pt x="56" y="19"/>
                    <a:pt x="56" y="19"/>
                  </a:cubicBezTo>
                  <a:cubicBezTo>
                    <a:pt x="25" y="35"/>
                    <a:pt x="25" y="35"/>
                    <a:pt x="25" y="35"/>
                  </a:cubicBezTo>
                  <a:cubicBezTo>
                    <a:pt x="23" y="31"/>
                    <a:pt x="23" y="31"/>
                    <a:pt x="23"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1" name="Freeform 63"/>
            <p:cNvSpPr>
              <a:spLocks noEditPoints="1"/>
            </p:cNvSpPr>
            <p:nvPr/>
          </p:nvSpPr>
          <p:spPr bwMode="auto">
            <a:xfrm>
              <a:off x="1442" y="1874"/>
              <a:ext cx="248" cy="155"/>
            </a:xfrm>
            <a:custGeom>
              <a:avLst/>
              <a:gdLst>
                <a:gd name="T0" fmla="*/ 26 w 62"/>
                <a:gd name="T1" fmla="*/ 33 h 39"/>
                <a:gd name="T2" fmla="*/ 26 w 62"/>
                <a:gd name="T3" fmla="*/ 33 h 39"/>
                <a:gd name="T4" fmla="*/ 23 w 62"/>
                <a:gd name="T5" fmla="*/ 32 h 39"/>
                <a:gd name="T6" fmla="*/ 49 w 62"/>
                <a:gd name="T7" fmla="*/ 13 h 39"/>
                <a:gd name="T8" fmla="*/ 31 w 62"/>
                <a:gd name="T9" fmla="*/ 8 h 39"/>
                <a:gd name="T10" fmla="*/ 31 w 62"/>
                <a:gd name="T11" fmla="*/ 8 h 39"/>
                <a:gd name="T12" fmla="*/ 31 w 62"/>
                <a:gd name="T13" fmla="*/ 8 h 39"/>
                <a:gd name="T14" fmla="*/ 31 w 62"/>
                <a:gd name="T15" fmla="*/ 8 h 39"/>
                <a:gd name="T16" fmla="*/ 30 w 62"/>
                <a:gd name="T17" fmla="*/ 8 h 39"/>
                <a:gd name="T18" fmla="*/ 26 w 62"/>
                <a:gd name="T19" fmla="*/ 10 h 39"/>
                <a:gd name="T20" fmla="*/ 18 w 62"/>
                <a:gd name="T21" fmla="*/ 14 h 39"/>
                <a:gd name="T22" fmla="*/ 6 w 62"/>
                <a:gd name="T23" fmla="*/ 21 h 39"/>
                <a:gd name="T24" fmla="*/ 4 w 62"/>
                <a:gd name="T25" fmla="*/ 22 h 39"/>
                <a:gd name="T26" fmla="*/ 2 w 62"/>
                <a:gd name="T27" fmla="*/ 14 h 39"/>
                <a:gd name="T28" fmla="*/ 3 w 62"/>
                <a:gd name="T29" fmla="*/ 14 h 39"/>
                <a:gd name="T30" fmla="*/ 6 w 62"/>
                <a:gd name="T31" fmla="*/ 12 h 39"/>
                <a:gd name="T32" fmla="*/ 14 w 62"/>
                <a:gd name="T33" fmla="*/ 7 h 39"/>
                <a:gd name="T34" fmla="*/ 30 w 62"/>
                <a:gd name="T35" fmla="*/ 0 h 39"/>
                <a:gd name="T36" fmla="*/ 31 w 62"/>
                <a:gd name="T37" fmla="*/ 0 h 39"/>
                <a:gd name="T38" fmla="*/ 55 w 62"/>
                <a:gd name="T39" fmla="*/ 8 h 39"/>
                <a:gd name="T40" fmla="*/ 61 w 62"/>
                <a:gd name="T41" fmla="*/ 19 h 39"/>
                <a:gd name="T42" fmla="*/ 62 w 62"/>
                <a:gd name="T43" fmla="*/ 23 h 39"/>
                <a:gd name="T44" fmla="*/ 24 w 62"/>
                <a:gd name="T45" fmla="*/ 34 h 39"/>
                <a:gd name="T46" fmla="*/ 57 w 62"/>
                <a:gd name="T47" fmla="*/ 20 h 39"/>
                <a:gd name="T48" fmla="*/ 57 w 62"/>
                <a:gd name="T49" fmla="*/ 20 h 39"/>
                <a:gd name="T50" fmla="*/ 56 w 62"/>
                <a:gd name="T51" fmla="*/ 17 h 39"/>
                <a:gd name="T52" fmla="*/ 56 w 62"/>
                <a:gd name="T53" fmla="*/ 19 h 39"/>
                <a:gd name="T54" fmla="*/ 56 w 62"/>
                <a:gd name="T55" fmla="*/ 17 h 39"/>
                <a:gd name="T56" fmla="*/ 52 w 62"/>
                <a:gd name="T57" fmla="*/ 11 h 39"/>
                <a:gd name="T58" fmla="*/ 56 w 62"/>
                <a:gd name="T59" fmla="*/ 17 h 39"/>
                <a:gd name="T60" fmla="*/ 2 w 62"/>
                <a:gd name="T61" fmla="*/ 14 h 39"/>
                <a:gd name="T62" fmla="*/ 52 w 62"/>
                <a:gd name="T63" fmla="*/ 11 h 39"/>
                <a:gd name="T64" fmla="*/ 52 w 62"/>
                <a:gd name="T65" fmla="*/ 11 h 39"/>
                <a:gd name="T66" fmla="*/ 23 w 62"/>
                <a:gd name="T67" fmla="*/ 7 h 39"/>
                <a:gd name="T68" fmla="*/ 28 w 62"/>
                <a:gd name="T69" fmla="*/ 5 h 39"/>
                <a:gd name="T70" fmla="*/ 39 w 62"/>
                <a:gd name="T71" fmla="*/ 5 h 39"/>
                <a:gd name="T72" fmla="*/ 32 w 62"/>
                <a:gd name="T73" fmla="*/ 4 h 39"/>
                <a:gd name="T74" fmla="*/ 28 w 62"/>
                <a:gd name="T75" fmla="*/ 4 h 39"/>
                <a:gd name="T76" fmla="*/ 28 w 62"/>
                <a:gd name="T77" fmla="*/ 4 h 39"/>
                <a:gd name="T78" fmla="*/ 30 w 62"/>
                <a:gd name="T79" fmla="*/ 4 h 39"/>
                <a:gd name="T80" fmla="*/ 30 w 62"/>
                <a:gd name="T81" fmla="*/ 4 h 39"/>
                <a:gd name="T82" fmla="*/ 30 w 62"/>
                <a:gd name="T83" fmla="*/ 4 h 39"/>
                <a:gd name="T84" fmla="*/ 30 w 62"/>
                <a:gd name="T85" fmla="*/ 4 h 39"/>
                <a:gd name="T86" fmla="*/ 30 w 62"/>
                <a:gd name="T87" fmla="*/ 4 h 39"/>
                <a:gd name="T88" fmla="*/ 30 w 62"/>
                <a:gd name="T89" fmla="*/ 4 h 39"/>
                <a:gd name="T90" fmla="*/ 30 w 62"/>
                <a:gd name="T91"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2" h="39">
                  <a:moveTo>
                    <a:pt x="24" y="34"/>
                  </a:moveTo>
                  <a:cubicBezTo>
                    <a:pt x="26" y="33"/>
                    <a:pt x="26" y="33"/>
                    <a:pt x="26" y="33"/>
                  </a:cubicBezTo>
                  <a:cubicBezTo>
                    <a:pt x="27" y="35"/>
                    <a:pt x="27" y="35"/>
                    <a:pt x="27" y="35"/>
                  </a:cubicBezTo>
                  <a:cubicBezTo>
                    <a:pt x="26" y="33"/>
                    <a:pt x="26" y="33"/>
                    <a:pt x="26" y="33"/>
                  </a:cubicBezTo>
                  <a:cubicBezTo>
                    <a:pt x="24" y="34"/>
                    <a:pt x="24" y="34"/>
                    <a:pt x="24" y="34"/>
                  </a:cubicBezTo>
                  <a:cubicBezTo>
                    <a:pt x="23" y="32"/>
                    <a:pt x="23" y="32"/>
                    <a:pt x="23" y="32"/>
                  </a:cubicBezTo>
                  <a:cubicBezTo>
                    <a:pt x="52" y="18"/>
                    <a:pt x="52" y="18"/>
                    <a:pt x="52" y="18"/>
                  </a:cubicBezTo>
                  <a:cubicBezTo>
                    <a:pt x="51" y="17"/>
                    <a:pt x="50" y="15"/>
                    <a:pt x="49" y="13"/>
                  </a:cubicBezTo>
                  <a:cubicBezTo>
                    <a:pt x="49" y="13"/>
                    <a:pt x="49" y="13"/>
                    <a:pt x="49" y="13"/>
                  </a:cubicBezTo>
                  <a:cubicBezTo>
                    <a:pt x="48" y="12"/>
                    <a:pt x="34" y="7"/>
                    <a:pt x="31" y="8"/>
                  </a:cubicBezTo>
                  <a:cubicBezTo>
                    <a:pt x="31" y="8"/>
                    <a:pt x="31" y="8"/>
                    <a:pt x="31" y="8"/>
                  </a:cubicBezTo>
                  <a:cubicBezTo>
                    <a:pt x="31" y="8"/>
                    <a:pt x="31" y="8"/>
                    <a:pt x="31" y="8"/>
                  </a:cubicBezTo>
                  <a:cubicBezTo>
                    <a:pt x="31" y="8"/>
                    <a:pt x="31" y="8"/>
                    <a:pt x="31" y="8"/>
                  </a:cubicBezTo>
                  <a:cubicBezTo>
                    <a:pt x="31" y="8"/>
                    <a:pt x="31" y="8"/>
                    <a:pt x="31" y="8"/>
                  </a:cubicBezTo>
                  <a:cubicBezTo>
                    <a:pt x="31" y="8"/>
                    <a:pt x="31" y="8"/>
                    <a:pt x="31" y="8"/>
                  </a:cubicBezTo>
                  <a:cubicBezTo>
                    <a:pt x="31" y="8"/>
                    <a:pt x="31" y="8"/>
                    <a:pt x="31" y="8"/>
                  </a:cubicBezTo>
                  <a:cubicBezTo>
                    <a:pt x="30" y="8"/>
                    <a:pt x="30" y="8"/>
                    <a:pt x="30" y="8"/>
                  </a:cubicBezTo>
                  <a:cubicBezTo>
                    <a:pt x="30" y="8"/>
                    <a:pt x="30" y="8"/>
                    <a:pt x="30" y="8"/>
                  </a:cubicBezTo>
                  <a:cubicBezTo>
                    <a:pt x="29" y="8"/>
                    <a:pt x="28" y="9"/>
                    <a:pt x="26" y="10"/>
                  </a:cubicBezTo>
                  <a:cubicBezTo>
                    <a:pt x="26" y="10"/>
                    <a:pt x="26" y="10"/>
                    <a:pt x="26" y="10"/>
                  </a:cubicBezTo>
                  <a:cubicBezTo>
                    <a:pt x="24" y="11"/>
                    <a:pt x="21" y="13"/>
                    <a:pt x="18" y="14"/>
                  </a:cubicBezTo>
                  <a:cubicBezTo>
                    <a:pt x="18" y="14"/>
                    <a:pt x="18" y="14"/>
                    <a:pt x="18" y="14"/>
                  </a:cubicBezTo>
                  <a:cubicBezTo>
                    <a:pt x="12" y="17"/>
                    <a:pt x="7" y="21"/>
                    <a:pt x="6" y="21"/>
                  </a:cubicBezTo>
                  <a:cubicBezTo>
                    <a:pt x="6" y="21"/>
                    <a:pt x="6" y="21"/>
                    <a:pt x="6" y="21"/>
                  </a:cubicBezTo>
                  <a:cubicBezTo>
                    <a:pt x="6" y="21"/>
                    <a:pt x="6" y="21"/>
                    <a:pt x="6" y="21"/>
                  </a:cubicBezTo>
                  <a:cubicBezTo>
                    <a:pt x="4" y="22"/>
                    <a:pt x="4" y="22"/>
                    <a:pt x="4" y="22"/>
                  </a:cubicBezTo>
                  <a:cubicBezTo>
                    <a:pt x="0" y="14"/>
                    <a:pt x="0" y="14"/>
                    <a:pt x="0" y="14"/>
                  </a:cubicBezTo>
                  <a:cubicBezTo>
                    <a:pt x="2" y="14"/>
                    <a:pt x="2" y="14"/>
                    <a:pt x="2" y="14"/>
                  </a:cubicBezTo>
                  <a:cubicBezTo>
                    <a:pt x="3" y="14"/>
                    <a:pt x="3" y="14"/>
                    <a:pt x="3" y="14"/>
                  </a:cubicBezTo>
                  <a:cubicBezTo>
                    <a:pt x="3" y="14"/>
                    <a:pt x="3" y="14"/>
                    <a:pt x="3" y="14"/>
                  </a:cubicBezTo>
                  <a:cubicBezTo>
                    <a:pt x="4" y="13"/>
                    <a:pt x="5" y="13"/>
                    <a:pt x="6" y="12"/>
                  </a:cubicBezTo>
                  <a:cubicBezTo>
                    <a:pt x="6" y="12"/>
                    <a:pt x="6" y="12"/>
                    <a:pt x="6" y="12"/>
                  </a:cubicBezTo>
                  <a:cubicBezTo>
                    <a:pt x="8" y="11"/>
                    <a:pt x="11" y="9"/>
                    <a:pt x="14" y="7"/>
                  </a:cubicBezTo>
                  <a:cubicBezTo>
                    <a:pt x="14" y="7"/>
                    <a:pt x="14" y="7"/>
                    <a:pt x="14" y="7"/>
                  </a:cubicBezTo>
                  <a:cubicBezTo>
                    <a:pt x="20" y="4"/>
                    <a:pt x="26" y="0"/>
                    <a:pt x="30" y="0"/>
                  </a:cubicBezTo>
                  <a:cubicBezTo>
                    <a:pt x="30" y="0"/>
                    <a:pt x="30" y="0"/>
                    <a:pt x="30" y="0"/>
                  </a:cubicBezTo>
                  <a:cubicBezTo>
                    <a:pt x="30" y="0"/>
                    <a:pt x="30" y="0"/>
                    <a:pt x="31" y="0"/>
                  </a:cubicBezTo>
                  <a:cubicBezTo>
                    <a:pt x="31" y="0"/>
                    <a:pt x="31" y="0"/>
                    <a:pt x="31" y="0"/>
                  </a:cubicBezTo>
                  <a:cubicBezTo>
                    <a:pt x="36" y="0"/>
                    <a:pt x="49" y="3"/>
                    <a:pt x="55" y="8"/>
                  </a:cubicBezTo>
                  <a:cubicBezTo>
                    <a:pt x="55" y="8"/>
                    <a:pt x="55" y="8"/>
                    <a:pt x="55" y="8"/>
                  </a:cubicBezTo>
                  <a:cubicBezTo>
                    <a:pt x="59" y="12"/>
                    <a:pt x="61" y="18"/>
                    <a:pt x="61" y="19"/>
                  </a:cubicBezTo>
                  <a:cubicBezTo>
                    <a:pt x="61" y="19"/>
                    <a:pt x="61" y="19"/>
                    <a:pt x="61" y="19"/>
                  </a:cubicBezTo>
                  <a:cubicBezTo>
                    <a:pt x="61" y="19"/>
                    <a:pt x="61" y="19"/>
                    <a:pt x="61" y="19"/>
                  </a:cubicBezTo>
                  <a:cubicBezTo>
                    <a:pt x="62" y="23"/>
                    <a:pt x="62" y="23"/>
                    <a:pt x="62" y="23"/>
                  </a:cubicBezTo>
                  <a:cubicBezTo>
                    <a:pt x="27" y="39"/>
                    <a:pt x="27" y="39"/>
                    <a:pt x="27" y="39"/>
                  </a:cubicBezTo>
                  <a:cubicBezTo>
                    <a:pt x="24" y="34"/>
                    <a:pt x="24" y="34"/>
                    <a:pt x="24" y="34"/>
                  </a:cubicBezTo>
                  <a:close/>
                  <a:moveTo>
                    <a:pt x="29" y="34"/>
                  </a:moveTo>
                  <a:cubicBezTo>
                    <a:pt x="57" y="20"/>
                    <a:pt x="57" y="20"/>
                    <a:pt x="57" y="20"/>
                  </a:cubicBezTo>
                  <a:cubicBezTo>
                    <a:pt x="57" y="20"/>
                    <a:pt x="57" y="20"/>
                    <a:pt x="57" y="20"/>
                  </a:cubicBezTo>
                  <a:cubicBezTo>
                    <a:pt x="57" y="20"/>
                    <a:pt x="57" y="20"/>
                    <a:pt x="57" y="20"/>
                  </a:cubicBezTo>
                  <a:cubicBezTo>
                    <a:pt x="29" y="34"/>
                    <a:pt x="29" y="34"/>
                    <a:pt x="29" y="34"/>
                  </a:cubicBezTo>
                  <a:close/>
                  <a:moveTo>
                    <a:pt x="56" y="17"/>
                  </a:moveTo>
                  <a:cubicBezTo>
                    <a:pt x="56" y="18"/>
                    <a:pt x="56" y="18"/>
                    <a:pt x="56" y="19"/>
                  </a:cubicBezTo>
                  <a:cubicBezTo>
                    <a:pt x="56" y="19"/>
                    <a:pt x="56" y="19"/>
                    <a:pt x="56" y="19"/>
                  </a:cubicBezTo>
                  <a:cubicBezTo>
                    <a:pt x="57" y="19"/>
                    <a:pt x="57" y="19"/>
                    <a:pt x="57" y="19"/>
                  </a:cubicBezTo>
                  <a:cubicBezTo>
                    <a:pt x="56" y="18"/>
                    <a:pt x="56" y="18"/>
                    <a:pt x="56" y="17"/>
                  </a:cubicBezTo>
                  <a:cubicBezTo>
                    <a:pt x="56" y="17"/>
                    <a:pt x="56" y="17"/>
                    <a:pt x="56" y="17"/>
                  </a:cubicBezTo>
                  <a:cubicBezTo>
                    <a:pt x="55" y="15"/>
                    <a:pt x="54" y="13"/>
                    <a:pt x="52" y="11"/>
                  </a:cubicBezTo>
                  <a:cubicBezTo>
                    <a:pt x="52" y="11"/>
                    <a:pt x="52" y="11"/>
                    <a:pt x="52" y="11"/>
                  </a:cubicBezTo>
                  <a:cubicBezTo>
                    <a:pt x="54" y="13"/>
                    <a:pt x="55" y="15"/>
                    <a:pt x="56" y="17"/>
                  </a:cubicBezTo>
                  <a:close/>
                  <a:moveTo>
                    <a:pt x="2" y="14"/>
                  </a:moveTo>
                  <a:cubicBezTo>
                    <a:pt x="2" y="14"/>
                    <a:pt x="2" y="14"/>
                    <a:pt x="2" y="14"/>
                  </a:cubicBezTo>
                  <a:cubicBezTo>
                    <a:pt x="2" y="14"/>
                    <a:pt x="2" y="14"/>
                    <a:pt x="2" y="14"/>
                  </a:cubicBezTo>
                  <a:close/>
                  <a:moveTo>
                    <a:pt x="52" y="11"/>
                  </a:moveTo>
                  <a:cubicBezTo>
                    <a:pt x="52" y="11"/>
                    <a:pt x="52" y="11"/>
                    <a:pt x="52" y="11"/>
                  </a:cubicBezTo>
                  <a:cubicBezTo>
                    <a:pt x="52" y="11"/>
                    <a:pt x="52" y="11"/>
                    <a:pt x="52" y="11"/>
                  </a:cubicBezTo>
                  <a:cubicBezTo>
                    <a:pt x="52" y="11"/>
                    <a:pt x="52" y="11"/>
                    <a:pt x="52" y="11"/>
                  </a:cubicBezTo>
                  <a:close/>
                  <a:moveTo>
                    <a:pt x="23" y="7"/>
                  </a:moveTo>
                  <a:cubicBezTo>
                    <a:pt x="25" y="6"/>
                    <a:pt x="27" y="5"/>
                    <a:pt x="28" y="5"/>
                  </a:cubicBezTo>
                  <a:cubicBezTo>
                    <a:pt x="28" y="5"/>
                    <a:pt x="28" y="5"/>
                    <a:pt x="28" y="5"/>
                  </a:cubicBezTo>
                  <a:cubicBezTo>
                    <a:pt x="26" y="5"/>
                    <a:pt x="25" y="6"/>
                    <a:pt x="23" y="7"/>
                  </a:cubicBezTo>
                  <a:close/>
                  <a:moveTo>
                    <a:pt x="39" y="5"/>
                  </a:moveTo>
                  <a:cubicBezTo>
                    <a:pt x="36" y="4"/>
                    <a:pt x="34" y="4"/>
                    <a:pt x="32" y="4"/>
                  </a:cubicBezTo>
                  <a:cubicBezTo>
                    <a:pt x="32" y="4"/>
                    <a:pt x="32" y="4"/>
                    <a:pt x="32" y="4"/>
                  </a:cubicBezTo>
                  <a:cubicBezTo>
                    <a:pt x="34" y="4"/>
                    <a:pt x="36" y="4"/>
                    <a:pt x="39" y="5"/>
                  </a:cubicBezTo>
                  <a:close/>
                  <a:moveTo>
                    <a:pt x="28" y="4"/>
                  </a:moveTo>
                  <a:cubicBezTo>
                    <a:pt x="28" y="4"/>
                    <a:pt x="28" y="4"/>
                    <a:pt x="28" y="4"/>
                  </a:cubicBezTo>
                  <a:cubicBezTo>
                    <a:pt x="28" y="4"/>
                    <a:pt x="28" y="4"/>
                    <a:pt x="28" y="4"/>
                  </a:cubicBezTo>
                  <a:cubicBezTo>
                    <a:pt x="28" y="4"/>
                    <a:pt x="28" y="4"/>
                    <a:pt x="28" y="4"/>
                  </a:cubicBezTo>
                  <a:close/>
                  <a:moveTo>
                    <a:pt x="30" y="4"/>
                  </a:moveTo>
                  <a:cubicBezTo>
                    <a:pt x="30" y="4"/>
                    <a:pt x="30" y="4"/>
                    <a:pt x="30" y="4"/>
                  </a:cubicBezTo>
                  <a:cubicBezTo>
                    <a:pt x="30" y="4"/>
                    <a:pt x="30" y="4"/>
                    <a:pt x="30" y="4"/>
                  </a:cubicBezTo>
                  <a:cubicBezTo>
                    <a:pt x="30" y="4"/>
                    <a:pt x="30" y="4"/>
                    <a:pt x="30" y="4"/>
                  </a:cubicBezTo>
                  <a:cubicBezTo>
                    <a:pt x="30" y="4"/>
                    <a:pt x="30" y="4"/>
                    <a:pt x="30" y="4"/>
                  </a:cubicBezTo>
                  <a:close/>
                  <a:moveTo>
                    <a:pt x="30" y="4"/>
                  </a:moveTo>
                  <a:cubicBezTo>
                    <a:pt x="30" y="4"/>
                    <a:pt x="30" y="4"/>
                    <a:pt x="30" y="4"/>
                  </a:cubicBezTo>
                  <a:cubicBezTo>
                    <a:pt x="30" y="4"/>
                    <a:pt x="30" y="4"/>
                    <a:pt x="30" y="4"/>
                  </a:cubicBezTo>
                  <a:cubicBezTo>
                    <a:pt x="30" y="4"/>
                    <a:pt x="30" y="4"/>
                    <a:pt x="30" y="4"/>
                  </a:cubicBezTo>
                  <a:cubicBezTo>
                    <a:pt x="30" y="4"/>
                    <a:pt x="30" y="4"/>
                    <a:pt x="30" y="4"/>
                  </a:cubicBezTo>
                  <a:cubicBezTo>
                    <a:pt x="30" y="4"/>
                    <a:pt x="30" y="4"/>
                    <a:pt x="30" y="4"/>
                  </a:cubicBezTo>
                  <a:cubicBezTo>
                    <a:pt x="30" y="4"/>
                    <a:pt x="30" y="4"/>
                    <a:pt x="30" y="4"/>
                  </a:cubicBezTo>
                  <a:cubicBezTo>
                    <a:pt x="30" y="4"/>
                    <a:pt x="30" y="4"/>
                    <a:pt x="3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2" name="Freeform 64"/>
            <p:cNvSpPr/>
            <p:nvPr/>
          </p:nvSpPr>
          <p:spPr bwMode="auto">
            <a:xfrm>
              <a:off x="1490" y="1941"/>
              <a:ext cx="104" cy="68"/>
            </a:xfrm>
            <a:custGeom>
              <a:avLst/>
              <a:gdLst>
                <a:gd name="T0" fmla="*/ 12 w 26"/>
                <a:gd name="T1" fmla="*/ 11 h 17"/>
                <a:gd name="T2" fmla="*/ 12 w 26"/>
                <a:gd name="T3" fmla="*/ 10 h 17"/>
                <a:gd name="T4" fmla="*/ 12 w 26"/>
                <a:gd name="T5" fmla="*/ 10 h 17"/>
                <a:gd name="T6" fmla="*/ 12 w 26"/>
                <a:gd name="T7" fmla="*/ 8 h 17"/>
                <a:gd name="T8" fmla="*/ 12 w 26"/>
                <a:gd name="T9" fmla="*/ 8 h 17"/>
                <a:gd name="T10" fmla="*/ 10 w 26"/>
                <a:gd name="T11" fmla="*/ 5 h 17"/>
                <a:gd name="T12" fmla="*/ 10 w 26"/>
                <a:gd name="T13" fmla="*/ 5 h 17"/>
                <a:gd name="T14" fmla="*/ 8 w 26"/>
                <a:gd name="T15" fmla="*/ 4 h 17"/>
                <a:gd name="T16" fmla="*/ 8 w 26"/>
                <a:gd name="T17" fmla="*/ 4 h 17"/>
                <a:gd name="T18" fmla="*/ 5 w 26"/>
                <a:gd name="T19" fmla="*/ 6 h 17"/>
                <a:gd name="T20" fmla="*/ 5 w 26"/>
                <a:gd name="T21" fmla="*/ 6 h 17"/>
                <a:gd name="T22" fmla="*/ 3 w 26"/>
                <a:gd name="T23" fmla="*/ 8 h 17"/>
                <a:gd name="T24" fmla="*/ 3 w 26"/>
                <a:gd name="T25" fmla="*/ 8 h 17"/>
                <a:gd name="T26" fmla="*/ 0 w 26"/>
                <a:gd name="T27" fmla="*/ 6 h 17"/>
                <a:gd name="T28" fmla="*/ 8 w 26"/>
                <a:gd name="T29" fmla="*/ 0 h 17"/>
                <a:gd name="T30" fmla="*/ 8 w 26"/>
                <a:gd name="T31" fmla="*/ 0 h 17"/>
                <a:gd name="T32" fmla="*/ 12 w 26"/>
                <a:gd name="T33" fmla="*/ 2 h 17"/>
                <a:gd name="T34" fmla="*/ 12 w 26"/>
                <a:gd name="T35" fmla="*/ 2 h 17"/>
                <a:gd name="T36" fmla="*/ 15 w 26"/>
                <a:gd name="T37" fmla="*/ 4 h 17"/>
                <a:gd name="T38" fmla="*/ 15 w 26"/>
                <a:gd name="T39" fmla="*/ 4 h 17"/>
                <a:gd name="T40" fmla="*/ 16 w 26"/>
                <a:gd name="T41" fmla="*/ 4 h 17"/>
                <a:gd name="T42" fmla="*/ 16 w 26"/>
                <a:gd name="T43" fmla="*/ 4 h 17"/>
                <a:gd name="T44" fmla="*/ 19 w 26"/>
                <a:gd name="T45" fmla="*/ 4 h 17"/>
                <a:gd name="T46" fmla="*/ 19 w 26"/>
                <a:gd name="T47" fmla="*/ 4 h 17"/>
                <a:gd name="T48" fmla="*/ 25 w 26"/>
                <a:gd name="T49" fmla="*/ 13 h 17"/>
                <a:gd name="T50" fmla="*/ 25 w 26"/>
                <a:gd name="T51" fmla="*/ 13 h 17"/>
                <a:gd name="T52" fmla="*/ 25 w 26"/>
                <a:gd name="T53" fmla="*/ 14 h 17"/>
                <a:gd name="T54" fmla="*/ 25 w 26"/>
                <a:gd name="T55" fmla="*/ 14 h 17"/>
                <a:gd name="T56" fmla="*/ 21 w 26"/>
                <a:gd name="T57" fmla="*/ 14 h 17"/>
                <a:gd name="T58" fmla="*/ 21 w 26"/>
                <a:gd name="T59" fmla="*/ 13 h 17"/>
                <a:gd name="T60" fmla="*/ 21 w 26"/>
                <a:gd name="T61" fmla="*/ 13 h 17"/>
                <a:gd name="T62" fmla="*/ 18 w 26"/>
                <a:gd name="T63" fmla="*/ 8 h 17"/>
                <a:gd name="T64" fmla="*/ 18 w 26"/>
                <a:gd name="T65" fmla="*/ 8 h 17"/>
                <a:gd name="T66" fmla="*/ 16 w 26"/>
                <a:gd name="T67" fmla="*/ 8 h 17"/>
                <a:gd name="T68" fmla="*/ 16 w 26"/>
                <a:gd name="T69" fmla="*/ 8 h 17"/>
                <a:gd name="T70" fmla="*/ 16 w 26"/>
                <a:gd name="T71" fmla="*/ 8 h 17"/>
                <a:gd name="T72" fmla="*/ 16 w 26"/>
                <a:gd name="T73" fmla="*/ 8 h 17"/>
                <a:gd name="T74" fmla="*/ 16 w 26"/>
                <a:gd name="T75" fmla="*/ 9 h 17"/>
                <a:gd name="T76" fmla="*/ 16 w 26"/>
                <a:gd name="T77" fmla="*/ 9 h 17"/>
                <a:gd name="T78" fmla="*/ 15 w 26"/>
                <a:gd name="T79" fmla="*/ 12 h 17"/>
                <a:gd name="T80" fmla="*/ 15 w 26"/>
                <a:gd name="T81" fmla="*/ 12 h 17"/>
                <a:gd name="T82" fmla="*/ 12 w 26"/>
                <a:gd name="T83" fmla="*/ 17 h 17"/>
                <a:gd name="T84" fmla="*/ 12 w 26"/>
                <a:gd name="T85"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 h="17">
                  <a:moveTo>
                    <a:pt x="12" y="11"/>
                  </a:moveTo>
                  <a:cubicBezTo>
                    <a:pt x="12" y="11"/>
                    <a:pt x="12" y="10"/>
                    <a:pt x="12" y="10"/>
                  </a:cubicBezTo>
                  <a:cubicBezTo>
                    <a:pt x="12" y="10"/>
                    <a:pt x="12" y="10"/>
                    <a:pt x="12" y="10"/>
                  </a:cubicBezTo>
                  <a:cubicBezTo>
                    <a:pt x="12" y="9"/>
                    <a:pt x="12" y="8"/>
                    <a:pt x="12" y="8"/>
                  </a:cubicBezTo>
                  <a:cubicBezTo>
                    <a:pt x="12" y="8"/>
                    <a:pt x="12" y="8"/>
                    <a:pt x="12" y="8"/>
                  </a:cubicBezTo>
                  <a:cubicBezTo>
                    <a:pt x="12" y="7"/>
                    <a:pt x="11" y="6"/>
                    <a:pt x="10" y="5"/>
                  </a:cubicBezTo>
                  <a:cubicBezTo>
                    <a:pt x="10" y="5"/>
                    <a:pt x="10" y="5"/>
                    <a:pt x="10" y="5"/>
                  </a:cubicBezTo>
                  <a:cubicBezTo>
                    <a:pt x="9" y="4"/>
                    <a:pt x="9" y="4"/>
                    <a:pt x="8" y="4"/>
                  </a:cubicBezTo>
                  <a:cubicBezTo>
                    <a:pt x="8" y="4"/>
                    <a:pt x="8" y="4"/>
                    <a:pt x="8" y="4"/>
                  </a:cubicBezTo>
                  <a:cubicBezTo>
                    <a:pt x="7" y="4"/>
                    <a:pt x="6" y="5"/>
                    <a:pt x="5" y="6"/>
                  </a:cubicBezTo>
                  <a:cubicBezTo>
                    <a:pt x="5" y="6"/>
                    <a:pt x="5" y="6"/>
                    <a:pt x="5" y="6"/>
                  </a:cubicBezTo>
                  <a:cubicBezTo>
                    <a:pt x="4" y="7"/>
                    <a:pt x="3" y="8"/>
                    <a:pt x="3" y="8"/>
                  </a:cubicBezTo>
                  <a:cubicBezTo>
                    <a:pt x="3" y="8"/>
                    <a:pt x="3" y="8"/>
                    <a:pt x="3" y="8"/>
                  </a:cubicBezTo>
                  <a:cubicBezTo>
                    <a:pt x="0" y="6"/>
                    <a:pt x="0" y="6"/>
                    <a:pt x="0" y="6"/>
                  </a:cubicBezTo>
                  <a:cubicBezTo>
                    <a:pt x="0" y="6"/>
                    <a:pt x="3" y="0"/>
                    <a:pt x="8" y="0"/>
                  </a:cubicBezTo>
                  <a:cubicBezTo>
                    <a:pt x="8" y="0"/>
                    <a:pt x="8" y="0"/>
                    <a:pt x="8" y="0"/>
                  </a:cubicBezTo>
                  <a:cubicBezTo>
                    <a:pt x="10" y="0"/>
                    <a:pt x="11" y="1"/>
                    <a:pt x="12" y="2"/>
                  </a:cubicBezTo>
                  <a:cubicBezTo>
                    <a:pt x="12" y="2"/>
                    <a:pt x="12" y="2"/>
                    <a:pt x="12" y="2"/>
                  </a:cubicBezTo>
                  <a:cubicBezTo>
                    <a:pt x="13" y="3"/>
                    <a:pt x="14" y="3"/>
                    <a:pt x="15" y="4"/>
                  </a:cubicBezTo>
                  <a:cubicBezTo>
                    <a:pt x="15" y="4"/>
                    <a:pt x="15" y="4"/>
                    <a:pt x="15" y="4"/>
                  </a:cubicBezTo>
                  <a:cubicBezTo>
                    <a:pt x="15" y="4"/>
                    <a:pt x="16" y="4"/>
                    <a:pt x="16" y="4"/>
                  </a:cubicBezTo>
                  <a:cubicBezTo>
                    <a:pt x="16" y="4"/>
                    <a:pt x="16" y="4"/>
                    <a:pt x="16" y="4"/>
                  </a:cubicBezTo>
                  <a:cubicBezTo>
                    <a:pt x="17" y="4"/>
                    <a:pt x="18" y="4"/>
                    <a:pt x="19" y="4"/>
                  </a:cubicBezTo>
                  <a:cubicBezTo>
                    <a:pt x="19" y="4"/>
                    <a:pt x="19" y="4"/>
                    <a:pt x="19" y="4"/>
                  </a:cubicBezTo>
                  <a:cubicBezTo>
                    <a:pt x="25" y="7"/>
                    <a:pt x="26" y="12"/>
                    <a:pt x="25" y="13"/>
                  </a:cubicBezTo>
                  <a:cubicBezTo>
                    <a:pt x="25" y="13"/>
                    <a:pt x="25" y="13"/>
                    <a:pt x="25" y="13"/>
                  </a:cubicBezTo>
                  <a:cubicBezTo>
                    <a:pt x="25" y="14"/>
                    <a:pt x="25" y="14"/>
                    <a:pt x="25" y="14"/>
                  </a:cubicBezTo>
                  <a:cubicBezTo>
                    <a:pt x="25" y="14"/>
                    <a:pt x="25" y="14"/>
                    <a:pt x="25" y="14"/>
                  </a:cubicBezTo>
                  <a:cubicBezTo>
                    <a:pt x="21" y="14"/>
                    <a:pt x="21" y="14"/>
                    <a:pt x="21" y="14"/>
                  </a:cubicBezTo>
                  <a:cubicBezTo>
                    <a:pt x="21" y="14"/>
                    <a:pt x="21" y="13"/>
                    <a:pt x="21" y="13"/>
                  </a:cubicBezTo>
                  <a:cubicBezTo>
                    <a:pt x="21" y="13"/>
                    <a:pt x="21" y="13"/>
                    <a:pt x="21" y="13"/>
                  </a:cubicBezTo>
                  <a:cubicBezTo>
                    <a:pt x="21" y="12"/>
                    <a:pt x="21" y="10"/>
                    <a:pt x="18" y="8"/>
                  </a:cubicBezTo>
                  <a:cubicBezTo>
                    <a:pt x="18" y="8"/>
                    <a:pt x="18" y="8"/>
                    <a:pt x="18" y="8"/>
                  </a:cubicBezTo>
                  <a:cubicBezTo>
                    <a:pt x="17" y="8"/>
                    <a:pt x="17" y="8"/>
                    <a:pt x="16" y="8"/>
                  </a:cubicBezTo>
                  <a:cubicBezTo>
                    <a:pt x="16" y="8"/>
                    <a:pt x="16" y="8"/>
                    <a:pt x="16" y="8"/>
                  </a:cubicBezTo>
                  <a:cubicBezTo>
                    <a:pt x="16" y="8"/>
                    <a:pt x="16" y="8"/>
                    <a:pt x="16" y="8"/>
                  </a:cubicBezTo>
                  <a:cubicBezTo>
                    <a:pt x="16" y="8"/>
                    <a:pt x="16" y="8"/>
                    <a:pt x="16" y="8"/>
                  </a:cubicBezTo>
                  <a:cubicBezTo>
                    <a:pt x="16" y="8"/>
                    <a:pt x="16" y="8"/>
                    <a:pt x="16" y="9"/>
                  </a:cubicBezTo>
                  <a:cubicBezTo>
                    <a:pt x="16" y="9"/>
                    <a:pt x="16" y="9"/>
                    <a:pt x="16" y="9"/>
                  </a:cubicBezTo>
                  <a:cubicBezTo>
                    <a:pt x="16" y="10"/>
                    <a:pt x="16" y="11"/>
                    <a:pt x="15" y="12"/>
                  </a:cubicBezTo>
                  <a:cubicBezTo>
                    <a:pt x="15" y="12"/>
                    <a:pt x="15" y="12"/>
                    <a:pt x="15" y="12"/>
                  </a:cubicBezTo>
                  <a:cubicBezTo>
                    <a:pt x="12" y="17"/>
                    <a:pt x="12" y="17"/>
                    <a:pt x="12" y="17"/>
                  </a:cubicBezTo>
                  <a:cubicBezTo>
                    <a:pt x="12" y="11"/>
                    <a:pt x="12" y="11"/>
                    <a:pt x="1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3" name="Freeform 65"/>
            <p:cNvSpPr>
              <a:spLocks noEditPoints="1"/>
            </p:cNvSpPr>
            <p:nvPr/>
          </p:nvSpPr>
          <p:spPr bwMode="auto">
            <a:xfrm>
              <a:off x="1470" y="1933"/>
              <a:ext cx="128" cy="100"/>
            </a:xfrm>
            <a:custGeom>
              <a:avLst/>
              <a:gdLst>
                <a:gd name="T0" fmla="*/ 15 w 32"/>
                <a:gd name="T1" fmla="*/ 12 h 25"/>
                <a:gd name="T2" fmla="*/ 15 w 32"/>
                <a:gd name="T3" fmla="*/ 10 h 25"/>
                <a:gd name="T4" fmla="*/ 13 w 32"/>
                <a:gd name="T5" fmla="*/ 8 h 25"/>
                <a:gd name="T6" fmla="*/ 13 w 32"/>
                <a:gd name="T7" fmla="*/ 8 h 25"/>
                <a:gd name="T8" fmla="*/ 13 w 32"/>
                <a:gd name="T9" fmla="*/ 8 h 25"/>
                <a:gd name="T10" fmla="*/ 13 w 32"/>
                <a:gd name="T11" fmla="*/ 8 h 25"/>
                <a:gd name="T12" fmla="*/ 12 w 32"/>
                <a:gd name="T13" fmla="*/ 8 h 25"/>
                <a:gd name="T14" fmla="*/ 11 w 32"/>
                <a:gd name="T15" fmla="*/ 9 h 25"/>
                <a:gd name="T16" fmla="*/ 10 w 32"/>
                <a:gd name="T17" fmla="*/ 11 h 25"/>
                <a:gd name="T18" fmla="*/ 0 w 32"/>
                <a:gd name="T19" fmla="*/ 7 h 25"/>
                <a:gd name="T20" fmla="*/ 4 w 32"/>
                <a:gd name="T21" fmla="*/ 6 h 25"/>
                <a:gd name="T22" fmla="*/ 6 w 32"/>
                <a:gd name="T23" fmla="*/ 4 h 25"/>
                <a:gd name="T24" fmla="*/ 13 w 32"/>
                <a:gd name="T25" fmla="*/ 0 h 25"/>
                <a:gd name="T26" fmla="*/ 13 w 32"/>
                <a:gd name="T27" fmla="*/ 0 h 25"/>
                <a:gd name="T28" fmla="*/ 19 w 32"/>
                <a:gd name="T29" fmla="*/ 2 h 25"/>
                <a:gd name="T30" fmla="*/ 20 w 32"/>
                <a:gd name="T31" fmla="*/ 4 h 25"/>
                <a:gd name="T32" fmla="*/ 21 w 32"/>
                <a:gd name="T33" fmla="*/ 4 h 25"/>
                <a:gd name="T34" fmla="*/ 21 w 32"/>
                <a:gd name="T35" fmla="*/ 4 h 25"/>
                <a:gd name="T36" fmla="*/ 22 w 32"/>
                <a:gd name="T37" fmla="*/ 4 h 25"/>
                <a:gd name="T38" fmla="*/ 25 w 32"/>
                <a:gd name="T39" fmla="*/ 5 h 25"/>
                <a:gd name="T40" fmla="*/ 32 w 32"/>
                <a:gd name="T41" fmla="*/ 15 h 25"/>
                <a:gd name="T42" fmla="*/ 32 w 32"/>
                <a:gd name="T43" fmla="*/ 15 h 25"/>
                <a:gd name="T44" fmla="*/ 32 w 32"/>
                <a:gd name="T45" fmla="*/ 16 h 25"/>
                <a:gd name="T46" fmla="*/ 32 w 32"/>
                <a:gd name="T47" fmla="*/ 18 h 25"/>
                <a:gd name="T48" fmla="*/ 25 w 32"/>
                <a:gd name="T49" fmla="*/ 17 h 25"/>
                <a:gd name="T50" fmla="*/ 25 w 32"/>
                <a:gd name="T51" fmla="*/ 17 h 25"/>
                <a:gd name="T52" fmla="*/ 25 w 32"/>
                <a:gd name="T53" fmla="*/ 17 h 25"/>
                <a:gd name="T54" fmla="*/ 24 w 32"/>
                <a:gd name="T55" fmla="*/ 15 h 25"/>
                <a:gd name="T56" fmla="*/ 24 w 32"/>
                <a:gd name="T57" fmla="*/ 15 h 25"/>
                <a:gd name="T58" fmla="*/ 23 w 32"/>
                <a:gd name="T59" fmla="*/ 12 h 25"/>
                <a:gd name="T60" fmla="*/ 22 w 32"/>
                <a:gd name="T61" fmla="*/ 15 h 25"/>
                <a:gd name="T62" fmla="*/ 15 w 32"/>
                <a:gd name="T63" fmla="*/ 13 h 25"/>
                <a:gd name="T64" fmla="*/ 27 w 32"/>
                <a:gd name="T65" fmla="*/ 11 h 25"/>
                <a:gd name="T66" fmla="*/ 28 w 32"/>
                <a:gd name="T67" fmla="*/ 14 h 25"/>
                <a:gd name="T68" fmla="*/ 28 w 32"/>
                <a:gd name="T69" fmla="*/ 14 h 25"/>
                <a:gd name="T70" fmla="*/ 19 w 32"/>
                <a:gd name="T71" fmla="*/ 10 h 25"/>
                <a:gd name="T72" fmla="*/ 19 w 32"/>
                <a:gd name="T73" fmla="*/ 12 h 25"/>
                <a:gd name="T74" fmla="*/ 19 w 32"/>
                <a:gd name="T75" fmla="*/ 12 h 25"/>
                <a:gd name="T76" fmla="*/ 17 w 32"/>
                <a:gd name="T77" fmla="*/ 13 h 25"/>
                <a:gd name="T78" fmla="*/ 19 w 32"/>
                <a:gd name="T79" fmla="*/ 11 h 25"/>
                <a:gd name="T80" fmla="*/ 19 w 32"/>
                <a:gd name="T81" fmla="*/ 10 h 25"/>
                <a:gd name="T82" fmla="*/ 19 w 32"/>
                <a:gd name="T83" fmla="*/ 10 h 25"/>
                <a:gd name="T84" fmla="*/ 20 w 32"/>
                <a:gd name="T85" fmla="*/ 8 h 25"/>
                <a:gd name="T86" fmla="*/ 19 w 32"/>
                <a:gd name="T87" fmla="*/ 9 h 25"/>
                <a:gd name="T88" fmla="*/ 19 w 32"/>
                <a:gd name="T89" fmla="*/ 9 h 25"/>
                <a:gd name="T90" fmla="*/ 23 w 32"/>
                <a:gd name="T91" fmla="*/ 8 h 25"/>
                <a:gd name="T92" fmla="*/ 21 w 32"/>
                <a:gd name="T93" fmla="*/ 8 h 25"/>
                <a:gd name="T94" fmla="*/ 21 w 32"/>
                <a:gd name="T95" fmla="*/ 8 h 25"/>
                <a:gd name="T96" fmla="*/ 21 w 32"/>
                <a:gd name="T97" fmla="*/ 8 h 25"/>
                <a:gd name="T98" fmla="*/ 21 w 32"/>
                <a:gd name="T99" fmla="*/ 8 h 25"/>
                <a:gd name="T100" fmla="*/ 21 w 32"/>
                <a:gd name="T101" fmla="*/ 8 h 25"/>
                <a:gd name="T102" fmla="*/ 21 w 32"/>
                <a:gd name="T103" fmla="*/ 8 h 25"/>
                <a:gd name="T104" fmla="*/ 8 w 32"/>
                <a:gd name="T105" fmla="*/ 7 h 25"/>
                <a:gd name="T106" fmla="*/ 8 w 32"/>
                <a:gd name="T107" fmla="*/ 7 h 25"/>
                <a:gd name="T108" fmla="*/ 10 w 32"/>
                <a:gd name="T109" fmla="*/ 5 h 25"/>
                <a:gd name="T110" fmla="*/ 8 w 32"/>
                <a:gd name="T111" fmla="*/ 7 h 25"/>
                <a:gd name="T112" fmla="*/ 18 w 32"/>
                <a:gd name="T113" fmla="*/ 7 h 25"/>
                <a:gd name="T114" fmla="*/ 16 w 32"/>
                <a:gd name="T115" fmla="*/ 5 h 25"/>
                <a:gd name="T116" fmla="*/ 14 w 32"/>
                <a:gd name="T117" fmla="*/ 4 h 25"/>
                <a:gd name="T118" fmla="*/ 16 w 32"/>
                <a:gd name="T119" fmla="*/ 5 h 25"/>
                <a:gd name="T120" fmla="*/ 13 w 32"/>
                <a:gd name="T121" fmla="*/ 4 h 25"/>
                <a:gd name="T122" fmla="*/ 13 w 32"/>
                <a:gd name="T123" fmla="*/ 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 h="25">
                  <a:moveTo>
                    <a:pt x="15" y="13"/>
                  </a:moveTo>
                  <a:cubicBezTo>
                    <a:pt x="15" y="13"/>
                    <a:pt x="15" y="12"/>
                    <a:pt x="15" y="12"/>
                  </a:cubicBezTo>
                  <a:cubicBezTo>
                    <a:pt x="15" y="12"/>
                    <a:pt x="15" y="12"/>
                    <a:pt x="15" y="12"/>
                  </a:cubicBezTo>
                  <a:cubicBezTo>
                    <a:pt x="15" y="11"/>
                    <a:pt x="15" y="11"/>
                    <a:pt x="15" y="10"/>
                  </a:cubicBezTo>
                  <a:cubicBezTo>
                    <a:pt x="15" y="10"/>
                    <a:pt x="15" y="10"/>
                    <a:pt x="15" y="10"/>
                  </a:cubicBezTo>
                  <a:cubicBezTo>
                    <a:pt x="15" y="10"/>
                    <a:pt x="14" y="9"/>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2" y="8"/>
                  </a:cubicBezTo>
                  <a:cubicBezTo>
                    <a:pt x="12" y="8"/>
                    <a:pt x="12" y="8"/>
                    <a:pt x="12" y="8"/>
                  </a:cubicBezTo>
                  <a:cubicBezTo>
                    <a:pt x="12" y="9"/>
                    <a:pt x="12" y="9"/>
                    <a:pt x="11" y="9"/>
                  </a:cubicBezTo>
                  <a:cubicBezTo>
                    <a:pt x="11" y="9"/>
                    <a:pt x="11" y="9"/>
                    <a:pt x="11" y="9"/>
                  </a:cubicBezTo>
                  <a:cubicBezTo>
                    <a:pt x="10" y="10"/>
                    <a:pt x="10" y="11"/>
                    <a:pt x="10" y="11"/>
                  </a:cubicBezTo>
                  <a:cubicBezTo>
                    <a:pt x="10" y="11"/>
                    <a:pt x="10" y="11"/>
                    <a:pt x="10" y="11"/>
                  </a:cubicBezTo>
                  <a:cubicBezTo>
                    <a:pt x="8" y="13"/>
                    <a:pt x="8" y="13"/>
                    <a:pt x="8" y="13"/>
                  </a:cubicBezTo>
                  <a:cubicBezTo>
                    <a:pt x="0" y="7"/>
                    <a:pt x="0" y="7"/>
                    <a:pt x="0" y="7"/>
                  </a:cubicBezTo>
                  <a:cubicBezTo>
                    <a:pt x="3" y="6"/>
                    <a:pt x="3" y="6"/>
                    <a:pt x="3" y="6"/>
                  </a:cubicBezTo>
                  <a:cubicBezTo>
                    <a:pt x="4" y="6"/>
                    <a:pt x="4" y="6"/>
                    <a:pt x="4" y="6"/>
                  </a:cubicBezTo>
                  <a:cubicBezTo>
                    <a:pt x="4" y="6"/>
                    <a:pt x="4" y="6"/>
                    <a:pt x="4" y="6"/>
                  </a:cubicBezTo>
                  <a:cubicBezTo>
                    <a:pt x="4" y="5"/>
                    <a:pt x="5" y="4"/>
                    <a:pt x="6" y="4"/>
                  </a:cubicBezTo>
                  <a:cubicBezTo>
                    <a:pt x="6" y="4"/>
                    <a:pt x="6" y="4"/>
                    <a:pt x="6" y="4"/>
                  </a:cubicBezTo>
                  <a:cubicBezTo>
                    <a:pt x="7" y="2"/>
                    <a:pt x="10" y="0"/>
                    <a:pt x="13" y="0"/>
                  </a:cubicBezTo>
                  <a:cubicBezTo>
                    <a:pt x="13" y="0"/>
                    <a:pt x="13" y="0"/>
                    <a:pt x="13" y="0"/>
                  </a:cubicBezTo>
                  <a:cubicBezTo>
                    <a:pt x="13" y="0"/>
                    <a:pt x="13" y="0"/>
                    <a:pt x="13" y="0"/>
                  </a:cubicBezTo>
                  <a:cubicBezTo>
                    <a:pt x="13" y="0"/>
                    <a:pt x="13" y="0"/>
                    <a:pt x="13" y="0"/>
                  </a:cubicBezTo>
                  <a:cubicBezTo>
                    <a:pt x="15" y="0"/>
                    <a:pt x="17" y="1"/>
                    <a:pt x="19" y="2"/>
                  </a:cubicBezTo>
                  <a:cubicBezTo>
                    <a:pt x="19" y="2"/>
                    <a:pt x="19" y="2"/>
                    <a:pt x="19" y="2"/>
                  </a:cubicBezTo>
                  <a:cubicBezTo>
                    <a:pt x="19" y="3"/>
                    <a:pt x="20" y="3"/>
                    <a:pt x="20" y="4"/>
                  </a:cubicBezTo>
                  <a:cubicBezTo>
                    <a:pt x="20" y="4"/>
                    <a:pt x="20" y="4"/>
                    <a:pt x="20" y="4"/>
                  </a:cubicBezTo>
                  <a:cubicBezTo>
                    <a:pt x="21" y="4"/>
                    <a:pt x="21" y="4"/>
                    <a:pt x="21" y="4"/>
                  </a:cubicBezTo>
                  <a:cubicBezTo>
                    <a:pt x="21" y="4"/>
                    <a:pt x="21" y="4"/>
                    <a:pt x="21" y="4"/>
                  </a:cubicBezTo>
                  <a:cubicBezTo>
                    <a:pt x="21" y="4"/>
                    <a:pt x="21" y="4"/>
                    <a:pt x="21" y="4"/>
                  </a:cubicBezTo>
                  <a:cubicBezTo>
                    <a:pt x="21" y="4"/>
                    <a:pt x="21" y="4"/>
                    <a:pt x="21" y="4"/>
                  </a:cubicBezTo>
                  <a:cubicBezTo>
                    <a:pt x="21" y="4"/>
                    <a:pt x="22" y="4"/>
                    <a:pt x="22" y="4"/>
                  </a:cubicBezTo>
                  <a:cubicBezTo>
                    <a:pt x="22" y="4"/>
                    <a:pt x="22" y="4"/>
                    <a:pt x="22" y="4"/>
                  </a:cubicBezTo>
                  <a:cubicBezTo>
                    <a:pt x="23" y="4"/>
                    <a:pt x="24" y="4"/>
                    <a:pt x="25" y="5"/>
                  </a:cubicBezTo>
                  <a:cubicBezTo>
                    <a:pt x="25" y="5"/>
                    <a:pt x="25" y="5"/>
                    <a:pt x="25" y="5"/>
                  </a:cubicBezTo>
                  <a:cubicBezTo>
                    <a:pt x="31" y="7"/>
                    <a:pt x="32" y="13"/>
                    <a:pt x="32" y="15"/>
                  </a:cubicBezTo>
                  <a:cubicBezTo>
                    <a:pt x="32" y="15"/>
                    <a:pt x="32" y="15"/>
                    <a:pt x="32" y="15"/>
                  </a:cubicBezTo>
                  <a:cubicBezTo>
                    <a:pt x="32" y="15"/>
                    <a:pt x="32" y="15"/>
                    <a:pt x="32" y="15"/>
                  </a:cubicBezTo>
                  <a:cubicBezTo>
                    <a:pt x="32" y="15"/>
                    <a:pt x="32" y="15"/>
                    <a:pt x="32" y="15"/>
                  </a:cubicBezTo>
                  <a:cubicBezTo>
                    <a:pt x="32" y="16"/>
                    <a:pt x="32" y="16"/>
                    <a:pt x="32" y="16"/>
                  </a:cubicBezTo>
                  <a:cubicBezTo>
                    <a:pt x="32" y="16"/>
                    <a:pt x="32" y="16"/>
                    <a:pt x="32" y="16"/>
                  </a:cubicBezTo>
                  <a:cubicBezTo>
                    <a:pt x="32" y="18"/>
                    <a:pt x="32" y="18"/>
                    <a:pt x="32" y="18"/>
                  </a:cubicBezTo>
                  <a:cubicBezTo>
                    <a:pt x="30" y="18"/>
                    <a:pt x="30" y="18"/>
                    <a:pt x="30" y="18"/>
                  </a:cubicBezTo>
                  <a:cubicBezTo>
                    <a:pt x="25" y="17"/>
                    <a:pt x="25" y="17"/>
                    <a:pt x="25" y="17"/>
                  </a:cubicBezTo>
                  <a:cubicBezTo>
                    <a:pt x="25" y="17"/>
                    <a:pt x="25" y="17"/>
                    <a:pt x="25" y="17"/>
                  </a:cubicBezTo>
                  <a:cubicBezTo>
                    <a:pt x="25" y="17"/>
                    <a:pt x="25" y="17"/>
                    <a:pt x="25" y="17"/>
                  </a:cubicBezTo>
                  <a:cubicBezTo>
                    <a:pt x="25" y="17"/>
                    <a:pt x="25" y="17"/>
                    <a:pt x="25" y="17"/>
                  </a:cubicBezTo>
                  <a:cubicBezTo>
                    <a:pt x="25" y="17"/>
                    <a:pt x="25" y="17"/>
                    <a:pt x="25" y="17"/>
                  </a:cubicBezTo>
                  <a:cubicBezTo>
                    <a:pt x="25" y="17"/>
                    <a:pt x="24" y="16"/>
                    <a:pt x="24" y="15"/>
                  </a:cubicBezTo>
                  <a:cubicBezTo>
                    <a:pt x="24" y="15"/>
                    <a:pt x="24" y="15"/>
                    <a:pt x="24" y="15"/>
                  </a:cubicBezTo>
                  <a:cubicBezTo>
                    <a:pt x="24" y="15"/>
                    <a:pt x="24" y="15"/>
                    <a:pt x="24" y="15"/>
                  </a:cubicBezTo>
                  <a:cubicBezTo>
                    <a:pt x="24" y="15"/>
                    <a:pt x="24" y="15"/>
                    <a:pt x="24" y="15"/>
                  </a:cubicBezTo>
                  <a:cubicBezTo>
                    <a:pt x="24" y="14"/>
                    <a:pt x="24" y="13"/>
                    <a:pt x="23" y="12"/>
                  </a:cubicBezTo>
                  <a:cubicBezTo>
                    <a:pt x="23" y="12"/>
                    <a:pt x="23" y="12"/>
                    <a:pt x="23" y="12"/>
                  </a:cubicBezTo>
                  <a:cubicBezTo>
                    <a:pt x="23" y="14"/>
                    <a:pt x="22" y="14"/>
                    <a:pt x="22" y="15"/>
                  </a:cubicBezTo>
                  <a:cubicBezTo>
                    <a:pt x="22" y="15"/>
                    <a:pt x="22" y="15"/>
                    <a:pt x="22" y="15"/>
                  </a:cubicBezTo>
                  <a:cubicBezTo>
                    <a:pt x="16" y="25"/>
                    <a:pt x="16" y="25"/>
                    <a:pt x="16" y="25"/>
                  </a:cubicBezTo>
                  <a:cubicBezTo>
                    <a:pt x="15" y="13"/>
                    <a:pt x="15" y="13"/>
                    <a:pt x="15" y="13"/>
                  </a:cubicBezTo>
                  <a:close/>
                  <a:moveTo>
                    <a:pt x="28" y="14"/>
                  </a:moveTo>
                  <a:cubicBezTo>
                    <a:pt x="28" y="13"/>
                    <a:pt x="28" y="12"/>
                    <a:pt x="27" y="11"/>
                  </a:cubicBezTo>
                  <a:cubicBezTo>
                    <a:pt x="27" y="11"/>
                    <a:pt x="27" y="11"/>
                    <a:pt x="27" y="11"/>
                  </a:cubicBezTo>
                  <a:cubicBezTo>
                    <a:pt x="28" y="12"/>
                    <a:pt x="28" y="13"/>
                    <a:pt x="28" y="14"/>
                  </a:cubicBezTo>
                  <a:cubicBezTo>
                    <a:pt x="28" y="14"/>
                    <a:pt x="28" y="14"/>
                    <a:pt x="28" y="14"/>
                  </a:cubicBezTo>
                  <a:cubicBezTo>
                    <a:pt x="28" y="14"/>
                    <a:pt x="28" y="14"/>
                    <a:pt x="28" y="14"/>
                  </a:cubicBezTo>
                  <a:close/>
                  <a:moveTo>
                    <a:pt x="19" y="9"/>
                  </a:moveTo>
                  <a:cubicBezTo>
                    <a:pt x="19" y="10"/>
                    <a:pt x="19" y="10"/>
                    <a:pt x="19" y="10"/>
                  </a:cubicBezTo>
                  <a:cubicBezTo>
                    <a:pt x="19" y="10"/>
                    <a:pt x="19" y="10"/>
                    <a:pt x="19" y="10"/>
                  </a:cubicBezTo>
                  <a:cubicBezTo>
                    <a:pt x="19" y="11"/>
                    <a:pt x="19" y="11"/>
                    <a:pt x="19" y="12"/>
                  </a:cubicBezTo>
                  <a:cubicBezTo>
                    <a:pt x="19" y="12"/>
                    <a:pt x="19" y="12"/>
                    <a:pt x="19" y="12"/>
                  </a:cubicBezTo>
                  <a:cubicBezTo>
                    <a:pt x="19" y="12"/>
                    <a:pt x="19" y="12"/>
                    <a:pt x="19" y="12"/>
                  </a:cubicBezTo>
                  <a:cubicBezTo>
                    <a:pt x="19" y="12"/>
                    <a:pt x="19" y="12"/>
                    <a:pt x="19" y="12"/>
                  </a:cubicBezTo>
                  <a:cubicBezTo>
                    <a:pt x="17" y="13"/>
                    <a:pt x="17" y="13"/>
                    <a:pt x="17" y="13"/>
                  </a:cubicBezTo>
                  <a:cubicBezTo>
                    <a:pt x="19" y="12"/>
                    <a:pt x="19" y="12"/>
                    <a:pt x="19" y="12"/>
                  </a:cubicBezTo>
                  <a:cubicBezTo>
                    <a:pt x="19" y="12"/>
                    <a:pt x="19" y="12"/>
                    <a:pt x="19" y="11"/>
                  </a:cubicBezTo>
                  <a:cubicBezTo>
                    <a:pt x="19" y="11"/>
                    <a:pt x="19" y="11"/>
                    <a:pt x="19" y="11"/>
                  </a:cubicBezTo>
                  <a:cubicBezTo>
                    <a:pt x="19" y="10"/>
                    <a:pt x="19" y="10"/>
                    <a:pt x="19" y="10"/>
                  </a:cubicBezTo>
                  <a:cubicBezTo>
                    <a:pt x="19" y="10"/>
                    <a:pt x="19" y="10"/>
                    <a:pt x="19" y="10"/>
                  </a:cubicBezTo>
                  <a:cubicBezTo>
                    <a:pt x="19" y="10"/>
                    <a:pt x="19" y="10"/>
                    <a:pt x="19" y="10"/>
                  </a:cubicBezTo>
                  <a:cubicBezTo>
                    <a:pt x="19" y="9"/>
                    <a:pt x="19" y="9"/>
                    <a:pt x="19" y="9"/>
                  </a:cubicBezTo>
                  <a:cubicBezTo>
                    <a:pt x="19" y="9"/>
                    <a:pt x="20" y="9"/>
                    <a:pt x="20" y="8"/>
                  </a:cubicBezTo>
                  <a:cubicBezTo>
                    <a:pt x="20" y="8"/>
                    <a:pt x="20" y="8"/>
                    <a:pt x="20" y="8"/>
                  </a:cubicBezTo>
                  <a:cubicBezTo>
                    <a:pt x="19" y="9"/>
                    <a:pt x="19" y="9"/>
                    <a:pt x="19" y="9"/>
                  </a:cubicBezTo>
                  <a:cubicBezTo>
                    <a:pt x="18" y="8"/>
                    <a:pt x="18" y="8"/>
                    <a:pt x="18" y="8"/>
                  </a:cubicBezTo>
                  <a:cubicBezTo>
                    <a:pt x="18" y="8"/>
                    <a:pt x="19" y="9"/>
                    <a:pt x="19" y="9"/>
                  </a:cubicBezTo>
                  <a:close/>
                  <a:moveTo>
                    <a:pt x="21" y="8"/>
                  </a:moveTo>
                  <a:cubicBezTo>
                    <a:pt x="22" y="8"/>
                    <a:pt x="22" y="8"/>
                    <a:pt x="23" y="8"/>
                  </a:cubicBezTo>
                  <a:cubicBezTo>
                    <a:pt x="23" y="8"/>
                    <a:pt x="23" y="8"/>
                    <a:pt x="23" y="8"/>
                  </a:cubicBezTo>
                  <a:cubicBezTo>
                    <a:pt x="22" y="8"/>
                    <a:pt x="22"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lose/>
                  <a:moveTo>
                    <a:pt x="8" y="7"/>
                  </a:moveTo>
                  <a:cubicBezTo>
                    <a:pt x="8" y="7"/>
                    <a:pt x="8" y="7"/>
                    <a:pt x="8" y="7"/>
                  </a:cubicBezTo>
                  <a:cubicBezTo>
                    <a:pt x="8" y="7"/>
                    <a:pt x="8" y="7"/>
                    <a:pt x="8" y="7"/>
                  </a:cubicBezTo>
                  <a:cubicBezTo>
                    <a:pt x="9" y="6"/>
                    <a:pt x="9" y="6"/>
                    <a:pt x="10" y="5"/>
                  </a:cubicBezTo>
                  <a:cubicBezTo>
                    <a:pt x="10" y="5"/>
                    <a:pt x="10" y="5"/>
                    <a:pt x="10" y="5"/>
                  </a:cubicBezTo>
                  <a:cubicBezTo>
                    <a:pt x="9" y="6"/>
                    <a:pt x="8" y="7"/>
                    <a:pt x="8" y="7"/>
                  </a:cubicBezTo>
                  <a:cubicBezTo>
                    <a:pt x="8" y="7"/>
                    <a:pt x="8" y="7"/>
                    <a:pt x="8" y="7"/>
                  </a:cubicBezTo>
                  <a:close/>
                  <a:moveTo>
                    <a:pt x="16" y="5"/>
                  </a:moveTo>
                  <a:cubicBezTo>
                    <a:pt x="17" y="6"/>
                    <a:pt x="17" y="7"/>
                    <a:pt x="18" y="7"/>
                  </a:cubicBezTo>
                  <a:cubicBezTo>
                    <a:pt x="18" y="7"/>
                    <a:pt x="18" y="7"/>
                    <a:pt x="18" y="7"/>
                  </a:cubicBezTo>
                  <a:cubicBezTo>
                    <a:pt x="17" y="7"/>
                    <a:pt x="17" y="6"/>
                    <a:pt x="16" y="5"/>
                  </a:cubicBezTo>
                  <a:cubicBezTo>
                    <a:pt x="16" y="5"/>
                    <a:pt x="16" y="5"/>
                    <a:pt x="16" y="5"/>
                  </a:cubicBezTo>
                  <a:cubicBezTo>
                    <a:pt x="15" y="5"/>
                    <a:pt x="15" y="4"/>
                    <a:pt x="14" y="4"/>
                  </a:cubicBezTo>
                  <a:cubicBezTo>
                    <a:pt x="14" y="4"/>
                    <a:pt x="14" y="4"/>
                    <a:pt x="14" y="4"/>
                  </a:cubicBezTo>
                  <a:cubicBezTo>
                    <a:pt x="15" y="4"/>
                    <a:pt x="15" y="5"/>
                    <a:pt x="16" y="5"/>
                  </a:cubicBezTo>
                  <a:close/>
                  <a:moveTo>
                    <a:pt x="13" y="4"/>
                  </a:moveTo>
                  <a:cubicBezTo>
                    <a:pt x="13" y="4"/>
                    <a:pt x="13" y="4"/>
                    <a:pt x="13" y="4"/>
                  </a:cubicBezTo>
                  <a:cubicBezTo>
                    <a:pt x="13" y="4"/>
                    <a:pt x="13" y="4"/>
                    <a:pt x="13" y="4"/>
                  </a:cubicBezTo>
                  <a:cubicBezTo>
                    <a:pt x="13" y="4"/>
                    <a:pt x="13" y="4"/>
                    <a:pt x="1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4" name="Freeform 66"/>
            <p:cNvSpPr/>
            <p:nvPr/>
          </p:nvSpPr>
          <p:spPr bwMode="auto">
            <a:xfrm>
              <a:off x="1370" y="1519"/>
              <a:ext cx="140" cy="120"/>
            </a:xfrm>
            <a:custGeom>
              <a:avLst/>
              <a:gdLst>
                <a:gd name="T0" fmla="*/ 3 w 35"/>
                <a:gd name="T1" fmla="*/ 14 h 30"/>
                <a:gd name="T2" fmla="*/ 0 w 35"/>
                <a:gd name="T3" fmla="*/ 8 h 30"/>
                <a:gd name="T4" fmla="*/ 0 w 35"/>
                <a:gd name="T5" fmla="*/ 8 h 30"/>
                <a:gd name="T6" fmla="*/ 9 w 35"/>
                <a:gd name="T7" fmla="*/ 1 h 30"/>
                <a:gd name="T8" fmla="*/ 9 w 35"/>
                <a:gd name="T9" fmla="*/ 1 h 30"/>
                <a:gd name="T10" fmla="*/ 17 w 35"/>
                <a:gd name="T11" fmla="*/ 0 h 30"/>
                <a:gd name="T12" fmla="*/ 17 w 35"/>
                <a:gd name="T13" fmla="*/ 0 h 30"/>
                <a:gd name="T14" fmla="*/ 17 w 35"/>
                <a:gd name="T15" fmla="*/ 0 h 30"/>
                <a:gd name="T16" fmla="*/ 17 w 35"/>
                <a:gd name="T17" fmla="*/ 4 h 30"/>
                <a:gd name="T18" fmla="*/ 12 w 35"/>
                <a:gd name="T19" fmla="*/ 4 h 30"/>
                <a:gd name="T20" fmla="*/ 12 w 35"/>
                <a:gd name="T21" fmla="*/ 4 h 30"/>
                <a:gd name="T22" fmla="*/ 5 w 35"/>
                <a:gd name="T23" fmla="*/ 7 h 30"/>
                <a:gd name="T24" fmla="*/ 5 w 35"/>
                <a:gd name="T25" fmla="*/ 7 h 30"/>
                <a:gd name="T26" fmla="*/ 4 w 35"/>
                <a:gd name="T27" fmla="*/ 8 h 30"/>
                <a:gd name="T28" fmla="*/ 4 w 35"/>
                <a:gd name="T29" fmla="*/ 8 h 30"/>
                <a:gd name="T30" fmla="*/ 6 w 35"/>
                <a:gd name="T31" fmla="*/ 11 h 30"/>
                <a:gd name="T32" fmla="*/ 6 w 35"/>
                <a:gd name="T33" fmla="*/ 11 h 30"/>
                <a:gd name="T34" fmla="*/ 35 w 35"/>
                <a:gd name="T35" fmla="*/ 27 h 30"/>
                <a:gd name="T36" fmla="*/ 35 w 35"/>
                <a:gd name="T37" fmla="*/ 27 h 30"/>
                <a:gd name="T38" fmla="*/ 34 w 35"/>
                <a:gd name="T39" fmla="*/ 30 h 30"/>
                <a:gd name="T40" fmla="*/ 3 w 35"/>
                <a:gd name="T41" fmla="*/ 1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30">
                  <a:moveTo>
                    <a:pt x="3" y="14"/>
                  </a:moveTo>
                  <a:cubicBezTo>
                    <a:pt x="1" y="12"/>
                    <a:pt x="0" y="10"/>
                    <a:pt x="0" y="8"/>
                  </a:cubicBezTo>
                  <a:cubicBezTo>
                    <a:pt x="0" y="8"/>
                    <a:pt x="0" y="8"/>
                    <a:pt x="0" y="8"/>
                  </a:cubicBezTo>
                  <a:cubicBezTo>
                    <a:pt x="0" y="3"/>
                    <a:pt x="5" y="2"/>
                    <a:pt x="9" y="1"/>
                  </a:cubicBezTo>
                  <a:cubicBezTo>
                    <a:pt x="9" y="1"/>
                    <a:pt x="9" y="1"/>
                    <a:pt x="9" y="1"/>
                  </a:cubicBezTo>
                  <a:cubicBezTo>
                    <a:pt x="13" y="0"/>
                    <a:pt x="17" y="0"/>
                    <a:pt x="17" y="0"/>
                  </a:cubicBezTo>
                  <a:cubicBezTo>
                    <a:pt x="17" y="0"/>
                    <a:pt x="17" y="0"/>
                    <a:pt x="17" y="0"/>
                  </a:cubicBezTo>
                  <a:cubicBezTo>
                    <a:pt x="17" y="0"/>
                    <a:pt x="17" y="0"/>
                    <a:pt x="17" y="0"/>
                  </a:cubicBezTo>
                  <a:cubicBezTo>
                    <a:pt x="17" y="4"/>
                    <a:pt x="17" y="4"/>
                    <a:pt x="17" y="4"/>
                  </a:cubicBezTo>
                  <a:cubicBezTo>
                    <a:pt x="17" y="4"/>
                    <a:pt x="15" y="4"/>
                    <a:pt x="12" y="4"/>
                  </a:cubicBezTo>
                  <a:cubicBezTo>
                    <a:pt x="12" y="4"/>
                    <a:pt x="12" y="4"/>
                    <a:pt x="12" y="4"/>
                  </a:cubicBezTo>
                  <a:cubicBezTo>
                    <a:pt x="10" y="5"/>
                    <a:pt x="7" y="6"/>
                    <a:pt x="5" y="7"/>
                  </a:cubicBezTo>
                  <a:cubicBezTo>
                    <a:pt x="5" y="7"/>
                    <a:pt x="5" y="7"/>
                    <a:pt x="5" y="7"/>
                  </a:cubicBezTo>
                  <a:cubicBezTo>
                    <a:pt x="4" y="7"/>
                    <a:pt x="3" y="8"/>
                    <a:pt x="4" y="8"/>
                  </a:cubicBezTo>
                  <a:cubicBezTo>
                    <a:pt x="4" y="8"/>
                    <a:pt x="4" y="8"/>
                    <a:pt x="4" y="8"/>
                  </a:cubicBezTo>
                  <a:cubicBezTo>
                    <a:pt x="3" y="9"/>
                    <a:pt x="4" y="10"/>
                    <a:pt x="6" y="11"/>
                  </a:cubicBezTo>
                  <a:cubicBezTo>
                    <a:pt x="6" y="11"/>
                    <a:pt x="6" y="11"/>
                    <a:pt x="6" y="11"/>
                  </a:cubicBezTo>
                  <a:cubicBezTo>
                    <a:pt x="16" y="20"/>
                    <a:pt x="35" y="27"/>
                    <a:pt x="35" y="27"/>
                  </a:cubicBezTo>
                  <a:cubicBezTo>
                    <a:pt x="35" y="27"/>
                    <a:pt x="35" y="27"/>
                    <a:pt x="35" y="27"/>
                  </a:cubicBezTo>
                  <a:cubicBezTo>
                    <a:pt x="34" y="30"/>
                    <a:pt x="34" y="30"/>
                    <a:pt x="34" y="30"/>
                  </a:cubicBezTo>
                  <a:cubicBezTo>
                    <a:pt x="34" y="30"/>
                    <a:pt x="15" y="24"/>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5" name="Freeform 67"/>
            <p:cNvSpPr>
              <a:spLocks noEditPoints="1"/>
            </p:cNvSpPr>
            <p:nvPr/>
          </p:nvSpPr>
          <p:spPr bwMode="auto">
            <a:xfrm>
              <a:off x="1362" y="1507"/>
              <a:ext cx="160" cy="144"/>
            </a:xfrm>
            <a:custGeom>
              <a:avLst/>
              <a:gdLst>
                <a:gd name="T0" fmla="*/ 35 w 40"/>
                <a:gd name="T1" fmla="*/ 35 h 36"/>
                <a:gd name="T2" fmla="*/ 34 w 40"/>
                <a:gd name="T3" fmla="*/ 35 h 36"/>
                <a:gd name="T4" fmla="*/ 32 w 40"/>
                <a:gd name="T5" fmla="*/ 34 h 36"/>
                <a:gd name="T6" fmla="*/ 24 w 40"/>
                <a:gd name="T7" fmla="*/ 31 h 36"/>
                <a:gd name="T8" fmla="*/ 4 w 40"/>
                <a:gd name="T9" fmla="*/ 19 h 36"/>
                <a:gd name="T10" fmla="*/ 4 w 40"/>
                <a:gd name="T11" fmla="*/ 19 h 36"/>
                <a:gd name="T12" fmla="*/ 0 w 40"/>
                <a:gd name="T13" fmla="*/ 11 h 36"/>
                <a:gd name="T14" fmla="*/ 10 w 40"/>
                <a:gd name="T15" fmla="*/ 2 h 36"/>
                <a:gd name="T16" fmla="*/ 18 w 40"/>
                <a:gd name="T17" fmla="*/ 1 h 36"/>
                <a:gd name="T18" fmla="*/ 21 w 40"/>
                <a:gd name="T19" fmla="*/ 3 h 36"/>
                <a:gd name="T20" fmla="*/ 20 w 40"/>
                <a:gd name="T21" fmla="*/ 8 h 36"/>
                <a:gd name="T22" fmla="*/ 20 w 40"/>
                <a:gd name="T23" fmla="*/ 9 h 36"/>
                <a:gd name="T24" fmla="*/ 19 w 40"/>
                <a:gd name="T25" fmla="*/ 9 h 36"/>
                <a:gd name="T26" fmla="*/ 19 w 40"/>
                <a:gd name="T27" fmla="*/ 9 h 36"/>
                <a:gd name="T28" fmla="*/ 19 w 40"/>
                <a:gd name="T29" fmla="*/ 9 h 36"/>
                <a:gd name="T30" fmla="*/ 19 w 40"/>
                <a:gd name="T31" fmla="*/ 9 h 36"/>
                <a:gd name="T32" fmla="*/ 18 w 40"/>
                <a:gd name="T33" fmla="*/ 9 h 36"/>
                <a:gd name="T34" fmla="*/ 15 w 40"/>
                <a:gd name="T35" fmla="*/ 9 h 36"/>
                <a:gd name="T36" fmla="*/ 8 w 40"/>
                <a:gd name="T37" fmla="*/ 11 h 36"/>
                <a:gd name="T38" fmla="*/ 8 w 40"/>
                <a:gd name="T39" fmla="*/ 11 h 36"/>
                <a:gd name="T40" fmla="*/ 9 w 40"/>
                <a:gd name="T41" fmla="*/ 13 h 36"/>
                <a:gd name="T42" fmla="*/ 38 w 40"/>
                <a:gd name="T43" fmla="*/ 28 h 36"/>
                <a:gd name="T44" fmla="*/ 40 w 40"/>
                <a:gd name="T45" fmla="*/ 28 h 36"/>
                <a:gd name="T46" fmla="*/ 35 w 40"/>
                <a:gd name="T47" fmla="*/ 35 h 36"/>
                <a:gd name="T48" fmla="*/ 33 w 40"/>
                <a:gd name="T49" fmla="*/ 30 h 36"/>
                <a:gd name="T50" fmla="*/ 26 w 40"/>
                <a:gd name="T51" fmla="*/ 27 h 36"/>
                <a:gd name="T52" fmla="*/ 20 w 40"/>
                <a:gd name="T53" fmla="*/ 24 h 36"/>
                <a:gd name="T54" fmla="*/ 35 w 40"/>
                <a:gd name="T55" fmla="*/ 31 h 36"/>
                <a:gd name="T56" fmla="*/ 5 w 40"/>
                <a:gd name="T57" fmla="*/ 14 h 36"/>
                <a:gd name="T58" fmla="*/ 6 w 40"/>
                <a:gd name="T59" fmla="*/ 16 h 36"/>
                <a:gd name="T60" fmla="*/ 4 w 40"/>
                <a:gd name="T61" fmla="*/ 12 h 36"/>
                <a:gd name="T62" fmla="*/ 4 w 40"/>
                <a:gd name="T63" fmla="*/ 12 h 36"/>
                <a:gd name="T64" fmla="*/ 4 w 40"/>
                <a:gd name="T65" fmla="*/ 12 h 36"/>
                <a:gd name="T66" fmla="*/ 4 w 40"/>
                <a:gd name="T67" fmla="*/ 11 h 36"/>
                <a:gd name="T68" fmla="*/ 6 w 40"/>
                <a:gd name="T69" fmla="*/ 8 h 36"/>
                <a:gd name="T70" fmla="*/ 8 w 40"/>
                <a:gd name="T71" fmla="*/ 7 h 36"/>
                <a:gd name="T72" fmla="*/ 4 w 40"/>
                <a:gd name="T73" fmla="*/ 11 h 36"/>
                <a:gd name="T74" fmla="*/ 11 w 40"/>
                <a:gd name="T75" fmla="*/ 6 h 36"/>
                <a:gd name="T76" fmla="*/ 14 w 40"/>
                <a:gd name="T77" fmla="*/ 5 h 36"/>
                <a:gd name="T78" fmla="*/ 17 w 40"/>
                <a:gd name="T79" fmla="*/ 5 h 36"/>
                <a:gd name="T80" fmla="*/ 17 w 40"/>
                <a:gd name="T81" fmla="*/ 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 h="36">
                  <a:moveTo>
                    <a:pt x="35" y="35"/>
                  </a:moveTo>
                  <a:cubicBezTo>
                    <a:pt x="35" y="35"/>
                    <a:pt x="35" y="35"/>
                    <a:pt x="35" y="35"/>
                  </a:cubicBezTo>
                  <a:cubicBezTo>
                    <a:pt x="35" y="35"/>
                    <a:pt x="35" y="35"/>
                    <a:pt x="34" y="35"/>
                  </a:cubicBezTo>
                  <a:cubicBezTo>
                    <a:pt x="34" y="35"/>
                    <a:pt x="34" y="35"/>
                    <a:pt x="34" y="35"/>
                  </a:cubicBezTo>
                  <a:cubicBezTo>
                    <a:pt x="34" y="35"/>
                    <a:pt x="33" y="34"/>
                    <a:pt x="32" y="34"/>
                  </a:cubicBezTo>
                  <a:cubicBezTo>
                    <a:pt x="32" y="34"/>
                    <a:pt x="32" y="34"/>
                    <a:pt x="32" y="34"/>
                  </a:cubicBezTo>
                  <a:cubicBezTo>
                    <a:pt x="30" y="33"/>
                    <a:pt x="27" y="32"/>
                    <a:pt x="24" y="31"/>
                  </a:cubicBezTo>
                  <a:cubicBezTo>
                    <a:pt x="24" y="31"/>
                    <a:pt x="24" y="31"/>
                    <a:pt x="24" y="31"/>
                  </a:cubicBezTo>
                  <a:cubicBezTo>
                    <a:pt x="18" y="28"/>
                    <a:pt x="10" y="24"/>
                    <a:pt x="4" y="19"/>
                  </a:cubicBezTo>
                  <a:cubicBezTo>
                    <a:pt x="4" y="19"/>
                    <a:pt x="4" y="19"/>
                    <a:pt x="4" y="19"/>
                  </a:cubicBezTo>
                  <a:cubicBezTo>
                    <a:pt x="5" y="17"/>
                    <a:pt x="5" y="17"/>
                    <a:pt x="5" y="17"/>
                  </a:cubicBezTo>
                  <a:cubicBezTo>
                    <a:pt x="4" y="19"/>
                    <a:pt x="4" y="19"/>
                    <a:pt x="4" y="19"/>
                  </a:cubicBezTo>
                  <a:cubicBezTo>
                    <a:pt x="1" y="17"/>
                    <a:pt x="0" y="14"/>
                    <a:pt x="0" y="11"/>
                  </a:cubicBezTo>
                  <a:cubicBezTo>
                    <a:pt x="0" y="11"/>
                    <a:pt x="0" y="11"/>
                    <a:pt x="0" y="11"/>
                  </a:cubicBezTo>
                  <a:cubicBezTo>
                    <a:pt x="0" y="5"/>
                    <a:pt x="7" y="3"/>
                    <a:pt x="10" y="2"/>
                  </a:cubicBezTo>
                  <a:cubicBezTo>
                    <a:pt x="10" y="2"/>
                    <a:pt x="10" y="2"/>
                    <a:pt x="10" y="2"/>
                  </a:cubicBezTo>
                  <a:cubicBezTo>
                    <a:pt x="14" y="1"/>
                    <a:pt x="18" y="1"/>
                    <a:pt x="18" y="1"/>
                  </a:cubicBezTo>
                  <a:cubicBezTo>
                    <a:pt x="18" y="1"/>
                    <a:pt x="18" y="1"/>
                    <a:pt x="18" y="1"/>
                  </a:cubicBezTo>
                  <a:cubicBezTo>
                    <a:pt x="21" y="0"/>
                    <a:pt x="21" y="0"/>
                    <a:pt x="21" y="0"/>
                  </a:cubicBezTo>
                  <a:cubicBezTo>
                    <a:pt x="21" y="3"/>
                    <a:pt x="21" y="3"/>
                    <a:pt x="21" y="3"/>
                  </a:cubicBezTo>
                  <a:cubicBezTo>
                    <a:pt x="21" y="7"/>
                    <a:pt x="21" y="7"/>
                    <a:pt x="21" y="7"/>
                  </a:cubicBezTo>
                  <a:cubicBezTo>
                    <a:pt x="21" y="8"/>
                    <a:pt x="20" y="8"/>
                    <a:pt x="20" y="8"/>
                  </a:cubicBezTo>
                  <a:cubicBezTo>
                    <a:pt x="20" y="8"/>
                    <a:pt x="20" y="8"/>
                    <a:pt x="20" y="8"/>
                  </a:cubicBezTo>
                  <a:cubicBezTo>
                    <a:pt x="20" y="8"/>
                    <a:pt x="20" y="8"/>
                    <a:pt x="20" y="9"/>
                  </a:cubicBezTo>
                  <a:cubicBezTo>
                    <a:pt x="20" y="9"/>
                    <a:pt x="20" y="9"/>
                    <a:pt x="20" y="9"/>
                  </a:cubicBezTo>
                  <a:cubicBezTo>
                    <a:pt x="20"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8" y="9"/>
                    <a:pt x="18" y="9"/>
                  </a:cubicBezTo>
                  <a:cubicBezTo>
                    <a:pt x="18" y="9"/>
                    <a:pt x="18" y="9"/>
                    <a:pt x="18" y="9"/>
                  </a:cubicBezTo>
                  <a:cubicBezTo>
                    <a:pt x="17" y="9"/>
                    <a:pt x="16" y="9"/>
                    <a:pt x="15" y="9"/>
                  </a:cubicBezTo>
                  <a:cubicBezTo>
                    <a:pt x="15" y="9"/>
                    <a:pt x="15" y="9"/>
                    <a:pt x="15" y="9"/>
                  </a:cubicBezTo>
                  <a:cubicBezTo>
                    <a:pt x="12" y="10"/>
                    <a:pt x="9" y="11"/>
                    <a:pt x="8" y="11"/>
                  </a:cubicBezTo>
                  <a:cubicBezTo>
                    <a:pt x="8" y="11"/>
                    <a:pt x="8" y="11"/>
                    <a:pt x="8" y="11"/>
                  </a:cubicBezTo>
                  <a:cubicBezTo>
                    <a:pt x="8" y="11"/>
                    <a:pt x="8" y="11"/>
                    <a:pt x="8" y="11"/>
                  </a:cubicBezTo>
                  <a:cubicBezTo>
                    <a:pt x="8" y="11"/>
                    <a:pt x="8" y="11"/>
                    <a:pt x="8" y="11"/>
                  </a:cubicBezTo>
                  <a:cubicBezTo>
                    <a:pt x="8" y="12"/>
                    <a:pt x="8" y="12"/>
                    <a:pt x="9" y="13"/>
                  </a:cubicBezTo>
                  <a:cubicBezTo>
                    <a:pt x="9" y="13"/>
                    <a:pt x="9" y="13"/>
                    <a:pt x="9" y="13"/>
                  </a:cubicBezTo>
                  <a:cubicBezTo>
                    <a:pt x="18" y="20"/>
                    <a:pt x="35" y="27"/>
                    <a:pt x="38" y="28"/>
                  </a:cubicBezTo>
                  <a:cubicBezTo>
                    <a:pt x="38" y="28"/>
                    <a:pt x="38" y="28"/>
                    <a:pt x="38" y="28"/>
                  </a:cubicBezTo>
                  <a:cubicBezTo>
                    <a:pt x="40" y="28"/>
                    <a:pt x="40" y="28"/>
                    <a:pt x="40" y="28"/>
                  </a:cubicBezTo>
                  <a:cubicBezTo>
                    <a:pt x="37" y="36"/>
                    <a:pt x="37" y="36"/>
                    <a:pt x="37" y="36"/>
                  </a:cubicBezTo>
                  <a:cubicBezTo>
                    <a:pt x="35" y="35"/>
                    <a:pt x="35" y="35"/>
                    <a:pt x="35" y="35"/>
                  </a:cubicBezTo>
                  <a:close/>
                  <a:moveTo>
                    <a:pt x="35" y="31"/>
                  </a:moveTo>
                  <a:cubicBezTo>
                    <a:pt x="34" y="31"/>
                    <a:pt x="34" y="30"/>
                    <a:pt x="33" y="30"/>
                  </a:cubicBezTo>
                  <a:cubicBezTo>
                    <a:pt x="33" y="30"/>
                    <a:pt x="33" y="30"/>
                    <a:pt x="33" y="30"/>
                  </a:cubicBezTo>
                  <a:cubicBezTo>
                    <a:pt x="31" y="30"/>
                    <a:pt x="29" y="28"/>
                    <a:pt x="26" y="27"/>
                  </a:cubicBezTo>
                  <a:cubicBezTo>
                    <a:pt x="26" y="27"/>
                    <a:pt x="26" y="27"/>
                    <a:pt x="26" y="27"/>
                  </a:cubicBezTo>
                  <a:cubicBezTo>
                    <a:pt x="24" y="26"/>
                    <a:pt x="22" y="25"/>
                    <a:pt x="20" y="24"/>
                  </a:cubicBezTo>
                  <a:cubicBezTo>
                    <a:pt x="20" y="24"/>
                    <a:pt x="20" y="24"/>
                    <a:pt x="20" y="24"/>
                  </a:cubicBezTo>
                  <a:cubicBezTo>
                    <a:pt x="26" y="27"/>
                    <a:pt x="32" y="30"/>
                    <a:pt x="35" y="31"/>
                  </a:cubicBezTo>
                  <a:close/>
                  <a:moveTo>
                    <a:pt x="6" y="16"/>
                  </a:moveTo>
                  <a:cubicBezTo>
                    <a:pt x="6" y="15"/>
                    <a:pt x="5" y="15"/>
                    <a:pt x="5" y="14"/>
                  </a:cubicBezTo>
                  <a:cubicBezTo>
                    <a:pt x="5" y="14"/>
                    <a:pt x="5" y="14"/>
                    <a:pt x="5" y="14"/>
                  </a:cubicBezTo>
                  <a:cubicBezTo>
                    <a:pt x="5" y="15"/>
                    <a:pt x="6" y="15"/>
                    <a:pt x="6" y="16"/>
                  </a:cubicBezTo>
                  <a:close/>
                  <a:moveTo>
                    <a:pt x="4" y="12"/>
                  </a:moveTo>
                  <a:cubicBezTo>
                    <a:pt x="4" y="12"/>
                    <a:pt x="4" y="12"/>
                    <a:pt x="4" y="12"/>
                  </a:cubicBezTo>
                  <a:cubicBezTo>
                    <a:pt x="4" y="12"/>
                    <a:pt x="4" y="12"/>
                    <a:pt x="4" y="12"/>
                  </a:cubicBezTo>
                  <a:cubicBezTo>
                    <a:pt x="4" y="12"/>
                    <a:pt x="4" y="12"/>
                    <a:pt x="4" y="12"/>
                  </a:cubicBezTo>
                  <a:cubicBezTo>
                    <a:pt x="4" y="12"/>
                    <a:pt x="4" y="12"/>
                    <a:pt x="4" y="12"/>
                  </a:cubicBezTo>
                  <a:cubicBezTo>
                    <a:pt x="4" y="12"/>
                    <a:pt x="4" y="12"/>
                    <a:pt x="4" y="12"/>
                  </a:cubicBezTo>
                  <a:close/>
                  <a:moveTo>
                    <a:pt x="4" y="11"/>
                  </a:moveTo>
                  <a:cubicBezTo>
                    <a:pt x="4" y="11"/>
                    <a:pt x="4" y="11"/>
                    <a:pt x="4" y="11"/>
                  </a:cubicBezTo>
                  <a:cubicBezTo>
                    <a:pt x="4" y="11"/>
                    <a:pt x="4" y="11"/>
                    <a:pt x="4" y="11"/>
                  </a:cubicBezTo>
                  <a:cubicBezTo>
                    <a:pt x="4" y="9"/>
                    <a:pt x="5" y="9"/>
                    <a:pt x="6" y="8"/>
                  </a:cubicBezTo>
                  <a:cubicBezTo>
                    <a:pt x="6" y="8"/>
                    <a:pt x="6" y="8"/>
                    <a:pt x="6" y="8"/>
                  </a:cubicBezTo>
                  <a:cubicBezTo>
                    <a:pt x="6" y="8"/>
                    <a:pt x="7" y="7"/>
                    <a:pt x="8" y="7"/>
                  </a:cubicBezTo>
                  <a:cubicBezTo>
                    <a:pt x="8" y="7"/>
                    <a:pt x="8" y="7"/>
                    <a:pt x="8" y="7"/>
                  </a:cubicBezTo>
                  <a:cubicBezTo>
                    <a:pt x="5" y="8"/>
                    <a:pt x="4" y="9"/>
                    <a:pt x="4" y="11"/>
                  </a:cubicBezTo>
                  <a:close/>
                  <a:moveTo>
                    <a:pt x="11" y="6"/>
                  </a:moveTo>
                  <a:cubicBezTo>
                    <a:pt x="11" y="6"/>
                    <a:pt x="11" y="6"/>
                    <a:pt x="11" y="6"/>
                  </a:cubicBezTo>
                  <a:cubicBezTo>
                    <a:pt x="11" y="6"/>
                    <a:pt x="11" y="6"/>
                    <a:pt x="11" y="6"/>
                  </a:cubicBezTo>
                  <a:cubicBezTo>
                    <a:pt x="12" y="6"/>
                    <a:pt x="13" y="5"/>
                    <a:pt x="14" y="5"/>
                  </a:cubicBezTo>
                  <a:cubicBezTo>
                    <a:pt x="14" y="5"/>
                    <a:pt x="14" y="5"/>
                    <a:pt x="14" y="5"/>
                  </a:cubicBezTo>
                  <a:cubicBezTo>
                    <a:pt x="15" y="5"/>
                    <a:pt x="16" y="5"/>
                    <a:pt x="17" y="5"/>
                  </a:cubicBezTo>
                  <a:cubicBezTo>
                    <a:pt x="17" y="5"/>
                    <a:pt x="17" y="5"/>
                    <a:pt x="17" y="5"/>
                  </a:cubicBezTo>
                  <a:cubicBezTo>
                    <a:pt x="17" y="5"/>
                    <a:pt x="17" y="5"/>
                    <a:pt x="17" y="5"/>
                  </a:cubicBezTo>
                  <a:cubicBezTo>
                    <a:pt x="15" y="5"/>
                    <a:pt x="13" y="5"/>
                    <a:pt x="1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6" name="Freeform 68"/>
            <p:cNvSpPr/>
            <p:nvPr/>
          </p:nvSpPr>
          <p:spPr bwMode="auto">
            <a:xfrm>
              <a:off x="1490" y="1519"/>
              <a:ext cx="60" cy="96"/>
            </a:xfrm>
            <a:custGeom>
              <a:avLst/>
              <a:gdLst>
                <a:gd name="T0" fmla="*/ 3 w 15"/>
                <a:gd name="T1" fmla="*/ 12 h 24"/>
                <a:gd name="T2" fmla="*/ 0 w 15"/>
                <a:gd name="T3" fmla="*/ 6 h 24"/>
                <a:gd name="T4" fmla="*/ 0 w 15"/>
                <a:gd name="T5" fmla="*/ 6 h 24"/>
                <a:gd name="T6" fmla="*/ 5 w 15"/>
                <a:gd name="T7" fmla="*/ 0 h 24"/>
                <a:gd name="T8" fmla="*/ 5 w 15"/>
                <a:gd name="T9" fmla="*/ 0 h 24"/>
                <a:gd name="T10" fmla="*/ 11 w 15"/>
                <a:gd name="T11" fmla="*/ 0 h 24"/>
                <a:gd name="T12" fmla="*/ 11 w 15"/>
                <a:gd name="T13" fmla="*/ 0 h 24"/>
                <a:gd name="T14" fmla="*/ 13 w 15"/>
                <a:gd name="T15" fmla="*/ 0 h 24"/>
                <a:gd name="T16" fmla="*/ 13 w 15"/>
                <a:gd name="T17" fmla="*/ 0 h 24"/>
                <a:gd name="T18" fmla="*/ 12 w 15"/>
                <a:gd name="T19" fmla="*/ 4 h 24"/>
                <a:gd name="T20" fmla="*/ 11 w 15"/>
                <a:gd name="T21" fmla="*/ 4 h 24"/>
                <a:gd name="T22" fmla="*/ 11 w 15"/>
                <a:gd name="T23" fmla="*/ 4 h 24"/>
                <a:gd name="T24" fmla="*/ 6 w 15"/>
                <a:gd name="T25" fmla="*/ 4 h 24"/>
                <a:gd name="T26" fmla="*/ 6 w 15"/>
                <a:gd name="T27" fmla="*/ 4 h 24"/>
                <a:gd name="T28" fmla="*/ 4 w 15"/>
                <a:gd name="T29" fmla="*/ 6 h 24"/>
                <a:gd name="T30" fmla="*/ 4 w 15"/>
                <a:gd name="T31" fmla="*/ 6 h 24"/>
                <a:gd name="T32" fmla="*/ 6 w 15"/>
                <a:gd name="T33" fmla="*/ 10 h 24"/>
                <a:gd name="T34" fmla="*/ 6 w 15"/>
                <a:gd name="T35" fmla="*/ 10 h 24"/>
                <a:gd name="T36" fmla="*/ 13 w 15"/>
                <a:gd name="T37" fmla="*/ 18 h 24"/>
                <a:gd name="T38" fmla="*/ 13 w 15"/>
                <a:gd name="T39" fmla="*/ 18 h 24"/>
                <a:gd name="T40" fmla="*/ 15 w 15"/>
                <a:gd name="T41" fmla="*/ 20 h 24"/>
                <a:gd name="T42" fmla="*/ 15 w 15"/>
                <a:gd name="T43" fmla="*/ 20 h 24"/>
                <a:gd name="T44" fmla="*/ 15 w 15"/>
                <a:gd name="T45" fmla="*/ 20 h 24"/>
                <a:gd name="T46" fmla="*/ 15 w 15"/>
                <a:gd name="T47" fmla="*/ 20 h 24"/>
                <a:gd name="T48" fmla="*/ 15 w 15"/>
                <a:gd name="T49" fmla="*/ 21 h 24"/>
                <a:gd name="T50" fmla="*/ 15 w 15"/>
                <a:gd name="T51" fmla="*/ 24 h 24"/>
                <a:gd name="T52" fmla="*/ 3 w 15"/>
                <a:gd name="T5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24">
                  <a:moveTo>
                    <a:pt x="3" y="12"/>
                  </a:moveTo>
                  <a:cubicBezTo>
                    <a:pt x="1" y="10"/>
                    <a:pt x="0" y="8"/>
                    <a:pt x="0" y="6"/>
                  </a:cubicBezTo>
                  <a:cubicBezTo>
                    <a:pt x="0" y="6"/>
                    <a:pt x="0" y="6"/>
                    <a:pt x="0" y="6"/>
                  </a:cubicBezTo>
                  <a:cubicBezTo>
                    <a:pt x="0" y="3"/>
                    <a:pt x="3" y="1"/>
                    <a:pt x="5" y="0"/>
                  </a:cubicBezTo>
                  <a:cubicBezTo>
                    <a:pt x="5" y="0"/>
                    <a:pt x="5" y="0"/>
                    <a:pt x="5" y="0"/>
                  </a:cubicBezTo>
                  <a:cubicBezTo>
                    <a:pt x="7" y="0"/>
                    <a:pt x="9" y="0"/>
                    <a:pt x="11" y="0"/>
                  </a:cubicBezTo>
                  <a:cubicBezTo>
                    <a:pt x="11" y="0"/>
                    <a:pt x="11" y="0"/>
                    <a:pt x="11" y="0"/>
                  </a:cubicBezTo>
                  <a:cubicBezTo>
                    <a:pt x="12" y="0"/>
                    <a:pt x="12" y="0"/>
                    <a:pt x="13" y="0"/>
                  </a:cubicBezTo>
                  <a:cubicBezTo>
                    <a:pt x="13" y="0"/>
                    <a:pt x="13" y="0"/>
                    <a:pt x="13" y="0"/>
                  </a:cubicBezTo>
                  <a:cubicBezTo>
                    <a:pt x="12" y="4"/>
                    <a:pt x="12" y="4"/>
                    <a:pt x="12" y="4"/>
                  </a:cubicBezTo>
                  <a:cubicBezTo>
                    <a:pt x="12" y="4"/>
                    <a:pt x="12" y="4"/>
                    <a:pt x="11" y="4"/>
                  </a:cubicBezTo>
                  <a:cubicBezTo>
                    <a:pt x="11" y="4"/>
                    <a:pt x="11" y="4"/>
                    <a:pt x="11" y="4"/>
                  </a:cubicBezTo>
                  <a:cubicBezTo>
                    <a:pt x="9" y="4"/>
                    <a:pt x="8" y="4"/>
                    <a:pt x="6" y="4"/>
                  </a:cubicBezTo>
                  <a:cubicBezTo>
                    <a:pt x="6" y="4"/>
                    <a:pt x="6" y="4"/>
                    <a:pt x="6" y="4"/>
                  </a:cubicBezTo>
                  <a:cubicBezTo>
                    <a:pt x="5" y="5"/>
                    <a:pt x="4" y="5"/>
                    <a:pt x="4" y="6"/>
                  </a:cubicBezTo>
                  <a:cubicBezTo>
                    <a:pt x="4" y="6"/>
                    <a:pt x="4" y="6"/>
                    <a:pt x="4" y="6"/>
                  </a:cubicBezTo>
                  <a:cubicBezTo>
                    <a:pt x="4" y="6"/>
                    <a:pt x="5" y="8"/>
                    <a:pt x="6" y="10"/>
                  </a:cubicBezTo>
                  <a:cubicBezTo>
                    <a:pt x="6" y="10"/>
                    <a:pt x="6" y="10"/>
                    <a:pt x="6" y="10"/>
                  </a:cubicBezTo>
                  <a:cubicBezTo>
                    <a:pt x="9" y="14"/>
                    <a:pt x="12" y="17"/>
                    <a:pt x="13" y="18"/>
                  </a:cubicBezTo>
                  <a:cubicBezTo>
                    <a:pt x="13" y="18"/>
                    <a:pt x="13" y="18"/>
                    <a:pt x="13" y="18"/>
                  </a:cubicBezTo>
                  <a:cubicBezTo>
                    <a:pt x="15" y="19"/>
                    <a:pt x="15" y="20"/>
                    <a:pt x="15" y="20"/>
                  </a:cubicBezTo>
                  <a:cubicBezTo>
                    <a:pt x="15" y="20"/>
                    <a:pt x="15" y="20"/>
                    <a:pt x="15" y="20"/>
                  </a:cubicBezTo>
                  <a:cubicBezTo>
                    <a:pt x="15" y="20"/>
                    <a:pt x="15" y="20"/>
                    <a:pt x="15" y="20"/>
                  </a:cubicBezTo>
                  <a:cubicBezTo>
                    <a:pt x="15" y="20"/>
                    <a:pt x="15" y="20"/>
                    <a:pt x="15" y="20"/>
                  </a:cubicBezTo>
                  <a:cubicBezTo>
                    <a:pt x="15" y="21"/>
                    <a:pt x="15" y="21"/>
                    <a:pt x="15" y="21"/>
                  </a:cubicBezTo>
                  <a:cubicBezTo>
                    <a:pt x="15" y="24"/>
                    <a:pt x="15" y="24"/>
                    <a:pt x="15" y="24"/>
                  </a:cubicBezTo>
                  <a:cubicBezTo>
                    <a:pt x="14" y="23"/>
                    <a:pt x="11" y="23"/>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7" name="Freeform 69"/>
            <p:cNvSpPr>
              <a:spLocks noEditPoints="1"/>
            </p:cNvSpPr>
            <p:nvPr/>
          </p:nvSpPr>
          <p:spPr bwMode="auto">
            <a:xfrm>
              <a:off x="1482" y="1511"/>
              <a:ext cx="80" cy="112"/>
            </a:xfrm>
            <a:custGeom>
              <a:avLst/>
              <a:gdLst>
                <a:gd name="T0" fmla="*/ 3 w 20"/>
                <a:gd name="T1" fmla="*/ 15 h 28"/>
                <a:gd name="T2" fmla="*/ 5 w 20"/>
                <a:gd name="T3" fmla="*/ 14 h 28"/>
                <a:gd name="T4" fmla="*/ 0 w 20"/>
                <a:gd name="T5" fmla="*/ 8 h 28"/>
                <a:gd name="T6" fmla="*/ 0 w 20"/>
                <a:gd name="T7" fmla="*/ 8 h 28"/>
                <a:gd name="T8" fmla="*/ 6 w 20"/>
                <a:gd name="T9" fmla="*/ 0 h 28"/>
                <a:gd name="T10" fmla="*/ 13 w 20"/>
                <a:gd name="T11" fmla="*/ 0 h 28"/>
                <a:gd name="T12" fmla="*/ 15 w 20"/>
                <a:gd name="T13" fmla="*/ 0 h 28"/>
                <a:gd name="T14" fmla="*/ 15 w 20"/>
                <a:gd name="T15" fmla="*/ 0 h 28"/>
                <a:gd name="T16" fmla="*/ 16 w 20"/>
                <a:gd name="T17" fmla="*/ 8 h 28"/>
                <a:gd name="T18" fmla="*/ 13 w 20"/>
                <a:gd name="T19" fmla="*/ 8 h 28"/>
                <a:gd name="T20" fmla="*/ 13 w 20"/>
                <a:gd name="T21" fmla="*/ 8 h 28"/>
                <a:gd name="T22" fmla="*/ 9 w 20"/>
                <a:gd name="T23" fmla="*/ 8 h 28"/>
                <a:gd name="T24" fmla="*/ 8 w 20"/>
                <a:gd name="T25" fmla="*/ 8 h 28"/>
                <a:gd name="T26" fmla="*/ 9 w 20"/>
                <a:gd name="T27" fmla="*/ 8 h 28"/>
                <a:gd name="T28" fmla="*/ 10 w 20"/>
                <a:gd name="T29" fmla="*/ 10 h 28"/>
                <a:gd name="T30" fmla="*/ 17 w 20"/>
                <a:gd name="T31" fmla="*/ 19 h 28"/>
                <a:gd name="T32" fmla="*/ 18 w 20"/>
                <a:gd name="T33" fmla="*/ 20 h 28"/>
                <a:gd name="T34" fmla="*/ 19 w 20"/>
                <a:gd name="T35" fmla="*/ 22 h 28"/>
                <a:gd name="T36" fmla="*/ 18 w 20"/>
                <a:gd name="T37" fmla="*/ 28 h 28"/>
                <a:gd name="T38" fmla="*/ 15 w 20"/>
                <a:gd name="T39" fmla="*/ 22 h 28"/>
                <a:gd name="T40" fmla="*/ 14 w 20"/>
                <a:gd name="T41" fmla="*/ 21 h 28"/>
                <a:gd name="T42" fmla="*/ 13 w 20"/>
                <a:gd name="T43" fmla="*/ 21 h 28"/>
                <a:gd name="T44" fmla="*/ 15 w 20"/>
                <a:gd name="T45" fmla="*/ 22 h 28"/>
                <a:gd name="T46" fmla="*/ 6 w 20"/>
                <a:gd name="T47" fmla="*/ 12 h 28"/>
                <a:gd name="T48" fmla="*/ 7 w 20"/>
                <a:gd name="T49" fmla="*/ 13 h 28"/>
                <a:gd name="T50" fmla="*/ 4 w 20"/>
                <a:gd name="T51" fmla="*/ 7 h 28"/>
                <a:gd name="T52" fmla="*/ 4 w 20"/>
                <a:gd name="T53" fmla="*/ 8 h 28"/>
                <a:gd name="T54" fmla="*/ 4 w 20"/>
                <a:gd name="T55" fmla="*/ 8 h 28"/>
                <a:gd name="T56" fmla="*/ 6 w 20"/>
                <a:gd name="T57" fmla="*/ 5 h 28"/>
                <a:gd name="T58" fmla="*/ 4 w 20"/>
                <a:gd name="T59" fmla="*/ 7 h 28"/>
                <a:gd name="T60" fmla="*/ 7 w 20"/>
                <a:gd name="T61" fmla="*/ 4 h 28"/>
                <a:gd name="T62" fmla="*/ 7 w 20"/>
                <a:gd name="T63" fmla="*/ 4 h 28"/>
                <a:gd name="T64" fmla="*/ 8 w 20"/>
                <a:gd name="T65" fmla="*/ 4 h 28"/>
                <a:gd name="T66" fmla="*/ 7 w 20"/>
                <a:gd name="T67" fmla="*/ 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 h="28">
                  <a:moveTo>
                    <a:pt x="16" y="27"/>
                  </a:moveTo>
                  <a:cubicBezTo>
                    <a:pt x="14" y="27"/>
                    <a:pt x="11" y="26"/>
                    <a:pt x="3" y="15"/>
                  </a:cubicBezTo>
                  <a:cubicBezTo>
                    <a:pt x="3" y="15"/>
                    <a:pt x="3" y="15"/>
                    <a:pt x="3" y="15"/>
                  </a:cubicBezTo>
                  <a:cubicBezTo>
                    <a:pt x="5" y="14"/>
                    <a:pt x="5" y="14"/>
                    <a:pt x="5" y="14"/>
                  </a:cubicBezTo>
                  <a:cubicBezTo>
                    <a:pt x="3" y="15"/>
                    <a:pt x="3" y="15"/>
                    <a:pt x="3" y="15"/>
                  </a:cubicBezTo>
                  <a:cubicBezTo>
                    <a:pt x="2" y="13"/>
                    <a:pt x="0" y="10"/>
                    <a:pt x="0" y="8"/>
                  </a:cubicBezTo>
                  <a:cubicBezTo>
                    <a:pt x="0" y="8"/>
                    <a:pt x="0" y="8"/>
                    <a:pt x="0" y="8"/>
                  </a:cubicBezTo>
                  <a:cubicBezTo>
                    <a:pt x="0" y="8"/>
                    <a:pt x="0" y="8"/>
                    <a:pt x="0" y="8"/>
                  </a:cubicBezTo>
                  <a:cubicBezTo>
                    <a:pt x="0" y="8"/>
                    <a:pt x="0" y="8"/>
                    <a:pt x="0" y="8"/>
                  </a:cubicBezTo>
                  <a:cubicBezTo>
                    <a:pt x="0" y="3"/>
                    <a:pt x="4" y="1"/>
                    <a:pt x="6" y="0"/>
                  </a:cubicBezTo>
                  <a:cubicBezTo>
                    <a:pt x="6" y="0"/>
                    <a:pt x="6" y="0"/>
                    <a:pt x="6" y="0"/>
                  </a:cubicBezTo>
                  <a:cubicBezTo>
                    <a:pt x="9" y="0"/>
                    <a:pt x="11" y="0"/>
                    <a:pt x="13" y="0"/>
                  </a:cubicBezTo>
                  <a:cubicBezTo>
                    <a:pt x="13" y="0"/>
                    <a:pt x="13" y="0"/>
                    <a:pt x="13" y="0"/>
                  </a:cubicBezTo>
                  <a:cubicBezTo>
                    <a:pt x="14" y="0"/>
                    <a:pt x="14" y="0"/>
                    <a:pt x="15" y="0"/>
                  </a:cubicBezTo>
                  <a:cubicBezTo>
                    <a:pt x="15" y="0"/>
                    <a:pt x="15" y="0"/>
                    <a:pt x="15" y="0"/>
                  </a:cubicBezTo>
                  <a:cubicBezTo>
                    <a:pt x="15" y="0"/>
                    <a:pt x="15" y="0"/>
                    <a:pt x="15" y="0"/>
                  </a:cubicBezTo>
                  <a:cubicBezTo>
                    <a:pt x="17" y="0"/>
                    <a:pt x="17" y="0"/>
                    <a:pt x="17" y="0"/>
                  </a:cubicBezTo>
                  <a:cubicBezTo>
                    <a:pt x="16" y="8"/>
                    <a:pt x="16" y="8"/>
                    <a:pt x="16" y="8"/>
                  </a:cubicBezTo>
                  <a:cubicBezTo>
                    <a:pt x="14" y="8"/>
                    <a:pt x="14" y="8"/>
                    <a:pt x="14" y="8"/>
                  </a:cubicBezTo>
                  <a:cubicBezTo>
                    <a:pt x="14" y="8"/>
                    <a:pt x="14" y="8"/>
                    <a:pt x="13" y="8"/>
                  </a:cubicBezTo>
                  <a:cubicBezTo>
                    <a:pt x="13" y="8"/>
                    <a:pt x="13" y="8"/>
                    <a:pt x="13" y="8"/>
                  </a:cubicBezTo>
                  <a:cubicBezTo>
                    <a:pt x="13" y="8"/>
                    <a:pt x="13" y="8"/>
                    <a:pt x="13" y="8"/>
                  </a:cubicBezTo>
                  <a:cubicBezTo>
                    <a:pt x="12" y="8"/>
                    <a:pt x="10" y="8"/>
                    <a:pt x="9" y="8"/>
                  </a:cubicBezTo>
                  <a:cubicBezTo>
                    <a:pt x="9" y="8"/>
                    <a:pt x="9" y="8"/>
                    <a:pt x="9" y="8"/>
                  </a:cubicBezTo>
                  <a:cubicBezTo>
                    <a:pt x="9" y="8"/>
                    <a:pt x="9" y="8"/>
                    <a:pt x="8" y="8"/>
                  </a:cubicBezTo>
                  <a:cubicBezTo>
                    <a:pt x="8" y="8"/>
                    <a:pt x="8" y="8"/>
                    <a:pt x="8" y="8"/>
                  </a:cubicBezTo>
                  <a:cubicBezTo>
                    <a:pt x="8" y="8"/>
                    <a:pt x="8" y="8"/>
                    <a:pt x="9" y="8"/>
                  </a:cubicBezTo>
                  <a:cubicBezTo>
                    <a:pt x="9" y="8"/>
                    <a:pt x="9" y="8"/>
                    <a:pt x="9" y="8"/>
                  </a:cubicBezTo>
                  <a:cubicBezTo>
                    <a:pt x="9" y="9"/>
                    <a:pt x="9" y="10"/>
                    <a:pt x="10" y="10"/>
                  </a:cubicBezTo>
                  <a:cubicBezTo>
                    <a:pt x="10" y="10"/>
                    <a:pt x="10" y="10"/>
                    <a:pt x="10" y="10"/>
                  </a:cubicBezTo>
                  <a:cubicBezTo>
                    <a:pt x="13" y="15"/>
                    <a:pt x="15" y="17"/>
                    <a:pt x="17" y="19"/>
                  </a:cubicBezTo>
                  <a:cubicBezTo>
                    <a:pt x="17" y="19"/>
                    <a:pt x="17" y="19"/>
                    <a:pt x="17" y="19"/>
                  </a:cubicBezTo>
                  <a:cubicBezTo>
                    <a:pt x="18" y="19"/>
                    <a:pt x="18" y="20"/>
                    <a:pt x="18" y="20"/>
                  </a:cubicBezTo>
                  <a:cubicBezTo>
                    <a:pt x="18" y="20"/>
                    <a:pt x="18" y="20"/>
                    <a:pt x="18" y="20"/>
                  </a:cubicBezTo>
                  <a:cubicBezTo>
                    <a:pt x="20" y="20"/>
                    <a:pt x="20" y="20"/>
                    <a:pt x="20" y="20"/>
                  </a:cubicBezTo>
                  <a:cubicBezTo>
                    <a:pt x="19" y="22"/>
                    <a:pt x="19" y="22"/>
                    <a:pt x="19" y="22"/>
                  </a:cubicBezTo>
                  <a:cubicBezTo>
                    <a:pt x="19" y="23"/>
                    <a:pt x="19" y="23"/>
                    <a:pt x="19" y="23"/>
                  </a:cubicBezTo>
                  <a:cubicBezTo>
                    <a:pt x="18" y="28"/>
                    <a:pt x="18" y="28"/>
                    <a:pt x="18" y="28"/>
                  </a:cubicBezTo>
                  <a:cubicBezTo>
                    <a:pt x="16" y="27"/>
                    <a:pt x="16" y="27"/>
                    <a:pt x="16" y="27"/>
                  </a:cubicBezTo>
                  <a:close/>
                  <a:moveTo>
                    <a:pt x="15" y="22"/>
                  </a:moveTo>
                  <a:cubicBezTo>
                    <a:pt x="15" y="22"/>
                    <a:pt x="15" y="22"/>
                    <a:pt x="15" y="22"/>
                  </a:cubicBezTo>
                  <a:cubicBezTo>
                    <a:pt x="15" y="22"/>
                    <a:pt x="14" y="22"/>
                    <a:pt x="14" y="21"/>
                  </a:cubicBezTo>
                  <a:cubicBezTo>
                    <a:pt x="14" y="21"/>
                    <a:pt x="14" y="21"/>
                    <a:pt x="14" y="21"/>
                  </a:cubicBezTo>
                  <a:cubicBezTo>
                    <a:pt x="14" y="21"/>
                    <a:pt x="14" y="21"/>
                    <a:pt x="13" y="21"/>
                  </a:cubicBezTo>
                  <a:cubicBezTo>
                    <a:pt x="13" y="21"/>
                    <a:pt x="13" y="21"/>
                    <a:pt x="13" y="21"/>
                  </a:cubicBezTo>
                  <a:cubicBezTo>
                    <a:pt x="14" y="22"/>
                    <a:pt x="15" y="22"/>
                    <a:pt x="15" y="22"/>
                  </a:cubicBezTo>
                  <a:close/>
                  <a:moveTo>
                    <a:pt x="7" y="13"/>
                  </a:moveTo>
                  <a:cubicBezTo>
                    <a:pt x="6" y="12"/>
                    <a:pt x="6" y="12"/>
                    <a:pt x="6" y="12"/>
                  </a:cubicBezTo>
                  <a:cubicBezTo>
                    <a:pt x="6" y="12"/>
                    <a:pt x="6" y="12"/>
                    <a:pt x="6" y="12"/>
                  </a:cubicBezTo>
                  <a:cubicBezTo>
                    <a:pt x="6" y="12"/>
                    <a:pt x="6" y="12"/>
                    <a:pt x="7" y="13"/>
                  </a:cubicBezTo>
                  <a:close/>
                  <a:moveTo>
                    <a:pt x="4" y="8"/>
                  </a:moveTo>
                  <a:cubicBezTo>
                    <a:pt x="4" y="8"/>
                    <a:pt x="4" y="8"/>
                    <a:pt x="4" y="7"/>
                  </a:cubicBezTo>
                  <a:cubicBezTo>
                    <a:pt x="4" y="7"/>
                    <a:pt x="4" y="7"/>
                    <a:pt x="4" y="7"/>
                  </a:cubicBezTo>
                  <a:cubicBezTo>
                    <a:pt x="4" y="8"/>
                    <a:pt x="4" y="8"/>
                    <a:pt x="4" y="8"/>
                  </a:cubicBezTo>
                  <a:cubicBezTo>
                    <a:pt x="4" y="8"/>
                    <a:pt x="4" y="8"/>
                    <a:pt x="4" y="8"/>
                  </a:cubicBezTo>
                  <a:cubicBezTo>
                    <a:pt x="4" y="8"/>
                    <a:pt x="4" y="8"/>
                    <a:pt x="4" y="8"/>
                  </a:cubicBezTo>
                  <a:close/>
                  <a:moveTo>
                    <a:pt x="4" y="7"/>
                  </a:moveTo>
                  <a:cubicBezTo>
                    <a:pt x="5" y="6"/>
                    <a:pt x="5" y="5"/>
                    <a:pt x="6" y="5"/>
                  </a:cubicBezTo>
                  <a:cubicBezTo>
                    <a:pt x="6" y="5"/>
                    <a:pt x="6" y="5"/>
                    <a:pt x="6" y="5"/>
                  </a:cubicBezTo>
                  <a:cubicBezTo>
                    <a:pt x="5" y="5"/>
                    <a:pt x="5" y="6"/>
                    <a:pt x="4" y="7"/>
                  </a:cubicBezTo>
                  <a:close/>
                  <a:moveTo>
                    <a:pt x="7" y="4"/>
                  </a:moveTo>
                  <a:cubicBezTo>
                    <a:pt x="7" y="4"/>
                    <a:pt x="7" y="4"/>
                    <a:pt x="7" y="4"/>
                  </a:cubicBezTo>
                  <a:cubicBezTo>
                    <a:pt x="7" y="4"/>
                    <a:pt x="7" y="4"/>
                    <a:pt x="7" y="4"/>
                  </a:cubicBezTo>
                  <a:cubicBezTo>
                    <a:pt x="7" y="4"/>
                    <a:pt x="7" y="4"/>
                    <a:pt x="7" y="4"/>
                  </a:cubicBezTo>
                  <a:cubicBezTo>
                    <a:pt x="7" y="4"/>
                    <a:pt x="7" y="4"/>
                    <a:pt x="7" y="4"/>
                  </a:cubicBezTo>
                  <a:cubicBezTo>
                    <a:pt x="8" y="4"/>
                    <a:pt x="8" y="4"/>
                    <a:pt x="8" y="4"/>
                  </a:cubicBezTo>
                  <a:cubicBezTo>
                    <a:pt x="8" y="4"/>
                    <a:pt x="8" y="4"/>
                    <a:pt x="8" y="4"/>
                  </a:cubicBezTo>
                  <a:cubicBezTo>
                    <a:pt x="8" y="4"/>
                    <a:pt x="8" y="4"/>
                    <a:pt x="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8" name="Freeform 70"/>
            <p:cNvSpPr/>
            <p:nvPr/>
          </p:nvSpPr>
          <p:spPr bwMode="auto">
            <a:xfrm>
              <a:off x="1662" y="2025"/>
              <a:ext cx="16" cy="28"/>
            </a:xfrm>
            <a:custGeom>
              <a:avLst/>
              <a:gdLst>
                <a:gd name="T0" fmla="*/ 0 w 16"/>
                <a:gd name="T1" fmla="*/ 28 h 28"/>
                <a:gd name="T2" fmla="*/ 0 w 16"/>
                <a:gd name="T3" fmla="*/ 0 h 28"/>
                <a:gd name="T4" fmla="*/ 16 w 16"/>
                <a:gd name="T5" fmla="*/ 0 h 28"/>
                <a:gd name="T6" fmla="*/ 16 w 16"/>
                <a:gd name="T7" fmla="*/ 28 h 28"/>
                <a:gd name="T8" fmla="*/ 0 w 16"/>
                <a:gd name="T9" fmla="*/ 28 h 28"/>
                <a:gd name="T10" fmla="*/ 0 w 16"/>
                <a:gd name="T11" fmla="*/ 28 h 28"/>
              </a:gdLst>
              <a:ahLst/>
              <a:cxnLst>
                <a:cxn ang="0">
                  <a:pos x="T0" y="T1"/>
                </a:cxn>
                <a:cxn ang="0">
                  <a:pos x="T2" y="T3"/>
                </a:cxn>
                <a:cxn ang="0">
                  <a:pos x="T4" y="T5"/>
                </a:cxn>
                <a:cxn ang="0">
                  <a:pos x="T6" y="T7"/>
                </a:cxn>
                <a:cxn ang="0">
                  <a:pos x="T8" y="T9"/>
                </a:cxn>
                <a:cxn ang="0">
                  <a:pos x="T10" y="T11"/>
                </a:cxn>
              </a:cxnLst>
              <a:rect l="0" t="0" r="r" b="b"/>
              <a:pathLst>
                <a:path w="16" h="28">
                  <a:moveTo>
                    <a:pt x="0" y="28"/>
                  </a:moveTo>
                  <a:lnTo>
                    <a:pt x="0" y="0"/>
                  </a:lnTo>
                  <a:lnTo>
                    <a:pt x="16" y="0"/>
                  </a:lnTo>
                  <a:lnTo>
                    <a:pt x="16"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79" name="Freeform 71"/>
            <p:cNvSpPr>
              <a:spLocks noEditPoints="1"/>
            </p:cNvSpPr>
            <p:nvPr/>
          </p:nvSpPr>
          <p:spPr bwMode="auto">
            <a:xfrm>
              <a:off x="1654" y="2017"/>
              <a:ext cx="32" cy="44"/>
            </a:xfrm>
            <a:custGeom>
              <a:avLst/>
              <a:gdLst>
                <a:gd name="T0" fmla="*/ 24 w 32"/>
                <a:gd name="T1" fmla="*/ 44 h 44"/>
                <a:gd name="T2" fmla="*/ 8 w 32"/>
                <a:gd name="T3" fmla="*/ 44 h 44"/>
                <a:gd name="T4" fmla="*/ 8 w 32"/>
                <a:gd name="T5" fmla="*/ 36 h 44"/>
                <a:gd name="T6" fmla="*/ 16 w 32"/>
                <a:gd name="T7" fmla="*/ 36 h 44"/>
                <a:gd name="T8" fmla="*/ 8 w 32"/>
                <a:gd name="T9" fmla="*/ 36 h 44"/>
                <a:gd name="T10" fmla="*/ 8 w 32"/>
                <a:gd name="T11" fmla="*/ 44 h 44"/>
                <a:gd name="T12" fmla="*/ 0 w 32"/>
                <a:gd name="T13" fmla="*/ 44 h 44"/>
                <a:gd name="T14" fmla="*/ 0 w 32"/>
                <a:gd name="T15" fmla="*/ 0 h 44"/>
                <a:gd name="T16" fmla="*/ 32 w 32"/>
                <a:gd name="T17" fmla="*/ 0 h 44"/>
                <a:gd name="T18" fmla="*/ 32 w 32"/>
                <a:gd name="T19" fmla="*/ 44 h 44"/>
                <a:gd name="T20" fmla="*/ 24 w 32"/>
                <a:gd name="T21" fmla="*/ 44 h 44"/>
                <a:gd name="T22" fmla="*/ 24 w 32"/>
                <a:gd name="T23" fmla="*/ 44 h 44"/>
                <a:gd name="T24" fmla="*/ 16 w 32"/>
                <a:gd name="T25" fmla="*/ 28 h 44"/>
                <a:gd name="T26" fmla="*/ 16 w 32"/>
                <a:gd name="T27" fmla="*/ 16 h 44"/>
                <a:gd name="T28" fmla="*/ 16 w 32"/>
                <a:gd name="T29" fmla="*/ 28 h 44"/>
                <a:gd name="T30" fmla="*/ 16 w 32"/>
                <a:gd name="T31" fmla="*/ 2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 h="44">
                  <a:moveTo>
                    <a:pt x="24" y="44"/>
                  </a:moveTo>
                  <a:lnTo>
                    <a:pt x="8" y="44"/>
                  </a:lnTo>
                  <a:lnTo>
                    <a:pt x="8" y="36"/>
                  </a:lnTo>
                  <a:lnTo>
                    <a:pt x="16" y="36"/>
                  </a:lnTo>
                  <a:lnTo>
                    <a:pt x="8" y="36"/>
                  </a:lnTo>
                  <a:lnTo>
                    <a:pt x="8" y="44"/>
                  </a:lnTo>
                  <a:lnTo>
                    <a:pt x="0" y="44"/>
                  </a:lnTo>
                  <a:lnTo>
                    <a:pt x="0" y="0"/>
                  </a:lnTo>
                  <a:lnTo>
                    <a:pt x="32" y="0"/>
                  </a:lnTo>
                  <a:lnTo>
                    <a:pt x="32" y="44"/>
                  </a:lnTo>
                  <a:lnTo>
                    <a:pt x="24" y="44"/>
                  </a:lnTo>
                  <a:lnTo>
                    <a:pt x="24" y="44"/>
                  </a:lnTo>
                  <a:close/>
                  <a:moveTo>
                    <a:pt x="16" y="28"/>
                  </a:moveTo>
                  <a:lnTo>
                    <a:pt x="16" y="16"/>
                  </a:lnTo>
                  <a:lnTo>
                    <a:pt x="16" y="28"/>
                  </a:lnTo>
                  <a:lnTo>
                    <a:pt x="16"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0" name="Freeform 72"/>
            <p:cNvSpPr/>
            <p:nvPr/>
          </p:nvSpPr>
          <p:spPr bwMode="auto">
            <a:xfrm>
              <a:off x="1542" y="2045"/>
              <a:ext cx="387" cy="522"/>
            </a:xfrm>
            <a:custGeom>
              <a:avLst/>
              <a:gdLst>
                <a:gd name="T0" fmla="*/ 0 w 97"/>
                <a:gd name="T1" fmla="*/ 65 h 131"/>
                <a:gd name="T2" fmla="*/ 7 w 97"/>
                <a:gd name="T3" fmla="*/ 22 h 131"/>
                <a:gd name="T4" fmla="*/ 7 w 97"/>
                <a:gd name="T5" fmla="*/ 22 h 131"/>
                <a:gd name="T6" fmla="*/ 32 w 97"/>
                <a:gd name="T7" fmla="*/ 0 h 131"/>
                <a:gd name="T8" fmla="*/ 32 w 97"/>
                <a:gd name="T9" fmla="*/ 0 h 131"/>
                <a:gd name="T10" fmla="*/ 95 w 97"/>
                <a:gd name="T11" fmla="*/ 54 h 131"/>
                <a:gd name="T12" fmla="*/ 95 w 97"/>
                <a:gd name="T13" fmla="*/ 54 h 131"/>
                <a:gd name="T14" fmla="*/ 93 w 97"/>
                <a:gd name="T15" fmla="*/ 54 h 131"/>
                <a:gd name="T16" fmla="*/ 91 w 97"/>
                <a:gd name="T17" fmla="*/ 55 h 131"/>
                <a:gd name="T18" fmla="*/ 32 w 97"/>
                <a:gd name="T19" fmla="*/ 4 h 131"/>
                <a:gd name="T20" fmla="*/ 32 w 97"/>
                <a:gd name="T21" fmla="*/ 4 h 131"/>
                <a:gd name="T22" fmla="*/ 10 w 97"/>
                <a:gd name="T23" fmla="*/ 23 h 131"/>
                <a:gd name="T24" fmla="*/ 10 w 97"/>
                <a:gd name="T25" fmla="*/ 23 h 131"/>
                <a:gd name="T26" fmla="*/ 4 w 97"/>
                <a:gd name="T27" fmla="*/ 65 h 131"/>
                <a:gd name="T28" fmla="*/ 4 w 97"/>
                <a:gd name="T29" fmla="*/ 65 h 131"/>
                <a:gd name="T30" fmla="*/ 24 w 97"/>
                <a:gd name="T31" fmla="*/ 107 h 131"/>
                <a:gd name="T32" fmla="*/ 24 w 97"/>
                <a:gd name="T33" fmla="*/ 107 h 131"/>
                <a:gd name="T34" fmla="*/ 59 w 97"/>
                <a:gd name="T35" fmla="*/ 127 h 131"/>
                <a:gd name="T36" fmla="*/ 59 w 97"/>
                <a:gd name="T37" fmla="*/ 127 h 131"/>
                <a:gd name="T38" fmla="*/ 83 w 97"/>
                <a:gd name="T39" fmla="*/ 109 h 131"/>
                <a:gd name="T40" fmla="*/ 83 w 97"/>
                <a:gd name="T41" fmla="*/ 109 h 131"/>
                <a:gd name="T42" fmla="*/ 93 w 97"/>
                <a:gd name="T43" fmla="*/ 71 h 131"/>
                <a:gd name="T44" fmla="*/ 93 w 97"/>
                <a:gd name="T45" fmla="*/ 71 h 131"/>
                <a:gd name="T46" fmla="*/ 91 w 97"/>
                <a:gd name="T47" fmla="*/ 55 h 131"/>
                <a:gd name="T48" fmla="*/ 91 w 97"/>
                <a:gd name="T49" fmla="*/ 55 h 131"/>
                <a:gd name="T50" fmla="*/ 93 w 97"/>
                <a:gd name="T51" fmla="*/ 54 h 131"/>
                <a:gd name="T52" fmla="*/ 95 w 97"/>
                <a:gd name="T53" fmla="*/ 54 h 131"/>
                <a:gd name="T54" fmla="*/ 97 w 97"/>
                <a:gd name="T55" fmla="*/ 71 h 131"/>
                <a:gd name="T56" fmla="*/ 97 w 97"/>
                <a:gd name="T57" fmla="*/ 71 h 131"/>
                <a:gd name="T58" fmla="*/ 59 w 97"/>
                <a:gd name="T59" fmla="*/ 131 h 131"/>
                <a:gd name="T60" fmla="*/ 59 w 97"/>
                <a:gd name="T61" fmla="*/ 131 h 131"/>
                <a:gd name="T62" fmla="*/ 0 w 97"/>
                <a:gd name="T63" fmla="*/ 6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7" h="131">
                  <a:moveTo>
                    <a:pt x="0" y="65"/>
                  </a:moveTo>
                  <a:cubicBezTo>
                    <a:pt x="0" y="50"/>
                    <a:pt x="2" y="34"/>
                    <a:pt x="7" y="22"/>
                  </a:cubicBezTo>
                  <a:cubicBezTo>
                    <a:pt x="7" y="22"/>
                    <a:pt x="7" y="22"/>
                    <a:pt x="7" y="22"/>
                  </a:cubicBezTo>
                  <a:cubicBezTo>
                    <a:pt x="11" y="9"/>
                    <a:pt x="20" y="0"/>
                    <a:pt x="32" y="0"/>
                  </a:cubicBezTo>
                  <a:cubicBezTo>
                    <a:pt x="32" y="0"/>
                    <a:pt x="32" y="0"/>
                    <a:pt x="32" y="0"/>
                  </a:cubicBezTo>
                  <a:cubicBezTo>
                    <a:pt x="56" y="0"/>
                    <a:pt x="85" y="24"/>
                    <a:pt x="95" y="54"/>
                  </a:cubicBezTo>
                  <a:cubicBezTo>
                    <a:pt x="95" y="54"/>
                    <a:pt x="95" y="54"/>
                    <a:pt x="95" y="54"/>
                  </a:cubicBezTo>
                  <a:cubicBezTo>
                    <a:pt x="93" y="54"/>
                    <a:pt x="93" y="54"/>
                    <a:pt x="93" y="54"/>
                  </a:cubicBezTo>
                  <a:cubicBezTo>
                    <a:pt x="91" y="55"/>
                    <a:pt x="91" y="55"/>
                    <a:pt x="91" y="55"/>
                  </a:cubicBezTo>
                  <a:cubicBezTo>
                    <a:pt x="82" y="27"/>
                    <a:pt x="53" y="4"/>
                    <a:pt x="32" y="4"/>
                  </a:cubicBezTo>
                  <a:cubicBezTo>
                    <a:pt x="32" y="4"/>
                    <a:pt x="32" y="4"/>
                    <a:pt x="32" y="4"/>
                  </a:cubicBezTo>
                  <a:cubicBezTo>
                    <a:pt x="22" y="4"/>
                    <a:pt x="15" y="11"/>
                    <a:pt x="10" y="23"/>
                  </a:cubicBezTo>
                  <a:cubicBezTo>
                    <a:pt x="10" y="23"/>
                    <a:pt x="10" y="23"/>
                    <a:pt x="10" y="23"/>
                  </a:cubicBezTo>
                  <a:cubicBezTo>
                    <a:pt x="6" y="35"/>
                    <a:pt x="4" y="50"/>
                    <a:pt x="4" y="65"/>
                  </a:cubicBezTo>
                  <a:cubicBezTo>
                    <a:pt x="4" y="65"/>
                    <a:pt x="4" y="65"/>
                    <a:pt x="4" y="65"/>
                  </a:cubicBezTo>
                  <a:cubicBezTo>
                    <a:pt x="4" y="80"/>
                    <a:pt x="12" y="95"/>
                    <a:pt x="24" y="107"/>
                  </a:cubicBezTo>
                  <a:cubicBezTo>
                    <a:pt x="24" y="107"/>
                    <a:pt x="24" y="107"/>
                    <a:pt x="24" y="107"/>
                  </a:cubicBezTo>
                  <a:cubicBezTo>
                    <a:pt x="35" y="119"/>
                    <a:pt x="49" y="127"/>
                    <a:pt x="59" y="127"/>
                  </a:cubicBezTo>
                  <a:cubicBezTo>
                    <a:pt x="59" y="127"/>
                    <a:pt x="59" y="127"/>
                    <a:pt x="59" y="127"/>
                  </a:cubicBezTo>
                  <a:cubicBezTo>
                    <a:pt x="68" y="127"/>
                    <a:pt x="76" y="120"/>
                    <a:pt x="83" y="109"/>
                  </a:cubicBezTo>
                  <a:cubicBezTo>
                    <a:pt x="83" y="109"/>
                    <a:pt x="83" y="109"/>
                    <a:pt x="83" y="109"/>
                  </a:cubicBezTo>
                  <a:cubicBezTo>
                    <a:pt x="89" y="98"/>
                    <a:pt x="93" y="84"/>
                    <a:pt x="93" y="71"/>
                  </a:cubicBezTo>
                  <a:cubicBezTo>
                    <a:pt x="93" y="71"/>
                    <a:pt x="93" y="71"/>
                    <a:pt x="93" y="71"/>
                  </a:cubicBezTo>
                  <a:cubicBezTo>
                    <a:pt x="93" y="65"/>
                    <a:pt x="92" y="60"/>
                    <a:pt x="91" y="55"/>
                  </a:cubicBezTo>
                  <a:cubicBezTo>
                    <a:pt x="91" y="55"/>
                    <a:pt x="91" y="55"/>
                    <a:pt x="91" y="55"/>
                  </a:cubicBezTo>
                  <a:cubicBezTo>
                    <a:pt x="93" y="54"/>
                    <a:pt x="93" y="54"/>
                    <a:pt x="93" y="54"/>
                  </a:cubicBezTo>
                  <a:cubicBezTo>
                    <a:pt x="95" y="54"/>
                    <a:pt x="95" y="54"/>
                    <a:pt x="95" y="54"/>
                  </a:cubicBezTo>
                  <a:cubicBezTo>
                    <a:pt x="96" y="59"/>
                    <a:pt x="97" y="65"/>
                    <a:pt x="97" y="71"/>
                  </a:cubicBezTo>
                  <a:cubicBezTo>
                    <a:pt x="97" y="71"/>
                    <a:pt x="97" y="71"/>
                    <a:pt x="97" y="71"/>
                  </a:cubicBezTo>
                  <a:cubicBezTo>
                    <a:pt x="97" y="99"/>
                    <a:pt x="80" y="130"/>
                    <a:pt x="59" y="131"/>
                  </a:cubicBezTo>
                  <a:cubicBezTo>
                    <a:pt x="59" y="131"/>
                    <a:pt x="59" y="131"/>
                    <a:pt x="59" y="131"/>
                  </a:cubicBezTo>
                  <a:cubicBezTo>
                    <a:pt x="35" y="130"/>
                    <a:pt x="0" y="97"/>
                    <a:pt x="0"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1" name="Freeform 73"/>
            <p:cNvSpPr>
              <a:spLocks noEditPoints="1"/>
            </p:cNvSpPr>
            <p:nvPr/>
          </p:nvSpPr>
          <p:spPr bwMode="auto">
            <a:xfrm>
              <a:off x="1534" y="2037"/>
              <a:ext cx="403" cy="538"/>
            </a:xfrm>
            <a:custGeom>
              <a:avLst/>
              <a:gdLst>
                <a:gd name="T0" fmla="*/ 2 w 101"/>
                <a:gd name="T1" fmla="*/ 67 h 135"/>
                <a:gd name="T2" fmla="*/ 7 w 101"/>
                <a:gd name="T3" fmla="*/ 23 h 135"/>
                <a:gd name="T4" fmla="*/ 34 w 101"/>
                <a:gd name="T5" fmla="*/ 0 h 135"/>
                <a:gd name="T6" fmla="*/ 34 w 101"/>
                <a:gd name="T7" fmla="*/ 0 h 135"/>
                <a:gd name="T8" fmla="*/ 34 w 101"/>
                <a:gd name="T9" fmla="*/ 0 h 135"/>
                <a:gd name="T10" fmla="*/ 98 w 101"/>
                <a:gd name="T11" fmla="*/ 53 h 135"/>
                <a:gd name="T12" fmla="*/ 98 w 101"/>
                <a:gd name="T13" fmla="*/ 55 h 135"/>
                <a:gd name="T14" fmla="*/ 99 w 101"/>
                <a:gd name="T15" fmla="*/ 55 h 135"/>
                <a:gd name="T16" fmla="*/ 99 w 101"/>
                <a:gd name="T17" fmla="*/ 57 h 135"/>
                <a:gd name="T18" fmla="*/ 101 w 101"/>
                <a:gd name="T19" fmla="*/ 73 h 135"/>
                <a:gd name="T20" fmla="*/ 61 w 101"/>
                <a:gd name="T21" fmla="*/ 135 h 135"/>
                <a:gd name="T22" fmla="*/ 61 w 101"/>
                <a:gd name="T23" fmla="*/ 131 h 135"/>
                <a:gd name="T24" fmla="*/ 93 w 101"/>
                <a:gd name="T25" fmla="*/ 97 h 135"/>
                <a:gd name="T26" fmla="*/ 86 w 101"/>
                <a:gd name="T27" fmla="*/ 112 h 135"/>
                <a:gd name="T28" fmla="*/ 62 w 101"/>
                <a:gd name="T29" fmla="*/ 131 h 135"/>
                <a:gd name="T30" fmla="*/ 61 w 101"/>
                <a:gd name="T31" fmla="*/ 131 h 135"/>
                <a:gd name="T32" fmla="*/ 61 w 101"/>
                <a:gd name="T33" fmla="*/ 131 h 135"/>
                <a:gd name="T34" fmla="*/ 61 w 101"/>
                <a:gd name="T35" fmla="*/ 131 h 135"/>
                <a:gd name="T36" fmla="*/ 24 w 101"/>
                <a:gd name="T37" fmla="*/ 110 h 135"/>
                <a:gd name="T38" fmla="*/ 14 w 101"/>
                <a:gd name="T39" fmla="*/ 97 h 135"/>
                <a:gd name="T40" fmla="*/ 61 w 101"/>
                <a:gd name="T41" fmla="*/ 131 h 135"/>
                <a:gd name="T42" fmla="*/ 61 w 101"/>
                <a:gd name="T43" fmla="*/ 127 h 135"/>
                <a:gd name="T44" fmla="*/ 62 w 101"/>
                <a:gd name="T45" fmla="*/ 127 h 135"/>
                <a:gd name="T46" fmla="*/ 83 w 101"/>
                <a:gd name="T47" fmla="*/ 110 h 135"/>
                <a:gd name="T48" fmla="*/ 93 w 101"/>
                <a:gd name="T49" fmla="*/ 73 h 135"/>
                <a:gd name="T50" fmla="*/ 93 w 101"/>
                <a:gd name="T51" fmla="*/ 73 h 135"/>
                <a:gd name="T52" fmla="*/ 91 w 101"/>
                <a:gd name="T53" fmla="*/ 58 h 135"/>
                <a:gd name="T54" fmla="*/ 91 w 101"/>
                <a:gd name="T55" fmla="*/ 57 h 135"/>
                <a:gd name="T56" fmla="*/ 34 w 101"/>
                <a:gd name="T57" fmla="*/ 8 h 135"/>
                <a:gd name="T58" fmla="*/ 34 w 101"/>
                <a:gd name="T59" fmla="*/ 8 h 135"/>
                <a:gd name="T60" fmla="*/ 14 w 101"/>
                <a:gd name="T61" fmla="*/ 26 h 135"/>
                <a:gd name="T62" fmla="*/ 8 w 101"/>
                <a:gd name="T63" fmla="*/ 67 h 135"/>
                <a:gd name="T64" fmla="*/ 8 w 101"/>
                <a:gd name="T65" fmla="*/ 68 h 135"/>
                <a:gd name="T66" fmla="*/ 27 w 101"/>
                <a:gd name="T67" fmla="*/ 108 h 135"/>
                <a:gd name="T68" fmla="*/ 61 w 101"/>
                <a:gd name="T69" fmla="*/ 127 h 135"/>
                <a:gd name="T70" fmla="*/ 93 w 101"/>
                <a:gd name="T71" fmla="*/ 97 h 135"/>
                <a:gd name="T72" fmla="*/ 93 w 101"/>
                <a:gd name="T73" fmla="*/ 97 h 135"/>
                <a:gd name="T74" fmla="*/ 93 w 101"/>
                <a:gd name="T75" fmla="*/ 96 h 135"/>
                <a:gd name="T76" fmla="*/ 93 w 101"/>
                <a:gd name="T77" fmla="*/ 96 h 135"/>
                <a:gd name="T78" fmla="*/ 97 w 101"/>
                <a:gd name="T79" fmla="*/ 72 h 135"/>
                <a:gd name="T80" fmla="*/ 95 w 101"/>
                <a:gd name="T81" fmla="*/ 58 h 135"/>
                <a:gd name="T82" fmla="*/ 97 w 101"/>
                <a:gd name="T83" fmla="*/ 72 h 135"/>
                <a:gd name="T84" fmla="*/ 65 w 101"/>
                <a:gd name="T85" fmla="*/ 16 h 135"/>
                <a:gd name="T86" fmla="*/ 92 w 101"/>
                <a:gd name="T87" fmla="*/ 50 h 135"/>
                <a:gd name="T88" fmla="*/ 6 w 101"/>
                <a:gd name="T89" fmla="*/ 41 h 135"/>
                <a:gd name="T90" fmla="*/ 6 w 101"/>
                <a:gd name="T91" fmla="*/ 41 h 135"/>
                <a:gd name="T92" fmla="*/ 6 w 101"/>
                <a:gd name="T93" fmla="*/ 40 h 135"/>
                <a:gd name="T94" fmla="*/ 10 w 101"/>
                <a:gd name="T95" fmla="*/ 24 h 135"/>
                <a:gd name="T96" fmla="*/ 34 w 101"/>
                <a:gd name="T97" fmla="*/ 4 h 135"/>
                <a:gd name="T98" fmla="*/ 34 w 101"/>
                <a:gd name="T99" fmla="*/ 4 h 135"/>
                <a:gd name="T100" fmla="*/ 10 w 101"/>
                <a:gd name="T101" fmla="*/ 24 h 135"/>
                <a:gd name="T102" fmla="*/ 65 w 101"/>
                <a:gd name="T103" fmla="*/ 15 h 135"/>
                <a:gd name="T104" fmla="*/ 65 w 101"/>
                <a:gd name="T105" fmla="*/ 16 h 135"/>
                <a:gd name="T106" fmla="*/ 64 w 101"/>
                <a:gd name="T107" fmla="*/ 15 h 135"/>
                <a:gd name="T108" fmla="*/ 65 w 101"/>
                <a:gd name="T109" fmla="*/ 15 h 135"/>
                <a:gd name="T110" fmla="*/ 64 w 101"/>
                <a:gd name="T111" fmla="*/ 15 h 135"/>
                <a:gd name="T112" fmla="*/ 64 w 101"/>
                <a:gd name="T113" fmla="*/ 15 h 135"/>
                <a:gd name="T114" fmla="*/ 64 w 101"/>
                <a:gd name="T115" fmla="*/ 15 h 135"/>
                <a:gd name="T116" fmla="*/ 64 w 101"/>
                <a:gd name="T117" fmla="*/ 15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35">
                  <a:moveTo>
                    <a:pt x="0" y="67"/>
                  </a:moveTo>
                  <a:cubicBezTo>
                    <a:pt x="2" y="67"/>
                    <a:pt x="2" y="67"/>
                    <a:pt x="2" y="67"/>
                  </a:cubicBezTo>
                  <a:cubicBezTo>
                    <a:pt x="0" y="67"/>
                    <a:pt x="0" y="67"/>
                    <a:pt x="0" y="67"/>
                  </a:cubicBezTo>
                  <a:cubicBezTo>
                    <a:pt x="0" y="52"/>
                    <a:pt x="2" y="36"/>
                    <a:pt x="7" y="23"/>
                  </a:cubicBezTo>
                  <a:cubicBezTo>
                    <a:pt x="7" y="23"/>
                    <a:pt x="7" y="23"/>
                    <a:pt x="7" y="23"/>
                  </a:cubicBezTo>
                  <a:cubicBezTo>
                    <a:pt x="12" y="10"/>
                    <a:pt x="20" y="0"/>
                    <a:pt x="34" y="0"/>
                  </a:cubicBezTo>
                  <a:cubicBezTo>
                    <a:pt x="34" y="0"/>
                    <a:pt x="34" y="0"/>
                    <a:pt x="34" y="0"/>
                  </a:cubicBezTo>
                  <a:cubicBezTo>
                    <a:pt x="34" y="0"/>
                    <a:pt x="34" y="0"/>
                    <a:pt x="34" y="0"/>
                  </a:cubicBezTo>
                  <a:cubicBezTo>
                    <a:pt x="34" y="0"/>
                    <a:pt x="34" y="0"/>
                    <a:pt x="34" y="0"/>
                  </a:cubicBezTo>
                  <a:cubicBezTo>
                    <a:pt x="34" y="0"/>
                    <a:pt x="34" y="0"/>
                    <a:pt x="34" y="0"/>
                  </a:cubicBezTo>
                  <a:cubicBezTo>
                    <a:pt x="59" y="0"/>
                    <a:pt x="88" y="24"/>
                    <a:pt x="98" y="53"/>
                  </a:cubicBezTo>
                  <a:cubicBezTo>
                    <a:pt x="98" y="53"/>
                    <a:pt x="98" y="53"/>
                    <a:pt x="98" y="53"/>
                  </a:cubicBezTo>
                  <a:cubicBezTo>
                    <a:pt x="98" y="53"/>
                    <a:pt x="98" y="53"/>
                    <a:pt x="98" y="53"/>
                  </a:cubicBezTo>
                  <a:cubicBezTo>
                    <a:pt x="98" y="55"/>
                    <a:pt x="98" y="55"/>
                    <a:pt x="98" y="55"/>
                  </a:cubicBezTo>
                  <a:cubicBezTo>
                    <a:pt x="98" y="55"/>
                    <a:pt x="98" y="55"/>
                    <a:pt x="99" y="55"/>
                  </a:cubicBezTo>
                  <a:cubicBezTo>
                    <a:pt x="99" y="55"/>
                    <a:pt x="99" y="55"/>
                    <a:pt x="99" y="55"/>
                  </a:cubicBezTo>
                  <a:cubicBezTo>
                    <a:pt x="99" y="57"/>
                    <a:pt x="99" y="57"/>
                    <a:pt x="99" y="57"/>
                  </a:cubicBezTo>
                  <a:cubicBezTo>
                    <a:pt x="99" y="57"/>
                    <a:pt x="99" y="57"/>
                    <a:pt x="99" y="57"/>
                  </a:cubicBezTo>
                  <a:cubicBezTo>
                    <a:pt x="100" y="62"/>
                    <a:pt x="101" y="67"/>
                    <a:pt x="101" y="73"/>
                  </a:cubicBezTo>
                  <a:cubicBezTo>
                    <a:pt x="101" y="73"/>
                    <a:pt x="101" y="73"/>
                    <a:pt x="101" y="73"/>
                  </a:cubicBezTo>
                  <a:cubicBezTo>
                    <a:pt x="101" y="102"/>
                    <a:pt x="85" y="134"/>
                    <a:pt x="61" y="135"/>
                  </a:cubicBezTo>
                  <a:cubicBezTo>
                    <a:pt x="61" y="135"/>
                    <a:pt x="61" y="135"/>
                    <a:pt x="61" y="135"/>
                  </a:cubicBezTo>
                  <a:cubicBezTo>
                    <a:pt x="36" y="134"/>
                    <a:pt x="1" y="101"/>
                    <a:pt x="0" y="67"/>
                  </a:cubicBezTo>
                  <a:close/>
                  <a:moveTo>
                    <a:pt x="61" y="131"/>
                  </a:moveTo>
                  <a:cubicBezTo>
                    <a:pt x="75" y="131"/>
                    <a:pt x="87" y="116"/>
                    <a:pt x="93" y="97"/>
                  </a:cubicBezTo>
                  <a:cubicBezTo>
                    <a:pt x="93" y="97"/>
                    <a:pt x="93" y="97"/>
                    <a:pt x="93" y="97"/>
                  </a:cubicBezTo>
                  <a:cubicBezTo>
                    <a:pt x="91" y="103"/>
                    <a:pt x="89" y="108"/>
                    <a:pt x="86" y="112"/>
                  </a:cubicBezTo>
                  <a:cubicBezTo>
                    <a:pt x="86" y="112"/>
                    <a:pt x="86" y="112"/>
                    <a:pt x="86" y="112"/>
                  </a:cubicBezTo>
                  <a:cubicBezTo>
                    <a:pt x="80" y="123"/>
                    <a:pt x="71" y="131"/>
                    <a:pt x="62" y="131"/>
                  </a:cubicBezTo>
                  <a:cubicBezTo>
                    <a:pt x="62" y="131"/>
                    <a:pt x="62" y="131"/>
                    <a:pt x="62" y="131"/>
                  </a:cubicBezTo>
                  <a:cubicBezTo>
                    <a:pt x="62" y="131"/>
                    <a:pt x="62" y="131"/>
                    <a:pt x="61" y="131"/>
                  </a:cubicBezTo>
                  <a:cubicBezTo>
                    <a:pt x="61" y="131"/>
                    <a:pt x="61" y="131"/>
                    <a:pt x="61" y="131"/>
                  </a:cubicBezTo>
                  <a:cubicBezTo>
                    <a:pt x="61" y="131"/>
                    <a:pt x="61" y="131"/>
                    <a:pt x="61" y="131"/>
                  </a:cubicBezTo>
                  <a:cubicBezTo>
                    <a:pt x="61" y="131"/>
                    <a:pt x="61" y="131"/>
                    <a:pt x="61" y="131"/>
                  </a:cubicBezTo>
                  <a:cubicBezTo>
                    <a:pt x="61" y="131"/>
                    <a:pt x="61" y="131"/>
                    <a:pt x="61" y="131"/>
                  </a:cubicBezTo>
                  <a:cubicBezTo>
                    <a:pt x="61" y="131"/>
                    <a:pt x="61" y="131"/>
                    <a:pt x="61" y="131"/>
                  </a:cubicBezTo>
                  <a:cubicBezTo>
                    <a:pt x="61" y="131"/>
                    <a:pt x="61" y="131"/>
                    <a:pt x="61" y="131"/>
                  </a:cubicBezTo>
                  <a:cubicBezTo>
                    <a:pt x="50" y="131"/>
                    <a:pt x="36" y="122"/>
                    <a:pt x="24" y="110"/>
                  </a:cubicBezTo>
                  <a:cubicBezTo>
                    <a:pt x="24" y="110"/>
                    <a:pt x="24" y="110"/>
                    <a:pt x="24" y="110"/>
                  </a:cubicBezTo>
                  <a:cubicBezTo>
                    <a:pt x="20" y="106"/>
                    <a:pt x="17" y="102"/>
                    <a:pt x="14" y="97"/>
                  </a:cubicBezTo>
                  <a:cubicBezTo>
                    <a:pt x="14" y="97"/>
                    <a:pt x="14" y="97"/>
                    <a:pt x="14" y="97"/>
                  </a:cubicBezTo>
                  <a:cubicBezTo>
                    <a:pt x="26" y="116"/>
                    <a:pt x="46" y="131"/>
                    <a:pt x="61" y="131"/>
                  </a:cubicBezTo>
                  <a:close/>
                  <a:moveTo>
                    <a:pt x="61" y="127"/>
                  </a:moveTo>
                  <a:cubicBezTo>
                    <a:pt x="61" y="127"/>
                    <a:pt x="61" y="127"/>
                    <a:pt x="61" y="127"/>
                  </a:cubicBezTo>
                  <a:cubicBezTo>
                    <a:pt x="61" y="127"/>
                    <a:pt x="61" y="127"/>
                    <a:pt x="61" y="127"/>
                  </a:cubicBezTo>
                  <a:cubicBezTo>
                    <a:pt x="61" y="127"/>
                    <a:pt x="61" y="127"/>
                    <a:pt x="62" y="127"/>
                  </a:cubicBezTo>
                  <a:cubicBezTo>
                    <a:pt x="62" y="127"/>
                    <a:pt x="62" y="127"/>
                    <a:pt x="62" y="127"/>
                  </a:cubicBezTo>
                  <a:cubicBezTo>
                    <a:pt x="69" y="127"/>
                    <a:pt x="77" y="120"/>
                    <a:pt x="83" y="110"/>
                  </a:cubicBezTo>
                  <a:cubicBezTo>
                    <a:pt x="83" y="110"/>
                    <a:pt x="83" y="110"/>
                    <a:pt x="83" y="110"/>
                  </a:cubicBezTo>
                  <a:cubicBezTo>
                    <a:pt x="89" y="100"/>
                    <a:pt x="93" y="86"/>
                    <a:pt x="93" y="73"/>
                  </a:cubicBezTo>
                  <a:cubicBezTo>
                    <a:pt x="93" y="73"/>
                    <a:pt x="93" y="73"/>
                    <a:pt x="93" y="73"/>
                  </a:cubicBezTo>
                  <a:cubicBezTo>
                    <a:pt x="93" y="73"/>
                    <a:pt x="93" y="73"/>
                    <a:pt x="93" y="73"/>
                  </a:cubicBezTo>
                  <a:cubicBezTo>
                    <a:pt x="93" y="73"/>
                    <a:pt x="93" y="73"/>
                    <a:pt x="93" y="73"/>
                  </a:cubicBezTo>
                  <a:cubicBezTo>
                    <a:pt x="93" y="67"/>
                    <a:pt x="92" y="62"/>
                    <a:pt x="91" y="58"/>
                  </a:cubicBezTo>
                  <a:cubicBezTo>
                    <a:pt x="91" y="58"/>
                    <a:pt x="91" y="58"/>
                    <a:pt x="91" y="58"/>
                  </a:cubicBezTo>
                  <a:cubicBezTo>
                    <a:pt x="91" y="57"/>
                    <a:pt x="91" y="57"/>
                    <a:pt x="91" y="57"/>
                  </a:cubicBezTo>
                  <a:cubicBezTo>
                    <a:pt x="82" y="30"/>
                    <a:pt x="54" y="8"/>
                    <a:pt x="34" y="8"/>
                  </a:cubicBezTo>
                  <a:cubicBezTo>
                    <a:pt x="34" y="8"/>
                    <a:pt x="34" y="8"/>
                    <a:pt x="34" y="8"/>
                  </a:cubicBezTo>
                  <a:cubicBezTo>
                    <a:pt x="34" y="8"/>
                    <a:pt x="34" y="8"/>
                    <a:pt x="34" y="8"/>
                  </a:cubicBezTo>
                  <a:cubicBezTo>
                    <a:pt x="34" y="8"/>
                    <a:pt x="34" y="8"/>
                    <a:pt x="34" y="8"/>
                  </a:cubicBezTo>
                  <a:cubicBezTo>
                    <a:pt x="25" y="8"/>
                    <a:pt x="19" y="14"/>
                    <a:pt x="14" y="26"/>
                  </a:cubicBezTo>
                  <a:cubicBezTo>
                    <a:pt x="14" y="26"/>
                    <a:pt x="14" y="26"/>
                    <a:pt x="14" y="26"/>
                  </a:cubicBezTo>
                  <a:cubicBezTo>
                    <a:pt x="10" y="37"/>
                    <a:pt x="8" y="52"/>
                    <a:pt x="8" y="67"/>
                  </a:cubicBezTo>
                  <a:cubicBezTo>
                    <a:pt x="8" y="67"/>
                    <a:pt x="8" y="67"/>
                    <a:pt x="8" y="67"/>
                  </a:cubicBezTo>
                  <a:cubicBezTo>
                    <a:pt x="8" y="67"/>
                    <a:pt x="8" y="67"/>
                    <a:pt x="8" y="67"/>
                  </a:cubicBezTo>
                  <a:cubicBezTo>
                    <a:pt x="8" y="68"/>
                    <a:pt x="8" y="68"/>
                    <a:pt x="8" y="68"/>
                  </a:cubicBezTo>
                  <a:cubicBezTo>
                    <a:pt x="8" y="81"/>
                    <a:pt x="16" y="96"/>
                    <a:pt x="27" y="108"/>
                  </a:cubicBezTo>
                  <a:cubicBezTo>
                    <a:pt x="27" y="108"/>
                    <a:pt x="27" y="108"/>
                    <a:pt x="27" y="108"/>
                  </a:cubicBezTo>
                  <a:cubicBezTo>
                    <a:pt x="38" y="119"/>
                    <a:pt x="52" y="127"/>
                    <a:pt x="61" y="127"/>
                  </a:cubicBezTo>
                  <a:cubicBezTo>
                    <a:pt x="61" y="127"/>
                    <a:pt x="61" y="127"/>
                    <a:pt x="61" y="127"/>
                  </a:cubicBezTo>
                  <a:cubicBezTo>
                    <a:pt x="61" y="127"/>
                    <a:pt x="61" y="127"/>
                    <a:pt x="61" y="127"/>
                  </a:cubicBezTo>
                  <a:close/>
                  <a:moveTo>
                    <a:pt x="93" y="97"/>
                  </a:moveTo>
                  <a:cubicBezTo>
                    <a:pt x="93" y="97"/>
                    <a:pt x="93" y="97"/>
                    <a:pt x="93" y="97"/>
                  </a:cubicBezTo>
                  <a:cubicBezTo>
                    <a:pt x="93" y="97"/>
                    <a:pt x="93" y="97"/>
                    <a:pt x="93" y="97"/>
                  </a:cubicBezTo>
                  <a:cubicBezTo>
                    <a:pt x="93" y="97"/>
                    <a:pt x="93" y="97"/>
                    <a:pt x="93" y="97"/>
                  </a:cubicBezTo>
                  <a:close/>
                  <a:moveTo>
                    <a:pt x="93" y="96"/>
                  </a:moveTo>
                  <a:cubicBezTo>
                    <a:pt x="93" y="96"/>
                    <a:pt x="93" y="96"/>
                    <a:pt x="93" y="96"/>
                  </a:cubicBezTo>
                  <a:cubicBezTo>
                    <a:pt x="93" y="96"/>
                    <a:pt x="93" y="96"/>
                    <a:pt x="93" y="96"/>
                  </a:cubicBezTo>
                  <a:cubicBezTo>
                    <a:pt x="93" y="96"/>
                    <a:pt x="93" y="96"/>
                    <a:pt x="93" y="96"/>
                  </a:cubicBezTo>
                  <a:close/>
                  <a:moveTo>
                    <a:pt x="97" y="72"/>
                  </a:moveTo>
                  <a:cubicBezTo>
                    <a:pt x="97" y="67"/>
                    <a:pt x="96" y="63"/>
                    <a:pt x="95" y="58"/>
                  </a:cubicBezTo>
                  <a:cubicBezTo>
                    <a:pt x="95" y="58"/>
                    <a:pt x="95" y="58"/>
                    <a:pt x="95" y="58"/>
                  </a:cubicBezTo>
                  <a:cubicBezTo>
                    <a:pt x="95" y="58"/>
                    <a:pt x="95" y="58"/>
                    <a:pt x="95" y="58"/>
                  </a:cubicBezTo>
                  <a:cubicBezTo>
                    <a:pt x="96" y="63"/>
                    <a:pt x="97" y="67"/>
                    <a:pt x="97" y="72"/>
                  </a:cubicBezTo>
                  <a:close/>
                  <a:moveTo>
                    <a:pt x="92" y="50"/>
                  </a:moveTo>
                  <a:cubicBezTo>
                    <a:pt x="86" y="36"/>
                    <a:pt x="76" y="24"/>
                    <a:pt x="65" y="16"/>
                  </a:cubicBezTo>
                  <a:cubicBezTo>
                    <a:pt x="65" y="16"/>
                    <a:pt x="65" y="16"/>
                    <a:pt x="65" y="16"/>
                  </a:cubicBezTo>
                  <a:cubicBezTo>
                    <a:pt x="76" y="24"/>
                    <a:pt x="86" y="36"/>
                    <a:pt x="92" y="50"/>
                  </a:cubicBezTo>
                  <a:close/>
                  <a:moveTo>
                    <a:pt x="6" y="41"/>
                  </a:moveTo>
                  <a:cubicBezTo>
                    <a:pt x="6" y="41"/>
                    <a:pt x="6" y="41"/>
                    <a:pt x="6" y="41"/>
                  </a:cubicBezTo>
                  <a:cubicBezTo>
                    <a:pt x="6" y="41"/>
                    <a:pt x="6" y="41"/>
                    <a:pt x="6" y="41"/>
                  </a:cubicBezTo>
                  <a:cubicBezTo>
                    <a:pt x="6" y="41"/>
                    <a:pt x="6" y="41"/>
                    <a:pt x="6" y="41"/>
                  </a:cubicBezTo>
                  <a:close/>
                  <a:moveTo>
                    <a:pt x="10" y="24"/>
                  </a:moveTo>
                  <a:cubicBezTo>
                    <a:pt x="9" y="29"/>
                    <a:pt x="7" y="35"/>
                    <a:pt x="6" y="40"/>
                  </a:cubicBezTo>
                  <a:cubicBezTo>
                    <a:pt x="6" y="40"/>
                    <a:pt x="6" y="40"/>
                    <a:pt x="6" y="40"/>
                  </a:cubicBezTo>
                  <a:cubicBezTo>
                    <a:pt x="7" y="35"/>
                    <a:pt x="9" y="29"/>
                    <a:pt x="10" y="24"/>
                  </a:cubicBezTo>
                  <a:cubicBezTo>
                    <a:pt x="10" y="24"/>
                    <a:pt x="10" y="24"/>
                    <a:pt x="10" y="24"/>
                  </a:cubicBezTo>
                  <a:cubicBezTo>
                    <a:pt x="15" y="12"/>
                    <a:pt x="23" y="4"/>
                    <a:pt x="34" y="4"/>
                  </a:cubicBezTo>
                  <a:cubicBezTo>
                    <a:pt x="34" y="4"/>
                    <a:pt x="34" y="4"/>
                    <a:pt x="34" y="4"/>
                  </a:cubicBezTo>
                  <a:cubicBezTo>
                    <a:pt x="34" y="4"/>
                    <a:pt x="34" y="4"/>
                    <a:pt x="34" y="4"/>
                  </a:cubicBezTo>
                  <a:cubicBezTo>
                    <a:pt x="34" y="4"/>
                    <a:pt x="34" y="4"/>
                    <a:pt x="34" y="4"/>
                  </a:cubicBezTo>
                  <a:cubicBezTo>
                    <a:pt x="23" y="4"/>
                    <a:pt x="15" y="12"/>
                    <a:pt x="10" y="24"/>
                  </a:cubicBezTo>
                  <a:close/>
                  <a:moveTo>
                    <a:pt x="65" y="16"/>
                  </a:moveTo>
                  <a:cubicBezTo>
                    <a:pt x="65" y="16"/>
                    <a:pt x="65" y="16"/>
                    <a:pt x="65" y="15"/>
                  </a:cubicBezTo>
                  <a:cubicBezTo>
                    <a:pt x="65" y="15"/>
                    <a:pt x="65" y="15"/>
                    <a:pt x="65" y="15"/>
                  </a:cubicBezTo>
                  <a:cubicBezTo>
                    <a:pt x="65" y="16"/>
                    <a:pt x="65" y="16"/>
                    <a:pt x="65" y="16"/>
                  </a:cubicBezTo>
                  <a:close/>
                  <a:moveTo>
                    <a:pt x="65" y="15"/>
                  </a:moveTo>
                  <a:cubicBezTo>
                    <a:pt x="64" y="15"/>
                    <a:pt x="64" y="15"/>
                    <a:pt x="64" y="15"/>
                  </a:cubicBezTo>
                  <a:cubicBezTo>
                    <a:pt x="64" y="15"/>
                    <a:pt x="64" y="15"/>
                    <a:pt x="64" y="15"/>
                  </a:cubicBezTo>
                  <a:cubicBezTo>
                    <a:pt x="64" y="15"/>
                    <a:pt x="64" y="15"/>
                    <a:pt x="65" y="15"/>
                  </a:cubicBezTo>
                  <a:close/>
                  <a:moveTo>
                    <a:pt x="64" y="15"/>
                  </a:moveTo>
                  <a:cubicBezTo>
                    <a:pt x="64" y="15"/>
                    <a:pt x="64" y="15"/>
                    <a:pt x="64" y="15"/>
                  </a:cubicBezTo>
                  <a:cubicBezTo>
                    <a:pt x="64" y="15"/>
                    <a:pt x="64" y="15"/>
                    <a:pt x="64" y="15"/>
                  </a:cubicBezTo>
                  <a:cubicBezTo>
                    <a:pt x="64" y="15"/>
                    <a:pt x="64" y="15"/>
                    <a:pt x="64" y="15"/>
                  </a:cubicBezTo>
                  <a:close/>
                  <a:moveTo>
                    <a:pt x="64" y="15"/>
                  </a:moveTo>
                  <a:cubicBezTo>
                    <a:pt x="64" y="15"/>
                    <a:pt x="64" y="15"/>
                    <a:pt x="64" y="15"/>
                  </a:cubicBezTo>
                  <a:cubicBezTo>
                    <a:pt x="64" y="15"/>
                    <a:pt x="64" y="15"/>
                    <a:pt x="64" y="15"/>
                  </a:cubicBezTo>
                  <a:cubicBezTo>
                    <a:pt x="64" y="15"/>
                    <a:pt x="64" y="15"/>
                    <a:pt x="6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2" name="Freeform 74"/>
            <p:cNvSpPr/>
            <p:nvPr/>
          </p:nvSpPr>
          <p:spPr bwMode="auto">
            <a:xfrm>
              <a:off x="1598" y="2037"/>
              <a:ext cx="128" cy="107"/>
            </a:xfrm>
            <a:custGeom>
              <a:avLst/>
              <a:gdLst>
                <a:gd name="T0" fmla="*/ 0 w 128"/>
                <a:gd name="T1" fmla="*/ 48 h 107"/>
                <a:gd name="T2" fmla="*/ 16 w 128"/>
                <a:gd name="T3" fmla="*/ 40 h 107"/>
                <a:gd name="T4" fmla="*/ 32 w 128"/>
                <a:gd name="T5" fmla="*/ 72 h 107"/>
                <a:gd name="T6" fmla="*/ 72 w 128"/>
                <a:gd name="T7" fmla="*/ 0 h 107"/>
                <a:gd name="T8" fmla="*/ 108 w 128"/>
                <a:gd name="T9" fmla="*/ 52 h 107"/>
                <a:gd name="T10" fmla="*/ 112 w 128"/>
                <a:gd name="T11" fmla="*/ 24 h 107"/>
                <a:gd name="T12" fmla="*/ 128 w 128"/>
                <a:gd name="T13" fmla="*/ 28 h 107"/>
                <a:gd name="T14" fmla="*/ 116 w 128"/>
                <a:gd name="T15" fmla="*/ 91 h 107"/>
                <a:gd name="T16" fmla="*/ 72 w 128"/>
                <a:gd name="T17" fmla="*/ 32 h 107"/>
                <a:gd name="T18" fmla="*/ 32 w 128"/>
                <a:gd name="T19" fmla="*/ 107 h 107"/>
                <a:gd name="T20" fmla="*/ 0 w 128"/>
                <a:gd name="T21" fmla="*/ 48 h 107"/>
                <a:gd name="T22" fmla="*/ 0 w 128"/>
                <a:gd name="T23" fmla="*/ 4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07">
                  <a:moveTo>
                    <a:pt x="0" y="48"/>
                  </a:moveTo>
                  <a:lnTo>
                    <a:pt x="16" y="40"/>
                  </a:lnTo>
                  <a:lnTo>
                    <a:pt x="32" y="72"/>
                  </a:lnTo>
                  <a:lnTo>
                    <a:pt x="72" y="0"/>
                  </a:lnTo>
                  <a:lnTo>
                    <a:pt x="108" y="52"/>
                  </a:lnTo>
                  <a:lnTo>
                    <a:pt x="112" y="24"/>
                  </a:lnTo>
                  <a:lnTo>
                    <a:pt x="128" y="28"/>
                  </a:lnTo>
                  <a:lnTo>
                    <a:pt x="116" y="91"/>
                  </a:lnTo>
                  <a:lnTo>
                    <a:pt x="72" y="32"/>
                  </a:lnTo>
                  <a:lnTo>
                    <a:pt x="32" y="107"/>
                  </a:lnTo>
                  <a:lnTo>
                    <a:pt x="0" y="48"/>
                  </a:lnTo>
                  <a:lnTo>
                    <a:pt x="0"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3" name="Freeform 75"/>
            <p:cNvSpPr>
              <a:spLocks noEditPoints="1"/>
            </p:cNvSpPr>
            <p:nvPr/>
          </p:nvSpPr>
          <p:spPr bwMode="auto">
            <a:xfrm>
              <a:off x="1590" y="2021"/>
              <a:ext cx="148" cy="139"/>
            </a:xfrm>
            <a:custGeom>
              <a:avLst/>
              <a:gdLst>
                <a:gd name="T0" fmla="*/ 0 w 148"/>
                <a:gd name="T1" fmla="*/ 68 h 139"/>
                <a:gd name="T2" fmla="*/ 8 w 148"/>
                <a:gd name="T3" fmla="*/ 64 h 139"/>
                <a:gd name="T4" fmla="*/ 12 w 148"/>
                <a:gd name="T5" fmla="*/ 72 h 139"/>
                <a:gd name="T6" fmla="*/ 8 w 148"/>
                <a:gd name="T7" fmla="*/ 64 h 139"/>
                <a:gd name="T8" fmla="*/ 0 w 148"/>
                <a:gd name="T9" fmla="*/ 68 h 139"/>
                <a:gd name="T10" fmla="*/ 0 w 148"/>
                <a:gd name="T11" fmla="*/ 64 h 139"/>
                <a:gd name="T12" fmla="*/ 28 w 148"/>
                <a:gd name="T13" fmla="*/ 48 h 139"/>
                <a:gd name="T14" fmla="*/ 40 w 148"/>
                <a:gd name="T15" fmla="*/ 72 h 139"/>
                <a:gd name="T16" fmla="*/ 80 w 148"/>
                <a:gd name="T17" fmla="*/ 0 h 139"/>
                <a:gd name="T18" fmla="*/ 112 w 148"/>
                <a:gd name="T19" fmla="*/ 48 h 139"/>
                <a:gd name="T20" fmla="*/ 116 w 148"/>
                <a:gd name="T21" fmla="*/ 28 h 139"/>
                <a:gd name="T22" fmla="*/ 148 w 148"/>
                <a:gd name="T23" fmla="*/ 36 h 139"/>
                <a:gd name="T24" fmla="*/ 128 w 148"/>
                <a:gd name="T25" fmla="*/ 127 h 139"/>
                <a:gd name="T26" fmla="*/ 80 w 148"/>
                <a:gd name="T27" fmla="*/ 64 h 139"/>
                <a:gd name="T28" fmla="*/ 40 w 148"/>
                <a:gd name="T29" fmla="*/ 139 h 139"/>
                <a:gd name="T30" fmla="*/ 0 w 148"/>
                <a:gd name="T31" fmla="*/ 68 h 139"/>
                <a:gd name="T32" fmla="*/ 0 w 148"/>
                <a:gd name="T33" fmla="*/ 68 h 139"/>
                <a:gd name="T34" fmla="*/ 40 w 148"/>
                <a:gd name="T35" fmla="*/ 104 h 139"/>
                <a:gd name="T36" fmla="*/ 80 w 148"/>
                <a:gd name="T37" fmla="*/ 32 h 139"/>
                <a:gd name="T38" fmla="*/ 120 w 148"/>
                <a:gd name="T39" fmla="*/ 88 h 139"/>
                <a:gd name="T40" fmla="*/ 128 w 148"/>
                <a:gd name="T41" fmla="*/ 48 h 139"/>
                <a:gd name="T42" fmla="*/ 120 w 148"/>
                <a:gd name="T43" fmla="*/ 88 h 139"/>
                <a:gd name="T44" fmla="*/ 80 w 148"/>
                <a:gd name="T45" fmla="*/ 32 h 139"/>
                <a:gd name="T46" fmla="*/ 40 w 148"/>
                <a:gd name="T47" fmla="*/ 104 h 139"/>
                <a:gd name="T48" fmla="*/ 40 w 148"/>
                <a:gd name="T49" fmla="*/ 104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8" h="139">
                  <a:moveTo>
                    <a:pt x="0" y="68"/>
                  </a:moveTo>
                  <a:lnTo>
                    <a:pt x="8" y="64"/>
                  </a:lnTo>
                  <a:lnTo>
                    <a:pt x="12" y="72"/>
                  </a:lnTo>
                  <a:lnTo>
                    <a:pt x="8" y="64"/>
                  </a:lnTo>
                  <a:lnTo>
                    <a:pt x="0" y="68"/>
                  </a:lnTo>
                  <a:lnTo>
                    <a:pt x="0" y="64"/>
                  </a:lnTo>
                  <a:lnTo>
                    <a:pt x="28" y="48"/>
                  </a:lnTo>
                  <a:lnTo>
                    <a:pt x="40" y="72"/>
                  </a:lnTo>
                  <a:lnTo>
                    <a:pt x="80" y="0"/>
                  </a:lnTo>
                  <a:lnTo>
                    <a:pt x="112" y="48"/>
                  </a:lnTo>
                  <a:lnTo>
                    <a:pt x="116" y="28"/>
                  </a:lnTo>
                  <a:lnTo>
                    <a:pt x="148" y="36"/>
                  </a:lnTo>
                  <a:lnTo>
                    <a:pt x="128" y="127"/>
                  </a:lnTo>
                  <a:lnTo>
                    <a:pt x="80" y="64"/>
                  </a:lnTo>
                  <a:lnTo>
                    <a:pt x="40" y="139"/>
                  </a:lnTo>
                  <a:lnTo>
                    <a:pt x="0" y="68"/>
                  </a:lnTo>
                  <a:lnTo>
                    <a:pt x="0" y="68"/>
                  </a:lnTo>
                  <a:close/>
                  <a:moveTo>
                    <a:pt x="40" y="104"/>
                  </a:moveTo>
                  <a:lnTo>
                    <a:pt x="80" y="32"/>
                  </a:lnTo>
                  <a:lnTo>
                    <a:pt x="120" y="88"/>
                  </a:lnTo>
                  <a:lnTo>
                    <a:pt x="128" y="48"/>
                  </a:lnTo>
                  <a:lnTo>
                    <a:pt x="120" y="88"/>
                  </a:lnTo>
                  <a:lnTo>
                    <a:pt x="80" y="32"/>
                  </a:lnTo>
                  <a:lnTo>
                    <a:pt x="40" y="104"/>
                  </a:lnTo>
                  <a:lnTo>
                    <a:pt x="40"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4" name="Freeform 76"/>
            <p:cNvSpPr/>
            <p:nvPr/>
          </p:nvSpPr>
          <p:spPr bwMode="auto">
            <a:xfrm>
              <a:off x="1718" y="1870"/>
              <a:ext cx="503" cy="191"/>
            </a:xfrm>
            <a:custGeom>
              <a:avLst/>
              <a:gdLst>
                <a:gd name="T0" fmla="*/ 0 w 503"/>
                <a:gd name="T1" fmla="*/ 175 h 191"/>
                <a:gd name="T2" fmla="*/ 499 w 503"/>
                <a:gd name="T3" fmla="*/ 0 h 191"/>
                <a:gd name="T4" fmla="*/ 503 w 503"/>
                <a:gd name="T5" fmla="*/ 16 h 191"/>
                <a:gd name="T6" fmla="*/ 4 w 503"/>
                <a:gd name="T7" fmla="*/ 191 h 191"/>
                <a:gd name="T8" fmla="*/ 0 w 503"/>
                <a:gd name="T9" fmla="*/ 175 h 191"/>
                <a:gd name="T10" fmla="*/ 0 w 503"/>
                <a:gd name="T11" fmla="*/ 175 h 191"/>
              </a:gdLst>
              <a:ahLst/>
              <a:cxnLst>
                <a:cxn ang="0">
                  <a:pos x="T0" y="T1"/>
                </a:cxn>
                <a:cxn ang="0">
                  <a:pos x="T2" y="T3"/>
                </a:cxn>
                <a:cxn ang="0">
                  <a:pos x="T4" y="T5"/>
                </a:cxn>
                <a:cxn ang="0">
                  <a:pos x="T6" y="T7"/>
                </a:cxn>
                <a:cxn ang="0">
                  <a:pos x="T8" y="T9"/>
                </a:cxn>
                <a:cxn ang="0">
                  <a:pos x="T10" y="T11"/>
                </a:cxn>
              </a:cxnLst>
              <a:rect l="0" t="0" r="r" b="b"/>
              <a:pathLst>
                <a:path w="503" h="191">
                  <a:moveTo>
                    <a:pt x="0" y="175"/>
                  </a:moveTo>
                  <a:lnTo>
                    <a:pt x="499" y="0"/>
                  </a:lnTo>
                  <a:lnTo>
                    <a:pt x="503" y="16"/>
                  </a:lnTo>
                  <a:lnTo>
                    <a:pt x="4" y="191"/>
                  </a:lnTo>
                  <a:lnTo>
                    <a:pt x="0" y="175"/>
                  </a:lnTo>
                  <a:lnTo>
                    <a:pt x="0" y="1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5" name="Freeform 77"/>
            <p:cNvSpPr>
              <a:spLocks noEditPoints="1"/>
            </p:cNvSpPr>
            <p:nvPr/>
          </p:nvSpPr>
          <p:spPr bwMode="auto">
            <a:xfrm>
              <a:off x="1706" y="1858"/>
              <a:ext cx="527" cy="211"/>
            </a:xfrm>
            <a:custGeom>
              <a:avLst/>
              <a:gdLst>
                <a:gd name="T0" fmla="*/ 8 w 527"/>
                <a:gd name="T1" fmla="*/ 207 h 211"/>
                <a:gd name="T2" fmla="*/ 4 w 527"/>
                <a:gd name="T3" fmla="*/ 191 h 211"/>
                <a:gd name="T4" fmla="*/ 12 w 527"/>
                <a:gd name="T5" fmla="*/ 187 h 211"/>
                <a:gd name="T6" fmla="*/ 12 w 527"/>
                <a:gd name="T7" fmla="*/ 195 h 211"/>
                <a:gd name="T8" fmla="*/ 12 w 527"/>
                <a:gd name="T9" fmla="*/ 187 h 211"/>
                <a:gd name="T10" fmla="*/ 4 w 527"/>
                <a:gd name="T11" fmla="*/ 191 h 211"/>
                <a:gd name="T12" fmla="*/ 0 w 527"/>
                <a:gd name="T13" fmla="*/ 183 h 211"/>
                <a:gd name="T14" fmla="*/ 515 w 527"/>
                <a:gd name="T15" fmla="*/ 0 h 211"/>
                <a:gd name="T16" fmla="*/ 527 w 527"/>
                <a:gd name="T17" fmla="*/ 32 h 211"/>
                <a:gd name="T18" fmla="*/ 12 w 527"/>
                <a:gd name="T19" fmla="*/ 211 h 211"/>
                <a:gd name="T20" fmla="*/ 8 w 527"/>
                <a:gd name="T21" fmla="*/ 207 h 211"/>
                <a:gd name="T22" fmla="*/ 8 w 527"/>
                <a:gd name="T23" fmla="*/ 207 h 211"/>
                <a:gd name="T24" fmla="*/ 20 w 527"/>
                <a:gd name="T25" fmla="*/ 191 h 211"/>
                <a:gd name="T26" fmla="*/ 507 w 527"/>
                <a:gd name="T27" fmla="*/ 20 h 211"/>
                <a:gd name="T28" fmla="*/ 507 w 527"/>
                <a:gd name="T29" fmla="*/ 20 h 211"/>
                <a:gd name="T30" fmla="*/ 20 w 527"/>
                <a:gd name="T31" fmla="*/ 191 h 211"/>
                <a:gd name="T32" fmla="*/ 20 w 527"/>
                <a:gd name="T33" fmla="*/ 191 h 211"/>
                <a:gd name="T34" fmla="*/ 20 w 527"/>
                <a:gd name="T35" fmla="*/ 19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27" h="211">
                  <a:moveTo>
                    <a:pt x="8" y="207"/>
                  </a:moveTo>
                  <a:lnTo>
                    <a:pt x="4" y="191"/>
                  </a:lnTo>
                  <a:lnTo>
                    <a:pt x="12" y="187"/>
                  </a:lnTo>
                  <a:lnTo>
                    <a:pt x="12" y="195"/>
                  </a:lnTo>
                  <a:lnTo>
                    <a:pt x="12" y="187"/>
                  </a:lnTo>
                  <a:lnTo>
                    <a:pt x="4" y="191"/>
                  </a:lnTo>
                  <a:lnTo>
                    <a:pt x="0" y="183"/>
                  </a:lnTo>
                  <a:lnTo>
                    <a:pt x="515" y="0"/>
                  </a:lnTo>
                  <a:lnTo>
                    <a:pt x="527" y="32"/>
                  </a:lnTo>
                  <a:lnTo>
                    <a:pt x="12" y="211"/>
                  </a:lnTo>
                  <a:lnTo>
                    <a:pt x="8" y="207"/>
                  </a:lnTo>
                  <a:lnTo>
                    <a:pt x="8" y="207"/>
                  </a:lnTo>
                  <a:close/>
                  <a:moveTo>
                    <a:pt x="20" y="191"/>
                  </a:moveTo>
                  <a:lnTo>
                    <a:pt x="507" y="20"/>
                  </a:lnTo>
                  <a:lnTo>
                    <a:pt x="507" y="20"/>
                  </a:lnTo>
                  <a:lnTo>
                    <a:pt x="20" y="191"/>
                  </a:lnTo>
                  <a:lnTo>
                    <a:pt x="20" y="191"/>
                  </a:lnTo>
                  <a:lnTo>
                    <a:pt x="20" y="1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6" name="Freeform 78"/>
            <p:cNvSpPr/>
            <p:nvPr/>
          </p:nvSpPr>
          <p:spPr bwMode="auto">
            <a:xfrm>
              <a:off x="1202" y="2121"/>
              <a:ext cx="380" cy="286"/>
            </a:xfrm>
            <a:custGeom>
              <a:avLst/>
              <a:gdLst>
                <a:gd name="T0" fmla="*/ 0 w 380"/>
                <a:gd name="T1" fmla="*/ 270 h 286"/>
                <a:gd name="T2" fmla="*/ 372 w 380"/>
                <a:gd name="T3" fmla="*/ 0 h 286"/>
                <a:gd name="T4" fmla="*/ 380 w 380"/>
                <a:gd name="T5" fmla="*/ 11 h 286"/>
                <a:gd name="T6" fmla="*/ 12 w 380"/>
                <a:gd name="T7" fmla="*/ 286 h 286"/>
                <a:gd name="T8" fmla="*/ 0 w 380"/>
                <a:gd name="T9" fmla="*/ 270 h 286"/>
                <a:gd name="T10" fmla="*/ 0 w 380"/>
                <a:gd name="T11" fmla="*/ 270 h 286"/>
              </a:gdLst>
              <a:ahLst/>
              <a:cxnLst>
                <a:cxn ang="0">
                  <a:pos x="T0" y="T1"/>
                </a:cxn>
                <a:cxn ang="0">
                  <a:pos x="T2" y="T3"/>
                </a:cxn>
                <a:cxn ang="0">
                  <a:pos x="T4" y="T5"/>
                </a:cxn>
                <a:cxn ang="0">
                  <a:pos x="T6" y="T7"/>
                </a:cxn>
                <a:cxn ang="0">
                  <a:pos x="T8" y="T9"/>
                </a:cxn>
                <a:cxn ang="0">
                  <a:pos x="T10" y="T11"/>
                </a:cxn>
              </a:cxnLst>
              <a:rect l="0" t="0" r="r" b="b"/>
              <a:pathLst>
                <a:path w="380" h="286">
                  <a:moveTo>
                    <a:pt x="0" y="270"/>
                  </a:moveTo>
                  <a:lnTo>
                    <a:pt x="372" y="0"/>
                  </a:lnTo>
                  <a:lnTo>
                    <a:pt x="380" y="11"/>
                  </a:lnTo>
                  <a:lnTo>
                    <a:pt x="12" y="286"/>
                  </a:lnTo>
                  <a:lnTo>
                    <a:pt x="0" y="270"/>
                  </a:lnTo>
                  <a:lnTo>
                    <a:pt x="0" y="27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7" name="Freeform 79"/>
            <p:cNvSpPr>
              <a:spLocks noEditPoints="1"/>
            </p:cNvSpPr>
            <p:nvPr/>
          </p:nvSpPr>
          <p:spPr bwMode="auto">
            <a:xfrm>
              <a:off x="1190" y="2109"/>
              <a:ext cx="404" cy="306"/>
            </a:xfrm>
            <a:custGeom>
              <a:avLst/>
              <a:gdLst>
                <a:gd name="T0" fmla="*/ 8 w 404"/>
                <a:gd name="T1" fmla="*/ 286 h 306"/>
                <a:gd name="T2" fmla="*/ 12 w 404"/>
                <a:gd name="T3" fmla="*/ 282 h 306"/>
                <a:gd name="T4" fmla="*/ 16 w 404"/>
                <a:gd name="T5" fmla="*/ 290 h 306"/>
                <a:gd name="T6" fmla="*/ 12 w 404"/>
                <a:gd name="T7" fmla="*/ 282 h 306"/>
                <a:gd name="T8" fmla="*/ 8 w 404"/>
                <a:gd name="T9" fmla="*/ 286 h 306"/>
                <a:gd name="T10" fmla="*/ 0 w 404"/>
                <a:gd name="T11" fmla="*/ 282 h 306"/>
                <a:gd name="T12" fmla="*/ 384 w 404"/>
                <a:gd name="T13" fmla="*/ 0 h 306"/>
                <a:gd name="T14" fmla="*/ 404 w 404"/>
                <a:gd name="T15" fmla="*/ 23 h 306"/>
                <a:gd name="T16" fmla="*/ 20 w 404"/>
                <a:gd name="T17" fmla="*/ 306 h 306"/>
                <a:gd name="T18" fmla="*/ 8 w 404"/>
                <a:gd name="T19" fmla="*/ 286 h 306"/>
                <a:gd name="T20" fmla="*/ 8 w 404"/>
                <a:gd name="T21" fmla="*/ 286 h 306"/>
                <a:gd name="T22" fmla="*/ 24 w 404"/>
                <a:gd name="T23" fmla="*/ 286 h 306"/>
                <a:gd name="T24" fmla="*/ 384 w 404"/>
                <a:gd name="T25" fmla="*/ 23 h 306"/>
                <a:gd name="T26" fmla="*/ 24 w 404"/>
                <a:gd name="T27" fmla="*/ 286 h 306"/>
                <a:gd name="T28" fmla="*/ 24 w 404"/>
                <a:gd name="T29" fmla="*/ 286 h 306"/>
                <a:gd name="T30" fmla="*/ 24 w 404"/>
                <a:gd name="T31" fmla="*/ 28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4" h="306">
                  <a:moveTo>
                    <a:pt x="8" y="286"/>
                  </a:moveTo>
                  <a:lnTo>
                    <a:pt x="12" y="282"/>
                  </a:lnTo>
                  <a:lnTo>
                    <a:pt x="16" y="290"/>
                  </a:lnTo>
                  <a:lnTo>
                    <a:pt x="12" y="282"/>
                  </a:lnTo>
                  <a:lnTo>
                    <a:pt x="8" y="286"/>
                  </a:lnTo>
                  <a:lnTo>
                    <a:pt x="0" y="282"/>
                  </a:lnTo>
                  <a:lnTo>
                    <a:pt x="384" y="0"/>
                  </a:lnTo>
                  <a:lnTo>
                    <a:pt x="404" y="23"/>
                  </a:lnTo>
                  <a:lnTo>
                    <a:pt x="20" y="306"/>
                  </a:lnTo>
                  <a:lnTo>
                    <a:pt x="8" y="286"/>
                  </a:lnTo>
                  <a:lnTo>
                    <a:pt x="8" y="286"/>
                  </a:lnTo>
                  <a:close/>
                  <a:moveTo>
                    <a:pt x="24" y="286"/>
                  </a:moveTo>
                  <a:lnTo>
                    <a:pt x="384" y="23"/>
                  </a:lnTo>
                  <a:lnTo>
                    <a:pt x="24" y="286"/>
                  </a:lnTo>
                  <a:lnTo>
                    <a:pt x="24" y="286"/>
                  </a:lnTo>
                  <a:lnTo>
                    <a:pt x="24" y="2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8" name="Freeform 80"/>
            <p:cNvSpPr>
              <a:spLocks noEditPoints="1"/>
            </p:cNvSpPr>
            <p:nvPr/>
          </p:nvSpPr>
          <p:spPr bwMode="auto">
            <a:xfrm>
              <a:off x="1270" y="2340"/>
              <a:ext cx="20" cy="47"/>
            </a:xfrm>
            <a:custGeom>
              <a:avLst/>
              <a:gdLst>
                <a:gd name="T0" fmla="*/ 0 w 5"/>
                <a:gd name="T1" fmla="*/ 5 h 12"/>
                <a:gd name="T2" fmla="*/ 0 w 5"/>
                <a:gd name="T3" fmla="*/ 2 h 12"/>
                <a:gd name="T4" fmla="*/ 0 w 5"/>
                <a:gd name="T5" fmla="*/ 2 h 12"/>
                <a:gd name="T6" fmla="*/ 0 w 5"/>
                <a:gd name="T7" fmla="*/ 2 h 12"/>
                <a:gd name="T8" fmla="*/ 0 w 5"/>
                <a:gd name="T9" fmla="*/ 2 h 12"/>
                <a:gd name="T10" fmla="*/ 1 w 5"/>
                <a:gd name="T11" fmla="*/ 0 h 12"/>
                <a:gd name="T12" fmla="*/ 1 w 5"/>
                <a:gd name="T13" fmla="*/ 0 h 12"/>
                <a:gd name="T14" fmla="*/ 2 w 5"/>
                <a:gd name="T15" fmla="*/ 0 h 12"/>
                <a:gd name="T16" fmla="*/ 2 w 5"/>
                <a:gd name="T17" fmla="*/ 0 h 12"/>
                <a:gd name="T18" fmla="*/ 4 w 5"/>
                <a:gd name="T19" fmla="*/ 1 h 12"/>
                <a:gd name="T20" fmla="*/ 4 w 5"/>
                <a:gd name="T21" fmla="*/ 1 h 12"/>
                <a:gd name="T22" fmla="*/ 4 w 5"/>
                <a:gd name="T23" fmla="*/ 2 h 12"/>
                <a:gd name="T24" fmla="*/ 4 w 5"/>
                <a:gd name="T25" fmla="*/ 2 h 12"/>
                <a:gd name="T26" fmla="*/ 4 w 5"/>
                <a:gd name="T27" fmla="*/ 5 h 12"/>
                <a:gd name="T28" fmla="*/ 4 w 5"/>
                <a:gd name="T29" fmla="*/ 5 h 12"/>
                <a:gd name="T30" fmla="*/ 5 w 5"/>
                <a:gd name="T31" fmla="*/ 9 h 12"/>
                <a:gd name="T32" fmla="*/ 5 w 5"/>
                <a:gd name="T33" fmla="*/ 9 h 12"/>
                <a:gd name="T34" fmla="*/ 2 w 5"/>
                <a:gd name="T35" fmla="*/ 12 h 12"/>
                <a:gd name="T36" fmla="*/ 0 w 5"/>
                <a:gd name="T37" fmla="*/ 5 h 12"/>
                <a:gd name="T38" fmla="*/ 4 w 5"/>
                <a:gd name="T39" fmla="*/ 3 h 12"/>
                <a:gd name="T40" fmla="*/ 2 w 5"/>
                <a:gd name="T41" fmla="*/ 2 h 12"/>
                <a:gd name="T42" fmla="*/ 4 w 5"/>
                <a:gd name="T43" fmla="*/ 3 h 12"/>
                <a:gd name="T44" fmla="*/ 2 w 5"/>
                <a:gd name="T45" fmla="*/ 2 h 12"/>
                <a:gd name="T46" fmla="*/ 2 w 5"/>
                <a:gd name="T47" fmla="*/ 2 h 12"/>
                <a:gd name="T48" fmla="*/ 2 w 5"/>
                <a:gd name="T49" fmla="*/ 2 h 12"/>
                <a:gd name="T50" fmla="*/ 2 w 5"/>
                <a:gd name="T51"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12">
                  <a:moveTo>
                    <a:pt x="0" y="5"/>
                  </a:moveTo>
                  <a:cubicBezTo>
                    <a:pt x="0" y="4"/>
                    <a:pt x="0" y="3"/>
                    <a:pt x="0" y="2"/>
                  </a:cubicBezTo>
                  <a:cubicBezTo>
                    <a:pt x="0" y="2"/>
                    <a:pt x="0" y="2"/>
                    <a:pt x="0" y="2"/>
                  </a:cubicBezTo>
                  <a:cubicBezTo>
                    <a:pt x="0" y="2"/>
                    <a:pt x="0" y="2"/>
                    <a:pt x="0" y="2"/>
                  </a:cubicBezTo>
                  <a:cubicBezTo>
                    <a:pt x="0" y="2"/>
                    <a:pt x="0" y="2"/>
                    <a:pt x="0" y="2"/>
                  </a:cubicBezTo>
                  <a:cubicBezTo>
                    <a:pt x="0" y="1"/>
                    <a:pt x="0" y="1"/>
                    <a:pt x="1" y="0"/>
                  </a:cubicBezTo>
                  <a:cubicBezTo>
                    <a:pt x="1" y="0"/>
                    <a:pt x="1" y="0"/>
                    <a:pt x="1" y="0"/>
                  </a:cubicBezTo>
                  <a:cubicBezTo>
                    <a:pt x="1" y="0"/>
                    <a:pt x="2" y="0"/>
                    <a:pt x="2" y="0"/>
                  </a:cubicBezTo>
                  <a:cubicBezTo>
                    <a:pt x="2" y="0"/>
                    <a:pt x="2" y="0"/>
                    <a:pt x="2" y="0"/>
                  </a:cubicBezTo>
                  <a:cubicBezTo>
                    <a:pt x="4" y="0"/>
                    <a:pt x="4" y="1"/>
                    <a:pt x="4" y="1"/>
                  </a:cubicBezTo>
                  <a:cubicBezTo>
                    <a:pt x="4" y="1"/>
                    <a:pt x="4" y="1"/>
                    <a:pt x="4" y="1"/>
                  </a:cubicBezTo>
                  <a:cubicBezTo>
                    <a:pt x="4" y="2"/>
                    <a:pt x="4" y="2"/>
                    <a:pt x="4" y="2"/>
                  </a:cubicBezTo>
                  <a:cubicBezTo>
                    <a:pt x="4" y="2"/>
                    <a:pt x="4" y="2"/>
                    <a:pt x="4" y="2"/>
                  </a:cubicBezTo>
                  <a:cubicBezTo>
                    <a:pt x="4" y="3"/>
                    <a:pt x="4" y="4"/>
                    <a:pt x="4" y="5"/>
                  </a:cubicBezTo>
                  <a:cubicBezTo>
                    <a:pt x="4" y="5"/>
                    <a:pt x="4" y="5"/>
                    <a:pt x="4" y="5"/>
                  </a:cubicBezTo>
                  <a:cubicBezTo>
                    <a:pt x="4" y="7"/>
                    <a:pt x="4" y="8"/>
                    <a:pt x="5" y="9"/>
                  </a:cubicBezTo>
                  <a:cubicBezTo>
                    <a:pt x="5" y="9"/>
                    <a:pt x="5" y="9"/>
                    <a:pt x="5" y="9"/>
                  </a:cubicBezTo>
                  <a:cubicBezTo>
                    <a:pt x="2" y="12"/>
                    <a:pt x="2" y="12"/>
                    <a:pt x="2" y="12"/>
                  </a:cubicBezTo>
                  <a:cubicBezTo>
                    <a:pt x="0" y="10"/>
                    <a:pt x="0" y="7"/>
                    <a:pt x="0" y="5"/>
                  </a:cubicBezTo>
                  <a:close/>
                  <a:moveTo>
                    <a:pt x="4" y="3"/>
                  </a:moveTo>
                  <a:cubicBezTo>
                    <a:pt x="2" y="2"/>
                    <a:pt x="2" y="2"/>
                    <a:pt x="2" y="2"/>
                  </a:cubicBezTo>
                  <a:cubicBezTo>
                    <a:pt x="4" y="3"/>
                    <a:pt x="4" y="3"/>
                    <a:pt x="4" y="3"/>
                  </a:cubicBezTo>
                  <a:close/>
                  <a:moveTo>
                    <a:pt x="2" y="2"/>
                  </a:moveTo>
                  <a:cubicBezTo>
                    <a:pt x="2" y="2"/>
                    <a:pt x="2" y="2"/>
                    <a:pt x="2" y="2"/>
                  </a:cubicBezTo>
                  <a:cubicBezTo>
                    <a:pt x="2" y="2"/>
                    <a:pt x="2" y="2"/>
                    <a:pt x="2" y="2"/>
                  </a:cubicBezTo>
                  <a:cubicBezTo>
                    <a:pt x="2" y="2"/>
                    <a:pt x="2"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89" name="Freeform 81"/>
            <p:cNvSpPr>
              <a:spLocks noEditPoints="1"/>
            </p:cNvSpPr>
            <p:nvPr/>
          </p:nvSpPr>
          <p:spPr bwMode="auto">
            <a:xfrm>
              <a:off x="1262" y="2332"/>
              <a:ext cx="40" cy="67"/>
            </a:xfrm>
            <a:custGeom>
              <a:avLst/>
              <a:gdLst>
                <a:gd name="T0" fmla="*/ 3 w 10"/>
                <a:gd name="T1" fmla="*/ 15 h 17"/>
                <a:gd name="T2" fmla="*/ 0 w 10"/>
                <a:gd name="T3" fmla="*/ 7 h 17"/>
                <a:gd name="T4" fmla="*/ 0 w 10"/>
                <a:gd name="T5" fmla="*/ 7 h 17"/>
                <a:gd name="T6" fmla="*/ 2 w 10"/>
                <a:gd name="T7" fmla="*/ 7 h 17"/>
                <a:gd name="T8" fmla="*/ 0 w 10"/>
                <a:gd name="T9" fmla="*/ 7 h 17"/>
                <a:gd name="T10" fmla="*/ 0 w 10"/>
                <a:gd name="T11" fmla="*/ 4 h 17"/>
                <a:gd name="T12" fmla="*/ 0 w 10"/>
                <a:gd name="T13" fmla="*/ 4 h 17"/>
                <a:gd name="T14" fmla="*/ 0 w 10"/>
                <a:gd name="T15" fmla="*/ 4 h 17"/>
                <a:gd name="T16" fmla="*/ 0 w 10"/>
                <a:gd name="T17" fmla="*/ 4 h 17"/>
                <a:gd name="T18" fmla="*/ 1 w 10"/>
                <a:gd name="T19" fmla="*/ 1 h 17"/>
                <a:gd name="T20" fmla="*/ 1 w 10"/>
                <a:gd name="T21" fmla="*/ 1 h 17"/>
                <a:gd name="T22" fmla="*/ 4 w 10"/>
                <a:gd name="T23" fmla="*/ 0 h 17"/>
                <a:gd name="T24" fmla="*/ 4 w 10"/>
                <a:gd name="T25" fmla="*/ 0 h 17"/>
                <a:gd name="T26" fmla="*/ 8 w 10"/>
                <a:gd name="T27" fmla="*/ 3 h 17"/>
                <a:gd name="T28" fmla="*/ 8 w 10"/>
                <a:gd name="T29" fmla="*/ 3 h 17"/>
                <a:gd name="T30" fmla="*/ 8 w 10"/>
                <a:gd name="T31" fmla="*/ 4 h 17"/>
                <a:gd name="T32" fmla="*/ 8 w 10"/>
                <a:gd name="T33" fmla="*/ 4 h 17"/>
                <a:gd name="T34" fmla="*/ 8 w 10"/>
                <a:gd name="T35" fmla="*/ 4 h 17"/>
                <a:gd name="T36" fmla="*/ 8 w 10"/>
                <a:gd name="T37" fmla="*/ 4 h 17"/>
                <a:gd name="T38" fmla="*/ 8 w 10"/>
                <a:gd name="T39" fmla="*/ 8 h 17"/>
                <a:gd name="T40" fmla="*/ 8 w 10"/>
                <a:gd name="T41" fmla="*/ 8 h 17"/>
                <a:gd name="T42" fmla="*/ 8 w 10"/>
                <a:gd name="T43" fmla="*/ 8 h 17"/>
                <a:gd name="T44" fmla="*/ 8 w 10"/>
                <a:gd name="T45" fmla="*/ 9 h 17"/>
                <a:gd name="T46" fmla="*/ 8 w 10"/>
                <a:gd name="T47" fmla="*/ 9 h 17"/>
                <a:gd name="T48" fmla="*/ 8 w 10"/>
                <a:gd name="T49" fmla="*/ 9 h 17"/>
                <a:gd name="T50" fmla="*/ 10 w 10"/>
                <a:gd name="T51" fmla="*/ 11 h 17"/>
                <a:gd name="T52" fmla="*/ 4 w 10"/>
                <a:gd name="T53" fmla="*/ 17 h 17"/>
                <a:gd name="T54" fmla="*/ 3 w 10"/>
                <a:gd name="T55" fmla="*/ 15 h 17"/>
                <a:gd name="T56" fmla="*/ 4 w 10"/>
                <a:gd name="T57" fmla="*/ 9 h 17"/>
                <a:gd name="T58" fmla="*/ 4 w 10"/>
                <a:gd name="T59" fmla="*/ 8 h 17"/>
                <a:gd name="T60" fmla="*/ 4 w 10"/>
                <a:gd name="T61" fmla="*/ 8 h 17"/>
                <a:gd name="T62" fmla="*/ 4 w 10"/>
                <a:gd name="T63" fmla="*/ 9 h 17"/>
                <a:gd name="T64" fmla="*/ 4 w 10"/>
                <a:gd name="T65" fmla="*/ 7 h 17"/>
                <a:gd name="T66" fmla="*/ 4 w 10"/>
                <a:gd name="T67" fmla="*/ 6 h 17"/>
                <a:gd name="T68" fmla="*/ 4 w 10"/>
                <a:gd name="T69" fmla="*/ 6 h 17"/>
                <a:gd name="T70" fmla="*/ 4 w 10"/>
                <a:gd name="T71" fmla="*/ 6 h 17"/>
                <a:gd name="T72" fmla="*/ 4 w 10"/>
                <a:gd name="T73" fmla="*/ 7 h 17"/>
                <a:gd name="T74" fmla="*/ 6 w 10"/>
                <a:gd name="T75" fmla="*/ 5 h 17"/>
                <a:gd name="T76" fmla="*/ 7 w 10"/>
                <a:gd name="T77" fmla="*/ 4 h 17"/>
                <a:gd name="T78" fmla="*/ 6 w 10"/>
                <a:gd name="T79" fmla="*/ 5 h 17"/>
                <a:gd name="T80" fmla="*/ 6 w 10"/>
                <a:gd name="T81" fmla="*/ 5 h 17"/>
                <a:gd name="T82" fmla="*/ 7 w 10"/>
                <a:gd name="T83" fmla="*/ 4 h 17"/>
                <a:gd name="T84" fmla="*/ 6 w 10"/>
                <a:gd name="T85"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 h="17">
                  <a:moveTo>
                    <a:pt x="3" y="15"/>
                  </a:moveTo>
                  <a:cubicBezTo>
                    <a:pt x="0" y="13"/>
                    <a:pt x="0" y="9"/>
                    <a:pt x="0" y="7"/>
                  </a:cubicBezTo>
                  <a:cubicBezTo>
                    <a:pt x="0" y="7"/>
                    <a:pt x="0" y="7"/>
                    <a:pt x="0" y="7"/>
                  </a:cubicBezTo>
                  <a:cubicBezTo>
                    <a:pt x="2" y="7"/>
                    <a:pt x="2" y="7"/>
                    <a:pt x="2" y="7"/>
                  </a:cubicBezTo>
                  <a:cubicBezTo>
                    <a:pt x="0" y="7"/>
                    <a:pt x="0" y="7"/>
                    <a:pt x="0" y="7"/>
                  </a:cubicBezTo>
                  <a:cubicBezTo>
                    <a:pt x="0" y="6"/>
                    <a:pt x="0" y="5"/>
                    <a:pt x="0" y="4"/>
                  </a:cubicBezTo>
                  <a:cubicBezTo>
                    <a:pt x="0" y="4"/>
                    <a:pt x="0" y="4"/>
                    <a:pt x="0" y="4"/>
                  </a:cubicBezTo>
                  <a:cubicBezTo>
                    <a:pt x="0" y="4"/>
                    <a:pt x="0" y="4"/>
                    <a:pt x="0" y="4"/>
                  </a:cubicBezTo>
                  <a:cubicBezTo>
                    <a:pt x="0" y="4"/>
                    <a:pt x="0" y="4"/>
                    <a:pt x="0" y="4"/>
                  </a:cubicBezTo>
                  <a:cubicBezTo>
                    <a:pt x="0" y="2"/>
                    <a:pt x="1" y="2"/>
                    <a:pt x="1" y="1"/>
                  </a:cubicBezTo>
                  <a:cubicBezTo>
                    <a:pt x="1" y="1"/>
                    <a:pt x="1" y="1"/>
                    <a:pt x="1" y="1"/>
                  </a:cubicBezTo>
                  <a:cubicBezTo>
                    <a:pt x="2" y="0"/>
                    <a:pt x="3" y="0"/>
                    <a:pt x="4" y="0"/>
                  </a:cubicBezTo>
                  <a:cubicBezTo>
                    <a:pt x="4" y="0"/>
                    <a:pt x="4" y="0"/>
                    <a:pt x="4" y="0"/>
                  </a:cubicBezTo>
                  <a:cubicBezTo>
                    <a:pt x="7" y="0"/>
                    <a:pt x="8" y="2"/>
                    <a:pt x="8" y="3"/>
                  </a:cubicBezTo>
                  <a:cubicBezTo>
                    <a:pt x="8" y="3"/>
                    <a:pt x="8" y="3"/>
                    <a:pt x="8" y="3"/>
                  </a:cubicBezTo>
                  <a:cubicBezTo>
                    <a:pt x="8" y="3"/>
                    <a:pt x="8" y="4"/>
                    <a:pt x="8" y="4"/>
                  </a:cubicBezTo>
                  <a:cubicBezTo>
                    <a:pt x="8" y="4"/>
                    <a:pt x="8" y="4"/>
                    <a:pt x="8" y="4"/>
                  </a:cubicBezTo>
                  <a:cubicBezTo>
                    <a:pt x="8" y="4"/>
                    <a:pt x="8" y="4"/>
                    <a:pt x="8" y="4"/>
                  </a:cubicBezTo>
                  <a:cubicBezTo>
                    <a:pt x="8" y="4"/>
                    <a:pt x="8" y="4"/>
                    <a:pt x="8" y="4"/>
                  </a:cubicBezTo>
                  <a:cubicBezTo>
                    <a:pt x="8" y="5"/>
                    <a:pt x="8" y="6"/>
                    <a:pt x="8" y="8"/>
                  </a:cubicBezTo>
                  <a:cubicBezTo>
                    <a:pt x="8" y="8"/>
                    <a:pt x="8" y="8"/>
                    <a:pt x="8" y="8"/>
                  </a:cubicBezTo>
                  <a:cubicBezTo>
                    <a:pt x="8" y="8"/>
                    <a:pt x="8" y="8"/>
                    <a:pt x="8" y="8"/>
                  </a:cubicBezTo>
                  <a:cubicBezTo>
                    <a:pt x="8" y="8"/>
                    <a:pt x="8" y="9"/>
                    <a:pt x="8" y="9"/>
                  </a:cubicBezTo>
                  <a:cubicBezTo>
                    <a:pt x="8" y="9"/>
                    <a:pt x="8" y="9"/>
                    <a:pt x="8" y="9"/>
                  </a:cubicBezTo>
                  <a:cubicBezTo>
                    <a:pt x="8" y="9"/>
                    <a:pt x="8" y="9"/>
                    <a:pt x="8" y="9"/>
                  </a:cubicBezTo>
                  <a:cubicBezTo>
                    <a:pt x="10" y="11"/>
                    <a:pt x="10" y="11"/>
                    <a:pt x="10" y="11"/>
                  </a:cubicBezTo>
                  <a:cubicBezTo>
                    <a:pt x="4" y="17"/>
                    <a:pt x="4" y="17"/>
                    <a:pt x="4" y="17"/>
                  </a:cubicBezTo>
                  <a:cubicBezTo>
                    <a:pt x="3" y="15"/>
                    <a:pt x="3" y="15"/>
                    <a:pt x="3" y="15"/>
                  </a:cubicBezTo>
                  <a:close/>
                  <a:moveTo>
                    <a:pt x="4" y="9"/>
                  </a:moveTo>
                  <a:cubicBezTo>
                    <a:pt x="4" y="9"/>
                    <a:pt x="4" y="8"/>
                    <a:pt x="4" y="8"/>
                  </a:cubicBezTo>
                  <a:cubicBezTo>
                    <a:pt x="4" y="8"/>
                    <a:pt x="4" y="8"/>
                    <a:pt x="4" y="8"/>
                  </a:cubicBezTo>
                  <a:cubicBezTo>
                    <a:pt x="4" y="8"/>
                    <a:pt x="4" y="9"/>
                    <a:pt x="4" y="9"/>
                  </a:cubicBezTo>
                  <a:close/>
                  <a:moveTo>
                    <a:pt x="4" y="7"/>
                  </a:moveTo>
                  <a:cubicBezTo>
                    <a:pt x="4" y="7"/>
                    <a:pt x="4" y="7"/>
                    <a:pt x="4" y="6"/>
                  </a:cubicBezTo>
                  <a:cubicBezTo>
                    <a:pt x="4" y="6"/>
                    <a:pt x="4" y="6"/>
                    <a:pt x="4" y="6"/>
                  </a:cubicBezTo>
                  <a:cubicBezTo>
                    <a:pt x="4" y="6"/>
                    <a:pt x="4" y="6"/>
                    <a:pt x="4" y="6"/>
                  </a:cubicBezTo>
                  <a:cubicBezTo>
                    <a:pt x="4" y="7"/>
                    <a:pt x="4" y="7"/>
                    <a:pt x="4" y="7"/>
                  </a:cubicBezTo>
                  <a:close/>
                  <a:moveTo>
                    <a:pt x="6" y="5"/>
                  </a:moveTo>
                  <a:cubicBezTo>
                    <a:pt x="7" y="4"/>
                    <a:pt x="7" y="4"/>
                    <a:pt x="7" y="4"/>
                  </a:cubicBezTo>
                  <a:cubicBezTo>
                    <a:pt x="6" y="5"/>
                    <a:pt x="6" y="5"/>
                    <a:pt x="6" y="5"/>
                  </a:cubicBezTo>
                  <a:close/>
                  <a:moveTo>
                    <a:pt x="6" y="5"/>
                  </a:moveTo>
                  <a:cubicBezTo>
                    <a:pt x="7" y="4"/>
                    <a:pt x="7" y="4"/>
                    <a:pt x="7" y="4"/>
                  </a:cubicBezTo>
                  <a:cubicBezTo>
                    <a:pt x="6" y="5"/>
                    <a:pt x="6" y="5"/>
                    <a:pt x="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0" name="Freeform 82"/>
            <p:cNvSpPr>
              <a:spLocks noEditPoints="1"/>
            </p:cNvSpPr>
            <p:nvPr/>
          </p:nvSpPr>
          <p:spPr bwMode="auto">
            <a:xfrm>
              <a:off x="1654" y="2065"/>
              <a:ext cx="104" cy="374"/>
            </a:xfrm>
            <a:custGeom>
              <a:avLst/>
              <a:gdLst>
                <a:gd name="T0" fmla="*/ 24 w 104"/>
                <a:gd name="T1" fmla="*/ 287 h 374"/>
                <a:gd name="T2" fmla="*/ 32 w 104"/>
                <a:gd name="T3" fmla="*/ 283 h 374"/>
                <a:gd name="T4" fmla="*/ 40 w 104"/>
                <a:gd name="T5" fmla="*/ 283 h 374"/>
                <a:gd name="T6" fmla="*/ 32 w 104"/>
                <a:gd name="T7" fmla="*/ 283 h 374"/>
                <a:gd name="T8" fmla="*/ 24 w 104"/>
                <a:gd name="T9" fmla="*/ 287 h 374"/>
                <a:gd name="T10" fmla="*/ 24 w 104"/>
                <a:gd name="T11" fmla="*/ 287 h 374"/>
                <a:gd name="T12" fmla="*/ 0 w 104"/>
                <a:gd name="T13" fmla="*/ 0 h 374"/>
                <a:gd name="T14" fmla="*/ 16 w 104"/>
                <a:gd name="T15" fmla="*/ 0 h 374"/>
                <a:gd name="T16" fmla="*/ 104 w 104"/>
                <a:gd name="T17" fmla="*/ 283 h 374"/>
                <a:gd name="T18" fmla="*/ 104 w 104"/>
                <a:gd name="T19" fmla="*/ 374 h 374"/>
                <a:gd name="T20" fmla="*/ 24 w 104"/>
                <a:gd name="T21" fmla="*/ 287 h 374"/>
                <a:gd name="T22" fmla="*/ 24 w 104"/>
                <a:gd name="T23" fmla="*/ 287 h 374"/>
                <a:gd name="T24" fmla="*/ 88 w 104"/>
                <a:gd name="T25" fmla="*/ 330 h 374"/>
                <a:gd name="T26" fmla="*/ 88 w 104"/>
                <a:gd name="T27" fmla="*/ 283 h 374"/>
                <a:gd name="T28" fmla="*/ 24 w 104"/>
                <a:gd name="T29" fmla="*/ 75 h 374"/>
                <a:gd name="T30" fmla="*/ 40 w 104"/>
                <a:gd name="T31" fmla="*/ 279 h 374"/>
                <a:gd name="T32" fmla="*/ 88 w 104"/>
                <a:gd name="T33" fmla="*/ 330 h 374"/>
                <a:gd name="T34" fmla="*/ 88 w 104"/>
                <a:gd name="T35" fmla="*/ 330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4" h="374">
                  <a:moveTo>
                    <a:pt x="24" y="287"/>
                  </a:moveTo>
                  <a:lnTo>
                    <a:pt x="32" y="283"/>
                  </a:lnTo>
                  <a:lnTo>
                    <a:pt x="40" y="283"/>
                  </a:lnTo>
                  <a:lnTo>
                    <a:pt x="32" y="283"/>
                  </a:lnTo>
                  <a:lnTo>
                    <a:pt x="24" y="287"/>
                  </a:lnTo>
                  <a:lnTo>
                    <a:pt x="24" y="287"/>
                  </a:lnTo>
                  <a:lnTo>
                    <a:pt x="0" y="0"/>
                  </a:lnTo>
                  <a:lnTo>
                    <a:pt x="16" y="0"/>
                  </a:lnTo>
                  <a:lnTo>
                    <a:pt x="104" y="283"/>
                  </a:lnTo>
                  <a:lnTo>
                    <a:pt x="104" y="374"/>
                  </a:lnTo>
                  <a:lnTo>
                    <a:pt x="24" y="287"/>
                  </a:lnTo>
                  <a:lnTo>
                    <a:pt x="24" y="287"/>
                  </a:lnTo>
                  <a:close/>
                  <a:moveTo>
                    <a:pt x="88" y="330"/>
                  </a:moveTo>
                  <a:lnTo>
                    <a:pt x="88" y="283"/>
                  </a:lnTo>
                  <a:lnTo>
                    <a:pt x="24" y="75"/>
                  </a:lnTo>
                  <a:lnTo>
                    <a:pt x="40" y="279"/>
                  </a:lnTo>
                  <a:lnTo>
                    <a:pt x="88" y="330"/>
                  </a:lnTo>
                  <a:lnTo>
                    <a:pt x="88" y="3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1" name="Freeform 83"/>
            <p:cNvSpPr>
              <a:spLocks noEditPoints="1"/>
            </p:cNvSpPr>
            <p:nvPr/>
          </p:nvSpPr>
          <p:spPr bwMode="auto">
            <a:xfrm>
              <a:off x="1646" y="2053"/>
              <a:ext cx="120" cy="406"/>
            </a:xfrm>
            <a:custGeom>
              <a:avLst/>
              <a:gdLst>
                <a:gd name="T0" fmla="*/ 28 w 120"/>
                <a:gd name="T1" fmla="*/ 306 h 406"/>
                <a:gd name="T2" fmla="*/ 24 w 120"/>
                <a:gd name="T3" fmla="*/ 303 h 406"/>
                <a:gd name="T4" fmla="*/ 24 w 120"/>
                <a:gd name="T5" fmla="*/ 303 h 406"/>
                <a:gd name="T6" fmla="*/ 24 w 120"/>
                <a:gd name="T7" fmla="*/ 299 h 406"/>
                <a:gd name="T8" fmla="*/ 24 w 120"/>
                <a:gd name="T9" fmla="*/ 299 h 406"/>
                <a:gd name="T10" fmla="*/ 0 w 120"/>
                <a:gd name="T11" fmla="*/ 8 h 406"/>
                <a:gd name="T12" fmla="*/ 28 w 120"/>
                <a:gd name="T13" fmla="*/ 0 h 406"/>
                <a:gd name="T14" fmla="*/ 120 w 120"/>
                <a:gd name="T15" fmla="*/ 291 h 406"/>
                <a:gd name="T16" fmla="*/ 120 w 120"/>
                <a:gd name="T17" fmla="*/ 406 h 406"/>
                <a:gd name="T18" fmla="*/ 28 w 120"/>
                <a:gd name="T19" fmla="*/ 306 h 406"/>
                <a:gd name="T20" fmla="*/ 28 w 120"/>
                <a:gd name="T21" fmla="*/ 306 h 406"/>
                <a:gd name="T22" fmla="*/ 104 w 120"/>
                <a:gd name="T23" fmla="*/ 362 h 406"/>
                <a:gd name="T24" fmla="*/ 104 w 120"/>
                <a:gd name="T25" fmla="*/ 295 h 406"/>
                <a:gd name="T26" fmla="*/ 104 w 120"/>
                <a:gd name="T27" fmla="*/ 342 h 406"/>
                <a:gd name="T28" fmla="*/ 104 w 120"/>
                <a:gd name="T29" fmla="*/ 362 h 406"/>
                <a:gd name="T30" fmla="*/ 48 w 120"/>
                <a:gd name="T31" fmla="*/ 303 h 406"/>
                <a:gd name="T32" fmla="*/ 48 w 120"/>
                <a:gd name="T33" fmla="*/ 303 h 406"/>
                <a:gd name="T34" fmla="*/ 104 w 120"/>
                <a:gd name="T35" fmla="*/ 362 h 406"/>
                <a:gd name="T36" fmla="*/ 104 w 120"/>
                <a:gd name="T37" fmla="*/ 362 h 406"/>
                <a:gd name="T38" fmla="*/ 96 w 120"/>
                <a:gd name="T39" fmla="*/ 342 h 406"/>
                <a:gd name="T40" fmla="*/ 100 w 120"/>
                <a:gd name="T41" fmla="*/ 338 h 406"/>
                <a:gd name="T42" fmla="*/ 96 w 120"/>
                <a:gd name="T43" fmla="*/ 342 h 406"/>
                <a:gd name="T44" fmla="*/ 96 w 120"/>
                <a:gd name="T45" fmla="*/ 342 h 406"/>
                <a:gd name="T46" fmla="*/ 56 w 120"/>
                <a:gd name="T47" fmla="*/ 287 h 406"/>
                <a:gd name="T48" fmla="*/ 88 w 120"/>
                <a:gd name="T49" fmla="*/ 322 h 406"/>
                <a:gd name="T50" fmla="*/ 88 w 120"/>
                <a:gd name="T51" fmla="*/ 295 h 406"/>
                <a:gd name="T52" fmla="*/ 44 w 120"/>
                <a:gd name="T53" fmla="*/ 159 h 406"/>
                <a:gd name="T54" fmla="*/ 56 w 120"/>
                <a:gd name="T55" fmla="*/ 287 h 406"/>
                <a:gd name="T56" fmla="*/ 56 w 120"/>
                <a:gd name="T57" fmla="*/ 287 h 406"/>
                <a:gd name="T58" fmla="*/ 40 w 120"/>
                <a:gd name="T59" fmla="*/ 287 h 406"/>
                <a:gd name="T60" fmla="*/ 40 w 120"/>
                <a:gd name="T61" fmla="*/ 275 h 406"/>
                <a:gd name="T62" fmla="*/ 40 w 120"/>
                <a:gd name="T63" fmla="*/ 287 h 406"/>
                <a:gd name="T64" fmla="*/ 40 w 120"/>
                <a:gd name="T65" fmla="*/ 287 h 406"/>
                <a:gd name="T66" fmla="*/ 16 w 120"/>
                <a:gd name="T67" fmla="*/ 20 h 406"/>
                <a:gd name="T68" fmla="*/ 24 w 120"/>
                <a:gd name="T69" fmla="*/ 87 h 406"/>
                <a:gd name="T70" fmla="*/ 40 w 120"/>
                <a:gd name="T71" fmla="*/ 83 h 406"/>
                <a:gd name="T72" fmla="*/ 20 w 120"/>
                <a:gd name="T73" fmla="*/ 20 h 406"/>
                <a:gd name="T74" fmla="*/ 16 w 120"/>
                <a:gd name="T75" fmla="*/ 20 h 406"/>
                <a:gd name="T76" fmla="*/ 16 w 120"/>
                <a:gd name="T77" fmla="*/ 20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0" h="406">
                  <a:moveTo>
                    <a:pt x="28" y="306"/>
                  </a:moveTo>
                  <a:lnTo>
                    <a:pt x="24" y="303"/>
                  </a:lnTo>
                  <a:lnTo>
                    <a:pt x="24" y="303"/>
                  </a:lnTo>
                  <a:lnTo>
                    <a:pt x="24" y="299"/>
                  </a:lnTo>
                  <a:lnTo>
                    <a:pt x="24" y="299"/>
                  </a:lnTo>
                  <a:lnTo>
                    <a:pt x="0" y="8"/>
                  </a:lnTo>
                  <a:lnTo>
                    <a:pt x="28" y="0"/>
                  </a:lnTo>
                  <a:lnTo>
                    <a:pt x="120" y="291"/>
                  </a:lnTo>
                  <a:lnTo>
                    <a:pt x="120" y="406"/>
                  </a:lnTo>
                  <a:lnTo>
                    <a:pt x="28" y="306"/>
                  </a:lnTo>
                  <a:lnTo>
                    <a:pt x="28" y="306"/>
                  </a:lnTo>
                  <a:close/>
                  <a:moveTo>
                    <a:pt x="104" y="362"/>
                  </a:moveTo>
                  <a:lnTo>
                    <a:pt x="104" y="295"/>
                  </a:lnTo>
                  <a:lnTo>
                    <a:pt x="104" y="342"/>
                  </a:lnTo>
                  <a:lnTo>
                    <a:pt x="104" y="362"/>
                  </a:lnTo>
                  <a:lnTo>
                    <a:pt x="48" y="303"/>
                  </a:lnTo>
                  <a:lnTo>
                    <a:pt x="48" y="303"/>
                  </a:lnTo>
                  <a:lnTo>
                    <a:pt x="104" y="362"/>
                  </a:lnTo>
                  <a:lnTo>
                    <a:pt x="104" y="362"/>
                  </a:lnTo>
                  <a:close/>
                  <a:moveTo>
                    <a:pt x="96" y="342"/>
                  </a:moveTo>
                  <a:lnTo>
                    <a:pt x="100" y="338"/>
                  </a:lnTo>
                  <a:lnTo>
                    <a:pt x="96" y="342"/>
                  </a:lnTo>
                  <a:lnTo>
                    <a:pt x="96" y="342"/>
                  </a:lnTo>
                  <a:close/>
                  <a:moveTo>
                    <a:pt x="56" y="287"/>
                  </a:moveTo>
                  <a:lnTo>
                    <a:pt x="88" y="322"/>
                  </a:lnTo>
                  <a:lnTo>
                    <a:pt x="88" y="295"/>
                  </a:lnTo>
                  <a:lnTo>
                    <a:pt x="44" y="159"/>
                  </a:lnTo>
                  <a:lnTo>
                    <a:pt x="56" y="287"/>
                  </a:lnTo>
                  <a:lnTo>
                    <a:pt x="56" y="287"/>
                  </a:lnTo>
                  <a:close/>
                  <a:moveTo>
                    <a:pt x="40" y="287"/>
                  </a:moveTo>
                  <a:lnTo>
                    <a:pt x="40" y="275"/>
                  </a:lnTo>
                  <a:lnTo>
                    <a:pt x="40" y="287"/>
                  </a:lnTo>
                  <a:lnTo>
                    <a:pt x="40" y="287"/>
                  </a:lnTo>
                  <a:close/>
                  <a:moveTo>
                    <a:pt x="16" y="20"/>
                  </a:moveTo>
                  <a:lnTo>
                    <a:pt x="24" y="87"/>
                  </a:lnTo>
                  <a:lnTo>
                    <a:pt x="40" y="83"/>
                  </a:lnTo>
                  <a:lnTo>
                    <a:pt x="20" y="20"/>
                  </a:lnTo>
                  <a:lnTo>
                    <a:pt x="16" y="20"/>
                  </a:lnTo>
                  <a:lnTo>
                    <a:pt x="16"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2" name="Freeform 84"/>
            <p:cNvSpPr/>
            <p:nvPr/>
          </p:nvSpPr>
          <p:spPr bwMode="auto">
            <a:xfrm>
              <a:off x="1662" y="2559"/>
              <a:ext cx="84" cy="601"/>
            </a:xfrm>
            <a:custGeom>
              <a:avLst/>
              <a:gdLst>
                <a:gd name="T0" fmla="*/ 0 w 21"/>
                <a:gd name="T1" fmla="*/ 147 h 151"/>
                <a:gd name="T2" fmla="*/ 16 w 21"/>
                <a:gd name="T3" fmla="*/ 143 h 151"/>
                <a:gd name="T4" fmla="*/ 9 w 21"/>
                <a:gd name="T5" fmla="*/ 96 h 151"/>
                <a:gd name="T6" fmla="*/ 9 w 21"/>
                <a:gd name="T7" fmla="*/ 96 h 151"/>
                <a:gd name="T8" fmla="*/ 3 w 21"/>
                <a:gd name="T9" fmla="*/ 3 h 151"/>
                <a:gd name="T10" fmla="*/ 3 w 21"/>
                <a:gd name="T11" fmla="*/ 3 h 151"/>
                <a:gd name="T12" fmla="*/ 3 w 21"/>
                <a:gd name="T13" fmla="*/ 0 h 151"/>
                <a:gd name="T14" fmla="*/ 3 w 21"/>
                <a:gd name="T15" fmla="*/ 0 h 151"/>
                <a:gd name="T16" fmla="*/ 3 w 21"/>
                <a:gd name="T17" fmla="*/ 0 h 151"/>
                <a:gd name="T18" fmla="*/ 7 w 21"/>
                <a:gd name="T19" fmla="*/ 0 h 151"/>
                <a:gd name="T20" fmla="*/ 7 w 21"/>
                <a:gd name="T21" fmla="*/ 3 h 151"/>
                <a:gd name="T22" fmla="*/ 7 w 21"/>
                <a:gd name="T23" fmla="*/ 3 h 151"/>
                <a:gd name="T24" fmla="*/ 13 w 21"/>
                <a:gd name="T25" fmla="*/ 94 h 151"/>
                <a:gd name="T26" fmla="*/ 13 w 21"/>
                <a:gd name="T27" fmla="*/ 94 h 151"/>
                <a:gd name="T28" fmla="*/ 20 w 21"/>
                <a:gd name="T29" fmla="*/ 145 h 151"/>
                <a:gd name="T30" fmla="*/ 20 w 21"/>
                <a:gd name="T31" fmla="*/ 145 h 151"/>
                <a:gd name="T32" fmla="*/ 21 w 21"/>
                <a:gd name="T33" fmla="*/ 146 h 151"/>
                <a:gd name="T34" fmla="*/ 1 w 21"/>
                <a:gd name="T35" fmla="*/ 151 h 151"/>
                <a:gd name="T36" fmla="*/ 0 w 21"/>
                <a:gd name="T37" fmla="*/ 14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 h="151">
                  <a:moveTo>
                    <a:pt x="0" y="147"/>
                  </a:moveTo>
                  <a:cubicBezTo>
                    <a:pt x="16" y="143"/>
                    <a:pt x="16" y="143"/>
                    <a:pt x="16" y="143"/>
                  </a:cubicBezTo>
                  <a:cubicBezTo>
                    <a:pt x="16" y="137"/>
                    <a:pt x="15" y="116"/>
                    <a:pt x="9" y="96"/>
                  </a:cubicBezTo>
                  <a:cubicBezTo>
                    <a:pt x="9" y="96"/>
                    <a:pt x="9" y="96"/>
                    <a:pt x="9" y="96"/>
                  </a:cubicBezTo>
                  <a:cubicBezTo>
                    <a:pt x="3" y="74"/>
                    <a:pt x="3" y="17"/>
                    <a:pt x="3" y="3"/>
                  </a:cubicBezTo>
                  <a:cubicBezTo>
                    <a:pt x="3" y="3"/>
                    <a:pt x="3" y="3"/>
                    <a:pt x="3" y="3"/>
                  </a:cubicBezTo>
                  <a:cubicBezTo>
                    <a:pt x="3" y="1"/>
                    <a:pt x="3" y="0"/>
                    <a:pt x="3" y="0"/>
                  </a:cubicBezTo>
                  <a:cubicBezTo>
                    <a:pt x="3" y="0"/>
                    <a:pt x="3" y="0"/>
                    <a:pt x="3" y="0"/>
                  </a:cubicBezTo>
                  <a:cubicBezTo>
                    <a:pt x="3" y="0"/>
                    <a:pt x="3" y="0"/>
                    <a:pt x="3" y="0"/>
                  </a:cubicBezTo>
                  <a:cubicBezTo>
                    <a:pt x="7" y="0"/>
                    <a:pt x="7" y="0"/>
                    <a:pt x="7" y="0"/>
                  </a:cubicBezTo>
                  <a:cubicBezTo>
                    <a:pt x="7" y="0"/>
                    <a:pt x="7" y="1"/>
                    <a:pt x="7" y="3"/>
                  </a:cubicBezTo>
                  <a:cubicBezTo>
                    <a:pt x="7" y="3"/>
                    <a:pt x="7" y="3"/>
                    <a:pt x="7" y="3"/>
                  </a:cubicBezTo>
                  <a:cubicBezTo>
                    <a:pt x="7" y="17"/>
                    <a:pt x="7" y="74"/>
                    <a:pt x="13" y="94"/>
                  </a:cubicBezTo>
                  <a:cubicBezTo>
                    <a:pt x="13" y="94"/>
                    <a:pt x="13" y="94"/>
                    <a:pt x="13" y="94"/>
                  </a:cubicBezTo>
                  <a:cubicBezTo>
                    <a:pt x="20" y="119"/>
                    <a:pt x="20" y="144"/>
                    <a:pt x="20" y="145"/>
                  </a:cubicBezTo>
                  <a:cubicBezTo>
                    <a:pt x="20" y="145"/>
                    <a:pt x="20" y="145"/>
                    <a:pt x="20" y="145"/>
                  </a:cubicBezTo>
                  <a:cubicBezTo>
                    <a:pt x="21" y="146"/>
                    <a:pt x="21" y="146"/>
                    <a:pt x="21" y="146"/>
                  </a:cubicBezTo>
                  <a:cubicBezTo>
                    <a:pt x="1" y="151"/>
                    <a:pt x="1" y="151"/>
                    <a:pt x="1" y="151"/>
                  </a:cubicBezTo>
                  <a:cubicBezTo>
                    <a:pt x="0" y="147"/>
                    <a:pt x="0" y="147"/>
                    <a:pt x="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3" name="Freeform 85"/>
            <p:cNvSpPr>
              <a:spLocks noEditPoints="1"/>
            </p:cNvSpPr>
            <p:nvPr/>
          </p:nvSpPr>
          <p:spPr bwMode="auto">
            <a:xfrm>
              <a:off x="1650" y="2551"/>
              <a:ext cx="104" cy="617"/>
            </a:xfrm>
            <a:custGeom>
              <a:avLst/>
              <a:gdLst>
                <a:gd name="T0" fmla="*/ 2 w 26"/>
                <a:gd name="T1" fmla="*/ 153 h 155"/>
                <a:gd name="T2" fmla="*/ 1 w 26"/>
                <a:gd name="T3" fmla="*/ 149 h 155"/>
                <a:gd name="T4" fmla="*/ 3 w 26"/>
                <a:gd name="T5" fmla="*/ 149 h 155"/>
                <a:gd name="T6" fmla="*/ 3 w 26"/>
                <a:gd name="T7" fmla="*/ 151 h 155"/>
                <a:gd name="T8" fmla="*/ 3 w 26"/>
                <a:gd name="T9" fmla="*/ 149 h 155"/>
                <a:gd name="T10" fmla="*/ 1 w 26"/>
                <a:gd name="T11" fmla="*/ 149 h 155"/>
                <a:gd name="T12" fmla="*/ 0 w 26"/>
                <a:gd name="T13" fmla="*/ 147 h 155"/>
                <a:gd name="T14" fmla="*/ 17 w 26"/>
                <a:gd name="T15" fmla="*/ 143 h 155"/>
                <a:gd name="T16" fmla="*/ 10 w 26"/>
                <a:gd name="T17" fmla="*/ 98 h 155"/>
                <a:gd name="T18" fmla="*/ 10 w 26"/>
                <a:gd name="T19" fmla="*/ 98 h 155"/>
                <a:gd name="T20" fmla="*/ 4 w 26"/>
                <a:gd name="T21" fmla="*/ 5 h 155"/>
                <a:gd name="T22" fmla="*/ 4 w 26"/>
                <a:gd name="T23" fmla="*/ 5 h 155"/>
                <a:gd name="T24" fmla="*/ 4 w 26"/>
                <a:gd name="T25" fmla="*/ 4 h 155"/>
                <a:gd name="T26" fmla="*/ 4 w 26"/>
                <a:gd name="T27" fmla="*/ 4 h 155"/>
                <a:gd name="T28" fmla="*/ 4 w 26"/>
                <a:gd name="T29" fmla="*/ 2 h 155"/>
                <a:gd name="T30" fmla="*/ 4 w 26"/>
                <a:gd name="T31" fmla="*/ 2 h 155"/>
                <a:gd name="T32" fmla="*/ 4 w 26"/>
                <a:gd name="T33" fmla="*/ 1 h 155"/>
                <a:gd name="T34" fmla="*/ 4 w 26"/>
                <a:gd name="T35" fmla="*/ 1 h 155"/>
                <a:gd name="T36" fmla="*/ 6 w 26"/>
                <a:gd name="T37" fmla="*/ 0 h 155"/>
                <a:gd name="T38" fmla="*/ 6 w 26"/>
                <a:gd name="T39" fmla="*/ 0 h 155"/>
                <a:gd name="T40" fmla="*/ 6 w 26"/>
                <a:gd name="T41" fmla="*/ 0 h 155"/>
                <a:gd name="T42" fmla="*/ 6 w 26"/>
                <a:gd name="T43" fmla="*/ 0 h 155"/>
                <a:gd name="T44" fmla="*/ 12 w 26"/>
                <a:gd name="T45" fmla="*/ 0 h 155"/>
                <a:gd name="T46" fmla="*/ 12 w 26"/>
                <a:gd name="T47" fmla="*/ 2 h 155"/>
                <a:gd name="T48" fmla="*/ 12 w 26"/>
                <a:gd name="T49" fmla="*/ 5 h 155"/>
                <a:gd name="T50" fmla="*/ 12 w 26"/>
                <a:gd name="T51" fmla="*/ 5 h 155"/>
                <a:gd name="T52" fmla="*/ 12 w 26"/>
                <a:gd name="T53" fmla="*/ 6 h 155"/>
                <a:gd name="T54" fmla="*/ 12 w 26"/>
                <a:gd name="T55" fmla="*/ 6 h 155"/>
                <a:gd name="T56" fmla="*/ 18 w 26"/>
                <a:gd name="T57" fmla="*/ 96 h 155"/>
                <a:gd name="T58" fmla="*/ 18 w 26"/>
                <a:gd name="T59" fmla="*/ 96 h 155"/>
                <a:gd name="T60" fmla="*/ 25 w 26"/>
                <a:gd name="T61" fmla="*/ 146 h 155"/>
                <a:gd name="T62" fmla="*/ 25 w 26"/>
                <a:gd name="T63" fmla="*/ 146 h 155"/>
                <a:gd name="T64" fmla="*/ 26 w 26"/>
                <a:gd name="T65" fmla="*/ 150 h 155"/>
                <a:gd name="T66" fmla="*/ 2 w 26"/>
                <a:gd name="T67" fmla="*/ 155 h 155"/>
                <a:gd name="T68" fmla="*/ 2 w 26"/>
                <a:gd name="T69" fmla="*/ 153 h 155"/>
                <a:gd name="T70" fmla="*/ 5 w 26"/>
                <a:gd name="T71" fmla="*/ 150 h 155"/>
                <a:gd name="T72" fmla="*/ 21 w 26"/>
                <a:gd name="T73" fmla="*/ 147 h 155"/>
                <a:gd name="T74" fmla="*/ 21 w 26"/>
                <a:gd name="T75" fmla="*/ 147 h 155"/>
                <a:gd name="T76" fmla="*/ 21 w 26"/>
                <a:gd name="T77" fmla="*/ 147 h 155"/>
                <a:gd name="T78" fmla="*/ 5 w 26"/>
                <a:gd name="T79" fmla="*/ 150 h 155"/>
                <a:gd name="T80" fmla="*/ 5 w 26"/>
                <a:gd name="T81" fmla="*/ 150 h 155"/>
                <a:gd name="T82" fmla="*/ 21 w 26"/>
                <a:gd name="T83" fmla="*/ 145 h 155"/>
                <a:gd name="T84" fmla="*/ 21 w 26"/>
                <a:gd name="T85" fmla="*/ 146 h 155"/>
                <a:gd name="T86" fmla="*/ 17 w 26"/>
                <a:gd name="T87" fmla="*/ 110 h 155"/>
                <a:gd name="T88" fmla="*/ 17 w 26"/>
                <a:gd name="T89" fmla="*/ 110 h 155"/>
                <a:gd name="T90" fmla="*/ 21 w 26"/>
                <a:gd name="T91" fmla="*/ 145 h 155"/>
                <a:gd name="T92" fmla="*/ 17 w 26"/>
                <a:gd name="T93" fmla="*/ 110 h 155"/>
                <a:gd name="T94" fmla="*/ 17 w 26"/>
                <a:gd name="T95" fmla="*/ 110 h 155"/>
                <a:gd name="T96" fmla="*/ 17 w 26"/>
                <a:gd name="T97" fmla="*/ 110 h 155"/>
                <a:gd name="T98" fmla="*/ 17 w 26"/>
                <a:gd name="T99" fmla="*/ 110 h 155"/>
                <a:gd name="T100" fmla="*/ 8 w 26"/>
                <a:gd name="T101" fmla="*/ 4 h 155"/>
                <a:gd name="T102" fmla="*/ 8 w 26"/>
                <a:gd name="T103" fmla="*/ 5 h 155"/>
                <a:gd name="T104" fmla="*/ 8 w 26"/>
                <a:gd name="T105" fmla="*/ 5 h 155"/>
                <a:gd name="T106" fmla="*/ 8 w 26"/>
                <a:gd name="T107" fmla="*/ 4 h 155"/>
                <a:gd name="T108" fmla="*/ 8 w 26"/>
                <a:gd name="T109" fmla="*/ 4 h 155"/>
                <a:gd name="T110" fmla="*/ 8 w 26"/>
                <a:gd name="T111" fmla="*/ 4 h 155"/>
                <a:gd name="T112" fmla="*/ 8 w 26"/>
                <a:gd name="T113" fmla="*/ 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6" h="155">
                  <a:moveTo>
                    <a:pt x="2" y="153"/>
                  </a:moveTo>
                  <a:cubicBezTo>
                    <a:pt x="1" y="149"/>
                    <a:pt x="1" y="149"/>
                    <a:pt x="1" y="149"/>
                  </a:cubicBezTo>
                  <a:cubicBezTo>
                    <a:pt x="3" y="149"/>
                    <a:pt x="3" y="149"/>
                    <a:pt x="3" y="149"/>
                  </a:cubicBezTo>
                  <a:cubicBezTo>
                    <a:pt x="3" y="151"/>
                    <a:pt x="3" y="151"/>
                    <a:pt x="3" y="151"/>
                  </a:cubicBezTo>
                  <a:cubicBezTo>
                    <a:pt x="3" y="149"/>
                    <a:pt x="3" y="149"/>
                    <a:pt x="3" y="149"/>
                  </a:cubicBezTo>
                  <a:cubicBezTo>
                    <a:pt x="1" y="149"/>
                    <a:pt x="1" y="149"/>
                    <a:pt x="1" y="149"/>
                  </a:cubicBezTo>
                  <a:cubicBezTo>
                    <a:pt x="0" y="147"/>
                    <a:pt x="0" y="147"/>
                    <a:pt x="0" y="147"/>
                  </a:cubicBezTo>
                  <a:cubicBezTo>
                    <a:pt x="17" y="143"/>
                    <a:pt x="17" y="143"/>
                    <a:pt x="17" y="143"/>
                  </a:cubicBezTo>
                  <a:cubicBezTo>
                    <a:pt x="17" y="136"/>
                    <a:pt x="15" y="116"/>
                    <a:pt x="10" y="98"/>
                  </a:cubicBezTo>
                  <a:cubicBezTo>
                    <a:pt x="10" y="98"/>
                    <a:pt x="10" y="98"/>
                    <a:pt x="10" y="98"/>
                  </a:cubicBezTo>
                  <a:cubicBezTo>
                    <a:pt x="4" y="76"/>
                    <a:pt x="4" y="19"/>
                    <a:pt x="4" y="5"/>
                  </a:cubicBezTo>
                  <a:cubicBezTo>
                    <a:pt x="4" y="5"/>
                    <a:pt x="4" y="5"/>
                    <a:pt x="4" y="5"/>
                  </a:cubicBezTo>
                  <a:cubicBezTo>
                    <a:pt x="4" y="5"/>
                    <a:pt x="4" y="4"/>
                    <a:pt x="4" y="4"/>
                  </a:cubicBezTo>
                  <a:cubicBezTo>
                    <a:pt x="4" y="4"/>
                    <a:pt x="4" y="4"/>
                    <a:pt x="4" y="4"/>
                  </a:cubicBezTo>
                  <a:cubicBezTo>
                    <a:pt x="4" y="2"/>
                    <a:pt x="4" y="2"/>
                    <a:pt x="4" y="2"/>
                  </a:cubicBezTo>
                  <a:cubicBezTo>
                    <a:pt x="4" y="2"/>
                    <a:pt x="4" y="2"/>
                    <a:pt x="4" y="2"/>
                  </a:cubicBezTo>
                  <a:cubicBezTo>
                    <a:pt x="4" y="2"/>
                    <a:pt x="4" y="2"/>
                    <a:pt x="4" y="1"/>
                  </a:cubicBezTo>
                  <a:cubicBezTo>
                    <a:pt x="4" y="1"/>
                    <a:pt x="4" y="1"/>
                    <a:pt x="4" y="1"/>
                  </a:cubicBezTo>
                  <a:cubicBezTo>
                    <a:pt x="4" y="0"/>
                    <a:pt x="5" y="0"/>
                    <a:pt x="6" y="0"/>
                  </a:cubicBezTo>
                  <a:cubicBezTo>
                    <a:pt x="6" y="0"/>
                    <a:pt x="6" y="0"/>
                    <a:pt x="6" y="0"/>
                  </a:cubicBezTo>
                  <a:cubicBezTo>
                    <a:pt x="6" y="0"/>
                    <a:pt x="6" y="0"/>
                    <a:pt x="6" y="0"/>
                  </a:cubicBezTo>
                  <a:cubicBezTo>
                    <a:pt x="6" y="0"/>
                    <a:pt x="6" y="0"/>
                    <a:pt x="6" y="0"/>
                  </a:cubicBezTo>
                  <a:cubicBezTo>
                    <a:pt x="12" y="0"/>
                    <a:pt x="12" y="0"/>
                    <a:pt x="12" y="0"/>
                  </a:cubicBezTo>
                  <a:cubicBezTo>
                    <a:pt x="12" y="2"/>
                    <a:pt x="12" y="2"/>
                    <a:pt x="12" y="2"/>
                  </a:cubicBezTo>
                  <a:cubicBezTo>
                    <a:pt x="12" y="2"/>
                    <a:pt x="12" y="3"/>
                    <a:pt x="12" y="5"/>
                  </a:cubicBezTo>
                  <a:cubicBezTo>
                    <a:pt x="12" y="5"/>
                    <a:pt x="12" y="5"/>
                    <a:pt x="12" y="5"/>
                  </a:cubicBezTo>
                  <a:cubicBezTo>
                    <a:pt x="12" y="5"/>
                    <a:pt x="12" y="6"/>
                    <a:pt x="12" y="6"/>
                  </a:cubicBezTo>
                  <a:cubicBezTo>
                    <a:pt x="12" y="6"/>
                    <a:pt x="12" y="6"/>
                    <a:pt x="12" y="6"/>
                  </a:cubicBezTo>
                  <a:cubicBezTo>
                    <a:pt x="12" y="21"/>
                    <a:pt x="12" y="77"/>
                    <a:pt x="18" y="96"/>
                  </a:cubicBezTo>
                  <a:cubicBezTo>
                    <a:pt x="18" y="96"/>
                    <a:pt x="18" y="96"/>
                    <a:pt x="18" y="96"/>
                  </a:cubicBezTo>
                  <a:cubicBezTo>
                    <a:pt x="25" y="121"/>
                    <a:pt x="25" y="146"/>
                    <a:pt x="25" y="146"/>
                  </a:cubicBezTo>
                  <a:cubicBezTo>
                    <a:pt x="25" y="146"/>
                    <a:pt x="25" y="146"/>
                    <a:pt x="25" y="146"/>
                  </a:cubicBezTo>
                  <a:cubicBezTo>
                    <a:pt x="26" y="150"/>
                    <a:pt x="26" y="150"/>
                    <a:pt x="26" y="150"/>
                  </a:cubicBezTo>
                  <a:cubicBezTo>
                    <a:pt x="2" y="155"/>
                    <a:pt x="2" y="155"/>
                    <a:pt x="2" y="155"/>
                  </a:cubicBezTo>
                  <a:cubicBezTo>
                    <a:pt x="2" y="153"/>
                    <a:pt x="2" y="153"/>
                    <a:pt x="2" y="153"/>
                  </a:cubicBezTo>
                  <a:close/>
                  <a:moveTo>
                    <a:pt x="5" y="150"/>
                  </a:moveTo>
                  <a:cubicBezTo>
                    <a:pt x="21" y="147"/>
                    <a:pt x="21" y="147"/>
                    <a:pt x="21" y="147"/>
                  </a:cubicBezTo>
                  <a:cubicBezTo>
                    <a:pt x="21" y="147"/>
                    <a:pt x="21" y="147"/>
                    <a:pt x="21" y="147"/>
                  </a:cubicBezTo>
                  <a:cubicBezTo>
                    <a:pt x="21" y="147"/>
                    <a:pt x="21" y="147"/>
                    <a:pt x="21" y="147"/>
                  </a:cubicBezTo>
                  <a:cubicBezTo>
                    <a:pt x="5" y="150"/>
                    <a:pt x="5" y="150"/>
                    <a:pt x="5" y="150"/>
                  </a:cubicBezTo>
                  <a:cubicBezTo>
                    <a:pt x="5" y="150"/>
                    <a:pt x="5" y="150"/>
                    <a:pt x="5" y="150"/>
                  </a:cubicBezTo>
                  <a:close/>
                  <a:moveTo>
                    <a:pt x="21" y="145"/>
                  </a:moveTo>
                  <a:cubicBezTo>
                    <a:pt x="21" y="146"/>
                    <a:pt x="21" y="146"/>
                    <a:pt x="21" y="146"/>
                  </a:cubicBezTo>
                  <a:cubicBezTo>
                    <a:pt x="21" y="143"/>
                    <a:pt x="21" y="128"/>
                    <a:pt x="17" y="110"/>
                  </a:cubicBezTo>
                  <a:cubicBezTo>
                    <a:pt x="17" y="110"/>
                    <a:pt x="17" y="110"/>
                    <a:pt x="17" y="110"/>
                  </a:cubicBezTo>
                  <a:cubicBezTo>
                    <a:pt x="20" y="126"/>
                    <a:pt x="21" y="140"/>
                    <a:pt x="21" y="145"/>
                  </a:cubicBezTo>
                  <a:close/>
                  <a:moveTo>
                    <a:pt x="17" y="110"/>
                  </a:moveTo>
                  <a:cubicBezTo>
                    <a:pt x="17" y="110"/>
                    <a:pt x="17" y="110"/>
                    <a:pt x="17" y="110"/>
                  </a:cubicBezTo>
                  <a:cubicBezTo>
                    <a:pt x="17" y="110"/>
                    <a:pt x="17" y="110"/>
                    <a:pt x="17" y="110"/>
                  </a:cubicBezTo>
                  <a:cubicBezTo>
                    <a:pt x="17" y="110"/>
                    <a:pt x="17" y="110"/>
                    <a:pt x="17" y="110"/>
                  </a:cubicBezTo>
                  <a:close/>
                  <a:moveTo>
                    <a:pt x="8" y="4"/>
                  </a:moveTo>
                  <a:cubicBezTo>
                    <a:pt x="8" y="4"/>
                    <a:pt x="8" y="4"/>
                    <a:pt x="8" y="5"/>
                  </a:cubicBezTo>
                  <a:cubicBezTo>
                    <a:pt x="8" y="5"/>
                    <a:pt x="8" y="5"/>
                    <a:pt x="8" y="5"/>
                  </a:cubicBezTo>
                  <a:cubicBezTo>
                    <a:pt x="8" y="4"/>
                    <a:pt x="8" y="4"/>
                    <a:pt x="8" y="4"/>
                  </a:cubicBezTo>
                  <a:cubicBezTo>
                    <a:pt x="8" y="4"/>
                    <a:pt x="8" y="4"/>
                    <a:pt x="8" y="4"/>
                  </a:cubicBezTo>
                  <a:cubicBezTo>
                    <a:pt x="8" y="4"/>
                    <a:pt x="8" y="4"/>
                    <a:pt x="8" y="4"/>
                  </a:cubicBezTo>
                  <a:cubicBezTo>
                    <a:pt x="8" y="4"/>
                    <a:pt x="8" y="4"/>
                    <a:pt x="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4" name="Freeform 86"/>
            <p:cNvSpPr/>
            <p:nvPr/>
          </p:nvSpPr>
          <p:spPr bwMode="auto">
            <a:xfrm>
              <a:off x="1865" y="2379"/>
              <a:ext cx="444" cy="160"/>
            </a:xfrm>
            <a:custGeom>
              <a:avLst/>
              <a:gdLst>
                <a:gd name="T0" fmla="*/ 87 w 111"/>
                <a:gd name="T1" fmla="*/ 38 h 40"/>
                <a:gd name="T2" fmla="*/ 79 w 111"/>
                <a:gd name="T3" fmla="*/ 27 h 40"/>
                <a:gd name="T4" fmla="*/ 79 w 111"/>
                <a:gd name="T5" fmla="*/ 27 h 40"/>
                <a:gd name="T6" fmla="*/ 58 w 111"/>
                <a:gd name="T7" fmla="*/ 7 h 40"/>
                <a:gd name="T8" fmla="*/ 58 w 111"/>
                <a:gd name="T9" fmla="*/ 7 h 40"/>
                <a:gd name="T10" fmla="*/ 49 w 111"/>
                <a:gd name="T11" fmla="*/ 4 h 40"/>
                <a:gd name="T12" fmla="*/ 49 w 111"/>
                <a:gd name="T13" fmla="*/ 4 h 40"/>
                <a:gd name="T14" fmla="*/ 19 w 111"/>
                <a:gd name="T15" fmla="*/ 15 h 40"/>
                <a:gd name="T16" fmla="*/ 19 w 111"/>
                <a:gd name="T17" fmla="*/ 15 h 40"/>
                <a:gd name="T18" fmla="*/ 2 w 111"/>
                <a:gd name="T19" fmla="*/ 25 h 40"/>
                <a:gd name="T20" fmla="*/ 2 w 111"/>
                <a:gd name="T21" fmla="*/ 25 h 40"/>
                <a:gd name="T22" fmla="*/ 0 w 111"/>
                <a:gd name="T23" fmla="*/ 22 h 40"/>
                <a:gd name="T24" fmla="*/ 49 w 111"/>
                <a:gd name="T25" fmla="*/ 0 h 40"/>
                <a:gd name="T26" fmla="*/ 49 w 111"/>
                <a:gd name="T27" fmla="*/ 0 h 40"/>
                <a:gd name="T28" fmla="*/ 60 w 111"/>
                <a:gd name="T29" fmla="*/ 3 h 40"/>
                <a:gd name="T30" fmla="*/ 60 w 111"/>
                <a:gd name="T31" fmla="*/ 3 h 40"/>
                <a:gd name="T32" fmla="*/ 89 w 111"/>
                <a:gd name="T33" fmla="*/ 35 h 40"/>
                <a:gd name="T34" fmla="*/ 89 w 111"/>
                <a:gd name="T35" fmla="*/ 35 h 40"/>
                <a:gd name="T36" fmla="*/ 109 w 111"/>
                <a:gd name="T37" fmla="*/ 25 h 40"/>
                <a:gd name="T38" fmla="*/ 111 w 111"/>
                <a:gd name="T39" fmla="*/ 29 h 40"/>
                <a:gd name="T40" fmla="*/ 88 w 111"/>
                <a:gd name="T41" fmla="*/ 40 h 40"/>
                <a:gd name="T42" fmla="*/ 87 w 111"/>
                <a:gd name="T43" fmla="*/ 3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1" h="40">
                  <a:moveTo>
                    <a:pt x="87" y="38"/>
                  </a:moveTo>
                  <a:cubicBezTo>
                    <a:pt x="87" y="38"/>
                    <a:pt x="84" y="33"/>
                    <a:pt x="79" y="27"/>
                  </a:cubicBezTo>
                  <a:cubicBezTo>
                    <a:pt x="79" y="27"/>
                    <a:pt x="79" y="27"/>
                    <a:pt x="79" y="27"/>
                  </a:cubicBezTo>
                  <a:cubicBezTo>
                    <a:pt x="74" y="21"/>
                    <a:pt x="67" y="13"/>
                    <a:pt x="58" y="7"/>
                  </a:cubicBezTo>
                  <a:cubicBezTo>
                    <a:pt x="58" y="7"/>
                    <a:pt x="58" y="7"/>
                    <a:pt x="58" y="7"/>
                  </a:cubicBezTo>
                  <a:cubicBezTo>
                    <a:pt x="56" y="5"/>
                    <a:pt x="53" y="4"/>
                    <a:pt x="49" y="4"/>
                  </a:cubicBezTo>
                  <a:cubicBezTo>
                    <a:pt x="49" y="4"/>
                    <a:pt x="49" y="4"/>
                    <a:pt x="49" y="4"/>
                  </a:cubicBezTo>
                  <a:cubicBezTo>
                    <a:pt x="40" y="4"/>
                    <a:pt x="28" y="9"/>
                    <a:pt x="19" y="15"/>
                  </a:cubicBezTo>
                  <a:cubicBezTo>
                    <a:pt x="19" y="15"/>
                    <a:pt x="19" y="15"/>
                    <a:pt x="19" y="15"/>
                  </a:cubicBezTo>
                  <a:cubicBezTo>
                    <a:pt x="9" y="20"/>
                    <a:pt x="2" y="25"/>
                    <a:pt x="2" y="25"/>
                  </a:cubicBezTo>
                  <a:cubicBezTo>
                    <a:pt x="2" y="25"/>
                    <a:pt x="2" y="25"/>
                    <a:pt x="2" y="25"/>
                  </a:cubicBezTo>
                  <a:cubicBezTo>
                    <a:pt x="0" y="22"/>
                    <a:pt x="0" y="22"/>
                    <a:pt x="0" y="22"/>
                  </a:cubicBezTo>
                  <a:cubicBezTo>
                    <a:pt x="0" y="22"/>
                    <a:pt x="28" y="0"/>
                    <a:pt x="49" y="0"/>
                  </a:cubicBezTo>
                  <a:cubicBezTo>
                    <a:pt x="49" y="0"/>
                    <a:pt x="49" y="0"/>
                    <a:pt x="49" y="0"/>
                  </a:cubicBezTo>
                  <a:cubicBezTo>
                    <a:pt x="53" y="0"/>
                    <a:pt x="57" y="1"/>
                    <a:pt x="60" y="3"/>
                  </a:cubicBezTo>
                  <a:cubicBezTo>
                    <a:pt x="60" y="3"/>
                    <a:pt x="60" y="3"/>
                    <a:pt x="60" y="3"/>
                  </a:cubicBezTo>
                  <a:cubicBezTo>
                    <a:pt x="76" y="14"/>
                    <a:pt x="86" y="30"/>
                    <a:pt x="89" y="35"/>
                  </a:cubicBezTo>
                  <a:cubicBezTo>
                    <a:pt x="89" y="35"/>
                    <a:pt x="89" y="35"/>
                    <a:pt x="89" y="35"/>
                  </a:cubicBezTo>
                  <a:cubicBezTo>
                    <a:pt x="109" y="25"/>
                    <a:pt x="109" y="25"/>
                    <a:pt x="109" y="25"/>
                  </a:cubicBezTo>
                  <a:cubicBezTo>
                    <a:pt x="111" y="29"/>
                    <a:pt x="111" y="29"/>
                    <a:pt x="111" y="29"/>
                  </a:cubicBezTo>
                  <a:cubicBezTo>
                    <a:pt x="88" y="40"/>
                    <a:pt x="88" y="40"/>
                    <a:pt x="88" y="40"/>
                  </a:cubicBezTo>
                  <a:cubicBezTo>
                    <a:pt x="87" y="38"/>
                    <a:pt x="87" y="38"/>
                    <a:pt x="87"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5" name="Freeform 87"/>
            <p:cNvSpPr>
              <a:spLocks noEditPoints="1"/>
            </p:cNvSpPr>
            <p:nvPr/>
          </p:nvSpPr>
          <p:spPr bwMode="auto">
            <a:xfrm>
              <a:off x="1849" y="2371"/>
              <a:ext cx="472" cy="176"/>
            </a:xfrm>
            <a:custGeom>
              <a:avLst/>
              <a:gdLst>
                <a:gd name="T0" fmla="*/ 89 w 118"/>
                <a:gd name="T1" fmla="*/ 41 h 44"/>
                <a:gd name="T2" fmla="*/ 89 w 118"/>
                <a:gd name="T3" fmla="*/ 41 h 44"/>
                <a:gd name="T4" fmla="*/ 89 w 118"/>
                <a:gd name="T5" fmla="*/ 41 h 44"/>
                <a:gd name="T6" fmla="*/ 89 w 118"/>
                <a:gd name="T7" fmla="*/ 40 h 44"/>
                <a:gd name="T8" fmla="*/ 87 w 118"/>
                <a:gd name="T9" fmla="*/ 38 h 44"/>
                <a:gd name="T10" fmla="*/ 81 w 118"/>
                <a:gd name="T11" fmla="*/ 30 h 44"/>
                <a:gd name="T12" fmla="*/ 61 w 118"/>
                <a:gd name="T13" fmla="*/ 10 h 44"/>
                <a:gd name="T14" fmla="*/ 53 w 118"/>
                <a:gd name="T15" fmla="*/ 8 h 44"/>
                <a:gd name="T16" fmla="*/ 24 w 118"/>
                <a:gd name="T17" fmla="*/ 18 h 44"/>
                <a:gd name="T18" fmla="*/ 8 w 118"/>
                <a:gd name="T19" fmla="*/ 29 h 44"/>
                <a:gd name="T20" fmla="*/ 7 w 118"/>
                <a:gd name="T21" fmla="*/ 29 h 44"/>
                <a:gd name="T22" fmla="*/ 6 w 118"/>
                <a:gd name="T23" fmla="*/ 30 h 44"/>
                <a:gd name="T24" fmla="*/ 3 w 118"/>
                <a:gd name="T25" fmla="*/ 22 h 44"/>
                <a:gd name="T26" fmla="*/ 4 w 118"/>
                <a:gd name="T27" fmla="*/ 22 h 44"/>
                <a:gd name="T28" fmla="*/ 8 w 118"/>
                <a:gd name="T29" fmla="*/ 19 h 44"/>
                <a:gd name="T30" fmla="*/ 20 w 118"/>
                <a:gd name="T31" fmla="*/ 11 h 44"/>
                <a:gd name="T32" fmla="*/ 53 w 118"/>
                <a:gd name="T33" fmla="*/ 0 h 44"/>
                <a:gd name="T34" fmla="*/ 66 w 118"/>
                <a:gd name="T35" fmla="*/ 4 h 44"/>
                <a:gd name="T36" fmla="*/ 94 w 118"/>
                <a:gd name="T37" fmla="*/ 34 h 44"/>
                <a:gd name="T38" fmla="*/ 118 w 118"/>
                <a:gd name="T39" fmla="*/ 32 h 44"/>
                <a:gd name="T40" fmla="*/ 90 w 118"/>
                <a:gd name="T41" fmla="*/ 43 h 44"/>
                <a:gd name="T42" fmla="*/ 89 w 118"/>
                <a:gd name="T43" fmla="*/ 41 h 44"/>
                <a:gd name="T44" fmla="*/ 91 w 118"/>
                <a:gd name="T45" fmla="*/ 40 h 44"/>
                <a:gd name="T46" fmla="*/ 91 w 118"/>
                <a:gd name="T47" fmla="*/ 40 h 44"/>
                <a:gd name="T48" fmla="*/ 91 w 118"/>
                <a:gd name="T49" fmla="*/ 40 h 44"/>
                <a:gd name="T50" fmla="*/ 112 w 118"/>
                <a:gd name="T51" fmla="*/ 30 h 44"/>
                <a:gd name="T52" fmla="*/ 92 w 118"/>
                <a:gd name="T53" fmla="*/ 38 h 44"/>
                <a:gd name="T54" fmla="*/ 81 w 118"/>
                <a:gd name="T55" fmla="*/ 23 h 44"/>
                <a:gd name="T56" fmla="*/ 85 w 118"/>
                <a:gd name="T57" fmla="*/ 28 h 44"/>
                <a:gd name="T58" fmla="*/ 92 w 118"/>
                <a:gd name="T59" fmla="*/ 39 h 44"/>
                <a:gd name="T60" fmla="*/ 93 w 118"/>
                <a:gd name="T61" fmla="*/ 39 h 44"/>
                <a:gd name="T62" fmla="*/ 93 w 118"/>
                <a:gd name="T63" fmla="*/ 39 h 44"/>
                <a:gd name="T64" fmla="*/ 93 w 118"/>
                <a:gd name="T65" fmla="*/ 39 h 44"/>
                <a:gd name="T66" fmla="*/ 7 w 118"/>
                <a:gd name="T67" fmla="*/ 25 h 44"/>
                <a:gd name="T68" fmla="*/ 7 w 118"/>
                <a:gd name="T69" fmla="*/ 25 h 44"/>
                <a:gd name="T70" fmla="*/ 8 w 118"/>
                <a:gd name="T71" fmla="*/ 23 h 44"/>
                <a:gd name="T72" fmla="*/ 10 w 118"/>
                <a:gd name="T73" fmla="*/ 22 h 44"/>
                <a:gd name="T74" fmla="*/ 19 w 118"/>
                <a:gd name="T75" fmla="*/ 17 h 44"/>
                <a:gd name="T76" fmla="*/ 81 w 118"/>
                <a:gd name="T77" fmla="*/ 23 h 44"/>
                <a:gd name="T78" fmla="*/ 80 w 118"/>
                <a:gd name="T79" fmla="*/ 23 h 44"/>
                <a:gd name="T80" fmla="*/ 80 w 118"/>
                <a:gd name="T81" fmla="*/ 22 h 44"/>
                <a:gd name="T82" fmla="*/ 80 w 118"/>
                <a:gd name="T83" fmla="*/ 22 h 44"/>
                <a:gd name="T84" fmla="*/ 59 w 118"/>
                <a:gd name="T85" fmla="*/ 5 h 44"/>
                <a:gd name="T86" fmla="*/ 53 w 118"/>
                <a:gd name="T87" fmla="*/ 4 h 44"/>
                <a:gd name="T88" fmla="*/ 53 w 118"/>
                <a:gd name="T89" fmla="*/ 4 h 44"/>
                <a:gd name="T90" fmla="*/ 53 w 118"/>
                <a:gd name="T91" fmla="*/ 4 h 44"/>
                <a:gd name="T92" fmla="*/ 53 w 118"/>
                <a:gd name="T93" fmla="*/ 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8" h="44">
                  <a:moveTo>
                    <a:pt x="90" y="43"/>
                  </a:moveTo>
                  <a:cubicBezTo>
                    <a:pt x="89" y="41"/>
                    <a:pt x="89" y="41"/>
                    <a:pt x="89" y="41"/>
                  </a:cubicBezTo>
                  <a:cubicBezTo>
                    <a:pt x="89" y="41"/>
                    <a:pt x="89" y="41"/>
                    <a:pt x="89" y="41"/>
                  </a:cubicBezTo>
                  <a:cubicBezTo>
                    <a:pt x="89" y="41"/>
                    <a:pt x="89" y="41"/>
                    <a:pt x="89" y="41"/>
                  </a:cubicBezTo>
                  <a:cubicBezTo>
                    <a:pt x="89" y="41"/>
                    <a:pt x="89" y="41"/>
                    <a:pt x="89" y="41"/>
                  </a:cubicBezTo>
                  <a:cubicBezTo>
                    <a:pt x="89" y="41"/>
                    <a:pt x="89" y="41"/>
                    <a:pt x="89" y="41"/>
                  </a:cubicBezTo>
                  <a:cubicBezTo>
                    <a:pt x="89" y="41"/>
                    <a:pt x="89" y="41"/>
                    <a:pt x="89" y="40"/>
                  </a:cubicBezTo>
                  <a:cubicBezTo>
                    <a:pt x="89" y="40"/>
                    <a:pt x="89" y="40"/>
                    <a:pt x="89" y="40"/>
                  </a:cubicBezTo>
                  <a:cubicBezTo>
                    <a:pt x="88" y="40"/>
                    <a:pt x="88" y="39"/>
                    <a:pt x="87" y="38"/>
                  </a:cubicBezTo>
                  <a:cubicBezTo>
                    <a:pt x="87" y="38"/>
                    <a:pt x="87" y="38"/>
                    <a:pt x="87" y="38"/>
                  </a:cubicBezTo>
                  <a:cubicBezTo>
                    <a:pt x="86" y="36"/>
                    <a:pt x="84" y="33"/>
                    <a:pt x="81" y="30"/>
                  </a:cubicBezTo>
                  <a:cubicBezTo>
                    <a:pt x="81" y="30"/>
                    <a:pt x="81" y="30"/>
                    <a:pt x="81" y="30"/>
                  </a:cubicBezTo>
                  <a:cubicBezTo>
                    <a:pt x="77" y="24"/>
                    <a:pt x="69" y="16"/>
                    <a:pt x="61" y="10"/>
                  </a:cubicBezTo>
                  <a:cubicBezTo>
                    <a:pt x="61" y="10"/>
                    <a:pt x="61" y="10"/>
                    <a:pt x="61" y="10"/>
                  </a:cubicBezTo>
                  <a:cubicBezTo>
                    <a:pt x="59" y="9"/>
                    <a:pt x="56" y="8"/>
                    <a:pt x="53" y="8"/>
                  </a:cubicBezTo>
                  <a:cubicBezTo>
                    <a:pt x="53" y="8"/>
                    <a:pt x="53" y="8"/>
                    <a:pt x="53" y="8"/>
                  </a:cubicBezTo>
                  <a:cubicBezTo>
                    <a:pt x="53" y="8"/>
                    <a:pt x="53" y="8"/>
                    <a:pt x="53" y="8"/>
                  </a:cubicBezTo>
                  <a:cubicBezTo>
                    <a:pt x="44" y="8"/>
                    <a:pt x="33" y="13"/>
                    <a:pt x="24" y="18"/>
                  </a:cubicBezTo>
                  <a:cubicBezTo>
                    <a:pt x="24" y="18"/>
                    <a:pt x="24" y="18"/>
                    <a:pt x="24" y="18"/>
                  </a:cubicBezTo>
                  <a:cubicBezTo>
                    <a:pt x="15" y="24"/>
                    <a:pt x="8" y="29"/>
                    <a:pt x="8" y="29"/>
                  </a:cubicBezTo>
                  <a:cubicBezTo>
                    <a:pt x="8" y="29"/>
                    <a:pt x="8" y="29"/>
                    <a:pt x="8" y="29"/>
                  </a:cubicBezTo>
                  <a:cubicBezTo>
                    <a:pt x="8" y="29"/>
                    <a:pt x="8" y="29"/>
                    <a:pt x="7" y="29"/>
                  </a:cubicBezTo>
                  <a:cubicBezTo>
                    <a:pt x="7" y="29"/>
                    <a:pt x="7" y="29"/>
                    <a:pt x="7" y="29"/>
                  </a:cubicBezTo>
                  <a:cubicBezTo>
                    <a:pt x="6" y="30"/>
                    <a:pt x="6" y="30"/>
                    <a:pt x="6" y="30"/>
                  </a:cubicBezTo>
                  <a:cubicBezTo>
                    <a:pt x="0" y="23"/>
                    <a:pt x="0" y="23"/>
                    <a:pt x="0" y="23"/>
                  </a:cubicBezTo>
                  <a:cubicBezTo>
                    <a:pt x="3" y="22"/>
                    <a:pt x="3" y="22"/>
                    <a:pt x="3" y="22"/>
                  </a:cubicBezTo>
                  <a:cubicBezTo>
                    <a:pt x="3" y="22"/>
                    <a:pt x="4" y="22"/>
                    <a:pt x="4" y="22"/>
                  </a:cubicBezTo>
                  <a:cubicBezTo>
                    <a:pt x="4" y="22"/>
                    <a:pt x="4" y="22"/>
                    <a:pt x="4" y="22"/>
                  </a:cubicBezTo>
                  <a:cubicBezTo>
                    <a:pt x="5" y="21"/>
                    <a:pt x="6" y="20"/>
                    <a:pt x="8" y="19"/>
                  </a:cubicBezTo>
                  <a:cubicBezTo>
                    <a:pt x="8" y="19"/>
                    <a:pt x="8" y="19"/>
                    <a:pt x="8" y="19"/>
                  </a:cubicBezTo>
                  <a:cubicBezTo>
                    <a:pt x="11" y="17"/>
                    <a:pt x="15" y="14"/>
                    <a:pt x="20" y="11"/>
                  </a:cubicBezTo>
                  <a:cubicBezTo>
                    <a:pt x="20" y="11"/>
                    <a:pt x="20" y="11"/>
                    <a:pt x="20" y="11"/>
                  </a:cubicBezTo>
                  <a:cubicBezTo>
                    <a:pt x="30" y="6"/>
                    <a:pt x="42" y="0"/>
                    <a:pt x="53" y="0"/>
                  </a:cubicBezTo>
                  <a:cubicBezTo>
                    <a:pt x="53" y="0"/>
                    <a:pt x="53" y="0"/>
                    <a:pt x="53" y="0"/>
                  </a:cubicBezTo>
                  <a:cubicBezTo>
                    <a:pt x="57" y="0"/>
                    <a:pt x="62" y="1"/>
                    <a:pt x="66" y="4"/>
                  </a:cubicBezTo>
                  <a:cubicBezTo>
                    <a:pt x="66" y="4"/>
                    <a:pt x="66" y="4"/>
                    <a:pt x="66" y="4"/>
                  </a:cubicBezTo>
                  <a:cubicBezTo>
                    <a:pt x="80" y="14"/>
                    <a:pt x="90" y="28"/>
                    <a:pt x="94" y="34"/>
                  </a:cubicBezTo>
                  <a:cubicBezTo>
                    <a:pt x="94" y="34"/>
                    <a:pt x="94" y="34"/>
                    <a:pt x="94" y="34"/>
                  </a:cubicBezTo>
                  <a:cubicBezTo>
                    <a:pt x="114" y="25"/>
                    <a:pt x="114" y="25"/>
                    <a:pt x="114" y="25"/>
                  </a:cubicBezTo>
                  <a:cubicBezTo>
                    <a:pt x="118" y="32"/>
                    <a:pt x="118" y="32"/>
                    <a:pt x="118" y="32"/>
                  </a:cubicBezTo>
                  <a:cubicBezTo>
                    <a:pt x="91" y="44"/>
                    <a:pt x="91" y="44"/>
                    <a:pt x="91" y="44"/>
                  </a:cubicBezTo>
                  <a:cubicBezTo>
                    <a:pt x="90" y="43"/>
                    <a:pt x="90" y="43"/>
                    <a:pt x="90" y="43"/>
                  </a:cubicBezTo>
                  <a:close/>
                  <a:moveTo>
                    <a:pt x="91" y="40"/>
                  </a:moveTo>
                  <a:cubicBezTo>
                    <a:pt x="89" y="41"/>
                    <a:pt x="89" y="41"/>
                    <a:pt x="89" y="41"/>
                  </a:cubicBezTo>
                  <a:cubicBezTo>
                    <a:pt x="91" y="40"/>
                    <a:pt x="91" y="40"/>
                    <a:pt x="91" y="40"/>
                  </a:cubicBezTo>
                  <a:cubicBezTo>
                    <a:pt x="91" y="40"/>
                    <a:pt x="91" y="40"/>
                    <a:pt x="91" y="40"/>
                  </a:cubicBezTo>
                  <a:cubicBezTo>
                    <a:pt x="91" y="40"/>
                    <a:pt x="91" y="40"/>
                    <a:pt x="91" y="40"/>
                  </a:cubicBezTo>
                  <a:close/>
                  <a:moveTo>
                    <a:pt x="91" y="40"/>
                  </a:moveTo>
                  <a:cubicBezTo>
                    <a:pt x="92" y="38"/>
                    <a:pt x="92" y="38"/>
                    <a:pt x="92" y="38"/>
                  </a:cubicBezTo>
                  <a:cubicBezTo>
                    <a:pt x="91" y="40"/>
                    <a:pt x="91" y="40"/>
                    <a:pt x="91" y="40"/>
                  </a:cubicBezTo>
                  <a:close/>
                  <a:moveTo>
                    <a:pt x="93" y="39"/>
                  </a:moveTo>
                  <a:cubicBezTo>
                    <a:pt x="112" y="30"/>
                    <a:pt x="112" y="30"/>
                    <a:pt x="112" y="30"/>
                  </a:cubicBezTo>
                  <a:cubicBezTo>
                    <a:pt x="93" y="39"/>
                    <a:pt x="93" y="39"/>
                    <a:pt x="93" y="39"/>
                  </a:cubicBezTo>
                  <a:cubicBezTo>
                    <a:pt x="92" y="38"/>
                    <a:pt x="92" y="38"/>
                    <a:pt x="92" y="38"/>
                  </a:cubicBezTo>
                  <a:cubicBezTo>
                    <a:pt x="90" y="35"/>
                    <a:pt x="86" y="29"/>
                    <a:pt x="81" y="23"/>
                  </a:cubicBezTo>
                  <a:cubicBezTo>
                    <a:pt x="81" y="23"/>
                    <a:pt x="81" y="23"/>
                    <a:pt x="81" y="23"/>
                  </a:cubicBezTo>
                  <a:cubicBezTo>
                    <a:pt x="82" y="25"/>
                    <a:pt x="83" y="26"/>
                    <a:pt x="85" y="28"/>
                  </a:cubicBezTo>
                  <a:cubicBezTo>
                    <a:pt x="85" y="28"/>
                    <a:pt x="85" y="28"/>
                    <a:pt x="85" y="28"/>
                  </a:cubicBezTo>
                  <a:cubicBezTo>
                    <a:pt x="89" y="33"/>
                    <a:pt x="92" y="37"/>
                    <a:pt x="92" y="39"/>
                  </a:cubicBezTo>
                  <a:cubicBezTo>
                    <a:pt x="92" y="39"/>
                    <a:pt x="92" y="39"/>
                    <a:pt x="92" y="39"/>
                  </a:cubicBezTo>
                  <a:cubicBezTo>
                    <a:pt x="92" y="39"/>
                    <a:pt x="92" y="39"/>
                    <a:pt x="92" y="39"/>
                  </a:cubicBezTo>
                  <a:cubicBezTo>
                    <a:pt x="93" y="39"/>
                    <a:pt x="93" y="39"/>
                    <a:pt x="93" y="39"/>
                  </a:cubicBezTo>
                  <a:cubicBezTo>
                    <a:pt x="93" y="39"/>
                    <a:pt x="93" y="39"/>
                    <a:pt x="93" y="39"/>
                  </a:cubicBezTo>
                  <a:cubicBezTo>
                    <a:pt x="93" y="39"/>
                    <a:pt x="93" y="39"/>
                    <a:pt x="93" y="39"/>
                  </a:cubicBezTo>
                  <a:cubicBezTo>
                    <a:pt x="93" y="39"/>
                    <a:pt x="93" y="39"/>
                    <a:pt x="93" y="39"/>
                  </a:cubicBezTo>
                  <a:cubicBezTo>
                    <a:pt x="93" y="39"/>
                    <a:pt x="93" y="39"/>
                    <a:pt x="93" y="39"/>
                  </a:cubicBezTo>
                  <a:close/>
                  <a:moveTo>
                    <a:pt x="7" y="25"/>
                  </a:moveTo>
                  <a:cubicBezTo>
                    <a:pt x="7" y="25"/>
                    <a:pt x="7" y="25"/>
                    <a:pt x="7" y="25"/>
                  </a:cubicBezTo>
                  <a:cubicBezTo>
                    <a:pt x="7" y="25"/>
                    <a:pt x="7" y="25"/>
                    <a:pt x="7" y="25"/>
                  </a:cubicBezTo>
                  <a:cubicBezTo>
                    <a:pt x="7" y="25"/>
                    <a:pt x="7" y="25"/>
                    <a:pt x="7" y="25"/>
                  </a:cubicBezTo>
                  <a:cubicBezTo>
                    <a:pt x="7" y="25"/>
                    <a:pt x="7" y="25"/>
                    <a:pt x="7" y="25"/>
                  </a:cubicBezTo>
                  <a:close/>
                  <a:moveTo>
                    <a:pt x="8" y="23"/>
                  </a:moveTo>
                  <a:cubicBezTo>
                    <a:pt x="9" y="23"/>
                    <a:pt x="9" y="23"/>
                    <a:pt x="10" y="22"/>
                  </a:cubicBezTo>
                  <a:cubicBezTo>
                    <a:pt x="10" y="22"/>
                    <a:pt x="10" y="22"/>
                    <a:pt x="10" y="22"/>
                  </a:cubicBezTo>
                  <a:cubicBezTo>
                    <a:pt x="12" y="21"/>
                    <a:pt x="15" y="19"/>
                    <a:pt x="19" y="17"/>
                  </a:cubicBezTo>
                  <a:cubicBezTo>
                    <a:pt x="19" y="17"/>
                    <a:pt x="19" y="17"/>
                    <a:pt x="19" y="17"/>
                  </a:cubicBezTo>
                  <a:cubicBezTo>
                    <a:pt x="15" y="19"/>
                    <a:pt x="11" y="22"/>
                    <a:pt x="8" y="23"/>
                  </a:cubicBezTo>
                  <a:close/>
                  <a:moveTo>
                    <a:pt x="81" y="23"/>
                  </a:moveTo>
                  <a:cubicBezTo>
                    <a:pt x="81" y="23"/>
                    <a:pt x="81" y="23"/>
                    <a:pt x="80" y="23"/>
                  </a:cubicBezTo>
                  <a:cubicBezTo>
                    <a:pt x="80" y="23"/>
                    <a:pt x="80" y="23"/>
                    <a:pt x="80" y="23"/>
                  </a:cubicBezTo>
                  <a:cubicBezTo>
                    <a:pt x="81" y="23"/>
                    <a:pt x="81" y="23"/>
                    <a:pt x="81" y="23"/>
                  </a:cubicBezTo>
                  <a:close/>
                  <a:moveTo>
                    <a:pt x="80" y="22"/>
                  </a:moveTo>
                  <a:cubicBezTo>
                    <a:pt x="80" y="22"/>
                    <a:pt x="80" y="22"/>
                    <a:pt x="80" y="22"/>
                  </a:cubicBezTo>
                  <a:cubicBezTo>
                    <a:pt x="80" y="22"/>
                    <a:pt x="80" y="22"/>
                    <a:pt x="80" y="22"/>
                  </a:cubicBezTo>
                  <a:cubicBezTo>
                    <a:pt x="80" y="22"/>
                    <a:pt x="80" y="22"/>
                    <a:pt x="80" y="22"/>
                  </a:cubicBezTo>
                  <a:close/>
                  <a:moveTo>
                    <a:pt x="59" y="5"/>
                  </a:moveTo>
                  <a:cubicBezTo>
                    <a:pt x="57" y="4"/>
                    <a:pt x="55" y="4"/>
                    <a:pt x="53" y="4"/>
                  </a:cubicBezTo>
                  <a:cubicBezTo>
                    <a:pt x="53" y="4"/>
                    <a:pt x="53" y="4"/>
                    <a:pt x="53" y="4"/>
                  </a:cubicBezTo>
                  <a:cubicBezTo>
                    <a:pt x="53" y="4"/>
                    <a:pt x="53" y="4"/>
                    <a:pt x="53" y="4"/>
                  </a:cubicBezTo>
                  <a:cubicBezTo>
                    <a:pt x="53" y="4"/>
                    <a:pt x="53" y="4"/>
                    <a:pt x="53" y="4"/>
                  </a:cubicBezTo>
                  <a:cubicBezTo>
                    <a:pt x="55" y="4"/>
                    <a:pt x="57" y="4"/>
                    <a:pt x="59" y="5"/>
                  </a:cubicBezTo>
                  <a:close/>
                  <a:moveTo>
                    <a:pt x="53" y="4"/>
                  </a:moveTo>
                  <a:cubicBezTo>
                    <a:pt x="53" y="4"/>
                    <a:pt x="53" y="4"/>
                    <a:pt x="53" y="4"/>
                  </a:cubicBezTo>
                  <a:cubicBezTo>
                    <a:pt x="53" y="4"/>
                    <a:pt x="53" y="4"/>
                    <a:pt x="53" y="4"/>
                  </a:cubicBezTo>
                  <a:cubicBezTo>
                    <a:pt x="53" y="4"/>
                    <a:pt x="53" y="4"/>
                    <a:pt x="5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6" name="Freeform 88"/>
            <p:cNvSpPr/>
            <p:nvPr/>
          </p:nvSpPr>
          <p:spPr bwMode="auto">
            <a:xfrm>
              <a:off x="2193" y="1822"/>
              <a:ext cx="100" cy="68"/>
            </a:xfrm>
            <a:custGeom>
              <a:avLst/>
              <a:gdLst>
                <a:gd name="T0" fmla="*/ 0 w 100"/>
                <a:gd name="T1" fmla="*/ 68 h 68"/>
                <a:gd name="T2" fmla="*/ 32 w 100"/>
                <a:gd name="T3" fmla="*/ 0 h 68"/>
                <a:gd name="T4" fmla="*/ 48 w 100"/>
                <a:gd name="T5" fmla="*/ 8 h 68"/>
                <a:gd name="T6" fmla="*/ 28 w 100"/>
                <a:gd name="T7" fmla="*/ 52 h 68"/>
                <a:gd name="T8" fmla="*/ 100 w 100"/>
                <a:gd name="T9" fmla="*/ 52 h 68"/>
                <a:gd name="T10" fmla="*/ 100 w 100"/>
                <a:gd name="T11" fmla="*/ 68 h 68"/>
                <a:gd name="T12" fmla="*/ 0 w 100"/>
                <a:gd name="T13" fmla="*/ 68 h 68"/>
                <a:gd name="T14" fmla="*/ 0 w 100"/>
                <a:gd name="T15" fmla="*/ 68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 h="68">
                  <a:moveTo>
                    <a:pt x="0" y="68"/>
                  </a:moveTo>
                  <a:lnTo>
                    <a:pt x="32" y="0"/>
                  </a:lnTo>
                  <a:lnTo>
                    <a:pt x="48" y="8"/>
                  </a:lnTo>
                  <a:lnTo>
                    <a:pt x="28" y="52"/>
                  </a:lnTo>
                  <a:lnTo>
                    <a:pt x="100" y="52"/>
                  </a:lnTo>
                  <a:lnTo>
                    <a:pt x="100" y="68"/>
                  </a:lnTo>
                  <a:lnTo>
                    <a:pt x="0" y="68"/>
                  </a:lnTo>
                  <a:lnTo>
                    <a:pt x="0"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7" name="Freeform 89"/>
            <p:cNvSpPr/>
            <p:nvPr/>
          </p:nvSpPr>
          <p:spPr bwMode="auto">
            <a:xfrm>
              <a:off x="2181" y="1810"/>
              <a:ext cx="120" cy="87"/>
            </a:xfrm>
            <a:custGeom>
              <a:avLst/>
              <a:gdLst>
                <a:gd name="T0" fmla="*/ 12 w 120"/>
                <a:gd name="T1" fmla="*/ 87 h 87"/>
                <a:gd name="T2" fmla="*/ 12 w 120"/>
                <a:gd name="T3" fmla="*/ 80 h 87"/>
                <a:gd name="T4" fmla="*/ 20 w 120"/>
                <a:gd name="T5" fmla="*/ 83 h 87"/>
                <a:gd name="T6" fmla="*/ 12 w 120"/>
                <a:gd name="T7" fmla="*/ 80 h 87"/>
                <a:gd name="T8" fmla="*/ 12 w 120"/>
                <a:gd name="T9" fmla="*/ 87 h 87"/>
                <a:gd name="T10" fmla="*/ 0 w 120"/>
                <a:gd name="T11" fmla="*/ 87 h 87"/>
                <a:gd name="T12" fmla="*/ 40 w 120"/>
                <a:gd name="T13" fmla="*/ 0 h 87"/>
                <a:gd name="T14" fmla="*/ 68 w 120"/>
                <a:gd name="T15" fmla="*/ 16 h 87"/>
                <a:gd name="T16" fmla="*/ 52 w 120"/>
                <a:gd name="T17" fmla="*/ 56 h 87"/>
                <a:gd name="T18" fmla="*/ 120 w 120"/>
                <a:gd name="T19" fmla="*/ 56 h 87"/>
                <a:gd name="T20" fmla="*/ 120 w 120"/>
                <a:gd name="T21" fmla="*/ 87 h 87"/>
                <a:gd name="T22" fmla="*/ 12 w 120"/>
                <a:gd name="T23" fmla="*/ 87 h 87"/>
                <a:gd name="T24" fmla="*/ 12 w 120"/>
                <a:gd name="T25"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87">
                  <a:moveTo>
                    <a:pt x="12" y="87"/>
                  </a:moveTo>
                  <a:lnTo>
                    <a:pt x="12" y="80"/>
                  </a:lnTo>
                  <a:lnTo>
                    <a:pt x="20" y="83"/>
                  </a:lnTo>
                  <a:lnTo>
                    <a:pt x="12" y="80"/>
                  </a:lnTo>
                  <a:lnTo>
                    <a:pt x="12" y="87"/>
                  </a:lnTo>
                  <a:lnTo>
                    <a:pt x="0" y="87"/>
                  </a:lnTo>
                  <a:lnTo>
                    <a:pt x="40" y="0"/>
                  </a:lnTo>
                  <a:lnTo>
                    <a:pt x="68" y="16"/>
                  </a:lnTo>
                  <a:lnTo>
                    <a:pt x="52" y="56"/>
                  </a:lnTo>
                  <a:lnTo>
                    <a:pt x="120" y="56"/>
                  </a:lnTo>
                  <a:lnTo>
                    <a:pt x="120" y="87"/>
                  </a:lnTo>
                  <a:lnTo>
                    <a:pt x="12" y="87"/>
                  </a:lnTo>
                  <a:lnTo>
                    <a:pt x="12"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8" name="Freeform 90"/>
            <p:cNvSpPr/>
            <p:nvPr/>
          </p:nvSpPr>
          <p:spPr bwMode="auto">
            <a:xfrm>
              <a:off x="2205" y="1846"/>
              <a:ext cx="64" cy="44"/>
            </a:xfrm>
            <a:custGeom>
              <a:avLst/>
              <a:gdLst>
                <a:gd name="T0" fmla="*/ 0 w 64"/>
                <a:gd name="T1" fmla="*/ 28 h 44"/>
                <a:gd name="T2" fmla="*/ 60 w 64"/>
                <a:gd name="T3" fmla="*/ 0 h 44"/>
                <a:gd name="T4" fmla="*/ 64 w 64"/>
                <a:gd name="T5" fmla="*/ 16 h 44"/>
                <a:gd name="T6" fmla="*/ 4 w 64"/>
                <a:gd name="T7" fmla="*/ 44 h 44"/>
                <a:gd name="T8" fmla="*/ 0 w 64"/>
                <a:gd name="T9" fmla="*/ 28 h 44"/>
                <a:gd name="T10" fmla="*/ 0 w 64"/>
                <a:gd name="T11" fmla="*/ 28 h 44"/>
              </a:gdLst>
              <a:ahLst/>
              <a:cxnLst>
                <a:cxn ang="0">
                  <a:pos x="T0" y="T1"/>
                </a:cxn>
                <a:cxn ang="0">
                  <a:pos x="T2" y="T3"/>
                </a:cxn>
                <a:cxn ang="0">
                  <a:pos x="T4" y="T5"/>
                </a:cxn>
                <a:cxn ang="0">
                  <a:pos x="T6" y="T7"/>
                </a:cxn>
                <a:cxn ang="0">
                  <a:pos x="T8" y="T9"/>
                </a:cxn>
                <a:cxn ang="0">
                  <a:pos x="T10" y="T11"/>
                </a:cxn>
              </a:cxnLst>
              <a:rect l="0" t="0" r="r" b="b"/>
              <a:pathLst>
                <a:path w="64" h="44">
                  <a:moveTo>
                    <a:pt x="0" y="28"/>
                  </a:moveTo>
                  <a:lnTo>
                    <a:pt x="60" y="0"/>
                  </a:lnTo>
                  <a:lnTo>
                    <a:pt x="64" y="16"/>
                  </a:lnTo>
                  <a:lnTo>
                    <a:pt x="4" y="44"/>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sp>
          <p:nvSpPr>
            <p:cNvPr id="199" name="Freeform 91"/>
            <p:cNvSpPr/>
            <p:nvPr/>
          </p:nvSpPr>
          <p:spPr bwMode="auto">
            <a:xfrm>
              <a:off x="2193" y="1834"/>
              <a:ext cx="88" cy="63"/>
            </a:xfrm>
            <a:custGeom>
              <a:avLst/>
              <a:gdLst>
                <a:gd name="T0" fmla="*/ 4 w 88"/>
                <a:gd name="T1" fmla="*/ 44 h 63"/>
                <a:gd name="T2" fmla="*/ 12 w 88"/>
                <a:gd name="T3" fmla="*/ 40 h 63"/>
                <a:gd name="T4" fmla="*/ 16 w 88"/>
                <a:gd name="T5" fmla="*/ 48 h 63"/>
                <a:gd name="T6" fmla="*/ 12 w 88"/>
                <a:gd name="T7" fmla="*/ 40 h 63"/>
                <a:gd name="T8" fmla="*/ 4 w 88"/>
                <a:gd name="T9" fmla="*/ 44 h 63"/>
                <a:gd name="T10" fmla="*/ 0 w 88"/>
                <a:gd name="T11" fmla="*/ 36 h 63"/>
                <a:gd name="T12" fmla="*/ 76 w 88"/>
                <a:gd name="T13" fmla="*/ 0 h 63"/>
                <a:gd name="T14" fmla="*/ 88 w 88"/>
                <a:gd name="T15" fmla="*/ 32 h 63"/>
                <a:gd name="T16" fmla="*/ 16 w 88"/>
                <a:gd name="T17" fmla="*/ 63 h 63"/>
                <a:gd name="T18" fmla="*/ 4 w 88"/>
                <a:gd name="T19" fmla="*/ 44 h 63"/>
                <a:gd name="T20" fmla="*/ 4 w 88"/>
                <a:gd name="T21" fmla="*/ 4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63">
                  <a:moveTo>
                    <a:pt x="4" y="44"/>
                  </a:moveTo>
                  <a:lnTo>
                    <a:pt x="12" y="40"/>
                  </a:lnTo>
                  <a:lnTo>
                    <a:pt x="16" y="48"/>
                  </a:lnTo>
                  <a:lnTo>
                    <a:pt x="12" y="40"/>
                  </a:lnTo>
                  <a:lnTo>
                    <a:pt x="4" y="44"/>
                  </a:lnTo>
                  <a:lnTo>
                    <a:pt x="0" y="36"/>
                  </a:lnTo>
                  <a:lnTo>
                    <a:pt x="76" y="0"/>
                  </a:lnTo>
                  <a:lnTo>
                    <a:pt x="88" y="32"/>
                  </a:lnTo>
                  <a:lnTo>
                    <a:pt x="16" y="63"/>
                  </a:lnTo>
                  <a:lnTo>
                    <a:pt x="4" y="44"/>
                  </a:lnTo>
                  <a:lnTo>
                    <a:pt x="4"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p>
          </p:txBody>
        </p:sp>
      </p:grpSp>
      <p:sp>
        <p:nvSpPr>
          <p:cNvPr id="247" name="文本框 246"/>
          <p:cNvSpPr txBox="1"/>
          <p:nvPr/>
        </p:nvSpPr>
        <p:spPr>
          <a:xfrm>
            <a:off x="1816656" y="2074574"/>
            <a:ext cx="1507901" cy="1753235"/>
          </a:xfrm>
          <a:prstGeom prst="rect">
            <a:avLst/>
          </a:prstGeom>
          <a:noFill/>
        </p:spPr>
        <p:txBody>
          <a:bodyPr wrap="square" rtlCol="0">
            <a:spAutoFit/>
          </a:bodyPr>
          <a:lstStyle/>
          <a:p>
            <a:r>
              <a:rPr lang="zh-CN" altLang="en-US" sz="5400" b="1" spc="300" dirty="0">
                <a:solidFill>
                  <a:srgbClr val="FF0000"/>
                </a:solidFill>
                <a:latin typeface="方正静蕾简体" panose="02000000000000000000" pitchFamily="2" charset="-122"/>
                <a:ea typeface="方正静蕾简体" panose="02000000000000000000" pitchFamily="2" charset="-122"/>
              </a:rPr>
              <a:t>作业</a:t>
            </a:r>
            <a:endParaRPr lang="zh-CN" altLang="en-US" sz="5400" b="1" spc="300" dirty="0">
              <a:solidFill>
                <a:srgbClr val="FF0000"/>
              </a:solidFill>
              <a:latin typeface="方正静蕾简体" panose="02000000000000000000" pitchFamily="2" charset="-122"/>
              <a:ea typeface="方正静蕾简体" panose="02000000000000000000" pitchFamily="2" charset="-122"/>
            </a:endParaRPr>
          </a:p>
        </p:txBody>
      </p:sp>
      <p:sp>
        <p:nvSpPr>
          <p:cNvPr id="324" name="文本框 323"/>
          <p:cNvSpPr txBox="1"/>
          <p:nvPr/>
        </p:nvSpPr>
        <p:spPr>
          <a:xfrm>
            <a:off x="3324860" y="427355"/>
            <a:ext cx="5733415" cy="829945"/>
          </a:xfrm>
          <a:prstGeom prst="rect">
            <a:avLst/>
          </a:prstGeom>
          <a:noFill/>
        </p:spPr>
        <p:txBody>
          <a:bodyPr wrap="square" rtlCol="0">
            <a:spAutoFit/>
          </a:bodyPr>
          <a:lstStyle/>
          <a:p>
            <a:pPr algn="dist"/>
            <a:r>
              <a:rPr lang="zh-CN" altLang="en-US" sz="4800" b="1" dirty="0">
                <a:solidFill>
                  <a:schemeClr val="tx1">
                    <a:lumMod val="85000"/>
                    <a:lumOff val="15000"/>
                  </a:schemeClr>
                </a:solidFill>
                <a:latin typeface="方正静蕾简体" panose="02000000000000000000" pitchFamily="2" charset="-122"/>
                <a:ea typeface="方正静蕾简体" panose="02000000000000000000" pitchFamily="2" charset="-122"/>
              </a:rPr>
              <a:t>订正小测和抄写本；</a:t>
            </a:r>
            <a:endParaRPr lang="zh-CN" altLang="en-US" sz="48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328" name="Freeform 298"/>
          <p:cNvSpPr>
            <a:spLocks noEditPoints="1"/>
          </p:cNvSpPr>
          <p:nvPr/>
        </p:nvSpPr>
        <p:spPr bwMode="auto">
          <a:xfrm>
            <a:off x="3001645" y="601980"/>
            <a:ext cx="400685" cy="480060"/>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chemeClr val="tx1">
              <a:lumMod val="85000"/>
              <a:lumOff val="15000"/>
            </a:schemeClr>
          </a:solidFill>
          <a:ln>
            <a:noFill/>
          </a:ln>
        </p:spPr>
        <p:txBody>
          <a:bodyPr vert="horz" wrap="square" lIns="68580" tIns="34290" rIns="68580" bIns="34290" numCol="1" anchor="t" anchorCtr="0" compatLnSpc="1"/>
          <a:lstStyle/>
          <a:p>
            <a:endParaRPr lang="zh-CN" altLang="en-US" sz="1350"/>
          </a:p>
        </p:txBody>
      </p:sp>
      <p:sp>
        <p:nvSpPr>
          <p:cNvPr id="329" name="文本框 328"/>
          <p:cNvSpPr txBox="1"/>
          <p:nvPr/>
        </p:nvSpPr>
        <p:spPr>
          <a:xfrm>
            <a:off x="3398520" y="1651635"/>
            <a:ext cx="5586095" cy="2306955"/>
          </a:xfrm>
          <a:prstGeom prst="rect">
            <a:avLst/>
          </a:prstGeom>
          <a:noFill/>
        </p:spPr>
        <p:txBody>
          <a:bodyPr wrap="square" rtlCol="0">
            <a:spAutoFit/>
          </a:bodyPr>
          <a:lstStyle/>
          <a:p>
            <a:pPr algn="l"/>
            <a:r>
              <a:rPr lang="zh-CN" altLang="en-US" sz="4800" b="1" dirty="0">
                <a:solidFill>
                  <a:schemeClr val="tx1">
                    <a:lumMod val="85000"/>
                    <a:lumOff val="15000"/>
                  </a:schemeClr>
                </a:solidFill>
                <a:latin typeface="方正静蕾简体" panose="02000000000000000000" pitchFamily="2" charset="-122"/>
                <a:ea typeface="方正静蕾简体" panose="02000000000000000000" pitchFamily="2" charset="-122"/>
              </a:rPr>
              <a:t>《学案》</a:t>
            </a:r>
            <a:r>
              <a:rPr lang="en-US" altLang="zh-CN" sz="4800" b="1" dirty="0">
                <a:solidFill>
                  <a:schemeClr val="tx1">
                    <a:lumMod val="85000"/>
                    <a:lumOff val="15000"/>
                  </a:schemeClr>
                </a:solidFill>
                <a:latin typeface="方正静蕾简体" panose="02000000000000000000" pitchFamily="2" charset="-122"/>
                <a:ea typeface="方正静蕾简体" panose="02000000000000000000" pitchFamily="2" charset="-122"/>
              </a:rPr>
              <a:t>P66“</a:t>
            </a:r>
            <a:r>
              <a:rPr lang="zh-CN" altLang="en-US" sz="4800" b="1" dirty="0">
                <a:solidFill>
                  <a:schemeClr val="tx1">
                    <a:lumMod val="85000"/>
                    <a:lumOff val="15000"/>
                  </a:schemeClr>
                </a:solidFill>
                <a:latin typeface="方正静蕾简体" panose="02000000000000000000" pitchFamily="2" charset="-122"/>
                <a:ea typeface="方正静蕾简体" panose="02000000000000000000" pitchFamily="2" charset="-122"/>
              </a:rPr>
              <a:t>新课探知</a:t>
            </a:r>
            <a:r>
              <a:rPr lang="en-US" altLang="zh-CN" sz="4800" b="1" dirty="0">
                <a:solidFill>
                  <a:schemeClr val="tx1">
                    <a:lumMod val="85000"/>
                    <a:lumOff val="15000"/>
                  </a:schemeClr>
                </a:solidFill>
                <a:latin typeface="方正静蕾简体" panose="02000000000000000000" pitchFamily="2" charset="-122"/>
                <a:ea typeface="方正静蕾简体" panose="02000000000000000000" pitchFamily="2" charset="-122"/>
              </a:rPr>
              <a:t>”</a:t>
            </a:r>
            <a:r>
              <a:rPr lang="zh-CN" altLang="en-US" sz="4800" b="1" dirty="0">
                <a:solidFill>
                  <a:schemeClr val="tx1">
                    <a:lumMod val="85000"/>
                    <a:lumOff val="15000"/>
                  </a:schemeClr>
                </a:solidFill>
                <a:latin typeface="方正静蕾简体" panose="02000000000000000000" pitchFamily="2" charset="-122"/>
                <a:ea typeface="方正静蕾简体" panose="02000000000000000000" pitchFamily="2" charset="-122"/>
              </a:rPr>
              <a:t>、</a:t>
            </a:r>
            <a:r>
              <a:rPr lang="en-US" altLang="zh-CN" sz="4800" b="1" dirty="0">
                <a:solidFill>
                  <a:schemeClr val="tx1">
                    <a:lumMod val="85000"/>
                    <a:lumOff val="15000"/>
                  </a:schemeClr>
                </a:solidFill>
                <a:latin typeface="方正静蕾简体" panose="02000000000000000000" pitchFamily="2" charset="-122"/>
                <a:ea typeface="方正静蕾简体" panose="02000000000000000000" pitchFamily="2" charset="-122"/>
              </a:rPr>
              <a:t>P67-68“</a:t>
            </a:r>
            <a:r>
              <a:rPr lang="zh-CN" altLang="en-US" sz="4800" b="1" dirty="0">
                <a:solidFill>
                  <a:schemeClr val="tx1">
                    <a:lumMod val="85000"/>
                    <a:lumOff val="15000"/>
                  </a:schemeClr>
                </a:solidFill>
                <a:latin typeface="方正静蕾简体" panose="02000000000000000000" pitchFamily="2" charset="-122"/>
                <a:ea typeface="方正静蕾简体" panose="02000000000000000000" pitchFamily="2" charset="-122"/>
              </a:rPr>
              <a:t>一课两练</a:t>
            </a:r>
            <a:r>
              <a:rPr lang="en-US" altLang="zh-CN" sz="4800" b="1" dirty="0">
                <a:solidFill>
                  <a:schemeClr val="tx1">
                    <a:lumMod val="85000"/>
                    <a:lumOff val="15000"/>
                  </a:schemeClr>
                </a:solidFill>
                <a:latin typeface="方正静蕾简体" panose="02000000000000000000" pitchFamily="2" charset="-122"/>
                <a:ea typeface="方正静蕾简体" panose="02000000000000000000" pitchFamily="2" charset="-122"/>
              </a:rPr>
              <a:t>”</a:t>
            </a:r>
            <a:r>
              <a:rPr lang="zh-CN" altLang="en-US" sz="4800" b="1" dirty="0">
                <a:solidFill>
                  <a:schemeClr val="tx1">
                    <a:lumMod val="85000"/>
                    <a:lumOff val="15000"/>
                  </a:schemeClr>
                </a:solidFill>
                <a:latin typeface="方正静蕾简体" panose="02000000000000000000" pitchFamily="2" charset="-122"/>
                <a:ea typeface="方正静蕾简体" panose="02000000000000000000" pitchFamily="2" charset="-122"/>
              </a:rPr>
              <a:t>；</a:t>
            </a:r>
            <a:endParaRPr lang="zh-CN" altLang="en-US" sz="48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330" name="Freeform 298"/>
          <p:cNvSpPr>
            <a:spLocks noEditPoints="1"/>
          </p:cNvSpPr>
          <p:nvPr/>
        </p:nvSpPr>
        <p:spPr bwMode="auto">
          <a:xfrm>
            <a:off x="3001645" y="1770380"/>
            <a:ext cx="449580" cy="529590"/>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chemeClr val="tx1">
              <a:lumMod val="85000"/>
              <a:lumOff val="15000"/>
            </a:schemeClr>
          </a:solidFill>
          <a:ln>
            <a:noFill/>
          </a:ln>
        </p:spPr>
        <p:txBody>
          <a:bodyPr vert="horz" wrap="square" lIns="68580" tIns="34290" rIns="68580" bIns="34290" numCol="1" anchor="t" anchorCtr="0" compatLnSpc="1"/>
          <a:lstStyle/>
          <a:p>
            <a:endParaRPr lang="zh-CN" altLang="en-US" sz="1350"/>
          </a:p>
        </p:txBody>
      </p:sp>
      <p:sp>
        <p:nvSpPr>
          <p:cNvPr id="331" name="文本框 330"/>
          <p:cNvSpPr txBox="1"/>
          <p:nvPr/>
        </p:nvSpPr>
        <p:spPr>
          <a:xfrm>
            <a:off x="3451225" y="3965575"/>
            <a:ext cx="5497195" cy="2306955"/>
          </a:xfrm>
          <a:prstGeom prst="rect">
            <a:avLst/>
          </a:prstGeom>
          <a:noFill/>
        </p:spPr>
        <p:txBody>
          <a:bodyPr wrap="square" rtlCol="0">
            <a:spAutoFit/>
          </a:bodyPr>
          <a:lstStyle/>
          <a:p>
            <a:pPr algn="l"/>
            <a:r>
              <a:rPr lang="zh-CN" altLang="en-US" sz="4800" b="1" dirty="0">
                <a:solidFill>
                  <a:schemeClr val="tx1">
                    <a:lumMod val="85000"/>
                    <a:lumOff val="15000"/>
                  </a:schemeClr>
                </a:solidFill>
                <a:latin typeface="方正静蕾简体" panose="02000000000000000000" pitchFamily="2" charset="-122"/>
                <a:ea typeface="方正静蕾简体" panose="02000000000000000000" pitchFamily="2" charset="-122"/>
              </a:rPr>
              <a:t>抄写《杞人忧天》，发挥想象，将其改写成白话故事。</a:t>
            </a:r>
            <a:endParaRPr lang="zh-CN" altLang="en-US" sz="48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332" name="Freeform 298"/>
          <p:cNvSpPr>
            <a:spLocks noEditPoints="1"/>
          </p:cNvSpPr>
          <p:nvPr/>
        </p:nvSpPr>
        <p:spPr bwMode="auto">
          <a:xfrm>
            <a:off x="3001645" y="4097020"/>
            <a:ext cx="460375" cy="590550"/>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chemeClr val="tx1">
              <a:lumMod val="85000"/>
              <a:lumOff val="15000"/>
            </a:schemeClr>
          </a:solidFill>
          <a:ln>
            <a:noFill/>
          </a:ln>
        </p:spPr>
        <p:txBody>
          <a:bodyPr vert="horz" wrap="square" lIns="68580" tIns="34290" rIns="68580" bIns="34290" numCol="1" anchor="t" anchorCtr="0" compatLnSpc="1"/>
          <a:lstStyle/>
          <a:p>
            <a:endParaRPr lang="zh-CN" altLang="en-US" sz="135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砖雕艺术">
  <a:themeElements>
    <a:clrScheme name="">
      <a:dk1>
        <a:srgbClr val="080808"/>
      </a:dk1>
      <a:lt1>
        <a:srgbClr val="FFFFFF"/>
      </a:lt1>
      <a:dk2>
        <a:srgbClr val="0039AC"/>
      </a:dk2>
      <a:lt2>
        <a:srgbClr val="C0C0C0"/>
      </a:lt2>
      <a:accent1>
        <a:srgbClr val="FFFF99"/>
      </a:accent1>
      <a:accent2>
        <a:srgbClr val="FFCC66"/>
      </a:accent2>
      <a:accent3>
        <a:srgbClr val="FFFFFF"/>
      </a:accent3>
      <a:accent4>
        <a:srgbClr val="050505"/>
      </a:accent4>
      <a:accent5>
        <a:srgbClr val="FFFFCA"/>
      </a:accent5>
      <a:accent6>
        <a:srgbClr val="E5B75B"/>
      </a:accent6>
      <a:hlink>
        <a:srgbClr val="0066FF"/>
      </a:hlink>
      <a:folHlink>
        <a:srgbClr val="CC33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80808"/>
        </a:dk1>
        <a:lt1>
          <a:srgbClr val="FFFFFF"/>
        </a:lt1>
        <a:dk2>
          <a:srgbClr val="0039AC"/>
        </a:dk2>
        <a:lt2>
          <a:srgbClr val="C0C0C0"/>
        </a:lt2>
        <a:accent1>
          <a:srgbClr val="FFFF99"/>
        </a:accent1>
        <a:accent2>
          <a:srgbClr val="FFCC66"/>
        </a:accent2>
        <a:accent3>
          <a:srgbClr val="FFFFFF"/>
        </a:accent3>
        <a:accent4>
          <a:srgbClr val="050505"/>
        </a:accent4>
        <a:accent5>
          <a:srgbClr val="FFFFCA"/>
        </a:accent5>
        <a:accent6>
          <a:srgbClr val="E5B75B"/>
        </a:accent6>
        <a:hlink>
          <a:srgbClr val="0066FF"/>
        </a:hlink>
        <a:folHlink>
          <a:srgbClr val="CC3300"/>
        </a:folHlink>
      </a:clrScheme>
      <a:clrMap bg1="lt1" tx1="dk1" bg2="lt2" tx2="dk2" accent1="accent1" accent2="accent2" accent3="accent3" accent4="accent4" accent5="accent5" accent6="accent6" hlink="hlink" folHlink="folHlink"/>
    </a:extraClrScheme>
    <a:extraClrScheme>
      <a:clrScheme name="">
        <a:dk1>
          <a:srgbClr val="333399"/>
        </a:dk1>
        <a:lt1>
          <a:srgbClr val="ADD3AF"/>
        </a:lt1>
        <a:dk2>
          <a:srgbClr val="D65700"/>
        </a:dk2>
        <a:lt2>
          <a:srgbClr val="B2B2B2"/>
        </a:lt2>
        <a:accent1>
          <a:srgbClr val="B8E9EE"/>
        </a:accent1>
        <a:accent2>
          <a:srgbClr val="FFCC00"/>
        </a:accent2>
        <a:accent3>
          <a:srgbClr val="D3E5D3"/>
        </a:accent3>
        <a:accent4>
          <a:srgbClr val="2A2A83"/>
        </a:accent4>
        <a:accent5>
          <a:srgbClr val="D8F2F5"/>
        </a:accent5>
        <a:accent6>
          <a:srgbClr val="E5B700"/>
        </a:accent6>
        <a:hlink>
          <a:srgbClr val="008080"/>
        </a:hlink>
        <a:folHlink>
          <a:srgbClr val="003366"/>
        </a:folHlink>
      </a:clrScheme>
      <a:clrMap bg1="lt1" tx1="dk1" bg2="lt2" tx2="dk2" accent1="accent1" accent2="accent2" accent3="accent3" accent4="accent4" accent5="accent5" accent6="accent6" hlink="hlink" folHlink="folHlink"/>
    </a:extraClrScheme>
    <a:extraClrScheme>
      <a:clrScheme name="">
        <a:dk1>
          <a:srgbClr val="003BB2"/>
        </a:dk1>
        <a:lt1>
          <a:srgbClr val="CCFFCC"/>
        </a:lt1>
        <a:dk2>
          <a:srgbClr val="003366"/>
        </a:dk2>
        <a:lt2>
          <a:srgbClr val="C0C0C0"/>
        </a:lt2>
        <a:accent1>
          <a:srgbClr val="FFFFFF"/>
        </a:accent1>
        <a:accent2>
          <a:srgbClr val="009900"/>
        </a:accent2>
        <a:accent3>
          <a:srgbClr val="E2FFE2"/>
        </a:accent3>
        <a:accent4>
          <a:srgbClr val="003199"/>
        </a:accent4>
        <a:accent5>
          <a:srgbClr val="FFFFFF"/>
        </a:accent5>
        <a:accent6>
          <a:srgbClr val="008900"/>
        </a:accent6>
        <a:hlink>
          <a:srgbClr val="333399"/>
        </a:hlink>
        <a:folHlink>
          <a:srgbClr val="E45C00"/>
        </a:folHlink>
      </a:clrScheme>
      <a:clrMap bg1="lt1" tx1="dk1" bg2="lt2" tx2="dk2" accent1="accent1" accent2="accent2" accent3="accent3" accent4="accent4" accent5="accent5" accent6="accent6" hlink="hlink" folHlink="folHlink"/>
    </a:extraClrScheme>
    <a:extraClrScheme>
      <a:clrScheme name="">
        <a:dk1>
          <a:srgbClr val="0000CC"/>
        </a:dk1>
        <a:lt1>
          <a:srgbClr val="CCECFF"/>
        </a:lt1>
        <a:dk2>
          <a:srgbClr val="006666"/>
        </a:dk2>
        <a:lt2>
          <a:srgbClr val="C0C0C0"/>
        </a:lt2>
        <a:accent1>
          <a:srgbClr val="FFFF99"/>
        </a:accent1>
        <a:accent2>
          <a:srgbClr val="FFCCFF"/>
        </a:accent2>
        <a:accent3>
          <a:srgbClr val="E2F4FF"/>
        </a:accent3>
        <a:accent4>
          <a:srgbClr val="0000AF"/>
        </a:accent4>
        <a:accent5>
          <a:srgbClr val="FFFFCA"/>
        </a:accent5>
        <a:accent6>
          <a:srgbClr val="E5B7E5"/>
        </a:accent6>
        <a:hlink>
          <a:srgbClr val="CC3300"/>
        </a:hlink>
        <a:folHlink>
          <a:srgbClr val="666699"/>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5A5A86"/>
        </a:dk2>
        <a:lt2>
          <a:srgbClr val="C0C0C0"/>
        </a:lt2>
        <a:accent1>
          <a:srgbClr val="D5E9F7"/>
        </a:accent1>
        <a:accent2>
          <a:srgbClr val="FFCC00"/>
        </a:accent2>
        <a:accent3>
          <a:srgbClr val="FFFFE2"/>
        </a:accent3>
        <a:accent4>
          <a:srgbClr val="000000"/>
        </a:accent4>
        <a:accent5>
          <a:srgbClr val="E6F2FA"/>
        </a:accent5>
        <a:accent6>
          <a:srgbClr val="E5B700"/>
        </a:accent6>
        <a:hlink>
          <a:srgbClr val="CC3300"/>
        </a:hlink>
        <a:folHlink>
          <a:srgbClr val="007D7A"/>
        </a:folHlink>
      </a:clrScheme>
      <a:clrMap bg1="lt1" tx1="dk1" bg2="lt2" tx2="dk2" accent1="accent1" accent2="accent2" accent3="accent3" accent4="accent4" accent5="accent5" accent6="accent6" hlink="hlink" folHlink="folHlink"/>
    </a:extraClrScheme>
    <a:extraClrScheme>
      <a:clrScheme name="">
        <a:dk1>
          <a:srgbClr val="006666"/>
        </a:dk1>
        <a:lt1>
          <a:srgbClr val="FFECD9"/>
        </a:lt1>
        <a:dk2>
          <a:srgbClr val="000099"/>
        </a:dk2>
        <a:lt2>
          <a:srgbClr val="B2B2B2"/>
        </a:lt2>
        <a:accent1>
          <a:srgbClr val="EAEAEA"/>
        </a:accent1>
        <a:accent2>
          <a:srgbClr val="FF6600"/>
        </a:accent2>
        <a:accent3>
          <a:srgbClr val="FFF4E9"/>
        </a:accent3>
        <a:accent4>
          <a:srgbClr val="005757"/>
        </a:accent4>
        <a:accent5>
          <a:srgbClr val="F2F2F2"/>
        </a:accent5>
        <a:accent6>
          <a:srgbClr val="E55B00"/>
        </a:accent6>
        <a:hlink>
          <a:srgbClr val="0066FF"/>
        </a:hlink>
        <a:folHlink>
          <a:srgbClr val="777777"/>
        </a:folHlink>
      </a:clrScheme>
      <a:clrMap bg1="lt1" tx1="dk1" bg2="lt2" tx2="dk2" accent1="accent1" accent2="accent2" accent3="accent3" accent4="accent4" accent5="accent5" accent6="accent6" hlink="hlink" folHlink="folHlink"/>
    </a:extraClrScheme>
    <a:extraClrScheme>
      <a:clrScheme name="">
        <a:dk1>
          <a:srgbClr val="585884"/>
        </a:dk1>
        <a:lt1>
          <a:srgbClr val="DDDDDD"/>
        </a:lt1>
        <a:dk2>
          <a:srgbClr val="000000"/>
        </a:dk2>
        <a:lt2>
          <a:srgbClr val="969696"/>
        </a:lt2>
        <a:accent1>
          <a:srgbClr val="FFFFCC"/>
        </a:accent1>
        <a:accent2>
          <a:srgbClr val="99CC00"/>
        </a:accent2>
        <a:accent3>
          <a:srgbClr val="EBEBEB"/>
        </a:accent3>
        <a:accent4>
          <a:srgbClr val="4B4B71"/>
        </a:accent4>
        <a:accent5>
          <a:srgbClr val="FFFFE2"/>
        </a:accent5>
        <a:accent6>
          <a:srgbClr val="89B700"/>
        </a:accent6>
        <a:hlink>
          <a:srgbClr val="FF3300"/>
        </a:hlink>
        <a:folHlink>
          <a:srgbClr val="6E3B8B"/>
        </a:folHlink>
      </a:clrScheme>
      <a:clrMap bg1="lt1" tx1="dk1" bg2="lt2" tx2="dk2" accent1="accent1" accent2="accent2" accent3="accent3" accent4="accent4" accent5="accent5" accent6="accent6" hlink="hlink" folHlink="folHlink"/>
    </a:extraClrScheme>
    <a:extraClrScheme>
      <a:clrScheme name="">
        <a:dk1>
          <a:srgbClr val="333399"/>
        </a:dk1>
        <a:lt1>
          <a:srgbClr val="FFD9D9"/>
        </a:lt1>
        <a:dk2>
          <a:srgbClr val="00716E"/>
        </a:dk2>
        <a:lt2>
          <a:srgbClr val="C0C0C0"/>
        </a:lt2>
        <a:accent1>
          <a:srgbClr val="AED2BA"/>
        </a:accent1>
        <a:accent2>
          <a:srgbClr val="FF9933"/>
        </a:accent2>
        <a:accent3>
          <a:srgbClr val="FFE9E9"/>
        </a:accent3>
        <a:accent4>
          <a:srgbClr val="2A2A83"/>
        </a:accent4>
        <a:accent5>
          <a:srgbClr val="D3E5D9"/>
        </a:accent5>
        <a:accent6>
          <a:srgbClr val="E5892D"/>
        </a:accent6>
        <a:hlink>
          <a:srgbClr val="CC3300"/>
        </a:hlink>
        <a:folHlink>
          <a:srgbClr val="0066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none" rtlCol="0">
        <a:spAutoFit/>
      </a:bodyPr>
      <a:lstStyle>
        <a:defPPr>
          <a:defRPr dirty="0" smtClean="0">
            <a:latin typeface="方正苏新诗柳楷简体" panose="02000000000000000000" pitchFamily="2" charset="-122"/>
            <a:ea typeface="方正苏新诗柳楷简体" panose="02000000000000000000" pitchFamily="2"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CDESIGNJ</Template>
  <TotalTime>0</TotalTime>
  <Words>2016</Words>
  <Application>WPS 演示</Application>
  <PresentationFormat>在屏幕上显示</PresentationFormat>
  <Paragraphs>150</Paragraphs>
  <Slides>27</Slides>
  <Notes>0</Notes>
  <HiddenSlides>0</HiddenSlides>
  <MMClips>1</MMClips>
  <ScaleCrop>false</ScaleCrop>
  <HeadingPairs>
    <vt:vector size="6" baseType="variant">
      <vt:variant>
        <vt:lpstr>已用的字体</vt:lpstr>
      </vt:variant>
      <vt:variant>
        <vt:i4>24</vt:i4>
      </vt:variant>
      <vt:variant>
        <vt:lpstr>主题</vt:lpstr>
      </vt:variant>
      <vt:variant>
        <vt:i4>3</vt:i4>
      </vt:variant>
      <vt:variant>
        <vt:lpstr>幻灯片标题</vt:lpstr>
      </vt:variant>
      <vt:variant>
        <vt:i4>27</vt:i4>
      </vt:variant>
    </vt:vector>
  </HeadingPairs>
  <TitlesOfParts>
    <vt:vector size="54" baseType="lpstr">
      <vt:lpstr>Arial</vt:lpstr>
      <vt:lpstr>宋体</vt:lpstr>
      <vt:lpstr>Wingdings</vt:lpstr>
      <vt:lpstr>Wingdings 2</vt:lpstr>
      <vt:lpstr>方正苏新诗柳楷简体</vt:lpstr>
      <vt:lpstr>方正静蕾简体</vt:lpstr>
      <vt:lpstr>华文行楷</vt:lpstr>
      <vt:lpstr>华文行楷</vt:lpstr>
      <vt:lpstr>Times New Roman</vt:lpstr>
      <vt:lpstr>华文新魏</vt:lpstr>
      <vt:lpstr>华文楷体</vt:lpstr>
      <vt:lpstr>微软雅黑</vt:lpstr>
      <vt:lpstr>Arial Unicode MS</vt:lpstr>
      <vt:lpstr>Calibri Light</vt:lpstr>
      <vt:lpstr>Calibri</vt:lpstr>
      <vt:lpstr>华文隶书</vt:lpstr>
      <vt:lpstr>楷体_GB2312</vt:lpstr>
      <vt:lpstr>方正启体简体</vt:lpstr>
      <vt:lpstr>幼圆</vt:lpstr>
      <vt:lpstr>华康娃娃体W5</vt:lpstr>
      <vt:lpstr>隶书</vt:lpstr>
      <vt:lpstr>方正姚体</vt:lpstr>
      <vt:lpstr>Wingdings</vt:lpstr>
      <vt:lpstr>新宋体</vt:lpstr>
      <vt:lpstr>砖雕艺术</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字词读音</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haiyu</cp:lastModifiedBy>
  <cp:revision>56</cp:revision>
  <dcterms:created xsi:type="dcterms:W3CDTF">2003-11-25T01:38:00Z</dcterms:created>
  <dcterms:modified xsi:type="dcterms:W3CDTF">2018-12-24T00:31:15Z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2052-10.1.0.7698</vt:lpwstr>
  </property>
</Properties>
</file>