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6"/>
  </p:notesMasterIdLst>
  <p:sldIdLst>
    <p:sldId id="256" r:id="rId2"/>
    <p:sldId id="494" r:id="rId3"/>
    <p:sldId id="508" r:id="rId4"/>
    <p:sldId id="509" r:id="rId5"/>
    <p:sldId id="510" r:id="rId6"/>
    <p:sldId id="525" r:id="rId7"/>
    <p:sldId id="526" r:id="rId8"/>
    <p:sldId id="527" r:id="rId9"/>
    <p:sldId id="528" r:id="rId10"/>
    <p:sldId id="529" r:id="rId11"/>
    <p:sldId id="530" r:id="rId12"/>
    <p:sldId id="531" r:id="rId13"/>
    <p:sldId id="532" r:id="rId14"/>
    <p:sldId id="533" r:id="rId15"/>
    <p:sldId id="534" r:id="rId16"/>
    <p:sldId id="535" r:id="rId17"/>
    <p:sldId id="536" r:id="rId18"/>
    <p:sldId id="537" r:id="rId19"/>
    <p:sldId id="538" r:id="rId20"/>
    <p:sldId id="539" r:id="rId21"/>
    <p:sldId id="511" r:id="rId22"/>
    <p:sldId id="512" r:id="rId23"/>
    <p:sldId id="513" r:id="rId24"/>
    <p:sldId id="514" r:id="rId25"/>
    <p:sldId id="515" r:id="rId26"/>
    <p:sldId id="516" r:id="rId27"/>
    <p:sldId id="517" r:id="rId28"/>
    <p:sldId id="518" r:id="rId29"/>
    <p:sldId id="519" r:id="rId30"/>
    <p:sldId id="520" r:id="rId31"/>
    <p:sldId id="521" r:id="rId32"/>
    <p:sldId id="541" r:id="rId33"/>
    <p:sldId id="522" r:id="rId34"/>
    <p:sldId id="523" r:id="rId35"/>
    <p:sldId id="540" r:id="rId36"/>
    <p:sldId id="542" r:id="rId37"/>
    <p:sldId id="543" r:id="rId38"/>
    <p:sldId id="544" r:id="rId39"/>
    <p:sldId id="524" r:id="rId40"/>
    <p:sldId id="545" r:id="rId41"/>
    <p:sldId id="546" r:id="rId42"/>
    <p:sldId id="547" r:id="rId43"/>
    <p:sldId id="548" r:id="rId44"/>
    <p:sldId id="549" r:id="rId45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986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5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6730" y="2774434"/>
            <a:ext cx="11255869" cy="239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专题七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三爪型问题的转化与构图探究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495300" y="417617"/>
            <a:ext cx="11709400" cy="8448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专题导入</a:t>
            </a: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</a:t>
            </a:r>
            <a:endParaRPr kumimoji="0" 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【</a:t>
            </a: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导例</a:t>
            </a:r>
            <a:r>
              <a:rPr kumimoji="0" lang="zh-CN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】</a:t>
            </a: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如图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将△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绕点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顺时针旋转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90°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得到△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EDC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  <a:cs typeface="Times New Roman" pitchFamily="18" charset="0"/>
              </a:rPr>
              <a:t>.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，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，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在同一条直线上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ACB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=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20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°,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则∠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ADC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的度数是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           (    )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A.55°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B.60°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C.65°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D.70°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15650" y="3924300"/>
            <a:ext cx="590550" cy="64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75474" y="4946650"/>
            <a:ext cx="4709310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594836"/>
            <a:ext cx="117475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题目中遇到公共端点的三爪图时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旋转是它的克星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通过旋转把分散的条件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线段或角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整合在一个三角形内解决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旋转时明确旋转中心和旋转角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破解策略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共顶点引发的三条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多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6964" y="628134"/>
            <a:ext cx="118601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辅助圆的方法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三条线段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6963" y="3389313"/>
            <a:ext cx="10270089" cy="382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427334"/>
            <a:ext cx="11455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旋转的方法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当三条线段不等时或题目隐含等边时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遇多少度旋转多少度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构造手拉手模型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全等或相似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来解决问题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5600" y="5337175"/>
            <a:ext cx="11890617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495300" y="307292"/>
            <a:ext cx="11760200" cy="540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典例精讲</a:t>
            </a: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</a:t>
            </a:r>
            <a:endParaRPr kumimoji="0" 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类型一</a:t>
            </a:r>
            <a:r>
              <a:rPr kumimoji="0" lang="en-US" alt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:(</a:t>
            </a:r>
            <a:r>
              <a:rPr kumimoji="0" lang="zh-CN" altLang="en-US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利用共顶点的相等线段构造</a:t>
            </a:r>
            <a:r>
              <a:rPr kumimoji="0" lang="en-US" alt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)</a:t>
            </a:r>
            <a:r>
              <a:rPr kumimoji="0" lang="zh-CN" altLang="en-US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辅助圆类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【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例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1】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以△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的边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为底作等腰三角形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OAB,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且∠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O=2∠C,AC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与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OB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交于点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OB=</a:t>
            </a:r>
            <a:r>
              <a:rPr kumimoji="0" lang="en-US" altLang="zh-CN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a,OD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=</a:t>
            </a:r>
            <a:r>
              <a:rPr kumimoji="0" lang="en-US" altLang="zh-CN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 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则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AD·DC=___________.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588624" y="3524250"/>
            <a:ext cx="625475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13213" y="4508500"/>
            <a:ext cx="1017587" cy="904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53263" y="5194300"/>
            <a:ext cx="519295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414635"/>
            <a:ext cx="11684000" cy="4119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【分析】由∠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O=2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且都对应边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考虑到同弧所对圆周角为圆心角的一半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因此构造一个以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为半径的一个圆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从而利用相似来来解决问题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3225" y="388937"/>
            <a:ext cx="10874375" cy="8474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578534"/>
            <a:ext cx="11785600" cy="39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旋转全等类三爪图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由边导角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由角导边进行构造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】在等边三角形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是三角形内部一动点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19974" y="4038600"/>
            <a:ext cx="4784313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20638"/>
            <a:ext cx="117475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BEC=150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AE,BE,CE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三边的数量关系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AB=BC,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ABC=60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考虑将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顺时针旋转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可得△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BEE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′为等边三角形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∴△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≌△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可证∠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EC=90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从而可得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AE,BE,CE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三边的数量关系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8638" y="2105024"/>
            <a:ext cx="8234391" cy="472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4675" y="433387"/>
            <a:ext cx="11976178" cy="1494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398840"/>
            <a:ext cx="116967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若等边三角形的边长为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=BE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+CE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的运动路径是什么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并求其长度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结合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中所得的结论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en-US" altLang="zh-CN" sz="40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=BE</a:t>
            </a:r>
            <a:r>
              <a:rPr lang="en-US" altLang="zh-CN" sz="40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+CE</a:t>
            </a:r>
            <a:r>
              <a:rPr lang="en-US" altLang="zh-CN" sz="40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可得∠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CEE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∴∠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BEC=150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∴点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在圆周角为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150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°的圆弧上运动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且圆弧所在圆的半径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圆心角为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从而可求出点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的运动路径长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3713" y="390524"/>
            <a:ext cx="11533187" cy="5119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94824" y="4567238"/>
            <a:ext cx="3000375" cy="4778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276137"/>
            <a:ext cx="115570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为定角∠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的平分线上的一个定点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MPN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互补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MPN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旋转的过程中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其两边分别与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OA,OB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则以下结论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62374" y="4739578"/>
            <a:ext cx="8342615" cy="4277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404336"/>
            <a:ext cx="115443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(1)PM=PN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恒成立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(2)OM+ON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的值不变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PMON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的面积不变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(4)MN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的长不变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其中正确的个数为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(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57862" y="4668838"/>
            <a:ext cx="668337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75334"/>
            <a:ext cx="116205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在等边△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则写出△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5800" y="3452812"/>
            <a:ext cx="5290388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7138" y="2532063"/>
            <a:ext cx="1084262" cy="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1649" y="361950"/>
            <a:ext cx="11578627" cy="721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8800" y="368300"/>
            <a:ext cx="7124700" cy="8299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427334"/>
            <a:ext cx="11785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AE,BE,DE,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AE=2,BE=     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AED=135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的长为多少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的面积为多少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452813" y="1620838"/>
            <a:ext cx="1136771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21524" y="3754438"/>
            <a:ext cx="4938078" cy="477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6888" y="541338"/>
            <a:ext cx="11669159" cy="674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6725" y="1392238"/>
            <a:ext cx="11181580" cy="490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1638" y="255588"/>
            <a:ext cx="8945562" cy="881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88035"/>
            <a:ext cx="117475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    BC,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PC=2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的度数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21524" y="622299"/>
            <a:ext cx="777876" cy="711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58174" y="1600200"/>
            <a:ext cx="796925" cy="68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93088" y="3033713"/>
            <a:ext cx="3732212" cy="56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1163" y="227013"/>
            <a:ext cx="11422032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37450" y="4762499"/>
            <a:ext cx="4337050" cy="4296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00735"/>
            <a:ext cx="116967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的内接三角形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,AC=BC,D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延长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至点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CE=CD.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44688" y="1550988"/>
            <a:ext cx="657225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30838" y="2724150"/>
            <a:ext cx="5983388" cy="48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0526" y="323334"/>
            <a:ext cx="1200547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:AE=BD;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0063" y="1676400"/>
            <a:ext cx="10249686" cy="699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0975" y="361434"/>
            <a:ext cx="119361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:AD+BD=KF(2KF)CD.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9100" y="1962149"/>
            <a:ext cx="11823070" cy="4507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025" y="6535738"/>
            <a:ext cx="11217276" cy="1562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7525" y="280988"/>
            <a:ext cx="10884929" cy="6385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50088" y="5519738"/>
            <a:ext cx="4453500" cy="339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288836"/>
            <a:ext cx="11620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在等腰三角形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,AB=AC,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BAC=120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为平面内一点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且满足∠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APC=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50013" y="3378201"/>
            <a:ext cx="3176587" cy="231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881313" y="3370263"/>
            <a:ext cx="877887" cy="1070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3850" y="5800724"/>
            <a:ext cx="10530098" cy="355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9900" y="603935"/>
            <a:ext cx="119634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的外部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且满足∠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APC+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BPC=90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:BP=   AP;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03913" y="1851024"/>
            <a:ext cx="738187" cy="683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61288" y="3573463"/>
            <a:ext cx="4405312" cy="459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8463" y="285750"/>
            <a:ext cx="10548407" cy="817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5924" y="515938"/>
            <a:ext cx="10846529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51535"/>
            <a:ext cx="11722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满足∠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APC=60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AP=1,PC=3,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1025" y="396875"/>
            <a:ext cx="10526316" cy="1958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1188" y="5070474"/>
            <a:ext cx="8034897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89699" y="1946274"/>
            <a:ext cx="4765657" cy="346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9263" y="538163"/>
            <a:ext cx="11064092" cy="658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0550" y="477838"/>
            <a:ext cx="10943893" cy="733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325735"/>
            <a:ext cx="11874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7.(2019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年十堰市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,CA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CB,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按逆时针方向旋转角α得到△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CBE,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的对应点分别为点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A,D,E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三点在同一直线上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15324" y="4425950"/>
            <a:ext cx="3394075" cy="4615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322" y="529074"/>
            <a:ext cx="119947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填空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用含α的代数式表示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53000" y="441325"/>
            <a:ext cx="18288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406400" y="2724835"/>
            <a:ext cx="11861800" cy="3218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若α＝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请补全图形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再过点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然后探究线段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CF,AE,BE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之间的数量关系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并证明你的结论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48638" y="4886324"/>
            <a:ext cx="3522662" cy="426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9113" y="265113"/>
            <a:ext cx="8949534" cy="984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4813" y="1358899"/>
            <a:ext cx="11720442" cy="5455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3075" y="6972300"/>
            <a:ext cx="10237572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53500" y="2212975"/>
            <a:ext cx="308168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2600" y="489635"/>
            <a:ext cx="11722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若α＝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5    ,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满足∠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AGB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的距离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56524" y="758824"/>
            <a:ext cx="739775" cy="655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62724" y="2713038"/>
            <a:ext cx="4587876" cy="479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8625" y="330200"/>
            <a:ext cx="11161617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738" y="322263"/>
            <a:ext cx="11078496" cy="845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1333</Words>
  <Application>Microsoft Office PowerPoint</Application>
  <PresentationFormat>A3 纸张(297x420 毫米)</PresentationFormat>
  <Paragraphs>90</Paragraphs>
  <Slides>44</Slides>
  <Notes>44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4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2019-12-25T03:33:18Z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