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ags/tag1.xml" ContentType="application/vnd.openxmlformats-officedocument.presentationml.tags+xml"/>
  <Override PartName="/ppt/tags/tag2.xml" ContentType="application/vnd.openxmlformats-officedocument.presentationml.tags+xml"/>
  <Override PartName="/ppt/tags/tag3.xml" ContentType="application/vnd.openxmlformats-officedocument.presentationml.tags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ags/tag6.xml" ContentType="application/vnd.openxmlformats-officedocument.presentationml.tags+xml"/>
  <Override PartName="/ppt/tags/tag7.xml" ContentType="application/vnd.openxmlformats-officedocument.presentationml.tags+xml"/>
  <Override PartName="/ppt/tags/tag8.xml" ContentType="application/vnd.openxmlformats-officedocument.presentationml.tag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tags/tag14.xml" ContentType="application/vnd.openxmlformats-officedocument.presentationml.tags+xml"/>
  <Override PartName="/ppt/tags/tag15.xml" ContentType="application/vnd.openxmlformats-officedocument.presentationml.tags+xml"/>
  <Override PartName="/ppt/tags/tag16.xml" ContentType="application/vnd.openxmlformats-officedocument.presentationml.tags+xml"/>
  <Override PartName="/ppt/tags/tag17.xml" ContentType="application/vnd.openxmlformats-officedocument.presentationml.tags+xml"/>
  <Override PartName="/ppt/tags/tag18.xml" ContentType="application/vnd.openxmlformats-officedocument.presentationml.tags+xml"/>
  <Override PartName="/ppt/tags/tag19.xml" ContentType="application/vnd.openxmlformats-officedocument.presentationml.tags+xml"/>
  <Override PartName="/ppt/tags/tag20.xml" ContentType="application/vnd.openxmlformats-officedocument.presentationml.tags+xml"/>
  <Override PartName="/ppt/tags/tag21.xml" ContentType="application/vnd.openxmlformats-officedocument.presentationml.tags+xml"/>
  <Override PartName="/ppt/tags/tag22.xml" ContentType="application/vnd.openxmlformats-officedocument.presentationml.tags+xml"/>
  <Override PartName="/ppt/tags/tag23.xml" ContentType="application/vnd.openxmlformats-officedocument.presentationml.tags+xml"/>
  <Override PartName="/ppt/tags/tag24.xml" ContentType="application/vnd.openxmlformats-officedocument.presentationml.tags+xml"/>
  <Override PartName="/ppt/tags/tag25.xml" ContentType="application/vnd.openxmlformats-officedocument.presentationml.tags+xml"/>
  <Override PartName="/ppt/tags/tag26.xml" ContentType="application/vnd.openxmlformats-officedocument.presentationml.tags+xml"/>
  <Override PartName="/ppt/tags/tag27.xml" ContentType="application/vnd.openxmlformats-officedocument.presentationml.tags+xml"/>
  <Override PartName="/ppt/tags/tag28.xml" ContentType="application/vnd.openxmlformats-officedocument.presentationml.tags+xml"/>
  <Override PartName="/ppt/tags/tag29.xml" ContentType="application/vnd.openxmlformats-officedocument.presentationml.tags+xml"/>
  <Override PartName="/ppt/tags/tag30.xml" ContentType="application/vnd.openxmlformats-officedocument.presentationml.tags+xml"/>
  <Override PartName="/ppt/tags/tag31.xml" ContentType="application/vnd.openxmlformats-officedocument.presentationml.tags+xml"/>
  <Override PartName="/ppt/tags/tag32.xml" ContentType="application/vnd.openxmlformats-officedocument.presentationml.tags+xml"/>
  <Override PartName="/ppt/tags/tag33.xml" ContentType="application/vnd.openxmlformats-officedocument.presentationml.tags+xml"/>
  <Override PartName="/ppt/tags/tag34.xml" ContentType="application/vnd.openxmlformats-officedocument.presentationml.tags+xml"/>
  <Override PartName="/ppt/tags/tag35.xml" ContentType="application/vnd.openxmlformats-officedocument.presentationml.tags+xml"/>
  <Override PartName="/ppt/tags/tag36.xml" ContentType="application/vnd.openxmlformats-officedocument.presentationml.tags+xml"/>
  <Override PartName="/ppt/tags/tag37.xml" ContentType="application/vnd.openxmlformats-officedocument.presentationml.tags+xml"/>
  <Override PartName="/ppt/tags/tag38.xml" ContentType="application/vnd.openxmlformats-officedocument.presentationml.tags+xml"/>
  <Override PartName="/ppt/tags/tag39.xml" ContentType="application/vnd.openxmlformats-officedocument.presentationml.tags+xml"/>
  <Override PartName="/ppt/tags/tag40.xml" ContentType="application/vnd.openxmlformats-officedocument.presentationml.tags+xml"/>
  <Override PartName="/ppt/tags/tag41.xml" ContentType="application/vnd.openxmlformats-officedocument.presentationml.tags+xml"/>
  <Override PartName="/ppt/tags/tag42.xml" ContentType="application/vnd.openxmlformats-officedocument.presentationml.tags+xml"/>
  <Override PartName="/ppt/tags/tag43.xml" ContentType="application/vnd.openxmlformats-officedocument.presentationml.tags+xml"/>
  <Override PartName="/ppt/tags/tag44.xml" ContentType="application/vnd.openxmlformats-officedocument.presentationml.tags+xml"/>
  <Override PartName="/ppt/tags/tag45.xml" ContentType="application/vnd.openxmlformats-officedocument.presentationml.tags+xml"/>
  <Override PartName="/ppt/tags/tag46.xml" ContentType="application/vnd.openxmlformats-officedocument.presentationml.tags+xml"/>
  <Override PartName="/ppt/tags/tag47.xml" ContentType="application/vnd.openxmlformats-officedocument.presentationml.tags+xml"/>
  <Override PartName="/ppt/tags/tag48.xml" ContentType="application/vnd.openxmlformats-officedocument.presentationml.tags+xml"/>
  <Override PartName="/ppt/tags/tag49.xml" ContentType="application/vnd.openxmlformats-officedocument.presentationml.tags+xml"/>
  <Override PartName="/ppt/tags/tag50.xml" ContentType="application/vnd.openxmlformats-officedocument.presentationml.tags+xml"/>
  <Override PartName="/ppt/tags/tag51.xml" ContentType="application/vnd.openxmlformats-officedocument.presentationml.tags+xml"/>
  <Override PartName="/ppt/tags/tag52.xml" ContentType="application/vnd.openxmlformats-officedocument.presentationml.tags+xml"/>
  <Override PartName="/ppt/tags/tag53.xml" ContentType="application/vnd.openxmlformats-officedocument.presentationml.tags+xml"/>
  <Override PartName="/ppt/tags/tag54.xml" ContentType="application/vnd.openxmlformats-officedocument.presentationml.tags+xml"/>
  <Override PartName="/ppt/tags/tag55.xml" ContentType="application/vnd.openxmlformats-officedocument.presentationml.tags+xml"/>
  <Override PartName="/ppt/tags/tag56.xml" ContentType="application/vnd.openxmlformats-officedocument.presentationml.tags+xml"/>
  <Override PartName="/ppt/tags/tag57.xml" ContentType="application/vnd.openxmlformats-officedocument.presentationml.tags+xml"/>
  <Override PartName="/ppt/tags/tag58.xml" ContentType="application/vnd.openxmlformats-officedocument.presentationml.tags+xml"/>
  <Override PartName="/ppt/tags/tag59.xml" ContentType="application/vnd.openxmlformats-officedocument.presentationml.tags+xml"/>
  <Override PartName="/ppt/tags/tag60.xml" ContentType="application/vnd.openxmlformats-officedocument.presentationml.tags+xml"/>
  <Override PartName="/ppt/tags/tag61.xml" ContentType="application/vnd.openxmlformats-officedocument.presentationml.tags+xml"/>
  <Override PartName="/ppt/tags/tag62.xml" ContentType="application/vnd.openxmlformats-officedocument.presentationml.tags+xml"/>
  <Override PartName="/ppt/tags/tag63.xml" ContentType="application/vnd.openxmlformats-officedocument.presentationml.tags+xml"/>
  <Override PartName="/ppt/tags/tag64.xml" ContentType="application/vnd.openxmlformats-officedocument.presentationml.tags+xml"/>
  <Override PartName="/ppt/tags/tag65.xml" ContentType="application/vnd.openxmlformats-officedocument.presentationml.tags+xml"/>
  <Override PartName="/ppt/tags/tag66.xml" ContentType="application/vnd.openxmlformats-officedocument.presentationml.tags+xml"/>
  <Override PartName="/ppt/tags/tag67.xml" ContentType="application/vnd.openxmlformats-officedocument.presentationml.tags+xml"/>
  <Override PartName="/ppt/tags/tag68.xml" ContentType="application/vnd.openxmlformats-officedocument.presentationml.tags+xml"/>
  <Override PartName="/ppt/tags/tag69.xml" ContentType="application/vnd.openxmlformats-officedocument.presentationml.tags+xml"/>
  <Override PartName="/ppt/tags/tag70.xml" ContentType="application/vnd.openxmlformats-officedocument.presentationml.tags+xml"/>
  <Override PartName="/ppt/tags/tag71.xml" ContentType="application/vnd.openxmlformats-officedocument.presentationml.tags+xml"/>
  <Override PartName="/ppt/tags/tag72.xml" ContentType="application/vnd.openxmlformats-officedocument.presentationml.tags+xml"/>
  <Override PartName="/ppt/tags/tag73.xml" ContentType="application/vnd.openxmlformats-officedocument.presentationml.tags+xml"/>
  <Override PartName="/ppt/tags/tag74.xml" ContentType="application/vnd.openxmlformats-officedocument.presentationml.tags+xml"/>
  <Override PartName="/ppt/tags/tag75.xml" ContentType="application/vnd.openxmlformats-officedocument.presentationml.tags+xml"/>
  <Override PartName="/ppt/tags/tag76.xml" ContentType="application/vnd.openxmlformats-officedocument.presentationml.tags+xml"/>
  <Override PartName="/ppt/tags/tag77.xml" ContentType="application/vnd.openxmlformats-officedocument.presentationml.tags+xml"/>
  <Override PartName="/ppt/tags/tag78.xml" ContentType="application/vnd.openxmlformats-officedocument.presentationml.tags+xml"/>
  <Override PartName="/ppt/tags/tag79.xml" ContentType="application/vnd.openxmlformats-officedocument.presentationml.tags+xml"/>
  <Override PartName="/ppt/tags/tag80.xml" ContentType="application/vnd.openxmlformats-officedocument.presentationml.tags+xml"/>
  <Override PartName="/ppt/tags/tag81.xml" ContentType="application/vnd.openxmlformats-officedocument.presentationml.tags+xml"/>
  <Override PartName="/ppt/tags/tag82.xml" ContentType="application/vnd.openxmlformats-officedocument.presentationml.tags+xml"/>
  <Override PartName="/ppt/tags/tag83.xml" ContentType="application/vnd.openxmlformats-officedocument.presentationml.tags+xml"/>
  <Override PartName="/ppt/tags/tag84.xml" ContentType="application/vnd.openxmlformats-officedocument.presentationml.tags+xml"/>
  <Override PartName="/ppt/tags/tag85.xml" ContentType="application/vnd.openxmlformats-officedocument.presentationml.tags+xml"/>
  <Override PartName="/ppt/tags/tag86.xml" ContentType="application/vnd.openxmlformats-officedocument.presentationml.tags+xml"/>
  <Override PartName="/ppt/tags/tag87.xml" ContentType="application/vnd.openxmlformats-officedocument.presentationml.tags+xml"/>
  <Override PartName="/ppt/tags/tag88.xml" ContentType="application/vnd.openxmlformats-officedocument.presentationml.tags+xml"/>
  <Override PartName="/ppt/tags/tag89.xml" ContentType="application/vnd.openxmlformats-officedocument.presentationml.tags+xml"/>
  <Override PartName="/ppt/tags/tag90.xml" ContentType="application/vnd.openxmlformats-officedocument.presentationml.tags+xml"/>
  <Override PartName="/ppt/tags/tag91.xml" ContentType="application/vnd.openxmlformats-officedocument.presentationml.tags+xml"/>
  <Override PartName="/ppt/tags/tag92.xml" ContentType="application/vnd.openxmlformats-officedocument.presentationml.tags+xml"/>
  <Override PartName="/ppt/tags/tag93.xml" ContentType="application/vnd.openxmlformats-officedocument.presentationml.tags+xml"/>
  <Override PartName="/ppt/tags/tag94.xml" ContentType="application/vnd.openxmlformats-officedocument.presentationml.tags+xml"/>
  <Override PartName="/ppt/tags/tag95.xml" ContentType="application/vnd.openxmlformats-officedocument.presentationml.tags+xml"/>
  <Override PartName="/ppt/tags/tag96.xml" ContentType="application/vnd.openxmlformats-officedocument.presentationml.tags+xml"/>
  <Override PartName="/ppt/tags/tag97.xml" ContentType="application/vnd.openxmlformats-officedocument.presentationml.tags+xml"/>
  <Override PartName="/ppt/tags/tag98.xml" ContentType="application/vnd.openxmlformats-officedocument.presentationml.tags+xml"/>
  <Override PartName="/ppt/tags/tag99.xml" ContentType="application/vnd.openxmlformats-officedocument.presentationml.tags+xml"/>
  <Override PartName="/ppt/tags/tag100.xml" ContentType="application/vnd.openxmlformats-officedocument.presentationml.tags+xml"/>
  <Override PartName="/ppt/tags/tag101.xml" ContentType="application/vnd.openxmlformats-officedocument.presentationml.tags+xml"/>
  <Override PartName="/ppt/tags/tag102.xml" ContentType="application/vnd.openxmlformats-officedocument.presentationml.tags+xml"/>
  <Override PartName="/ppt/tags/tag103.xml" ContentType="application/vnd.openxmlformats-officedocument.presentationml.tags+xml"/>
  <Override PartName="/ppt/tags/tag104.xml" ContentType="application/vnd.openxmlformats-officedocument.presentationml.tags+xml"/>
  <Override PartName="/ppt/tags/tag105.xml" ContentType="application/vnd.openxmlformats-officedocument.presentationml.tags+xml"/>
  <Override PartName="/ppt/tags/tag106.xml" ContentType="application/vnd.openxmlformats-officedocument.presentationml.tags+xml"/>
  <Override PartName="/ppt/tags/tag107.xml" ContentType="application/vnd.openxmlformats-officedocument.presentationml.tags+xml"/>
  <Override PartName="/ppt/tags/tag108.xml" ContentType="application/vnd.openxmlformats-officedocument.presentationml.tags+xml"/>
  <Override PartName="/ppt/tags/tag109.xml" ContentType="application/vnd.openxmlformats-officedocument.presentationml.tags+xml"/>
  <Override PartName="/ppt/tags/tag110.xml" ContentType="application/vnd.openxmlformats-officedocument.presentationml.tags+xml"/>
  <Override PartName="/ppt/tags/tag111.xml" ContentType="application/vnd.openxmlformats-officedocument.presentationml.tags+xml"/>
  <Override PartName="/ppt/tags/tag112.xml" ContentType="application/vnd.openxmlformats-officedocument.presentationml.tags+xml"/>
  <Override PartName="/ppt/tags/tag113.xml" ContentType="application/vnd.openxmlformats-officedocument.presentationml.tags+xml"/>
  <Override PartName="/ppt/tags/tag114.xml" ContentType="application/vnd.openxmlformats-officedocument.presentationml.tags+xml"/>
  <Override PartName="/ppt/tags/tag115.xml" ContentType="application/vnd.openxmlformats-officedocument.presentationml.tags+xml"/>
  <Override PartName="/ppt/tags/tag116.xml" ContentType="application/vnd.openxmlformats-officedocument.presentationml.tags+xml"/>
  <Override PartName="/ppt/tags/tag117.xml" ContentType="application/vnd.openxmlformats-officedocument.presentationml.tags+xml"/>
  <Override PartName="/ppt/tags/tag118.xml" ContentType="application/vnd.openxmlformats-officedocument.presentationml.tags+xml"/>
  <Override PartName="/ppt/tags/tag119.xml" ContentType="application/vnd.openxmlformats-officedocument.presentationml.tags+xml"/>
  <Override PartName="/ppt/tags/tag120.xml" ContentType="application/vnd.openxmlformats-officedocument.presentationml.tags+xml"/>
  <Override PartName="/ppt/tags/tag121.xml" ContentType="application/vnd.openxmlformats-officedocument.presentationml.tags+xml"/>
  <Override PartName="/ppt/tags/tag122.xml" ContentType="application/vnd.openxmlformats-officedocument.presentationml.tags+xml"/>
  <Override PartName="/ppt/tags/tag123.xml" ContentType="application/vnd.openxmlformats-officedocument.presentationml.tags+xml"/>
  <Override PartName="/ppt/tags/tag124.xml" ContentType="application/vnd.openxmlformats-officedocument.presentationml.tags+xml"/>
  <Override PartName="/ppt/tags/tag125.xml" ContentType="application/vnd.openxmlformats-officedocument.presentationml.tags+xml"/>
  <Override PartName="/ppt/tags/tag126.xml" ContentType="application/vnd.openxmlformats-officedocument.presentationml.tags+xml"/>
  <Override PartName="/ppt/tags/tag127.xml" ContentType="application/vnd.openxmlformats-officedocument.presentationml.tags+xml"/>
  <Override PartName="/ppt/tags/tag128.xml" ContentType="application/vnd.openxmlformats-officedocument.presentationml.tags+xml"/>
  <Override PartName="/ppt/tags/tag129.xml" ContentType="application/vnd.openxmlformats-officedocument.presentationml.tags+xml"/>
  <Override PartName="/ppt/tags/tag130.xml" ContentType="application/vnd.openxmlformats-officedocument.presentationml.tags+xml"/>
  <Override PartName="/ppt/tags/tag131.xml" ContentType="application/vnd.openxmlformats-officedocument.presentationml.tags+xml"/>
  <Override PartName="/ppt/tags/tag132.xml" ContentType="application/vnd.openxmlformats-officedocument.presentationml.tags+xml"/>
  <Override PartName="/ppt/tags/tag133.xml" ContentType="application/vnd.openxmlformats-officedocument.presentationml.tags+xml"/>
  <Override PartName="/ppt/tags/tag134.xml" ContentType="application/vnd.openxmlformats-officedocument.presentationml.tags+xml"/>
  <Override PartName="/ppt/tags/tag135.xml" ContentType="application/vnd.openxmlformats-officedocument.presentationml.tags+xml"/>
  <Override PartName="/ppt/tags/tag136.xml" ContentType="application/vnd.openxmlformats-officedocument.presentationml.tags+xml"/>
  <Override PartName="/ppt/tags/tag137.xml" ContentType="application/vnd.openxmlformats-officedocument.presentationml.tags+xml"/>
  <Override PartName="/ppt/tags/tag138.xml" ContentType="application/vnd.openxmlformats-officedocument.presentationml.tags+xml"/>
  <Override PartName="/ppt/tags/tag139.xml" ContentType="application/vnd.openxmlformats-officedocument.presentationml.tags+xml"/>
  <Override PartName="/ppt/tags/tag140.xml" ContentType="application/vnd.openxmlformats-officedocument.presentationml.tags+xml"/>
  <Override PartName="/ppt/tags/tag141.xml" ContentType="application/vnd.openxmlformats-officedocument.presentationml.tags+xml"/>
  <Override PartName="/ppt/tags/tag142.xml" ContentType="application/vnd.openxmlformats-officedocument.presentationml.tags+xml"/>
  <Override PartName="/ppt/tags/tag143.xml" ContentType="application/vnd.openxmlformats-officedocument.presentationml.tags+xml"/>
  <Override PartName="/ppt/tags/tag144.xml" ContentType="application/vnd.openxmlformats-officedocument.presentationml.tags+xml"/>
  <Override PartName="/ppt/tags/tag145.xml" ContentType="application/vnd.openxmlformats-officedocument.presentationml.tags+xml"/>
  <Override PartName="/ppt/tags/tag146.xml" ContentType="application/vnd.openxmlformats-officedocument.presentationml.tags+xml"/>
  <Override PartName="/ppt/tags/tag147.xml" ContentType="application/vnd.openxmlformats-officedocument.presentationml.tags+xml"/>
  <Override PartName="/ppt/tags/tag148.xml" ContentType="application/vnd.openxmlformats-officedocument.presentationml.tags+xml"/>
  <Override PartName="/ppt/tags/tag149.xml" ContentType="application/vnd.openxmlformats-officedocument.presentationml.tags+xml"/>
  <Override PartName="/ppt/tags/tag150.xml" ContentType="application/vnd.openxmlformats-officedocument.presentationml.tags+xml"/>
  <Override PartName="/ppt/tags/tag151.xml" ContentType="application/vnd.openxmlformats-officedocument.presentationml.tags+xml"/>
  <Override PartName="/ppt/tags/tag152.xml" ContentType="application/vnd.openxmlformats-officedocument.presentationml.tags+xml"/>
  <Override PartName="/ppt/tags/tag153.xml" ContentType="application/vnd.openxmlformats-officedocument.presentationml.tags+xml"/>
  <Override PartName="/ppt/tags/tag154.xml" ContentType="application/vnd.openxmlformats-officedocument.presentationml.tags+xml"/>
  <Override PartName="/ppt/tags/tag155.xml" ContentType="application/vnd.openxmlformats-officedocument.presentationml.tags+xml"/>
  <Override PartName="/ppt/tags/tag156.xml" ContentType="application/vnd.openxmlformats-officedocument.presentationml.tags+xml"/>
  <Override PartName="/ppt/tags/tag157.xml" ContentType="application/vnd.openxmlformats-officedocument.presentationml.tags+xml"/>
  <Override PartName="/ppt/tags/tag158.xml" ContentType="application/vnd.openxmlformats-officedocument.presentationml.tags+xml"/>
  <Override PartName="/ppt/tags/tag159.xml" ContentType="application/vnd.openxmlformats-officedocument.presentationml.tags+xml"/>
  <Override PartName="/ppt/tags/tag160.xml" ContentType="application/vnd.openxmlformats-officedocument.presentationml.tags+xml"/>
  <Override PartName="/ppt/tags/tag161.xml" ContentType="application/vnd.openxmlformats-officedocument.presentationml.tags+xml"/>
  <Override PartName="/ppt/tags/tag162.xml" ContentType="application/vnd.openxmlformats-officedocument.presentationml.tags+xml"/>
  <Override PartName="/ppt/tags/tag163.xml" ContentType="application/vnd.openxmlformats-officedocument.presentationml.tags+xml"/>
  <Override PartName="/ppt/tags/tag164.xml" ContentType="application/vnd.openxmlformats-officedocument.presentationml.tags+xml"/>
  <Override PartName="/ppt/tags/tag165.xml" ContentType="application/vnd.openxmlformats-officedocument.presentationml.tags+xml"/>
  <Override PartName="/ppt/tags/tag166.xml" ContentType="application/vnd.openxmlformats-officedocument.presentationml.tags+xml"/>
  <Override PartName="/ppt/tags/tag167.xml" ContentType="application/vnd.openxmlformats-officedocument.presentationml.tags+xml"/>
  <Override PartName="/ppt/tags/tag168.xml" ContentType="application/vnd.openxmlformats-officedocument.presentationml.tags+xml"/>
  <Override PartName="/ppt/tags/tag169.xml" ContentType="application/vnd.openxmlformats-officedocument.presentationml.tags+xml"/>
  <Override PartName="/ppt/tags/tag170.xml" ContentType="application/vnd.openxmlformats-officedocument.presentationml.tags+xml"/>
  <Override PartName="/ppt/tags/tag171.xml" ContentType="application/vnd.openxmlformats-officedocument.presentationml.tags+xml"/>
  <Override PartName="/ppt/tags/tag172.xml" ContentType="application/vnd.openxmlformats-officedocument.presentationml.tags+xml"/>
  <Override PartName="/ppt/tags/tag173.xml" ContentType="application/vnd.openxmlformats-officedocument.presentationml.tags+xml"/>
  <Override PartName="/ppt/tags/tag174.xml" ContentType="application/vnd.openxmlformats-officedocument.presentationml.tags+xml"/>
  <Override PartName="/ppt/tags/tag175.xml" ContentType="application/vnd.openxmlformats-officedocument.presentationml.tags+xml"/>
  <Override PartName="/ppt/tags/tag176.xml" ContentType="application/vnd.openxmlformats-officedocument.presentationml.tags+xml"/>
  <Override PartName="/ppt/tags/tag177.xml" ContentType="application/vnd.openxmlformats-officedocument.presentationml.tags+xml"/>
  <Override PartName="/ppt/tags/tag178.xml" ContentType="application/vnd.openxmlformats-officedocument.presentationml.tags+xml"/>
  <Override PartName="/ppt/tags/tag179.xml" ContentType="application/vnd.openxmlformats-officedocument.presentationml.tags+xml"/>
  <Override PartName="/ppt/tags/tag180.xml" ContentType="application/vnd.openxmlformats-officedocument.presentationml.tags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tags/tag181.xml" ContentType="application/vnd.openxmlformats-officedocument.presentationml.tags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tags/tag182.xml" ContentType="application/vnd.openxmlformats-officedocument.presentationml.tags+xml"/>
  <Override PartName="/ppt/notesSlides/notesSlide7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13"/>
  </p:notesMasterIdLst>
  <p:sldIdLst>
    <p:sldId id="658" r:id="rId2"/>
    <p:sldId id="258" r:id="rId3"/>
    <p:sldId id="671" r:id="rId4"/>
    <p:sldId id="665" r:id="rId5"/>
    <p:sldId id="673" r:id="rId6"/>
    <p:sldId id="674" r:id="rId7"/>
    <p:sldId id="672" r:id="rId8"/>
    <p:sldId id="675" r:id="rId9"/>
    <p:sldId id="649" r:id="rId10"/>
    <p:sldId id="654" r:id="rId11"/>
    <p:sldId id="676" r:id="rId12"/>
  </p:sldIdLst>
  <p:sldSz cx="12192000" cy="6858000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38">
          <p15:clr>
            <a:srgbClr val="A4A3A4"/>
          </p15:clr>
        </p15:guide>
        <p15:guide id="2" pos="3918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93D9D6"/>
    <a:srgbClr val="FA7922"/>
    <a:srgbClr val="F0BBA8"/>
    <a:srgbClr val="00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度样式 2 - 强调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2989" autoAdjust="0"/>
    <p:restoredTop sz="93830" autoAdjust="0"/>
  </p:normalViewPr>
  <p:slideViewPr>
    <p:cSldViewPr snapToGrid="0">
      <p:cViewPr varScale="1">
        <p:scale>
          <a:sx n="66" d="100"/>
          <a:sy n="66" d="100"/>
        </p:scale>
        <p:origin x="364" y="32"/>
      </p:cViewPr>
      <p:guideLst>
        <p:guide orient="horz" pos="2138"/>
        <p:guide pos="3918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98D5E1E-4A33-40E3-90A1-29DC3D826C56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155E5F2-CA68-4C53-93D5-A9C0869113DF}" type="slidenum">
              <a:rPr lang="zh-CN" altLang="en-US" smtClean="0"/>
              <a:t>‹#›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52143442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5E5F2-CA68-4C53-93D5-A9C0869113DF}" type="slidenum">
              <a:rPr lang="zh-CN" altLang="en-US" smtClean="0"/>
              <a:t>1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98177286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5E5F2-CA68-4C53-93D5-A9C0869113DF}" type="slidenum">
              <a:rPr lang="zh-CN" altLang="en-US" smtClean="0"/>
              <a:t>2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421690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5E5F2-CA68-4C53-93D5-A9C0869113DF}" type="slidenum">
              <a:rPr lang="zh-CN" altLang="en-US" smtClean="0"/>
              <a:t>3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427082979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zh-CN" altLang="en-US" sz="1200" b="0" i="0" u="none" strike="noStrike" kern="1200" cap="none" spc="0" normalizeH="0" baseline="0" noProof="0" dirty="0" smtClean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方正粗黑宋简体" panose="02000000000000000000" pitchFamily="2" charset="-122"/>
                <a:ea typeface="方正粗黑宋简体" panose="02000000000000000000" pitchFamily="2" charset="-122"/>
                <a:cs typeface="+mn-cs"/>
              </a:rPr>
              <a:t>生读</a:t>
            </a:r>
            <a:endParaRPr kumimoji="0" lang="en-US" altLang="zh-CN" sz="1200" b="0" i="0" u="none" strike="noStrike" kern="1200" cap="none" spc="0" normalizeH="0" baseline="0" noProof="0" dirty="0" smtClean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方正粗黑宋简体" panose="02000000000000000000" pitchFamily="2" charset="-122"/>
              <a:ea typeface="方正粗黑宋简体" panose="02000000000000000000" pitchFamily="2" charset="-122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5E5F2-CA68-4C53-93D5-A9C0869113DF}" type="slidenum">
              <a:rPr lang="zh-CN" altLang="en-US" smtClean="0"/>
              <a:t>4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217005028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5E5F2-CA68-4C53-93D5-A9C0869113DF}" type="slidenum">
              <a:rPr lang="zh-CN" altLang="en-US" smtClean="0"/>
              <a:t>7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63665616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zh-CN" altLang="en-US" dirty="0" smtClean="0"/>
              <a:t>板书：欣赏生命的衰败</a:t>
            </a:r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5E5F2-CA68-4C53-93D5-A9C0869113DF}" type="slidenum">
              <a:rPr lang="zh-CN" altLang="en-US" smtClean="0"/>
              <a:t>8</a:t>
            </a:fld>
            <a:endParaRPr lang="zh-CN" altLang="en-US"/>
          </a:p>
        </p:txBody>
      </p:sp>
    </p:spTree>
    <p:extLst>
      <p:ext uri="{BB962C8B-B14F-4D97-AF65-F5344CB8AC3E}">
        <p14:creationId xmlns:p14="http://schemas.microsoft.com/office/powerpoint/2010/main" val="3864829135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幻灯片图像占位符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备注占位符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8155E5F2-CA68-4C53-93D5-A9C0869113DF}" type="slidenum">
              <a:rPr lang="zh-CN" altLang="en-US" smtClean="0">
                <a:solidFill>
                  <a:prstClr val="black"/>
                </a:solidFill>
              </a:rPr>
              <a:pPr/>
              <a:t>9</a:t>
            </a:fld>
            <a:endParaRPr lang="zh-CN" altLang="en-US">
              <a:solidFill>
                <a:prstClr val="black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9942931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tags" Target="../tags/tag14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tags" Target="../tags/tag9.xml"/><Relationship Id="rId7" Type="http://schemas.openxmlformats.org/officeDocument/2006/relationships/tags" Target="../tags/tag13.xml"/><Relationship Id="rId12" Type="http://schemas.openxmlformats.org/officeDocument/2006/relationships/slideMaster" Target="../slideMasters/slideMaster1.xml"/><Relationship Id="rId17" Type="http://schemas.openxmlformats.org/officeDocument/2006/relationships/image" Target="../media/image5.png"/><Relationship Id="rId2" Type="http://schemas.openxmlformats.org/officeDocument/2006/relationships/tags" Target="../tags/tag8.xml"/><Relationship Id="rId16" Type="http://schemas.openxmlformats.org/officeDocument/2006/relationships/image" Target="../media/image4.png"/><Relationship Id="rId1" Type="http://schemas.openxmlformats.org/officeDocument/2006/relationships/tags" Target="../tags/tag7.xml"/><Relationship Id="rId6" Type="http://schemas.openxmlformats.org/officeDocument/2006/relationships/tags" Target="../tags/tag12.xml"/><Relationship Id="rId11" Type="http://schemas.openxmlformats.org/officeDocument/2006/relationships/tags" Target="../tags/tag17.xml"/><Relationship Id="rId5" Type="http://schemas.openxmlformats.org/officeDocument/2006/relationships/tags" Target="../tags/tag11.xml"/><Relationship Id="rId15" Type="http://schemas.openxmlformats.org/officeDocument/2006/relationships/image" Target="../media/image3.png"/><Relationship Id="rId10" Type="http://schemas.openxmlformats.org/officeDocument/2006/relationships/tags" Target="../tags/tag16.xml"/><Relationship Id="rId4" Type="http://schemas.openxmlformats.org/officeDocument/2006/relationships/tags" Target="../tags/tag10.xml"/><Relationship Id="rId9" Type="http://schemas.openxmlformats.org/officeDocument/2006/relationships/tags" Target="../tags/tag15.xml"/><Relationship Id="rId14" Type="http://schemas.openxmlformats.org/officeDocument/2006/relationships/image" Target="../media/image2.png"/></Relationships>
</file>

<file path=ppt/slideLayouts/_rels/slideLayout2.xml.rels><?xml version="1.0" encoding="UTF-8" standalone="yes"?>
<Relationships xmlns="http://schemas.openxmlformats.org/package/2006/relationships"><Relationship Id="rId8" Type="http://schemas.openxmlformats.org/officeDocument/2006/relationships/tags" Target="../tags/tag25.xml"/><Relationship Id="rId13" Type="http://schemas.openxmlformats.org/officeDocument/2006/relationships/image" Target="../media/image8.png"/><Relationship Id="rId3" Type="http://schemas.openxmlformats.org/officeDocument/2006/relationships/tags" Target="../tags/tag20.xml"/><Relationship Id="rId7" Type="http://schemas.openxmlformats.org/officeDocument/2006/relationships/tags" Target="../tags/tag24.xml"/><Relationship Id="rId12" Type="http://schemas.openxmlformats.org/officeDocument/2006/relationships/image" Target="../media/image7.jpeg"/><Relationship Id="rId2" Type="http://schemas.openxmlformats.org/officeDocument/2006/relationships/tags" Target="../tags/tag19.xml"/><Relationship Id="rId16" Type="http://schemas.openxmlformats.org/officeDocument/2006/relationships/image" Target="../media/image11.png"/><Relationship Id="rId1" Type="http://schemas.openxmlformats.org/officeDocument/2006/relationships/tags" Target="../tags/tag18.xml"/><Relationship Id="rId6" Type="http://schemas.openxmlformats.org/officeDocument/2006/relationships/tags" Target="../tags/tag23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22.xml"/><Relationship Id="rId15" Type="http://schemas.openxmlformats.org/officeDocument/2006/relationships/image" Target="../media/image10.png"/><Relationship Id="rId10" Type="http://schemas.openxmlformats.org/officeDocument/2006/relationships/tags" Target="../tags/tag27.xml"/><Relationship Id="rId4" Type="http://schemas.openxmlformats.org/officeDocument/2006/relationships/tags" Target="../tags/tag21.xml"/><Relationship Id="rId9" Type="http://schemas.openxmlformats.org/officeDocument/2006/relationships/tags" Target="../tags/tag26.xml"/><Relationship Id="rId14" Type="http://schemas.openxmlformats.org/officeDocument/2006/relationships/image" Target="../media/image9.png"/></Relationships>
</file>

<file path=ppt/slideLayouts/_rels/slideLayout3.xml.rels><?xml version="1.0" encoding="UTF-8" standalone="yes"?>
<Relationships xmlns="http://schemas.openxmlformats.org/package/2006/relationships"><Relationship Id="rId8" Type="http://schemas.openxmlformats.org/officeDocument/2006/relationships/tags" Target="../tags/tag35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tags" Target="../tags/tag30.xml"/><Relationship Id="rId7" Type="http://schemas.openxmlformats.org/officeDocument/2006/relationships/tags" Target="../tags/tag34.xml"/><Relationship Id="rId12" Type="http://schemas.openxmlformats.org/officeDocument/2006/relationships/slideMaster" Target="../slideMasters/slideMaster1.xml"/><Relationship Id="rId17" Type="http://schemas.openxmlformats.org/officeDocument/2006/relationships/image" Target="../media/image5.png"/><Relationship Id="rId2" Type="http://schemas.openxmlformats.org/officeDocument/2006/relationships/tags" Target="../tags/tag29.xml"/><Relationship Id="rId16" Type="http://schemas.openxmlformats.org/officeDocument/2006/relationships/image" Target="../media/image4.png"/><Relationship Id="rId1" Type="http://schemas.openxmlformats.org/officeDocument/2006/relationships/tags" Target="../tags/tag28.xml"/><Relationship Id="rId6" Type="http://schemas.openxmlformats.org/officeDocument/2006/relationships/tags" Target="../tags/tag33.xml"/><Relationship Id="rId11" Type="http://schemas.openxmlformats.org/officeDocument/2006/relationships/tags" Target="../tags/tag38.xml"/><Relationship Id="rId5" Type="http://schemas.openxmlformats.org/officeDocument/2006/relationships/tags" Target="../tags/tag32.xml"/><Relationship Id="rId15" Type="http://schemas.openxmlformats.org/officeDocument/2006/relationships/image" Target="../media/image3.png"/><Relationship Id="rId10" Type="http://schemas.openxmlformats.org/officeDocument/2006/relationships/tags" Target="../tags/tag37.xml"/><Relationship Id="rId19" Type="http://schemas.openxmlformats.org/officeDocument/2006/relationships/image" Target="../media/image12.png"/><Relationship Id="rId4" Type="http://schemas.openxmlformats.org/officeDocument/2006/relationships/tags" Target="../tags/tag31.xml"/><Relationship Id="rId9" Type="http://schemas.openxmlformats.org/officeDocument/2006/relationships/tags" Target="../tags/tag36.xml"/><Relationship Id="rId14" Type="http://schemas.openxmlformats.org/officeDocument/2006/relationships/image" Target="../media/image2.png"/></Relationships>
</file>

<file path=ppt/slideLayouts/_rels/slideLayout4.xml.rels><?xml version="1.0" encoding="UTF-8" standalone="yes"?>
<Relationships xmlns="http://schemas.openxmlformats.org/package/2006/relationships"><Relationship Id="rId8" Type="http://schemas.openxmlformats.org/officeDocument/2006/relationships/tags" Target="../tags/tag46.xml"/><Relationship Id="rId13" Type="http://schemas.openxmlformats.org/officeDocument/2006/relationships/image" Target="../media/image7.jpeg"/><Relationship Id="rId3" Type="http://schemas.openxmlformats.org/officeDocument/2006/relationships/tags" Target="../tags/tag41.xml"/><Relationship Id="rId7" Type="http://schemas.openxmlformats.org/officeDocument/2006/relationships/tags" Target="../tags/tag45.xml"/><Relationship Id="rId12" Type="http://schemas.openxmlformats.org/officeDocument/2006/relationships/slideMaster" Target="../slideMasters/slideMaster1.xml"/><Relationship Id="rId17" Type="http://schemas.openxmlformats.org/officeDocument/2006/relationships/image" Target="../media/image11.png"/><Relationship Id="rId2" Type="http://schemas.openxmlformats.org/officeDocument/2006/relationships/tags" Target="../tags/tag40.xml"/><Relationship Id="rId16" Type="http://schemas.openxmlformats.org/officeDocument/2006/relationships/image" Target="../media/image10.png"/><Relationship Id="rId1" Type="http://schemas.openxmlformats.org/officeDocument/2006/relationships/tags" Target="../tags/tag39.xml"/><Relationship Id="rId6" Type="http://schemas.openxmlformats.org/officeDocument/2006/relationships/tags" Target="../tags/tag44.xml"/><Relationship Id="rId11" Type="http://schemas.openxmlformats.org/officeDocument/2006/relationships/tags" Target="../tags/tag49.xml"/><Relationship Id="rId5" Type="http://schemas.openxmlformats.org/officeDocument/2006/relationships/tags" Target="../tags/tag43.xml"/><Relationship Id="rId15" Type="http://schemas.openxmlformats.org/officeDocument/2006/relationships/image" Target="../media/image9.png"/><Relationship Id="rId10" Type="http://schemas.openxmlformats.org/officeDocument/2006/relationships/tags" Target="../tags/tag48.xml"/><Relationship Id="rId4" Type="http://schemas.openxmlformats.org/officeDocument/2006/relationships/tags" Target="../tags/tag42.xml"/><Relationship Id="rId9" Type="http://schemas.openxmlformats.org/officeDocument/2006/relationships/tags" Target="../tags/tag47.xml"/><Relationship Id="rId14" Type="http://schemas.openxmlformats.org/officeDocument/2006/relationships/image" Target="../media/image8.png"/></Relationships>
</file>

<file path=ppt/slideLayouts/_rels/slideLayout5.xml.rels><?xml version="1.0" encoding="UTF-8" standalone="yes"?>
<Relationships xmlns="http://schemas.openxmlformats.org/package/2006/relationships"><Relationship Id="rId8" Type="http://schemas.openxmlformats.org/officeDocument/2006/relationships/tags" Target="../tags/tag57.xml"/><Relationship Id="rId13" Type="http://schemas.openxmlformats.org/officeDocument/2006/relationships/slideMaster" Target="../slideMasters/slideMaster1.xml"/><Relationship Id="rId3" Type="http://schemas.openxmlformats.org/officeDocument/2006/relationships/tags" Target="../tags/tag52.xml"/><Relationship Id="rId7" Type="http://schemas.openxmlformats.org/officeDocument/2006/relationships/tags" Target="../tags/tag56.xml"/><Relationship Id="rId12" Type="http://schemas.openxmlformats.org/officeDocument/2006/relationships/tags" Target="../tags/tag61.xml"/><Relationship Id="rId17" Type="http://schemas.openxmlformats.org/officeDocument/2006/relationships/image" Target="../media/image13.png"/><Relationship Id="rId2" Type="http://schemas.openxmlformats.org/officeDocument/2006/relationships/tags" Target="../tags/tag51.xml"/><Relationship Id="rId16" Type="http://schemas.openxmlformats.org/officeDocument/2006/relationships/image" Target="../media/image10.png"/><Relationship Id="rId1" Type="http://schemas.openxmlformats.org/officeDocument/2006/relationships/tags" Target="../tags/tag50.xml"/><Relationship Id="rId6" Type="http://schemas.openxmlformats.org/officeDocument/2006/relationships/tags" Target="../tags/tag55.xml"/><Relationship Id="rId11" Type="http://schemas.openxmlformats.org/officeDocument/2006/relationships/tags" Target="../tags/tag60.xml"/><Relationship Id="rId5" Type="http://schemas.openxmlformats.org/officeDocument/2006/relationships/tags" Target="../tags/tag54.xml"/><Relationship Id="rId15" Type="http://schemas.openxmlformats.org/officeDocument/2006/relationships/image" Target="../media/image6.png"/><Relationship Id="rId10" Type="http://schemas.openxmlformats.org/officeDocument/2006/relationships/tags" Target="../tags/tag59.xml"/><Relationship Id="rId4" Type="http://schemas.openxmlformats.org/officeDocument/2006/relationships/tags" Target="../tags/tag53.xml"/><Relationship Id="rId9" Type="http://schemas.openxmlformats.org/officeDocument/2006/relationships/tags" Target="../tags/tag58.xml"/><Relationship Id="rId14" Type="http://schemas.openxmlformats.org/officeDocument/2006/relationships/image" Target="../media/image7.jpeg"/></Relationships>
</file>

<file path=ppt/slideLayouts/_rels/slideLayout6.xml.rels><?xml version="1.0" encoding="UTF-8" standalone="yes"?>
<Relationships xmlns="http://schemas.openxmlformats.org/package/2006/relationships"><Relationship Id="rId8" Type="http://schemas.openxmlformats.org/officeDocument/2006/relationships/tags" Target="../tags/tag69.xml"/><Relationship Id="rId13" Type="http://schemas.openxmlformats.org/officeDocument/2006/relationships/tags" Target="../tags/tag74.xml"/><Relationship Id="rId18" Type="http://schemas.openxmlformats.org/officeDocument/2006/relationships/image" Target="../media/image14.png"/><Relationship Id="rId3" Type="http://schemas.openxmlformats.org/officeDocument/2006/relationships/tags" Target="../tags/tag64.xml"/><Relationship Id="rId7" Type="http://schemas.openxmlformats.org/officeDocument/2006/relationships/tags" Target="../tags/tag68.xml"/><Relationship Id="rId12" Type="http://schemas.openxmlformats.org/officeDocument/2006/relationships/tags" Target="../tags/tag73.xml"/><Relationship Id="rId17" Type="http://schemas.openxmlformats.org/officeDocument/2006/relationships/image" Target="../media/image5.png"/><Relationship Id="rId2" Type="http://schemas.openxmlformats.org/officeDocument/2006/relationships/tags" Target="../tags/tag63.xml"/><Relationship Id="rId16" Type="http://schemas.openxmlformats.org/officeDocument/2006/relationships/image" Target="../media/image7.jpeg"/><Relationship Id="rId20" Type="http://schemas.openxmlformats.org/officeDocument/2006/relationships/image" Target="../media/image4.png"/><Relationship Id="rId1" Type="http://schemas.openxmlformats.org/officeDocument/2006/relationships/tags" Target="../tags/tag62.xml"/><Relationship Id="rId6" Type="http://schemas.openxmlformats.org/officeDocument/2006/relationships/tags" Target="../tags/tag67.xml"/><Relationship Id="rId11" Type="http://schemas.openxmlformats.org/officeDocument/2006/relationships/tags" Target="../tags/tag72.xml"/><Relationship Id="rId5" Type="http://schemas.openxmlformats.org/officeDocument/2006/relationships/tags" Target="../tags/tag66.xml"/><Relationship Id="rId15" Type="http://schemas.openxmlformats.org/officeDocument/2006/relationships/slideMaster" Target="../slideMasters/slideMaster1.xml"/><Relationship Id="rId10" Type="http://schemas.openxmlformats.org/officeDocument/2006/relationships/tags" Target="../tags/tag71.xml"/><Relationship Id="rId19" Type="http://schemas.openxmlformats.org/officeDocument/2006/relationships/image" Target="../media/image2.png"/><Relationship Id="rId4" Type="http://schemas.openxmlformats.org/officeDocument/2006/relationships/tags" Target="../tags/tag65.xml"/><Relationship Id="rId9" Type="http://schemas.openxmlformats.org/officeDocument/2006/relationships/tags" Target="../tags/tag70.xml"/><Relationship Id="rId14" Type="http://schemas.openxmlformats.org/officeDocument/2006/relationships/tags" Target="../tags/tag75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tags" Target="../tags/tag78.xml"/><Relationship Id="rId2" Type="http://schemas.openxmlformats.org/officeDocument/2006/relationships/tags" Target="../tags/tag77.xml"/><Relationship Id="rId1" Type="http://schemas.openxmlformats.org/officeDocument/2006/relationships/tags" Target="../tags/tag76.xml"/><Relationship Id="rId4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8" Type="http://schemas.openxmlformats.org/officeDocument/2006/relationships/tags" Target="../tags/tag86.xml"/><Relationship Id="rId13" Type="http://schemas.openxmlformats.org/officeDocument/2006/relationships/image" Target="../media/image9.png"/><Relationship Id="rId3" Type="http://schemas.openxmlformats.org/officeDocument/2006/relationships/tags" Target="../tags/tag81.xml"/><Relationship Id="rId7" Type="http://schemas.openxmlformats.org/officeDocument/2006/relationships/tags" Target="../tags/tag85.xml"/><Relationship Id="rId12" Type="http://schemas.openxmlformats.org/officeDocument/2006/relationships/image" Target="../media/image8.png"/><Relationship Id="rId2" Type="http://schemas.openxmlformats.org/officeDocument/2006/relationships/tags" Target="../tags/tag80.xml"/><Relationship Id="rId1" Type="http://schemas.openxmlformats.org/officeDocument/2006/relationships/tags" Target="../tags/tag79.xml"/><Relationship Id="rId6" Type="http://schemas.openxmlformats.org/officeDocument/2006/relationships/tags" Target="../tags/tag84.xml"/><Relationship Id="rId11" Type="http://schemas.openxmlformats.org/officeDocument/2006/relationships/image" Target="../media/image7.jpeg"/><Relationship Id="rId5" Type="http://schemas.openxmlformats.org/officeDocument/2006/relationships/tags" Target="../tags/tag83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82.xml"/><Relationship Id="rId9" Type="http://schemas.openxmlformats.org/officeDocument/2006/relationships/tags" Target="../tags/tag87.xml"/></Relationships>
</file>

<file path=ppt/slideLayouts/_rels/slideLayout9.xml.rels><?xml version="1.0" encoding="UTF-8" standalone="yes"?>
<Relationships xmlns="http://schemas.openxmlformats.org/package/2006/relationships"><Relationship Id="rId8" Type="http://schemas.openxmlformats.org/officeDocument/2006/relationships/tags" Target="../tags/tag95.xml"/><Relationship Id="rId13" Type="http://schemas.openxmlformats.org/officeDocument/2006/relationships/image" Target="../media/image9.png"/><Relationship Id="rId3" Type="http://schemas.openxmlformats.org/officeDocument/2006/relationships/tags" Target="../tags/tag90.xml"/><Relationship Id="rId7" Type="http://schemas.openxmlformats.org/officeDocument/2006/relationships/tags" Target="../tags/tag94.xml"/><Relationship Id="rId12" Type="http://schemas.openxmlformats.org/officeDocument/2006/relationships/image" Target="../media/image8.png"/><Relationship Id="rId2" Type="http://schemas.openxmlformats.org/officeDocument/2006/relationships/tags" Target="../tags/tag89.xml"/><Relationship Id="rId1" Type="http://schemas.openxmlformats.org/officeDocument/2006/relationships/tags" Target="../tags/tag88.xml"/><Relationship Id="rId6" Type="http://schemas.openxmlformats.org/officeDocument/2006/relationships/tags" Target="../tags/tag93.xml"/><Relationship Id="rId11" Type="http://schemas.openxmlformats.org/officeDocument/2006/relationships/image" Target="../media/image7.jpeg"/><Relationship Id="rId5" Type="http://schemas.openxmlformats.org/officeDocument/2006/relationships/tags" Target="../tags/tag92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91.xml"/><Relationship Id="rId9" Type="http://schemas.openxmlformats.org/officeDocument/2006/relationships/tags" Target="../tags/tag96.xml"/><Relationship Id="rId14" Type="http://schemas.openxmlformats.org/officeDocument/2006/relationships/image" Target="../media/image11.png"/></Relationships>
</file>

<file path=ppt/slideLayouts/_rels/slideLayout10.xml.rels><?xml version="1.0" encoding="UTF-8" standalone="yes"?>
<Relationships xmlns="http://schemas.openxmlformats.org/package/2006/relationships"><Relationship Id="rId8" Type="http://schemas.openxmlformats.org/officeDocument/2006/relationships/slideMaster" Target="../slideMasters/slideMaster1.xml"/><Relationship Id="rId3" Type="http://schemas.openxmlformats.org/officeDocument/2006/relationships/tags" Target="../tags/tag99.xml"/><Relationship Id="rId7" Type="http://schemas.openxmlformats.org/officeDocument/2006/relationships/tags" Target="../tags/tag103.xml"/><Relationship Id="rId2" Type="http://schemas.openxmlformats.org/officeDocument/2006/relationships/tags" Target="../tags/tag98.xml"/><Relationship Id="rId1" Type="http://schemas.openxmlformats.org/officeDocument/2006/relationships/tags" Target="../tags/tag97.xml"/><Relationship Id="rId6" Type="http://schemas.openxmlformats.org/officeDocument/2006/relationships/tags" Target="../tags/tag102.xml"/><Relationship Id="rId11" Type="http://schemas.openxmlformats.org/officeDocument/2006/relationships/image" Target="../media/image15.png"/><Relationship Id="rId5" Type="http://schemas.openxmlformats.org/officeDocument/2006/relationships/tags" Target="../tags/tag101.xml"/><Relationship Id="rId10" Type="http://schemas.openxmlformats.org/officeDocument/2006/relationships/image" Target="../media/image8.png"/><Relationship Id="rId4" Type="http://schemas.openxmlformats.org/officeDocument/2006/relationships/tags" Target="../tags/tag100.xml"/><Relationship Id="rId9" Type="http://schemas.openxmlformats.org/officeDocument/2006/relationships/image" Target="../media/image7.jpeg"/></Relationships>
</file>

<file path=ppt/slideLayouts/_rels/slideLayout11.xml.rels><?xml version="1.0" encoding="UTF-8" standalone="yes"?>
<Relationships xmlns="http://schemas.openxmlformats.org/package/2006/relationships"><Relationship Id="rId8" Type="http://schemas.openxmlformats.org/officeDocument/2006/relationships/tags" Target="../tags/tag111.xml"/><Relationship Id="rId13" Type="http://schemas.openxmlformats.org/officeDocument/2006/relationships/image" Target="../media/image1.png"/><Relationship Id="rId18" Type="http://schemas.openxmlformats.org/officeDocument/2006/relationships/image" Target="../media/image6.png"/><Relationship Id="rId3" Type="http://schemas.openxmlformats.org/officeDocument/2006/relationships/tags" Target="../tags/tag106.xml"/><Relationship Id="rId7" Type="http://schemas.openxmlformats.org/officeDocument/2006/relationships/tags" Target="../tags/tag110.xml"/><Relationship Id="rId12" Type="http://schemas.openxmlformats.org/officeDocument/2006/relationships/slideMaster" Target="../slideMasters/slideMaster1.xml"/><Relationship Id="rId17" Type="http://schemas.openxmlformats.org/officeDocument/2006/relationships/image" Target="../media/image5.png"/><Relationship Id="rId2" Type="http://schemas.openxmlformats.org/officeDocument/2006/relationships/tags" Target="../tags/tag105.xml"/><Relationship Id="rId16" Type="http://schemas.openxmlformats.org/officeDocument/2006/relationships/image" Target="../media/image4.png"/><Relationship Id="rId1" Type="http://schemas.openxmlformats.org/officeDocument/2006/relationships/tags" Target="../tags/tag104.xml"/><Relationship Id="rId6" Type="http://schemas.openxmlformats.org/officeDocument/2006/relationships/tags" Target="../tags/tag109.xml"/><Relationship Id="rId11" Type="http://schemas.openxmlformats.org/officeDocument/2006/relationships/tags" Target="../tags/tag114.xml"/><Relationship Id="rId5" Type="http://schemas.openxmlformats.org/officeDocument/2006/relationships/tags" Target="../tags/tag108.xml"/><Relationship Id="rId15" Type="http://schemas.openxmlformats.org/officeDocument/2006/relationships/image" Target="../media/image3.png"/><Relationship Id="rId10" Type="http://schemas.openxmlformats.org/officeDocument/2006/relationships/tags" Target="../tags/tag113.xml"/><Relationship Id="rId4" Type="http://schemas.openxmlformats.org/officeDocument/2006/relationships/tags" Target="../tags/tag107.xml"/><Relationship Id="rId9" Type="http://schemas.openxmlformats.org/officeDocument/2006/relationships/tags" Target="../tags/tag112.xml"/><Relationship Id="rId14" Type="http://schemas.openxmlformats.org/officeDocument/2006/relationships/image" Target="../media/image2.png"/></Relationships>
</file>

<file path=ppt/slideLayouts/_rels/slideLayout12.xml.rels><?xml version="1.0" encoding="UTF-8" standalone="yes"?>
<Relationships xmlns="http://schemas.openxmlformats.org/package/2006/relationships"><Relationship Id="rId8" Type="http://schemas.openxmlformats.org/officeDocument/2006/relationships/tags" Target="../tags/tag122.xml"/><Relationship Id="rId13" Type="http://schemas.openxmlformats.org/officeDocument/2006/relationships/image" Target="../media/image9.png"/><Relationship Id="rId3" Type="http://schemas.openxmlformats.org/officeDocument/2006/relationships/tags" Target="../tags/tag117.xml"/><Relationship Id="rId7" Type="http://schemas.openxmlformats.org/officeDocument/2006/relationships/tags" Target="../tags/tag121.xml"/><Relationship Id="rId12" Type="http://schemas.openxmlformats.org/officeDocument/2006/relationships/image" Target="../media/image8.png"/><Relationship Id="rId2" Type="http://schemas.openxmlformats.org/officeDocument/2006/relationships/tags" Target="../tags/tag116.xml"/><Relationship Id="rId1" Type="http://schemas.openxmlformats.org/officeDocument/2006/relationships/tags" Target="../tags/tag115.xml"/><Relationship Id="rId6" Type="http://schemas.openxmlformats.org/officeDocument/2006/relationships/tags" Target="../tags/tag120.xml"/><Relationship Id="rId11" Type="http://schemas.openxmlformats.org/officeDocument/2006/relationships/image" Target="../media/image7.jpeg"/><Relationship Id="rId5" Type="http://schemas.openxmlformats.org/officeDocument/2006/relationships/tags" Target="../tags/tag119.xml"/><Relationship Id="rId15" Type="http://schemas.openxmlformats.org/officeDocument/2006/relationships/image" Target="../media/image11.png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18.xml"/><Relationship Id="rId9" Type="http://schemas.openxmlformats.org/officeDocument/2006/relationships/tags" Target="../tags/tag123.xml"/><Relationship Id="rId14" Type="http://schemas.openxmlformats.org/officeDocument/2006/relationships/image" Target="../media/image10.png"/></Relationships>
</file>

<file path=ppt/slideLayouts/_rels/slideLayout13.xml.rels><?xml version="1.0" encoding="UTF-8" standalone="yes"?>
<Relationships xmlns="http://schemas.openxmlformats.org/package/2006/relationships"><Relationship Id="rId8" Type="http://schemas.openxmlformats.org/officeDocument/2006/relationships/tags" Target="../tags/tag131.xml"/><Relationship Id="rId3" Type="http://schemas.openxmlformats.org/officeDocument/2006/relationships/tags" Target="../tags/tag126.xml"/><Relationship Id="rId7" Type="http://schemas.openxmlformats.org/officeDocument/2006/relationships/tags" Target="../tags/tag130.xml"/><Relationship Id="rId12" Type="http://schemas.openxmlformats.org/officeDocument/2006/relationships/image" Target="../media/image3.png"/><Relationship Id="rId2" Type="http://schemas.openxmlformats.org/officeDocument/2006/relationships/tags" Target="../tags/tag125.xml"/><Relationship Id="rId1" Type="http://schemas.openxmlformats.org/officeDocument/2006/relationships/tags" Target="../tags/tag124.xml"/><Relationship Id="rId6" Type="http://schemas.openxmlformats.org/officeDocument/2006/relationships/tags" Target="../tags/tag129.xml"/><Relationship Id="rId11" Type="http://schemas.openxmlformats.org/officeDocument/2006/relationships/image" Target="../media/image16.png"/><Relationship Id="rId5" Type="http://schemas.openxmlformats.org/officeDocument/2006/relationships/tags" Target="../tags/tag128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27.xml"/><Relationship Id="rId9" Type="http://schemas.openxmlformats.org/officeDocument/2006/relationships/tags" Target="../tags/tag132.xml"/></Relationships>
</file>

<file path=ppt/slideLayouts/_rels/slideLayout14.xml.rels><?xml version="1.0" encoding="UTF-8" standalone="yes"?>
<Relationships xmlns="http://schemas.openxmlformats.org/package/2006/relationships"><Relationship Id="rId8" Type="http://schemas.openxmlformats.org/officeDocument/2006/relationships/tags" Target="../tags/tag140.xml"/><Relationship Id="rId13" Type="http://schemas.openxmlformats.org/officeDocument/2006/relationships/image" Target="../media/image11.png"/><Relationship Id="rId3" Type="http://schemas.openxmlformats.org/officeDocument/2006/relationships/tags" Target="../tags/tag135.xml"/><Relationship Id="rId7" Type="http://schemas.openxmlformats.org/officeDocument/2006/relationships/tags" Target="../tags/tag139.xml"/><Relationship Id="rId12" Type="http://schemas.openxmlformats.org/officeDocument/2006/relationships/image" Target="../media/image17.png"/><Relationship Id="rId2" Type="http://schemas.openxmlformats.org/officeDocument/2006/relationships/tags" Target="../tags/tag134.xml"/><Relationship Id="rId1" Type="http://schemas.openxmlformats.org/officeDocument/2006/relationships/tags" Target="../tags/tag133.xml"/><Relationship Id="rId6" Type="http://schemas.openxmlformats.org/officeDocument/2006/relationships/tags" Target="../tags/tag138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137.xml"/><Relationship Id="rId10" Type="http://schemas.openxmlformats.org/officeDocument/2006/relationships/tags" Target="../tags/tag142.xml"/><Relationship Id="rId4" Type="http://schemas.openxmlformats.org/officeDocument/2006/relationships/tags" Target="../tags/tag136.xml"/><Relationship Id="rId9" Type="http://schemas.openxmlformats.org/officeDocument/2006/relationships/tags" Target="../tags/tag141.xml"/></Relationships>
</file>

<file path=ppt/slideLayouts/_rels/slideLayout15.xml.rels><?xml version="1.0" encoding="UTF-8" standalone="yes"?>
<Relationships xmlns="http://schemas.openxmlformats.org/package/2006/relationships"><Relationship Id="rId8" Type="http://schemas.openxmlformats.org/officeDocument/2006/relationships/tags" Target="../tags/tag150.xml"/><Relationship Id="rId13" Type="http://schemas.openxmlformats.org/officeDocument/2006/relationships/image" Target="../media/image8.png"/><Relationship Id="rId3" Type="http://schemas.openxmlformats.org/officeDocument/2006/relationships/tags" Target="../tags/tag145.xml"/><Relationship Id="rId7" Type="http://schemas.openxmlformats.org/officeDocument/2006/relationships/tags" Target="../tags/tag149.xml"/><Relationship Id="rId12" Type="http://schemas.openxmlformats.org/officeDocument/2006/relationships/image" Target="../media/image18.png"/><Relationship Id="rId2" Type="http://schemas.openxmlformats.org/officeDocument/2006/relationships/tags" Target="../tags/tag144.xml"/><Relationship Id="rId1" Type="http://schemas.openxmlformats.org/officeDocument/2006/relationships/tags" Target="../tags/tag143.xml"/><Relationship Id="rId6" Type="http://schemas.openxmlformats.org/officeDocument/2006/relationships/tags" Target="../tags/tag148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147.xml"/><Relationship Id="rId10" Type="http://schemas.openxmlformats.org/officeDocument/2006/relationships/tags" Target="../tags/tag152.xml"/><Relationship Id="rId4" Type="http://schemas.openxmlformats.org/officeDocument/2006/relationships/tags" Target="../tags/tag146.xml"/><Relationship Id="rId9" Type="http://schemas.openxmlformats.org/officeDocument/2006/relationships/tags" Target="../tags/tag151.xml"/><Relationship Id="rId14" Type="http://schemas.openxmlformats.org/officeDocument/2006/relationships/image" Target="../media/image9.png"/></Relationships>
</file>

<file path=ppt/slideLayouts/_rels/slideLayout16.xml.rels><?xml version="1.0" encoding="UTF-8" standalone="yes"?>
<Relationships xmlns="http://schemas.openxmlformats.org/package/2006/relationships"><Relationship Id="rId8" Type="http://schemas.openxmlformats.org/officeDocument/2006/relationships/tags" Target="../tags/tag160.xml"/><Relationship Id="rId3" Type="http://schemas.openxmlformats.org/officeDocument/2006/relationships/tags" Target="../tags/tag155.xml"/><Relationship Id="rId7" Type="http://schemas.openxmlformats.org/officeDocument/2006/relationships/tags" Target="../tags/tag159.xml"/><Relationship Id="rId12" Type="http://schemas.openxmlformats.org/officeDocument/2006/relationships/image" Target="../media/image16.png"/><Relationship Id="rId2" Type="http://schemas.openxmlformats.org/officeDocument/2006/relationships/tags" Target="../tags/tag154.xml"/><Relationship Id="rId1" Type="http://schemas.openxmlformats.org/officeDocument/2006/relationships/tags" Target="../tags/tag153.xml"/><Relationship Id="rId6" Type="http://schemas.openxmlformats.org/officeDocument/2006/relationships/tags" Target="../tags/tag158.xml"/><Relationship Id="rId11" Type="http://schemas.openxmlformats.org/officeDocument/2006/relationships/image" Target="../media/image3.png"/><Relationship Id="rId5" Type="http://schemas.openxmlformats.org/officeDocument/2006/relationships/tags" Target="../tags/tag157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56.xml"/><Relationship Id="rId9" Type="http://schemas.openxmlformats.org/officeDocument/2006/relationships/tags" Target="../tags/tag161.xml"/></Relationships>
</file>

<file path=ppt/slideLayouts/_rels/slideLayout17.xml.rels><?xml version="1.0" encoding="UTF-8" standalone="yes"?>
<Relationships xmlns="http://schemas.openxmlformats.org/package/2006/relationships"><Relationship Id="rId8" Type="http://schemas.openxmlformats.org/officeDocument/2006/relationships/tags" Target="../tags/tag169.xml"/><Relationship Id="rId3" Type="http://schemas.openxmlformats.org/officeDocument/2006/relationships/tags" Target="../tags/tag164.xml"/><Relationship Id="rId7" Type="http://schemas.openxmlformats.org/officeDocument/2006/relationships/tags" Target="../tags/tag168.xml"/><Relationship Id="rId12" Type="http://schemas.openxmlformats.org/officeDocument/2006/relationships/image" Target="../media/image18.png"/><Relationship Id="rId2" Type="http://schemas.openxmlformats.org/officeDocument/2006/relationships/tags" Target="../tags/tag163.xml"/><Relationship Id="rId1" Type="http://schemas.openxmlformats.org/officeDocument/2006/relationships/tags" Target="../tags/tag162.xml"/><Relationship Id="rId6" Type="http://schemas.openxmlformats.org/officeDocument/2006/relationships/tags" Target="../tags/tag167.xml"/><Relationship Id="rId11" Type="http://schemas.openxmlformats.org/officeDocument/2006/relationships/slideMaster" Target="../slideMasters/slideMaster1.xml"/><Relationship Id="rId5" Type="http://schemas.openxmlformats.org/officeDocument/2006/relationships/tags" Target="../tags/tag166.xml"/><Relationship Id="rId10" Type="http://schemas.openxmlformats.org/officeDocument/2006/relationships/tags" Target="../tags/tag171.xml"/><Relationship Id="rId4" Type="http://schemas.openxmlformats.org/officeDocument/2006/relationships/tags" Target="../tags/tag165.xml"/><Relationship Id="rId9" Type="http://schemas.openxmlformats.org/officeDocument/2006/relationships/tags" Target="../tags/tag170.xml"/></Relationships>
</file>

<file path=ppt/slideLayouts/_rels/slideLayout18.xml.rels><?xml version="1.0" encoding="UTF-8" standalone="yes"?>
<Relationships xmlns="http://schemas.openxmlformats.org/package/2006/relationships"><Relationship Id="rId8" Type="http://schemas.openxmlformats.org/officeDocument/2006/relationships/tags" Target="../tags/tag179.xml"/><Relationship Id="rId13" Type="http://schemas.openxmlformats.org/officeDocument/2006/relationships/image" Target="../media/image9.png"/><Relationship Id="rId3" Type="http://schemas.openxmlformats.org/officeDocument/2006/relationships/tags" Target="../tags/tag174.xml"/><Relationship Id="rId7" Type="http://schemas.openxmlformats.org/officeDocument/2006/relationships/tags" Target="../tags/tag178.xml"/><Relationship Id="rId12" Type="http://schemas.openxmlformats.org/officeDocument/2006/relationships/image" Target="../media/image8.png"/><Relationship Id="rId2" Type="http://schemas.openxmlformats.org/officeDocument/2006/relationships/tags" Target="../tags/tag173.xml"/><Relationship Id="rId1" Type="http://schemas.openxmlformats.org/officeDocument/2006/relationships/tags" Target="../tags/tag172.xml"/><Relationship Id="rId6" Type="http://schemas.openxmlformats.org/officeDocument/2006/relationships/tags" Target="../tags/tag177.xml"/><Relationship Id="rId11" Type="http://schemas.openxmlformats.org/officeDocument/2006/relationships/image" Target="../media/image1.png"/><Relationship Id="rId5" Type="http://schemas.openxmlformats.org/officeDocument/2006/relationships/tags" Target="../tags/tag176.xml"/><Relationship Id="rId10" Type="http://schemas.openxmlformats.org/officeDocument/2006/relationships/slideMaster" Target="../slideMasters/slideMaster1.xml"/><Relationship Id="rId4" Type="http://schemas.openxmlformats.org/officeDocument/2006/relationships/tags" Target="../tags/tag175.xml"/><Relationship Id="rId9" Type="http://schemas.openxmlformats.org/officeDocument/2006/relationships/tags" Target="../tags/tag180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3" cstate="email"/>
          <a:srcRect/>
          <a:stretch>
            <a:fillRect/>
          </a:stretch>
        </p:blipFill>
        <p:spPr>
          <a:xfrm>
            <a:off x="3496583" y="944490"/>
            <a:ext cx="5257800" cy="5460014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4" cstate="email"/>
          <a:srcRect/>
          <a:stretch>
            <a:fillRect/>
          </a:stretch>
        </p:blipFill>
        <p:spPr>
          <a:xfrm rot="5400000">
            <a:off x="9501003" y="-1364594"/>
            <a:ext cx="1042712" cy="3771901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5" cstate="email"/>
          <a:srcRect/>
          <a:stretch>
            <a:fillRect/>
          </a:stretch>
        </p:blipFill>
        <p:spPr>
          <a:xfrm rot="5400000">
            <a:off x="1644497" y="4330064"/>
            <a:ext cx="883441" cy="4172435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6" cstate="email"/>
          <a:srcRect/>
          <a:stretch>
            <a:fillRect/>
          </a:stretch>
        </p:blipFill>
        <p:spPr>
          <a:xfrm rot="10800000">
            <a:off x="676376" y="1215658"/>
            <a:ext cx="2568049" cy="1714499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17" cstate="email"/>
          <a:srcRect/>
          <a:stretch>
            <a:fillRect/>
          </a:stretch>
        </p:blipFill>
        <p:spPr>
          <a:xfrm rot="10800000">
            <a:off x="8423145" y="3879173"/>
            <a:ext cx="2779710" cy="1485900"/>
          </a:xfrm>
          <a:prstGeom prst="rect">
            <a:avLst/>
          </a:prstGeom>
        </p:spPr>
      </p:pic>
      <p:pic>
        <p:nvPicPr>
          <p:cNvPr id="17" name="图片 16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18" cstate="email"/>
          <a:srcRect/>
          <a:stretch>
            <a:fillRect/>
          </a:stretch>
        </p:blipFill>
        <p:spPr>
          <a:xfrm rot="10800000">
            <a:off x="0" y="4037885"/>
            <a:ext cx="1930544" cy="14859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orient="vert" hasCustomPrompt="1"/>
            <p:custDataLst>
              <p:tags r:id="rId7"/>
            </p:custDataLst>
          </p:nvPr>
        </p:nvSpPr>
        <p:spPr>
          <a:xfrm>
            <a:off x="5546316" y="1276449"/>
            <a:ext cx="1226402" cy="4366520"/>
          </a:xfrm>
        </p:spPr>
        <p:txBody>
          <a:bodyPr vert="eaVert" anchor="ctr">
            <a:normAutofit/>
          </a:bodyPr>
          <a:lstStyle>
            <a:lvl1pPr algn="ctr">
              <a:defRPr sz="5400" u="none" strike="noStrike" kern="1200" cap="none" spc="200" normalizeH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4" hasCustomPrompt="1"/>
            <p:custDataLst>
              <p:tags r:id="rId8"/>
            </p:custDataLst>
          </p:nvPr>
        </p:nvSpPr>
        <p:spPr>
          <a:xfrm>
            <a:off x="4486320" y="2733675"/>
            <a:ext cx="1022350" cy="2909888"/>
          </a:xfrm>
        </p:spPr>
        <p:txBody>
          <a:bodyPr vert="eaVert" anchor="t">
            <a:normAutofit/>
          </a:bodyPr>
          <a:lstStyle>
            <a:lvl1pPr marL="0" indent="0" algn="ctr">
              <a:buNone/>
              <a:defRPr sz="1600" u="none" strike="noStrike" kern="1200" cap="none" spc="150" normalizeH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F54129ED-B992-4F63-B1DD-BDA1825CEFC0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B4ED8A5C-CF33-42D1-8245-5127E06650C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3" cstate="email"/>
          <a:srcRect/>
          <a:stretch>
            <a:fillRect/>
          </a:stretch>
        </p:blipFill>
        <p:spPr>
          <a:xfrm rot="10800000">
            <a:off x="0" y="0"/>
            <a:ext cx="1930544" cy="1180848"/>
          </a:xfrm>
          <a:custGeom>
            <a:avLst/>
            <a:gdLst>
              <a:gd name="connsiteX0" fmla="*/ 1930544 w 1930544"/>
              <a:gd name="connsiteY0" fmla="*/ 1180848 h 1180848"/>
              <a:gd name="connsiteX1" fmla="*/ 0 w 1930544"/>
              <a:gd name="connsiteY1" fmla="*/ 1180848 h 1180848"/>
              <a:gd name="connsiteX2" fmla="*/ 0 w 1930544"/>
              <a:gd name="connsiteY2" fmla="*/ 0 h 1180848"/>
              <a:gd name="connsiteX3" fmla="*/ 1930544 w 1930544"/>
              <a:gd name="connsiteY3" fmla="*/ 0 h 1180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1180848">
                <a:moveTo>
                  <a:pt x="1930544" y="1180848"/>
                </a:moveTo>
                <a:lnTo>
                  <a:pt x="0" y="1180848"/>
                </a:lnTo>
                <a:lnTo>
                  <a:pt x="0" y="0"/>
                </a:lnTo>
                <a:lnTo>
                  <a:pt x="1930544" y="0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4" cstate="email"/>
          <a:srcRect/>
          <a:stretch>
            <a:fillRect/>
          </a:stretch>
        </p:blipFill>
        <p:spPr>
          <a:xfrm rot="10800000" flipH="1">
            <a:off x="10261456" y="5875312"/>
            <a:ext cx="1930544" cy="994998"/>
          </a:xfrm>
          <a:custGeom>
            <a:avLst/>
            <a:gdLst>
              <a:gd name="connsiteX0" fmla="*/ 0 w 1930544"/>
              <a:gd name="connsiteY0" fmla="*/ 994998 h 994998"/>
              <a:gd name="connsiteX1" fmla="*/ 1930544 w 1930544"/>
              <a:gd name="connsiteY1" fmla="*/ 994998 h 994998"/>
              <a:gd name="connsiteX2" fmla="*/ 1930544 w 1930544"/>
              <a:gd name="connsiteY2" fmla="*/ 0 h 994998"/>
              <a:gd name="connsiteX3" fmla="*/ 0 w 1930544"/>
              <a:gd name="connsiteY3" fmla="*/ 0 h 99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994998">
                <a:moveTo>
                  <a:pt x="0" y="994998"/>
                </a:moveTo>
                <a:lnTo>
                  <a:pt x="1930544" y="994998"/>
                </a:lnTo>
                <a:lnTo>
                  <a:pt x="1930544" y="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5" cstate="email"/>
          <a:srcRect/>
          <a:stretch>
            <a:fillRect/>
          </a:stretch>
        </p:blipFill>
        <p:spPr>
          <a:xfrm rot="5400000">
            <a:off x="10548737" y="-892146"/>
            <a:ext cx="751116" cy="2535408"/>
          </a:xfrm>
          <a:custGeom>
            <a:avLst/>
            <a:gdLst>
              <a:gd name="connsiteX0" fmla="*/ 0 w 751116"/>
              <a:gd name="connsiteY0" fmla="*/ 2535408 h 2535408"/>
              <a:gd name="connsiteX1" fmla="*/ 0 w 751116"/>
              <a:gd name="connsiteY1" fmla="*/ 0 h 2535408"/>
              <a:gd name="connsiteX2" fmla="*/ 751116 w 751116"/>
              <a:gd name="connsiteY2" fmla="*/ 0 h 2535408"/>
              <a:gd name="connsiteX3" fmla="*/ 751116 w 751116"/>
              <a:gd name="connsiteY3" fmla="*/ 2535408 h 2535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1116" h="2535408">
                <a:moveTo>
                  <a:pt x="0" y="2535408"/>
                </a:moveTo>
                <a:lnTo>
                  <a:pt x="0" y="0"/>
                </a:lnTo>
                <a:lnTo>
                  <a:pt x="751116" y="0"/>
                </a:lnTo>
                <a:lnTo>
                  <a:pt x="751116" y="2535408"/>
                </a:lnTo>
                <a:close/>
              </a:path>
            </a:pathLst>
          </a:custGeom>
        </p:spPr>
      </p:pic>
      <p:pic>
        <p:nvPicPr>
          <p:cNvPr id="17" name="图片 16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16" cstate="email"/>
          <a:srcRect/>
          <a:stretch>
            <a:fillRect/>
          </a:stretch>
        </p:blipFill>
        <p:spPr>
          <a:xfrm rot="5400000">
            <a:off x="1004663" y="5216951"/>
            <a:ext cx="636385" cy="2645712"/>
          </a:xfrm>
          <a:custGeom>
            <a:avLst/>
            <a:gdLst>
              <a:gd name="connsiteX0" fmla="*/ 0 w 636385"/>
              <a:gd name="connsiteY0" fmla="*/ 2645712 h 2645712"/>
              <a:gd name="connsiteX1" fmla="*/ 0 w 636385"/>
              <a:gd name="connsiteY1" fmla="*/ 0 h 2645712"/>
              <a:gd name="connsiteX2" fmla="*/ 636385 w 636385"/>
              <a:gd name="connsiteY2" fmla="*/ 0 h 2645712"/>
              <a:gd name="connsiteX3" fmla="*/ 636385 w 636385"/>
              <a:gd name="connsiteY3" fmla="*/ 2645712 h 264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6385" h="2645712">
                <a:moveTo>
                  <a:pt x="0" y="2645712"/>
                </a:moveTo>
                <a:lnTo>
                  <a:pt x="0" y="0"/>
                </a:lnTo>
                <a:lnTo>
                  <a:pt x="636385" y="0"/>
                </a:lnTo>
                <a:lnTo>
                  <a:pt x="636385" y="2645712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0800" tIns="39600" rIns="75600" bIns="39600" rtlCol="0" anchor="t" anchorCtr="0">
            <a:normAutofit/>
          </a:bodyPr>
          <a:lstStyle>
            <a:lvl1pPr marL="0" marR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  <p:custDataLst>
              <p:tags r:id="rId7"/>
            </p:custDataLst>
          </p:nvPr>
        </p:nvSpPr>
        <p:spPr>
          <a:xfrm>
            <a:off x="669882" y="952508"/>
            <a:ext cx="10852237" cy="5388907"/>
          </a:xfrm>
        </p:spPr>
        <p:txBody>
          <a:bodyPr vert="horz" wrap="square" lIns="100800" tIns="0" rIns="8280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3" cstate="email"/>
          <a:srcRect/>
          <a:stretch>
            <a:fillRect/>
          </a:stretch>
        </p:blipFill>
        <p:spPr>
          <a:xfrm>
            <a:off x="3496583" y="944490"/>
            <a:ext cx="5257800" cy="5460014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4" cstate="email"/>
          <a:srcRect/>
          <a:stretch>
            <a:fillRect/>
          </a:stretch>
        </p:blipFill>
        <p:spPr>
          <a:xfrm rot="5400000">
            <a:off x="9501003" y="-1364594"/>
            <a:ext cx="1042712" cy="3771901"/>
          </a:xfrm>
          <a:prstGeom prst="rect">
            <a:avLst/>
          </a:prstGeom>
        </p:spPr>
      </p:pic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5" cstate="email"/>
          <a:srcRect/>
          <a:stretch>
            <a:fillRect/>
          </a:stretch>
        </p:blipFill>
        <p:spPr>
          <a:xfrm rot="5400000">
            <a:off x="1644497" y="4330064"/>
            <a:ext cx="883441" cy="4172435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6" cstate="email"/>
          <a:srcRect/>
          <a:stretch>
            <a:fillRect/>
          </a:stretch>
        </p:blipFill>
        <p:spPr>
          <a:xfrm rot="10800000">
            <a:off x="676376" y="1215658"/>
            <a:ext cx="2568049" cy="1714499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17" cstate="email"/>
          <a:srcRect/>
          <a:stretch>
            <a:fillRect/>
          </a:stretch>
        </p:blipFill>
        <p:spPr>
          <a:xfrm rot="10800000">
            <a:off x="8423145" y="3879173"/>
            <a:ext cx="2779710" cy="14859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18" cstate="email"/>
          <a:srcRect/>
          <a:stretch>
            <a:fillRect/>
          </a:stretch>
        </p:blipFill>
        <p:spPr>
          <a:xfrm rot="10800000">
            <a:off x="0" y="4037885"/>
            <a:ext cx="1930544" cy="14859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7"/>
            </p:custDataLst>
          </p:nvPr>
        </p:nvPicPr>
        <p:blipFill>
          <a:blip r:embed="rId19" cstate="email"/>
          <a:stretch>
            <a:fillRect/>
          </a:stretch>
        </p:blipFill>
        <p:spPr>
          <a:xfrm>
            <a:off x="4010966" y="5183110"/>
            <a:ext cx="252391" cy="295813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orient="vert" hasCustomPrompt="1"/>
            <p:custDataLst>
              <p:tags r:id="rId8"/>
            </p:custDataLst>
          </p:nvPr>
        </p:nvSpPr>
        <p:spPr>
          <a:xfrm>
            <a:off x="5046377" y="2084442"/>
            <a:ext cx="761499" cy="3280632"/>
          </a:xfrm>
        </p:spPr>
        <p:txBody>
          <a:bodyPr vert="eaVert">
            <a:normAutofit/>
          </a:bodyPr>
          <a:lstStyle>
            <a:lvl1pPr algn="ctr">
              <a:defRPr sz="2400" u="none" strike="noStrike" kern="1200" cap="none" spc="200" normalizeH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4500"/>
                            </p:stCondLst>
                            <p:childTnLst>
                              <p:par>
                                <p:cTn id="29" presetID="10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4" cstate="email"/>
          <a:srcRect/>
          <a:stretch>
            <a:fillRect/>
          </a:stretch>
        </p:blipFill>
        <p:spPr>
          <a:xfrm rot="10800000">
            <a:off x="0" y="0"/>
            <a:ext cx="1930544" cy="1180848"/>
          </a:xfrm>
          <a:custGeom>
            <a:avLst/>
            <a:gdLst>
              <a:gd name="connsiteX0" fmla="*/ 1930544 w 1930544"/>
              <a:gd name="connsiteY0" fmla="*/ 1180848 h 1180848"/>
              <a:gd name="connsiteX1" fmla="*/ 0 w 1930544"/>
              <a:gd name="connsiteY1" fmla="*/ 1180848 h 1180848"/>
              <a:gd name="connsiteX2" fmla="*/ 0 w 1930544"/>
              <a:gd name="connsiteY2" fmla="*/ 0 h 1180848"/>
              <a:gd name="connsiteX3" fmla="*/ 1930544 w 1930544"/>
              <a:gd name="connsiteY3" fmla="*/ 0 h 1180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1180848">
                <a:moveTo>
                  <a:pt x="1930544" y="1180848"/>
                </a:moveTo>
                <a:lnTo>
                  <a:pt x="0" y="1180848"/>
                </a:lnTo>
                <a:lnTo>
                  <a:pt x="0" y="0"/>
                </a:lnTo>
                <a:lnTo>
                  <a:pt x="1930544" y="0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5" cstate="email"/>
          <a:srcRect/>
          <a:stretch>
            <a:fillRect/>
          </a:stretch>
        </p:blipFill>
        <p:spPr>
          <a:xfrm rot="10800000" flipH="1">
            <a:off x="10261456" y="5875312"/>
            <a:ext cx="1930544" cy="994998"/>
          </a:xfrm>
          <a:custGeom>
            <a:avLst/>
            <a:gdLst>
              <a:gd name="connsiteX0" fmla="*/ 0 w 1930544"/>
              <a:gd name="connsiteY0" fmla="*/ 994998 h 994998"/>
              <a:gd name="connsiteX1" fmla="*/ 1930544 w 1930544"/>
              <a:gd name="connsiteY1" fmla="*/ 994998 h 994998"/>
              <a:gd name="connsiteX2" fmla="*/ 1930544 w 1930544"/>
              <a:gd name="connsiteY2" fmla="*/ 0 h 994998"/>
              <a:gd name="connsiteX3" fmla="*/ 0 w 1930544"/>
              <a:gd name="connsiteY3" fmla="*/ 0 h 99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994998">
                <a:moveTo>
                  <a:pt x="0" y="994998"/>
                </a:moveTo>
                <a:lnTo>
                  <a:pt x="1930544" y="994998"/>
                </a:lnTo>
                <a:lnTo>
                  <a:pt x="1930544" y="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6" cstate="email"/>
          <a:srcRect/>
          <a:stretch>
            <a:fillRect/>
          </a:stretch>
        </p:blipFill>
        <p:spPr>
          <a:xfrm rot="5400000">
            <a:off x="10548737" y="-892146"/>
            <a:ext cx="751116" cy="2535408"/>
          </a:xfrm>
          <a:custGeom>
            <a:avLst/>
            <a:gdLst>
              <a:gd name="connsiteX0" fmla="*/ 0 w 751116"/>
              <a:gd name="connsiteY0" fmla="*/ 2535408 h 2535408"/>
              <a:gd name="connsiteX1" fmla="*/ 0 w 751116"/>
              <a:gd name="connsiteY1" fmla="*/ 0 h 2535408"/>
              <a:gd name="connsiteX2" fmla="*/ 751116 w 751116"/>
              <a:gd name="connsiteY2" fmla="*/ 0 h 2535408"/>
              <a:gd name="connsiteX3" fmla="*/ 751116 w 751116"/>
              <a:gd name="connsiteY3" fmla="*/ 2535408 h 2535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1116" h="2535408">
                <a:moveTo>
                  <a:pt x="0" y="2535408"/>
                </a:moveTo>
                <a:lnTo>
                  <a:pt x="0" y="0"/>
                </a:lnTo>
                <a:lnTo>
                  <a:pt x="751116" y="0"/>
                </a:lnTo>
                <a:lnTo>
                  <a:pt x="751116" y="2535408"/>
                </a:lnTo>
                <a:close/>
              </a:path>
            </a:pathLst>
          </a:custGeom>
        </p:spPr>
      </p:pic>
      <p:pic>
        <p:nvPicPr>
          <p:cNvPr id="16" name="图片 15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17" cstate="email"/>
          <a:srcRect/>
          <a:stretch>
            <a:fillRect/>
          </a:stretch>
        </p:blipFill>
        <p:spPr>
          <a:xfrm rot="5400000">
            <a:off x="1004663" y="5216951"/>
            <a:ext cx="636385" cy="2645712"/>
          </a:xfrm>
          <a:custGeom>
            <a:avLst/>
            <a:gdLst>
              <a:gd name="connsiteX0" fmla="*/ 0 w 636385"/>
              <a:gd name="connsiteY0" fmla="*/ 2645712 h 2645712"/>
              <a:gd name="connsiteX1" fmla="*/ 0 w 636385"/>
              <a:gd name="connsiteY1" fmla="*/ 0 h 2645712"/>
              <a:gd name="connsiteX2" fmla="*/ 636385 w 636385"/>
              <a:gd name="connsiteY2" fmla="*/ 0 h 2645712"/>
              <a:gd name="connsiteX3" fmla="*/ 636385 w 636385"/>
              <a:gd name="connsiteY3" fmla="*/ 2645712 h 264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6385" h="2645712">
                <a:moveTo>
                  <a:pt x="0" y="2645712"/>
                </a:moveTo>
                <a:lnTo>
                  <a:pt x="0" y="0"/>
                </a:lnTo>
                <a:lnTo>
                  <a:pt x="636385" y="0"/>
                </a:lnTo>
                <a:lnTo>
                  <a:pt x="636385" y="2645712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  <p:custDataLst>
              <p:tags r:id="rId7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5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  <a:p>
            <a:pPr lvl="1"/>
            <a:r>
              <a:rPr>
                <a:sym typeface="+mn-ea"/>
              </a:rPr>
              <a:t>第二级</a:t>
            </a:r>
          </a:p>
          <a:p>
            <a:pPr lvl="2"/>
            <a:r>
              <a:rPr>
                <a:sym typeface="+mn-ea"/>
              </a:rPr>
              <a:t>第三级</a:t>
            </a:r>
          </a:p>
          <a:p>
            <a:pPr lvl="3"/>
            <a:r>
              <a:rPr>
                <a:sym typeface="+mn-ea"/>
              </a:rPr>
              <a:t>第四级</a:t>
            </a:r>
          </a:p>
          <a:p>
            <a:pPr lvl="4"/>
            <a:r>
              <a:rPr>
                <a:sym typeface="+mn-ea"/>
              </a:rPr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8"/>
            </p:custDataLst>
          </p:nvPr>
        </p:nvSpPr>
        <p:spPr>
          <a:xfrm>
            <a:off x="6238877" y="952508"/>
            <a:ext cx="5283242" cy="5388907"/>
          </a:xfrm>
        </p:spPr>
        <p:txBody>
          <a:bodyPr>
            <a:normAutofit/>
          </a:bodyPr>
          <a:lstStyle>
            <a:lvl1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  <a:lvl2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2pPr>
            <a:lvl3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3pPr>
            <a:lvl4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4pPr>
            <a:lvl5pPr>
              <a:defRPr sz="1600"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" name="图片 13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3" y="-1"/>
            <a:ext cx="12192000" cy="6779321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5" cstate="email"/>
          <a:srcRect/>
          <a:stretch>
            <a:fillRect/>
          </a:stretch>
        </p:blipFill>
        <p:spPr>
          <a:xfrm rot="10800000" flipH="1">
            <a:off x="10261456" y="5875312"/>
            <a:ext cx="1930544" cy="1485900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6" cstate="email"/>
          <a:srcRect/>
          <a:stretch>
            <a:fillRect/>
          </a:stretch>
        </p:blipFill>
        <p:spPr>
          <a:xfrm rot="5400000">
            <a:off x="10548737" y="-892146"/>
            <a:ext cx="751116" cy="2535408"/>
          </a:xfrm>
          <a:custGeom>
            <a:avLst/>
            <a:gdLst>
              <a:gd name="connsiteX0" fmla="*/ 0 w 751116"/>
              <a:gd name="connsiteY0" fmla="*/ 2535408 h 2535408"/>
              <a:gd name="connsiteX1" fmla="*/ 0 w 751116"/>
              <a:gd name="connsiteY1" fmla="*/ 0 h 2535408"/>
              <a:gd name="connsiteX2" fmla="*/ 751116 w 751116"/>
              <a:gd name="connsiteY2" fmla="*/ 0 h 2535408"/>
              <a:gd name="connsiteX3" fmla="*/ 751116 w 751116"/>
              <a:gd name="connsiteY3" fmla="*/ 2535408 h 2535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1116" h="2535408">
                <a:moveTo>
                  <a:pt x="0" y="2535408"/>
                </a:moveTo>
                <a:lnTo>
                  <a:pt x="0" y="0"/>
                </a:lnTo>
                <a:lnTo>
                  <a:pt x="751116" y="0"/>
                </a:lnTo>
                <a:lnTo>
                  <a:pt x="751116" y="2535408"/>
                </a:lnTo>
                <a:close/>
              </a:path>
            </a:pathLst>
          </a:custGeom>
        </p:spPr>
      </p:pic>
      <p:pic>
        <p:nvPicPr>
          <p:cNvPr id="16" name="图片 15"/>
          <p:cNvPicPr>
            <a:picLocks noChangeAspect="1"/>
          </p:cNvPicPr>
          <p:nvPr>
            <p:custDataLst>
              <p:tags r:id="rId4"/>
            </p:custDataLst>
          </p:nvPr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083" y="287082"/>
            <a:ext cx="3582825" cy="6356987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69882" y="443234"/>
            <a:ext cx="10852237" cy="441964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 hasCustomPrompt="1"/>
            <p:custDataLst>
              <p:tags r:id="rId6"/>
            </p:custDataLst>
          </p:nvPr>
        </p:nvSpPr>
        <p:spPr>
          <a:xfrm>
            <a:off x="669930" y="952508"/>
            <a:ext cx="5283242" cy="381003"/>
          </a:xfrm>
        </p:spPr>
        <p:txBody>
          <a:bodyPr lIns="101600" tIns="38100" rIns="76200" bIns="38100" anchor="t" anchorCtr="0">
            <a:noAutofit/>
          </a:bodyPr>
          <a:lstStyle>
            <a:lvl1pPr marL="0" indent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sz="2000" b="0" u="none" strike="noStrike" kern="1200" cap="none" spc="-20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  <p:custDataLst>
              <p:tags r:id="rId7"/>
            </p:custDataLst>
          </p:nvPr>
        </p:nvSpPr>
        <p:spPr>
          <a:xfrm>
            <a:off x="669925" y="1406525"/>
            <a:ext cx="5283200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-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-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-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-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-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 hasCustomPrompt="1"/>
            <p:custDataLst>
              <p:tags r:id="rId8"/>
            </p:custDataLst>
          </p:nvPr>
        </p:nvSpPr>
        <p:spPr>
          <a:xfrm>
            <a:off x="6235750" y="952508"/>
            <a:ext cx="5283242" cy="381003"/>
          </a:xfrm>
        </p:spPr>
        <p:txBody>
          <a:bodyPr vert="horz" lIns="101600" tIns="38100" rIns="76200" bIns="38100" rtlCol="0" anchor="t" anchorCtr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Font typeface="Arial" panose="020B0604020202020204" pitchFamily="34" charset="0"/>
              <a:buNone/>
              <a:defRPr kumimoji="0" lang="zh-CN" altLang="en-US" sz="2000" b="0" i="0" u="none" strike="noStrike" kern="1200" cap="none" spc="-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>
                <a:sym typeface="+mn-ea"/>
              </a:rPr>
              <a:t>单击此处编辑文本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  <p:custDataLst>
              <p:tags r:id="rId9"/>
            </p:custDataLst>
          </p:nvPr>
        </p:nvSpPr>
        <p:spPr>
          <a:xfrm>
            <a:off x="6235750" y="1406525"/>
            <a:ext cx="5283242" cy="4934752"/>
          </a:xfrm>
        </p:spPr>
        <p:txBody>
          <a:bodyPr vert="horz" lIns="101600" tIns="0" rIns="82550" bIns="0" rtlCol="0">
            <a:no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-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-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-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-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-20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5pPr>
          </a:lstStyle>
          <a:p>
            <a:pPr lvl="0"/>
            <a:r>
              <a:rPr dirty="0">
                <a:sym typeface="+mn-ea"/>
              </a:rPr>
              <a:t>单击此处编辑母版文本样式</a:t>
            </a:r>
          </a:p>
          <a:p>
            <a:pPr lvl="1"/>
            <a:r>
              <a:rPr dirty="0">
                <a:sym typeface="+mn-ea"/>
              </a:rPr>
              <a:t>第二级</a:t>
            </a:r>
          </a:p>
          <a:p>
            <a:pPr lvl="2"/>
            <a:r>
              <a:rPr dirty="0">
                <a:sym typeface="+mn-ea"/>
              </a:rPr>
              <a:t>第三级</a:t>
            </a:r>
          </a:p>
          <a:p>
            <a:pPr lvl="3"/>
            <a:r>
              <a:rPr dirty="0">
                <a:sym typeface="+mn-ea"/>
              </a:rPr>
              <a:t>第四级</a:t>
            </a:r>
          </a:p>
          <a:p>
            <a:pPr lvl="4"/>
            <a:r>
              <a:rPr dirty="0">
                <a:sym typeface="+mn-ea"/>
              </a:rPr>
              <a:t>第五级</a:t>
            </a:r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  <p:custDataLst>
              <p:tags r:id="rId10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  <p:custDataLst>
              <p:tags r:id="rId11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  <p:custDataLst>
              <p:tags r:id="rId12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" name="图片 15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6" name="图片 5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7" cstate="email"/>
          <a:srcRect/>
          <a:stretch>
            <a:fillRect/>
          </a:stretch>
        </p:blipFill>
        <p:spPr>
          <a:xfrm rot="10800000">
            <a:off x="8677957" y="2767967"/>
            <a:ext cx="2779710" cy="14859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8" cstate="email"/>
          <a:srcRect/>
          <a:stretch>
            <a:fillRect/>
          </a:stretch>
        </p:blipFill>
        <p:spPr>
          <a:xfrm>
            <a:off x="-1" y="602517"/>
            <a:ext cx="3075541" cy="5460014"/>
          </a:xfrm>
          <a:prstGeom prst="rect">
            <a:avLst/>
          </a:prstGeom>
        </p:spPr>
      </p:pic>
      <p:grpSp>
        <p:nvGrpSpPr>
          <p:cNvPr id="8" name="组合 7"/>
          <p:cNvGrpSpPr/>
          <p:nvPr>
            <p:custDataLst>
              <p:tags r:id="rId4"/>
            </p:custDataLst>
          </p:nvPr>
        </p:nvGrpSpPr>
        <p:grpSpPr>
          <a:xfrm>
            <a:off x="551852" y="3186740"/>
            <a:ext cx="221945" cy="221945"/>
            <a:chOff x="1291771" y="1704350"/>
            <a:chExt cx="609745" cy="609745"/>
          </a:xfrm>
        </p:grpSpPr>
        <p:sp>
          <p:nvSpPr>
            <p:cNvPr id="9" name="椭圆 8"/>
            <p:cNvSpPr/>
            <p:nvPr>
              <p:custDataLst>
                <p:tags r:id="rId11"/>
              </p:custDataLst>
            </p:nvPr>
          </p:nvSpPr>
          <p:spPr>
            <a:xfrm>
              <a:off x="1291771" y="1704350"/>
              <a:ext cx="609745" cy="609745"/>
            </a:xfrm>
            <a:prstGeom prst="ellipse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0" name="椭圆 9"/>
            <p:cNvSpPr/>
            <p:nvPr>
              <p:custDataLst>
                <p:tags r:id="rId12"/>
              </p:custDataLst>
            </p:nvPr>
          </p:nvSpPr>
          <p:spPr>
            <a:xfrm>
              <a:off x="1341863" y="1754442"/>
              <a:ext cx="509560" cy="509560"/>
            </a:xfrm>
            <a:prstGeom prst="ellipse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>
              <p:custDataLst>
                <p:tags r:id="rId13"/>
              </p:custDataLst>
            </p:nvPr>
          </p:nvSpPr>
          <p:spPr>
            <a:xfrm>
              <a:off x="1435093" y="1847247"/>
              <a:ext cx="323101" cy="323950"/>
            </a:xfrm>
            <a:prstGeom prst="ellipse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椭圆 11"/>
            <p:cNvSpPr/>
            <p:nvPr>
              <p:custDataLst>
                <p:tags r:id="rId14"/>
              </p:custDataLst>
            </p:nvPr>
          </p:nvSpPr>
          <p:spPr>
            <a:xfrm>
              <a:off x="1515643" y="1928222"/>
              <a:ext cx="162000" cy="162000"/>
            </a:xfrm>
            <a:prstGeom prst="ellipse">
              <a:avLst/>
            </a:prstGeom>
            <a:noFill/>
            <a:ln w="6350">
              <a:solidFill>
                <a:schemeClr val="accent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3" name="图片 12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19" cstate="email"/>
          <a:srcRect/>
          <a:stretch>
            <a:fillRect/>
          </a:stretch>
        </p:blipFill>
        <p:spPr>
          <a:xfrm rot="5400000">
            <a:off x="9501003" y="-1364594"/>
            <a:ext cx="1042712" cy="3771901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20" cstate="email"/>
          <a:srcRect/>
          <a:stretch>
            <a:fillRect/>
          </a:stretch>
        </p:blipFill>
        <p:spPr>
          <a:xfrm rot="10800000">
            <a:off x="3302235" y="4763699"/>
            <a:ext cx="2568049" cy="171449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7"/>
            </p:custDataLst>
          </p:nvPr>
        </p:nvSpPr>
        <p:spPr/>
        <p:txBody>
          <a:bodyPr vert="horz" lIns="101600" tIns="38100" rIns="76200" bIns="38100" rtlCol="0" anchor="t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8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9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0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4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  <p:custDataLst>
              <p:tags r:id="rId1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 dirty="0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  <p:custDataLst>
              <p:tags r:id="rId2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  <p:custDataLst>
              <p:tags r:id="rId3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图片 11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2" cstate="email"/>
          <a:srcRect/>
          <a:stretch>
            <a:fillRect/>
          </a:stretch>
        </p:blipFill>
        <p:spPr>
          <a:xfrm rot="10800000">
            <a:off x="0" y="0"/>
            <a:ext cx="1930544" cy="1180848"/>
          </a:xfrm>
          <a:custGeom>
            <a:avLst/>
            <a:gdLst>
              <a:gd name="connsiteX0" fmla="*/ 1930544 w 1930544"/>
              <a:gd name="connsiteY0" fmla="*/ 1180848 h 1180848"/>
              <a:gd name="connsiteX1" fmla="*/ 0 w 1930544"/>
              <a:gd name="connsiteY1" fmla="*/ 1180848 h 1180848"/>
              <a:gd name="connsiteX2" fmla="*/ 0 w 1930544"/>
              <a:gd name="connsiteY2" fmla="*/ 0 h 1180848"/>
              <a:gd name="connsiteX3" fmla="*/ 1930544 w 1930544"/>
              <a:gd name="connsiteY3" fmla="*/ 0 h 1180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1180848">
                <a:moveTo>
                  <a:pt x="1930544" y="1180848"/>
                </a:moveTo>
                <a:lnTo>
                  <a:pt x="0" y="1180848"/>
                </a:lnTo>
                <a:lnTo>
                  <a:pt x="0" y="0"/>
                </a:lnTo>
                <a:lnTo>
                  <a:pt x="1930544" y="0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3" cstate="email"/>
          <a:srcRect/>
          <a:stretch>
            <a:fillRect/>
          </a:stretch>
        </p:blipFill>
        <p:spPr>
          <a:xfrm rot="10800000" flipH="1">
            <a:off x="10261456" y="5875312"/>
            <a:ext cx="1930544" cy="994998"/>
          </a:xfrm>
          <a:custGeom>
            <a:avLst/>
            <a:gdLst>
              <a:gd name="connsiteX0" fmla="*/ 0 w 1930544"/>
              <a:gd name="connsiteY0" fmla="*/ 994998 h 994998"/>
              <a:gd name="connsiteX1" fmla="*/ 1930544 w 1930544"/>
              <a:gd name="connsiteY1" fmla="*/ 994998 h 994998"/>
              <a:gd name="connsiteX2" fmla="*/ 1930544 w 1930544"/>
              <a:gd name="connsiteY2" fmla="*/ 0 h 994998"/>
              <a:gd name="connsiteX3" fmla="*/ 0 w 1930544"/>
              <a:gd name="connsiteY3" fmla="*/ 0 h 99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994998">
                <a:moveTo>
                  <a:pt x="0" y="994998"/>
                </a:moveTo>
                <a:lnTo>
                  <a:pt x="1930544" y="994998"/>
                </a:lnTo>
                <a:lnTo>
                  <a:pt x="1930544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69930" y="443234"/>
            <a:ext cx="10852237" cy="441964"/>
          </a:xfrm>
        </p:spPr>
        <p:txBody>
          <a:bodyPr vert="horz" lIns="101600" tIns="38100" rIns="76200" bIns="38100" rtlCol="0" anchor="t" anchorCtr="0">
            <a:norm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j-cs"/>
                <a:sym typeface="+mn-ea"/>
              </a:defRPr>
            </a:lvl1pPr>
          </a:lstStyle>
          <a:p>
            <a:pPr lvl="0"/>
            <a:r>
              <a:rPr dirty="0">
                <a:sym typeface="+mn-ea"/>
              </a:rPr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  <p:custDataLst>
              <p:tags r:id="rId5"/>
            </p:custDataLst>
          </p:nvPr>
        </p:nvSpPr>
        <p:spPr>
          <a:xfrm>
            <a:off x="669930" y="952508"/>
            <a:ext cx="5283242" cy="5388907"/>
          </a:xfrm>
        </p:spPr>
        <p:txBody>
          <a:bodyPr vert="horz" lIns="101600" tIns="0" rIns="82550" bIns="0" rtlCol="0">
            <a:noAutofit/>
          </a:bodyPr>
          <a:lstStyle>
            <a:lvl1pPr marL="0" marR="0" lvl="0" indent="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None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1pPr>
            <a:lvl2pPr marL="685800" marR="0" lvl="1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tabLst>
                <a:tab pos="1609725" algn="l"/>
              </a:tabLst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2pPr>
            <a:lvl3pPr marL="1143000" marR="0" lvl="2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3pPr>
            <a:lvl4pPr marL="1600200" marR="0" lvl="3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4pPr>
            <a:lvl5pPr marL="2057400" marR="0" lvl="4" indent="-228600" algn="l" defTabSz="914400" rtl="0" eaLnBrk="1" fontAlgn="auto" latinLnBrk="0" hangingPunct="1">
              <a:lnSpc>
                <a:spcPct val="13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/>
                </a:solidFill>
                <a:uFillTx/>
                <a:latin typeface="+mn-lt"/>
                <a:ea typeface="+mn-ea"/>
                <a:cs typeface="+mn-cs"/>
                <a:sym typeface="+mn-ea"/>
              </a:defRPr>
            </a:lvl5pPr>
          </a:lstStyle>
          <a:p>
            <a:pPr lvl="0"/>
            <a:endParaRPr dirty="0">
              <a:sym typeface="+mn-ea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  <p:custDataLst>
              <p:tags r:id="rId6"/>
            </p:custDataLst>
          </p:nvPr>
        </p:nvSpPr>
        <p:spPr>
          <a:xfrm>
            <a:off x="6238925" y="952508"/>
            <a:ext cx="5283242" cy="5388907"/>
          </a:xfrm>
        </p:spPr>
        <p:txBody>
          <a:bodyPr vert="horz" lIns="101600" tIns="0" rIns="82550" bIns="0" rtlCol="0">
            <a:normAutofit/>
          </a:bodyPr>
          <a:lstStyle>
            <a:lvl1pPr marL="228600" marR="0" lvl="0" indent="-228600" algn="l" defTabSz="914400" rtl="0" eaLnBrk="1" fontAlgn="auto" latinLnBrk="0" hangingPunct="1">
              <a:lnSpc>
                <a:spcPct val="120000"/>
              </a:lnSpc>
              <a:spcBef>
                <a:spcPts val="0"/>
              </a:spcBef>
              <a:spcAft>
                <a:spcPts val="1000"/>
              </a:spcAft>
              <a:buFont typeface="Arial" panose="020B0604020202020204" pitchFamily="34" charset="0"/>
              <a:buChar char="•"/>
              <a:defRPr kumimoji="0" lang="zh-CN" altLang="en-US" sz="1600" b="0" i="0" u="none" strike="noStrike" kern="1200" cap="none" spc="150" normalizeH="0" baseline="0" noProof="1" dirty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n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9EFD9D74-47D9-4702-A33C-335B63B48DBF}" type="datetimeFigureOut">
              <a:rPr lang="zh-CN" altLang="en-US" smtClean="0"/>
              <a:t>2020-01-14</a:t>
            </a:fld>
            <a:endParaRPr lang="zh-CN" altLang="en-US" dirty="0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 dirty="0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FABC47A4-756D-490B-A52F-7D9E2C9FC05F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2" cstate="email"/>
          <a:srcRect/>
          <a:stretch>
            <a:fillRect/>
          </a:stretch>
        </p:blipFill>
        <p:spPr>
          <a:xfrm rot="10800000">
            <a:off x="0" y="0"/>
            <a:ext cx="1930544" cy="1180848"/>
          </a:xfrm>
          <a:custGeom>
            <a:avLst/>
            <a:gdLst>
              <a:gd name="connsiteX0" fmla="*/ 1930544 w 1930544"/>
              <a:gd name="connsiteY0" fmla="*/ 1180848 h 1180848"/>
              <a:gd name="connsiteX1" fmla="*/ 0 w 1930544"/>
              <a:gd name="connsiteY1" fmla="*/ 1180848 h 1180848"/>
              <a:gd name="connsiteX2" fmla="*/ 0 w 1930544"/>
              <a:gd name="connsiteY2" fmla="*/ 0 h 1180848"/>
              <a:gd name="connsiteX3" fmla="*/ 1930544 w 1930544"/>
              <a:gd name="connsiteY3" fmla="*/ 0 h 1180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1180848">
                <a:moveTo>
                  <a:pt x="1930544" y="1180848"/>
                </a:moveTo>
                <a:lnTo>
                  <a:pt x="0" y="1180848"/>
                </a:lnTo>
                <a:lnTo>
                  <a:pt x="0" y="0"/>
                </a:lnTo>
                <a:lnTo>
                  <a:pt x="1930544" y="0"/>
                </a:lnTo>
                <a:close/>
              </a:path>
            </a:pathLst>
          </a:cu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3" cstate="email"/>
          <a:srcRect/>
          <a:stretch>
            <a:fillRect/>
          </a:stretch>
        </p:blipFill>
        <p:spPr>
          <a:xfrm rot="10800000" flipH="1">
            <a:off x="10261456" y="5875312"/>
            <a:ext cx="1930544" cy="994998"/>
          </a:xfrm>
          <a:custGeom>
            <a:avLst/>
            <a:gdLst>
              <a:gd name="connsiteX0" fmla="*/ 0 w 1930544"/>
              <a:gd name="connsiteY0" fmla="*/ 994998 h 994998"/>
              <a:gd name="connsiteX1" fmla="*/ 1930544 w 1930544"/>
              <a:gd name="connsiteY1" fmla="*/ 994998 h 994998"/>
              <a:gd name="connsiteX2" fmla="*/ 1930544 w 1930544"/>
              <a:gd name="connsiteY2" fmla="*/ 0 h 994998"/>
              <a:gd name="connsiteX3" fmla="*/ 0 w 1930544"/>
              <a:gd name="connsiteY3" fmla="*/ 0 h 99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994998">
                <a:moveTo>
                  <a:pt x="0" y="994998"/>
                </a:moveTo>
                <a:lnTo>
                  <a:pt x="1930544" y="994998"/>
                </a:lnTo>
                <a:lnTo>
                  <a:pt x="1930544" y="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4" cstate="email"/>
          <a:srcRect/>
          <a:stretch>
            <a:fillRect/>
          </a:stretch>
        </p:blipFill>
        <p:spPr>
          <a:xfrm rot="5400000">
            <a:off x="1004663" y="5216951"/>
            <a:ext cx="636385" cy="2645712"/>
          </a:xfrm>
          <a:custGeom>
            <a:avLst/>
            <a:gdLst>
              <a:gd name="connsiteX0" fmla="*/ 0 w 636385"/>
              <a:gd name="connsiteY0" fmla="*/ 2645712 h 2645712"/>
              <a:gd name="connsiteX1" fmla="*/ 0 w 636385"/>
              <a:gd name="connsiteY1" fmla="*/ 0 h 2645712"/>
              <a:gd name="connsiteX2" fmla="*/ 636385 w 636385"/>
              <a:gd name="connsiteY2" fmla="*/ 0 h 2645712"/>
              <a:gd name="connsiteX3" fmla="*/ 636385 w 636385"/>
              <a:gd name="connsiteY3" fmla="*/ 2645712 h 264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6385" h="2645712">
                <a:moveTo>
                  <a:pt x="0" y="2645712"/>
                </a:moveTo>
                <a:lnTo>
                  <a:pt x="0" y="0"/>
                </a:lnTo>
                <a:lnTo>
                  <a:pt x="636385" y="0"/>
                </a:lnTo>
                <a:lnTo>
                  <a:pt x="636385" y="2645712"/>
                </a:lnTo>
                <a:close/>
              </a:path>
            </a:pathLst>
          </a:custGeom>
        </p:spPr>
      </p:pic>
      <p:sp>
        <p:nvSpPr>
          <p:cNvPr id="2" name="竖排标题 1"/>
          <p:cNvSpPr>
            <a:spLocks noGrp="1"/>
          </p:cNvSpPr>
          <p:nvPr>
            <p:ph type="title" orient="vert"/>
            <p:custDataLst>
              <p:tags r:id="rId5"/>
            </p:custDataLst>
          </p:nvPr>
        </p:nvSpPr>
        <p:spPr>
          <a:xfrm>
            <a:off x="10571135" y="952508"/>
            <a:ext cx="950984" cy="5388907"/>
          </a:xfrm>
        </p:spPr>
        <p:txBody>
          <a:bodyPr vert="eaVert" lIns="101600" tIns="38100" rIns="76200" bIns="38100" rtlCol="0" anchor="ctr" anchorCtr="0">
            <a:noAutofit/>
          </a:bodyPr>
          <a:lstStyle>
            <a:lvl1pPr marL="0" marR="0" lvl="0" algn="l" defTabSz="914400" rtl="0" eaLnBrk="1" fontAlgn="auto" latinLnBrk="0" hangingPunct="1">
              <a:lnSpc>
                <a:spcPct val="100000"/>
              </a:lnSpc>
              <a:spcAft>
                <a:spcPts val="0"/>
              </a:spcAft>
              <a:buNone/>
              <a:defRPr kumimoji="0" lang="zh-CN" altLang="en-US" sz="2400" b="1" i="0" u="none" strike="noStrike" kern="1200" cap="none" spc="200" normalizeH="0" baseline="0" noProof="1" dirty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j-cs"/>
                <a:sym typeface="+mn-ea"/>
              </a:defRPr>
            </a:lvl1pPr>
          </a:lstStyle>
          <a:p>
            <a:pPr lvl="0"/>
            <a:r>
              <a:rPr>
                <a:sym typeface="+mn-ea"/>
              </a:rPr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  <p:custDataLst>
              <p:tags r:id="rId6"/>
            </p:custDataLst>
          </p:nvPr>
        </p:nvSpPr>
        <p:spPr>
          <a:xfrm>
            <a:off x="669925" y="952500"/>
            <a:ext cx="9828101" cy="5388907"/>
          </a:xfrm>
        </p:spPr>
        <p:txBody>
          <a:bodyPr vert="eaVert"/>
          <a:lstStyle>
            <a:lvl1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隶书" panose="02010509060101010101" charset="-122"/>
              </a:defRPr>
            </a:lvl1pPr>
            <a:lvl2pPr indent="0" eaLnBrk="1" fontAlgn="auto" latinLnBrk="0" hangingPunct="1"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2pPr>
            <a:lvl3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隶书" panose="02010509060101010101" charset="-122"/>
              </a:defRPr>
            </a:lvl3pPr>
            <a:lvl4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隶书" panose="02010509060101010101" charset="-122"/>
              </a:defRPr>
            </a:lvl4pPr>
            <a:lvl5pPr indent="0" eaLnBrk="1" fontAlgn="auto" latinLnBrk="0" hangingPunct="1">
              <a:defRPr baseline="0">
                <a:solidFill>
                  <a:schemeClr val="tx1">
                    <a:lumMod val="75000"/>
                    <a:lumOff val="25000"/>
                  </a:schemeClr>
                </a:solidFill>
                <a:latin typeface="微软雅黑" panose="020B0503020204020204" pitchFamily="34" charset="-122"/>
                <a:ea typeface="隶书" panose="02010509060101010101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0" cstate="email"/>
          <a:srcRect/>
          <a:stretch>
            <a:fillRect/>
          </a:stretch>
        </p:blipFill>
        <p:spPr>
          <a:xfrm rot="10800000">
            <a:off x="0" y="0"/>
            <a:ext cx="1930544" cy="1180848"/>
          </a:xfrm>
          <a:custGeom>
            <a:avLst/>
            <a:gdLst>
              <a:gd name="connsiteX0" fmla="*/ 1930544 w 1930544"/>
              <a:gd name="connsiteY0" fmla="*/ 1180848 h 1180848"/>
              <a:gd name="connsiteX1" fmla="*/ 0 w 1930544"/>
              <a:gd name="connsiteY1" fmla="*/ 1180848 h 1180848"/>
              <a:gd name="connsiteX2" fmla="*/ 0 w 1930544"/>
              <a:gd name="connsiteY2" fmla="*/ 0 h 1180848"/>
              <a:gd name="connsiteX3" fmla="*/ 1930544 w 1930544"/>
              <a:gd name="connsiteY3" fmla="*/ 0 h 1180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1180848">
                <a:moveTo>
                  <a:pt x="1930544" y="1180848"/>
                </a:moveTo>
                <a:lnTo>
                  <a:pt x="0" y="1180848"/>
                </a:lnTo>
                <a:lnTo>
                  <a:pt x="0" y="0"/>
                </a:lnTo>
                <a:lnTo>
                  <a:pt x="1930544" y="0"/>
                </a:lnTo>
                <a:close/>
              </a:path>
            </a:pathLst>
          </a:cu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3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8467197" y="-191367"/>
            <a:ext cx="3724803" cy="6858000"/>
          </a:xfrm>
          <a:prstGeom prst="rect">
            <a:avLst/>
          </a:prstGeom>
        </p:spPr>
      </p:pic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4"/>
            </p:custDataLst>
          </p:nvPr>
        </p:nvSpPr>
        <p:spPr>
          <a:xfrm>
            <a:off x="669930" y="952508"/>
            <a:ext cx="10852237" cy="5388907"/>
          </a:xfrm>
        </p:spPr>
        <p:txBody>
          <a:bodyPr/>
          <a:lstStyle>
            <a:lvl1pPr>
              <a:defRPr u="none" strike="noStrike" kern="1200" cap="none" spc="150" normalizeH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  <a:lvl2pPr>
              <a:defRPr u="none" strike="noStrike" kern="1200" cap="none" spc="150" normalizeH="0">
                <a:solidFill>
                  <a:schemeClr val="tx1">
                    <a:lumMod val="75000"/>
                    <a:lumOff val="25000"/>
                  </a:schemeClr>
                </a:solidFill>
                <a:uFillTx/>
                <a:ea typeface="隶书" panose="02010509060101010101" charset="-122"/>
              </a:defRPr>
            </a:lvl2pPr>
            <a:lvl3pPr>
              <a:defRPr u="none" strike="noStrike" kern="1200" cap="none" spc="150" normalizeH="0">
                <a:solidFill>
                  <a:schemeClr val="tx1">
                    <a:lumMod val="75000"/>
                    <a:lumOff val="25000"/>
                  </a:schemeClr>
                </a:solidFill>
                <a:uFillTx/>
                <a:ea typeface="隶书" panose="02010509060101010101" charset="-122"/>
              </a:defRPr>
            </a:lvl3pPr>
            <a:lvl4pPr>
              <a:defRPr u="none" strike="noStrike" kern="1200" cap="none" spc="150" normalizeH="0">
                <a:solidFill>
                  <a:schemeClr val="tx1">
                    <a:lumMod val="75000"/>
                    <a:lumOff val="25000"/>
                  </a:schemeClr>
                </a:solidFill>
                <a:uFillTx/>
                <a:ea typeface="隶书" panose="02010509060101010101" charset="-122"/>
              </a:defRPr>
            </a:lvl4pPr>
            <a:lvl5pPr>
              <a:defRPr u="none" strike="noStrike" kern="1200" cap="none" spc="150" normalizeH="0">
                <a:solidFill>
                  <a:schemeClr val="tx1">
                    <a:lumMod val="75000"/>
                    <a:lumOff val="25000"/>
                  </a:schemeClr>
                </a:solidFill>
                <a:uFillTx/>
                <a:ea typeface="隶书" panose="02010509060101010101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末尾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图片 5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3" cstate="email"/>
          <a:srcRect/>
          <a:stretch>
            <a:fillRect/>
          </a:stretch>
        </p:blipFill>
        <p:spPr>
          <a:xfrm>
            <a:off x="3496583" y="944490"/>
            <a:ext cx="5257800" cy="5460014"/>
          </a:xfrm>
          <a:prstGeom prst="rect">
            <a:avLst/>
          </a:pr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4" cstate="email"/>
          <a:srcRect/>
          <a:stretch>
            <a:fillRect/>
          </a:stretch>
        </p:blipFill>
        <p:spPr>
          <a:xfrm rot="5400000">
            <a:off x="9501003" y="-1364594"/>
            <a:ext cx="1042712" cy="3771901"/>
          </a:xfrm>
          <a:prstGeom prst="rect">
            <a:avLst/>
          </a:pr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5" cstate="email"/>
          <a:srcRect/>
          <a:stretch>
            <a:fillRect/>
          </a:stretch>
        </p:blipFill>
        <p:spPr>
          <a:xfrm rot="5400000">
            <a:off x="1644497" y="4330064"/>
            <a:ext cx="883441" cy="4172435"/>
          </a:xfrm>
          <a:prstGeom prst="rect">
            <a:avLst/>
          </a:pr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6" cstate="email"/>
          <a:srcRect/>
          <a:stretch>
            <a:fillRect/>
          </a:stretch>
        </p:blipFill>
        <p:spPr>
          <a:xfrm rot="10800000">
            <a:off x="676376" y="1215658"/>
            <a:ext cx="2568049" cy="1714499"/>
          </a:xfrm>
          <a:prstGeom prst="rect">
            <a:avLst/>
          </a:prstGeom>
        </p:spPr>
      </p:pic>
      <p:pic>
        <p:nvPicPr>
          <p:cNvPr id="15" name="图片 14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17" cstate="email"/>
          <a:srcRect/>
          <a:stretch>
            <a:fillRect/>
          </a:stretch>
        </p:blipFill>
        <p:spPr>
          <a:xfrm rot="10800000">
            <a:off x="8423145" y="3879173"/>
            <a:ext cx="2779710" cy="1485900"/>
          </a:xfrm>
          <a:prstGeom prst="rect">
            <a:avLst/>
          </a:prstGeom>
        </p:spPr>
      </p:pic>
      <p:pic>
        <p:nvPicPr>
          <p:cNvPr id="16" name="图片 15"/>
          <p:cNvPicPr>
            <a:picLocks noChangeAspect="1"/>
          </p:cNvPicPr>
          <p:nvPr>
            <p:custDataLst>
              <p:tags r:id="rId6"/>
            </p:custDataLst>
          </p:nvPr>
        </p:nvPicPr>
        <p:blipFill rotWithShape="1">
          <a:blip r:embed="rId18" cstate="email"/>
          <a:srcRect/>
          <a:stretch>
            <a:fillRect/>
          </a:stretch>
        </p:blipFill>
        <p:spPr>
          <a:xfrm rot="10800000">
            <a:off x="0" y="4037885"/>
            <a:ext cx="1930544" cy="1485900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 orient="vert" hasCustomPrompt="1"/>
            <p:custDataLst>
              <p:tags r:id="rId7"/>
            </p:custDataLst>
          </p:nvPr>
        </p:nvSpPr>
        <p:spPr>
          <a:xfrm>
            <a:off x="5479536" y="1675320"/>
            <a:ext cx="1349042" cy="3608695"/>
          </a:xfrm>
        </p:spPr>
        <p:txBody>
          <a:bodyPr vert="eaVert">
            <a:normAutofit/>
          </a:bodyPr>
          <a:lstStyle>
            <a:lvl1pPr algn="ctr">
              <a:defRPr sz="5400" u="none" strike="noStrike" kern="1200" cap="none" spc="200" normalizeH="0">
                <a:solidFill>
                  <a:schemeClr val="accent1"/>
                </a:solidFill>
                <a:uFillTx/>
                <a:latin typeface="Arial" panose="020B0604020202020204" pitchFamily="34" charset="0"/>
                <a:ea typeface="汉仪尚巍手书W" panose="00020600040101010101" pitchFamily="18" charset="-122"/>
              </a:defRPr>
            </a:lvl1pPr>
          </a:lstStyle>
          <a:p>
            <a:r>
              <a:rPr lang="zh-CN" altLang="en-US" dirty="0"/>
              <a:t>编辑标题</a:t>
            </a:r>
          </a:p>
        </p:txBody>
      </p:sp>
      <p:sp>
        <p:nvSpPr>
          <p:cNvPr id="8" name="文本占位符 7"/>
          <p:cNvSpPr>
            <a:spLocks noGrp="1"/>
          </p:cNvSpPr>
          <p:nvPr>
            <p:ph type="body" sz="quarter" idx="14" hasCustomPrompt="1"/>
            <p:custDataLst>
              <p:tags r:id="rId8"/>
            </p:custDataLst>
          </p:nvPr>
        </p:nvSpPr>
        <p:spPr>
          <a:xfrm>
            <a:off x="4116388" y="2725738"/>
            <a:ext cx="1311275" cy="2550340"/>
          </a:xfrm>
        </p:spPr>
        <p:txBody>
          <a:bodyPr vert="eaVert" anchor="t"/>
          <a:lstStyle>
            <a:lvl1pPr marL="0" indent="0" algn="ctr">
              <a:buNone/>
              <a:defRPr u="none" strike="noStrike" kern="1200" cap="none" spc="150" normalizeH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pPr lvl="0"/>
            <a:r>
              <a:rPr lang="zh-CN" altLang="en-US" dirty="0"/>
              <a:t>单击此处编辑文本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9"/>
            </p:custDataLst>
          </p:nvPr>
        </p:nvSpPr>
        <p:spPr/>
        <p:txBody>
          <a:bodyPr/>
          <a:lstStyle/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10"/>
            </p:custDataLst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11"/>
            </p:custDataLst>
          </p:nvPr>
        </p:nvSpPr>
        <p:spPr/>
        <p:txBody>
          <a:bodyPr/>
          <a:lstStyle/>
          <a:p>
            <a:fld id="{49AE70B2-8BF9-45C0-BB95-33D1B9D3A854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2500"/>
                            </p:stCondLst>
                            <p:childTnLst>
                              <p:par>
                                <p:cTn id="13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3000"/>
                            </p:stCondLst>
                            <p:childTnLst>
                              <p:par>
                                <p:cTn id="17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3500"/>
                            </p:stCondLst>
                            <p:childTnLst>
                              <p:par>
                                <p:cTn id="21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4000"/>
                            </p:stCondLst>
                            <p:childTnLst>
                              <p:par>
                                <p:cTn id="25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通用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/>
          <p:cNvPicPr>
            <a:picLocks noChangeAspect="1"/>
          </p:cNvPicPr>
          <p:nvPr>
            <p:custDataLst>
              <p:tags r:id="rId1"/>
            </p:custDataLst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2" cstate="email"/>
          <a:srcRect/>
          <a:stretch>
            <a:fillRect/>
          </a:stretch>
        </p:blipFill>
        <p:spPr>
          <a:xfrm rot="10800000">
            <a:off x="0" y="0"/>
            <a:ext cx="1930544" cy="1180848"/>
          </a:xfrm>
          <a:custGeom>
            <a:avLst/>
            <a:gdLst>
              <a:gd name="connsiteX0" fmla="*/ 1930544 w 1930544"/>
              <a:gd name="connsiteY0" fmla="*/ 1180848 h 1180848"/>
              <a:gd name="connsiteX1" fmla="*/ 0 w 1930544"/>
              <a:gd name="connsiteY1" fmla="*/ 1180848 h 1180848"/>
              <a:gd name="connsiteX2" fmla="*/ 0 w 1930544"/>
              <a:gd name="connsiteY2" fmla="*/ 0 h 1180848"/>
              <a:gd name="connsiteX3" fmla="*/ 1930544 w 1930544"/>
              <a:gd name="connsiteY3" fmla="*/ 0 h 1180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1180848">
                <a:moveTo>
                  <a:pt x="1930544" y="1180848"/>
                </a:moveTo>
                <a:lnTo>
                  <a:pt x="0" y="1180848"/>
                </a:lnTo>
                <a:lnTo>
                  <a:pt x="0" y="0"/>
                </a:lnTo>
                <a:lnTo>
                  <a:pt x="1930544" y="0"/>
                </a:lnTo>
                <a:close/>
              </a:path>
            </a:pathLst>
          </a:custGeom>
        </p:spPr>
      </p:pic>
      <p:pic>
        <p:nvPicPr>
          <p:cNvPr id="12" name="图片 11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3" cstate="email"/>
          <a:srcRect/>
          <a:stretch>
            <a:fillRect/>
          </a:stretch>
        </p:blipFill>
        <p:spPr>
          <a:xfrm rot="10800000" flipH="1">
            <a:off x="10261456" y="5875312"/>
            <a:ext cx="1930544" cy="994998"/>
          </a:xfrm>
          <a:custGeom>
            <a:avLst/>
            <a:gdLst>
              <a:gd name="connsiteX0" fmla="*/ 0 w 1930544"/>
              <a:gd name="connsiteY0" fmla="*/ 994998 h 994998"/>
              <a:gd name="connsiteX1" fmla="*/ 1930544 w 1930544"/>
              <a:gd name="connsiteY1" fmla="*/ 994998 h 994998"/>
              <a:gd name="connsiteX2" fmla="*/ 1930544 w 1930544"/>
              <a:gd name="connsiteY2" fmla="*/ 0 h 994998"/>
              <a:gd name="connsiteX3" fmla="*/ 0 w 1930544"/>
              <a:gd name="connsiteY3" fmla="*/ 0 h 99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994998">
                <a:moveTo>
                  <a:pt x="0" y="994998"/>
                </a:moveTo>
                <a:lnTo>
                  <a:pt x="1930544" y="994998"/>
                </a:lnTo>
                <a:lnTo>
                  <a:pt x="1930544" y="0"/>
                </a:lnTo>
                <a:lnTo>
                  <a:pt x="0" y="0"/>
                </a:lnTo>
                <a:close/>
              </a:path>
            </a:pathLst>
          </a:custGeom>
        </p:spPr>
      </p:pic>
      <p:pic>
        <p:nvPicPr>
          <p:cNvPr id="13" name="图片 12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4" cstate="email"/>
          <a:srcRect/>
          <a:stretch>
            <a:fillRect/>
          </a:stretch>
        </p:blipFill>
        <p:spPr>
          <a:xfrm rot="5400000">
            <a:off x="10548737" y="-892146"/>
            <a:ext cx="751116" cy="2535408"/>
          </a:xfrm>
          <a:custGeom>
            <a:avLst/>
            <a:gdLst>
              <a:gd name="connsiteX0" fmla="*/ 0 w 751116"/>
              <a:gd name="connsiteY0" fmla="*/ 2535408 h 2535408"/>
              <a:gd name="connsiteX1" fmla="*/ 0 w 751116"/>
              <a:gd name="connsiteY1" fmla="*/ 0 h 2535408"/>
              <a:gd name="connsiteX2" fmla="*/ 751116 w 751116"/>
              <a:gd name="connsiteY2" fmla="*/ 0 h 2535408"/>
              <a:gd name="connsiteX3" fmla="*/ 751116 w 751116"/>
              <a:gd name="connsiteY3" fmla="*/ 2535408 h 253540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751116" h="2535408">
                <a:moveTo>
                  <a:pt x="0" y="2535408"/>
                </a:moveTo>
                <a:lnTo>
                  <a:pt x="0" y="0"/>
                </a:lnTo>
                <a:lnTo>
                  <a:pt x="751116" y="0"/>
                </a:lnTo>
                <a:lnTo>
                  <a:pt x="751116" y="2535408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5"/>
            </p:custDataLst>
          </p:nvPr>
        </p:nvPicPr>
        <p:blipFill rotWithShape="1">
          <a:blip r:embed="rId15" cstate="email"/>
          <a:srcRect/>
          <a:stretch>
            <a:fillRect/>
          </a:stretch>
        </p:blipFill>
        <p:spPr>
          <a:xfrm rot="5400000">
            <a:off x="1004663" y="5216951"/>
            <a:ext cx="636385" cy="2645712"/>
          </a:xfrm>
          <a:custGeom>
            <a:avLst/>
            <a:gdLst>
              <a:gd name="connsiteX0" fmla="*/ 0 w 636385"/>
              <a:gd name="connsiteY0" fmla="*/ 2645712 h 2645712"/>
              <a:gd name="connsiteX1" fmla="*/ 0 w 636385"/>
              <a:gd name="connsiteY1" fmla="*/ 0 h 2645712"/>
              <a:gd name="connsiteX2" fmla="*/ 636385 w 636385"/>
              <a:gd name="connsiteY2" fmla="*/ 0 h 2645712"/>
              <a:gd name="connsiteX3" fmla="*/ 636385 w 636385"/>
              <a:gd name="connsiteY3" fmla="*/ 2645712 h 264571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636385" h="2645712">
                <a:moveTo>
                  <a:pt x="0" y="2645712"/>
                </a:moveTo>
                <a:lnTo>
                  <a:pt x="0" y="0"/>
                </a:lnTo>
                <a:lnTo>
                  <a:pt x="636385" y="0"/>
                </a:lnTo>
                <a:lnTo>
                  <a:pt x="636385" y="2645712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6"/>
            </p:custDataLst>
          </p:nvPr>
        </p:nvSpPr>
        <p:spPr/>
        <p:txBody>
          <a:bodyPr/>
          <a:lstStyle>
            <a:lvl1pPr>
              <a:defRPr u="none" strike="noStrike" kern="1200" cap="none" spc="2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9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相框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组合 5"/>
          <p:cNvGrpSpPr/>
          <p:nvPr>
            <p:custDataLst>
              <p:tags r:id="rId1"/>
            </p:custDataLst>
          </p:nvPr>
        </p:nvGrpSpPr>
        <p:grpSpPr>
          <a:xfrm>
            <a:off x="-114300" y="304200"/>
            <a:ext cx="12014246" cy="6249600"/>
            <a:chOff x="-114300" y="304200"/>
            <a:chExt cx="12014246" cy="6249600"/>
          </a:xfrm>
        </p:grpSpPr>
        <p:sp>
          <p:nvSpPr>
            <p:cNvPr id="8" name="矩形 7"/>
            <p:cNvSpPr/>
            <p:nvPr userDrawn="1">
              <p:custDataLst>
                <p:tags r:id="rId7"/>
              </p:custDataLst>
            </p:nvPr>
          </p:nvSpPr>
          <p:spPr>
            <a:xfrm>
              <a:off x="292800" y="304200"/>
              <a:ext cx="11606400" cy="6249600"/>
            </a:xfrm>
            <a:prstGeom prst="rect">
              <a:avLst/>
            </a:prstGeom>
            <a:solidFill>
              <a:schemeClr val="bg2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 baseline="0">
                <a:latin typeface="隶书" panose="02010509060101010101" charset="-122"/>
                <a:ea typeface="隶书" panose="02010509060101010101" charset="-122"/>
              </a:endParaRPr>
            </a:p>
          </p:txBody>
        </p:sp>
        <p:pic>
          <p:nvPicPr>
            <p:cNvPr id="9" name="图片 8"/>
            <p:cNvPicPr>
              <a:picLocks noChangeAspect="1"/>
            </p:cNvPicPr>
            <p:nvPr userDrawn="1">
              <p:custDataLst>
                <p:tags r:id="rId8"/>
              </p:custDataLst>
            </p:nvPr>
          </p:nvPicPr>
          <p:blipFill rotWithShape="1">
            <a:blip r:embed="rId11" cstate="email"/>
            <a:srcRect t="-2"/>
            <a:stretch>
              <a:fillRect/>
            </a:stretch>
          </p:blipFill>
          <p:spPr>
            <a:xfrm>
              <a:off x="10560628" y="5163886"/>
              <a:ext cx="1339318" cy="1389339"/>
            </a:xfrm>
            <a:prstGeom prst="rect">
              <a:avLst/>
            </a:prstGeom>
          </p:spPr>
        </p:pic>
        <p:pic>
          <p:nvPicPr>
            <p:cNvPr id="10" name="图片 9"/>
            <p:cNvPicPr>
              <a:picLocks noChangeAspect="1"/>
            </p:cNvPicPr>
            <p:nvPr userDrawn="1">
              <p:custDataLst>
                <p:tags r:id="rId9"/>
              </p:custDataLst>
            </p:nvPr>
          </p:nvPicPr>
          <p:blipFill rotWithShape="1">
            <a:blip r:embed="rId12" cstate="email"/>
            <a:srcRect/>
            <a:stretch>
              <a:fillRect/>
            </a:stretch>
          </p:blipFill>
          <p:spPr>
            <a:xfrm rot="16200000" flipV="1">
              <a:off x="1070310" y="-879835"/>
              <a:ext cx="636385" cy="3005605"/>
            </a:xfrm>
            <a:prstGeom prst="rect">
              <a:avLst/>
            </a:pr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2"/>
            </p:custDataLst>
          </p:nvPr>
        </p:nvSpPr>
        <p:spPr>
          <a:xfrm>
            <a:off x="1281600" y="1249200"/>
            <a:ext cx="9626400" cy="723600"/>
          </a:xfrm>
        </p:spPr>
        <p:txBody>
          <a:bodyPr anchor="ctr"/>
          <a:lstStyle>
            <a:lvl1pPr>
              <a:defRPr sz="3200" u="none" strike="noStrike" kern="1200" cap="none" spc="2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3"/>
            </p:custDataLst>
          </p:nvPr>
        </p:nvSpPr>
        <p:spPr>
          <a:xfrm>
            <a:off x="1281113" y="2163600"/>
            <a:ext cx="9626600" cy="3445200"/>
          </a:xfrm>
        </p:spPr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  <a:lvl2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2pPr>
            <a:lvl3pPr>
              <a:defRPr baseline="0">
                <a:latin typeface="隶书" panose="02010509060101010101" charset="-122"/>
                <a:ea typeface="隶书" panose="02010509060101010101" charset="-122"/>
              </a:defRPr>
            </a:lvl3pPr>
            <a:lvl4pPr>
              <a:defRPr baseline="0">
                <a:latin typeface="隶书" panose="02010509060101010101" charset="-122"/>
                <a:ea typeface="隶书" panose="02010509060101010101" charset="-122"/>
              </a:defRPr>
            </a:lvl4pPr>
            <a:lvl5pPr>
              <a:defRPr baseline="0">
                <a:latin typeface="隶书" panose="02010509060101010101" charset="-122"/>
                <a:ea typeface="隶书" panose="02010509060101010101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左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0" y="0"/>
            <a:ext cx="4823460" cy="6866255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 dirty="0"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  <p:grpSp>
        <p:nvGrpSpPr>
          <p:cNvPr id="6" name="组合 5"/>
          <p:cNvGrpSpPr/>
          <p:nvPr>
            <p:custDataLst>
              <p:tags r:id="rId2"/>
            </p:custDataLst>
          </p:nvPr>
        </p:nvGrpSpPr>
        <p:grpSpPr>
          <a:xfrm>
            <a:off x="0" y="-191367"/>
            <a:ext cx="12213771" cy="7049366"/>
            <a:chOff x="0" y="-191367"/>
            <a:chExt cx="12213771" cy="7049366"/>
          </a:xfrm>
        </p:grpSpPr>
        <p:pic>
          <p:nvPicPr>
            <p:cNvPr id="13" name="图片 12"/>
            <p:cNvPicPr>
              <a:picLocks noChangeAspect="1"/>
            </p:cNvPicPr>
            <p:nvPr userDrawn="1">
              <p:custDataLst>
                <p:tags r:id="rId9"/>
              </p:custDataLst>
            </p:nvPr>
          </p:nvPicPr>
          <p:blipFill rotWithShape="1"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>
            <a:xfrm flipH="1" flipV="1">
              <a:off x="10351369" y="-191367"/>
              <a:ext cx="1862402" cy="6858000"/>
            </a:xfrm>
            <a:prstGeom prst="rect">
              <a:avLst/>
            </a:prstGeom>
          </p:spPr>
        </p:pic>
        <p:pic>
          <p:nvPicPr>
            <p:cNvPr id="12" name="图片 11"/>
            <p:cNvPicPr>
              <a:picLocks noChangeAspect="1"/>
            </p:cNvPicPr>
            <p:nvPr userDrawn="1">
              <p:custDataLst>
                <p:tags r:id="rId10"/>
              </p:custDataLst>
            </p:nvPr>
          </p:nvPicPr>
          <p:blipFill rotWithShape="1">
            <a:blip r:embed="rId13" cstate="email"/>
            <a:srcRect/>
            <a:stretch>
              <a:fillRect/>
            </a:stretch>
          </p:blipFill>
          <p:spPr>
            <a:xfrm rot="5400000">
              <a:off x="1004663" y="5216951"/>
              <a:ext cx="636385" cy="2645712"/>
            </a:xfrm>
            <a:custGeom>
              <a:avLst/>
              <a:gdLst>
                <a:gd name="connsiteX0" fmla="*/ 0 w 636385"/>
                <a:gd name="connsiteY0" fmla="*/ 2645712 h 2645712"/>
                <a:gd name="connsiteX1" fmla="*/ 0 w 636385"/>
                <a:gd name="connsiteY1" fmla="*/ 0 h 2645712"/>
                <a:gd name="connsiteX2" fmla="*/ 636385 w 636385"/>
                <a:gd name="connsiteY2" fmla="*/ 0 h 2645712"/>
                <a:gd name="connsiteX3" fmla="*/ 636385 w 636385"/>
                <a:gd name="connsiteY3" fmla="*/ 2645712 h 264571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</a:cxnLst>
              <a:rect l="l" t="t" r="r" b="b"/>
              <a:pathLst>
                <a:path w="636385" h="2645712">
                  <a:moveTo>
                    <a:pt x="0" y="2645712"/>
                  </a:moveTo>
                  <a:lnTo>
                    <a:pt x="0" y="0"/>
                  </a:lnTo>
                  <a:lnTo>
                    <a:pt x="636385" y="0"/>
                  </a:lnTo>
                  <a:lnTo>
                    <a:pt x="636385" y="2645712"/>
                  </a:lnTo>
                  <a:close/>
                </a:path>
              </a:pathLst>
            </a:custGeom>
          </p:spPr>
        </p:pic>
      </p:grpSp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3"/>
            </p:custDataLst>
          </p:nvPr>
        </p:nvSpPr>
        <p:spPr>
          <a:xfrm>
            <a:off x="583200" y="770400"/>
            <a:ext cx="3960000" cy="882000"/>
          </a:xfrm>
        </p:spPr>
        <p:txBody>
          <a:bodyPr anchor="ctr"/>
          <a:lstStyle>
            <a:lvl1pPr>
              <a:defRPr sz="3600" u="none" strike="noStrike" kern="1200" cap="none" spc="2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r>
              <a:rPr lang="zh-CN" altLang="en-US" dirty="0"/>
              <a:t>单击编辑标题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7"/>
            </p:custDataLst>
          </p:nvPr>
        </p:nvSpPr>
        <p:spPr>
          <a:xfrm>
            <a:off x="586800" y="1764000"/>
            <a:ext cx="3956400" cy="4093200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charset="-122"/>
              </a:defRPr>
            </a:lvl1pPr>
            <a:lvl2pPr>
              <a:defRPr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charset="-122"/>
              </a:defRPr>
            </a:lvl2pPr>
            <a:lvl3pPr>
              <a:defRPr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charset="-122"/>
              </a:defRPr>
            </a:lvl3pPr>
            <a:lvl4pPr>
              <a:defRPr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charset="-122"/>
              </a:defRPr>
            </a:lvl4pPr>
            <a:lvl5pPr>
              <a:defRPr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5101200" y="769938"/>
            <a:ext cx="6480000" cy="5087937"/>
          </a:xfrm>
        </p:spPr>
        <p:txBody>
          <a:bodyPr/>
          <a:lstStyle>
            <a:lvl1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charset="-122"/>
              </a:defRPr>
            </a:lvl1pPr>
            <a:lvl2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charset="-122"/>
              </a:defRPr>
            </a:lvl2pPr>
            <a:lvl3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charset="-122"/>
              </a:defRPr>
            </a:lvl3pPr>
            <a:lvl4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charset="-122"/>
              </a:defRPr>
            </a:lvl4pPr>
            <a:lvl5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上下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图片 10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2" cstate="email"/>
          <a:srcRect/>
          <a:stretch>
            <a:fillRect/>
          </a:stretch>
        </p:blipFill>
        <p:spPr>
          <a:xfrm rot="20398923">
            <a:off x="1289890" y="5408950"/>
            <a:ext cx="7954704" cy="2898098"/>
          </a:xfrm>
          <a:custGeom>
            <a:avLst/>
            <a:gdLst>
              <a:gd name="connsiteX0" fmla="*/ 7954704 w 7954704"/>
              <a:gd name="connsiteY0" fmla="*/ 0 h 2898098"/>
              <a:gd name="connsiteX1" fmla="*/ 7954704 w 7954704"/>
              <a:gd name="connsiteY1" fmla="*/ 2898098 h 2898098"/>
              <a:gd name="connsiteX2" fmla="*/ 0 w 7954704"/>
              <a:gd name="connsiteY2" fmla="*/ 0 h 28980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954704" h="2898098">
                <a:moveTo>
                  <a:pt x="7954704" y="0"/>
                </a:moveTo>
                <a:lnTo>
                  <a:pt x="7954704" y="2898098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26640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  <p:pic>
        <p:nvPicPr>
          <p:cNvPr id="13" name="图片 12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3" cstate="email"/>
          <a:srcRect/>
          <a:stretch>
            <a:fillRect/>
          </a:stretch>
        </p:blipFill>
        <p:spPr>
          <a:xfrm rot="10800000">
            <a:off x="0" y="0"/>
            <a:ext cx="1930544" cy="1180848"/>
          </a:xfrm>
          <a:custGeom>
            <a:avLst/>
            <a:gdLst>
              <a:gd name="connsiteX0" fmla="*/ 1930544 w 1930544"/>
              <a:gd name="connsiteY0" fmla="*/ 1180848 h 1180848"/>
              <a:gd name="connsiteX1" fmla="*/ 0 w 1930544"/>
              <a:gd name="connsiteY1" fmla="*/ 1180848 h 1180848"/>
              <a:gd name="connsiteX2" fmla="*/ 0 w 1930544"/>
              <a:gd name="connsiteY2" fmla="*/ 0 h 1180848"/>
              <a:gd name="connsiteX3" fmla="*/ 1930544 w 1930544"/>
              <a:gd name="connsiteY3" fmla="*/ 0 h 1180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1180848">
                <a:moveTo>
                  <a:pt x="1930544" y="1180848"/>
                </a:moveTo>
                <a:lnTo>
                  <a:pt x="0" y="1180848"/>
                </a:lnTo>
                <a:lnTo>
                  <a:pt x="0" y="0"/>
                </a:lnTo>
                <a:lnTo>
                  <a:pt x="1930544" y="0"/>
                </a:lnTo>
                <a:close/>
              </a:path>
            </a:pathLst>
          </a:custGeom>
        </p:spPr>
      </p:pic>
      <p:pic>
        <p:nvPicPr>
          <p:cNvPr id="14" name="图片 13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4" cstate="email"/>
          <a:srcRect/>
          <a:stretch>
            <a:fillRect/>
          </a:stretch>
        </p:blipFill>
        <p:spPr>
          <a:xfrm rot="10800000" flipH="1">
            <a:off x="10261456" y="5875312"/>
            <a:ext cx="1930544" cy="994998"/>
          </a:xfrm>
          <a:custGeom>
            <a:avLst/>
            <a:gdLst>
              <a:gd name="connsiteX0" fmla="*/ 0 w 1930544"/>
              <a:gd name="connsiteY0" fmla="*/ 994998 h 994998"/>
              <a:gd name="connsiteX1" fmla="*/ 1930544 w 1930544"/>
              <a:gd name="connsiteY1" fmla="*/ 994998 h 994998"/>
              <a:gd name="connsiteX2" fmla="*/ 1930544 w 1930544"/>
              <a:gd name="connsiteY2" fmla="*/ 0 h 994998"/>
              <a:gd name="connsiteX3" fmla="*/ 0 w 1930544"/>
              <a:gd name="connsiteY3" fmla="*/ 0 h 99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994998">
                <a:moveTo>
                  <a:pt x="0" y="994998"/>
                </a:moveTo>
                <a:lnTo>
                  <a:pt x="1930544" y="994998"/>
                </a:lnTo>
                <a:lnTo>
                  <a:pt x="1930544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5"/>
            </p:custDataLst>
          </p:nvPr>
        </p:nvSpPr>
        <p:spPr>
          <a:xfrm>
            <a:off x="612000" y="781200"/>
            <a:ext cx="10976400" cy="626400"/>
          </a:xfrm>
        </p:spPr>
        <p:txBody>
          <a:bodyPr anchor="ctr"/>
          <a:lstStyle>
            <a:lvl1pPr algn="ctr">
              <a:defRPr sz="3600" u="none" strike="noStrike" kern="1200" cap="none" spc="2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612000" y="1659600"/>
            <a:ext cx="10975975" cy="828000"/>
          </a:xfrm>
        </p:spPr>
        <p:txBody>
          <a:bodyPr/>
          <a:lstStyle>
            <a:lvl1pPr algn="ctr">
              <a:defRPr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10"/>
            </p:custDataLst>
          </p:nvPr>
        </p:nvSpPr>
        <p:spPr>
          <a:xfrm>
            <a:off x="612775" y="2808000"/>
            <a:ext cx="10965600" cy="3430800"/>
          </a:xfrm>
        </p:spPr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  <a:lvl2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2pPr>
            <a:lvl3pPr>
              <a:defRPr baseline="0">
                <a:latin typeface="隶书" panose="02010509060101010101" charset="-122"/>
                <a:ea typeface="隶书" panose="02010509060101010101" charset="-122"/>
              </a:defRPr>
            </a:lvl3pPr>
            <a:lvl4pPr>
              <a:defRPr baseline="0">
                <a:latin typeface="隶书" panose="02010509060101010101" charset="-122"/>
                <a:ea typeface="隶书" panose="02010509060101010101" charset="-122"/>
              </a:defRPr>
            </a:lvl4pPr>
            <a:lvl5pPr>
              <a:defRPr baseline="0">
                <a:latin typeface="隶书" panose="02010509060101010101" charset="-122"/>
                <a:ea typeface="隶书" panose="02010509060101010101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下上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矩形 7"/>
          <p:cNvSpPr/>
          <p:nvPr>
            <p:custDataLst>
              <p:tags r:id="rId1"/>
            </p:custDataLst>
          </p:nvPr>
        </p:nvSpPr>
        <p:spPr>
          <a:xfrm>
            <a:off x="0" y="5029201"/>
            <a:ext cx="12192000" cy="1828799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  <p:pic>
        <p:nvPicPr>
          <p:cNvPr id="11" name="图片 10"/>
          <p:cNvPicPr>
            <a:picLocks noChangeAspect="1"/>
          </p:cNvPicPr>
          <p:nvPr>
            <p:custDataLst>
              <p:tags r:id="rId2"/>
            </p:custDataLst>
          </p:nvPr>
        </p:nvPicPr>
        <p:blipFill rotWithShape="1">
          <a:blip r:embed="rId11" cstate="email"/>
          <a:srcRect/>
          <a:stretch>
            <a:fillRect/>
          </a:stretch>
        </p:blipFill>
        <p:spPr>
          <a:xfrm rot="5400000">
            <a:off x="10209360" y="5222162"/>
            <a:ext cx="571679" cy="2700001"/>
          </a:xfrm>
          <a:prstGeom prst="rect">
            <a:avLst/>
          </a:prstGeom>
        </p:spPr>
      </p:pic>
      <p:pic>
        <p:nvPicPr>
          <p:cNvPr id="10" name="图片 9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2" cstate="email"/>
          <a:srcRect t="-2"/>
          <a:stretch>
            <a:fillRect/>
          </a:stretch>
        </p:blipFill>
        <p:spPr>
          <a:xfrm flipH="1" flipV="1">
            <a:off x="0" y="0"/>
            <a:ext cx="1339318" cy="1389339"/>
          </a:xfrm>
          <a:prstGeom prst="rect">
            <a:avLst/>
          </a:prstGeom>
        </p:spPr>
      </p:pic>
      <p:sp>
        <p:nvSpPr>
          <p:cNvPr id="2" name="标题 1"/>
          <p:cNvSpPr>
            <a:spLocks noGrp="1"/>
          </p:cNvSpPr>
          <p:nvPr>
            <p:ph type="title"/>
            <p:custDataLst>
              <p:tags r:id="rId4"/>
            </p:custDataLst>
          </p:nvPr>
        </p:nvSpPr>
        <p:spPr>
          <a:xfrm>
            <a:off x="604800" y="669600"/>
            <a:ext cx="10976400" cy="565200"/>
          </a:xfrm>
        </p:spPr>
        <p:txBody>
          <a:bodyPr anchor="ctr"/>
          <a:lstStyle>
            <a:lvl1pPr algn="ctr">
              <a:defRPr sz="3200" u="none" strike="noStrike" kern="1200" cap="none" spc="2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8"/>
            </p:custDataLst>
          </p:nvPr>
        </p:nvSpPr>
        <p:spPr>
          <a:xfrm>
            <a:off x="604837" y="1681200"/>
            <a:ext cx="10990800" cy="3211200"/>
          </a:xfrm>
        </p:spPr>
        <p:txBody>
          <a:bodyPr/>
          <a:lstStyle>
            <a:lvl1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charset="-122"/>
              </a:defRPr>
            </a:lvl1pPr>
            <a:lvl2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charset="-122"/>
              </a:defRPr>
            </a:lvl2pPr>
            <a:lvl3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charset="-122"/>
              </a:defRPr>
            </a:lvl3pPr>
            <a:lvl4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charset="-122"/>
              </a:defRPr>
            </a:lvl4pPr>
            <a:lvl5pPr>
              <a:defRPr u="none" strike="noStrike" kern="1200" cap="none" spc="150" normalizeH="0" baseline="0">
                <a:latin typeface="Arial" panose="020B0604020202020204" pitchFamily="34" charset="0"/>
                <a:ea typeface="隶书" panose="02010509060101010101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文本占位符 8"/>
          <p:cNvSpPr>
            <a:spLocks noGrp="1"/>
          </p:cNvSpPr>
          <p:nvPr>
            <p:ph type="body" sz="quarter" idx="14"/>
            <p:custDataLst>
              <p:tags r:id="rId9"/>
            </p:custDataLst>
          </p:nvPr>
        </p:nvSpPr>
        <p:spPr>
          <a:xfrm>
            <a:off x="594000" y="5180400"/>
            <a:ext cx="11001600" cy="1011600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tx1">
                    <a:lumMod val="85000"/>
                    <a:lumOff val="15000"/>
                  </a:schemeClr>
                </a:solidFill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2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导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图片 14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2" cstate="email"/>
          <a:srcRect/>
          <a:stretch>
            <a:fillRect/>
          </a:stretch>
        </p:blipFill>
        <p:spPr>
          <a:xfrm rot="20398923">
            <a:off x="1289890" y="5408950"/>
            <a:ext cx="7954704" cy="2898098"/>
          </a:xfrm>
          <a:custGeom>
            <a:avLst/>
            <a:gdLst>
              <a:gd name="connsiteX0" fmla="*/ 7954704 w 7954704"/>
              <a:gd name="connsiteY0" fmla="*/ 0 h 2898098"/>
              <a:gd name="connsiteX1" fmla="*/ 7954704 w 7954704"/>
              <a:gd name="connsiteY1" fmla="*/ 2898098 h 2898098"/>
              <a:gd name="connsiteX2" fmla="*/ 0 w 7954704"/>
              <a:gd name="connsiteY2" fmla="*/ 0 h 28980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7954704" h="2898098">
                <a:moveTo>
                  <a:pt x="7954704" y="0"/>
                </a:moveTo>
                <a:lnTo>
                  <a:pt x="7954704" y="2898098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0"/>
            <a:ext cx="12192000" cy="914400"/>
          </a:xfrm>
          <a:prstGeom prst="rect">
            <a:avLst/>
          </a:prstGeom>
          <a:solidFill>
            <a:schemeClr val="tx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  <p:sp>
        <p:nvSpPr>
          <p:cNvPr id="2" name="标题 1"/>
          <p:cNvSpPr>
            <a:spLocks noGrp="1"/>
          </p:cNvSpPr>
          <p:nvPr>
            <p:ph type="title"/>
            <p:custDataLst>
              <p:tags r:id="rId3"/>
            </p:custDataLst>
          </p:nvPr>
        </p:nvSpPr>
        <p:spPr>
          <a:xfrm>
            <a:off x="579600" y="237600"/>
            <a:ext cx="11037600" cy="441964"/>
          </a:xfrm>
        </p:spPr>
        <p:txBody>
          <a:bodyPr/>
          <a:lstStyle>
            <a:lvl1pPr>
              <a:defRPr u="none" strike="noStrike" kern="1200" cap="none" spc="2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4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5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内容占位符 6"/>
          <p:cNvSpPr>
            <a:spLocks noGrp="1"/>
          </p:cNvSpPr>
          <p:nvPr>
            <p:ph sz="quarter" idx="13"/>
            <p:custDataLst>
              <p:tags r:id="rId7"/>
            </p:custDataLst>
          </p:nvPr>
        </p:nvSpPr>
        <p:spPr>
          <a:xfrm>
            <a:off x="579600" y="1663200"/>
            <a:ext cx="5342400" cy="2894400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  <a:lvl2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2pPr>
            <a:lvl3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3pPr>
            <a:lvl4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4pPr>
            <a:lvl5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9" name="内容占位符 8"/>
          <p:cNvSpPr>
            <a:spLocks noGrp="1"/>
          </p:cNvSpPr>
          <p:nvPr>
            <p:ph sz="quarter" idx="14"/>
            <p:custDataLst>
              <p:tags r:id="rId8"/>
            </p:custDataLst>
          </p:nvPr>
        </p:nvSpPr>
        <p:spPr>
          <a:xfrm>
            <a:off x="6242400" y="1663200"/>
            <a:ext cx="5367600" cy="2894400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  <a:lvl2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2pPr>
            <a:lvl3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3pPr>
            <a:lvl4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4pPr>
            <a:lvl5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5pPr>
          </a:lstStyle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11" name="文本占位符 10"/>
          <p:cNvSpPr>
            <a:spLocks noGrp="1"/>
          </p:cNvSpPr>
          <p:nvPr>
            <p:ph type="body" sz="quarter" idx="15"/>
            <p:custDataLst>
              <p:tags r:id="rId9"/>
            </p:custDataLst>
          </p:nvPr>
        </p:nvSpPr>
        <p:spPr>
          <a:xfrm>
            <a:off x="572400" y="4816800"/>
            <a:ext cx="5342400" cy="781200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  <p:sp>
        <p:nvSpPr>
          <p:cNvPr id="13" name="文本占位符 12"/>
          <p:cNvSpPr>
            <a:spLocks noGrp="1"/>
          </p:cNvSpPr>
          <p:nvPr>
            <p:ph type="body" sz="quarter" idx="16"/>
            <p:custDataLst>
              <p:tags r:id="rId10"/>
            </p:custDataLst>
          </p:nvPr>
        </p:nvSpPr>
        <p:spPr>
          <a:xfrm>
            <a:off x="6253200" y="4813200"/>
            <a:ext cx="5367600" cy="781200"/>
          </a:xfrm>
        </p:spPr>
        <p:txBody>
          <a:bodyPr/>
          <a:lstStyle>
            <a:lvl1pPr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腰带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图片 12"/>
          <p:cNvPicPr>
            <a:picLocks noChangeAspect="1"/>
          </p:cNvPicPr>
          <p:nvPr>
            <p:custDataLst>
              <p:tags r:id="rId1"/>
            </p:custDataLst>
          </p:nvPr>
        </p:nvPicPr>
        <p:blipFill rotWithShape="1">
          <a:blip r:embed="rId11" cstate="email"/>
          <a:srcRect/>
          <a:stretch>
            <a:fillRect/>
          </a:stretch>
        </p:blipFill>
        <p:spPr>
          <a:xfrm>
            <a:off x="1966774" y="-859694"/>
            <a:ext cx="8259722" cy="8577389"/>
          </a:xfrm>
          <a:prstGeom prst="rect">
            <a:avLst/>
          </a:prstGeom>
        </p:spPr>
      </p:pic>
      <p:sp>
        <p:nvSpPr>
          <p:cNvPr id="10" name="矩形 9"/>
          <p:cNvSpPr/>
          <p:nvPr>
            <p:custDataLst>
              <p:tags r:id="rId2"/>
            </p:custDataLst>
          </p:nvPr>
        </p:nvSpPr>
        <p:spPr>
          <a:xfrm>
            <a:off x="0" y="959224"/>
            <a:ext cx="12192000" cy="4939553"/>
          </a:xfrm>
          <a:prstGeom prst="rect">
            <a:avLst/>
          </a:prstGeom>
          <a:solidFill>
            <a:schemeClr val="bg2"/>
          </a:solidFill>
          <a:ln w="12700" cap="flat" cmpd="sng" algn="ctr">
            <a:noFill/>
            <a:prstDash val="solid"/>
            <a:miter lim="800000"/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altLang="zh-CN" baseline="0">
              <a:latin typeface="隶书" panose="02010509060101010101" charset="-122"/>
              <a:ea typeface="隶书" panose="02010509060101010101" charset="-122"/>
              <a:sym typeface="+mn-ea"/>
            </a:endParaRPr>
          </a:p>
        </p:txBody>
      </p:sp>
      <p:pic>
        <p:nvPicPr>
          <p:cNvPr id="9" name="图片 8"/>
          <p:cNvPicPr>
            <a:picLocks noChangeAspect="1"/>
          </p:cNvPicPr>
          <p:nvPr>
            <p:custDataLst>
              <p:tags r:id="rId3"/>
            </p:custDataLst>
          </p:nvPr>
        </p:nvPicPr>
        <p:blipFill rotWithShape="1">
          <a:blip r:embed="rId12" cstate="email"/>
          <a:srcRect/>
          <a:stretch>
            <a:fillRect/>
          </a:stretch>
        </p:blipFill>
        <p:spPr>
          <a:xfrm rot="10800000">
            <a:off x="0" y="2838576"/>
            <a:ext cx="1930544" cy="1180848"/>
          </a:xfrm>
          <a:custGeom>
            <a:avLst/>
            <a:gdLst>
              <a:gd name="connsiteX0" fmla="*/ 1930544 w 1930544"/>
              <a:gd name="connsiteY0" fmla="*/ 1180848 h 1180848"/>
              <a:gd name="connsiteX1" fmla="*/ 0 w 1930544"/>
              <a:gd name="connsiteY1" fmla="*/ 1180848 h 1180848"/>
              <a:gd name="connsiteX2" fmla="*/ 0 w 1930544"/>
              <a:gd name="connsiteY2" fmla="*/ 0 h 1180848"/>
              <a:gd name="connsiteX3" fmla="*/ 1930544 w 1930544"/>
              <a:gd name="connsiteY3" fmla="*/ 0 h 11808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1180848">
                <a:moveTo>
                  <a:pt x="1930544" y="1180848"/>
                </a:moveTo>
                <a:lnTo>
                  <a:pt x="0" y="1180848"/>
                </a:lnTo>
                <a:lnTo>
                  <a:pt x="0" y="0"/>
                </a:lnTo>
                <a:lnTo>
                  <a:pt x="1930544" y="0"/>
                </a:lnTo>
                <a:close/>
              </a:path>
            </a:pathLst>
          </a:custGeom>
        </p:spPr>
      </p:pic>
      <p:pic>
        <p:nvPicPr>
          <p:cNvPr id="11" name="图片 10"/>
          <p:cNvPicPr>
            <a:picLocks noChangeAspect="1"/>
          </p:cNvPicPr>
          <p:nvPr>
            <p:custDataLst>
              <p:tags r:id="rId4"/>
            </p:custDataLst>
          </p:nvPr>
        </p:nvPicPr>
        <p:blipFill rotWithShape="1">
          <a:blip r:embed="rId13" cstate="email"/>
          <a:srcRect/>
          <a:stretch>
            <a:fillRect/>
          </a:stretch>
        </p:blipFill>
        <p:spPr>
          <a:xfrm rot="10800000" flipH="1">
            <a:off x="10261456" y="2931501"/>
            <a:ext cx="1930544" cy="994998"/>
          </a:xfrm>
          <a:custGeom>
            <a:avLst/>
            <a:gdLst>
              <a:gd name="connsiteX0" fmla="*/ 0 w 1930544"/>
              <a:gd name="connsiteY0" fmla="*/ 994998 h 994998"/>
              <a:gd name="connsiteX1" fmla="*/ 1930544 w 1930544"/>
              <a:gd name="connsiteY1" fmla="*/ 994998 h 994998"/>
              <a:gd name="connsiteX2" fmla="*/ 1930544 w 1930544"/>
              <a:gd name="connsiteY2" fmla="*/ 0 h 994998"/>
              <a:gd name="connsiteX3" fmla="*/ 0 w 1930544"/>
              <a:gd name="connsiteY3" fmla="*/ 0 h 994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30544" h="994998">
                <a:moveTo>
                  <a:pt x="0" y="994998"/>
                </a:moveTo>
                <a:lnTo>
                  <a:pt x="1930544" y="994998"/>
                </a:lnTo>
                <a:lnTo>
                  <a:pt x="1930544" y="0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2" name="标题 1"/>
          <p:cNvSpPr>
            <a:spLocks noGrp="1"/>
          </p:cNvSpPr>
          <p:nvPr>
            <p:ph type="title" hasCustomPrompt="1"/>
            <p:custDataLst>
              <p:tags r:id="rId5"/>
            </p:custDataLst>
          </p:nvPr>
        </p:nvSpPr>
        <p:spPr>
          <a:xfrm>
            <a:off x="1522800" y="1339200"/>
            <a:ext cx="9144000" cy="2386800"/>
          </a:xfrm>
        </p:spPr>
        <p:txBody>
          <a:bodyPr anchor="b"/>
          <a:lstStyle>
            <a:lvl1pPr algn="ctr">
              <a:defRPr sz="6000" u="none" strike="noStrike" kern="1200" cap="none" spc="2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r>
              <a:rPr lang="zh-CN" altLang="en-US" dirty="0"/>
              <a:t>单击此处编辑标题</a:t>
            </a:r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  <p:custDataLst>
              <p:tags r:id="rId6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  <p:custDataLst>
              <p:tags r:id="rId7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endParaRPr lang="zh-CN" altLang="en-US" dirty="0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  <p:custDataLst>
              <p:tags r:id="rId8"/>
            </p:custDataLst>
          </p:nvPr>
        </p:nvSpPr>
        <p:spPr/>
        <p:txBody>
          <a:bodyPr/>
          <a:lstStyle>
            <a:lvl1pPr>
              <a:defRPr baseline="0">
                <a:latin typeface="隶书" panose="02010509060101010101" charset="-122"/>
                <a:ea typeface="隶书" panose="02010509060101010101" charset="-122"/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文本占位符 6"/>
          <p:cNvSpPr>
            <a:spLocks noGrp="1"/>
          </p:cNvSpPr>
          <p:nvPr>
            <p:ph type="body" sz="quarter" idx="13"/>
            <p:custDataLst>
              <p:tags r:id="rId9"/>
            </p:custDataLst>
          </p:nvPr>
        </p:nvSpPr>
        <p:spPr>
          <a:xfrm>
            <a:off x="1522413" y="3862800"/>
            <a:ext cx="9144000" cy="1656000"/>
          </a:xfrm>
        </p:spPr>
        <p:txBody>
          <a:bodyPr/>
          <a:lstStyle>
            <a:lvl1pPr algn="ctr">
              <a:defRPr u="none" strike="noStrike" kern="1200" cap="none" spc="150" normalizeH="0" baseline="0">
                <a:solidFill>
                  <a:schemeClr val="tx1">
                    <a:lumMod val="75000"/>
                    <a:lumOff val="25000"/>
                  </a:schemeClr>
                </a:solidFill>
                <a:uFillTx/>
                <a:latin typeface="Arial" panose="020B0604020202020204" pitchFamily="34" charset="0"/>
                <a:ea typeface="隶书" panose="02010509060101010101" charset="-122"/>
              </a:defRPr>
            </a:lvl1pPr>
          </a:lstStyle>
          <a:p>
            <a:pPr lvl="0"/>
            <a:r>
              <a:rPr lang="zh-CN" altLang="en-US" dirty="0"/>
              <a:t>单击此处编辑母版文本样式</a:t>
            </a: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2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21" Type="http://schemas.openxmlformats.org/officeDocument/2006/relationships/tags" Target="../tags/tag2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5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ags" Target="../tags/tag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24" Type="http://schemas.openxmlformats.org/officeDocument/2006/relationships/tags" Target="../tags/tag5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23" Type="http://schemas.openxmlformats.org/officeDocument/2006/relationships/tags" Target="../tags/tag4.xml"/><Relationship Id="rId10" Type="http://schemas.openxmlformats.org/officeDocument/2006/relationships/slideLayout" Target="../slideLayouts/slideLayout10.xml"/><Relationship Id="rId19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Relationship Id="rId22" Type="http://schemas.openxmlformats.org/officeDocument/2006/relationships/tags" Target="../tags/tag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  <p:custDataLst>
              <p:tags r:id="rId20"/>
            </p:custDataLst>
          </p:nvPr>
        </p:nvSpPr>
        <p:spPr>
          <a:xfrm>
            <a:off x="669882" y="510540"/>
            <a:ext cx="10852237" cy="441964"/>
          </a:xfrm>
          <a:prstGeom prst="rect">
            <a:avLst/>
          </a:prstGeom>
        </p:spPr>
        <p:txBody>
          <a:bodyPr vert="horz" lIns="100800" tIns="39600" rIns="75600" bIns="39600" rtlCol="0" anchor="t" anchorCtr="0">
            <a:noAutofit/>
          </a:bodyPr>
          <a:lstStyle/>
          <a:p>
            <a:r>
              <a:rPr lang="zh-CN" altLang="en-US" dirty="0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  <p:custDataLst>
              <p:tags r:id="rId21"/>
            </p:custDataLst>
          </p:nvPr>
        </p:nvSpPr>
        <p:spPr>
          <a:xfrm>
            <a:off x="669882" y="952508"/>
            <a:ext cx="10852237" cy="5388907"/>
          </a:xfrm>
          <a:prstGeom prst="rect">
            <a:avLst/>
          </a:prstGeom>
        </p:spPr>
        <p:txBody>
          <a:bodyPr vert="horz" lIns="100800" tIns="0" rIns="82800" bIns="0" rtlCol="0">
            <a:normAutofit/>
          </a:bodyPr>
          <a:lstStyle/>
          <a:p>
            <a:pPr lvl="0"/>
            <a:r>
              <a:rPr lang="zh-CN" altLang="en-US" dirty="0"/>
              <a:t>单击此处编辑母版文本样式</a:t>
            </a:r>
          </a:p>
          <a:p>
            <a:pPr lvl="1"/>
            <a:r>
              <a:rPr lang="zh-CN" altLang="en-US" dirty="0"/>
              <a:t>第二级</a:t>
            </a:r>
          </a:p>
          <a:p>
            <a:pPr lvl="2"/>
            <a:r>
              <a:rPr lang="zh-CN" altLang="en-US" dirty="0"/>
              <a:t>第三级</a:t>
            </a:r>
          </a:p>
          <a:p>
            <a:pPr lvl="3"/>
            <a:r>
              <a:rPr lang="zh-CN" altLang="en-US" dirty="0"/>
              <a:t>第四级</a:t>
            </a:r>
          </a:p>
          <a:p>
            <a:pPr lvl="4"/>
            <a:r>
              <a:rPr lang="zh-CN" altLang="en-US" dirty="0"/>
              <a:t>第五级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  <p:custDataLst>
              <p:tags r:id="rId22"/>
            </p:custDataLst>
          </p:nvPr>
        </p:nvSpPr>
        <p:spPr>
          <a:xfrm>
            <a:off x="879742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60FBDFE-C587-4B4C-A407-44438C67B59E}" type="datetimeFigureOut">
              <a:rPr lang="zh-CN" altLang="en-US" smtClean="0"/>
              <a:t>2020-01-14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  <p:custDataLst>
              <p:tags r:id="rId23"/>
            </p:custDataLst>
          </p:nvPr>
        </p:nvSpPr>
        <p:spPr>
          <a:xfrm>
            <a:off x="4116000" y="6349833"/>
            <a:ext cx="396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 dirty="0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  <p:custDataLst>
              <p:tags r:id="rId24"/>
            </p:custDataLst>
          </p:nvPr>
        </p:nvSpPr>
        <p:spPr>
          <a:xfrm>
            <a:off x="8610600" y="6349833"/>
            <a:ext cx="2700000" cy="3168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9AE70B2-8BF9-45C0-BB95-33D1B9D3A854}" type="slidenum">
              <a:rPr lang="zh-CN" altLang="en-US" smtClean="0"/>
              <a:t>‹#›</a:t>
            </a:fld>
            <a:endParaRPr lang="zh-CN" altLang="en-US" dirty="0"/>
          </a:p>
        </p:txBody>
      </p:sp>
      <p:sp>
        <p:nvSpPr>
          <p:cNvPr id="7" name="KSO_TEMPLATE" hidden="1"/>
          <p:cNvSpPr/>
          <p:nvPr>
            <p:custDataLst>
              <p:tags r:id="rId25"/>
            </p:custDataLst>
          </p:nvPr>
        </p:nvSpPr>
        <p:spPr>
          <a:xfrm>
            <a:off x="0" y="0"/>
            <a:ext cx="0" cy="0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  <p:sldLayoutId id="2147483661" r:id="rId13"/>
    <p:sldLayoutId id="2147483662" r:id="rId14"/>
    <p:sldLayoutId id="2147483663" r:id="rId15"/>
    <p:sldLayoutId id="2147483664" r:id="rId16"/>
    <p:sldLayoutId id="2147483665" r:id="rId17"/>
    <p:sldLayoutId id="2147483666" r:id="rId18"/>
  </p:sldLayoutIdLst>
  <p:txStyles>
    <p:titleStyle>
      <a:lvl1pPr algn="l" defTabSz="914400" rtl="0" eaLnBrk="1" fontAlgn="auto" latinLnBrk="0" hangingPunct="1">
        <a:lnSpc>
          <a:spcPct val="100000"/>
        </a:lnSpc>
        <a:spcBef>
          <a:spcPct val="0"/>
        </a:spcBef>
        <a:buNone/>
        <a:defRPr sz="2400" b="1" u="none" strike="noStrike" kern="1200" cap="none" spc="20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charset="-122"/>
          <a:cs typeface="+mj-cs"/>
        </a:defRPr>
      </a:lvl1pPr>
    </p:titleStyle>
    <p:bodyStyle>
      <a:lvl1pPr marL="2286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(使用中文字体)"/>
          <a:ea typeface="隶书" panose="02010509060101010101" charset="-122"/>
          <a:cs typeface="+mn-cs"/>
        </a:defRPr>
      </a:lvl1pPr>
      <a:lvl2pPr marL="6858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tabLst>
          <a:tab pos="1609725" algn="l"/>
        </a:tabLst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(使用中文字体)"/>
          <a:ea typeface="隶书" panose="02010509060101010101" charset="-122"/>
          <a:cs typeface="+mn-cs"/>
        </a:defRPr>
      </a:lvl2pPr>
      <a:lvl3pPr marL="11430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Arial" panose="020B0604020202020204" pitchFamily="34" charset="0"/>
          <a:ea typeface="隶书" panose="02010509060101010101" charset="-122"/>
          <a:cs typeface="+mn-cs"/>
        </a:defRPr>
      </a:lvl3pPr>
      <a:lvl4pPr marL="16002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(使用中文字体)"/>
          <a:ea typeface="隶书" panose="02010509060101010101" charset="-122"/>
          <a:cs typeface="+mn-cs"/>
        </a:defRPr>
      </a:lvl4pPr>
      <a:lvl5pPr marL="2057400" indent="-228600" algn="l" defTabSz="914400" rtl="0" eaLnBrk="1" fontAlgn="auto" latinLnBrk="0" hangingPunct="1">
        <a:lnSpc>
          <a:spcPct val="120000"/>
        </a:lnSpc>
        <a:spcBef>
          <a:spcPts val="0"/>
        </a:spcBef>
        <a:spcAft>
          <a:spcPts val="1000"/>
        </a:spcAft>
        <a:buFont typeface="Arial" panose="020B0604020202020204" pitchFamily="34" charset="0"/>
        <a:buChar char="•"/>
        <a:defRPr sz="1600" u="none" strike="noStrike" kern="1200" cap="none" spc="150" normalizeH="0" baseline="0">
          <a:solidFill>
            <a:schemeClr val="tx1">
              <a:lumMod val="75000"/>
              <a:lumOff val="25000"/>
            </a:schemeClr>
          </a:solidFill>
          <a:uFillTx/>
          <a:latin typeface="(使用中文字体)"/>
          <a:ea typeface="隶书" panose="02010509060101010101" charset="-122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2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81.xml"/><Relationship Id="rId4" Type="http://schemas.openxmlformats.org/officeDocument/2006/relationships/image" Target="../media/image19.jp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7" Type="http://schemas.openxmlformats.org/officeDocument/2006/relationships/image" Target="../media/image24.jpe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8.xml"/><Relationship Id="rId6" Type="http://schemas.openxmlformats.org/officeDocument/2006/relationships/image" Target="../media/image23.jpg"/><Relationship Id="rId5" Type="http://schemas.openxmlformats.org/officeDocument/2006/relationships/image" Target="../media/image22.jpg"/><Relationship Id="rId4" Type="http://schemas.openxmlformats.org/officeDocument/2006/relationships/image" Target="../media/image21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8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0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7.xml"/><Relationship Id="rId2" Type="http://schemas.openxmlformats.org/officeDocument/2006/relationships/slideLayout" Target="../slideLayouts/slideLayout7.xml"/><Relationship Id="rId1" Type="http://schemas.openxmlformats.org/officeDocument/2006/relationships/tags" Target="../tags/tag182.xml"/><Relationship Id="rId4" Type="http://schemas.openxmlformats.org/officeDocument/2006/relationships/image" Target="../media/image25.jpe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819150" y="2381251"/>
            <a:ext cx="10900229" cy="3676650"/>
          </a:xfrm>
        </p:spPr>
        <p:txBody>
          <a:bodyPr>
            <a:noAutofit/>
          </a:bodyPr>
          <a:lstStyle/>
          <a:p>
            <a:pPr marL="0" indent="0">
              <a:buNone/>
            </a:pPr>
            <a:r>
              <a:rPr lang="zh-CN" altLang="en-US" sz="3200" b="1" dirty="0" smtClean="0">
                <a:latin typeface="华文宋体" panose="02010600040101010101" pitchFamily="2" charset="-122"/>
                <a:ea typeface="华文宋体" panose="02010600040101010101" pitchFamily="2" charset="-122"/>
              </a:rPr>
              <a:t>       </a:t>
            </a:r>
            <a:r>
              <a:rPr lang="zh-CN" altLang="en-US" sz="32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郁</a:t>
            </a:r>
            <a:r>
              <a:rPr lang="zh-CN" altLang="en-US" sz="32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达夫有一篇著名的</a:t>
            </a:r>
            <a:r>
              <a:rPr lang="zh-CN" altLang="en-US" sz="32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散文</a:t>
            </a:r>
            <a:r>
              <a:rPr lang="en-US" altLang="zh-CN" sz="32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《</a:t>
            </a:r>
            <a:r>
              <a:rPr lang="zh-CN" altLang="en-US" sz="32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故都的秋</a:t>
            </a:r>
            <a:r>
              <a:rPr lang="en-US" altLang="zh-CN" sz="32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》</a:t>
            </a:r>
            <a:r>
              <a:rPr lang="zh-CN" altLang="en-US" sz="32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曾经</a:t>
            </a:r>
            <a:r>
              <a:rPr lang="zh-CN" altLang="en-US" sz="32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打动多少文人墨客</a:t>
            </a:r>
            <a:r>
              <a:rPr lang="zh-CN" altLang="en-US" sz="32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啊，现在</a:t>
            </a:r>
            <a:r>
              <a:rPr lang="zh-CN" altLang="en-US" sz="32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被收入高中课本。儿子配上音乐，慢慢地朗诵给我听，使我的心暖暖地融化了。文章最后一段文字是：“</a:t>
            </a:r>
            <a:r>
              <a:rPr lang="zh-CN" altLang="en-US" sz="32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这北国的秋天，若留得住的话，我愿把寿命的三分之二折去，换得一个三分之一的零头。</a:t>
            </a:r>
            <a:r>
              <a:rPr lang="zh-CN" altLang="en-US" sz="32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”为了这句话，秋天一到，我就出发去了香山。</a:t>
            </a:r>
          </a:p>
        </p:txBody>
      </p:sp>
      <p:sp>
        <p:nvSpPr>
          <p:cNvPr id="2" name="文本框 1"/>
          <p:cNvSpPr txBox="1"/>
          <p:nvPr/>
        </p:nvSpPr>
        <p:spPr>
          <a:xfrm>
            <a:off x="2937329" y="971550"/>
            <a:ext cx="5387521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44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印象深刻的一段博文</a:t>
            </a:r>
            <a:endParaRPr lang="zh-CN" altLang="en-US" sz="44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49601601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9" name="矩形 4098"/>
          <p:cNvSpPr/>
          <p:nvPr/>
        </p:nvSpPr>
        <p:spPr>
          <a:xfrm>
            <a:off x="7543800" y="2473325"/>
            <a:ext cx="2514600" cy="1447800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/>
          </a:bodyPr>
          <a:lstStyle/>
          <a:p>
            <a:pPr algn="ctr" eaLnBrk="0" hangingPunct="0"/>
            <a:r>
              <a:rPr lang="zh-CN" altLang="en-US" sz="3600" dirty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隶书" panose="02010509060101010101" charset="-122"/>
                <a:ea typeface="隶书" panose="02010509060101010101" charset="-122"/>
              </a:rPr>
              <a:t>秋</a:t>
            </a:r>
          </a:p>
        </p:txBody>
      </p:sp>
      <p:sp>
        <p:nvSpPr>
          <p:cNvPr id="4100" name="矩形 4099"/>
          <p:cNvSpPr/>
          <p:nvPr/>
        </p:nvSpPr>
        <p:spPr>
          <a:xfrm>
            <a:off x="8548437" y="4464050"/>
            <a:ext cx="2667000" cy="606425"/>
          </a:xfrm>
          <a:prstGeom prst="rect">
            <a:avLst/>
          </a:prstGeom>
        </p:spPr>
        <p:txBody>
          <a:bodyPr wrap="none" fromWordArt="1">
            <a:prstTxWarp prst="textPlain">
              <a:avLst>
                <a:gd name="adj" fmla="val 50000"/>
              </a:avLst>
            </a:prstTxWarp>
            <a:normAutofit lnSpcReduction="10000"/>
          </a:bodyPr>
          <a:lstStyle/>
          <a:p>
            <a:pPr algn="ctr" eaLnBrk="0" hangingPunct="0"/>
            <a:r>
              <a:rPr lang="zh-CN" altLang="en-US" sz="3600" b="1" dirty="0">
                <a:ln w="9525" cap="flat" cmpd="sng">
                  <a:solidFill>
                    <a:srgbClr val="000000"/>
                  </a:solidFill>
                  <a:prstDash val="solid"/>
                  <a:headEnd type="none" w="med" len="med"/>
                  <a:tailEnd type="none" w="med" len="med"/>
                </a:ln>
                <a:solidFill>
                  <a:srgbClr val="FFFFFF"/>
                </a:solidFill>
                <a:latin typeface="黑体" panose="02010609060101010101" pitchFamily="2" charset="-122"/>
                <a:ea typeface="黑体" panose="02010609060101010101" pitchFamily="2" charset="-122"/>
              </a:rPr>
              <a:t>郁达夫</a:t>
            </a:r>
          </a:p>
        </p:txBody>
      </p:sp>
      <p:pic>
        <p:nvPicPr>
          <p:cNvPr id="2" name="图片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00450" y="314327"/>
            <a:ext cx="8224586" cy="6168440"/>
          </a:xfrm>
          <a:prstGeom prst="rect">
            <a:avLst/>
          </a:prstGeom>
        </p:spPr>
      </p:pic>
    </p:spTree>
    <p:custDataLst>
      <p:tags r:id="rId1"/>
    </p:custDataLst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277402" y="141514"/>
            <a:ext cx="11331306" cy="633638"/>
          </a:xfrm>
          <a:solidFill>
            <a:schemeClr val="bg1"/>
          </a:solidFill>
        </p:spPr>
        <p:txBody>
          <a:bodyPr/>
          <a:lstStyle/>
          <a:p>
            <a:r>
              <a:rPr lang="zh-CN" altLang="en-US" sz="36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作者</a:t>
            </a:r>
            <a:r>
              <a:rPr lang="zh-CN" altLang="en-US" sz="36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描绘了几</a:t>
            </a:r>
            <a:r>
              <a:rPr lang="zh-CN" altLang="en-US" sz="36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幅</a:t>
            </a:r>
            <a:r>
              <a:rPr lang="zh-CN" altLang="zh-CN" sz="36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故都</a:t>
            </a:r>
            <a:r>
              <a:rPr lang="zh-CN" altLang="en-US" sz="36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秋</a:t>
            </a:r>
            <a:r>
              <a:rPr lang="zh-CN" altLang="en-US" sz="36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的图景？</a:t>
            </a:r>
            <a:r>
              <a:rPr lang="zh-CN" altLang="zh-CN" sz="36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分别找出</a:t>
            </a:r>
            <a:r>
              <a:rPr lang="zh-CN" altLang="en-US" sz="36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对应</a:t>
            </a:r>
            <a:r>
              <a:rPr lang="zh-CN" altLang="zh-CN" sz="36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秋景图</a:t>
            </a:r>
            <a:r>
              <a:rPr lang="zh-CN" altLang="en-US" sz="36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。</a:t>
            </a:r>
          </a:p>
        </p:txBody>
      </p:sp>
      <p:pic>
        <p:nvPicPr>
          <p:cNvPr id="4" name="Picture 6" descr="chen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" y="775152"/>
            <a:ext cx="3896849" cy="305303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" name="Picture 8" descr="ca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12067" y="736603"/>
            <a:ext cx="3851274" cy="3557541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6" name="图片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066316" y="775152"/>
            <a:ext cx="4064000" cy="4064000"/>
          </a:xfrm>
          <a:prstGeom prst="rect">
            <a:avLst/>
          </a:prstGeom>
        </p:spPr>
      </p:pic>
      <p:pic>
        <p:nvPicPr>
          <p:cNvPr id="7" name="图片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000500"/>
            <a:ext cx="4972050" cy="2857500"/>
          </a:xfrm>
          <a:prstGeom prst="rect">
            <a:avLst/>
          </a:prstGeom>
        </p:spPr>
      </p:pic>
      <p:pic>
        <p:nvPicPr>
          <p:cNvPr id="8" name="图片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42073" y="3655868"/>
            <a:ext cx="2896566" cy="32021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646160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细读文本</a:t>
            </a:r>
            <a:endParaRPr lang="zh-CN" altLang="en-US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quarter" idx="14"/>
          </p:nvPr>
        </p:nvSpPr>
        <p:spPr>
          <a:xfrm>
            <a:off x="416905" y="2544836"/>
            <a:ext cx="4261112" cy="2437981"/>
          </a:xfrm>
        </p:spPr>
        <p:txBody>
          <a:bodyPr>
            <a:normAutofit lnSpcReduction="10000"/>
          </a:bodyPr>
          <a:lstStyle/>
          <a:p>
            <a:pPr marL="514350" indent="-514350">
              <a:buFont typeface="+mj-lt"/>
              <a:buAutoNum type="arabicPeriod"/>
            </a:pPr>
            <a:r>
              <a:rPr lang="zh-CN" altLang="en-US" sz="3200" dirty="0" smtClean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选取了哪些景物？</a:t>
            </a:r>
            <a:endParaRPr lang="en-US" altLang="zh-CN" sz="3200" dirty="0" smtClean="0">
              <a:solidFill>
                <a:schemeClr val="tx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 marL="514350" indent="-514350">
              <a:buFont typeface="+mj-lt"/>
              <a:buAutoNum type="arabicPeriod"/>
            </a:pPr>
            <a:r>
              <a:rPr lang="zh-CN" altLang="zh-CN" sz="3200" dirty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作者做了些什么？这是怎样的一种心境？</a:t>
            </a:r>
            <a:endParaRPr lang="en-US" altLang="zh-CN" sz="3200" dirty="0">
              <a:solidFill>
                <a:schemeClr val="tx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6" name="矩形 5"/>
          <p:cNvSpPr/>
          <p:nvPr/>
        </p:nvSpPr>
        <p:spPr>
          <a:xfrm>
            <a:off x="4982817" y="318051"/>
            <a:ext cx="7209183" cy="612475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zh-CN" altLang="en-US" sz="2800" dirty="0">
                <a:solidFill>
                  <a:srgbClr val="333333"/>
                </a:solidFill>
                <a:latin typeface="arial" panose="020B0604020202020204" pitchFamily="34" charset="0"/>
              </a:rPr>
              <a:t> </a:t>
            </a:r>
            <a:r>
              <a:rPr lang="zh-CN" altLang="en-US" sz="2800" dirty="0" smtClean="0">
                <a:solidFill>
                  <a:srgbClr val="333333"/>
                </a:solidFill>
                <a:latin typeface="arial" panose="020B0604020202020204" pitchFamily="34" charset="0"/>
              </a:rPr>
              <a:t>       </a:t>
            </a:r>
            <a:r>
              <a:rPr lang="zh-CN" altLang="en-US" sz="28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不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逢北国之秋，已将近十余年了。在南方每年到了秋天，总要想起陶然亭的芦花，钓鱼台的柳影，西山的虫唱，玉泉的夜月，潭柘寺的钟声。在北平即使不出门去罢，就是在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皇城人海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之中，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租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人家一椽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破屋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来住着，早晨起来，泡一碗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浓茶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，向院子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一坐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，你也能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看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得到很高很高的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碧绿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的天色，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听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得到青天下驯鸽的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飞声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。从槐树叶底，朝东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细数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着一丝一丝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漏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下来的日光，或在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破壁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腰中，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静对着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像喇叭似的的牵牛花的蓝朵，自然而然地也能感觉到十分的秋意。说到了牵牛花，我以为以蓝色或白色者为佳，紫黑色次之，淡红色最下。最好还要在牵牛花底，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教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长着几根</a:t>
            </a:r>
            <a:r>
              <a:rPr lang="zh-CN" altLang="en-US" sz="2800" dirty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疏疏落落的尖且细的秋草</a:t>
            </a:r>
            <a:r>
              <a:rPr lang="zh-CN" altLang="en-US" sz="28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，使作陪衬。</a:t>
            </a:r>
          </a:p>
        </p:txBody>
      </p:sp>
    </p:spTree>
    <p:extLst>
      <p:ext uri="{BB962C8B-B14F-4D97-AF65-F5344CB8AC3E}">
        <p14:creationId xmlns:p14="http://schemas.microsoft.com/office/powerpoint/2010/main" val="13856510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marL="0" indent="0"/>
            <a:r>
              <a:rPr lang="zh-CN" altLang="zh-CN" sz="3600" dirty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小组合作探究其它四幅画面，每个小组探究其中一幅，合作交流后每组派一名代表展示自己组的探究</a:t>
            </a:r>
            <a:r>
              <a:rPr lang="zh-CN" altLang="zh-CN" sz="3600" dirty="0" smtClean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成果</a:t>
            </a:r>
            <a:r>
              <a:rPr lang="zh-CN" altLang="en-US" sz="3600" dirty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。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zh-CN" altLang="en-US" sz="1800" dirty="0"/>
              <a:t>（提示：可抓取景物及特征以及景物描写的修饰词与动词）</a:t>
            </a:r>
          </a:p>
          <a:p>
            <a:endParaRPr lang="zh-CN" altLang="en-US" sz="1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0" y="0"/>
            <a:ext cx="3389314" cy="882000"/>
          </a:xfrm>
          <a:prstGeom prst="rect">
            <a:avLst/>
          </a:prstGeom>
        </p:spPr>
        <p:txBody>
          <a:bodyPr vert="horz" lIns="100800" tIns="39600" rIns="75600" bIns="39600" rtlCol="0" anchor="b" anchorCtr="0">
            <a:noAutofit/>
          </a:bodyPr>
          <a:lstStyle>
            <a:lvl1pPr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6000" b="1" u="none" strike="noStrike" kern="1200" cap="none" spc="2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j-cs"/>
              </a:defRPr>
            </a:lvl1pPr>
          </a:lstStyle>
          <a:p>
            <a:r>
              <a:rPr lang="zh-CN" altLang="en-US" sz="48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合作探究</a:t>
            </a:r>
            <a:endParaRPr lang="zh-CN" altLang="en-US" sz="48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262527432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小结技巧</a:t>
            </a:r>
            <a:endParaRPr lang="zh-CN" altLang="en-US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pPr marL="0" indent="0">
              <a:buNone/>
            </a:pPr>
            <a:endParaRPr lang="zh-CN" altLang="en-US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quarter" idx="14"/>
          </p:nvPr>
        </p:nvSpPr>
        <p:spPr>
          <a:xfrm>
            <a:off x="4898571" y="769938"/>
            <a:ext cx="7293429" cy="5087937"/>
          </a:xfrm>
        </p:spPr>
        <p:txBody>
          <a:bodyPr>
            <a:normAutofit/>
          </a:bodyPr>
          <a:lstStyle/>
          <a:p>
            <a:r>
              <a:rPr lang="zh-CN" altLang="zh-CN" sz="2800" dirty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选材上：选取典型的景物去体现秋的特点</a:t>
            </a:r>
            <a:r>
              <a:rPr lang="zh-CN" altLang="zh-CN" sz="2800" dirty="0" smtClean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。</a:t>
            </a:r>
            <a:endParaRPr lang="en-US" altLang="zh-CN" sz="2800" dirty="0" smtClean="0">
              <a:solidFill>
                <a:schemeClr val="tx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zh-CN" sz="2800" dirty="0" smtClean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角度</a:t>
            </a:r>
            <a:r>
              <a:rPr lang="zh-CN" altLang="zh-CN" sz="2800" dirty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上： 从声、形、色、境等方面入手</a:t>
            </a:r>
            <a:r>
              <a:rPr lang="zh-CN" altLang="zh-CN" sz="2800" dirty="0" smtClean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；从</a:t>
            </a:r>
            <a:r>
              <a:rPr lang="zh-CN" altLang="zh-CN" sz="2800" dirty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视、听、味、触等感官入手</a:t>
            </a:r>
            <a:r>
              <a:rPr lang="zh-CN" altLang="zh-CN" sz="2800" dirty="0" smtClean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。</a:t>
            </a:r>
            <a:endParaRPr lang="en-US" altLang="zh-CN" sz="2800" dirty="0" smtClean="0">
              <a:solidFill>
                <a:schemeClr val="tx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zh-CN" sz="2800" dirty="0" smtClean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效果</a:t>
            </a:r>
            <a:r>
              <a:rPr lang="zh-CN" altLang="zh-CN" sz="2800" dirty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上：分别从色、形、声、味、实，来体现一个共同的主题“清”、“静”、“悲凉”，体现散文形散而神不散的特点，“形”是五幅故都的秋景图，“神”是“清”、“静”、“悲凉”。</a:t>
            </a:r>
          </a:p>
          <a:p>
            <a:endParaRPr lang="zh-CN" altLang="en-US" sz="28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91088034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z="4800" dirty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思考</a:t>
            </a:r>
            <a:r>
              <a:rPr lang="zh-CN" altLang="en-US" sz="4800" dirty="0" smtClean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：文本中最能触动你的句子，感悟文章主题？</a:t>
            </a:r>
            <a:endParaRPr lang="zh-CN" altLang="en-US" sz="4800" dirty="0">
              <a:solidFill>
                <a:schemeClr val="tx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3" name="文本占位符 2"/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endParaRPr lang="zh-CN" altLang="en-US" sz="2800" dirty="0"/>
          </a:p>
        </p:txBody>
      </p:sp>
      <p:sp>
        <p:nvSpPr>
          <p:cNvPr id="4" name="标题 1"/>
          <p:cNvSpPr txBox="1">
            <a:spLocks/>
          </p:cNvSpPr>
          <p:nvPr/>
        </p:nvSpPr>
        <p:spPr>
          <a:xfrm>
            <a:off x="0" y="0"/>
            <a:ext cx="3389314" cy="882000"/>
          </a:xfrm>
          <a:prstGeom prst="rect">
            <a:avLst/>
          </a:prstGeom>
        </p:spPr>
        <p:txBody>
          <a:bodyPr vert="horz" lIns="100800" tIns="39600" rIns="75600" bIns="39600" rtlCol="0" anchor="b" anchorCtr="0">
            <a:noAutofit/>
          </a:bodyPr>
          <a:lstStyle>
            <a:lvl1pPr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buNone/>
              <a:defRPr sz="6000" b="1" u="none" strike="noStrike" kern="1200" cap="none" spc="200" normalizeH="0" baseline="0">
                <a:solidFill>
                  <a:schemeClr val="accent1"/>
                </a:solidFill>
                <a:uFillTx/>
                <a:latin typeface="Arial" panose="020B0604020202020204" pitchFamily="34" charset="0"/>
                <a:ea typeface="隶书" panose="02010509060101010101" charset="-122"/>
                <a:cs typeface="+mj-cs"/>
              </a:defRPr>
            </a:lvl1pPr>
          </a:lstStyle>
          <a:p>
            <a:r>
              <a:rPr lang="zh-CN" altLang="en-US" sz="48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感悟主题</a:t>
            </a:r>
            <a:endParaRPr lang="zh-CN" altLang="en-US" sz="48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69387071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4818" name="Picture 6" descr="chen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0" y="698974"/>
            <a:ext cx="7861300" cy="6159026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3558" name="灯片编号占位符 6"/>
          <p:cNvSpPr txBox="1">
            <a:spLocks noGrp="1"/>
          </p:cNvSpPr>
          <p:nvPr/>
        </p:nvSpPr>
        <p:spPr>
          <a:xfrm>
            <a:off x="8077200" y="6172200"/>
            <a:ext cx="2289175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r"/>
            <a:fld id="{9A0DB2DC-4C9A-4742-B13C-FB6460FD3503}" type="slidenum">
              <a:rPr lang="zh-CN" altLang="en-US" sz="1400" dirty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8</a:t>
            </a:fld>
            <a:endParaRPr lang="zh-CN" altLang="en-US" sz="14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23559" name="页脚占位符 7"/>
          <p:cNvSpPr txBox="1">
            <a:spLocks noGrp="1"/>
          </p:cNvSpPr>
          <p:nvPr/>
        </p:nvSpPr>
        <p:spPr>
          <a:xfrm>
            <a:off x="4648200" y="6172200"/>
            <a:ext cx="2895600" cy="476250"/>
          </a:xfrm>
          <a:prstGeom prst="rect">
            <a:avLst/>
          </a:prstGeom>
          <a:noFill/>
          <a:ln w="9525">
            <a:noFill/>
          </a:ln>
        </p:spPr>
        <p:txBody>
          <a:bodyPr/>
          <a:lstStyle/>
          <a:p>
            <a:pPr algn="ctr"/>
            <a:endParaRPr lang="zh-CN" altLang="en-US" sz="14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2" name="文本框 1"/>
          <p:cNvSpPr txBox="1"/>
          <p:nvPr/>
        </p:nvSpPr>
        <p:spPr>
          <a:xfrm>
            <a:off x="8269706" y="990466"/>
            <a:ext cx="3708400" cy="489364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zh-CN" altLang="en-US" sz="24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郁达夫不像一般市民那样欣赏欣欣向荣的自然景观，相反，他欣赏的是残败的生命。</a:t>
            </a:r>
            <a:endParaRPr lang="en-US" altLang="zh-CN" sz="2400" dirty="0" smtClean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24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生命的蓬勃自然可以激起内心欢愉的体验，</a:t>
            </a:r>
            <a:r>
              <a:rPr lang="zh-CN" altLang="en-US" sz="2400" dirty="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直面生命衰败，沉思生命的周期</a:t>
            </a:r>
            <a:r>
              <a:rPr lang="zh-CN" altLang="en-US" sz="24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，逗起悲凉之感也是一种生命的感受。</a:t>
            </a:r>
            <a:endParaRPr lang="en-US" altLang="zh-CN" sz="2400" dirty="0" smtClean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zh-CN" altLang="en-US" sz="24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郁达夫着意表现秋天的悲凉美，难道不是一种</a:t>
            </a:r>
            <a:r>
              <a:rPr lang="zh-CN" altLang="en-US" sz="2400" dirty="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审美情感的开拓</a:t>
            </a:r>
            <a:r>
              <a:rPr lang="zh-CN" altLang="en-US" sz="24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吗？难道不是对</a:t>
            </a:r>
            <a:r>
              <a:rPr lang="zh-CN" altLang="en-US" sz="2400" dirty="0" smtClean="0">
                <a:solidFill>
                  <a:srgbClr val="FF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心灵境界的一种丰富</a:t>
            </a:r>
            <a:r>
              <a:rPr lang="zh-CN" altLang="en-US" sz="24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吗？</a:t>
            </a:r>
            <a:endParaRPr lang="en-US" altLang="zh-CN" sz="2400" dirty="0" smtClean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331661545"/>
      </p:ext>
    </p:extLst>
  </p:cSld>
  <p:clrMapOvr>
    <a:masterClrMapping/>
  </p:clrMapOvr>
  <p:transition spd="slow">
    <p:wipe dir="d"/>
    <p:sndAc>
      <p:stSnd>
        <p:snd r:embed="rId3" name="chimes.wav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Clr clrSpc="hsl" dir="cw">
                                      <p:cBhvr override="childStyle">
                                        <p:cTn id="6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7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animClr clrSpc="hsl" dir="cw">
                                      <p:cBhvr>
                                        <p:cTn id="8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stroke.color</p:attrName>
                                        </p:attrNameLst>
                                      </p:cBhvr>
                                      <p:by>
                                        <p:hsl h="0" s="-70588" l="0"/>
                                      </p:by>
                                    </p:animClr>
                                    <p:set>
                                      <p:cBhvr>
                                        <p:cTn id="9" dur="500" fill="hold"/>
                                        <p:tgtEl>
                                          <p:spTgt spid="3481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灯片编号占位符 1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27D1191-EC98-4027-A967-810944CE583D}" type="slidenum">
              <a:rPr lang="zh-CN" altLang="en-US">
                <a:solidFill>
                  <a:srgbClr val="000000">
                    <a:tint val="75000"/>
                  </a:srgbClr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pPr/>
              <a:t>9</a:t>
            </a:fld>
            <a:endParaRPr lang="en-US">
              <a:solidFill>
                <a:srgbClr val="000000">
                  <a:tint val="75000"/>
                </a:srgbClr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6146" name="Text Box 2"/>
          <p:cNvSpPr txBox="1">
            <a:spLocks noChangeArrowheads="1"/>
          </p:cNvSpPr>
          <p:nvPr/>
        </p:nvSpPr>
        <p:spPr bwMode="auto">
          <a:xfrm>
            <a:off x="2032001" y="0"/>
            <a:ext cx="9789583" cy="4939814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zh-CN" altLang="en-US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6147" name="Text Box 3"/>
          <p:cNvSpPr txBox="1">
            <a:spLocks noChangeArrowheads="1"/>
          </p:cNvSpPr>
          <p:nvPr/>
        </p:nvSpPr>
        <p:spPr bwMode="auto">
          <a:xfrm>
            <a:off x="1748972" y="196417"/>
            <a:ext cx="8064500" cy="769441"/>
          </a:xfrm>
          <a:prstGeom prst="rect">
            <a:avLst/>
          </a:prstGeom>
          <a:noFill/>
          <a:ln w="9525">
            <a:noFill/>
            <a:miter lim="800000"/>
          </a:ln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zh-CN" altLang="en-US" sz="2400" b="1" dirty="0" smtClean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文</a:t>
            </a:r>
            <a:r>
              <a:rPr lang="zh-CN" altLang="en-US" sz="2400" b="1" dirty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题</a:t>
            </a:r>
            <a:r>
              <a:rPr lang="zh-CN" altLang="en-US" sz="3600" b="1" dirty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“故都</a:t>
            </a:r>
            <a:r>
              <a:rPr lang="zh-CN" altLang="en-US" sz="2400" b="1" dirty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的秋</a:t>
            </a:r>
            <a:r>
              <a:rPr lang="zh-CN" altLang="en-US" sz="3600" b="1" dirty="0" smtClean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” </a:t>
            </a:r>
            <a:r>
              <a:rPr lang="zh-CN" altLang="en-US" sz="2400" b="1" dirty="0" smtClean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能否改成</a:t>
            </a:r>
            <a:r>
              <a:rPr lang="zh-CN" altLang="en-US" sz="3600" b="1" dirty="0" smtClean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北平</a:t>
            </a:r>
            <a:r>
              <a:rPr lang="zh-CN" altLang="en-US" sz="2400" b="1" dirty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的秋</a:t>
            </a:r>
            <a:r>
              <a:rPr lang="zh-CN" altLang="en-US" sz="4400" b="1" dirty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？</a:t>
            </a:r>
          </a:p>
        </p:txBody>
      </p:sp>
      <p:pic>
        <p:nvPicPr>
          <p:cNvPr id="6149" name="Picture 5" descr="图片1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635" y="1317437"/>
            <a:ext cx="12192000" cy="29948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151" name="Text Box 7"/>
          <p:cNvSpPr txBox="1">
            <a:spLocks noChangeArrowheads="1"/>
          </p:cNvSpPr>
          <p:nvPr/>
        </p:nvSpPr>
        <p:spPr bwMode="auto">
          <a:xfrm>
            <a:off x="635" y="4422788"/>
            <a:ext cx="12191365" cy="2308324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</p:spPr>
        <p:txBody>
          <a:bodyPr wrap="square">
            <a:spAutoFit/>
          </a:bodyPr>
          <a:lstStyle/>
          <a:p>
            <a:pPr>
              <a:spcBef>
                <a:spcPct val="50000"/>
              </a:spcBef>
            </a:pPr>
            <a:r>
              <a:rPr lang="zh-CN" altLang="en-US" sz="2800" dirty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 </a:t>
            </a:r>
            <a:r>
              <a:rPr lang="zh-CN" altLang="en-US" sz="3200" b="1" dirty="0" smtClean="0">
                <a:solidFill>
                  <a:srgbClr val="FF0066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“故都”</a:t>
            </a:r>
            <a:r>
              <a:rPr lang="zh-CN" altLang="en-US" sz="3200" b="1" dirty="0" smtClean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表明描写地点，当时“都”指南京，“故都”指旧的，同时北平</a:t>
            </a:r>
            <a:r>
              <a:rPr lang="zh-CN" altLang="en-US" sz="3200" b="1" dirty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或</a:t>
            </a:r>
            <a:r>
              <a:rPr lang="zh-CN" altLang="en-US" sz="3200" b="1" dirty="0" smtClean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北京也是宋元明清时的都城</a:t>
            </a:r>
            <a:r>
              <a:rPr lang="zh-CN" altLang="en-US" sz="3200" b="1" dirty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，</a:t>
            </a:r>
            <a:r>
              <a:rPr lang="zh-CN" altLang="en-US" sz="3200" b="1" dirty="0" smtClean="0">
                <a:solidFill>
                  <a:srgbClr val="FF0066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“秋”</a:t>
            </a:r>
            <a:r>
              <a:rPr lang="zh-CN" altLang="en-US" sz="3200" b="1" dirty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字确定了描写的内容</a:t>
            </a:r>
            <a:r>
              <a:rPr lang="zh-CN" altLang="en-US" sz="3200" b="1" dirty="0" smtClean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。带有</a:t>
            </a:r>
            <a:r>
              <a:rPr lang="zh-CN" altLang="en-US" sz="3200" b="1" dirty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一种文化底蕴和历史沧桑感，欣赏这人生况味。</a:t>
            </a:r>
            <a:endParaRPr lang="en-US" altLang="zh-CN" sz="3200" b="1" dirty="0" smtClean="0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sz="3200" b="1" dirty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</a:t>
            </a:r>
            <a:r>
              <a:rPr lang="en-US" altLang="zh-CN" sz="3200" b="1" dirty="0" smtClean="0">
                <a:solidFill>
                  <a:srgbClr val="000000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     </a:t>
            </a:r>
            <a:endParaRPr lang="zh-CN" altLang="en-US" sz="3200" b="1" dirty="0">
              <a:solidFill>
                <a:srgbClr val="000000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3949036080"/>
      </p:ext>
    </p:extLst>
  </p:cSld>
  <p:clrMapOvr>
    <a:masterClrMapping/>
  </p:clrMapOvr>
  <p:transition spd="med">
    <p:blinds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61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51" grpId="0" bldLvl="0" animBg="1" autoUpdateAnimBg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49635" y="549805"/>
            <a:ext cx="3960000" cy="882000"/>
          </a:xfrm>
        </p:spPr>
        <p:txBody>
          <a:bodyPr/>
          <a:lstStyle/>
          <a:p>
            <a:r>
              <a:rPr lang="zh-CN" altLang="en-US" sz="4800" dirty="0" smtClean="0"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审美价值和实用价值</a:t>
            </a:r>
            <a:endParaRPr lang="zh-CN" altLang="en-US" sz="4800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4" name="内容占位符 3"/>
          <p:cNvSpPr>
            <a:spLocks noGrp="1"/>
          </p:cNvSpPr>
          <p:nvPr>
            <p:ph sz="quarter" idx="14"/>
          </p:nvPr>
        </p:nvSpPr>
        <p:spPr>
          <a:xfrm>
            <a:off x="5202799" y="549805"/>
            <a:ext cx="6989201" cy="5087937"/>
          </a:xfrm>
        </p:spPr>
        <p:txBody>
          <a:bodyPr>
            <a:normAutofit/>
          </a:bodyPr>
          <a:lstStyle/>
          <a:p>
            <a:r>
              <a:rPr lang="en-US" altLang="zh-CN" sz="3200" b="1" dirty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1</a:t>
            </a:r>
            <a:r>
              <a:rPr lang="zh-CN" altLang="zh-CN" sz="3200" b="1" dirty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直面生命的衰败，沉思生命的周期，也是一种生命的感受</a:t>
            </a:r>
            <a:endParaRPr lang="zh-CN" altLang="zh-CN" sz="3200" dirty="0">
              <a:solidFill>
                <a:schemeClr val="tx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  <a:p>
            <a:r>
              <a:rPr lang="en-US" altLang="zh-CN" sz="3200" b="1" dirty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2</a:t>
            </a:r>
            <a:r>
              <a:rPr lang="zh-CN" altLang="zh-CN" sz="3200" b="1" dirty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郁达夫作为</a:t>
            </a:r>
            <a:r>
              <a:rPr lang="zh-CN" altLang="zh-CN" sz="3200" b="1" dirty="0" smtClean="0">
                <a:solidFill>
                  <a:schemeClr val="tx1"/>
                </a:solidFill>
                <a:latin typeface="方正粗黑宋简体" panose="02000000000000000000" pitchFamily="2" charset="-122"/>
                <a:ea typeface="方正粗黑宋简体" panose="02000000000000000000" pitchFamily="2" charset="-122"/>
              </a:rPr>
              <a:t>文人的独特审美雅趣</a:t>
            </a:r>
            <a:endParaRPr lang="zh-CN" altLang="zh-CN" sz="3200" dirty="0">
              <a:solidFill>
                <a:schemeClr val="tx1"/>
              </a:solidFill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13"/>
          </p:nvPr>
        </p:nvSpPr>
        <p:spPr/>
        <p:txBody>
          <a:bodyPr/>
          <a:lstStyle/>
          <a:p>
            <a:endParaRPr lang="zh-CN" altLang="en-US" dirty="0">
              <a:latin typeface="方正粗黑宋简体" panose="02000000000000000000" pitchFamily="2" charset="-122"/>
              <a:ea typeface="方正粗黑宋简体" panose="02000000000000000000" pitchFamily="2" charset="-122"/>
            </a:endParaRPr>
          </a:p>
        </p:txBody>
      </p:sp>
    </p:spTree>
    <p:extLst>
      <p:ext uri="{BB962C8B-B14F-4D97-AF65-F5344CB8AC3E}">
        <p14:creationId xmlns:p14="http://schemas.microsoft.com/office/powerpoint/2010/main" val="412594592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/>
        <p:txBody>
          <a:bodyPr>
            <a:noAutofit/>
          </a:bodyPr>
          <a:lstStyle/>
          <a:p>
            <a:r>
              <a:rPr lang="zh-CN" altLang="en-US" sz="6000" dirty="0" smtClean="0"/>
              <a:t>谢谢大家</a:t>
            </a:r>
            <a:endParaRPr lang="zh-CN" altLang="en-US" sz="6000" dirty="0"/>
          </a:p>
        </p:txBody>
      </p:sp>
    </p:spTree>
    <p:extLst>
      <p:ext uri="{BB962C8B-B14F-4D97-AF65-F5344CB8AC3E}">
        <p14:creationId xmlns:p14="http://schemas.microsoft.com/office/powerpoint/2010/main" val="207941423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77097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  <p:tag name="KSO_WM_TEMPLATE_CATEGORY" val="custom"/>
  <p:tag name="KSO_WM_TEMPLATE_INDEX" val="20177097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0**"/>
  <p:tag name="KSO_WM_UNIT_LAYERLEVEL" val="1"/>
  <p:tag name="KSO_WM_TAG_VERSION" val="1.0"/>
  <p:tag name="KSO_WM_BEAUTIFY_FLAG" val="#wm#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COMBINE_RELATE_SLIDE_ID" val="background20176436_1"/>
  <p:tag name="KSO_WM_TEMPLATE_SUBCATEGORY" val="0"/>
  <p:tag name="KSO_WM_TEMPLATE_THUMBS_INDEX" val="1、5、9、12、13、19、24、25、31、32、33、34"/>
  <p:tag name="KSO_WM_TAG_VERSION" val="1.0"/>
  <p:tag name="KSO_WM_BEAUTIFY_FLAG" val="#wm#"/>
  <p:tag name="KSO_WM_TEMPLATE_CATEGORY" val="custom"/>
  <p:tag name="KSO_WM_TEMPLATE_INDEX" val="20177097"/>
  <p:tag name="KSO_WM_TEMPLATE_MASTER_TYPE" val="1"/>
  <p:tag name="KSO_WM_TEMPLATE_COLOR_TYPE" val="1"/>
  <p:tag name="KSO_WM_TEMPLATE_MASTER_THUMB_INDEX" val="18"/>
  <p:tag name="KSO_WM_UNIT_SHOW_EDIT_AREA_INDICATION" val="0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**"/>
  <p:tag name="KSO_WM_UNIT_LAYERLEVEL" val="1"/>
  <p:tag name="KSO_WM_TAG_VERSION" val="1.0"/>
  <p:tag name="KSO_WM_BEAUTIFY_FLAG" val="#wm#"/>
  <p:tag name="KSO_WM_SLIDE_BACKGROUND_MASK_FLAG" val="1"/>
</p:tagLst>
</file>

<file path=ppt/tags/tag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2*i*1"/>
  <p:tag name="KSO_WM_UNIT_LAYERLEVEL" val="1"/>
  <p:tag name="KSO_WM_TAG_VERSION" val="1.0"/>
  <p:tag name="KSO_WM_BEAUTIFY_FLAG" val="#wm#"/>
</p:tagLst>
</file>

<file path=ppt/tags/tag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2*i*2"/>
  <p:tag name="KSO_WM_UNIT_LAYERLEVEL" val="1"/>
  <p:tag name="KSO_WM_TAG_VERSION" val="1.0"/>
  <p:tag name="KSO_WM_BEAUTIFY_FLAG" val="#wm#"/>
</p:tagLst>
</file>

<file path=ppt/tags/tag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2*i*3"/>
  <p:tag name="KSO_WM_UNIT_LAYERLEVEL" val="1"/>
  <p:tag name="KSO_WM_TAG_VERSION" val="1.0"/>
  <p:tag name="KSO_WM_BEAUTIFY_FLAG" val="#wm#"/>
</p:tagLst>
</file>

<file path=ppt/tags/tag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2*i*4"/>
  <p:tag name="KSO_WM_UNIT_LAYERLEVEL" val="1"/>
  <p:tag name="KSO_WM_TAG_VERSION" val="1.0"/>
  <p:tag name="KSO_WM_BEAUTIFY_FLAG" val="#wm#"/>
</p:tagLst>
</file>

<file path=ppt/tags/tag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2**"/>
  <p:tag name="KSO_WM_UNIT_LAYERLEVEL" val="1"/>
  <p:tag name="KSO_WM_TAG_VERSION" val="1.0"/>
  <p:tag name="KSO_WM_BEAUTIFY_FLAG" val="#wm#"/>
</p:tagLst>
</file>

<file path=ppt/tags/tag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3**"/>
  <p:tag name="KSO_WM_UNIT_LAYERLEVEL" val="1"/>
  <p:tag name="KSO_WM_TAG_VERSION" val="1.0"/>
  <p:tag name="KSO_WM_BEAUTIFY_FLAG" val="#wm#"/>
</p:tagLst>
</file>

<file path=ppt/tags/tag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4*i*1"/>
  <p:tag name="KSO_WM_UNIT_LAYERLEVEL" val="1"/>
  <p:tag name="KSO_WM_TAG_VERSION" val="1.0"/>
  <p:tag name="KSO_WM_BEAUTIFY_FLAG" val="#wm#"/>
</p:tagLst>
</file>

<file path=ppt/tags/tag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4*i*2"/>
  <p:tag name="KSO_WM_UNIT_LAYERLEVEL" val="1"/>
  <p:tag name="KSO_WM_TAG_VERSION" val="1.0"/>
  <p:tag name="KSO_WM_BEAUTIFY_FLAG" val="#wm#"/>
</p:tagLst>
</file>

<file path=ppt/tags/tag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4*i*3"/>
  <p:tag name="KSO_WM_UNIT_LAYERLEVEL" val="1"/>
  <p:tag name="KSO_WM_TAG_VERSION" val="1.0"/>
  <p:tag name="KSO_WM_BEAUTIFY_FLAG" val="#wm#"/>
</p:tagLst>
</file>

<file path=ppt/tags/tag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4*i*4"/>
  <p:tag name="KSO_WM_UNIT_LAYERLEVEL" val="1"/>
  <p:tag name="KSO_WM_TAG_VERSION" val="1.0"/>
  <p:tag name="KSO_WM_BEAUTIFY_FLAG" val="#wm#"/>
</p:tagLst>
</file>

<file path=ppt/tags/tag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4**"/>
  <p:tag name="KSO_WM_UNIT_LAYERLEVEL" val="1"/>
  <p:tag name="KSO_WM_TAG_VERSION" val="1.0"/>
  <p:tag name="KSO_WM_BEAUTIFY_FLAG" val="#wm#"/>
</p:tagLst>
</file>

<file path=ppt/tags/tag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5*i*2"/>
  <p:tag name="KSO_WM_UNIT_LAYERLEVEL" val="1"/>
  <p:tag name="KSO_WM_TAG_VERSION" val="1.0"/>
  <p:tag name="KSO_WM_BEAUTIFY_FLAG" val="#wm#"/>
</p:tagLst>
</file>

<file path=ppt/tags/tag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5*i*3"/>
  <p:tag name="KSO_WM_UNIT_LAYERLEVEL" val="1"/>
  <p:tag name="KSO_WM_TAG_VERSION" val="1.0"/>
  <p:tag name="KSO_WM_BEAUTIFY_FLAG" val="#wm#"/>
</p:tagLst>
</file>

<file path=ppt/tags/tag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5**"/>
  <p:tag name="KSO_WM_UNIT_LAYERLEVEL" val="1"/>
  <p:tag name="KSO_WM_TAG_VERSION" val="1.0"/>
  <p:tag name="KSO_WM_BEAUTIFY_FLAG" val="#wm#"/>
</p:tagLst>
</file>

<file path=ppt/tags/tag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0"/>
  <p:tag name="KSO_WM_UNIT_ID" val="_6*i*0"/>
  <p:tag name="KSO_WM_UNIT_LAYERLEVEL" val="1"/>
  <p:tag name="KSO_WM_TAG_VERSION" val="1.0"/>
  <p:tag name="KSO_WM_BEAUTIFY_FLAG" val="#wm#"/>
</p:tagLst>
</file>

<file path=ppt/tags/tag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6*i*1"/>
  <p:tag name="KSO_WM_UNIT_LAYERLEVEL" val="1"/>
  <p:tag name="KSO_WM_TAG_VERSION" val="1.0"/>
  <p:tag name="KSO_WM_BEAUTIFY_FLAG" val="#wm#"/>
</p:tagLst>
</file>

<file path=ppt/tags/tag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6*i*3"/>
  <p:tag name="KSO_WM_UNIT_LAYERLEVEL" val="1"/>
  <p:tag name="KSO_WM_TAG_VERSION" val="1.0"/>
  <p:tag name="KSO_WM_BEAUTIFY_FLAG" val="#wm#"/>
</p:tagLst>
</file>

<file path=ppt/tags/tag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2"/>
  <p:tag name="KSO_WM_UNIT_ID" val="_6*i*12"/>
  <p:tag name="KSO_WM_UNIT_LAYERLEVEL" val="1"/>
  <p:tag name="KSO_WM_TAG_VERSION" val="1.0"/>
  <p:tag name="KSO_WM_BEAUTIFY_FLAG" val="#wm#"/>
</p:tagLst>
</file>

<file path=ppt/tags/tag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6"/>
  <p:tag name="KSO_WM_UNIT_ID" val="_6*i*16"/>
  <p:tag name="KSO_WM_UNIT_LAYERLEVEL" val="1"/>
  <p:tag name="KSO_WM_TAG_VERSION" val="1.0"/>
  <p:tag name="KSO_WM_BEAUTIFY_FLAG" val="#wm#"/>
</p:tagLst>
</file>

<file path=ppt/tags/tag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6**"/>
  <p:tag name="KSO_WM_UNIT_LAYERLEVEL" val="1"/>
  <p:tag name="KSO_WM_TAG_VERSION" val="1.0"/>
  <p:tag name="KSO_WM_BEAUTIFY_FLAG" val="#wm#"/>
</p:tagLst>
</file>

<file path=ppt/tags/tag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8"/>
  <p:tag name="KSO_WM_UNIT_ID" val="_6*i*8"/>
  <p:tag name="KSO_WM_UNIT_LAYERLEVEL" val="1"/>
  <p:tag name="KSO_WM_TAG_VERSION" val="1.0"/>
  <p:tag name="KSO_WM_BEAUTIFY_FLAG" val="#wm#"/>
</p:tagLst>
</file>

<file path=ppt/tags/tag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9"/>
  <p:tag name="KSO_WM_UNIT_ID" val="_6*i*9"/>
  <p:tag name="KSO_WM_UNIT_LAYERLEVEL" val="1"/>
  <p:tag name="KSO_WM_TAG_VERSION" val="1.0"/>
  <p:tag name="KSO_WM_BEAUTIFY_FLAG" val="#wm#"/>
</p:tagLst>
</file>

<file path=ppt/tags/tag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0"/>
  <p:tag name="KSO_WM_UNIT_ID" val="_6*i*10"/>
  <p:tag name="KSO_WM_UNIT_LAYERLEVEL" val="1"/>
  <p:tag name="KSO_WM_TAG_VERSION" val="1.0"/>
  <p:tag name="KSO_WM_BEAUTIFY_FLAG" val="#wm#"/>
</p:tagLst>
</file>

<file path=ppt/tags/tag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1"/>
  <p:tag name="KSO_WM_UNIT_ID" val="_6*i*11"/>
  <p:tag name="KSO_WM_UNIT_LAYERLEVEL" val="1"/>
  <p:tag name="KSO_WM_TAG_VERSION" val="1.0"/>
  <p:tag name="KSO_WM_BEAUTIFY_FLAG" val="#wm#"/>
</p:tagLst>
</file>

<file path=ppt/tags/tag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7**"/>
  <p:tag name="KSO_WM_UNIT_LAYERLEVEL" val="1"/>
  <p:tag name="KSO_WM_TAG_VERSION" val="1.0"/>
  <p:tag name="KSO_WM_BEAUTIFY_FLAG" val="#wm#"/>
</p:tagLst>
</file>

<file path=ppt/tags/tag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8*i*1"/>
  <p:tag name="KSO_WM_UNIT_LAYERLEVEL" val="1"/>
  <p:tag name="KSO_WM_TAG_VERSION" val="1.0"/>
  <p:tag name="KSO_WM_BEAUTIFY_FLAG" val="#wm#"/>
</p:tagLst>
</file>

<file path=ppt/tags/tag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8*i*2"/>
  <p:tag name="KSO_WM_UNIT_LAYERLEVEL" val="1"/>
  <p:tag name="KSO_WM_TAG_VERSION" val="1.0"/>
  <p:tag name="KSO_WM_BEAUTIFY_FLAG" val="#wm#"/>
</p:tagLst>
</file>

<file path=ppt/tags/tag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8**"/>
  <p:tag name="KSO_WM_UNIT_LAYERLEVEL" val="1"/>
  <p:tag name="KSO_WM_TAG_VERSION" val="1.0"/>
  <p:tag name="KSO_WM_BEAUTIFY_FLAG" val="#wm#"/>
</p:tagLst>
</file>

<file path=ppt/tags/tag8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8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9*i*1"/>
  <p:tag name="KSO_WM_UNIT_LAYERLEVEL" val="1"/>
  <p:tag name="KSO_WM_TAG_VERSION" val="1.0"/>
  <p:tag name="KSO_WM_BEAUTIFY_FLAG" val="#wm#"/>
</p:tagLst>
</file>

<file path=ppt/tags/tag9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9*i*2"/>
  <p:tag name="KSO_WM_UNIT_LAYERLEVEL" val="1"/>
  <p:tag name="KSO_WM_TAG_VERSION" val="1.0"/>
  <p:tag name="KSO_WM_BEAUTIFY_FLAG" val="#wm#"/>
</p:tagLst>
</file>

<file path=ppt/tags/tag9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9*i*4"/>
  <p:tag name="KSO_WM_UNIT_LAYERLEVEL" val="1"/>
  <p:tag name="KSO_WM_TAG_VERSION" val="1.0"/>
  <p:tag name="KSO_WM_BEAUTIFY_FLAG" val="#wm#"/>
</p:tagLst>
</file>

<file path=ppt/tags/tag9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9**"/>
  <p:tag name="KSO_WM_UNIT_LAYERLEVEL" val="1"/>
  <p:tag name="KSO_WM_TAG_VERSION" val="1.0"/>
  <p:tag name="KSO_WM_BEAUTIFY_FLAG" val="#wm#"/>
</p:tagLst>
</file>

<file path=ppt/tags/tag9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9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0*i*1"/>
  <p:tag name="KSO_WM_UNIT_LAYERLEVEL" val="1"/>
  <p:tag name="KSO_WM_TAG_VERSION" val="1.0"/>
  <p:tag name="KSO_WM_BEAUTIFY_FLAG" val="#wm#"/>
</p:tagLst>
</file>

<file path=ppt/tags/tag9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0**"/>
  <p:tag name="KSO_WM_UNIT_LAYERLEVEL" val="1"/>
  <p:tag name="KSO_WM_TAG_VERSION" val="1.0"/>
  <p:tag name="KSO_WM_BEAUTIFY_FLAG" val="#wm#"/>
</p:tagLst>
</file>

<file path=ppt/tags/tag10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0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1**"/>
  <p:tag name="KSO_WM_UNIT_LAYERLEVEL" val="1"/>
  <p:tag name="KSO_WM_TAG_VERSION" val="1.0"/>
  <p:tag name="KSO_WM_BEAUTIFY_FLAG" val="#wm#"/>
</p:tagLst>
</file>

<file path=ppt/tags/tag11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LARGE_SHAPE" val="1"/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5"/>
  <p:tag name="KSO_WM_UNIT_ID" val="_12*i*5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2*i*1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2*i*2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2*i*3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1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2*i*4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2**"/>
  <p:tag name="KSO_WM_UNIT_LAYERLEVEL" val="1"/>
  <p:tag name="KSO_WM_TAG_VERSION" val="1.0"/>
  <p:tag name="KSO_WM_BEAUTIFY_FLAG" val="#wm#"/>
  <p:tag name="KSO_WM_SLIDE_BACKGROUND_TYPE" val="general"/>
  <p:tag name="KSO_WM_SLIDE_BK_DARK_LIGHT" val="2"/>
</p:tagLst>
</file>

<file path=ppt/tags/tag12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2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3**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3*i*1"/>
  <p:tag name="KSO_WM_UNIT_BK_DARK_LIGHT" val="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3*i*2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3"/>
  <p:tag name="KSO_WM_UNIT_ID" val="_13*i*3"/>
  <p:tag name="KSO_WM_UNIT_LAYERLEVEL" val="1"/>
  <p:tag name="KSO_WM_TAG_VERSION" val="1.0"/>
  <p:tag name="KSO_WM_BEAUTIFY_FLAG" val="#wm#"/>
  <p:tag name="KSO_WM_SLIDE_BACKGROUND_TYPE" val="frame"/>
  <p:tag name="KSO_WM_SLIDE_BK_DARK_LIGHT" val="2"/>
</p:tagLst>
</file>

<file path=ppt/tags/tag13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4*i*1"/>
  <p:tag name="KSO_WM_UNIT_BK_DARK_LIGHT" val="2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3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4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4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4**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4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4"/>
  <p:tag name="KSO_WM_UNIT_ID" val="_14*i*4"/>
  <p:tag name="KSO_WM_UNIT_LAYERLEVEL" val="1"/>
  <p:tag name="KSO_WM_TAG_VERSION" val="1.0"/>
  <p:tag name="KSO_WM_BEAUTIFY_FLAG" val="#wm#"/>
  <p:tag name="KSO_WM_SLIDE_BACKGROUND_TYPE" val="leftRight"/>
  <p:tag name="KSO_WM_SLIDE_BK_DARK_LIGHT" val="2"/>
</p:tagLst>
</file>

<file path=ppt/tags/tag14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5*i*1"/>
  <p:tag name="KSO_WM_UNIT_BK_DARK_LIGHT" val="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5*i*1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5*i*2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4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5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5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5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5**"/>
  <p:tag name="KSO_WM_UNIT_LAYERLEVEL" val="1"/>
  <p:tag name="KSO_WM_TAG_VERSION" val="1.0"/>
  <p:tag name="KSO_WM_BEAUTIFY_FLAG" val="#wm#"/>
  <p:tag name="KSO_WM_SLIDE_BACKGROUND_TYPE" val="topBottom"/>
  <p:tag name="KSO_WM_SLIDE_BK_DARK_LIGHT" val="2"/>
</p:tagLst>
</file>

<file path=ppt/tags/tag15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6*i*1"/>
  <p:tag name="KSO_WM_UNIT_BK_DARK_LIGHT" val="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6*i*2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5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6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6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6**"/>
  <p:tag name="KSO_WM_UNIT_LAYERLEVEL" val="1"/>
  <p:tag name="KSO_WM_TAG_VERSION" val="1.0"/>
  <p:tag name="KSO_WM_BEAUTIFY_FLAG" val="#wm#"/>
  <p:tag name="KSO_WM_SLIDE_BACKGROUND_TYPE" val="bottomTop"/>
  <p:tag name="KSO_WM_SLIDE_BK_DARK_LIGHT" val="2"/>
</p:tagLst>
</file>

<file path=ppt/tags/tag16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7*i*1"/>
  <p:tag name="KSO_WM_UNIT_BK_DARK_LIGHT" val="2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6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7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7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7**"/>
  <p:tag name="KSO_WM_UNIT_LAYERLEVEL" val="1"/>
  <p:tag name="KSO_WM_TAG_VERSION" val="1.0"/>
  <p:tag name="KSO_WM_BEAUTIFY_FLAG" val="#wm#"/>
  <p:tag name="KSO_WM_SLIDE_BACKGROUND_TYPE" val="navigation"/>
  <p:tag name="KSO_WM_SLIDE_BK_DARK_LIGHT" val="2"/>
</p:tagLst>
</file>

<file path=ppt/tags/tag17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7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SUBTYPE" val="h"/>
  <p:tag name="KSO_WM_UNIT_TYPE" val="i"/>
  <p:tag name="KSO_WM_UNIT_INDEX" val="1"/>
  <p:tag name="KSO_WM_UNIT_ID" val="_18*i*1"/>
  <p:tag name="KSO_WM_UNIT_BK_DARK_LIGHT" val="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7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1"/>
  <p:tag name="KSO_WM_UNIT_ID" val="_18*i*1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7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TYPE" val="i"/>
  <p:tag name="KSO_WM_UNIT_INDEX" val="2"/>
  <p:tag name="KSO_WM_UNIT_ID" val="_18*i*2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7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7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7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7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8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UNIT_HIGHLIGHT" val="0"/>
  <p:tag name="KSO_WM_UNIT_COMPATIBLE" val="0"/>
  <p:tag name="KSO_WM_UNIT_DIAGRAM_ISNUMVISUAL" val="0"/>
  <p:tag name="KSO_WM_UNIT_DIAGRAM_ISREFERUNIT" val="0"/>
  <p:tag name="KSO_WM_UNIT_ID" val="_18**"/>
  <p:tag name="KSO_WM_UNIT_LAYERLEVEL" val="1"/>
  <p:tag name="KSO_WM_TAG_VERSION" val="1.0"/>
  <p:tag name="KSO_WM_BEAUTIFY_FLAG" val="#wm#"/>
  <p:tag name="KSO_WM_SLIDE_BACKGROUND_TYPE" val="belt"/>
  <p:tag name="KSO_WM_SLIDE_BK_DARK_LIGHT" val="2"/>
</p:tagLst>
</file>

<file path=ppt/tags/tag18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77097"/>
</p:tagLst>
</file>

<file path=ppt/tags/tag18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KSO_WM_TEMPLATE_CATEGORY" val="custom"/>
  <p:tag name="KSO_WM_TEMPLATE_INDEX" val="20177097"/>
</p:tagLst>
</file>

<file path=ppt/theme/theme1.xml><?xml version="1.0" encoding="utf-8"?>
<a:theme xmlns:a="http://schemas.openxmlformats.org/drawingml/2006/main" name="1_Office 主题​​">
  <a:themeElements>
    <a:clrScheme name="自定义 2">
      <a:dk1>
        <a:srgbClr val="000000"/>
      </a:dk1>
      <a:lt1>
        <a:srgbClr val="FFFFFF"/>
      </a:lt1>
      <a:dk2>
        <a:srgbClr val="ADC8D1"/>
      </a:dk2>
      <a:lt2>
        <a:srgbClr val="EBEBEA"/>
      </a:lt2>
      <a:accent1>
        <a:srgbClr val="2C5083"/>
      </a:accent1>
      <a:accent2>
        <a:srgbClr val="607EB6"/>
      </a:accent2>
      <a:accent3>
        <a:srgbClr val="6F61B3"/>
      </a:accent3>
      <a:accent4>
        <a:srgbClr val="8557A7"/>
      </a:accent4>
      <a:accent5>
        <a:srgbClr val="9F4F7D"/>
      </a:accent5>
      <a:accent6>
        <a:srgbClr val="A14D59"/>
      </a:accent6>
      <a:hlink>
        <a:srgbClr val="495ABF"/>
      </a:hlink>
      <a:folHlink>
        <a:srgbClr val="725E82"/>
      </a:folHlink>
    </a:clrScheme>
    <a:fontScheme name="自定义 9">
      <a:majorFont>
        <a:latin typeface="Arial"/>
        <a:ea typeface="微软雅黑"/>
        <a:cs typeface=""/>
      </a:majorFont>
      <a:minorFont>
        <a:latin typeface="Arial"/>
        <a:ea typeface="微软雅黑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1785</TotalTime>
  <Words>708</Words>
  <Application>Microsoft Office PowerPoint</Application>
  <PresentationFormat>宽屏</PresentationFormat>
  <Paragraphs>49</Paragraphs>
  <Slides>11</Slides>
  <Notes>7</Notes>
  <HiddenSlides>0</HiddenSlides>
  <MMClips>0</MMClips>
  <ScaleCrop>false</ScaleCrop>
  <HeadingPairs>
    <vt:vector size="6" baseType="variant">
      <vt:variant>
        <vt:lpstr>已用的字体</vt:lpstr>
      </vt:variant>
      <vt:variant>
        <vt:i4>11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11</vt:i4>
      </vt:variant>
    </vt:vector>
  </HeadingPairs>
  <TitlesOfParts>
    <vt:vector size="23" baseType="lpstr">
      <vt:lpstr>(使用中文字体)</vt:lpstr>
      <vt:lpstr>方正粗黑宋简体</vt:lpstr>
      <vt:lpstr>汉仪尚巍手书W</vt:lpstr>
      <vt:lpstr>黑体</vt:lpstr>
      <vt:lpstr>华文宋体</vt:lpstr>
      <vt:lpstr>隶书</vt:lpstr>
      <vt:lpstr>宋体</vt:lpstr>
      <vt:lpstr>微软雅黑</vt:lpstr>
      <vt:lpstr>arial</vt:lpstr>
      <vt:lpstr>arial</vt:lpstr>
      <vt:lpstr>Calibri</vt:lpstr>
      <vt:lpstr>1_Office 主题​​</vt:lpstr>
      <vt:lpstr>PowerPoint 演示文稿</vt:lpstr>
      <vt:lpstr>PowerPoint 演示文稿</vt:lpstr>
      <vt:lpstr>作者描绘了几幅故都秋的图景？分别找出对应秋景图。</vt:lpstr>
      <vt:lpstr>细读文本</vt:lpstr>
      <vt:lpstr>小组合作探究其它四幅画面，每个小组探究其中一幅，合作交流后每组派一名代表展示自己组的探究成果。</vt:lpstr>
      <vt:lpstr>小结技巧</vt:lpstr>
      <vt:lpstr>思考：文本中最能触动你的句子，感悟文章主题？</vt:lpstr>
      <vt:lpstr>PowerPoint 演示文稿</vt:lpstr>
      <vt:lpstr>PowerPoint 演示文稿</vt:lpstr>
      <vt:lpstr>审美价值和实用价值</vt:lpstr>
      <vt:lpstr>谢谢大家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dc:creator>Administrator</dc:creator>
  <cp:lastModifiedBy>MT</cp:lastModifiedBy>
  <cp:revision>305</cp:revision>
  <dcterms:created xsi:type="dcterms:W3CDTF">2015-05-05T08:02:00Z</dcterms:created>
  <dcterms:modified xsi:type="dcterms:W3CDTF">2020-01-14T13:18:31Z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2052-11.1.0.9175</vt:lpwstr>
  </property>
</Properties>
</file>