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5" r:id="rId3"/>
    <p:sldId id="257" r:id="rId4"/>
    <p:sldId id="276" r:id="rId5"/>
    <p:sldId id="260" r:id="rId6"/>
    <p:sldId id="258" r:id="rId7"/>
    <p:sldId id="265" r:id="rId8"/>
    <p:sldId id="277" r:id="rId9"/>
    <p:sldId id="259" r:id="rId10"/>
    <p:sldId id="266" r:id="rId11"/>
    <p:sldId id="267" r:id="rId12"/>
    <p:sldId id="261" r:id="rId13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00"/>
    <a:srgbClr val="00CC66"/>
    <a:srgbClr val="33CC3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1909" autoAdjust="0"/>
    <p:restoredTop sz="94660"/>
  </p:normalViewPr>
  <p:slideViewPr>
    <p:cSldViewPr>
      <p:cViewPr varScale="1">
        <p:scale>
          <a:sx n="64" d="100"/>
          <a:sy n="64" d="100"/>
        </p:scale>
        <p:origin x="-1480" y="-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064D1B1-23BF-4737-A284-46C5FA650BA7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6B0798-F2AB-415F-873E-8F9B6EBDCB78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3B5286-848C-47E2-B69F-7CD460E2E803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21D5EF3-1667-47E8-A974-3C3910F45C03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8D118F7-B4F6-4E23-9AF2-84CA6B395884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EF9B27-91DE-49A7-A5AA-77F771466B1E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586C1A2-6CB9-4B91-B9C9-912B0291709D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75B5EFA-78FD-41C2-B81F-3CE082C51EB4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E95E034-0C52-4BB9-A236-FF5CA02E014B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BF76419-1795-4CC2-BA27-905206C0E73A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9031AC3-FC51-4089-A46E-AAC28717A5A1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53E08BDE-84C8-4FC1-80AF-DFFB4E35050E}" type="slidenum">
              <a:rPr lang="en-US" altLang="zh-CN"/>
              <a:pPr/>
              <a:t>‹#›</a:t>
            </a:fld>
            <a:endParaRPr lang="en-US" altLang="zh-CN"/>
          </a:p>
        </p:txBody>
      </p:sp>
      <p:pic>
        <p:nvPicPr>
          <p:cNvPr id="1031" name="Picture 7" descr="33"/>
          <p:cNvPicPr>
            <a:picLocks noChangeAspect="1" noChangeArrowheads="1"/>
          </p:cNvPicPr>
          <p:nvPr userDrawn="1"/>
        </p:nvPicPr>
        <p:blipFill>
          <a:blip r:embed="rId13"/>
          <a:srcRect/>
          <a:stretch>
            <a:fillRect/>
          </a:stretch>
        </p:blipFill>
        <p:spPr bwMode="auto">
          <a:xfrm>
            <a:off x="0" y="6350"/>
            <a:ext cx="9144000" cy="6845300"/>
          </a:xfrm>
          <a:prstGeom prst="rect">
            <a:avLst/>
          </a:prstGeom>
          <a:noFill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12" Type="http://schemas.openxmlformats.org/officeDocument/2006/relationships/image" Target="../media/image14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11" Type="http://schemas.openxmlformats.org/officeDocument/2006/relationships/image" Target="../media/image13.png"/><Relationship Id="rId5" Type="http://schemas.openxmlformats.org/officeDocument/2006/relationships/image" Target="../media/image7.png"/><Relationship Id="rId10" Type="http://schemas.openxmlformats.org/officeDocument/2006/relationships/image" Target="../media/image12.png"/><Relationship Id="rId4" Type="http://schemas.openxmlformats.org/officeDocument/2006/relationships/image" Target="../media/image6.png"/><Relationship Id="rId9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6" name="Picture 6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36111" t="24890" r="31667" b="45776"/>
          <a:stretch>
            <a:fillRect/>
          </a:stretch>
        </p:blipFill>
        <p:spPr bwMode="auto">
          <a:xfrm>
            <a:off x="1371600" y="1066800"/>
            <a:ext cx="6781800" cy="3859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80" name="Picture 4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C5D8FA"/>
              </a:clrFrom>
              <a:clrTo>
                <a:srgbClr val="C5D8FA">
                  <a:alpha val="0"/>
                </a:srgbClr>
              </a:clrTo>
            </a:clrChange>
          </a:blip>
          <a:srcRect l="43889" t="45334" r="40556" b="49333"/>
          <a:stretch>
            <a:fillRect/>
          </a:stretch>
        </p:blipFill>
        <p:spPr bwMode="auto">
          <a:xfrm>
            <a:off x="1676400" y="2209800"/>
            <a:ext cx="6172200" cy="1322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52" name="Picture 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" y="0"/>
            <a:ext cx="8686800" cy="681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154" name="Picture 1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77000" y="152400"/>
            <a:ext cx="228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155" name="Picture 1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7200" y="228600"/>
            <a:ext cx="2514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156" name="Picture 1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191000" y="381000"/>
            <a:ext cx="2286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157" name="Picture 13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495800" y="6248400"/>
            <a:ext cx="2286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158" name="Picture 14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1981200"/>
            <a:ext cx="2362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159" name="Picture 15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248400" y="1981200"/>
            <a:ext cx="25908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160" name="Picture 16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3581400" y="2209800"/>
            <a:ext cx="23622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161" name="Picture 17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304800" y="4152900"/>
            <a:ext cx="2362200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162" name="Picture 18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4724400" y="5181600"/>
            <a:ext cx="27432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163" name="Picture 19"/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1219200" y="6019800"/>
            <a:ext cx="2667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17" name="Picture 1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8100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5618" name="Picture 1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38200" y="1447800"/>
            <a:ext cx="8077200" cy="5243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5619" name="Picture 19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429000" y="5181600"/>
            <a:ext cx="35052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5620" name="Picture 20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943600" y="5791200"/>
            <a:ext cx="25908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1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28800" y="1981200"/>
            <a:ext cx="5791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5" name="Picture 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81000"/>
            <a:ext cx="9144000" cy="594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176" name="Picture 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" y="533400"/>
            <a:ext cx="2057400" cy="728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177" name="Picture 9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52600" y="1295400"/>
            <a:ext cx="28956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2" name="Picture 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55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8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3400" y="1066800"/>
            <a:ext cx="8229600" cy="487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9" name="Picture 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19400" y="2057400"/>
            <a:ext cx="3962400" cy="132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7" name="Picture 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2400"/>
            <a:ext cx="9144000" cy="5668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5368" name="Picture 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191000" y="2438400"/>
            <a:ext cx="1981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5370" name="Picture 10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09600" y="914400"/>
            <a:ext cx="259080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5371" name="Picture 11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934200" y="1981200"/>
            <a:ext cx="1143000" cy="3276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5372" name="AutoShape 12"/>
          <p:cNvSpPr>
            <a:spLocks noChangeArrowheads="1"/>
          </p:cNvSpPr>
          <p:nvPr/>
        </p:nvSpPr>
        <p:spPr bwMode="auto">
          <a:xfrm>
            <a:off x="5410200" y="3886200"/>
            <a:ext cx="1219200" cy="533400"/>
          </a:xfrm>
          <a:prstGeom prst="rightArrow">
            <a:avLst>
              <a:gd name="adj1" fmla="val 50000"/>
              <a:gd name="adj2" fmla="val 5714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9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76400" y="2057400"/>
            <a:ext cx="5943600" cy="1785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5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46" name="Pictur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2000" y="6400800"/>
            <a:ext cx="3352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49" name="Picture 9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81000" y="762000"/>
            <a:ext cx="25908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50" name="Picture 10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990600" y="5181600"/>
            <a:ext cx="25146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216</TotalTime>
  <Words>0</Words>
  <Application>Microsoft PowerPoint</Application>
  <PresentationFormat>全屏显示(4:3)</PresentationFormat>
  <Paragraphs>0</Paragraphs>
  <Slides>12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12</vt:i4>
      </vt:variant>
    </vt:vector>
  </HeadingPairs>
  <TitlesOfParts>
    <vt:vector size="15" baseType="lpstr">
      <vt:lpstr>Arial</vt:lpstr>
      <vt:lpstr>宋体</vt:lpstr>
      <vt:lpstr>默认设计模板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Administrator</dc:creator>
  <cp:lastModifiedBy>WIN</cp:lastModifiedBy>
  <cp:revision>20</cp:revision>
  <cp:lastPrinted>1601-01-01T00:00:00Z</cp:lastPrinted>
  <dcterms:created xsi:type="dcterms:W3CDTF">1601-01-01T00:00:00Z</dcterms:created>
  <dcterms:modified xsi:type="dcterms:W3CDTF">2019-01-15T04:51:11Z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