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7" r:id="rId2"/>
  </p:sldMasterIdLst>
  <p:notesMasterIdLst>
    <p:notesMasterId r:id="rId6"/>
  </p:notesMasterIdLst>
  <p:sldIdLst>
    <p:sldId id="256" r:id="rId3"/>
    <p:sldId id="26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3C435-94E9-4AE0-9B7D-ED3AB5ACF71F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48E97-0BDB-4693-8C7E-31DC21345F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945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1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34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6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5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6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5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47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16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5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2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402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1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40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10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70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017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5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6755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956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2082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6076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1111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589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6051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5643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65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077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2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3BB705-2E87-40E0-982D-06870B96F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5</a:t>
            </a:r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课作业讲评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7CEF35-E786-4840-BDB0-8EC163D8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79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206358"/>
          </a:xfrm>
        </p:spPr>
        <p:txBody>
          <a:bodyPr>
            <a:noAutofit/>
          </a:bodyPr>
          <a:lstStyle/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P40-6(1)</a:t>
            </a:r>
            <a:r>
              <a:rPr lang="zh-CN" altLang="en-US" sz="26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材料一中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的王东和陈宁还能做好朋友吗？王东应该怎么办？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能。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因为真正的朋友应该坦诚相待，相互理解。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王东可以继续帮助陈宁复习功课，但要和陈宁约定好时间，不能耽误了自己的学习，让父母担心。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6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从交友方面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指出</a:t>
            </a:r>
            <a:r>
              <a:rPr lang="zh-CN" altLang="en-US" sz="26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材料二中孙某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最后走上违法犯罪道路的原因。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①孙某没有做到慎重交友。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②与朋友交往中没有坚持原则。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6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结合材料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，说说我们怎样才能获得真正的友谊。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答：①我们需要用心去关怀对方。</a:t>
            </a: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②需要学会尊重对方。</a:t>
            </a: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③需要学会正确处理冲突。</a:t>
            </a: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④需要学会正确对待交友中受到的伤害。</a:t>
            </a: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⑤我们要学会同多数人和睦相处，对所有人以诚相待。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⑥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还要坚持原则，不能不加</a:t>
            </a:r>
            <a:r>
              <a:rPr lang="zh-CN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分辨地为朋友做任何事。</a:t>
            </a:r>
            <a:r>
              <a:rPr lang="en-US" altLang="zh-CN" b="1" dirty="0">
                <a:solidFill>
                  <a:srgbClr val="00B050"/>
                </a:solidFill>
              </a:rPr>
              <a:t>P51</a:t>
            </a:r>
            <a:r>
              <a:rPr lang="zh-CN" altLang="zh-CN" b="1" dirty="0">
                <a:solidFill>
                  <a:srgbClr val="00B050"/>
                </a:solidFill>
              </a:rPr>
              <a:t>—</a:t>
            </a:r>
            <a:r>
              <a:rPr lang="en-US" altLang="zh-CN" b="1" dirty="0">
                <a:solidFill>
                  <a:srgbClr val="00B050"/>
                </a:solidFill>
              </a:rPr>
              <a:t>53</a:t>
            </a:r>
            <a:endParaRPr lang="zh-CN" altLang="zh-CN" sz="26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606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086CB6-BF85-4BDE-AD1F-78073BC9B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291" y="154112"/>
            <a:ext cx="8846048" cy="6626832"/>
          </a:xfrm>
        </p:spPr>
        <p:txBody>
          <a:bodyPr>
            <a:noAutofit/>
          </a:bodyPr>
          <a:lstStyle/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P42-6(1)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请你根据</a:t>
            </a:r>
            <a:r>
              <a:rPr lang="zh-CN" altLang="en-US" sz="24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上述材料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说说网上交往有何利弊。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200" b="1" dirty="0">
                <a:latin typeface="楷体" panose="02010609060101010101" pitchFamily="49" charset="-122"/>
                <a:ea typeface="楷体" panose="02010609060101010101" pitchFamily="49" charset="-122"/>
              </a:rPr>
              <a:t>①网上交往具有虚拟、平等、自主等特点，它超越时空限制，开辟了人际交往的新通道，让我们有更多机会结交新的伙伴，拓展交往圈。</a:t>
            </a: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200" b="1" dirty="0">
                <a:latin typeface="楷体" panose="02010609060101010101" pitchFamily="49" charset="-122"/>
                <a:ea typeface="楷体" panose="02010609060101010101" pitchFamily="49" charset="-122"/>
              </a:rPr>
              <a:t>②互联网开启了通往世界的又一个窗口，但有时却关闭了与他人沟通的心灵之门。</a:t>
            </a: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200" b="1" dirty="0">
                <a:latin typeface="楷体" panose="02010609060101010101" pitchFamily="49" charset="-122"/>
                <a:ea typeface="楷体" panose="02010609060101010101" pitchFamily="49" charset="-122"/>
              </a:rPr>
              <a:t>③网上交往可以满足我们的一些心理需要，但虚拟的交往难以触摸到生活中的真实。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b="1" dirty="0">
                <a:solidFill>
                  <a:srgbClr val="00B050"/>
                </a:solidFill>
              </a:rPr>
              <a:t>P55</a:t>
            </a:r>
            <a:endParaRPr lang="zh-CN" altLang="en-US" sz="24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如何才能消除人与人之间</a:t>
            </a:r>
            <a:r>
              <a:rPr lang="zh-CN" altLang="en-US" sz="24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因手机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产生的冷漠，建立良好的人际关系？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5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我们不能只停留在虚拟世界中，我们要学会在现实中与同伴交往，增加真实而贴近的感受，为友谊奠定可靠的基础。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5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②建立友谊，需要开放自己，持续的行动。</a:t>
            </a:r>
          </a:p>
          <a:p>
            <a:pPr marL="0" indent="0" algn="just">
              <a:lnSpc>
                <a:spcPts val="25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③呵护友谊，需要用心去关怀对方，学会尊重对方，学会正确处理冲突，学会正确对待交友中受到的伤害。</a:t>
            </a:r>
          </a:p>
          <a:p>
            <a:pPr marL="0" indent="0" algn="just">
              <a:lnSpc>
                <a:spcPts val="25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⑤我们要学会同多数人和睦相处，对所有人以诚相待。</a:t>
            </a:r>
            <a:r>
              <a:rPr lang="en-US" altLang="zh-CN" b="1" dirty="0">
                <a:solidFill>
                  <a:srgbClr val="00B050"/>
                </a:solidFill>
              </a:rPr>
              <a:t>P51</a:t>
            </a:r>
            <a:r>
              <a:rPr lang="zh-CN" altLang="zh-CN" b="1" dirty="0">
                <a:solidFill>
                  <a:srgbClr val="00B050"/>
                </a:solidFill>
              </a:rPr>
              <a:t>—</a:t>
            </a:r>
            <a:r>
              <a:rPr lang="en-US" altLang="zh-CN" b="1" dirty="0">
                <a:solidFill>
                  <a:srgbClr val="00B050"/>
                </a:solidFill>
              </a:rPr>
              <a:t>53</a:t>
            </a:r>
            <a:endParaRPr lang="zh-CN" altLang="en-US" sz="24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400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微信几乎成了“危信”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。生活在网络世界的我们，应该如何加强自我保护？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我们使用微信时要有自我保护意识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②对陌生人的邀请，不轻易接受。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③对个人的家庭住址、经济状况、联系方式等，要注意保密。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24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④遇到问题时，要学会求助。</a:t>
            </a:r>
            <a:r>
              <a:rPr lang="en-US" altLang="zh-CN" b="1" dirty="0">
                <a:solidFill>
                  <a:srgbClr val="00B050"/>
                </a:solidFill>
              </a:rPr>
              <a:t>P56</a:t>
            </a:r>
            <a:r>
              <a:rPr lang="zh-CN" altLang="zh-CN" b="1" dirty="0">
                <a:solidFill>
                  <a:srgbClr val="00B050"/>
                </a:solidFill>
              </a:rPr>
              <a:t>—</a:t>
            </a:r>
            <a:r>
              <a:rPr lang="en-US" altLang="zh-CN" b="1" dirty="0">
                <a:solidFill>
                  <a:srgbClr val="00B050"/>
                </a:solidFill>
              </a:rPr>
              <a:t>58</a:t>
            </a:r>
            <a:endParaRPr lang="en-US" altLang="zh-CN" sz="24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44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397</TotalTime>
  <Words>483</Words>
  <Application>Microsoft Office PowerPoint</Application>
  <PresentationFormat>全屏显示(4:3)</PresentationFormat>
  <Paragraphs>30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3" baseType="lpstr">
      <vt:lpstr>等线</vt:lpstr>
      <vt:lpstr>华文琥珀</vt:lpstr>
      <vt:lpstr>华文中宋</vt:lpstr>
      <vt:lpstr>楷体</vt:lpstr>
      <vt:lpstr>Arial</vt:lpstr>
      <vt:lpstr>Calibri</vt:lpstr>
      <vt:lpstr>Calibri Light</vt:lpstr>
      <vt:lpstr>Tw Cen MT</vt:lpstr>
      <vt:lpstr>水滴</vt:lpstr>
      <vt:lpstr>Office 主题</vt:lpstr>
      <vt:lpstr>第5课作业讲评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第1-2课作业讲评</dc:title>
  <dc:creator>cheng yao</dc:creator>
  <cp:lastModifiedBy>cheng yao</cp:lastModifiedBy>
  <cp:revision>38</cp:revision>
  <dcterms:created xsi:type="dcterms:W3CDTF">2020-09-25T05:25:23Z</dcterms:created>
  <dcterms:modified xsi:type="dcterms:W3CDTF">2021-01-21T01:00:51Z</dcterms:modified>
</cp:coreProperties>
</file>