
<file path=[Content_Types].xml><?xml version="1.0" encoding="utf-8"?>
<Types xmlns="http://schemas.openxmlformats.org/package/2006/content-types">
  <Default Extension="jpeg" ContentType="image/jpeg"/>
  <Default Extension="JPG" ContentType="image/.jpg"/>
  <Default Extension="vml" ContentType="application/vnd.openxmlformats-officedocument.vmlDrawing"/>
  <Default Extension="bin" ContentType="application/vnd.openxmlformats-officedocument.oleObject"/>
  <Default Extension="png" ContentType="image/png"/>
  <Default Extension="emf" ContentType="image/x-e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>
  <p:sldMasterIdLst>
    <p:sldMasterId id="2147483648" r:id="rId1"/>
    <p:sldMasterId id="2147483660" r:id="rId3"/>
  </p:sldMasterIdLst>
  <p:notesMasterIdLst>
    <p:notesMasterId r:id="rId23"/>
  </p:notesMasterIdLst>
  <p:sldIdLst>
    <p:sldId id="2224" r:id="rId4"/>
    <p:sldId id="2497" r:id="rId5"/>
    <p:sldId id="2619" r:id="rId6"/>
    <p:sldId id="2556" r:id="rId7"/>
    <p:sldId id="2660" r:id="rId8"/>
    <p:sldId id="2661" r:id="rId9"/>
    <p:sldId id="2662" r:id="rId10"/>
    <p:sldId id="2681" r:id="rId11"/>
    <p:sldId id="2682" r:id="rId12"/>
    <p:sldId id="2683" r:id="rId13"/>
    <p:sldId id="2671" r:id="rId14"/>
    <p:sldId id="2672" r:id="rId15"/>
    <p:sldId id="2673" r:id="rId16"/>
    <p:sldId id="2674" r:id="rId17"/>
    <p:sldId id="2675" r:id="rId18"/>
    <p:sldId id="2676" r:id="rId19"/>
    <p:sldId id="2677" r:id="rId20"/>
    <p:sldId id="2652" r:id="rId21"/>
    <p:sldId id="1385" r:id="rId22"/>
  </p:sldIdLst>
  <p:sldSz cx="12190730" cy="6858000"/>
  <p:notesSz cx="6858000" cy="9144000"/>
  <p:defaultTextStyle>
    <a:defPPr>
      <a:defRPr lang="zh-CN"/>
    </a:defPPr>
    <a:lvl1pPr marL="0" lvl="0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sz="3200" b="1" i="0" u="none" kern="1200" baseline="0">
        <a:solidFill>
          <a:srgbClr val="FF0000"/>
        </a:solidFill>
        <a:latin typeface="Times New Roman" panose="02020603050405020304" pitchFamily="18" charset="0"/>
        <a:ea typeface="楷体" panose="02010609060101010101" pitchFamily="49" charset="-122"/>
        <a:cs typeface="+mn-cs"/>
      </a:defRPr>
    </a:lvl1pPr>
    <a:lvl2pPr marL="457200" lvl="1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sz="3200" b="1" i="0" u="none" kern="1200" baseline="0">
        <a:solidFill>
          <a:srgbClr val="FF0000"/>
        </a:solidFill>
        <a:latin typeface="Times New Roman" panose="02020603050405020304" pitchFamily="18" charset="0"/>
        <a:ea typeface="楷体" panose="02010609060101010101" pitchFamily="49" charset="-122"/>
        <a:cs typeface="+mn-cs"/>
      </a:defRPr>
    </a:lvl2pPr>
    <a:lvl3pPr marL="914400" lvl="2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sz="3200" b="1" i="0" u="none" kern="1200" baseline="0">
        <a:solidFill>
          <a:srgbClr val="FF0000"/>
        </a:solidFill>
        <a:latin typeface="Times New Roman" panose="02020603050405020304" pitchFamily="18" charset="0"/>
        <a:ea typeface="楷体" panose="02010609060101010101" pitchFamily="49" charset="-122"/>
        <a:cs typeface="+mn-cs"/>
      </a:defRPr>
    </a:lvl3pPr>
    <a:lvl4pPr marL="1371600" lvl="3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sz="3200" b="1" i="0" u="none" kern="1200" baseline="0">
        <a:solidFill>
          <a:srgbClr val="FF0000"/>
        </a:solidFill>
        <a:latin typeface="Times New Roman" panose="02020603050405020304" pitchFamily="18" charset="0"/>
        <a:ea typeface="楷体" panose="02010609060101010101" pitchFamily="49" charset="-122"/>
        <a:cs typeface="+mn-cs"/>
      </a:defRPr>
    </a:lvl4pPr>
    <a:lvl5pPr marL="1828800" lvl="4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sz="3200" b="1" i="0" u="none" kern="1200" baseline="0">
        <a:solidFill>
          <a:srgbClr val="FF0000"/>
        </a:solidFill>
        <a:latin typeface="Times New Roman" panose="02020603050405020304" pitchFamily="18" charset="0"/>
        <a:ea typeface="楷体" panose="02010609060101010101" pitchFamily="49" charset="-122"/>
        <a:cs typeface="+mn-cs"/>
      </a:defRPr>
    </a:lvl5pPr>
    <a:lvl6pPr marL="2286000" lvl="5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sz="3200" b="1" i="0" u="none" kern="1200" baseline="0">
        <a:solidFill>
          <a:srgbClr val="FF0000"/>
        </a:solidFill>
        <a:latin typeface="Times New Roman" panose="02020603050405020304" pitchFamily="18" charset="0"/>
        <a:ea typeface="楷体" panose="02010609060101010101" pitchFamily="49" charset="-122"/>
        <a:cs typeface="+mn-cs"/>
      </a:defRPr>
    </a:lvl6pPr>
    <a:lvl7pPr marL="2743200" lvl="6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sz="3200" b="1" i="0" u="none" kern="1200" baseline="0">
        <a:solidFill>
          <a:srgbClr val="FF0000"/>
        </a:solidFill>
        <a:latin typeface="Times New Roman" panose="02020603050405020304" pitchFamily="18" charset="0"/>
        <a:ea typeface="楷体" panose="02010609060101010101" pitchFamily="49" charset="-122"/>
        <a:cs typeface="+mn-cs"/>
      </a:defRPr>
    </a:lvl7pPr>
    <a:lvl8pPr marL="3200400" lvl="7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sz="3200" b="1" i="0" u="none" kern="1200" baseline="0">
        <a:solidFill>
          <a:srgbClr val="FF0000"/>
        </a:solidFill>
        <a:latin typeface="Times New Roman" panose="02020603050405020304" pitchFamily="18" charset="0"/>
        <a:ea typeface="楷体" panose="02010609060101010101" pitchFamily="49" charset="-122"/>
        <a:cs typeface="+mn-cs"/>
      </a:defRPr>
    </a:lvl8pPr>
    <a:lvl9pPr marL="3657600" lvl="8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sz="3200" b="1" i="0" u="none" kern="1200" baseline="0">
        <a:solidFill>
          <a:srgbClr val="FF0000"/>
        </a:solidFill>
        <a:latin typeface="Times New Roman" panose="02020603050405020304" pitchFamily="18" charset="0"/>
        <a:ea typeface="楷体" panose="02010609060101010101" pitchFamily="49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3399"/>
    <a:srgbClr val="5F5F5F"/>
    <a:srgbClr val="FF0000"/>
    <a:srgbClr val="004B88"/>
    <a:srgbClr val="1BBBEF"/>
    <a:srgbClr val="008000"/>
    <a:srgbClr val="218FA0"/>
    <a:srgbClr val="2B7BA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620"/>
    <p:restoredTop sz="91098"/>
  </p:normalViewPr>
  <p:slideViewPr>
    <p:cSldViewPr snapToObjects="1" showGuides="1">
      <p:cViewPr varScale="1">
        <p:scale>
          <a:sx n="88" d="100"/>
          <a:sy n="88" d="100"/>
        </p:scale>
        <p:origin x="-132" y="-102"/>
      </p:cViewPr>
      <p:guideLst>
        <p:guide orient="horz" pos="2160"/>
        <p:guide pos="3809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 showFormatting="0">
    <p:cViewPr>
      <p:scale>
        <a:sx n="66" d="100"/>
        <a:sy n="66" d="100"/>
      </p:scale>
      <p:origin x="0" y="0"/>
    </p:cViewPr>
  </p:sorterViewPr>
  <p:gridSpacing cx="216028" cy="21602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slide" Target="slides/slide1.xml"/><Relationship Id="rId3" Type="http://schemas.openxmlformats.org/officeDocument/2006/relationships/slideMaster" Target="slideMasters/slideMaster2.xml"/><Relationship Id="rId26" Type="http://schemas.openxmlformats.org/officeDocument/2006/relationships/tableStyles" Target="tableStyles.xml"/><Relationship Id="rId25" Type="http://schemas.openxmlformats.org/officeDocument/2006/relationships/viewProps" Target="viewProps.xml"/><Relationship Id="rId24" Type="http://schemas.openxmlformats.org/officeDocument/2006/relationships/presProps" Target="presProps.xml"/><Relationship Id="rId23" Type="http://schemas.openxmlformats.org/officeDocument/2006/relationships/notesMaster" Target="notesMasters/notesMaster1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image" Target="../media/image11.emf"/><Relationship Id="rId1" Type="http://schemas.openxmlformats.org/officeDocument/2006/relationships/image" Target="../media/image10.emf"/></Relationships>
</file>

<file path=ppt/drawings/_rels/vmlDrawing7.v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image" Target="../media/image13.emf"/></Relationships>
</file>

<file path=ppt/drawings/_rels/vmlDrawing8.vml.rels><?xml version="1.0" encoding="UTF-8" standalone="yes"?>
<Relationships xmlns="http://schemas.openxmlformats.org/package/2006/relationships"><Relationship Id="rId2" Type="http://schemas.openxmlformats.org/officeDocument/2006/relationships/image" Target="../media/image16.emf"/><Relationship Id="rId1" Type="http://schemas.openxmlformats.org/officeDocument/2006/relationships/image" Target="../media/image15.emf"/></Relationships>
</file>

<file path=ppt/drawings/_rels/vmlDrawing9.vml.rels><?xml version="1.0" encoding="UTF-8" standalone="yes"?>
<Relationships xmlns="http://schemas.openxmlformats.org/package/2006/relationships"><Relationship Id="rId2" Type="http://schemas.openxmlformats.org/officeDocument/2006/relationships/image" Target="../media/image18.emf"/><Relationship Id="rId1" Type="http://schemas.openxmlformats.org/officeDocument/2006/relationships/image" Target="../media/image17.e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e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1.emf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emf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3.emf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4.emf"/></Relationships>
</file>

<file path=ppt/drawings/_rels/vmlDrawing1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5.emf"/></Relationships>
</file>

<file path=ppt/drawings/_rels/vmlDrawing16.vml.rels><?xml version="1.0" encoding="UTF-8" standalone="yes"?>
<Relationships xmlns="http://schemas.openxmlformats.org/package/2006/relationships"><Relationship Id="rId2" Type="http://schemas.openxmlformats.org/officeDocument/2006/relationships/image" Target="../media/image27.emf"/><Relationship Id="rId1" Type="http://schemas.openxmlformats.org/officeDocument/2006/relationships/image" Target="../media/image26.emf"/></Relationships>
</file>

<file path=ppt/drawings/_rels/vmlDrawing17.vml.rels><?xml version="1.0" encoding="UTF-8" standalone="yes"?>
<Relationships xmlns="http://schemas.openxmlformats.org/package/2006/relationships"><Relationship Id="rId1" Type="http://schemas.openxmlformats.org/officeDocument/2006/relationships/image" Target="../media/image28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3074" name="页眉占位符 3073"/>
          <p:cNvSpPr/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 eaLnBrk="1" hangingPunct="1"/>
            <a:endParaRPr lang="zh-CN" altLang="x-none" sz="1200" b="0" dirty="0">
              <a:ea typeface="宋体" panose="02010600030101010101" pitchFamily="2" charset="-122"/>
            </a:endParaRPr>
          </a:p>
        </p:txBody>
      </p:sp>
      <p:sp>
        <p:nvSpPr>
          <p:cNvPr id="3075" name="日期占位符 3074"/>
          <p:cNvSpPr/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 algn="r" eaLnBrk="1" hangingPunct="1"/>
            <a:endParaRPr lang="zh-CN" altLang="x-none" sz="1200" b="0" dirty="0">
              <a:ea typeface="宋体" panose="02010600030101010101" pitchFamily="2" charset="-122"/>
            </a:endParaRPr>
          </a:p>
        </p:txBody>
      </p:sp>
      <p:sp>
        <p:nvSpPr>
          <p:cNvPr id="3076" name="幻灯片图像占位符 3075"/>
          <p:cNvSpPr>
            <a:spLocks noRo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9525">
            <a:noFill/>
          </a:ln>
        </p:spPr>
      </p:sp>
      <p:sp>
        <p:nvSpPr>
          <p:cNvPr id="3077" name="文本占位符 3076"/>
          <p:cNvSpPr>
            <a:spLocks noRot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lvl="0"/>
            <a:r>
              <a:rPr lang="en-US" altLang="zh-CN" dirty="0"/>
              <a:t>Click to edit Master text styles</a:t>
            </a:r>
            <a:endParaRPr lang="en-US" altLang="zh-CN" dirty="0"/>
          </a:p>
          <a:p>
            <a:pPr lvl="1"/>
            <a:r>
              <a:rPr lang="en-US" altLang="zh-CN" dirty="0"/>
              <a:t>Second level</a:t>
            </a:r>
            <a:endParaRPr lang="en-US" altLang="zh-CN" dirty="0"/>
          </a:p>
          <a:p>
            <a:pPr lvl="2"/>
            <a:r>
              <a:rPr lang="en-US" altLang="zh-CN" dirty="0"/>
              <a:t>Third level</a:t>
            </a:r>
            <a:endParaRPr lang="en-US" altLang="zh-CN" dirty="0"/>
          </a:p>
          <a:p>
            <a:pPr lvl="3"/>
            <a:r>
              <a:rPr lang="en-US" altLang="zh-CN" dirty="0"/>
              <a:t>Fourth level</a:t>
            </a:r>
            <a:endParaRPr lang="en-US" altLang="zh-CN" dirty="0"/>
          </a:p>
          <a:p>
            <a:pPr lvl="4"/>
            <a:r>
              <a:rPr lang="en-US" altLang="zh-CN" dirty="0"/>
              <a:t>Fifth level</a:t>
            </a:r>
            <a:endParaRPr lang="en-US" altLang="zh-CN" dirty="0"/>
          </a:p>
        </p:txBody>
      </p:sp>
      <p:sp>
        <p:nvSpPr>
          <p:cNvPr id="3078" name="页脚占位符 3077"/>
          <p:cNvSpPr/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 eaLnBrk="1" hangingPunct="1"/>
            <a:endParaRPr lang="zh-CN" altLang="x-none" sz="1200" b="0" dirty="0">
              <a:ea typeface="宋体" panose="02010600030101010101" pitchFamily="2" charset="-122"/>
            </a:endParaRPr>
          </a:p>
        </p:txBody>
      </p:sp>
      <p:sp>
        <p:nvSpPr>
          <p:cNvPr id="3079" name="灯片编号占位符 3078"/>
          <p:cNvSpPr/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 algn="r" eaLnBrk="1" hangingPunct="1"/>
            <a:fld id="{9A0DB2DC-4C9A-4742-B13C-FB6460FD3503}" type="slidenum">
              <a:rPr lang="zh-CN" altLang="x-none" sz="1200" b="0" dirty="0">
                <a:ea typeface="宋体" panose="02010600030101010101" pitchFamily="2" charset="-122"/>
              </a:rPr>
            </a:fld>
            <a:endParaRPr lang="zh-CN" altLang="x-none" sz="1200" b="0" dirty="0">
              <a:ea typeface="宋体" panose="02010600030101010101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lvl="0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3841" y="1122363"/>
            <a:ext cx="9143048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3841" y="3602038"/>
            <a:ext cx="9143048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199765" indent="0" algn="ctr">
              <a:buNone/>
              <a:defRPr sz="1600"/>
            </a:lvl8pPr>
            <a:lvl9pPr marL="3656965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  <p:transition>
    <p:pull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 showMasterSp="0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  <p:transition>
    <p:pull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 showMasterSp="0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763" y="1709738"/>
            <a:ext cx="10514505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763" y="4589463"/>
            <a:ext cx="1051450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19976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696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  <p:transition>
    <p:pull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 showMasterSp="0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381000" y="765175"/>
            <a:ext cx="5610035" cy="7747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20016" y="765175"/>
            <a:ext cx="5610035" cy="7747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  <p:transition>
    <p:pull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 showMasterSp="0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01" y="365125"/>
            <a:ext cx="10514505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650" y="1778438"/>
            <a:ext cx="4873066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199765" indent="0">
              <a:buNone/>
              <a:defRPr sz="1800"/>
            </a:lvl8pPr>
            <a:lvl9pPr marL="3656965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650" y="2665379"/>
            <a:ext cx="4873066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286" y="1778438"/>
            <a:ext cx="4897066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199765" indent="0">
              <a:buNone/>
              <a:defRPr sz="1800"/>
            </a:lvl8pPr>
            <a:lvl9pPr marL="3656965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286" y="2665379"/>
            <a:ext cx="4897066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  <p:transition>
    <p:pull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 showMasterSp="0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  <p:transition>
    <p:pull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 showMasterSp="0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  <p:transition>
    <p:pull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 showMasterSp="0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01" y="457200"/>
            <a:ext cx="393182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2648" y="987425"/>
            <a:ext cx="6171557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01" y="2057400"/>
            <a:ext cx="393182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199765" indent="0">
              <a:buNone/>
              <a:defRPr sz="1000"/>
            </a:lvl8pPr>
            <a:lvl9pPr marL="3656965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  <p:transition>
    <p:pull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 showMasterSp="0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01" y="457200"/>
            <a:ext cx="416491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2648" y="457201"/>
            <a:ext cx="6171557" cy="5403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199765" indent="0">
              <a:buNone/>
              <a:defRPr sz="2000"/>
            </a:lvl8pPr>
            <a:lvl9pPr marL="3656965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01" y="2057400"/>
            <a:ext cx="4164915" cy="3811588"/>
          </a:xfr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199765" indent="0">
              <a:buNone/>
              <a:defRPr sz="1400"/>
            </a:lvl8pPr>
            <a:lvl9pPr marL="3656965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  <p:transition>
    <p:pull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 showMasterSp="0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  <p:transition>
    <p:pull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 showMasterSp="0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967788" y="365125"/>
            <a:ext cx="2862263" cy="5811838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381000" y="365125"/>
            <a:ext cx="8420859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  <p:transition>
    <p:pull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3841" y="1122363"/>
            <a:ext cx="9143048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3841" y="3602038"/>
            <a:ext cx="9143048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199765" indent="0" algn="ctr">
              <a:buNone/>
              <a:defRPr sz="1600"/>
            </a:lvl8pPr>
            <a:lvl9pPr marL="3656965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</p:spTree>
  </p:cSld>
  <p:clrMapOvr>
    <a:masterClrMapping/>
  </p:clrMapOvr>
  <p:transition>
    <p:pull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 showMasterSp="0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ransition>
    <p:pull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 showMasterSp="0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763" y="1709738"/>
            <a:ext cx="10514505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763" y="4589463"/>
            <a:ext cx="1051450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19976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696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  <p:transition>
    <p:pull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 showMasterSp="0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381000" y="765175"/>
            <a:ext cx="5610035" cy="5794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20016" y="765175"/>
            <a:ext cx="5610035" cy="5794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ransition>
    <p:pull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 showMasterSp="0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01" y="365125"/>
            <a:ext cx="10514505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650" y="1778438"/>
            <a:ext cx="4873066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199765" indent="0">
              <a:buNone/>
              <a:defRPr sz="1800"/>
            </a:lvl8pPr>
            <a:lvl9pPr marL="3656965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650" y="2665379"/>
            <a:ext cx="4873066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286" y="1778438"/>
            <a:ext cx="4897066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199765" indent="0">
              <a:buNone/>
              <a:defRPr sz="1800"/>
            </a:lvl8pPr>
            <a:lvl9pPr marL="3656965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286" y="2665379"/>
            <a:ext cx="4897066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ransition>
    <p:pull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 showMasterSp="0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  <p:transition>
    <p:pull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 showMasterSp="0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pull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 showMasterSp="0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01" y="457200"/>
            <a:ext cx="393182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2648" y="987425"/>
            <a:ext cx="6171557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01" y="2057400"/>
            <a:ext cx="393182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199765" indent="0">
              <a:buNone/>
              <a:defRPr sz="1000"/>
            </a:lvl8pPr>
            <a:lvl9pPr marL="3656965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  <p:transition>
    <p:pull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 showMasterSp="0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01" y="457200"/>
            <a:ext cx="416491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2648" y="457201"/>
            <a:ext cx="6171557" cy="5403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199765" indent="0">
              <a:buNone/>
              <a:defRPr sz="2000"/>
            </a:lvl8pPr>
            <a:lvl9pPr marL="3656965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01" y="2057400"/>
            <a:ext cx="4164915" cy="3811588"/>
          </a:xfr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199765" indent="0">
              <a:buNone/>
              <a:defRPr sz="1400"/>
            </a:lvl8pPr>
            <a:lvl9pPr marL="3656965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  <p:transition>
    <p:pull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 showMasterSp="0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ransition>
    <p:pull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 showMasterSp="0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967788" y="365125"/>
            <a:ext cx="2862263" cy="5811838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381000" y="365125"/>
            <a:ext cx="8420859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ransition>
    <p:pull/>
  </p:transition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8" Type="http://schemas.openxmlformats.org/officeDocument/2006/relationships/theme" Target="../theme/theme1.xml"/><Relationship Id="rId17" Type="http://schemas.openxmlformats.org/officeDocument/2006/relationships/slide" Target="../slides/slide1.xml"/><Relationship Id="rId16" Type="http://schemas.openxmlformats.org/officeDocument/2006/relationships/slide" Target="../slides/slide2.xml"/><Relationship Id="rId15" Type="http://schemas.openxmlformats.org/officeDocument/2006/relationships/image" Target="../media/image3.png"/><Relationship Id="rId14" Type="http://schemas.openxmlformats.org/officeDocument/2006/relationships/slide" Target="../slides/slide11.xml"/><Relationship Id="rId13" Type="http://schemas.openxmlformats.org/officeDocument/2006/relationships/image" Target="../media/image2.png"/><Relationship Id="rId12" Type="http://schemas.openxmlformats.org/officeDocument/2006/relationships/image" Target="../media/image1.pn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0.xml"/><Relationship Id="rId8" Type="http://schemas.openxmlformats.org/officeDocument/2006/relationships/slideLayout" Target="../slideLayouts/slideLayout19.xml"/><Relationship Id="rId7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2" Type="http://schemas.openxmlformats.org/officeDocument/2006/relationships/theme" Target="../theme/theme2.xml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1110" name="图片 1109" descr="书眉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0" y="-23812"/>
            <a:ext cx="12190413" cy="5492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109" name="图片 1108" descr="六角组合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1239500" y="-31750"/>
            <a:ext cx="655638" cy="5095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13" name="矩形 1112"/>
          <p:cNvSpPr/>
          <p:nvPr/>
        </p:nvSpPr>
        <p:spPr>
          <a:xfrm>
            <a:off x="0" y="6381750"/>
            <a:ext cx="12190413" cy="476250"/>
          </a:xfrm>
          <a:prstGeom prst="rect">
            <a:avLst/>
          </a:prstGeom>
          <a:solidFill>
            <a:srgbClr val="218FA0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46" name="直接连接符 1045"/>
          <p:cNvSpPr/>
          <p:nvPr/>
        </p:nvSpPr>
        <p:spPr>
          <a:xfrm>
            <a:off x="0" y="517525"/>
            <a:ext cx="12190413" cy="0"/>
          </a:xfrm>
          <a:prstGeom prst="line">
            <a:avLst/>
          </a:prstGeom>
          <a:ln w="3175" cap="flat" cmpd="sng">
            <a:solidFill>
              <a:srgbClr val="0099CC"/>
            </a:solidFill>
            <a:prstDash val="lgDash"/>
            <a:headEnd type="none" w="med" len="med"/>
            <a:tailEnd type="none" w="med" len="med"/>
          </a:ln>
        </p:spPr>
      </p:sp>
      <p:sp>
        <p:nvSpPr>
          <p:cNvPr id="1026" name="文本占位符 1025"/>
          <p:cNvSpPr/>
          <p:nvPr>
            <p:ph type="body" idx="1"/>
          </p:nvPr>
        </p:nvSpPr>
        <p:spPr>
          <a:xfrm>
            <a:off x="381000" y="765175"/>
            <a:ext cx="11449050" cy="7747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1035" name="灯片编号占位符 1034"/>
          <p:cNvSpPr>
            <a:spLocks noGrp="1"/>
          </p:cNvSpPr>
          <p:nvPr>
            <p:ph type="sldNum" sz="quarter" idx="4"/>
          </p:nvPr>
        </p:nvSpPr>
        <p:spPr>
          <a:xfrm>
            <a:off x="11207750" y="100013"/>
            <a:ext cx="982663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200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  <p:sp>
        <p:nvSpPr>
          <p:cNvPr id="1111" name="矩形 1110"/>
          <p:cNvSpPr/>
          <p:nvPr/>
        </p:nvSpPr>
        <p:spPr>
          <a:xfrm>
            <a:off x="0" y="-9525"/>
            <a:ext cx="334963" cy="501650"/>
          </a:xfrm>
          <a:prstGeom prst="rect">
            <a:avLst/>
          </a:prstGeom>
          <a:solidFill>
            <a:srgbClr val="218FA0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112" name="矩形 1111"/>
          <p:cNvSpPr/>
          <p:nvPr/>
        </p:nvSpPr>
        <p:spPr>
          <a:xfrm>
            <a:off x="411163" y="-9525"/>
            <a:ext cx="149225" cy="501650"/>
          </a:xfrm>
          <a:prstGeom prst="rect">
            <a:avLst/>
          </a:prstGeom>
          <a:solidFill>
            <a:srgbClr val="808080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grpSp>
        <p:nvGrpSpPr>
          <p:cNvPr id="1132" name="组合 1131"/>
          <p:cNvGrpSpPr/>
          <p:nvPr userDrawn="1"/>
        </p:nvGrpSpPr>
        <p:grpSpPr>
          <a:xfrm>
            <a:off x="4945063" y="6489700"/>
            <a:ext cx="1101725" cy="404813"/>
            <a:chOff x="4560" y="4073"/>
            <a:chExt cx="751" cy="272"/>
          </a:xfrm>
        </p:grpSpPr>
        <p:pic>
          <p:nvPicPr>
            <p:cNvPr id="1133" name="图片 1132" descr="栏目按钮">
              <a:hlinkClick r:id="rId14" action="ppaction://hlinksldjump"/>
            </p:cNvPr>
            <p:cNvPicPr>
              <a:picLocks noChangeAspect="1"/>
            </p:cNvPicPr>
            <p:nvPr userDrawn="1"/>
          </p:nvPicPr>
          <p:blipFill>
            <a:blip r:embed="rId15"/>
            <a:stretch>
              <a:fillRect/>
            </a:stretch>
          </p:blipFill>
          <p:spPr>
            <a:xfrm>
              <a:off x="4560" y="4073"/>
              <a:ext cx="751" cy="272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134" name="矩形 1133">
              <a:hlinkClick r:id="rId14" action="ppaction://hlinksldjump"/>
            </p:cNvPr>
            <p:cNvSpPr/>
            <p:nvPr userDrawn="1"/>
          </p:nvSpPr>
          <p:spPr>
            <a:xfrm>
              <a:off x="4641" y="4079"/>
              <a:ext cx="635" cy="187"/>
            </a:xfrm>
            <a:prstGeom prst="rect">
              <a:avLst/>
            </a:prstGeom>
            <a:gradFill rotWithShape="1">
              <a:gsLst>
                <a:gs pos="0">
                  <a:srgbClr val="004B88"/>
                </a:gs>
                <a:gs pos="50000">
                  <a:srgbClr val="FFFFFF"/>
                </a:gs>
                <a:gs pos="100000">
                  <a:srgbClr val="004B88"/>
                </a:gs>
              </a:gsLst>
              <a:lin ang="5400000" scaled="1"/>
              <a:tileRect/>
            </a:gradFill>
            <a:ln w="3175" cap="flat" cmpd="sng">
              <a:solidFill>
                <a:srgbClr val="004B88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ctr" anchorCtr="0">
              <a:spAutoFit/>
            </a:bodyPr>
            <a:p>
              <a:pPr lvl="0" algn="ctr" eaLnBrk="1" hangingPunct="1">
                <a:buNone/>
              </a:pPr>
              <a:r>
                <a:rPr lang="zh-CN" altLang="en-US" sz="1200" b="1" dirty="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课堂检测</a:t>
              </a:r>
              <a:endParaRPr lang="zh-CN" altLang="en-US" sz="12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grpSp>
        <p:nvGrpSpPr>
          <p:cNvPr id="1135" name="组合 1134"/>
          <p:cNvGrpSpPr/>
          <p:nvPr userDrawn="1"/>
        </p:nvGrpSpPr>
        <p:grpSpPr>
          <a:xfrm>
            <a:off x="3070225" y="6489700"/>
            <a:ext cx="1201738" cy="404813"/>
            <a:chOff x="4560" y="4073"/>
            <a:chExt cx="751" cy="272"/>
          </a:xfrm>
        </p:grpSpPr>
        <p:pic>
          <p:nvPicPr>
            <p:cNvPr id="1136" name="图片 1135" descr="栏目按钮">
              <a:hlinkClick r:id="rId16" action="ppaction://hlinksldjump"/>
            </p:cNvPr>
            <p:cNvPicPr>
              <a:picLocks noChangeAspect="1"/>
            </p:cNvPicPr>
            <p:nvPr userDrawn="1"/>
          </p:nvPicPr>
          <p:blipFill>
            <a:blip r:embed="rId15"/>
            <a:stretch>
              <a:fillRect/>
            </a:stretch>
          </p:blipFill>
          <p:spPr>
            <a:xfrm>
              <a:off x="4560" y="4073"/>
              <a:ext cx="751" cy="272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137" name="矩形 1136">
              <a:hlinkClick r:id="rId16" action="ppaction://hlinksldjump"/>
            </p:cNvPr>
            <p:cNvSpPr/>
            <p:nvPr userDrawn="1"/>
          </p:nvSpPr>
          <p:spPr>
            <a:xfrm>
              <a:off x="4641" y="4079"/>
              <a:ext cx="635" cy="187"/>
            </a:xfrm>
            <a:prstGeom prst="rect">
              <a:avLst/>
            </a:prstGeom>
            <a:gradFill rotWithShape="1">
              <a:gsLst>
                <a:gs pos="0">
                  <a:srgbClr val="004B88"/>
                </a:gs>
                <a:gs pos="50000">
                  <a:srgbClr val="FFFFFF"/>
                </a:gs>
                <a:gs pos="100000">
                  <a:srgbClr val="004B88"/>
                </a:gs>
              </a:gsLst>
              <a:lin ang="5400000" scaled="1"/>
              <a:tileRect/>
            </a:gradFill>
            <a:ln w="3175" cap="flat" cmpd="sng">
              <a:solidFill>
                <a:srgbClr val="004B88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ctr" anchorCtr="0">
              <a:spAutoFit/>
            </a:bodyPr>
            <a:p>
              <a:pPr lvl="0" algn="ctr" eaLnBrk="1" hangingPunct="1">
                <a:buNone/>
              </a:pPr>
              <a:r>
                <a:rPr lang="zh-CN" altLang="en-US" sz="1200" b="1" dirty="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新课研学</a:t>
              </a:r>
              <a:endParaRPr lang="zh-CN" altLang="en-US" sz="12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sp>
        <p:nvSpPr>
          <p:cNvPr id="1139" name="右箭头 1138">
            <a:hlinkClick r:id="" action="ppaction://hlinkshowjump?jump=nextslide"/>
          </p:cNvPr>
          <p:cNvSpPr/>
          <p:nvPr userDrawn="1"/>
        </p:nvSpPr>
        <p:spPr>
          <a:xfrm>
            <a:off x="11145838" y="6427788"/>
            <a:ext cx="939800" cy="400050"/>
          </a:xfrm>
          <a:prstGeom prst="rightArrow">
            <a:avLst>
              <a:gd name="adj1" fmla="val 50000"/>
              <a:gd name="adj2" fmla="val 58730"/>
            </a:avLst>
          </a:prstGeom>
          <a:gradFill rotWithShape="1">
            <a:gsLst>
              <a:gs pos="0">
                <a:srgbClr val="004B88"/>
              </a:gs>
              <a:gs pos="50000">
                <a:srgbClr val="FFFFFF"/>
              </a:gs>
              <a:gs pos="100000">
                <a:srgbClr val="004B88"/>
              </a:gs>
            </a:gsLst>
            <a:lin ang="5400000" scaled="1"/>
            <a:tileRect/>
          </a:gradFill>
          <a:ln w="3175" cap="flat" cmpd="sng">
            <a:solidFill>
              <a:srgbClr val="004B88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 anchorCtr="0">
            <a:spAutoFit/>
          </a:bodyPr>
          <a:p>
            <a:pPr lvl="0" algn="ctr" eaLnBrk="1" hangingPunct="1"/>
            <a:r>
              <a:rPr lang="zh-CN" altLang="en-US" sz="1000" b="1" dirty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下一页</a:t>
            </a:r>
            <a:endParaRPr lang="zh-CN" altLang="en-US" sz="1000" b="1" dirty="0">
              <a:solidFill>
                <a:schemeClr val="tx1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1140" name="左箭头 1139">
            <a:hlinkClick r:id="" action="ppaction://hlinkshowjump?jump=previousslide"/>
          </p:cNvPr>
          <p:cNvSpPr/>
          <p:nvPr userDrawn="1"/>
        </p:nvSpPr>
        <p:spPr>
          <a:xfrm>
            <a:off x="8913813" y="6427788"/>
            <a:ext cx="935037" cy="400050"/>
          </a:xfrm>
          <a:prstGeom prst="leftArrow">
            <a:avLst>
              <a:gd name="adj1" fmla="val 50000"/>
              <a:gd name="adj2" fmla="val 58432"/>
            </a:avLst>
          </a:prstGeom>
          <a:gradFill rotWithShape="1">
            <a:gsLst>
              <a:gs pos="0">
                <a:srgbClr val="004B88"/>
              </a:gs>
              <a:gs pos="50000">
                <a:srgbClr val="FFFFFF"/>
              </a:gs>
              <a:gs pos="100000">
                <a:srgbClr val="004B88"/>
              </a:gs>
            </a:gsLst>
            <a:lin ang="5400000" scaled="1"/>
            <a:tileRect/>
          </a:gradFill>
          <a:ln w="3175" cap="flat" cmpd="sng">
            <a:solidFill>
              <a:srgbClr val="004B88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 anchorCtr="0">
            <a:spAutoFit/>
          </a:bodyPr>
          <a:p>
            <a:pPr lvl="0" algn="ctr" eaLnBrk="1" hangingPunct="1"/>
            <a:r>
              <a:rPr lang="zh-CN" altLang="en-US" sz="1000" b="1" dirty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上一页</a:t>
            </a:r>
            <a:endParaRPr lang="zh-CN" altLang="en-US" sz="1000" b="1" dirty="0">
              <a:solidFill>
                <a:schemeClr val="tx1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1141" name="圆角矩形 1140">
            <a:hlinkClick r:id="rId17" action="ppaction://hlinksldjump"/>
          </p:cNvPr>
          <p:cNvSpPr/>
          <p:nvPr userDrawn="1"/>
        </p:nvSpPr>
        <p:spPr>
          <a:xfrm>
            <a:off x="9999663" y="6470650"/>
            <a:ext cx="984250" cy="314325"/>
          </a:xfrm>
          <a:prstGeom prst="roundRect">
            <a:avLst>
              <a:gd name="adj" fmla="val 28176"/>
            </a:avLst>
          </a:prstGeom>
          <a:gradFill rotWithShape="1">
            <a:gsLst>
              <a:gs pos="0">
                <a:srgbClr val="004B88"/>
              </a:gs>
              <a:gs pos="50000">
                <a:srgbClr val="FFFFFF"/>
              </a:gs>
              <a:gs pos="100000">
                <a:srgbClr val="004B88"/>
              </a:gs>
            </a:gsLst>
            <a:lin ang="5400000" scaled="1"/>
            <a:tileRect/>
          </a:gradFill>
          <a:ln w="3175" cap="flat" cmpd="sng">
            <a:solidFill>
              <a:srgbClr val="004B88"/>
            </a:solidFill>
            <a:prstDash val="solid"/>
            <a:headEnd type="none" w="med" len="med"/>
            <a:tailEnd type="none" w="med" len="med"/>
          </a:ln>
        </p:spPr>
        <p:txBody>
          <a:bodyPr anchor="ctr" anchorCtr="0">
            <a:spAutoFit/>
          </a:bodyPr>
          <a:p>
            <a:pPr lvl="0" algn="ctr" eaLnBrk="1" hangingPunct="1"/>
            <a:r>
              <a:rPr lang="zh-CN" altLang="en-US" sz="12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返回首页</a:t>
            </a:r>
            <a:endParaRPr lang="zh-CN" altLang="en-US" sz="1200" b="1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156" name="文本框 1155"/>
          <p:cNvSpPr txBox="1"/>
          <p:nvPr userDrawn="1"/>
        </p:nvSpPr>
        <p:spPr>
          <a:xfrm>
            <a:off x="533400" y="0"/>
            <a:ext cx="7451725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>
              <a:buNone/>
            </a:pPr>
            <a:r>
              <a:rPr lang="zh-CN" altLang="en-US" sz="3200" b="1" dirty="0">
                <a:solidFill>
                  <a:schemeClr val="tx1"/>
                </a:solidFill>
                <a:latin typeface="Times New Roman" panose="02020603050405020304" pitchFamily="18" charset="0"/>
                <a:ea typeface="楷体_GB2312" pitchFamily="49" charset="-122"/>
              </a:rPr>
              <a:t>学霸智慧课堂</a:t>
            </a:r>
            <a:r>
              <a:rPr lang="en-US" altLang="zh-CN" sz="3200" b="1" dirty="0">
                <a:solidFill>
                  <a:schemeClr val="tx1"/>
                </a:solidFill>
                <a:latin typeface="Times New Roman" panose="02020603050405020304" pitchFamily="18" charset="0"/>
                <a:ea typeface="楷体_GB2312" pitchFamily="49" charset="-122"/>
              </a:rPr>
              <a:t>·</a:t>
            </a:r>
            <a:r>
              <a:rPr lang="zh-CN" altLang="en-US" sz="3200" b="1" dirty="0">
                <a:solidFill>
                  <a:schemeClr val="tx1"/>
                </a:solidFill>
                <a:latin typeface="Times New Roman" panose="02020603050405020304" pitchFamily="18" charset="0"/>
                <a:ea typeface="楷体_GB2312" pitchFamily="49" charset="-122"/>
              </a:rPr>
              <a:t>数学</a:t>
            </a:r>
            <a:r>
              <a:rPr lang="en-US" altLang="zh-CN" sz="3200" b="1" dirty="0">
                <a:solidFill>
                  <a:schemeClr val="tx1"/>
                </a:solidFill>
                <a:latin typeface="Times New Roman" panose="02020603050405020304" pitchFamily="18" charset="0"/>
                <a:ea typeface="楷体_GB2312" pitchFamily="49" charset="-122"/>
              </a:rPr>
              <a:t>·</a:t>
            </a:r>
            <a:r>
              <a:rPr lang="zh-CN" altLang="en-US" sz="3200" b="1" dirty="0">
                <a:solidFill>
                  <a:schemeClr val="tx1"/>
                </a:solidFill>
                <a:latin typeface="Times New Roman" panose="02020603050405020304" pitchFamily="18" charset="0"/>
                <a:ea typeface="楷体_GB2312" pitchFamily="49" charset="-122"/>
              </a:rPr>
              <a:t>九年级全一册</a:t>
            </a:r>
            <a:r>
              <a:rPr lang="en-US" altLang="zh-CN" sz="3200" b="1" dirty="0">
                <a:solidFill>
                  <a:schemeClr val="tx1"/>
                </a:solidFill>
                <a:latin typeface="Times New Roman" panose="02020603050405020304" pitchFamily="18" charset="0"/>
                <a:ea typeface="楷体_GB2312" pitchFamily="49" charset="-122"/>
              </a:rPr>
              <a:t>RJ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  <a:ea typeface="楷体" panose="02010609060101010101" pitchFamily="49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pull/>
  </p:transition>
  <p:hf hdr="0"/>
  <p:txStyles>
    <p:titleStyle>
      <a:lvl1pPr marL="0" lvl="0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800" b="1" i="0" u="none" kern="1200" baseline="0">
          <a:solidFill>
            <a:srgbClr val="CC0000"/>
          </a:solidFill>
          <a:latin typeface="+mj-lt"/>
          <a:ea typeface="+mj-ea"/>
          <a:cs typeface="+mj-cs"/>
        </a:defRPr>
      </a:lvl1pPr>
    </p:titleStyle>
    <p:bodyStyle>
      <a:lvl1pPr marL="0" lvl="0" indent="622300" algn="just" defTabSz="903605" rtl="0" eaLnBrk="1" fontAlgn="base" latinLnBrk="0" hangingPunct="0">
        <a:lnSpc>
          <a:spcPct val="140000"/>
        </a:lnSpc>
        <a:spcBef>
          <a:spcPct val="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None/>
        <a:tabLst>
          <a:tab pos="5650230" algn="l"/>
        </a:tabLst>
        <a:defRPr sz="3200" b="1" i="0" u="none" kern="1200" baseline="0">
          <a:solidFill>
            <a:srgbClr val="000000"/>
          </a:solidFill>
          <a:latin typeface="+mn-lt"/>
          <a:ea typeface="+mn-ea"/>
          <a:cs typeface="+mn-cs"/>
        </a:defRPr>
      </a:lvl1pPr>
      <a:lvl2pPr marL="1184275" lvl="1" indent="-285750" algn="just" defTabSz="903605" rtl="0" eaLnBrk="1" fontAlgn="base" latinLnBrk="0" hangingPunct="0">
        <a:lnSpc>
          <a:spcPct val="145000"/>
        </a:lnSpc>
        <a:spcBef>
          <a:spcPct val="0"/>
        </a:spcBef>
        <a:spcAft>
          <a:spcPct val="0"/>
        </a:spcAft>
        <a:buClr>
          <a:schemeClr val="tx2"/>
        </a:buClr>
        <a:buFont typeface="Wingdings" panose="05000000000000000000" pitchFamily="2" charset="2"/>
        <a:buNone/>
        <a:tabLst>
          <a:tab pos="5650230" algn="l"/>
        </a:tabLst>
        <a:defRPr sz="2400" b="1" i="0" u="none" kern="1200" baseline="0">
          <a:solidFill>
            <a:srgbClr val="000000"/>
          </a:solidFill>
          <a:latin typeface="+mn-lt"/>
          <a:ea typeface="+mn-ea"/>
          <a:cs typeface="+mn-cs"/>
        </a:defRPr>
      </a:lvl2pPr>
      <a:lvl3pPr marL="1592580" lvl="2" indent="-228600" algn="just" defTabSz="903605" rtl="0" eaLnBrk="1" fontAlgn="base" latinLnBrk="0" hangingPunct="0">
        <a:lnSpc>
          <a:spcPct val="145000"/>
        </a:lnSpc>
        <a:spcBef>
          <a:spcPct val="0"/>
        </a:spcBef>
        <a:spcAft>
          <a:spcPct val="0"/>
        </a:spcAft>
        <a:buClr>
          <a:schemeClr val="tx1"/>
        </a:buClr>
        <a:buFontTx/>
        <a:buNone/>
        <a:tabLst>
          <a:tab pos="5650230" algn="l"/>
        </a:tabLst>
        <a:defRPr sz="2400" b="1" i="0" u="none" kern="1200" baseline="0">
          <a:solidFill>
            <a:srgbClr val="000000"/>
          </a:solidFill>
          <a:latin typeface="+mn-lt"/>
          <a:ea typeface="+mn-ea"/>
          <a:cs typeface="+mn-cs"/>
        </a:defRPr>
      </a:lvl3pPr>
      <a:lvl4pPr marL="2000250" lvl="3" indent="-228600" algn="just" defTabSz="903605" rtl="0" eaLnBrk="1" fontAlgn="base" latinLnBrk="0" hangingPunct="0">
        <a:lnSpc>
          <a:spcPct val="145000"/>
        </a:lnSpc>
        <a:spcBef>
          <a:spcPct val="0"/>
        </a:spcBef>
        <a:spcAft>
          <a:spcPct val="0"/>
        </a:spcAft>
        <a:buFontTx/>
        <a:buNone/>
        <a:tabLst>
          <a:tab pos="5650230" algn="l"/>
        </a:tabLst>
        <a:defRPr sz="2400" b="1" i="0" u="none" kern="1200" baseline="0">
          <a:solidFill>
            <a:srgbClr val="000000"/>
          </a:solidFill>
          <a:latin typeface="+mn-lt"/>
          <a:ea typeface="+mn-ea"/>
          <a:cs typeface="+mn-cs"/>
        </a:defRPr>
      </a:lvl4pPr>
      <a:lvl5pPr marL="2408555" lvl="4" indent="-228600" algn="just" defTabSz="903605" rtl="0" eaLnBrk="1" fontAlgn="base" latinLnBrk="0" hangingPunct="0">
        <a:lnSpc>
          <a:spcPct val="145000"/>
        </a:lnSpc>
        <a:spcBef>
          <a:spcPct val="0"/>
        </a:spcBef>
        <a:spcAft>
          <a:spcPct val="0"/>
        </a:spcAft>
        <a:buFontTx/>
        <a:buNone/>
        <a:tabLst>
          <a:tab pos="5650230" algn="l"/>
        </a:tabLst>
        <a:defRPr sz="2400" b="1" i="0" u="none" kern="1200" baseline="0">
          <a:solidFill>
            <a:srgbClr val="000000"/>
          </a:solidFill>
          <a:latin typeface="+mn-lt"/>
          <a:ea typeface="+mn-ea"/>
          <a:cs typeface="+mn-cs"/>
        </a:defRPr>
      </a:lvl5pPr>
      <a:lvl6pPr marL="2514600" lvl="5" indent="-228600" algn="just" defTabSz="903605" rtl="0" eaLnBrk="1" fontAlgn="base" latinLnBrk="0" hangingPunct="0">
        <a:lnSpc>
          <a:spcPct val="145000"/>
        </a:lnSpc>
        <a:spcBef>
          <a:spcPct val="0"/>
        </a:spcBef>
        <a:spcAft>
          <a:spcPct val="0"/>
        </a:spcAft>
        <a:buFontTx/>
        <a:buNone/>
        <a:tabLst>
          <a:tab pos="5650230" algn="l"/>
        </a:tabLst>
        <a:defRPr sz="2400" b="1" i="0" u="none" kern="1200" baseline="0">
          <a:solidFill>
            <a:srgbClr val="000000"/>
          </a:solidFill>
          <a:latin typeface="+mn-lt"/>
          <a:ea typeface="+mn-ea"/>
          <a:cs typeface="+mn-cs"/>
        </a:defRPr>
      </a:lvl6pPr>
      <a:lvl7pPr marL="2971800" lvl="6" indent="-228600" algn="just" defTabSz="903605" rtl="0" eaLnBrk="1" fontAlgn="base" latinLnBrk="0" hangingPunct="0">
        <a:lnSpc>
          <a:spcPct val="145000"/>
        </a:lnSpc>
        <a:spcBef>
          <a:spcPct val="0"/>
        </a:spcBef>
        <a:spcAft>
          <a:spcPct val="0"/>
        </a:spcAft>
        <a:buFontTx/>
        <a:buNone/>
        <a:tabLst>
          <a:tab pos="5650230" algn="l"/>
        </a:tabLst>
        <a:defRPr sz="2400" b="1" i="0" u="none" kern="1200" baseline="0">
          <a:solidFill>
            <a:srgbClr val="000000"/>
          </a:solidFill>
          <a:latin typeface="+mn-lt"/>
          <a:ea typeface="+mn-ea"/>
          <a:cs typeface="+mn-cs"/>
        </a:defRPr>
      </a:lvl7pPr>
      <a:lvl8pPr marL="3429000" lvl="7" indent="-228600" algn="just" defTabSz="903605" rtl="0" eaLnBrk="1" fontAlgn="base" latinLnBrk="0" hangingPunct="0">
        <a:lnSpc>
          <a:spcPct val="145000"/>
        </a:lnSpc>
        <a:spcBef>
          <a:spcPct val="0"/>
        </a:spcBef>
        <a:spcAft>
          <a:spcPct val="0"/>
        </a:spcAft>
        <a:buFontTx/>
        <a:buNone/>
        <a:tabLst>
          <a:tab pos="5650230" algn="l"/>
        </a:tabLst>
        <a:defRPr sz="2400" b="1" i="0" u="none" kern="1200" baseline="0">
          <a:solidFill>
            <a:srgbClr val="000000"/>
          </a:solidFill>
          <a:latin typeface="+mn-lt"/>
          <a:ea typeface="+mn-ea"/>
          <a:cs typeface="+mn-cs"/>
        </a:defRPr>
      </a:lvl8pPr>
      <a:lvl9pPr marL="3886200" lvl="8" indent="-228600" algn="just" defTabSz="903605" rtl="0" eaLnBrk="1" fontAlgn="base" latinLnBrk="0" hangingPunct="0">
        <a:lnSpc>
          <a:spcPct val="145000"/>
        </a:lnSpc>
        <a:spcBef>
          <a:spcPct val="0"/>
        </a:spcBef>
        <a:spcAft>
          <a:spcPct val="0"/>
        </a:spcAft>
        <a:buFontTx/>
        <a:buNone/>
        <a:tabLst>
          <a:tab pos="5650230" algn="l"/>
        </a:tabLst>
        <a:defRPr sz="2400" b="1" i="0" u="none" kern="1200" baseline="0"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sz="3200" b="1" i="0" u="none" kern="1200" baseline="0">
          <a:solidFill>
            <a:srgbClr val="FF0000"/>
          </a:solidFill>
          <a:latin typeface="Times New Roman" panose="02020603050405020304" pitchFamily="18" charset="0"/>
          <a:ea typeface="楷体" panose="02010609060101010101" pitchFamily="49" charset="-122"/>
          <a:cs typeface="+mn-cs"/>
        </a:defRPr>
      </a:lvl2pPr>
      <a:lvl3pPr marL="914400" lvl="2" indent="0" algn="l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sz="3200" b="1" i="0" u="none" kern="1200" baseline="0">
          <a:solidFill>
            <a:srgbClr val="FF0000"/>
          </a:solidFill>
          <a:latin typeface="Times New Roman" panose="02020603050405020304" pitchFamily="18" charset="0"/>
          <a:ea typeface="楷体" panose="02010609060101010101" pitchFamily="49" charset="-122"/>
          <a:cs typeface="+mn-cs"/>
        </a:defRPr>
      </a:lvl3pPr>
      <a:lvl4pPr marL="1371600" lvl="3" indent="0" algn="l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sz="3200" b="1" i="0" u="none" kern="1200" baseline="0">
          <a:solidFill>
            <a:srgbClr val="FF0000"/>
          </a:solidFill>
          <a:latin typeface="Times New Roman" panose="02020603050405020304" pitchFamily="18" charset="0"/>
          <a:ea typeface="楷体" panose="02010609060101010101" pitchFamily="49" charset="-122"/>
          <a:cs typeface="+mn-cs"/>
        </a:defRPr>
      </a:lvl4pPr>
      <a:lvl5pPr marL="1828800" lvl="4" indent="0" algn="l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sz="3200" b="1" i="0" u="none" kern="1200" baseline="0">
          <a:solidFill>
            <a:srgbClr val="FF0000"/>
          </a:solidFill>
          <a:latin typeface="Times New Roman" panose="02020603050405020304" pitchFamily="18" charset="0"/>
          <a:ea typeface="楷体" panose="02010609060101010101" pitchFamily="49" charset="-122"/>
          <a:cs typeface="+mn-cs"/>
        </a:defRPr>
      </a:lvl5pPr>
      <a:lvl6pPr marL="2286000" lvl="5" indent="0" algn="l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sz="3200" b="1" i="0" u="none" kern="1200" baseline="0">
          <a:solidFill>
            <a:srgbClr val="FF0000"/>
          </a:solidFill>
          <a:latin typeface="Times New Roman" panose="02020603050405020304" pitchFamily="18" charset="0"/>
          <a:ea typeface="楷体" panose="02010609060101010101" pitchFamily="49" charset="-122"/>
          <a:cs typeface="+mn-cs"/>
        </a:defRPr>
      </a:lvl6pPr>
      <a:lvl7pPr marL="2743200" lvl="6" indent="0" algn="l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sz="3200" b="1" i="0" u="none" kern="1200" baseline="0">
          <a:solidFill>
            <a:srgbClr val="FF0000"/>
          </a:solidFill>
          <a:latin typeface="Times New Roman" panose="02020603050405020304" pitchFamily="18" charset="0"/>
          <a:ea typeface="楷体" panose="02010609060101010101" pitchFamily="49" charset="-122"/>
          <a:cs typeface="+mn-cs"/>
        </a:defRPr>
      </a:lvl7pPr>
      <a:lvl8pPr marL="3200400" lvl="7" indent="0" algn="l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sz="3200" b="1" i="0" u="none" kern="1200" baseline="0">
          <a:solidFill>
            <a:srgbClr val="FF0000"/>
          </a:solidFill>
          <a:latin typeface="Times New Roman" panose="02020603050405020304" pitchFamily="18" charset="0"/>
          <a:ea typeface="楷体" panose="02010609060101010101" pitchFamily="49" charset="-122"/>
          <a:cs typeface="+mn-cs"/>
        </a:defRPr>
      </a:lvl8pPr>
      <a:lvl9pPr marL="3657600" lvl="8" indent="0" algn="l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sz="3200" b="1" i="0" u="none" kern="1200" baseline="0">
          <a:solidFill>
            <a:srgbClr val="FF0000"/>
          </a:solidFill>
          <a:latin typeface="Times New Roman" panose="02020603050405020304" pitchFamily="18" charset="0"/>
          <a:ea typeface="楷体" panose="02010609060101010101" pitchFamily="49" charset="-122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052" name="矩形 2051"/>
          <p:cNvSpPr/>
          <p:nvPr userDrawn="1"/>
        </p:nvSpPr>
        <p:spPr>
          <a:xfrm>
            <a:off x="0" y="5516563"/>
            <a:ext cx="12190413" cy="1341437"/>
          </a:xfrm>
          <a:prstGeom prst="rect">
            <a:avLst/>
          </a:prstGeom>
          <a:solidFill>
            <a:srgbClr val="218FA0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2050" name="文本占位符 2049"/>
          <p:cNvSpPr/>
          <p:nvPr>
            <p:ph type="body" idx="1"/>
          </p:nvPr>
        </p:nvSpPr>
        <p:spPr>
          <a:xfrm>
            <a:off x="381000" y="765175"/>
            <a:ext cx="1144905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pull/>
  </p:transition>
  <p:hf hdr="0"/>
  <p:txStyles>
    <p:titleStyle>
      <a:lvl1pPr marL="0" lvl="0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None/>
        <a:defRPr sz="3200" b="0" i="0" u="none" kern="1200" baseline="0">
          <a:solidFill>
            <a:srgbClr val="000000"/>
          </a:solidFill>
          <a:latin typeface="+mn-lt"/>
          <a:ea typeface="+mn-ea"/>
          <a:cs typeface="+mn-cs"/>
        </a:defRPr>
      </a:lvl1pPr>
      <a:lvl2pPr marL="742950" lvl="1" indent="-2857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sz="3200" b="1" i="0" u="none" kern="1200" baseline="0">
          <a:solidFill>
            <a:srgbClr val="FF0000"/>
          </a:solidFill>
          <a:latin typeface="Times New Roman" panose="02020603050405020304" pitchFamily="18" charset="0"/>
          <a:ea typeface="楷体" panose="02010609060101010101" pitchFamily="49" charset="-122"/>
          <a:cs typeface="+mn-cs"/>
        </a:defRPr>
      </a:lvl2pPr>
      <a:lvl3pPr marL="914400" lvl="2" indent="0" algn="l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sz="3200" b="1" i="0" u="none" kern="1200" baseline="0">
          <a:solidFill>
            <a:srgbClr val="FF0000"/>
          </a:solidFill>
          <a:latin typeface="Times New Roman" panose="02020603050405020304" pitchFamily="18" charset="0"/>
          <a:ea typeface="楷体" panose="02010609060101010101" pitchFamily="49" charset="-122"/>
          <a:cs typeface="+mn-cs"/>
        </a:defRPr>
      </a:lvl3pPr>
      <a:lvl4pPr marL="1371600" lvl="3" indent="0" algn="l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sz="3200" b="1" i="0" u="none" kern="1200" baseline="0">
          <a:solidFill>
            <a:srgbClr val="FF0000"/>
          </a:solidFill>
          <a:latin typeface="Times New Roman" panose="02020603050405020304" pitchFamily="18" charset="0"/>
          <a:ea typeface="楷体" panose="02010609060101010101" pitchFamily="49" charset="-122"/>
          <a:cs typeface="+mn-cs"/>
        </a:defRPr>
      </a:lvl4pPr>
      <a:lvl5pPr marL="1828800" lvl="4" indent="0" algn="l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sz="3200" b="1" i="0" u="none" kern="1200" baseline="0">
          <a:solidFill>
            <a:srgbClr val="FF0000"/>
          </a:solidFill>
          <a:latin typeface="Times New Roman" panose="02020603050405020304" pitchFamily="18" charset="0"/>
          <a:ea typeface="楷体" panose="02010609060101010101" pitchFamily="49" charset="-122"/>
          <a:cs typeface="+mn-cs"/>
        </a:defRPr>
      </a:lvl5pPr>
      <a:lvl6pPr marL="2286000" lvl="5" indent="0" algn="l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sz="3200" b="1" i="0" u="none" kern="1200" baseline="0">
          <a:solidFill>
            <a:srgbClr val="FF0000"/>
          </a:solidFill>
          <a:latin typeface="Times New Roman" panose="02020603050405020304" pitchFamily="18" charset="0"/>
          <a:ea typeface="楷体" panose="02010609060101010101" pitchFamily="49" charset="-122"/>
          <a:cs typeface="+mn-cs"/>
        </a:defRPr>
      </a:lvl6pPr>
      <a:lvl7pPr marL="2743200" lvl="6" indent="0" algn="l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sz="3200" b="1" i="0" u="none" kern="1200" baseline="0">
          <a:solidFill>
            <a:srgbClr val="FF0000"/>
          </a:solidFill>
          <a:latin typeface="Times New Roman" panose="02020603050405020304" pitchFamily="18" charset="0"/>
          <a:ea typeface="楷体" panose="02010609060101010101" pitchFamily="49" charset="-122"/>
          <a:cs typeface="+mn-cs"/>
        </a:defRPr>
      </a:lvl7pPr>
      <a:lvl8pPr marL="3200400" lvl="7" indent="0" algn="l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sz="3200" b="1" i="0" u="none" kern="1200" baseline="0">
          <a:solidFill>
            <a:srgbClr val="FF0000"/>
          </a:solidFill>
          <a:latin typeface="Times New Roman" panose="02020603050405020304" pitchFamily="18" charset="0"/>
          <a:ea typeface="楷体" panose="02010609060101010101" pitchFamily="49" charset="-122"/>
          <a:cs typeface="+mn-cs"/>
        </a:defRPr>
      </a:lvl8pPr>
      <a:lvl9pPr marL="3657600" lvl="8" indent="0" algn="l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sz="3200" b="1" i="0" u="none" kern="1200" baseline="0">
          <a:solidFill>
            <a:srgbClr val="FF0000"/>
          </a:solidFill>
          <a:latin typeface="Times New Roman" panose="02020603050405020304" pitchFamily="18" charset="0"/>
          <a:ea typeface="楷体" panose="02010609060101010101" pitchFamily="49" charset="-122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1.vml"/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5.emf"/><Relationship Id="rId2" Type="http://schemas.openxmlformats.org/officeDocument/2006/relationships/oleObject" Target="../embeddings/oleObject1.bin"/><Relationship Id="rId1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2.v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6.emf"/><Relationship Id="rId1" Type="http://schemas.openxmlformats.org/officeDocument/2006/relationships/oleObject" Target="../embeddings/oleObject2.bin"/></Relationships>
</file>

<file path=ppt/slides/_rels/slide4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3.v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7.emf"/><Relationship Id="rId1" Type="http://schemas.openxmlformats.org/officeDocument/2006/relationships/oleObject" Target="../embeddings/oleObject3.bin"/></Relationships>
</file>

<file path=ppt/slides/_rels/slide5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4.v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8.emf"/><Relationship Id="rId1" Type="http://schemas.openxmlformats.org/officeDocument/2006/relationships/oleObject" Target="../embeddings/oleObject4.bin"/></Relationships>
</file>

<file path=ppt/slides/_rels/slide6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5.v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9.emf"/><Relationship Id="rId1" Type="http://schemas.openxmlformats.org/officeDocument/2006/relationships/oleObject" Target="../embeddings/oleObject5.bin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vmlDrawing" Target="../drawings/vmlDrawing6.vml"/><Relationship Id="rId7" Type="http://schemas.openxmlformats.org/officeDocument/2006/relationships/slideLayout" Target="../slideLayouts/slideLayout2.xml"/><Relationship Id="rId6" Type="http://schemas.openxmlformats.org/officeDocument/2006/relationships/image" Target="../media/image12.emf"/><Relationship Id="rId5" Type="http://schemas.openxmlformats.org/officeDocument/2006/relationships/oleObject" Target="../embeddings/oleObject8.bin"/><Relationship Id="rId4" Type="http://schemas.openxmlformats.org/officeDocument/2006/relationships/image" Target="../media/image11.emf"/><Relationship Id="rId3" Type="http://schemas.openxmlformats.org/officeDocument/2006/relationships/oleObject" Target="../embeddings/oleObject7.bin"/><Relationship Id="rId2" Type="http://schemas.openxmlformats.org/officeDocument/2006/relationships/image" Target="../media/image10.emf"/><Relationship Id="rId1" Type="http://schemas.openxmlformats.org/officeDocument/2006/relationships/oleObject" Target="../embeddings/oleObject6.bin"/></Relationships>
</file>

<file path=ppt/slides/_rels/slide8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7.vml"/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14.emf"/><Relationship Id="rId3" Type="http://schemas.openxmlformats.org/officeDocument/2006/relationships/oleObject" Target="../embeddings/oleObject10.bin"/><Relationship Id="rId2" Type="http://schemas.openxmlformats.org/officeDocument/2006/relationships/image" Target="../media/image13.emf"/><Relationship Id="rId1" Type="http://schemas.openxmlformats.org/officeDocument/2006/relationships/oleObject" Target="../embeddings/oleObject9.bin"/></Relationships>
</file>

<file path=ppt/slides/_rels/slide9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8.vml"/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16.emf"/><Relationship Id="rId3" Type="http://schemas.openxmlformats.org/officeDocument/2006/relationships/oleObject" Target="../embeddings/oleObject12.bin"/><Relationship Id="rId2" Type="http://schemas.openxmlformats.org/officeDocument/2006/relationships/image" Target="../media/image15.emf"/><Relationship Id="rId1" Type="http://schemas.openxmlformats.org/officeDocument/2006/relationships/oleObject" Target="../embeddings/oleObject11.bin"/></Relationships>
</file>

<file path=ppt/slides/_rels/slide10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9.vml"/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18.emf"/><Relationship Id="rId3" Type="http://schemas.openxmlformats.org/officeDocument/2006/relationships/oleObject" Target="../embeddings/oleObject14.bin"/><Relationship Id="rId2" Type="http://schemas.openxmlformats.org/officeDocument/2006/relationships/image" Target="../media/image17.emf"/><Relationship Id="rId1" Type="http://schemas.openxmlformats.org/officeDocument/2006/relationships/oleObject" Target="../embeddings/oleObject13.bin"/></Relationships>
</file>

<file path=ppt/slides/_rels/slide11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10.vml"/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20.emf"/><Relationship Id="rId2" Type="http://schemas.openxmlformats.org/officeDocument/2006/relationships/oleObject" Target="../embeddings/oleObject15.bin"/><Relationship Id="rId1" Type="http://schemas.openxmlformats.org/officeDocument/2006/relationships/image" Target="../media/image19.png"/></Relationships>
</file>

<file path=ppt/slides/_rels/slide12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11.v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1.emf"/><Relationship Id="rId1" Type="http://schemas.openxmlformats.org/officeDocument/2006/relationships/oleObject" Target="../embeddings/oleObject16.bin"/></Relationships>
</file>

<file path=ppt/slides/_rels/slide13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12.v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2.emf"/><Relationship Id="rId1" Type="http://schemas.openxmlformats.org/officeDocument/2006/relationships/oleObject" Target="../embeddings/oleObject17.bin"/></Relationships>
</file>

<file path=ppt/slides/_rels/slide14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13.v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3.emf"/><Relationship Id="rId1" Type="http://schemas.openxmlformats.org/officeDocument/2006/relationships/oleObject" Target="../embeddings/oleObject18.bin"/></Relationships>
</file>

<file path=ppt/slides/_rels/slide15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14.v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4.emf"/><Relationship Id="rId1" Type="http://schemas.openxmlformats.org/officeDocument/2006/relationships/oleObject" Target="../embeddings/oleObject19.bin"/></Relationships>
</file>

<file path=ppt/slides/_rels/slide16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15.v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5.emf"/><Relationship Id="rId1" Type="http://schemas.openxmlformats.org/officeDocument/2006/relationships/oleObject" Target="../embeddings/oleObject20.bin"/></Relationships>
</file>

<file path=ppt/slides/_rels/slide17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16.vml"/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27.emf"/><Relationship Id="rId3" Type="http://schemas.openxmlformats.org/officeDocument/2006/relationships/oleObject" Target="../embeddings/oleObject22.bin"/><Relationship Id="rId2" Type="http://schemas.openxmlformats.org/officeDocument/2006/relationships/image" Target="../media/image26.emf"/><Relationship Id="rId1" Type="http://schemas.openxmlformats.org/officeDocument/2006/relationships/oleObject" Target="../embeddings/oleObject21.bin"/></Relationships>
</file>

<file path=ppt/slides/_rels/slide18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17.vml"/><Relationship Id="rId5" Type="http://schemas.openxmlformats.org/officeDocument/2006/relationships/slideLayout" Target="../slideLayouts/slideLayout2.xml"/><Relationship Id="rId4" Type="http://schemas.openxmlformats.org/officeDocument/2006/relationships/image" Target="C:/Users/shuch/AppData/Local/Temp/360zip$Temp/360$0/&#27491;&#25991;29&#31456;9SX&#22270;027.TIF" TargetMode="External"/><Relationship Id="rId3" Type="http://schemas.openxmlformats.org/officeDocument/2006/relationships/image" Target="../media/image29.png"/><Relationship Id="rId2" Type="http://schemas.openxmlformats.org/officeDocument/2006/relationships/image" Target="../media/image28.emf"/><Relationship Id="rId1" Type="http://schemas.openxmlformats.org/officeDocument/2006/relationships/oleObject" Target="../embeddings/oleObject23.bin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image" Target="../media/image3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cxnSp>
        <p:nvCxnSpPr>
          <p:cNvPr id="69" name="Straight Connector 23"/>
          <p:cNvCxnSpPr/>
          <p:nvPr/>
        </p:nvCxnSpPr>
        <p:spPr>
          <a:xfrm>
            <a:off x="2495550" y="1989138"/>
            <a:ext cx="7199313" cy="0"/>
          </a:xfrm>
          <a:prstGeom prst="line">
            <a:avLst/>
          </a:prstGeom>
          <a:ln w="28575">
            <a:solidFill>
              <a:schemeClr val="bg2">
                <a:lumMod val="50000"/>
              </a:schemeClr>
            </a:solidFill>
            <a:prstDash val="sysDash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Straight Connector 23"/>
          <p:cNvCxnSpPr/>
          <p:nvPr/>
        </p:nvCxnSpPr>
        <p:spPr>
          <a:xfrm>
            <a:off x="2495550" y="2852738"/>
            <a:ext cx="7199313" cy="0"/>
          </a:xfrm>
          <a:prstGeom prst="line">
            <a:avLst/>
          </a:prstGeom>
          <a:ln w="28575">
            <a:solidFill>
              <a:schemeClr val="bg2">
                <a:lumMod val="50000"/>
              </a:schemeClr>
            </a:solidFill>
            <a:prstDash val="sysDash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04" name="文本框 4103"/>
          <p:cNvSpPr txBox="1"/>
          <p:nvPr/>
        </p:nvSpPr>
        <p:spPr>
          <a:xfrm>
            <a:off x="1054100" y="2060575"/>
            <a:ext cx="10080625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 eaLnBrk="1" hangingPunct="1"/>
            <a:r>
              <a:rPr lang="zh-CN" altLang="en-US" sz="40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第二十九章　投影与视图</a:t>
            </a:r>
            <a:endParaRPr lang="zh-CN" altLang="en-US" sz="4000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109" name="文本框 4108"/>
          <p:cNvSpPr txBox="1"/>
          <p:nvPr/>
        </p:nvSpPr>
        <p:spPr>
          <a:xfrm>
            <a:off x="768350" y="3424238"/>
            <a:ext cx="10656888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 eaLnBrk="1" hangingPunct="1">
              <a:buNone/>
            </a:pPr>
            <a:r>
              <a:rPr lang="zh-CN" altLang="en-US" sz="3600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第</a:t>
            </a:r>
            <a:r>
              <a:rPr lang="en-US" altLang="zh-CN" sz="360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zh-CN" altLang="en-US" sz="3600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课时　三视图</a:t>
            </a:r>
            <a:r>
              <a:rPr lang="en-US" altLang="zh-CN" sz="360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(1)</a:t>
            </a:r>
            <a:endParaRPr lang="en-US" altLang="zh-CN" sz="3600">
              <a:solidFill>
                <a:schemeClr val="tx1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5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5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6" dur="5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0" dur="500"/>
                                        <p:tgtEl>
                                          <p:spTgt spid="4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4" grpId="0"/>
      <p:bldP spid="410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" name="灯片编号占位符 1"/>
          <p:cNvSpPr/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  <p:pic>
        <p:nvPicPr>
          <p:cNvPr id="282681" name="图片 28268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717550"/>
            <a:ext cx="12133263" cy="531813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282682" name="对象 282681"/>
          <p:cNvGraphicFramePr/>
          <p:nvPr/>
        </p:nvGraphicFramePr>
        <p:xfrm>
          <a:off x="301625" y="1435100"/>
          <a:ext cx="11587163" cy="48021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8" name="" r:id="rId2" imgW="11588750" imgH="4803775" progId="Word.Document.8">
                  <p:embed/>
                </p:oleObj>
              </mc:Choice>
              <mc:Fallback>
                <p:oleObj name="" r:id="rId2" imgW="11588750" imgH="4803775" progId="Word.Document.8">
                  <p:embed/>
                  <p:pic>
                    <p:nvPicPr>
                      <p:cNvPr id="0" name="图片 3077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1435100"/>
                        <a:ext cx="11587163" cy="48021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82683" name="文本框 282682"/>
          <p:cNvSpPr txBox="1"/>
          <p:nvPr/>
        </p:nvSpPr>
        <p:spPr>
          <a:xfrm>
            <a:off x="819150" y="4089400"/>
            <a:ext cx="1509713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>
              <a:buNone/>
            </a:pPr>
            <a:r>
              <a:rPr lang="zh-CN" altLang="en-US" dirty="0">
                <a:latin typeface="Times New Roman" panose="02020603050405020304" pitchFamily="18" charset="0"/>
                <a:ea typeface="楷体" panose="02010609060101010101" pitchFamily="49" charset="-122"/>
              </a:rPr>
              <a:t>主视图 </a:t>
            </a:r>
            <a:endParaRPr lang="zh-CN" altLang="en-US" dirty="0">
              <a:latin typeface="Times New Roman" panose="02020603050405020304" pitchFamily="18" charset="0"/>
              <a:ea typeface="楷体" panose="02010609060101010101" pitchFamily="49" charset="-122"/>
            </a:endParaRPr>
          </a:p>
        </p:txBody>
      </p:sp>
      <p:sp>
        <p:nvSpPr>
          <p:cNvPr id="282684" name="文本框 282683"/>
          <p:cNvSpPr txBox="1"/>
          <p:nvPr/>
        </p:nvSpPr>
        <p:spPr>
          <a:xfrm>
            <a:off x="9779000" y="4794250"/>
            <a:ext cx="1509713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>
              <a:buNone/>
            </a:pPr>
            <a:r>
              <a:rPr lang="zh-CN" altLang="en-US" dirty="0">
                <a:latin typeface="Times New Roman" panose="02020603050405020304" pitchFamily="18" charset="0"/>
                <a:ea typeface="楷体" panose="02010609060101010101" pitchFamily="49" charset="-122"/>
              </a:rPr>
              <a:t>俯视图 </a:t>
            </a:r>
            <a:endParaRPr lang="zh-CN" altLang="en-US">
              <a:latin typeface="Times New Roman" panose="02020603050405020304" pitchFamily="18" charset="0"/>
              <a:ea typeface="楷体" panose="02010609060101010101" pitchFamily="49" charset="-122"/>
            </a:endParaRPr>
          </a:p>
        </p:txBody>
      </p:sp>
      <p:sp>
        <p:nvSpPr>
          <p:cNvPr id="282685" name="文本框 282684"/>
          <p:cNvSpPr txBox="1"/>
          <p:nvPr/>
        </p:nvSpPr>
        <p:spPr>
          <a:xfrm>
            <a:off x="9769475" y="5451475"/>
            <a:ext cx="1509713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>
              <a:buNone/>
            </a:pPr>
            <a:r>
              <a:rPr lang="zh-CN" altLang="en-US" dirty="0">
                <a:latin typeface="Times New Roman" panose="02020603050405020304" pitchFamily="18" charset="0"/>
                <a:ea typeface="楷体" panose="02010609060101010101" pitchFamily="49" charset="-122"/>
              </a:rPr>
              <a:t>左视图 </a:t>
            </a:r>
            <a:endParaRPr lang="zh-CN" altLang="en-US" dirty="0">
              <a:latin typeface="Times New Roman" panose="02020603050405020304" pitchFamily="18" charset="0"/>
              <a:ea typeface="楷体" panose="02010609060101010101" pitchFamily="49" charset="-122"/>
            </a:endParaRPr>
          </a:p>
        </p:txBody>
      </p:sp>
    </p:spTree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6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826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826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6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826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2683" grpId="0"/>
      <p:bldP spid="282684" grpId="0"/>
      <p:bldP spid="28268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" name="灯片编号占位符 1"/>
          <p:cNvSpPr/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  <p:graphicFrame>
        <p:nvGraphicFramePr>
          <p:cNvPr id="453662" name="对象 453661"/>
          <p:cNvGraphicFramePr/>
          <p:nvPr/>
        </p:nvGraphicFramePr>
        <p:xfrm>
          <a:off x="301625" y="965200"/>
          <a:ext cx="11587163" cy="49291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name="" r:id="rId1" imgW="11588750" imgH="4930140" progId="Word.Document.8">
                  <p:embed/>
                </p:oleObj>
              </mc:Choice>
              <mc:Fallback>
                <p:oleObj name="" r:id="rId1" imgW="11588750" imgH="4930140" progId="Word.Document.8">
                  <p:embed/>
                  <p:pic>
                    <p:nvPicPr>
                      <p:cNvPr id="0" name="图片 3076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301625" y="965200"/>
                        <a:ext cx="11587163" cy="49291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53663" name="文本框 453662"/>
          <p:cNvSpPr txBox="1"/>
          <p:nvPr/>
        </p:nvSpPr>
        <p:spPr>
          <a:xfrm>
            <a:off x="7880350" y="1017588"/>
            <a:ext cx="579438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>
              <a:buNone/>
            </a:pPr>
            <a:r>
              <a:rPr lang="en-US" altLang="zh-CN">
                <a:latin typeface="Times New Roman" panose="02020603050405020304" pitchFamily="18" charset="0"/>
                <a:ea typeface="楷体" panose="02010609060101010101" pitchFamily="49" charset="-122"/>
              </a:rPr>
              <a:t>A </a:t>
            </a:r>
            <a:endParaRPr lang="en-US" altLang="zh-CN" dirty="0">
              <a:latin typeface="Times New Roman" panose="02020603050405020304" pitchFamily="18" charset="0"/>
              <a:ea typeface="楷体" panose="02010609060101010101" pitchFamily="49" charset="-122"/>
            </a:endParaRPr>
          </a:p>
        </p:txBody>
      </p:sp>
    </p:spTree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36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536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366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" name="灯片编号占位符 1"/>
          <p:cNvSpPr/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  <p:graphicFrame>
        <p:nvGraphicFramePr>
          <p:cNvPr id="378899" name="对象 378898"/>
          <p:cNvGraphicFramePr/>
          <p:nvPr/>
        </p:nvGraphicFramePr>
        <p:xfrm>
          <a:off x="301625" y="1608138"/>
          <a:ext cx="11587163" cy="3641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1" imgW="11588750" imgH="3643630" progId="Word.Document.8">
                  <p:embed/>
                </p:oleObj>
              </mc:Choice>
              <mc:Fallback>
                <p:oleObj name="" r:id="rId1" imgW="11588750" imgH="3643630" progId="Word.Document.8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301625" y="1608138"/>
                        <a:ext cx="11587163" cy="3641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78900" name="文本框 378899"/>
          <p:cNvSpPr txBox="1"/>
          <p:nvPr/>
        </p:nvSpPr>
        <p:spPr>
          <a:xfrm>
            <a:off x="11129963" y="1638300"/>
            <a:ext cx="579437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>
              <a:buNone/>
            </a:pPr>
            <a:r>
              <a:rPr lang="en-US" altLang="zh-CN">
                <a:latin typeface="Times New Roman" panose="02020603050405020304" pitchFamily="18" charset="0"/>
                <a:ea typeface="楷体" panose="02010609060101010101" pitchFamily="49" charset="-122"/>
              </a:rPr>
              <a:t>C </a:t>
            </a:r>
            <a:endParaRPr lang="en-US" altLang="zh-CN" dirty="0">
              <a:latin typeface="Times New Roman" panose="02020603050405020304" pitchFamily="18" charset="0"/>
              <a:ea typeface="楷体" panose="02010609060101010101" pitchFamily="49" charset="-122"/>
            </a:endParaRPr>
          </a:p>
        </p:txBody>
      </p:sp>
    </p:spTree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789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0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" name="灯片编号占位符 1"/>
          <p:cNvSpPr/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  <p:graphicFrame>
        <p:nvGraphicFramePr>
          <p:cNvPr id="663554" name="对象 663553"/>
          <p:cNvGraphicFramePr/>
          <p:nvPr/>
        </p:nvGraphicFramePr>
        <p:xfrm>
          <a:off x="301625" y="749300"/>
          <a:ext cx="11587163" cy="5378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9" name="" r:id="rId1" imgW="11588750" imgH="5379720" progId="Word.Document.8">
                  <p:embed/>
                </p:oleObj>
              </mc:Choice>
              <mc:Fallback>
                <p:oleObj name="" r:id="rId1" imgW="11588750" imgH="5379720" progId="Word.Document.8">
                  <p:embed/>
                  <p:pic>
                    <p:nvPicPr>
                      <p:cNvPr id="0" name="图片 3078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301625" y="749300"/>
                        <a:ext cx="11587163" cy="53784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663555" name="文本框 663554"/>
          <p:cNvSpPr txBox="1"/>
          <p:nvPr/>
        </p:nvSpPr>
        <p:spPr>
          <a:xfrm>
            <a:off x="8264525" y="1590675"/>
            <a:ext cx="579438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>
              <a:buNone/>
            </a:pPr>
            <a:r>
              <a:rPr lang="en-US" altLang="zh-CN">
                <a:latin typeface="Times New Roman" panose="02020603050405020304" pitchFamily="18" charset="0"/>
                <a:ea typeface="楷体" panose="02010609060101010101" pitchFamily="49" charset="-122"/>
              </a:rPr>
              <a:t>A </a:t>
            </a:r>
            <a:endParaRPr lang="en-US" altLang="zh-CN" dirty="0">
              <a:latin typeface="Times New Roman" panose="02020603050405020304" pitchFamily="18" charset="0"/>
              <a:ea typeface="楷体" panose="02010609060101010101" pitchFamily="49" charset="-122"/>
            </a:endParaRPr>
          </a:p>
        </p:txBody>
      </p:sp>
    </p:spTree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63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355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" name="灯片编号占位符 1"/>
          <p:cNvSpPr/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  <p:graphicFrame>
        <p:nvGraphicFramePr>
          <p:cNvPr id="662530" name="对象 662529"/>
          <p:cNvGraphicFramePr/>
          <p:nvPr/>
        </p:nvGraphicFramePr>
        <p:xfrm>
          <a:off x="301625" y="696913"/>
          <a:ext cx="11587163" cy="5464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0" name="" r:id="rId1" imgW="11588750" imgH="5466715" progId="Word.Document.8">
                  <p:embed/>
                </p:oleObj>
              </mc:Choice>
              <mc:Fallback>
                <p:oleObj name="" r:id="rId1" imgW="11588750" imgH="5466715" progId="Word.Document.8">
                  <p:embed/>
                  <p:pic>
                    <p:nvPicPr>
                      <p:cNvPr id="0" name="图片 3079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301625" y="696913"/>
                        <a:ext cx="11587163" cy="54641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662531" name="文本框 662530"/>
          <p:cNvSpPr txBox="1"/>
          <p:nvPr/>
        </p:nvSpPr>
        <p:spPr>
          <a:xfrm>
            <a:off x="3378200" y="1458913"/>
            <a:ext cx="557213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>
              <a:buNone/>
            </a:pPr>
            <a:r>
              <a:rPr lang="en-US" altLang="zh-CN">
                <a:latin typeface="Times New Roman" panose="02020603050405020304" pitchFamily="18" charset="0"/>
                <a:ea typeface="楷体" panose="02010609060101010101" pitchFamily="49" charset="-122"/>
              </a:rPr>
              <a:t>B </a:t>
            </a:r>
            <a:endParaRPr lang="en-US" altLang="zh-CN" dirty="0">
              <a:latin typeface="Times New Roman" panose="02020603050405020304" pitchFamily="18" charset="0"/>
              <a:ea typeface="楷体" panose="02010609060101010101" pitchFamily="49" charset="-122"/>
            </a:endParaRPr>
          </a:p>
        </p:txBody>
      </p:sp>
      <p:sp>
        <p:nvSpPr>
          <p:cNvPr id="662532" name="文本框 662531"/>
          <p:cNvSpPr txBox="1"/>
          <p:nvPr/>
        </p:nvSpPr>
        <p:spPr>
          <a:xfrm>
            <a:off x="6164263" y="1458913"/>
            <a:ext cx="579437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>
              <a:buNone/>
            </a:pPr>
            <a:r>
              <a:rPr lang="en-US" altLang="zh-CN">
                <a:latin typeface="Times New Roman" panose="02020603050405020304" pitchFamily="18" charset="0"/>
                <a:ea typeface="楷体" panose="02010609060101010101" pitchFamily="49" charset="-122"/>
              </a:rPr>
              <a:t>C </a:t>
            </a:r>
            <a:endParaRPr lang="en-US" altLang="zh-CN" dirty="0">
              <a:latin typeface="Times New Roman" panose="02020603050405020304" pitchFamily="18" charset="0"/>
              <a:ea typeface="楷体" panose="02010609060101010101" pitchFamily="49" charset="-122"/>
            </a:endParaRPr>
          </a:p>
        </p:txBody>
      </p:sp>
      <p:sp>
        <p:nvSpPr>
          <p:cNvPr id="662533" name="文本框 662532"/>
          <p:cNvSpPr txBox="1"/>
          <p:nvPr/>
        </p:nvSpPr>
        <p:spPr>
          <a:xfrm>
            <a:off x="9028113" y="1458913"/>
            <a:ext cx="579437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>
              <a:buNone/>
            </a:pPr>
            <a:r>
              <a:rPr lang="en-US" altLang="zh-CN">
                <a:latin typeface="Times New Roman" panose="02020603050405020304" pitchFamily="18" charset="0"/>
                <a:ea typeface="楷体" panose="02010609060101010101" pitchFamily="49" charset="-122"/>
              </a:rPr>
              <a:t>A </a:t>
            </a:r>
            <a:endParaRPr lang="en-US" altLang="zh-CN" dirty="0">
              <a:latin typeface="Times New Roman" panose="02020603050405020304" pitchFamily="18" charset="0"/>
              <a:ea typeface="楷体" panose="02010609060101010101" pitchFamily="49" charset="-122"/>
            </a:endParaRPr>
          </a:p>
        </p:txBody>
      </p:sp>
    </p:spTree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62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6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62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2531" grpId="0"/>
      <p:bldP spid="662532" grpId="0"/>
      <p:bldP spid="66253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" name="灯片编号占位符 1"/>
          <p:cNvSpPr/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  <p:graphicFrame>
        <p:nvGraphicFramePr>
          <p:cNvPr id="661506" name="对象 661505"/>
          <p:cNvGraphicFramePr/>
          <p:nvPr/>
        </p:nvGraphicFramePr>
        <p:xfrm>
          <a:off x="301625" y="620713"/>
          <a:ext cx="11587163" cy="3648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1" name="" r:id="rId1" imgW="11588750" imgH="3649980" progId="Word.Document.8">
                  <p:embed/>
                </p:oleObj>
              </mc:Choice>
              <mc:Fallback>
                <p:oleObj name="" r:id="rId1" imgW="11588750" imgH="3649980" progId="Word.Document.8">
                  <p:embed/>
                  <p:pic>
                    <p:nvPicPr>
                      <p:cNvPr id="0" name="图片 3080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301625" y="620713"/>
                        <a:ext cx="11587163" cy="36480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61507" name="对象 661506"/>
          <p:cNvGraphicFramePr/>
          <p:nvPr/>
        </p:nvGraphicFramePr>
        <p:xfrm>
          <a:off x="301625" y="2133600"/>
          <a:ext cx="11587163" cy="790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2" name="" r:id="rId3" imgW="11588750" imgH="792480" progId="Word.Document.8">
                  <p:embed/>
                </p:oleObj>
              </mc:Choice>
              <mc:Fallback>
                <p:oleObj name="" r:id="rId3" imgW="11588750" imgH="792480" progId="Word.Document.8">
                  <p:embed/>
                  <p:pic>
                    <p:nvPicPr>
                      <p:cNvPr id="0" name="图片 3081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01625" y="2133600"/>
                        <a:ext cx="11587163" cy="7905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61508" name="对象 661507"/>
          <p:cNvGraphicFramePr/>
          <p:nvPr/>
        </p:nvGraphicFramePr>
        <p:xfrm>
          <a:off x="301625" y="2016125"/>
          <a:ext cx="11587163" cy="43068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7" name="" r:id="rId5" imgW="11588750" imgH="4308475" progId="Word.Document.8">
                  <p:embed/>
                </p:oleObj>
              </mc:Choice>
              <mc:Fallback>
                <p:oleObj name="" r:id="rId5" imgW="11588750" imgH="4308475" progId="Word.Document.8">
                  <p:embed/>
                  <p:pic>
                    <p:nvPicPr>
                      <p:cNvPr id="0" name="图片 3086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301625" y="2016125"/>
                        <a:ext cx="11587163" cy="43068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61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661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" name="灯片编号占位符 1"/>
          <p:cNvSpPr/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  <p:graphicFrame>
        <p:nvGraphicFramePr>
          <p:cNvPr id="676866" name="对象 676865"/>
          <p:cNvGraphicFramePr/>
          <p:nvPr/>
        </p:nvGraphicFramePr>
        <p:xfrm>
          <a:off x="301625" y="836613"/>
          <a:ext cx="11587163" cy="24241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6" name="" r:id="rId1" imgW="11579225" imgH="2429510" progId="Word.Document.8">
                  <p:embed/>
                </p:oleObj>
              </mc:Choice>
              <mc:Fallback>
                <p:oleObj name="" r:id="rId1" imgW="11579225" imgH="2429510" progId="Word.Document.8">
                  <p:embed/>
                  <p:pic>
                    <p:nvPicPr>
                      <p:cNvPr id="0" name="图片 3085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301625" y="836613"/>
                        <a:ext cx="11587163" cy="24241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76867" name="对象 676866"/>
          <p:cNvGraphicFramePr/>
          <p:nvPr/>
        </p:nvGraphicFramePr>
        <p:xfrm>
          <a:off x="301625" y="1762125"/>
          <a:ext cx="11587163" cy="40433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3" name="" r:id="rId3" imgW="11588750" imgH="4044950" progId="Word.Document.8">
                  <p:embed/>
                </p:oleObj>
              </mc:Choice>
              <mc:Fallback>
                <p:oleObj name="" r:id="rId3" imgW="11588750" imgH="4044950" progId="Word.Document.8">
                  <p:embed/>
                  <p:pic>
                    <p:nvPicPr>
                      <p:cNvPr id="0" name="图片 3082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01625" y="1762125"/>
                        <a:ext cx="11587163" cy="40433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768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" name="灯片编号占位符 1"/>
          <p:cNvSpPr/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  <p:graphicFrame>
        <p:nvGraphicFramePr>
          <p:cNvPr id="675842" name="对象 675841"/>
          <p:cNvGraphicFramePr/>
          <p:nvPr/>
        </p:nvGraphicFramePr>
        <p:xfrm>
          <a:off x="301625" y="620713"/>
          <a:ext cx="11587163" cy="3311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4" name="" r:id="rId1" imgW="11588750" imgH="3313430" progId="Word.Document.8">
                  <p:embed/>
                </p:oleObj>
              </mc:Choice>
              <mc:Fallback>
                <p:oleObj name="" r:id="rId1" imgW="11588750" imgH="3313430" progId="Word.Document.8">
                  <p:embed/>
                  <p:pic>
                    <p:nvPicPr>
                      <p:cNvPr id="0" name="图片 3083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301625" y="620713"/>
                        <a:ext cx="11587163" cy="33115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75843" name="对象 675842"/>
          <p:cNvGraphicFramePr/>
          <p:nvPr/>
        </p:nvGraphicFramePr>
        <p:xfrm>
          <a:off x="304800" y="2085975"/>
          <a:ext cx="11539538" cy="39354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5" name="" r:id="rId3" imgW="11535410" imgH="3956050" progId="Word.Document.8">
                  <p:embed/>
                </p:oleObj>
              </mc:Choice>
              <mc:Fallback>
                <p:oleObj name="" r:id="rId3" imgW="11535410" imgH="3956050" progId="Word.Document.8">
                  <p:embed/>
                  <p:pic>
                    <p:nvPicPr>
                      <p:cNvPr id="0" name="图片 3084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04800" y="2085975"/>
                        <a:ext cx="11539538" cy="39354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758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" name="灯片编号占位符 1"/>
          <p:cNvSpPr/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  <p:graphicFrame>
        <p:nvGraphicFramePr>
          <p:cNvPr id="674818" name="对象 674817"/>
          <p:cNvGraphicFramePr/>
          <p:nvPr/>
        </p:nvGraphicFramePr>
        <p:xfrm>
          <a:off x="301625" y="836613"/>
          <a:ext cx="11587163" cy="32527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8" name="" r:id="rId1" imgW="11588750" imgH="3253740" progId="Word.Document.8">
                  <p:embed/>
                </p:oleObj>
              </mc:Choice>
              <mc:Fallback>
                <p:oleObj name="" r:id="rId1" imgW="11588750" imgH="3253740" progId="Word.Document.8">
                  <p:embed/>
                  <p:pic>
                    <p:nvPicPr>
                      <p:cNvPr id="0" name="图片 3087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301625" y="836613"/>
                        <a:ext cx="11587163" cy="32527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74819" name="对象 674818"/>
          <p:cNvGraphicFramePr/>
          <p:nvPr/>
        </p:nvGraphicFramePr>
        <p:xfrm>
          <a:off x="301625" y="1344613"/>
          <a:ext cx="11587163" cy="4902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9" name="" r:id="rId3" imgW="11588750" imgH="4902835" progId="Word.Document.8">
                  <p:embed/>
                </p:oleObj>
              </mc:Choice>
              <mc:Fallback>
                <p:oleObj name="" r:id="rId3" imgW="11588750" imgH="4902835" progId="Word.Document.8">
                  <p:embed/>
                  <p:pic>
                    <p:nvPicPr>
                      <p:cNvPr id="0" name="图片 3088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01625" y="1344613"/>
                        <a:ext cx="11587163" cy="49022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4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748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" name="灯片编号占位符 1"/>
          <p:cNvSpPr/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  <p:pic>
        <p:nvPicPr>
          <p:cNvPr id="652291" name="图片 65229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3663" y="715963"/>
            <a:ext cx="11968162" cy="531812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652292" name="对象 652291"/>
          <p:cNvGraphicFramePr/>
          <p:nvPr/>
        </p:nvGraphicFramePr>
        <p:xfrm>
          <a:off x="301625" y="1355725"/>
          <a:ext cx="11587163" cy="41481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8" name="" r:id="rId2" imgW="11588750" imgH="4149725" progId="Word.Document.8">
                  <p:embed/>
                </p:oleObj>
              </mc:Choice>
              <mc:Fallback>
                <p:oleObj name="" r:id="rId2" imgW="11588750" imgH="4149725" progId="Word.Document.8">
                  <p:embed/>
                  <p:pic>
                    <p:nvPicPr>
                      <p:cNvPr id="0" name="图片 3077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1355725"/>
                        <a:ext cx="11587163" cy="41481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652293" name="文本框 652292"/>
          <p:cNvSpPr txBox="1"/>
          <p:nvPr/>
        </p:nvSpPr>
        <p:spPr>
          <a:xfrm>
            <a:off x="1025525" y="3168650"/>
            <a:ext cx="579438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>
              <a:buNone/>
            </a:pPr>
            <a:r>
              <a:rPr lang="en-US" altLang="zh-CN">
                <a:latin typeface="Times New Roman" panose="02020603050405020304" pitchFamily="18" charset="0"/>
                <a:ea typeface="楷体" panose="02010609060101010101" pitchFamily="49" charset="-122"/>
              </a:rPr>
              <a:t>D </a:t>
            </a:r>
            <a:endParaRPr lang="en-US" altLang="zh-CN" dirty="0">
              <a:latin typeface="Times New Roman" panose="02020603050405020304" pitchFamily="18" charset="0"/>
              <a:ea typeface="楷体" panose="02010609060101010101" pitchFamily="49" charset="-122"/>
            </a:endParaRPr>
          </a:p>
        </p:txBody>
      </p:sp>
    </p:spTree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5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229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" name="灯片编号占位符 1"/>
          <p:cNvSpPr/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  <p:graphicFrame>
        <p:nvGraphicFramePr>
          <p:cNvPr id="651266" name="对象 651265"/>
          <p:cNvGraphicFramePr/>
          <p:nvPr/>
        </p:nvGraphicFramePr>
        <p:xfrm>
          <a:off x="301625" y="1366838"/>
          <a:ext cx="11587163" cy="41259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name="" r:id="rId1" imgW="11588750" imgH="4126865" progId="Word.Document.8">
                  <p:embed/>
                </p:oleObj>
              </mc:Choice>
              <mc:Fallback>
                <p:oleObj name="" r:id="rId1" imgW="11588750" imgH="4126865" progId="Word.Document.8">
                  <p:embed/>
                  <p:pic>
                    <p:nvPicPr>
                      <p:cNvPr id="0" name="图片 3076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301625" y="1366838"/>
                        <a:ext cx="11587163" cy="41259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651267" name="文本框 651266"/>
          <p:cNvSpPr txBox="1"/>
          <p:nvPr/>
        </p:nvSpPr>
        <p:spPr>
          <a:xfrm>
            <a:off x="8575675" y="1403350"/>
            <a:ext cx="579438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>
              <a:buNone/>
            </a:pPr>
            <a:r>
              <a:rPr lang="en-US" altLang="zh-CN">
                <a:latin typeface="Times New Roman" panose="02020603050405020304" pitchFamily="18" charset="0"/>
                <a:ea typeface="楷体" panose="02010609060101010101" pitchFamily="49" charset="-122"/>
              </a:rPr>
              <a:t>C </a:t>
            </a:r>
            <a:endParaRPr lang="en-US" altLang="zh-CN" dirty="0">
              <a:latin typeface="Times New Roman" panose="02020603050405020304" pitchFamily="18" charset="0"/>
              <a:ea typeface="楷体" panose="02010609060101010101" pitchFamily="49" charset="-122"/>
            </a:endParaRPr>
          </a:p>
        </p:txBody>
      </p:sp>
    </p:spTree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5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126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" name="灯片编号占位符 1"/>
          <p:cNvSpPr/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  <p:graphicFrame>
        <p:nvGraphicFramePr>
          <p:cNvPr id="650242" name="对象 650241"/>
          <p:cNvGraphicFramePr/>
          <p:nvPr/>
        </p:nvGraphicFramePr>
        <p:xfrm>
          <a:off x="301625" y="1319213"/>
          <a:ext cx="11587163" cy="4219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1" imgW="11588750" imgH="4221480" progId="Word.Document.8">
                  <p:embed/>
                </p:oleObj>
              </mc:Choice>
              <mc:Fallback>
                <p:oleObj name="" r:id="rId1" imgW="11588750" imgH="4221480" progId="Word.Document.8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301625" y="1319213"/>
                        <a:ext cx="11587163" cy="42195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650243" name="文本框 650242"/>
          <p:cNvSpPr txBox="1"/>
          <p:nvPr/>
        </p:nvSpPr>
        <p:spPr>
          <a:xfrm>
            <a:off x="10218738" y="1346200"/>
            <a:ext cx="579437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>
              <a:buNone/>
            </a:pPr>
            <a:r>
              <a:rPr lang="en-US" altLang="zh-CN">
                <a:latin typeface="Times New Roman" panose="02020603050405020304" pitchFamily="18" charset="0"/>
                <a:ea typeface="楷体" panose="02010609060101010101" pitchFamily="49" charset="-122"/>
              </a:rPr>
              <a:t>D </a:t>
            </a:r>
            <a:endParaRPr lang="en-US" altLang="zh-CN" dirty="0">
              <a:latin typeface="Times New Roman" panose="02020603050405020304" pitchFamily="18" charset="0"/>
              <a:ea typeface="楷体" panose="02010609060101010101" pitchFamily="49" charset="-122"/>
            </a:endParaRPr>
          </a:p>
        </p:txBody>
      </p:sp>
    </p:spTree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5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024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" name="灯片编号占位符 1"/>
          <p:cNvSpPr/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  <p:graphicFrame>
        <p:nvGraphicFramePr>
          <p:cNvPr id="649218" name="对象 649217"/>
          <p:cNvGraphicFramePr/>
          <p:nvPr/>
        </p:nvGraphicFramePr>
        <p:xfrm>
          <a:off x="301625" y="1349375"/>
          <a:ext cx="11587163" cy="4159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9" name="" r:id="rId1" imgW="11588750" imgH="4161790" progId="Word.Document.8">
                  <p:embed/>
                </p:oleObj>
              </mc:Choice>
              <mc:Fallback>
                <p:oleObj name="" r:id="rId1" imgW="11588750" imgH="4161790" progId="Word.Document.8">
                  <p:embed/>
                  <p:pic>
                    <p:nvPicPr>
                      <p:cNvPr id="0" name="图片 3078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301625" y="1349375"/>
                        <a:ext cx="11587163" cy="41592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649219" name="文本框 649218"/>
          <p:cNvSpPr txBox="1"/>
          <p:nvPr/>
        </p:nvSpPr>
        <p:spPr>
          <a:xfrm>
            <a:off x="7337425" y="1392238"/>
            <a:ext cx="557213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>
              <a:buNone/>
            </a:pPr>
            <a:r>
              <a:rPr lang="en-US" altLang="zh-CN">
                <a:latin typeface="Times New Roman" panose="02020603050405020304" pitchFamily="18" charset="0"/>
                <a:ea typeface="楷体" panose="02010609060101010101" pitchFamily="49" charset="-122"/>
              </a:rPr>
              <a:t>B </a:t>
            </a:r>
            <a:endParaRPr lang="en-US" altLang="zh-CN" dirty="0">
              <a:latin typeface="Times New Roman" panose="02020603050405020304" pitchFamily="18" charset="0"/>
              <a:ea typeface="楷体" panose="02010609060101010101" pitchFamily="49" charset="-122"/>
            </a:endParaRPr>
          </a:p>
        </p:txBody>
      </p:sp>
    </p:spTree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4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921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" name="灯片编号占位符 1"/>
          <p:cNvSpPr/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  <p:graphicFrame>
        <p:nvGraphicFramePr>
          <p:cNvPr id="648194" name="对象 648193"/>
          <p:cNvGraphicFramePr/>
          <p:nvPr/>
        </p:nvGraphicFramePr>
        <p:xfrm>
          <a:off x="301625" y="982663"/>
          <a:ext cx="11587163" cy="48942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2" name="" r:id="rId1" imgW="11588750" imgH="4895215" progId="Word.Document.8">
                  <p:embed/>
                </p:oleObj>
              </mc:Choice>
              <mc:Fallback>
                <p:oleObj name="" r:id="rId1" imgW="11588750" imgH="4895215" progId="Word.Document.8">
                  <p:embed/>
                  <p:pic>
                    <p:nvPicPr>
                      <p:cNvPr id="0" name="图片 3081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301625" y="982663"/>
                        <a:ext cx="11587163" cy="48942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648195" name="文本框 648194"/>
          <p:cNvSpPr txBox="1"/>
          <p:nvPr/>
        </p:nvSpPr>
        <p:spPr>
          <a:xfrm>
            <a:off x="2659063" y="1806575"/>
            <a:ext cx="579437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>
              <a:buNone/>
            </a:pPr>
            <a:r>
              <a:rPr lang="en-US" altLang="zh-CN">
                <a:latin typeface="Times New Roman" panose="02020603050405020304" pitchFamily="18" charset="0"/>
                <a:ea typeface="楷体" panose="02010609060101010101" pitchFamily="49" charset="-122"/>
              </a:rPr>
              <a:t>A </a:t>
            </a:r>
            <a:endParaRPr lang="en-US" altLang="zh-CN" dirty="0">
              <a:latin typeface="Times New Roman" panose="02020603050405020304" pitchFamily="18" charset="0"/>
              <a:ea typeface="楷体" panose="02010609060101010101" pitchFamily="49" charset="-122"/>
            </a:endParaRPr>
          </a:p>
        </p:txBody>
      </p:sp>
    </p:spTree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4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819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" name="灯片编号占位符 1"/>
          <p:cNvSpPr/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  <p:graphicFrame>
        <p:nvGraphicFramePr>
          <p:cNvPr id="647170" name="对象 647169"/>
          <p:cNvGraphicFramePr/>
          <p:nvPr/>
        </p:nvGraphicFramePr>
        <p:xfrm>
          <a:off x="301625" y="546100"/>
          <a:ext cx="11587163" cy="5765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4" name="" r:id="rId1" imgW="11588750" imgH="5767070" progId="Word.Document.8">
                  <p:embed/>
                </p:oleObj>
              </mc:Choice>
              <mc:Fallback>
                <p:oleObj name="" r:id="rId1" imgW="11588750" imgH="5767070" progId="Word.Document.8">
                  <p:embed/>
                  <p:pic>
                    <p:nvPicPr>
                      <p:cNvPr id="0" name="图片 3083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301625" y="546100"/>
                        <a:ext cx="11587163" cy="57658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647171" name="文本框 647170"/>
          <p:cNvSpPr txBox="1"/>
          <p:nvPr/>
        </p:nvSpPr>
        <p:spPr>
          <a:xfrm>
            <a:off x="5110163" y="2343150"/>
            <a:ext cx="579437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>
              <a:buNone/>
            </a:pPr>
            <a:r>
              <a:rPr lang="en-US" altLang="zh-CN">
                <a:latin typeface="Times New Roman" panose="02020603050405020304" pitchFamily="18" charset="0"/>
                <a:ea typeface="楷体" panose="02010609060101010101" pitchFamily="49" charset="-122"/>
              </a:rPr>
              <a:t>C </a:t>
            </a:r>
            <a:endParaRPr lang="en-US" altLang="zh-CN" dirty="0">
              <a:latin typeface="Times New Roman" panose="02020603050405020304" pitchFamily="18" charset="0"/>
              <a:ea typeface="楷体" panose="02010609060101010101" pitchFamily="49" charset="-122"/>
            </a:endParaRPr>
          </a:p>
        </p:txBody>
      </p:sp>
    </p:spTree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4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717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" name="灯片编号占位符 1"/>
          <p:cNvSpPr/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  <p:graphicFrame>
        <p:nvGraphicFramePr>
          <p:cNvPr id="646146" name="对象 646145"/>
          <p:cNvGraphicFramePr/>
          <p:nvPr/>
        </p:nvGraphicFramePr>
        <p:xfrm>
          <a:off x="301625" y="725488"/>
          <a:ext cx="11587163" cy="35671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0" name="" r:id="rId1" imgW="11588750" imgH="3569335" progId="Word.Document.8">
                  <p:embed/>
                </p:oleObj>
              </mc:Choice>
              <mc:Fallback>
                <p:oleObj name="" r:id="rId1" imgW="11588750" imgH="3569335" progId="Word.Document.8">
                  <p:embed/>
                  <p:pic>
                    <p:nvPicPr>
                      <p:cNvPr id="0" name="图片 3079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301625" y="725488"/>
                        <a:ext cx="11587163" cy="35671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46148" name="对象 646147"/>
          <p:cNvGraphicFramePr/>
          <p:nvPr/>
        </p:nvGraphicFramePr>
        <p:xfrm>
          <a:off x="301625" y="1973263"/>
          <a:ext cx="11587163" cy="4283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3" name="" r:id="rId3" imgW="11588750" imgH="4285615" progId="Word.Document.8">
                  <p:embed/>
                </p:oleObj>
              </mc:Choice>
              <mc:Fallback>
                <p:oleObj name="" r:id="rId3" imgW="11588750" imgH="4285615" progId="Word.Document.8">
                  <p:embed/>
                  <p:pic>
                    <p:nvPicPr>
                      <p:cNvPr id="0" name="图片 3082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01625" y="1973263"/>
                        <a:ext cx="11587163" cy="42830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4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" name="灯片编号占位符 1"/>
          <p:cNvSpPr/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  <p:graphicFrame>
        <p:nvGraphicFramePr>
          <p:cNvPr id="581634" name="对象 581633"/>
          <p:cNvGraphicFramePr/>
          <p:nvPr/>
        </p:nvGraphicFramePr>
        <p:xfrm>
          <a:off x="301625" y="620713"/>
          <a:ext cx="11587163" cy="2565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1" name="" r:id="rId1" imgW="11588750" imgH="2566670" progId="Word.Document.8">
                  <p:embed/>
                </p:oleObj>
              </mc:Choice>
              <mc:Fallback>
                <p:oleObj name="" r:id="rId1" imgW="11588750" imgH="2566670" progId="Word.Document.8">
                  <p:embed/>
                  <p:pic>
                    <p:nvPicPr>
                      <p:cNvPr id="0" name="图片 3080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301625" y="620713"/>
                        <a:ext cx="11587163" cy="25654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81635" name="图片 581634" descr="C:/Users/shuch/AppData/Local/Temp/360zip$Temp/360$0/正文29章9SX图027.TIF"/>
          <p:cNvPicPr>
            <a:picLocks noChangeAspect="1"/>
          </p:cNvPicPr>
          <p:nvPr/>
        </p:nvPicPr>
        <p:blipFill>
          <a:blip r:embed="rId3" r:link="rId4"/>
          <a:stretch>
            <a:fillRect/>
          </a:stretch>
        </p:blipFill>
        <p:spPr>
          <a:xfrm>
            <a:off x="4583113" y="2565400"/>
            <a:ext cx="6018212" cy="36036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81636" name="文本框 581635"/>
          <p:cNvSpPr txBox="1"/>
          <p:nvPr/>
        </p:nvSpPr>
        <p:spPr>
          <a:xfrm>
            <a:off x="3054350" y="2417763"/>
            <a:ext cx="557213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>
              <a:buNone/>
            </a:pPr>
            <a:r>
              <a:rPr lang="en-US" altLang="zh-CN">
                <a:latin typeface="Times New Roman" panose="02020603050405020304" pitchFamily="18" charset="0"/>
                <a:ea typeface="楷体" panose="02010609060101010101" pitchFamily="49" charset="-122"/>
              </a:rPr>
              <a:t>B </a:t>
            </a:r>
            <a:endParaRPr lang="en-US" altLang="zh-CN" dirty="0">
              <a:latin typeface="Times New Roman" panose="02020603050405020304" pitchFamily="18" charset="0"/>
              <a:ea typeface="楷体" panose="02010609060101010101" pitchFamily="49" charset="-122"/>
            </a:endParaRPr>
          </a:p>
        </p:txBody>
      </p:sp>
    </p:spTree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1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816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163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6390" name="矩形 16389"/>
          <p:cNvSpPr/>
          <p:nvPr/>
        </p:nvSpPr>
        <p:spPr>
          <a:xfrm>
            <a:off x="0" y="0"/>
            <a:ext cx="12190413" cy="6858000"/>
          </a:xfrm>
          <a:prstGeom prst="rect">
            <a:avLst/>
          </a:prstGeom>
          <a:solidFill>
            <a:srgbClr val="218FA0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pic>
        <p:nvPicPr>
          <p:cNvPr id="16391" name="图片 16390" descr="谢谢观看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035300" y="1268413"/>
            <a:ext cx="6345238" cy="42608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>
    <p:pull/>
  </p:transition>
</p:sld>
</file>

<file path=ppt/theme/theme1.xml><?xml version="1.0" encoding="utf-8"?>
<a:theme xmlns:a="http://schemas.openxmlformats.org/drawingml/2006/main" name="美好家庭family">
  <a:themeElements>
    <a:clrScheme name="">
      <a:dk1>
        <a:srgbClr val="000000"/>
      </a:dk1>
      <a:lt1>
        <a:srgbClr val="FFFFFF"/>
      </a:lt1>
      <a:dk2>
        <a:srgbClr val="FF9900"/>
      </a:dk2>
      <a:lt2>
        <a:srgbClr val="C0C0C0"/>
      </a:lt2>
      <a:accent1>
        <a:srgbClr val="3FB564"/>
      </a:accent1>
      <a:accent2>
        <a:srgbClr val="15A2E9"/>
      </a:accent2>
      <a:accent3>
        <a:srgbClr val="FFFFFF"/>
      </a:accent3>
      <a:accent4>
        <a:srgbClr val="000000"/>
      </a:accent4>
      <a:accent5>
        <a:srgbClr val="AFD6B8"/>
      </a:accent5>
      <a:accent6>
        <a:srgbClr val="1291D1"/>
      </a:accent6>
      <a:hlink>
        <a:srgbClr val="0000CC"/>
      </a:hlink>
      <a:folHlink>
        <a:srgbClr val="FF9933"/>
      </a:folHlink>
    </a:clrScheme>
    <a:fontScheme name="">
      <a:majorFont>
        <a:latin typeface="方正小标宋简体"/>
        <a:ea typeface="方正小标宋简体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3300"/>
        </a:dk1>
        <a:lt1>
          <a:srgbClr val="FFFFFF"/>
        </a:lt1>
        <a:dk2>
          <a:srgbClr val="FF9900"/>
        </a:dk2>
        <a:lt2>
          <a:srgbClr val="C0C0C0"/>
        </a:lt2>
        <a:accent1>
          <a:srgbClr val="3FB564"/>
        </a:accent1>
        <a:accent2>
          <a:srgbClr val="15A2E9"/>
        </a:accent2>
        <a:accent3>
          <a:srgbClr val="FFFFFF"/>
        </a:accent3>
        <a:accent4>
          <a:srgbClr val="002A00"/>
        </a:accent4>
        <a:accent5>
          <a:srgbClr val="AFD6B8"/>
        </a:accent5>
        <a:accent6>
          <a:srgbClr val="1291D1"/>
        </a:accent6>
        <a:hlink>
          <a:srgbClr val="7F70D8"/>
        </a:hlink>
        <a:folHlink>
          <a:srgbClr val="A1A18B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30311D"/>
        </a:dk1>
        <a:lt1>
          <a:srgbClr val="FFFFFF"/>
        </a:lt1>
        <a:dk2>
          <a:srgbClr val="44808E"/>
        </a:dk2>
        <a:lt2>
          <a:srgbClr val="DDDDDD"/>
        </a:lt2>
        <a:accent1>
          <a:srgbClr val="DCC242"/>
        </a:accent1>
        <a:accent2>
          <a:srgbClr val="388FDE"/>
        </a:accent2>
        <a:accent3>
          <a:srgbClr val="FFFFFF"/>
        </a:accent3>
        <a:accent4>
          <a:srgbClr val="282917"/>
        </a:accent4>
        <a:accent5>
          <a:srgbClr val="EADDB0"/>
        </a:accent5>
        <a:accent6>
          <a:srgbClr val="3180C7"/>
        </a:accent6>
        <a:hlink>
          <a:srgbClr val="57BB7D"/>
        </a:hlink>
        <a:folHlink>
          <a:srgbClr val="A1A18B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1367BB"/>
        </a:dk2>
        <a:lt2>
          <a:srgbClr val="C0C0C0"/>
        </a:lt2>
        <a:accent1>
          <a:srgbClr val="68B3D8"/>
        </a:accent1>
        <a:accent2>
          <a:srgbClr val="EC8D4C"/>
        </a:accent2>
        <a:accent3>
          <a:srgbClr val="FFFFFF"/>
        </a:accent3>
        <a:accent4>
          <a:srgbClr val="000000"/>
        </a:accent4>
        <a:accent5>
          <a:srgbClr val="B9D5E8"/>
        </a:accent5>
        <a:accent6>
          <a:srgbClr val="D37E43"/>
        </a:accent6>
        <a:hlink>
          <a:srgbClr val="4CC737"/>
        </a:hlink>
        <a:folHlink>
          <a:srgbClr val="90A8B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FF9900"/>
        </a:dk2>
        <a:lt2>
          <a:srgbClr val="C0C0C0"/>
        </a:lt2>
        <a:accent1>
          <a:srgbClr val="3FB564"/>
        </a:accent1>
        <a:accent2>
          <a:srgbClr val="15A2E9"/>
        </a:accent2>
        <a:accent3>
          <a:srgbClr val="FFFFFF"/>
        </a:accent3>
        <a:accent4>
          <a:srgbClr val="000000"/>
        </a:accent4>
        <a:accent5>
          <a:srgbClr val="AFD6B8"/>
        </a:accent5>
        <a:accent6>
          <a:srgbClr val="1291D1"/>
        </a:accent6>
        <a:hlink>
          <a:srgbClr val="7F70D8"/>
        </a:hlink>
        <a:folHlink>
          <a:srgbClr val="A1A18B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FF9900"/>
        </a:dk2>
        <a:lt2>
          <a:srgbClr val="C0C0C0"/>
        </a:lt2>
        <a:accent1>
          <a:srgbClr val="3FB564"/>
        </a:accent1>
        <a:accent2>
          <a:srgbClr val="15A2E9"/>
        </a:accent2>
        <a:accent3>
          <a:srgbClr val="FFFFFF"/>
        </a:accent3>
        <a:accent4>
          <a:srgbClr val="000000"/>
        </a:accent4>
        <a:accent5>
          <a:srgbClr val="AFD6B8"/>
        </a:accent5>
        <a:accent6>
          <a:srgbClr val="1291D1"/>
        </a:accent6>
        <a:hlink>
          <a:srgbClr val="7F70D8"/>
        </a:hlink>
        <a:folHlink>
          <a:srgbClr val="F0E73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FF9900"/>
        </a:dk2>
        <a:lt2>
          <a:srgbClr val="C0C0C0"/>
        </a:lt2>
        <a:accent1>
          <a:srgbClr val="3FB564"/>
        </a:accent1>
        <a:accent2>
          <a:srgbClr val="15A2E9"/>
        </a:accent2>
        <a:accent3>
          <a:srgbClr val="FFFFFF"/>
        </a:accent3>
        <a:accent4>
          <a:srgbClr val="000000"/>
        </a:accent4>
        <a:accent5>
          <a:srgbClr val="AFD6B8"/>
        </a:accent5>
        <a:accent6>
          <a:srgbClr val="1291D1"/>
        </a:accent6>
        <a:hlink>
          <a:srgbClr val="0000CC"/>
        </a:hlink>
        <a:folHlink>
          <a:srgbClr val="FF9933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自定义设计方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Cambria-Calibri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77</Words>
  <Application>WPS 演示</Application>
  <PresentationFormat>自定义</PresentationFormat>
  <Paragraphs>70</Paragraphs>
  <Slides>19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2</vt:i4>
      </vt:variant>
      <vt:variant>
        <vt:lpstr>嵌入 OLE 服务器</vt:lpstr>
      </vt:variant>
      <vt:variant>
        <vt:i4>23</vt:i4>
      </vt:variant>
      <vt:variant>
        <vt:lpstr>幻灯片标题</vt:lpstr>
      </vt:variant>
      <vt:variant>
        <vt:i4>19</vt:i4>
      </vt:variant>
    </vt:vector>
  </HeadingPairs>
  <TitlesOfParts>
    <vt:vector size="55" baseType="lpstr">
      <vt:lpstr>Arial</vt:lpstr>
      <vt:lpstr>宋体</vt:lpstr>
      <vt:lpstr>Wingdings</vt:lpstr>
      <vt:lpstr>方正小标宋简体</vt:lpstr>
      <vt:lpstr>微软雅黑</vt:lpstr>
      <vt:lpstr>Times New Roman</vt:lpstr>
      <vt:lpstr>黑体</vt:lpstr>
      <vt:lpstr>楷体_GB2312</vt:lpstr>
      <vt:lpstr>新宋体</vt:lpstr>
      <vt:lpstr>楷体</vt:lpstr>
      <vt:lpstr>Arial Unicode MS</vt:lpstr>
      <vt:lpstr>美好家庭family</vt:lpstr>
      <vt:lpstr>1_自定义设计方案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CSU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Template</dc:title>
  <dc:creator>Bill</dc:creator>
  <cp:lastModifiedBy>貪戀那縷陽光</cp:lastModifiedBy>
  <cp:revision>487</cp:revision>
  <dcterms:created xsi:type="dcterms:W3CDTF">2016-10-21T02:36:46Z</dcterms:created>
  <dcterms:modified xsi:type="dcterms:W3CDTF">2022-01-13T23:39:32Z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D49DB3DF7F544973B3E16138B99AA119</vt:lpwstr>
  </property>
  <property fmtid="{D5CDD505-2E9C-101B-9397-08002B2CF9AE}" pid="3" name="KSOProductBuildVer">
    <vt:lpwstr>2052-11.1.0.11194</vt:lpwstr>
  </property>
</Properties>
</file>