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57" r:id="rId1"/>
  </p:sldMasterIdLst>
  <p:notesMasterIdLst>
    <p:notesMasterId r:id="rId47"/>
  </p:notesMasterIdLst>
  <p:sldIdLst>
    <p:sldId id="319" r:id="rId2"/>
    <p:sldId id="359" r:id="rId3"/>
    <p:sldId id="321" r:id="rId4"/>
    <p:sldId id="504" r:id="rId5"/>
    <p:sldId id="505" r:id="rId6"/>
    <p:sldId id="506" r:id="rId7"/>
    <p:sldId id="507" r:id="rId8"/>
    <p:sldId id="508" r:id="rId9"/>
    <p:sldId id="509" r:id="rId10"/>
    <p:sldId id="523" r:id="rId11"/>
    <p:sldId id="518" r:id="rId12"/>
    <p:sldId id="510" r:id="rId13"/>
    <p:sldId id="520" r:id="rId14"/>
    <p:sldId id="521" r:id="rId15"/>
    <p:sldId id="522" r:id="rId16"/>
    <p:sldId id="515" r:id="rId17"/>
    <p:sldId id="524" r:id="rId18"/>
    <p:sldId id="525" r:id="rId19"/>
    <p:sldId id="526" r:id="rId20"/>
    <p:sldId id="527" r:id="rId21"/>
    <p:sldId id="528" r:id="rId22"/>
    <p:sldId id="529" r:id="rId23"/>
    <p:sldId id="530" r:id="rId24"/>
    <p:sldId id="531" r:id="rId25"/>
    <p:sldId id="532" r:id="rId26"/>
    <p:sldId id="533" r:id="rId27"/>
    <p:sldId id="534" r:id="rId28"/>
    <p:sldId id="535" r:id="rId29"/>
    <p:sldId id="536" r:id="rId30"/>
    <p:sldId id="537" r:id="rId31"/>
    <p:sldId id="538" r:id="rId32"/>
    <p:sldId id="324" r:id="rId33"/>
    <p:sldId id="545" r:id="rId34"/>
    <p:sldId id="546" r:id="rId35"/>
    <p:sldId id="547" r:id="rId36"/>
    <p:sldId id="548" r:id="rId37"/>
    <p:sldId id="549" r:id="rId38"/>
    <p:sldId id="550" r:id="rId39"/>
    <p:sldId id="551" r:id="rId40"/>
    <p:sldId id="360" r:id="rId41"/>
    <p:sldId id="541" r:id="rId42"/>
    <p:sldId id="542" r:id="rId43"/>
    <p:sldId id="543" r:id="rId44"/>
    <p:sldId id="544" r:id="rId45"/>
    <p:sldId id="325" r:id="rId46"/>
  </p:sldIdLst>
  <p:sldSz cx="9144000" cy="6858000" type="screen4x3"/>
  <p:notesSz cx="6858000" cy="9144000"/>
  <p:defaultTextStyle>
    <a:defPPr>
      <a:defRPr lang="zh-CN"/>
    </a:defPPr>
    <a:lvl1pPr algn="l" rtl="0" fontAlgn="base">
      <a:spcBef>
        <a:spcPct val="0"/>
      </a:spcBef>
      <a:spcAft>
        <a:spcPct val="0"/>
      </a:spcAft>
      <a:buFont typeface="Arial" panose="020B0604020202020204" pitchFamily="34" charset="0"/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1pPr>
    <a:lvl2pPr marL="457200" algn="l" rtl="0" fontAlgn="base">
      <a:spcBef>
        <a:spcPct val="0"/>
      </a:spcBef>
      <a:spcAft>
        <a:spcPct val="0"/>
      </a:spcAft>
      <a:buFont typeface="Arial" panose="020B0604020202020204" pitchFamily="34" charset="0"/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2pPr>
    <a:lvl3pPr marL="914400" algn="l" rtl="0" fontAlgn="base">
      <a:spcBef>
        <a:spcPct val="0"/>
      </a:spcBef>
      <a:spcAft>
        <a:spcPct val="0"/>
      </a:spcAft>
      <a:buFont typeface="Arial" panose="020B0604020202020204" pitchFamily="34" charset="0"/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3pPr>
    <a:lvl4pPr marL="1371600" algn="l" rtl="0" fontAlgn="base">
      <a:spcBef>
        <a:spcPct val="0"/>
      </a:spcBef>
      <a:spcAft>
        <a:spcPct val="0"/>
      </a:spcAft>
      <a:buFont typeface="Arial" panose="020B0604020202020204" pitchFamily="34" charset="0"/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4pPr>
    <a:lvl5pPr marL="1828800" algn="l" rtl="0" fontAlgn="base">
      <a:spcBef>
        <a:spcPct val="0"/>
      </a:spcBef>
      <a:spcAft>
        <a:spcPct val="0"/>
      </a:spcAft>
      <a:buFont typeface="Arial" panose="020B0604020202020204" pitchFamily="34" charset="0"/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200">
          <p15:clr>
            <a:srgbClr val="A4A3A4"/>
          </p15:clr>
        </p15:guide>
        <p15:guide id="2" pos="2853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clrMru>
    <a:srgbClr val="0000FF"/>
    <a:srgbClr val="FFFFFF"/>
    <a:srgbClr val="FFFF99"/>
    <a:srgbClr val="FF3300"/>
    <a:srgbClr val="FFFFCC"/>
    <a:srgbClr val="FFFF00"/>
    <a:srgbClr val="3366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03" autoAdjust="0"/>
    <p:restoredTop sz="93727" autoAdjust="0"/>
  </p:normalViewPr>
  <p:slideViewPr>
    <p:cSldViewPr>
      <p:cViewPr varScale="1">
        <p:scale>
          <a:sx n="107" d="100"/>
          <a:sy n="107" d="100"/>
        </p:scale>
        <p:origin x="1734" y="102"/>
      </p:cViewPr>
      <p:guideLst>
        <p:guide orient="horz" pos="2200"/>
        <p:guide pos="2853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notesMaster" Target="notesMasters/notesMaster1.xml"/><Relationship Id="rId50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presProps" Target="presProps.xml"/><Relationship Id="rId8" Type="http://schemas.openxmlformats.org/officeDocument/2006/relationships/slide" Target="slides/slide7.xml"/><Relationship Id="rId51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>
            <a:extLst>
              <a:ext uri="{FF2B5EF4-FFF2-40B4-BE49-F238E27FC236}">
                <a16:creationId xmlns:a16="http://schemas.microsoft.com/office/drawing/2014/main" id="{13DD2DF9-D311-431E-A9D6-22D463C60804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buFontTx/>
              <a:buNone/>
              <a:defRPr sz="1200">
                <a:latin typeface="+mn-lt"/>
                <a:ea typeface="+mn-ea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日期占位符 2">
            <a:extLst>
              <a:ext uri="{FF2B5EF4-FFF2-40B4-BE49-F238E27FC236}">
                <a16:creationId xmlns:a16="http://schemas.microsoft.com/office/drawing/2014/main" id="{9186E967-1E15-4479-A08C-9F2A2930F7BE}"/>
              </a:ext>
            </a:extLst>
          </p:cNvPr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buFontTx/>
              <a:buNone/>
              <a:defRPr sz="1200">
                <a:latin typeface="+mn-lt"/>
                <a:ea typeface="+mn-ea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4" name="幻灯片图像占位符 3">
            <a:extLst>
              <a:ext uri="{FF2B5EF4-FFF2-40B4-BE49-F238E27FC236}">
                <a16:creationId xmlns:a16="http://schemas.microsoft.com/office/drawing/2014/main" id="{2714D2BE-8491-4CAA-9056-BC56F118AD43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zh-CN" altLang="en-US" noProof="0"/>
          </a:p>
        </p:txBody>
      </p:sp>
      <p:sp>
        <p:nvSpPr>
          <p:cNvPr id="5" name="备注占位符 4">
            <a:extLst>
              <a:ext uri="{FF2B5EF4-FFF2-40B4-BE49-F238E27FC236}">
                <a16:creationId xmlns:a16="http://schemas.microsoft.com/office/drawing/2014/main" id="{631F218B-D212-46DC-A4B8-156FA7EA4916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noProof="0"/>
              <a:t>单击此处编辑母版文本样式</a:t>
            </a:r>
          </a:p>
          <a:p>
            <a:pPr lvl="1"/>
            <a:r>
              <a:rPr lang="zh-CN" altLang="en-US" noProof="0"/>
              <a:t>第二级</a:t>
            </a:r>
          </a:p>
          <a:p>
            <a:pPr lvl="2"/>
            <a:r>
              <a:rPr lang="zh-CN" altLang="en-US" noProof="0"/>
              <a:t>第三级</a:t>
            </a:r>
          </a:p>
          <a:p>
            <a:pPr lvl="3"/>
            <a:r>
              <a:rPr lang="zh-CN" altLang="en-US" noProof="0"/>
              <a:t>第四级</a:t>
            </a:r>
          </a:p>
          <a:p>
            <a:pPr lvl="4"/>
            <a:r>
              <a:rPr lang="zh-CN" altLang="en-US" noProof="0"/>
              <a:t>第五级</a:t>
            </a:r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id="{5FB9E982-47F0-4A5E-98EE-EFB4CC7EB6C8}"/>
              </a:ext>
            </a:extLst>
          </p:cNvPr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buFontTx/>
              <a:buNone/>
              <a:defRPr sz="1200">
                <a:latin typeface="+mn-lt"/>
                <a:ea typeface="+mn-ea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id="{7DB10467-E4AA-47CA-8E47-51F5D0C2A4D1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 noProof="1" dirty="0">
                <a:latin typeface="Calibri" panose="020F0502020204030204" pitchFamily="34" charset="0"/>
              </a:defRPr>
            </a:lvl1pPr>
          </a:lstStyle>
          <a:p>
            <a:fld id="{6CD95007-41E2-4073-8569-52F1FD1DE5C1}" type="slidenum">
              <a:rPr lang="zh-CN" altLang="en-US"/>
              <a:pPr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CN" altLang="en-US" noProof="1"/>
              <a:t>单击此处编辑母版副标题样式</a:t>
            </a:r>
          </a:p>
        </p:txBody>
      </p:sp>
      <p:sp>
        <p:nvSpPr>
          <p:cNvPr id="4" name="日期占位符 1">
            <a:extLst>
              <a:ext uri="{FF2B5EF4-FFF2-40B4-BE49-F238E27FC236}">
                <a16:creationId xmlns:a16="http://schemas.microsoft.com/office/drawing/2014/main" id="{D28D6FC5-018A-4495-A36A-EF8267706DA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页脚占位符 2">
            <a:extLst>
              <a:ext uri="{FF2B5EF4-FFF2-40B4-BE49-F238E27FC236}">
                <a16:creationId xmlns:a16="http://schemas.microsoft.com/office/drawing/2014/main" id="{D4201EDA-8023-444F-B627-D135F32D771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灯片编号占位符 3">
            <a:extLst>
              <a:ext uri="{FF2B5EF4-FFF2-40B4-BE49-F238E27FC236}">
                <a16:creationId xmlns:a16="http://schemas.microsoft.com/office/drawing/2014/main" id="{39A44F23-F349-4E4B-BF6B-5023DE0B0DA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CEA33C8-8696-4DEE-BFEE-6F46BD0F3A51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9240224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4" name="日期占位符 1">
            <a:extLst>
              <a:ext uri="{FF2B5EF4-FFF2-40B4-BE49-F238E27FC236}">
                <a16:creationId xmlns:a16="http://schemas.microsoft.com/office/drawing/2014/main" id="{FDF288D5-96F0-4C11-9874-35D9064606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页脚占位符 2">
            <a:extLst>
              <a:ext uri="{FF2B5EF4-FFF2-40B4-BE49-F238E27FC236}">
                <a16:creationId xmlns:a16="http://schemas.microsoft.com/office/drawing/2014/main" id="{D90D6A24-B2B2-4399-9384-18AA1FC3AC3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灯片编号占位符 3">
            <a:extLst>
              <a:ext uri="{FF2B5EF4-FFF2-40B4-BE49-F238E27FC236}">
                <a16:creationId xmlns:a16="http://schemas.microsoft.com/office/drawing/2014/main" id="{F94878CA-BF70-4092-AA8D-B33A34799F5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80EFB8F-7318-4041-8699-46A481B6B6D3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37975992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noProof="1"/>
              <a:t>单击此处编辑母版文本样式</a:t>
            </a:r>
          </a:p>
        </p:txBody>
      </p:sp>
      <p:sp>
        <p:nvSpPr>
          <p:cNvPr id="4" name="日期占位符 1">
            <a:extLst>
              <a:ext uri="{FF2B5EF4-FFF2-40B4-BE49-F238E27FC236}">
                <a16:creationId xmlns:a16="http://schemas.microsoft.com/office/drawing/2014/main" id="{858A80DE-38A4-4BCE-9AA8-00D28C17D55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页脚占位符 2">
            <a:extLst>
              <a:ext uri="{FF2B5EF4-FFF2-40B4-BE49-F238E27FC236}">
                <a16:creationId xmlns:a16="http://schemas.microsoft.com/office/drawing/2014/main" id="{CC1AF18F-D94E-41C2-8AB1-7F72D0FB501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灯片编号占位符 3">
            <a:extLst>
              <a:ext uri="{FF2B5EF4-FFF2-40B4-BE49-F238E27FC236}">
                <a16:creationId xmlns:a16="http://schemas.microsoft.com/office/drawing/2014/main" id="{64CC4BC6-1843-4A1E-86B2-60876F04C4A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01D0C24-0E1F-48DE-B4FD-5F11C7418C32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427176417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935163"/>
            <a:ext cx="4038600" cy="438943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935163"/>
            <a:ext cx="4038600" cy="438943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5" name="日期占位符 1">
            <a:extLst>
              <a:ext uri="{FF2B5EF4-FFF2-40B4-BE49-F238E27FC236}">
                <a16:creationId xmlns:a16="http://schemas.microsoft.com/office/drawing/2014/main" id="{FA605A3F-C8AA-4F52-9290-25764B3BD75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页脚占位符 2">
            <a:extLst>
              <a:ext uri="{FF2B5EF4-FFF2-40B4-BE49-F238E27FC236}">
                <a16:creationId xmlns:a16="http://schemas.microsoft.com/office/drawing/2014/main" id="{603B6BD5-641D-4D25-8E3A-01E3D5C3A22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灯片编号占位符 3">
            <a:extLst>
              <a:ext uri="{FF2B5EF4-FFF2-40B4-BE49-F238E27FC236}">
                <a16:creationId xmlns:a16="http://schemas.microsoft.com/office/drawing/2014/main" id="{5CCAFA17-4CD8-46D8-99A1-F499FF04F3E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9A0866E-44DC-4848-A86D-1C315A5F0273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202089447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noProof="1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noProof="1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7" name="日期占位符 1">
            <a:extLst>
              <a:ext uri="{FF2B5EF4-FFF2-40B4-BE49-F238E27FC236}">
                <a16:creationId xmlns:a16="http://schemas.microsoft.com/office/drawing/2014/main" id="{EA1D426A-F2A2-4802-9A6C-13F35EE21D8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页脚占位符 2">
            <a:extLst>
              <a:ext uri="{FF2B5EF4-FFF2-40B4-BE49-F238E27FC236}">
                <a16:creationId xmlns:a16="http://schemas.microsoft.com/office/drawing/2014/main" id="{9EB65127-5B4D-4916-8CE6-035E214F93F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灯片编号占位符 3">
            <a:extLst>
              <a:ext uri="{FF2B5EF4-FFF2-40B4-BE49-F238E27FC236}">
                <a16:creationId xmlns:a16="http://schemas.microsoft.com/office/drawing/2014/main" id="{351889F8-E527-41A5-A2FF-5A3FD900DF0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399DD5B-12FE-4F5F-9EE9-B3E8D111661B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288180782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日期占位符 1">
            <a:extLst>
              <a:ext uri="{FF2B5EF4-FFF2-40B4-BE49-F238E27FC236}">
                <a16:creationId xmlns:a16="http://schemas.microsoft.com/office/drawing/2014/main" id="{40C8BF76-B424-4DF2-8E28-EA8B60C0D64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页脚占位符 2">
            <a:extLst>
              <a:ext uri="{FF2B5EF4-FFF2-40B4-BE49-F238E27FC236}">
                <a16:creationId xmlns:a16="http://schemas.microsoft.com/office/drawing/2014/main" id="{B0ED9E49-172C-47E8-B8BD-AA1177B531F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灯片编号占位符 3">
            <a:extLst>
              <a:ext uri="{FF2B5EF4-FFF2-40B4-BE49-F238E27FC236}">
                <a16:creationId xmlns:a16="http://schemas.microsoft.com/office/drawing/2014/main" id="{B407068A-220D-419C-B45D-71F7C812C2A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3057A86-B1D9-492A-9FB1-EDC6EA121324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76336479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>
            <a:extLst>
              <a:ext uri="{FF2B5EF4-FFF2-40B4-BE49-F238E27FC236}">
                <a16:creationId xmlns:a16="http://schemas.microsoft.com/office/drawing/2014/main" id="{35CE5E8E-020C-4A8F-B7FE-3D9617466E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页脚占位符 2">
            <a:extLst>
              <a:ext uri="{FF2B5EF4-FFF2-40B4-BE49-F238E27FC236}">
                <a16:creationId xmlns:a16="http://schemas.microsoft.com/office/drawing/2014/main" id="{91774239-929A-406C-BC7B-336B9C417DE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灯片编号占位符 3">
            <a:extLst>
              <a:ext uri="{FF2B5EF4-FFF2-40B4-BE49-F238E27FC236}">
                <a16:creationId xmlns:a16="http://schemas.microsoft.com/office/drawing/2014/main" id="{7903D084-EAF1-4BB9-BD93-7CAC7EDEA24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9D436E5-99AD-489C-AE8D-72393BB0E1F0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191583620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noProof="1"/>
              <a:t>单击此处编辑母版文本样式</a:t>
            </a:r>
          </a:p>
        </p:txBody>
      </p:sp>
      <p:sp>
        <p:nvSpPr>
          <p:cNvPr id="5" name="日期占位符 1">
            <a:extLst>
              <a:ext uri="{FF2B5EF4-FFF2-40B4-BE49-F238E27FC236}">
                <a16:creationId xmlns:a16="http://schemas.microsoft.com/office/drawing/2014/main" id="{924CEAA4-24A9-4D8F-9D4D-E4ED9B290C8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页脚占位符 2">
            <a:extLst>
              <a:ext uri="{FF2B5EF4-FFF2-40B4-BE49-F238E27FC236}">
                <a16:creationId xmlns:a16="http://schemas.microsoft.com/office/drawing/2014/main" id="{81E89BA1-AE12-4BFF-A5DD-B1EB3C1C878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灯片编号占位符 3">
            <a:extLst>
              <a:ext uri="{FF2B5EF4-FFF2-40B4-BE49-F238E27FC236}">
                <a16:creationId xmlns:a16="http://schemas.microsoft.com/office/drawing/2014/main" id="{8356B5F8-ECCC-42D7-8089-8A140ECA8F6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B49D016-76EE-4BD4-9548-C23ABC1AF974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427363760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zh-CN" altLang="en-US" noProof="0"/>
              <a:t>单击图标添加图片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noProof="1"/>
              <a:t>单击此处编辑母版文本样式</a:t>
            </a:r>
          </a:p>
        </p:txBody>
      </p:sp>
      <p:sp>
        <p:nvSpPr>
          <p:cNvPr id="5" name="日期占位符 1">
            <a:extLst>
              <a:ext uri="{FF2B5EF4-FFF2-40B4-BE49-F238E27FC236}">
                <a16:creationId xmlns:a16="http://schemas.microsoft.com/office/drawing/2014/main" id="{DD1E9604-540F-4385-95DD-0BA8BB9A20E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页脚占位符 2">
            <a:extLst>
              <a:ext uri="{FF2B5EF4-FFF2-40B4-BE49-F238E27FC236}">
                <a16:creationId xmlns:a16="http://schemas.microsoft.com/office/drawing/2014/main" id="{387C02AD-82D3-499E-830F-8D6640A180F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灯片编号占位符 3">
            <a:extLst>
              <a:ext uri="{FF2B5EF4-FFF2-40B4-BE49-F238E27FC236}">
                <a16:creationId xmlns:a16="http://schemas.microsoft.com/office/drawing/2014/main" id="{E7E8F357-54F5-4486-91D7-AB043E3A51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78A11C7-A03A-4740-A84C-E006C2069D1A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17935332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4" name="日期占位符 1">
            <a:extLst>
              <a:ext uri="{FF2B5EF4-FFF2-40B4-BE49-F238E27FC236}">
                <a16:creationId xmlns:a16="http://schemas.microsoft.com/office/drawing/2014/main" id="{6A3260C4-E305-43A0-A35D-D24C42433DE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页脚占位符 2">
            <a:extLst>
              <a:ext uri="{FF2B5EF4-FFF2-40B4-BE49-F238E27FC236}">
                <a16:creationId xmlns:a16="http://schemas.microsoft.com/office/drawing/2014/main" id="{7EB16A26-FB56-486C-B4A4-0A57AC627A6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灯片编号占位符 3">
            <a:extLst>
              <a:ext uri="{FF2B5EF4-FFF2-40B4-BE49-F238E27FC236}">
                <a16:creationId xmlns:a16="http://schemas.microsoft.com/office/drawing/2014/main" id="{91B904C8-51B2-4348-BB7C-579B51D94BF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F43645F-165F-4343-A90C-91EB9C41E59A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39771571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704850"/>
            <a:ext cx="2057400" cy="5619750"/>
          </a:xfrm>
        </p:spPr>
        <p:txBody>
          <a:bodyPr vert="eaVert"/>
          <a:lstStyle/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704850"/>
            <a:ext cx="6019800" cy="5619750"/>
          </a:xfrm>
        </p:spPr>
        <p:txBody>
          <a:bodyPr vert="eaVert"/>
          <a:lstStyle/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4" name="日期占位符 1">
            <a:extLst>
              <a:ext uri="{FF2B5EF4-FFF2-40B4-BE49-F238E27FC236}">
                <a16:creationId xmlns:a16="http://schemas.microsoft.com/office/drawing/2014/main" id="{CD9C0D30-0EFF-4AF7-B029-AA2FAADE6C9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页脚占位符 2">
            <a:extLst>
              <a:ext uri="{FF2B5EF4-FFF2-40B4-BE49-F238E27FC236}">
                <a16:creationId xmlns:a16="http://schemas.microsoft.com/office/drawing/2014/main" id="{906F2758-CFE3-43AF-A09F-055F0AE9DA5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灯片编号占位符 3">
            <a:extLst>
              <a:ext uri="{FF2B5EF4-FFF2-40B4-BE49-F238E27FC236}">
                <a16:creationId xmlns:a16="http://schemas.microsoft.com/office/drawing/2014/main" id="{71AFA6A0-B71C-4A9B-B1AC-2E4EBA02658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71FA450-2B54-4097-9B48-3363425306BE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242106165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>
  <p:cSld name="标题，文本与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id="{5EA57BEE-73D6-48A1-A502-08384F05903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id="{EB3174B3-68CE-4C27-A34E-5EA9B810CC5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id="{8256C772-58BF-4A64-9452-08F6B3F0C6C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5B042C8-3B39-4606-AAD0-9730A5725E40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24630432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xAndTwoObj">
  <p:cSld name="标题，文本与两项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quarter" idx="2"/>
          </p:nvPr>
        </p:nvSpPr>
        <p:spPr>
          <a:xfrm>
            <a:off x="4648200" y="1600200"/>
            <a:ext cx="4038600" cy="2185988"/>
          </a:xfrm>
        </p:spPr>
        <p:txBody>
          <a:bodyPr/>
          <a:lstStyle/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5" name="内容占位符 4"/>
          <p:cNvSpPr>
            <a:spLocks noGrp="1"/>
          </p:cNvSpPr>
          <p:nvPr>
            <p:ph sz="quarter" idx="3"/>
          </p:nvPr>
        </p:nvSpPr>
        <p:spPr>
          <a:xfrm>
            <a:off x="4648200" y="3938588"/>
            <a:ext cx="4038600" cy="2187575"/>
          </a:xfrm>
        </p:spPr>
        <p:txBody>
          <a:bodyPr/>
          <a:lstStyle/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6" name="日期占位符 5">
            <a:extLst>
              <a:ext uri="{FF2B5EF4-FFF2-40B4-BE49-F238E27FC236}">
                <a16:creationId xmlns:a16="http://schemas.microsoft.com/office/drawing/2014/main" id="{B0E01255-7811-4471-9A8E-0635EE8017F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页脚占位符 6">
            <a:extLst>
              <a:ext uri="{FF2B5EF4-FFF2-40B4-BE49-F238E27FC236}">
                <a16:creationId xmlns:a16="http://schemas.microsoft.com/office/drawing/2014/main" id="{BE52C51B-59DA-4B79-B4FA-1FC61DCB001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灯片编号占位符 7">
            <a:extLst>
              <a:ext uri="{FF2B5EF4-FFF2-40B4-BE49-F238E27FC236}">
                <a16:creationId xmlns:a16="http://schemas.microsoft.com/office/drawing/2014/main" id="{6F965E28-1997-4241-BC6C-7455FEF4476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8B1F1BD-9407-4D4D-ABCF-F281A5DBC297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186864231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1.jpe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 bwMode="auto">
      <p:bgPr>
        <a:blipFill dpi="0" rotWithShape="0">
          <a:blip r:embed="rId15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任意多边形 6">
            <a:extLst>
              <a:ext uri="{FF2B5EF4-FFF2-40B4-BE49-F238E27FC236}">
                <a16:creationId xmlns:a16="http://schemas.microsoft.com/office/drawing/2014/main" id="{4C61A11E-93B6-41DF-A8C9-C11446D61E9B}"/>
              </a:ext>
            </a:extLst>
          </p:cNvPr>
          <p:cNvSpPr/>
          <p:nvPr/>
        </p:nvSpPr>
        <p:spPr bwMode="auto">
          <a:xfrm>
            <a:off x="-9525" y="-7938"/>
            <a:ext cx="9163050" cy="104140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>
              <a:latin typeface="+mn-lt"/>
              <a:ea typeface="+mn-ea"/>
            </a:endParaRPr>
          </a:p>
        </p:txBody>
      </p:sp>
      <p:sp>
        <p:nvSpPr>
          <p:cNvPr id="8" name="任意多边形 7">
            <a:extLst>
              <a:ext uri="{FF2B5EF4-FFF2-40B4-BE49-F238E27FC236}">
                <a16:creationId xmlns:a16="http://schemas.microsoft.com/office/drawing/2014/main" id="{6A4042B6-FDAF-4926-A7BE-AE2296089898}"/>
              </a:ext>
            </a:extLst>
          </p:cNvPr>
          <p:cNvSpPr/>
          <p:nvPr/>
        </p:nvSpPr>
        <p:spPr bwMode="auto">
          <a:xfrm>
            <a:off x="4381500" y="-7938"/>
            <a:ext cx="4762500" cy="6381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>
              <a:latin typeface="+mn-lt"/>
              <a:ea typeface="+mn-ea"/>
            </a:endParaRPr>
          </a:p>
        </p:txBody>
      </p:sp>
      <p:grpSp>
        <p:nvGrpSpPr>
          <p:cNvPr id="1028" name="组合 1">
            <a:extLst>
              <a:ext uri="{FF2B5EF4-FFF2-40B4-BE49-F238E27FC236}">
                <a16:creationId xmlns:a16="http://schemas.microsoft.com/office/drawing/2014/main" id="{52843DD3-A81A-4372-A5C0-11B84E371940}"/>
              </a:ext>
            </a:extLst>
          </p:cNvPr>
          <p:cNvGrpSpPr/>
          <p:nvPr/>
        </p:nvGrpSpPr>
        <p:grpSpPr>
          <a:xfrm>
            <a:off x="-19053" y="203199"/>
            <a:ext cx="9180516" cy="647701"/>
            <a:chOff x="-19045" y="216550"/>
            <a:chExt cx="9180548" cy="649224"/>
          </a:xfrm>
        </p:grpSpPr>
        <p:sp>
          <p:nvSpPr>
            <p:cNvPr id="12" name="任意多边形 11">
              <a:extLst>
                <a:ext uri="{FF2B5EF4-FFF2-40B4-BE49-F238E27FC236}">
                  <a16:creationId xmlns:a16="http://schemas.microsoft.com/office/drawing/2014/main" id="{F1171564-C5D0-48FD-9BD2-602C351E1F0B}"/>
                </a:ext>
              </a:extLst>
            </p:cNvPr>
            <p:cNvSpPr/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en-US">
                <a:latin typeface="Comic Sans MS" panose="030F0702030302020204" pitchFamily="66" charset="0"/>
              </a:endParaRPr>
            </a:p>
          </p:txBody>
        </p:sp>
        <p:sp>
          <p:nvSpPr>
            <p:cNvPr id="13" name="任意多边形 12">
              <a:extLst>
                <a:ext uri="{FF2B5EF4-FFF2-40B4-BE49-F238E27FC236}">
                  <a16:creationId xmlns:a16="http://schemas.microsoft.com/office/drawing/2014/main" id="{4A112D4C-3BB7-46EE-9711-C0C9DC6B878D}"/>
                </a:ext>
              </a:extLst>
            </p:cNvPr>
            <p:cNvSpPr/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en-US">
                <a:latin typeface="Comic Sans MS" panose="030F0702030302020204" pitchFamily="66" charset="0"/>
              </a:endParaRPr>
            </a:p>
          </p:txBody>
        </p:sp>
      </p:grpSp>
      <p:pic>
        <p:nvPicPr>
          <p:cNvPr id="1029" name="Picture 10" descr="英语周报标志">
            <a:extLst>
              <a:ext uri="{FF2B5EF4-FFF2-40B4-BE49-F238E27FC236}">
                <a16:creationId xmlns:a16="http://schemas.microsoft.com/office/drawing/2014/main" id="{11CF2671-3BFA-49EF-BE25-5D304387F9E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" y="95250"/>
            <a:ext cx="1828800" cy="590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30" name="Text Box 11">
            <a:extLst>
              <a:ext uri="{FF2B5EF4-FFF2-40B4-BE49-F238E27FC236}">
                <a16:creationId xmlns:a16="http://schemas.microsoft.com/office/drawing/2014/main" id="{0D25FFD8-AE32-4C16-9F6A-1E2794F7CB7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162800" y="76200"/>
            <a:ext cx="1905000" cy="366713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  <a:defRPr/>
            </a:pPr>
            <a:r>
              <a:rPr lang="en-US" altLang="zh-CN" dirty="0">
                <a:solidFill>
                  <a:srgbClr val="5F5F5F"/>
                </a:solidFill>
                <a:latin typeface="Comic Sans MS" panose="030F0702030302020204" pitchFamily="66" charset="0"/>
              </a:rPr>
              <a:t>Unit 4 Grammar</a:t>
            </a:r>
          </a:p>
        </p:txBody>
      </p:sp>
      <p:sp>
        <p:nvSpPr>
          <p:cNvPr id="1031" name="标题占位符 8">
            <a:extLst>
              <a:ext uri="{FF2B5EF4-FFF2-40B4-BE49-F238E27FC236}">
                <a16:creationId xmlns:a16="http://schemas.microsoft.com/office/drawing/2014/main" id="{6E48338B-60A4-4258-A018-0FAD20035C68}"/>
              </a:ext>
            </a:extLst>
          </p:cNvPr>
          <p:cNvSpPr>
            <a:spLocks noGrp="1" noChangeArrowheads="1"/>
          </p:cNvSpPr>
          <p:nvPr>
            <p:ph type="title" idx="4294967295"/>
          </p:nvPr>
        </p:nvSpPr>
        <p:spPr bwMode="auto">
          <a:xfrm>
            <a:off x="457200" y="704850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0" tIns="45720" rIns="0" bIns="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/>
              <a:t>单击此处编辑母版标题样式</a:t>
            </a:r>
            <a:endParaRPr lang="en-US" altLang="zh-CN"/>
          </a:p>
        </p:txBody>
      </p:sp>
      <p:sp>
        <p:nvSpPr>
          <p:cNvPr id="1032" name="文本占位符 29">
            <a:extLst>
              <a:ext uri="{FF2B5EF4-FFF2-40B4-BE49-F238E27FC236}">
                <a16:creationId xmlns:a16="http://schemas.microsoft.com/office/drawing/2014/main" id="{51AA61AB-039C-4F1B-8773-B499B0577CA3}"/>
              </a:ext>
            </a:extLst>
          </p:cNvPr>
          <p:cNvSpPr>
            <a:spLocks noGrp="1" noChangeArrowheads="1"/>
          </p:cNvSpPr>
          <p:nvPr>
            <p:ph type="body" idx="4294967295"/>
          </p:nvPr>
        </p:nvSpPr>
        <p:spPr bwMode="auto">
          <a:xfrm>
            <a:off x="457200" y="1935163"/>
            <a:ext cx="8229600" cy="4389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altLang="zh-CN"/>
          </a:p>
        </p:txBody>
      </p:sp>
      <p:sp>
        <p:nvSpPr>
          <p:cNvPr id="14" name="日期占位符 1">
            <a:extLst>
              <a:ext uri="{FF2B5EF4-FFF2-40B4-BE49-F238E27FC236}">
                <a16:creationId xmlns:a16="http://schemas.microsoft.com/office/drawing/2014/main" id="{8476EF2A-D91B-43C5-8C69-3DD464BBDBB2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>
              <a:buFont typeface="Arial" panose="020B0604020202020204" pitchFamily="34" charset="0"/>
              <a:buNone/>
              <a:defRPr sz="1200">
                <a:solidFill>
                  <a:schemeClr val="tx2">
                    <a:shade val="90000"/>
                  </a:schemeClr>
                </a:solidFill>
                <a:latin typeface="Comic Sans MS" panose="030F0702030302020204" pitchFamily="66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6" name="页脚占位符 2">
            <a:extLst>
              <a:ext uri="{FF2B5EF4-FFF2-40B4-BE49-F238E27FC236}">
                <a16:creationId xmlns:a16="http://schemas.microsoft.com/office/drawing/2014/main" id="{19629954-00E6-4C36-AF41-AF4DAB0BBBB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>
              <a:buFont typeface="Arial" panose="020B0604020202020204" pitchFamily="34" charset="0"/>
              <a:buNone/>
              <a:defRPr sz="1200">
                <a:solidFill>
                  <a:schemeClr val="tx2">
                    <a:shade val="90000"/>
                  </a:schemeClr>
                </a:solidFill>
                <a:latin typeface="Comic Sans MS" panose="030F0702030302020204" pitchFamily="66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7" name="灯片编号占位符 3">
            <a:extLst>
              <a:ext uri="{FF2B5EF4-FFF2-40B4-BE49-F238E27FC236}">
                <a16:creationId xmlns:a16="http://schemas.microsoft.com/office/drawing/2014/main" id="{CC019199-269F-4B84-B45E-959153E9D4C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>
              <a:buFont typeface="Arial" panose="020B0604020202020204" pitchFamily="34" charset="0"/>
              <a:buChar char="•"/>
              <a:defRPr sz="1200" noProof="1" dirty="0">
                <a:solidFill>
                  <a:srgbClr val="045C75"/>
                </a:solidFill>
                <a:latin typeface="Comic Sans MS" panose="030F0702030302020204" pitchFamily="66" charset="0"/>
              </a:defRPr>
            </a:lvl1pPr>
          </a:lstStyle>
          <a:p>
            <a:fld id="{C95932A0-FD9A-4CCE-B95F-046BFB63B621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1" r:id="rId1"/>
    <p:sldLayoutId id="2147483680" r:id="rId2"/>
    <p:sldLayoutId id="2147483679" r:id="rId3"/>
    <p:sldLayoutId id="2147483678" r:id="rId4"/>
    <p:sldLayoutId id="2147483677" r:id="rId5"/>
    <p:sldLayoutId id="2147483676" r:id="rId6"/>
    <p:sldLayoutId id="2147483675" r:id="rId7"/>
    <p:sldLayoutId id="2147483674" r:id="rId8"/>
    <p:sldLayoutId id="2147483673" r:id="rId9"/>
    <p:sldLayoutId id="2147483672" r:id="rId10"/>
    <p:sldLayoutId id="2147483671" r:id="rId11"/>
    <p:sldLayoutId id="2147483682" r:id="rId12"/>
    <p:sldLayoutId id="2147483683" r:id="rId13"/>
  </p:sldLayoutIdLst>
  <p:txStyles>
    <p:titleStyle>
      <a:lvl1pPr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2pPr>
      <a:lvl3pPr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3pPr>
      <a:lvl4pPr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4pPr>
      <a:lvl5pPr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anose="020F0502020204030204" pitchFamily="34" charset="0"/>
          <a:ea typeface="宋体" panose="02010600030101010101" pitchFamily="2" charset="-122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anose="020F0502020204030204" pitchFamily="34" charset="0"/>
          <a:ea typeface="宋体" panose="02010600030101010101" pitchFamily="2" charset="-122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anose="020F0502020204030204" pitchFamily="34" charset="0"/>
          <a:ea typeface="宋体" panose="02010600030101010101" pitchFamily="2" charset="-122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anose="020F0502020204030204" pitchFamily="34" charset="0"/>
          <a:ea typeface="宋体" panose="02010600030101010101" pitchFamily="2" charset="-122"/>
        </a:defRPr>
      </a:lvl9pPr>
    </p:titleStyle>
    <p:bodyStyle>
      <a:lvl1pPr marL="273050" indent="-273050" algn="l" rtl="0" fontAlgn="base">
        <a:spcBef>
          <a:spcPct val="20000"/>
        </a:spcBef>
        <a:spcAft>
          <a:spcPct val="0"/>
        </a:spcAft>
        <a:buClr>
          <a:srgbClr val="0BD0D9"/>
        </a:buClr>
        <a:buSzPct val="95000"/>
        <a:buFont typeface="Wingdings 2" panose="05020102010507070707" pitchFamily="18" charset="2"/>
        <a:buChar char=""/>
        <a:defRPr sz="2600">
          <a:solidFill>
            <a:schemeClr val="tx1"/>
          </a:solidFill>
          <a:latin typeface="+mn-lt"/>
          <a:ea typeface="+mn-ea"/>
          <a:cs typeface="+mn-cs"/>
        </a:defRPr>
      </a:lvl1pPr>
      <a:lvl2pPr marL="639763" indent="-246063" algn="l" rtl="0" fontAlgn="base">
        <a:spcBef>
          <a:spcPct val="20000"/>
        </a:spcBef>
        <a:spcAft>
          <a:spcPct val="0"/>
        </a:spcAft>
        <a:buClr>
          <a:schemeClr val="accent1"/>
        </a:buClr>
        <a:buSzPct val="85000"/>
        <a:buFont typeface="Wingdings 2" panose="05020102010507070707" pitchFamily="18" charset="2"/>
        <a:buChar char=""/>
        <a:defRPr sz="2400">
          <a:solidFill>
            <a:schemeClr val="tx1"/>
          </a:solidFill>
          <a:latin typeface="+mn-lt"/>
          <a:ea typeface="+mn-ea"/>
        </a:defRPr>
      </a:lvl2pPr>
      <a:lvl3pPr marL="914400" indent="-246063" algn="l" rtl="0" fontAlgn="base">
        <a:spcBef>
          <a:spcPct val="20000"/>
        </a:spcBef>
        <a:spcAft>
          <a:spcPct val="0"/>
        </a:spcAft>
        <a:buClr>
          <a:schemeClr val="accent2"/>
        </a:buClr>
        <a:buSzPct val="70000"/>
        <a:buFont typeface="Wingdings 2" panose="05020102010507070707" pitchFamily="18" charset="2"/>
        <a:buChar char=""/>
        <a:defRPr sz="2100">
          <a:solidFill>
            <a:schemeClr val="tx1"/>
          </a:solidFill>
          <a:latin typeface="+mn-lt"/>
          <a:ea typeface="+mn-ea"/>
        </a:defRPr>
      </a:lvl3pPr>
      <a:lvl4pPr marL="1187450" indent="-209550" algn="l" rtl="0" fontAlgn="base">
        <a:spcBef>
          <a:spcPct val="20000"/>
        </a:spcBef>
        <a:spcAft>
          <a:spcPct val="0"/>
        </a:spcAft>
        <a:buClr>
          <a:srgbClr val="0BD0D9"/>
        </a:buClr>
        <a:buSzPct val="65000"/>
        <a:buFont typeface="Wingdings 2" panose="05020102010507070707" pitchFamily="18" charset="2"/>
        <a:buChar char=""/>
        <a:defRPr sz="2000">
          <a:solidFill>
            <a:schemeClr val="tx1"/>
          </a:solidFill>
          <a:latin typeface="+mn-lt"/>
          <a:ea typeface="+mn-ea"/>
        </a:defRPr>
      </a:lvl4pPr>
      <a:lvl5pPr marL="1462088" indent="-209550" algn="l" rtl="0" fontAlgn="base">
        <a:spcBef>
          <a:spcPct val="20000"/>
        </a:spcBef>
        <a:spcAft>
          <a:spcPct val="0"/>
        </a:spcAft>
        <a:buClr>
          <a:srgbClr val="10CF9B"/>
        </a:buClr>
        <a:buSzPct val="65000"/>
        <a:buFont typeface="Wingdings 2" panose="05020102010507070707" pitchFamily="18" charset="2"/>
        <a:buChar char=""/>
        <a:defRPr sz="2000">
          <a:solidFill>
            <a:schemeClr val="tx1"/>
          </a:solidFill>
          <a:latin typeface="+mn-lt"/>
          <a:ea typeface="+mn-ea"/>
        </a:defRPr>
      </a:lvl5pPr>
      <a:lvl6pPr marL="1919605" indent="-209550" algn="l" rtl="0" eaLnBrk="1" fontAlgn="base" hangingPunct="1">
        <a:spcBef>
          <a:spcPct val="20000"/>
        </a:spcBef>
        <a:spcAft>
          <a:spcPct val="0"/>
        </a:spcAft>
        <a:buClr>
          <a:srgbClr val="10CF9B"/>
        </a:buClr>
        <a:buSzPct val="65000"/>
        <a:buFont typeface="Wingdings 2" pitchFamily="18" charset="2"/>
        <a:buChar char=""/>
        <a:defRPr sz="2000">
          <a:solidFill>
            <a:schemeClr val="tx1"/>
          </a:solidFill>
          <a:latin typeface="+mn-lt"/>
          <a:ea typeface="+mn-ea"/>
        </a:defRPr>
      </a:lvl6pPr>
      <a:lvl7pPr marL="2376805" indent="-209550" algn="l" rtl="0" eaLnBrk="1" fontAlgn="base" hangingPunct="1">
        <a:spcBef>
          <a:spcPct val="20000"/>
        </a:spcBef>
        <a:spcAft>
          <a:spcPct val="0"/>
        </a:spcAft>
        <a:buClr>
          <a:srgbClr val="10CF9B"/>
        </a:buClr>
        <a:buSzPct val="65000"/>
        <a:buFont typeface="Wingdings 2" pitchFamily="18" charset="2"/>
        <a:buChar char=""/>
        <a:defRPr sz="2000">
          <a:solidFill>
            <a:schemeClr val="tx1"/>
          </a:solidFill>
          <a:latin typeface="+mn-lt"/>
          <a:ea typeface="+mn-ea"/>
        </a:defRPr>
      </a:lvl7pPr>
      <a:lvl8pPr marL="2834005" indent="-209550" algn="l" rtl="0" eaLnBrk="1" fontAlgn="base" hangingPunct="1">
        <a:spcBef>
          <a:spcPct val="20000"/>
        </a:spcBef>
        <a:spcAft>
          <a:spcPct val="0"/>
        </a:spcAft>
        <a:buClr>
          <a:srgbClr val="10CF9B"/>
        </a:buClr>
        <a:buSzPct val="65000"/>
        <a:buFont typeface="Wingdings 2" pitchFamily="18" charset="2"/>
        <a:buChar char=""/>
        <a:defRPr sz="2000">
          <a:solidFill>
            <a:schemeClr val="tx1"/>
          </a:solidFill>
          <a:latin typeface="+mn-lt"/>
          <a:ea typeface="+mn-ea"/>
        </a:defRPr>
      </a:lvl8pPr>
      <a:lvl9pPr marL="3291205" indent="-209550" algn="l" rtl="0" eaLnBrk="1" fontAlgn="base" hangingPunct="1">
        <a:spcBef>
          <a:spcPct val="20000"/>
        </a:spcBef>
        <a:spcAft>
          <a:spcPct val="0"/>
        </a:spcAft>
        <a:buClr>
          <a:srgbClr val="10CF9B"/>
        </a:buClr>
        <a:buSzPct val="65000"/>
        <a:buFont typeface="Wingdings 2" pitchFamily="18" charset="2"/>
        <a:buChar char="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副标题 2">
            <a:extLst>
              <a:ext uri="{FF2B5EF4-FFF2-40B4-BE49-F238E27FC236}">
                <a16:creationId xmlns:a16="http://schemas.microsoft.com/office/drawing/2014/main" id="{00274087-E67B-4458-99BA-1EABC1D75CC7}"/>
              </a:ext>
            </a:extLst>
          </p:cNvPr>
          <p:cNvSpPr>
            <a:spLocks noGrp="1"/>
          </p:cNvSpPr>
          <p:nvPr>
            <p:ph type="subTitle" idx="4294967295"/>
          </p:nvPr>
        </p:nvSpPr>
        <p:spPr>
          <a:xfrm>
            <a:off x="3203848" y="1700808"/>
            <a:ext cx="2160240" cy="576064"/>
          </a:xfrm>
          <a:solidFill>
            <a:srgbClr val="00B0F0">
              <a:alpha val="50000"/>
            </a:srgbClr>
          </a:solidFill>
          <a:ln>
            <a:miter lim="800000"/>
          </a:ln>
        </p:spPr>
        <p:txBody>
          <a:bodyPr>
            <a:noAutofit/>
          </a:bodyPr>
          <a:lstStyle/>
          <a:p>
            <a:pPr marL="0" indent="0" algn="ctr">
              <a:buFont typeface="Wingdings 2" panose="05020102010507070707" pitchFamily="18" charset="2"/>
              <a:buNone/>
              <a:defRPr/>
            </a:pPr>
            <a:r>
              <a:rPr lang="en-US" altLang="zh-CN" sz="28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cs typeface="Times New Roman" panose="02020603050405020304" pitchFamily="18" charset="0"/>
              </a:rPr>
              <a:t>Grammar</a:t>
            </a:r>
          </a:p>
        </p:txBody>
      </p:sp>
      <p:sp>
        <p:nvSpPr>
          <p:cNvPr id="5123" name="TextBox 4">
            <a:extLst>
              <a:ext uri="{FF2B5EF4-FFF2-40B4-BE49-F238E27FC236}">
                <a16:creationId xmlns:a16="http://schemas.microsoft.com/office/drawing/2014/main" id="{8E68A328-BDF1-46C3-ABF5-2D23BB2850F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979613" y="550863"/>
            <a:ext cx="4608512" cy="646112"/>
          </a:xfrm>
          <a:prstGeom prst="rect">
            <a:avLst/>
          </a:prstGeom>
          <a:solidFill>
            <a:srgbClr val="00B0F0">
              <a:alpha val="50194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600" b="1">
                <a:latin typeface="Times New Roman" panose="02020603050405020304" pitchFamily="18" charset="0"/>
                <a:ea typeface="微软雅黑" panose="020B0503020204020204" pitchFamily="34" charset="-122"/>
              </a:rPr>
              <a:t>Unit 4 Save the trees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4280" name="直接连接符 8">
            <a:extLst>
              <a:ext uri="{FF2B5EF4-FFF2-40B4-BE49-F238E27FC236}">
                <a16:creationId xmlns:a16="http://schemas.microsoft.com/office/drawing/2014/main" id="{5898EFBA-2774-4A11-B26D-FDE59D1E6C87}"/>
              </a:ext>
            </a:extLst>
          </p:cNvPr>
          <p:cNvCxnSpPr>
            <a:cxnSpLocks noChangeShapeType="1"/>
          </p:cNvCxnSpPr>
          <p:nvPr/>
        </p:nvCxnSpPr>
        <p:spPr bwMode="auto">
          <a:xfrm>
            <a:off x="5219700" y="3632200"/>
            <a:ext cx="2232025" cy="0"/>
          </a:xfrm>
          <a:prstGeom prst="line">
            <a:avLst/>
          </a:prstGeom>
          <a:noFill/>
          <a:ln w="12700">
            <a:solidFill>
              <a:srgbClr val="008000"/>
            </a:solidFill>
            <a:round/>
            <a:headEnd/>
            <a:tailEnd type="oval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54283" name="直接连接符 8">
            <a:extLst>
              <a:ext uri="{FF2B5EF4-FFF2-40B4-BE49-F238E27FC236}">
                <a16:creationId xmlns:a16="http://schemas.microsoft.com/office/drawing/2014/main" id="{BC14F584-7707-4AD6-864F-565F103123CF}"/>
              </a:ext>
            </a:extLst>
          </p:cNvPr>
          <p:cNvCxnSpPr>
            <a:cxnSpLocks noChangeShapeType="1"/>
          </p:cNvCxnSpPr>
          <p:nvPr/>
        </p:nvCxnSpPr>
        <p:spPr bwMode="auto">
          <a:xfrm>
            <a:off x="5118100" y="5462588"/>
            <a:ext cx="2232025" cy="0"/>
          </a:xfrm>
          <a:prstGeom prst="line">
            <a:avLst/>
          </a:prstGeom>
          <a:noFill/>
          <a:ln w="12700">
            <a:solidFill>
              <a:srgbClr val="800080"/>
            </a:solidFill>
            <a:round/>
            <a:headEnd/>
            <a:tailEnd type="oval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54286" name="直接连接符 8">
            <a:extLst>
              <a:ext uri="{FF2B5EF4-FFF2-40B4-BE49-F238E27FC236}">
                <a16:creationId xmlns:a16="http://schemas.microsoft.com/office/drawing/2014/main" id="{041B6E84-0779-4455-9A86-93CCA2604E1F}"/>
              </a:ext>
            </a:extLst>
          </p:cNvPr>
          <p:cNvCxnSpPr>
            <a:cxnSpLocks noChangeShapeType="1"/>
          </p:cNvCxnSpPr>
          <p:nvPr/>
        </p:nvCxnSpPr>
        <p:spPr bwMode="auto">
          <a:xfrm>
            <a:off x="5219700" y="1833563"/>
            <a:ext cx="2232025" cy="0"/>
          </a:xfrm>
          <a:prstGeom prst="line">
            <a:avLst/>
          </a:prstGeom>
          <a:noFill/>
          <a:ln w="12700">
            <a:solidFill>
              <a:srgbClr val="FF0066"/>
            </a:solidFill>
            <a:round/>
            <a:headEnd/>
            <a:tailEnd type="oval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54289" name="直接连接符 8">
            <a:extLst>
              <a:ext uri="{FF2B5EF4-FFF2-40B4-BE49-F238E27FC236}">
                <a16:creationId xmlns:a16="http://schemas.microsoft.com/office/drawing/2014/main" id="{D18F9257-4DE4-4B48-AD9A-26E2A654D267}"/>
              </a:ext>
            </a:extLst>
          </p:cNvPr>
          <p:cNvCxnSpPr>
            <a:cxnSpLocks noChangeShapeType="1"/>
          </p:cNvCxnSpPr>
          <p:nvPr/>
        </p:nvCxnSpPr>
        <p:spPr bwMode="auto">
          <a:xfrm>
            <a:off x="1187450" y="4470400"/>
            <a:ext cx="2232025" cy="0"/>
          </a:xfrm>
          <a:prstGeom prst="line">
            <a:avLst/>
          </a:prstGeom>
          <a:noFill/>
          <a:ln w="12700">
            <a:solidFill>
              <a:srgbClr val="0070C0"/>
            </a:solidFill>
            <a:round/>
            <a:headEnd type="oval" w="med" len="med"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54292" name="直接连接符 8">
            <a:extLst>
              <a:ext uri="{FF2B5EF4-FFF2-40B4-BE49-F238E27FC236}">
                <a16:creationId xmlns:a16="http://schemas.microsoft.com/office/drawing/2014/main" id="{A211CBA7-3AF4-4F7C-82FD-8492E647E3F0}"/>
              </a:ext>
            </a:extLst>
          </p:cNvPr>
          <p:cNvCxnSpPr>
            <a:cxnSpLocks noChangeShapeType="1"/>
          </p:cNvCxnSpPr>
          <p:nvPr/>
        </p:nvCxnSpPr>
        <p:spPr bwMode="auto">
          <a:xfrm>
            <a:off x="1187450" y="2751138"/>
            <a:ext cx="2232025" cy="0"/>
          </a:xfrm>
          <a:prstGeom prst="line">
            <a:avLst/>
          </a:prstGeom>
          <a:noFill/>
          <a:ln w="12700">
            <a:solidFill>
              <a:srgbClr val="FF6600"/>
            </a:solidFill>
            <a:round/>
            <a:headEnd type="oval" w="med" len="med"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16" name="环形箭头 15">
            <a:extLst>
              <a:ext uri="{FF2B5EF4-FFF2-40B4-BE49-F238E27FC236}">
                <a16:creationId xmlns:a16="http://schemas.microsoft.com/office/drawing/2014/main" id="{9B1C66FD-2933-416D-A48B-27F5BD6716B4}"/>
              </a:ext>
            </a:extLst>
          </p:cNvPr>
          <p:cNvSpPr/>
          <p:nvPr/>
        </p:nvSpPr>
        <p:spPr>
          <a:xfrm rot="20563910" flipH="1">
            <a:off x="3276079" y="1919237"/>
            <a:ext cx="1625369" cy="1625367"/>
          </a:xfrm>
          <a:prstGeom prst="circularArrow">
            <a:avLst>
              <a:gd name="adj1" fmla="val 9784"/>
              <a:gd name="adj2" fmla="val 1321283"/>
              <a:gd name="adj3" fmla="val 3665794"/>
              <a:gd name="adj4" fmla="val 12516529"/>
              <a:gd name="adj5" fmla="val 13011"/>
            </a:avLst>
          </a:prstGeom>
          <a:gradFill flip="none" rotWithShape="1">
            <a:gsLst>
              <a:gs pos="0">
                <a:srgbClr val="FF6600"/>
              </a:gs>
              <a:gs pos="100000">
                <a:srgbClr val="FFC000"/>
              </a:gs>
            </a:gsLst>
            <a:lin ang="8100000" scaled="1"/>
            <a:tileRect/>
          </a:gradFill>
          <a:ln w="76200" cmpd="sng"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7200000"/>
            </a:lightRig>
          </a:scene3d>
          <a:sp3d prstMaterial="metal">
            <a:bevelT w="101600" h="1016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buFontTx/>
              <a:buNone/>
              <a:defRPr/>
            </a:pPr>
            <a:endParaRPr lang="zh-CN" altLang="en-US"/>
          </a:p>
        </p:txBody>
      </p:sp>
      <p:sp>
        <p:nvSpPr>
          <p:cNvPr id="19" name="环形箭头 18">
            <a:extLst>
              <a:ext uri="{FF2B5EF4-FFF2-40B4-BE49-F238E27FC236}">
                <a16:creationId xmlns:a16="http://schemas.microsoft.com/office/drawing/2014/main" id="{DC9BC897-7452-49DB-BFDD-68DBD1F1A4F1}"/>
              </a:ext>
            </a:extLst>
          </p:cNvPr>
          <p:cNvSpPr/>
          <p:nvPr/>
        </p:nvSpPr>
        <p:spPr>
          <a:xfrm rot="1326258">
            <a:off x="3806723" y="2819094"/>
            <a:ext cx="1625369" cy="1625373"/>
          </a:xfrm>
          <a:prstGeom prst="circularArrow">
            <a:avLst>
              <a:gd name="adj1" fmla="val 9784"/>
              <a:gd name="adj2" fmla="val 1321283"/>
              <a:gd name="adj3" fmla="val 3665794"/>
              <a:gd name="adj4" fmla="val 11979516"/>
              <a:gd name="adj5" fmla="val 13011"/>
            </a:avLst>
          </a:prstGeom>
          <a:gradFill flip="none" rotWithShape="1">
            <a:gsLst>
              <a:gs pos="0">
                <a:srgbClr val="009900"/>
              </a:gs>
              <a:gs pos="100000">
                <a:srgbClr val="33CC33"/>
              </a:gs>
            </a:gsLst>
            <a:lin ang="8100000" scaled="1"/>
            <a:tileRect/>
          </a:gradFill>
          <a:ln w="76200" cmpd="sng"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7200000"/>
            </a:lightRig>
          </a:scene3d>
          <a:sp3d prstMaterial="metal">
            <a:bevelT w="101600" h="1016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buFontTx/>
              <a:buNone/>
              <a:defRPr/>
            </a:pPr>
            <a:endParaRPr lang="zh-CN" altLang="en-US"/>
          </a:p>
        </p:txBody>
      </p:sp>
      <p:sp>
        <p:nvSpPr>
          <p:cNvPr id="20" name="环形箭头 19">
            <a:extLst>
              <a:ext uri="{FF2B5EF4-FFF2-40B4-BE49-F238E27FC236}">
                <a16:creationId xmlns:a16="http://schemas.microsoft.com/office/drawing/2014/main" id="{11EA750F-598E-42B4-A0BC-984AD825A360}"/>
              </a:ext>
            </a:extLst>
          </p:cNvPr>
          <p:cNvSpPr/>
          <p:nvPr/>
        </p:nvSpPr>
        <p:spPr>
          <a:xfrm rot="20563910" flipH="1">
            <a:off x="3207642" y="3657010"/>
            <a:ext cx="1625374" cy="1625367"/>
          </a:xfrm>
          <a:prstGeom prst="circularArrow">
            <a:avLst>
              <a:gd name="adj1" fmla="val 9784"/>
              <a:gd name="adj2" fmla="val 1321283"/>
              <a:gd name="adj3" fmla="val 3665794"/>
              <a:gd name="adj4" fmla="val 11886781"/>
              <a:gd name="adj5" fmla="val 13011"/>
            </a:avLst>
          </a:prstGeom>
          <a:gradFill flip="none" rotWithShape="1">
            <a:gsLst>
              <a:gs pos="0">
                <a:srgbClr val="0070C0"/>
              </a:gs>
              <a:gs pos="100000">
                <a:srgbClr val="00B0F0"/>
              </a:gs>
            </a:gsLst>
            <a:lin ang="8100000" scaled="1"/>
            <a:tileRect/>
          </a:gradFill>
          <a:ln w="76200" cmpd="sng"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7200000"/>
            </a:lightRig>
          </a:scene3d>
          <a:sp3d prstMaterial="metal">
            <a:bevelT w="101600" h="1016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buFontTx/>
              <a:buNone/>
              <a:defRPr/>
            </a:pPr>
            <a:endParaRPr lang="zh-CN" altLang="en-US"/>
          </a:p>
        </p:txBody>
      </p:sp>
      <p:sp>
        <p:nvSpPr>
          <p:cNvPr id="22" name="空心弧 21">
            <a:extLst>
              <a:ext uri="{FF2B5EF4-FFF2-40B4-BE49-F238E27FC236}">
                <a16:creationId xmlns:a16="http://schemas.microsoft.com/office/drawing/2014/main" id="{70391B7E-A5F5-47CC-89E2-18F309601947}"/>
              </a:ext>
            </a:extLst>
          </p:cNvPr>
          <p:cNvSpPr/>
          <p:nvPr/>
        </p:nvSpPr>
        <p:spPr>
          <a:xfrm rot="3375582">
            <a:off x="3853678" y="4711580"/>
            <a:ext cx="1395503" cy="1395503"/>
          </a:xfrm>
          <a:prstGeom prst="blockArc">
            <a:avLst>
              <a:gd name="adj1" fmla="val 10085559"/>
              <a:gd name="adj2" fmla="val 7052233"/>
              <a:gd name="adj3" fmla="val 11025"/>
            </a:avLst>
          </a:prstGeom>
          <a:gradFill flip="none" rotWithShape="1">
            <a:gsLst>
              <a:gs pos="0">
                <a:srgbClr val="CC0099"/>
              </a:gs>
              <a:gs pos="100000">
                <a:srgbClr val="990099"/>
              </a:gs>
            </a:gsLst>
            <a:lin ang="8100000" scaled="1"/>
            <a:tileRect/>
          </a:gradFill>
          <a:ln w="76200" cmpd="sng"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7200000"/>
            </a:lightRig>
          </a:scene3d>
          <a:sp3d prstMaterial="metal">
            <a:bevelT w="101600" h="1016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buFontTx/>
              <a:buNone/>
              <a:defRPr/>
            </a:pPr>
            <a:endParaRPr lang="zh-CN" altLang="en-US"/>
          </a:p>
        </p:txBody>
      </p:sp>
      <p:sp>
        <p:nvSpPr>
          <p:cNvPr id="24" name="环形箭头 23">
            <a:extLst>
              <a:ext uri="{FF2B5EF4-FFF2-40B4-BE49-F238E27FC236}">
                <a16:creationId xmlns:a16="http://schemas.microsoft.com/office/drawing/2014/main" id="{FC3A8C89-4751-4BCD-A6B7-99B56756600C}"/>
              </a:ext>
            </a:extLst>
          </p:cNvPr>
          <p:cNvSpPr/>
          <p:nvPr/>
        </p:nvSpPr>
        <p:spPr>
          <a:xfrm rot="1326258">
            <a:off x="3792605" y="997452"/>
            <a:ext cx="1625368" cy="1625369"/>
          </a:xfrm>
          <a:prstGeom prst="circularArrow">
            <a:avLst>
              <a:gd name="adj1" fmla="val 9784"/>
              <a:gd name="adj2" fmla="val 1068638"/>
              <a:gd name="adj3" fmla="val 3665794"/>
              <a:gd name="adj4" fmla="val 9633027"/>
              <a:gd name="adj5" fmla="val 13011"/>
            </a:avLst>
          </a:prstGeom>
          <a:gradFill flip="none" rotWithShape="1">
            <a:gsLst>
              <a:gs pos="0">
                <a:srgbClr val="FF0066"/>
              </a:gs>
              <a:gs pos="100000">
                <a:srgbClr val="FF6699"/>
              </a:gs>
            </a:gsLst>
            <a:lin ang="8100000" scaled="1"/>
            <a:tileRect/>
          </a:gradFill>
          <a:ln w="76200" cmpd="sng"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7200000"/>
            </a:lightRig>
          </a:scene3d>
          <a:sp3d prstMaterial="metal">
            <a:bevelT w="101600" h="1016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buFontTx/>
              <a:buNone/>
              <a:defRPr/>
            </a:pPr>
            <a:endParaRPr lang="zh-CN" altLang="en-US"/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17662886-CDCF-442E-9E61-90E483FE0D5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375150" y="1487488"/>
            <a:ext cx="487363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600">
                <a:solidFill>
                  <a:srgbClr val="404040"/>
                </a:solidFill>
                <a:latin typeface="Bodoni MT Black" panose="02070A03080606020203" pitchFamily="18" charset="0"/>
              </a:rPr>
              <a:t>1</a:t>
            </a:r>
            <a:endParaRPr lang="zh-CN" altLang="en-US" sz="3600">
              <a:solidFill>
                <a:srgbClr val="404040"/>
              </a:solidFill>
              <a:latin typeface="Bodoni MT Black" panose="02070A03080606020203" pitchFamily="18" charset="0"/>
            </a:endParaRP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DEBAB233-924C-4546-8CB8-1888EA90657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844925" y="2363788"/>
            <a:ext cx="487363" cy="647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600">
                <a:solidFill>
                  <a:srgbClr val="404040"/>
                </a:solidFill>
                <a:latin typeface="Bodoni MT Black" panose="02070A03080606020203" pitchFamily="18" charset="0"/>
              </a:rPr>
              <a:t>2</a:t>
            </a:r>
            <a:endParaRPr lang="zh-CN" altLang="en-US" sz="3600">
              <a:solidFill>
                <a:srgbClr val="404040"/>
              </a:solidFill>
              <a:latin typeface="Bodoni MT Black" panose="02070A03080606020203" pitchFamily="18" charset="0"/>
            </a:endParaRP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09871D80-0453-4673-A247-82011BBF2ED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360863" y="3230563"/>
            <a:ext cx="488950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600">
                <a:solidFill>
                  <a:srgbClr val="404040"/>
                </a:solidFill>
                <a:latin typeface="Bodoni MT Black" panose="02070A03080606020203" pitchFamily="18" charset="0"/>
              </a:rPr>
              <a:t>3</a:t>
            </a:r>
            <a:endParaRPr lang="zh-CN" altLang="en-US" sz="3600">
              <a:solidFill>
                <a:srgbClr val="404040"/>
              </a:solidFill>
              <a:latin typeface="Bodoni MT Black" panose="02070A03080606020203" pitchFamily="18" charset="0"/>
            </a:endParaRP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FD985F76-920A-46E1-92E2-112492BE517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776663" y="4117975"/>
            <a:ext cx="487362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600">
                <a:solidFill>
                  <a:srgbClr val="404040"/>
                </a:solidFill>
                <a:latin typeface="Bodoni MT Black" panose="02070A03080606020203" pitchFamily="18" charset="0"/>
              </a:rPr>
              <a:t>4</a:t>
            </a:r>
            <a:endParaRPr lang="zh-CN" altLang="en-US" sz="3600">
              <a:solidFill>
                <a:srgbClr val="404040"/>
              </a:solidFill>
              <a:latin typeface="Bodoni MT Black" panose="02070A03080606020203" pitchFamily="18" charset="0"/>
            </a:endParaRP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5E03F4F3-26DC-4F86-B3AE-9AA60878E73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314825" y="5072063"/>
            <a:ext cx="487363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600">
                <a:solidFill>
                  <a:srgbClr val="404040"/>
                </a:solidFill>
                <a:latin typeface="Bodoni MT Black" panose="02070A03080606020203" pitchFamily="18" charset="0"/>
              </a:rPr>
              <a:t>5</a:t>
            </a:r>
            <a:endParaRPr lang="zh-CN" altLang="en-US" sz="3600">
              <a:solidFill>
                <a:srgbClr val="404040"/>
              </a:solidFill>
              <a:latin typeface="Bodoni MT Black" panose="02070A03080606020203" pitchFamily="18" charset="0"/>
            </a:endParaRPr>
          </a:p>
        </p:txBody>
      </p:sp>
      <p:sp>
        <p:nvSpPr>
          <p:cNvPr id="6160" name="TextBox 32">
            <a:extLst>
              <a:ext uri="{FF2B5EF4-FFF2-40B4-BE49-F238E27FC236}">
                <a16:creationId xmlns:a16="http://schemas.microsoft.com/office/drawing/2014/main" id="{E42F6EB9-4B3B-4BB3-817F-9EB595A6C8E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851275" y="260350"/>
            <a:ext cx="1008063" cy="585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3200" b="1">
                <a:latin typeface="宋体" panose="02010600030101010101" pitchFamily="2" charset="-122"/>
              </a:rPr>
              <a:t>目录</a:t>
            </a:r>
          </a:p>
        </p:txBody>
      </p:sp>
      <p:sp>
        <p:nvSpPr>
          <p:cNvPr id="36" name="TextBox 27">
            <a:extLst>
              <a:ext uri="{FF2B5EF4-FFF2-40B4-BE49-F238E27FC236}">
                <a16:creationId xmlns:a16="http://schemas.microsoft.com/office/drawing/2014/main" id="{668627E9-114C-4448-A5A1-46062249292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724525" y="1320800"/>
            <a:ext cx="1727200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800" b="1">
                <a:latin typeface="Times New Roman" panose="02020603050405020304" pitchFamily="18" charset="0"/>
                <a:ea typeface="微软雅黑" panose="020B0503020204020204" pitchFamily="34" charset="-122"/>
              </a:rPr>
              <a:t>Lead-in</a:t>
            </a:r>
            <a:endParaRPr lang="zh-CN" altLang="en-US" sz="2800" b="1">
              <a:latin typeface="Times New Roman" panose="02020603050405020304" pitchFamily="18" charset="0"/>
              <a:ea typeface="微软雅黑" panose="020B0503020204020204" pitchFamily="34" charset="-122"/>
            </a:endParaRPr>
          </a:p>
        </p:txBody>
      </p:sp>
      <p:sp>
        <p:nvSpPr>
          <p:cNvPr id="39" name="TextBox 27">
            <a:extLst>
              <a:ext uri="{FF2B5EF4-FFF2-40B4-BE49-F238E27FC236}">
                <a16:creationId xmlns:a16="http://schemas.microsoft.com/office/drawing/2014/main" id="{5561C028-8CC0-42E4-921B-F159B4014C5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16013" y="2257425"/>
            <a:ext cx="2339975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800" b="1">
                <a:latin typeface="Times New Roman" panose="02020603050405020304" pitchFamily="18" charset="0"/>
                <a:ea typeface="微软雅黑" panose="020B0503020204020204" pitchFamily="34" charset="-122"/>
              </a:rPr>
              <a:t>Pre-Learning</a:t>
            </a:r>
            <a:endParaRPr lang="zh-CN" altLang="en-US" sz="2800" b="1">
              <a:latin typeface="Times New Roman" panose="02020603050405020304" pitchFamily="18" charset="0"/>
              <a:ea typeface="微软雅黑" panose="020B0503020204020204" pitchFamily="34" charset="-122"/>
            </a:endParaRPr>
          </a:p>
        </p:txBody>
      </p:sp>
      <p:sp>
        <p:nvSpPr>
          <p:cNvPr id="46" name="TextBox 27">
            <a:extLst>
              <a:ext uri="{FF2B5EF4-FFF2-40B4-BE49-F238E27FC236}">
                <a16:creationId xmlns:a16="http://schemas.microsoft.com/office/drawing/2014/main" id="{DD099F84-F3B6-4EA9-ACCC-C8BDC15CBDD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221288" y="3122613"/>
            <a:ext cx="2663825" cy="522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800" b="1">
                <a:latin typeface="Times New Roman" panose="02020603050405020304" pitchFamily="18" charset="0"/>
                <a:ea typeface="微软雅黑" panose="020B0503020204020204" pitchFamily="34" charset="-122"/>
              </a:rPr>
              <a:t>While-Learning</a:t>
            </a:r>
            <a:endParaRPr lang="zh-CN" altLang="en-US" sz="2800" b="1">
              <a:latin typeface="Times New Roman" panose="02020603050405020304" pitchFamily="18" charset="0"/>
              <a:ea typeface="微软雅黑" panose="020B0503020204020204" pitchFamily="34" charset="-122"/>
            </a:endParaRPr>
          </a:p>
        </p:txBody>
      </p:sp>
      <p:sp>
        <p:nvSpPr>
          <p:cNvPr id="47" name="TextBox 27">
            <a:extLst>
              <a:ext uri="{FF2B5EF4-FFF2-40B4-BE49-F238E27FC236}">
                <a16:creationId xmlns:a16="http://schemas.microsoft.com/office/drawing/2014/main" id="{255698D1-A2A9-4857-89DB-BC7F1A54ADC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2988" y="3933825"/>
            <a:ext cx="2519362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800" b="1">
                <a:latin typeface="Times New Roman" panose="02020603050405020304" pitchFamily="18" charset="0"/>
                <a:ea typeface="微软雅黑" panose="020B0503020204020204" pitchFamily="34" charset="-122"/>
              </a:rPr>
              <a:t>Post-Learning</a:t>
            </a:r>
            <a:endParaRPr lang="zh-CN" altLang="en-US" sz="2800" b="1">
              <a:latin typeface="Times New Roman" panose="02020603050405020304" pitchFamily="18" charset="0"/>
              <a:ea typeface="微软雅黑" panose="020B0503020204020204" pitchFamily="34" charset="-122"/>
            </a:endParaRPr>
          </a:p>
        </p:txBody>
      </p:sp>
      <p:sp>
        <p:nvSpPr>
          <p:cNvPr id="49" name="TextBox 27">
            <a:extLst>
              <a:ext uri="{FF2B5EF4-FFF2-40B4-BE49-F238E27FC236}">
                <a16:creationId xmlns:a16="http://schemas.microsoft.com/office/drawing/2014/main" id="{AE6A014D-4010-46C1-9501-DBA03910D3C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724525" y="4941888"/>
            <a:ext cx="1584325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800" b="1">
                <a:latin typeface="Times New Roman" panose="02020603050405020304" pitchFamily="18" charset="0"/>
                <a:ea typeface="微软雅黑" panose="020B0503020204020204" pitchFamily="34" charset="-122"/>
              </a:rPr>
              <a:t>Review</a:t>
            </a:r>
            <a:endParaRPr lang="zh-CN" altLang="en-US" sz="2800" b="1">
              <a:latin typeface="Times New Roman" panose="02020603050405020304" pitchFamily="18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500"/>
                                        <p:tgtEl>
                                          <p:spTgt spid="542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32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4" dur="500"/>
                                        <p:tgtEl>
                                          <p:spTgt spid="542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 nodeType="clickPar">
                      <p:stCondLst>
                        <p:cond delay="indefinite"/>
                      </p:stCondLst>
                      <p:childTnLst>
                        <p:par>
                          <p:cTn id="3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7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4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0" dur="500"/>
                                        <p:tgtEl>
                                          <p:spTgt spid="542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 nodeType="clickPar">
                      <p:stCondLst>
                        <p:cond delay="indefinite"/>
                      </p:stCondLst>
                      <p:childTnLst>
                        <p:par>
                          <p:cTn id="5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3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64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6" dur="500"/>
                                        <p:tgtEl>
                                          <p:spTgt spid="542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 nodeType="clickPar">
                      <p:stCondLst>
                        <p:cond delay="indefinite"/>
                      </p:stCondLst>
                      <p:childTnLst>
                        <p:par>
                          <p:cTn id="6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9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8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2" dur="500"/>
                                        <p:tgtEl>
                                          <p:spTgt spid="542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8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9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2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4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0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3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5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6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10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9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1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/>
      <p:bldP spid="26" grpId="0"/>
      <p:bldP spid="27" grpId="0"/>
      <p:bldP spid="28" grpId="0"/>
      <p:bldP spid="29" grpId="0"/>
      <p:bldP spid="36" grpId="0"/>
      <p:bldP spid="39" grpId="0"/>
      <p:bldP spid="46" grpId="0"/>
      <p:bldP spid="47" grpId="0"/>
      <p:bldP spid="49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矩形 6">
            <a:extLst>
              <a:ext uri="{FF2B5EF4-FFF2-40B4-BE49-F238E27FC236}">
                <a16:creationId xmlns:a16="http://schemas.microsoft.com/office/drawing/2014/main" id="{33636774-AE47-42E3-8D34-509106984013}"/>
              </a:ext>
            </a:extLst>
          </p:cNvPr>
          <p:cNvSpPr/>
          <p:nvPr/>
        </p:nvSpPr>
        <p:spPr>
          <a:xfrm rot="10800000">
            <a:off x="1403649" y="3284983"/>
            <a:ext cx="6138785" cy="1008112"/>
          </a:xfrm>
          <a:prstGeom prst="rect">
            <a:avLst/>
          </a:prstGeom>
          <a:solidFill>
            <a:srgbClr val="00B0F0">
              <a:alpha val="50000"/>
            </a:srgbClr>
          </a:solidFill>
          <a:ln>
            <a:noFill/>
          </a:ln>
          <a:scene3d>
            <a:camera prst="perspectiveBelow">
              <a:rot lat="20699999" lon="0" rev="0"/>
            </a:camera>
            <a:lightRig rig="threePt" dir="t">
              <a:rot lat="0" lon="0" rev="1800000"/>
            </a:lightRig>
          </a:scene3d>
          <a:sp3d extrusionH="1270000">
            <a:extrusionClr>
              <a:schemeClr val="bg1"/>
            </a:extrusion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buFontTx/>
              <a:buNone/>
              <a:defRPr/>
            </a:pPr>
            <a:endParaRPr lang="zh-CN" altLang="en-US"/>
          </a:p>
        </p:txBody>
      </p:sp>
      <p:sp>
        <p:nvSpPr>
          <p:cNvPr id="7170" name="TextBox 4">
            <a:extLst>
              <a:ext uri="{FF2B5EF4-FFF2-40B4-BE49-F238E27FC236}">
                <a16:creationId xmlns:a16="http://schemas.microsoft.com/office/drawing/2014/main" id="{479499E7-BBCA-43C3-B3C6-1C919C809D2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911475" y="3414713"/>
            <a:ext cx="3471863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600" b="1">
                <a:latin typeface="Comic Sans MS" panose="030F0702030302020204" pitchFamily="66" charset="0"/>
                <a:ea typeface="微软雅黑" panose="020B0503020204020204" pitchFamily="34" charset="-122"/>
              </a:rPr>
              <a:t>Part I Lead-in</a:t>
            </a:r>
            <a:endParaRPr lang="zh-CN" altLang="en-US" sz="3600" b="1">
              <a:latin typeface="Comic Sans MS" panose="030F0702030302020204" pitchFamily="66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ransition spd="slow">
    <p:blinds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3" name="图片 3">
            <a:extLst>
              <a:ext uri="{FF2B5EF4-FFF2-40B4-BE49-F238E27FC236}">
                <a16:creationId xmlns:a16="http://schemas.microsoft.com/office/drawing/2014/main" id="{C9A1A611-C8A3-4FA7-8F66-8DF05D116D4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2600" y="3873500"/>
            <a:ext cx="4587875" cy="2547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194" name="TextBox 4">
            <a:extLst>
              <a:ext uri="{FF2B5EF4-FFF2-40B4-BE49-F238E27FC236}">
                <a16:creationId xmlns:a16="http://schemas.microsoft.com/office/drawing/2014/main" id="{CD3DF809-40D2-47C4-9074-3FAD09C0D19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39750" y="836613"/>
            <a:ext cx="6553200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4000" dirty="0">
                <a:latin typeface="Times New Roman" panose="02020603050405020304" pitchFamily="18" charset="0"/>
              </a:rPr>
              <a:t>Tom, what are you doing now?</a:t>
            </a:r>
            <a:endParaRPr lang="zh-CN" altLang="en-US" sz="4000" dirty="0">
              <a:latin typeface="Times New Roman" panose="02020603050405020304" pitchFamily="18" charset="0"/>
            </a:endParaRPr>
          </a:p>
        </p:txBody>
      </p:sp>
      <p:sp>
        <p:nvSpPr>
          <p:cNvPr id="7" name="圆角矩形标注 6">
            <a:extLst>
              <a:ext uri="{FF2B5EF4-FFF2-40B4-BE49-F238E27FC236}">
                <a16:creationId xmlns:a16="http://schemas.microsoft.com/office/drawing/2014/main" id="{85908BEE-1DFE-44DB-B63F-BCFE6AE6DCEF}"/>
              </a:ext>
            </a:extLst>
          </p:cNvPr>
          <p:cNvSpPr/>
          <p:nvPr/>
        </p:nvSpPr>
        <p:spPr>
          <a:xfrm>
            <a:off x="4140200" y="2276475"/>
            <a:ext cx="4679950" cy="1368425"/>
          </a:xfrm>
          <a:prstGeom prst="wedgeRoundRectCallout">
            <a:avLst/>
          </a:prstGeom>
          <a:solidFill>
            <a:srgbClr val="FFFFFF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buFontTx/>
              <a:buNone/>
              <a:defRPr/>
            </a:pPr>
            <a:endParaRPr lang="en-US" altLang="zh-CN" sz="4000" dirty="0">
              <a:solidFill>
                <a:schemeClr val="tx1"/>
              </a:solidFill>
            </a:endParaRPr>
          </a:p>
          <a:p>
            <a:pPr>
              <a:buFontTx/>
              <a:buNone/>
              <a:defRPr/>
            </a:pPr>
            <a:r>
              <a:rPr lang="en-US" altLang="zh-CN" sz="4000" dirty="0">
                <a:solidFill>
                  <a:schemeClr val="tx1"/>
                </a:solidFill>
              </a:rPr>
              <a:t>I </a:t>
            </a:r>
            <a:r>
              <a:rPr lang="en-US" altLang="zh-CN" sz="4000" b="1" dirty="0">
                <a:solidFill>
                  <a:srgbClr val="FF0000"/>
                </a:solidFill>
              </a:rPr>
              <a:t>am reading </a:t>
            </a:r>
            <a:r>
              <a:rPr lang="en-US" altLang="zh-CN" sz="4000" dirty="0">
                <a:solidFill>
                  <a:schemeClr val="tx1"/>
                </a:solidFill>
              </a:rPr>
              <a:t>a book.</a:t>
            </a:r>
          </a:p>
          <a:p>
            <a:pPr>
              <a:buFontTx/>
              <a:buNone/>
              <a:defRPr/>
            </a:pPr>
            <a:r>
              <a:rPr lang="en-US" altLang="zh-CN" sz="4000" dirty="0">
                <a:solidFill>
                  <a:schemeClr val="tx1"/>
                </a:solidFill>
              </a:rPr>
              <a:t> </a:t>
            </a:r>
            <a:endParaRPr lang="zh-CN" altLang="en-US" sz="4000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7" name="TextBox 4">
            <a:extLst>
              <a:ext uri="{FF2B5EF4-FFF2-40B4-BE49-F238E27FC236}">
                <a16:creationId xmlns:a16="http://schemas.microsoft.com/office/drawing/2014/main" id="{71EF5B4D-5373-4D4E-8E60-7D3D801BEF4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39750" y="836613"/>
            <a:ext cx="6553200" cy="706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4000">
                <a:latin typeface="Times New Roman" panose="02020603050405020304" pitchFamily="18" charset="0"/>
              </a:rPr>
              <a:t>What is the boy doing now?</a:t>
            </a:r>
            <a:endParaRPr lang="zh-CN" altLang="en-US" sz="4000">
              <a:latin typeface="Times New Roman" panose="02020603050405020304" pitchFamily="18" charset="0"/>
            </a:endParaRPr>
          </a:p>
        </p:txBody>
      </p:sp>
      <p:sp>
        <p:nvSpPr>
          <p:cNvPr id="7" name="圆角矩形标注 6">
            <a:extLst>
              <a:ext uri="{FF2B5EF4-FFF2-40B4-BE49-F238E27FC236}">
                <a16:creationId xmlns:a16="http://schemas.microsoft.com/office/drawing/2014/main" id="{751FDCC5-C91C-49F3-81D2-AC77A5877DFB}"/>
              </a:ext>
            </a:extLst>
          </p:cNvPr>
          <p:cNvSpPr/>
          <p:nvPr/>
        </p:nvSpPr>
        <p:spPr>
          <a:xfrm>
            <a:off x="755576" y="2878403"/>
            <a:ext cx="4679950" cy="1511300"/>
          </a:xfrm>
          <a:prstGeom prst="wedgeRoundRectCallout">
            <a:avLst/>
          </a:prstGeom>
          <a:solidFill>
            <a:srgbClr val="FFFFFF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buFontTx/>
              <a:buNone/>
              <a:defRPr/>
            </a:pPr>
            <a:endParaRPr lang="en-US" altLang="zh-CN" sz="4000" dirty="0">
              <a:solidFill>
                <a:schemeClr val="tx1"/>
              </a:solidFill>
            </a:endParaRPr>
          </a:p>
          <a:p>
            <a:pPr>
              <a:buFontTx/>
              <a:buNone/>
              <a:defRPr/>
            </a:pPr>
            <a:r>
              <a:rPr lang="en-US" altLang="zh-CN" sz="4000" dirty="0">
                <a:solidFill>
                  <a:schemeClr val="tx1"/>
                </a:solidFill>
              </a:rPr>
              <a:t>He </a:t>
            </a:r>
            <a:r>
              <a:rPr lang="en-US" altLang="zh-CN" sz="4000" b="1" dirty="0">
                <a:solidFill>
                  <a:srgbClr val="FF0000"/>
                </a:solidFill>
              </a:rPr>
              <a:t>is playing</a:t>
            </a:r>
            <a:r>
              <a:rPr lang="en-US" altLang="zh-CN" sz="4000" dirty="0">
                <a:solidFill>
                  <a:schemeClr val="tx1"/>
                </a:solidFill>
              </a:rPr>
              <a:t> basketball.</a:t>
            </a:r>
          </a:p>
          <a:p>
            <a:pPr>
              <a:buFontTx/>
              <a:buNone/>
              <a:defRPr/>
            </a:pPr>
            <a:r>
              <a:rPr lang="en-US" altLang="zh-CN" sz="4000" dirty="0">
                <a:solidFill>
                  <a:schemeClr val="tx1"/>
                </a:solidFill>
              </a:rPr>
              <a:t> </a:t>
            </a:r>
            <a:endParaRPr lang="zh-CN" altLang="en-US" sz="4000" dirty="0">
              <a:solidFill>
                <a:schemeClr val="tx1"/>
              </a:solidFill>
            </a:endParaRPr>
          </a:p>
        </p:txBody>
      </p:sp>
      <p:pic>
        <p:nvPicPr>
          <p:cNvPr id="9219" name="图片 1">
            <a:extLst>
              <a:ext uri="{FF2B5EF4-FFF2-40B4-BE49-F238E27FC236}">
                <a16:creationId xmlns:a16="http://schemas.microsoft.com/office/drawing/2014/main" id="{333D395E-8551-4644-B6F8-5335FC274AE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92775" y="2559050"/>
            <a:ext cx="3063875" cy="3602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1" name="图片 2">
            <a:extLst>
              <a:ext uri="{FF2B5EF4-FFF2-40B4-BE49-F238E27FC236}">
                <a16:creationId xmlns:a16="http://schemas.microsoft.com/office/drawing/2014/main" id="{2FEBCAB6-43D8-478A-A2A6-6639B8BF0B2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71850" y="2365375"/>
            <a:ext cx="5480050" cy="3946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42" name="TextBox 4">
            <a:extLst>
              <a:ext uri="{FF2B5EF4-FFF2-40B4-BE49-F238E27FC236}">
                <a16:creationId xmlns:a16="http://schemas.microsoft.com/office/drawing/2014/main" id="{11CEDF01-C6C0-4E37-AEFF-AB07A63654D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39750" y="836613"/>
            <a:ext cx="6553200" cy="706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4000">
                <a:latin typeface="Times New Roman" panose="02020603050405020304" pitchFamily="18" charset="0"/>
              </a:rPr>
              <a:t>What is the girl doing now?</a:t>
            </a:r>
            <a:endParaRPr lang="zh-CN" altLang="en-US" sz="4000">
              <a:latin typeface="Times New Roman" panose="02020603050405020304" pitchFamily="18" charset="0"/>
            </a:endParaRPr>
          </a:p>
        </p:txBody>
      </p:sp>
      <p:sp>
        <p:nvSpPr>
          <p:cNvPr id="7" name="圆角矩形标注 6">
            <a:extLst>
              <a:ext uri="{FF2B5EF4-FFF2-40B4-BE49-F238E27FC236}">
                <a16:creationId xmlns:a16="http://schemas.microsoft.com/office/drawing/2014/main" id="{E7D38CD2-268F-42A1-AC12-C5AA3EBAA12C}"/>
              </a:ext>
            </a:extLst>
          </p:cNvPr>
          <p:cNvSpPr/>
          <p:nvPr/>
        </p:nvSpPr>
        <p:spPr>
          <a:xfrm>
            <a:off x="755575" y="4148138"/>
            <a:ext cx="4194249" cy="1512887"/>
          </a:xfrm>
          <a:prstGeom prst="wedgeRoundRectCallout">
            <a:avLst/>
          </a:prstGeom>
          <a:solidFill>
            <a:srgbClr val="FFFFFF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buFontTx/>
              <a:buNone/>
              <a:defRPr/>
            </a:pPr>
            <a:endParaRPr lang="en-US" altLang="zh-CN" sz="4000" dirty="0">
              <a:solidFill>
                <a:schemeClr val="tx1"/>
              </a:solidFill>
            </a:endParaRPr>
          </a:p>
          <a:p>
            <a:pPr>
              <a:buFontTx/>
              <a:buNone/>
              <a:defRPr/>
            </a:pPr>
            <a:r>
              <a:rPr lang="en-US" altLang="zh-CN" sz="4000" dirty="0">
                <a:solidFill>
                  <a:schemeClr val="tx1"/>
                </a:solidFill>
              </a:rPr>
              <a:t>She </a:t>
            </a:r>
            <a:r>
              <a:rPr lang="en-US" altLang="zh-CN" sz="4000" b="1" dirty="0">
                <a:solidFill>
                  <a:srgbClr val="FF0000"/>
                </a:solidFill>
              </a:rPr>
              <a:t>is singing</a:t>
            </a:r>
            <a:r>
              <a:rPr lang="en-US" altLang="zh-CN" sz="4000" dirty="0">
                <a:solidFill>
                  <a:schemeClr val="tx1"/>
                </a:solidFill>
              </a:rPr>
              <a:t> a song.</a:t>
            </a:r>
          </a:p>
          <a:p>
            <a:pPr>
              <a:buFontTx/>
              <a:buNone/>
              <a:defRPr/>
            </a:pPr>
            <a:r>
              <a:rPr lang="en-US" altLang="zh-CN" sz="4000" dirty="0">
                <a:solidFill>
                  <a:schemeClr val="tx1"/>
                </a:solidFill>
              </a:rPr>
              <a:t> </a:t>
            </a:r>
            <a:endParaRPr lang="zh-CN" altLang="en-US" sz="4000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ldLvl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5" name="图片 1">
            <a:extLst>
              <a:ext uri="{FF2B5EF4-FFF2-40B4-BE49-F238E27FC236}">
                <a16:creationId xmlns:a16="http://schemas.microsoft.com/office/drawing/2014/main" id="{76BD446B-2EF7-4C92-84E1-BC677149016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6563" y="3765550"/>
            <a:ext cx="4029075" cy="2801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266" name="TextBox 4">
            <a:extLst>
              <a:ext uri="{FF2B5EF4-FFF2-40B4-BE49-F238E27FC236}">
                <a16:creationId xmlns:a16="http://schemas.microsoft.com/office/drawing/2014/main" id="{2E415AA4-C8ED-43A9-AEBE-3CEFD407FCC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39750" y="836613"/>
            <a:ext cx="7848600" cy="706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4000">
                <a:latin typeface="Times New Roman" panose="02020603050405020304" pitchFamily="18" charset="0"/>
              </a:rPr>
              <a:t>What are the children doing now?</a:t>
            </a:r>
            <a:endParaRPr lang="zh-CN" altLang="en-US" sz="4000">
              <a:latin typeface="Times New Roman" panose="02020603050405020304" pitchFamily="18" charset="0"/>
            </a:endParaRPr>
          </a:p>
        </p:txBody>
      </p:sp>
      <p:sp>
        <p:nvSpPr>
          <p:cNvPr id="7" name="圆角矩形标注 6">
            <a:extLst>
              <a:ext uri="{FF2B5EF4-FFF2-40B4-BE49-F238E27FC236}">
                <a16:creationId xmlns:a16="http://schemas.microsoft.com/office/drawing/2014/main" id="{0424C462-727E-42E1-B68F-E32DBC2DE9C3}"/>
              </a:ext>
            </a:extLst>
          </p:cNvPr>
          <p:cNvSpPr/>
          <p:nvPr/>
        </p:nvSpPr>
        <p:spPr>
          <a:xfrm>
            <a:off x="3924300" y="2133600"/>
            <a:ext cx="4679950" cy="1511300"/>
          </a:xfrm>
          <a:prstGeom prst="wedgeRoundRectCallout">
            <a:avLst/>
          </a:prstGeom>
          <a:solidFill>
            <a:srgbClr val="FFFFFF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buFontTx/>
              <a:buNone/>
              <a:defRPr/>
            </a:pPr>
            <a:endParaRPr lang="en-US" altLang="zh-CN" sz="4000" dirty="0">
              <a:solidFill>
                <a:schemeClr val="tx1"/>
              </a:solidFill>
            </a:endParaRPr>
          </a:p>
          <a:p>
            <a:pPr>
              <a:buFontTx/>
              <a:buNone/>
              <a:defRPr/>
            </a:pPr>
            <a:r>
              <a:rPr lang="en-US" altLang="zh-CN" sz="4000" dirty="0">
                <a:solidFill>
                  <a:schemeClr val="tx1"/>
                </a:solidFill>
              </a:rPr>
              <a:t>They </a:t>
            </a:r>
            <a:r>
              <a:rPr lang="en-US" altLang="zh-CN" sz="4000" b="1" dirty="0">
                <a:solidFill>
                  <a:srgbClr val="FF0000"/>
                </a:solidFill>
              </a:rPr>
              <a:t>are watching</a:t>
            </a:r>
            <a:r>
              <a:rPr lang="en-US" altLang="zh-CN" sz="4000" dirty="0">
                <a:solidFill>
                  <a:schemeClr val="tx1"/>
                </a:solidFill>
              </a:rPr>
              <a:t> TV.</a:t>
            </a:r>
          </a:p>
          <a:p>
            <a:pPr>
              <a:buFontTx/>
              <a:buNone/>
              <a:defRPr/>
            </a:pPr>
            <a:r>
              <a:rPr lang="en-US" altLang="zh-CN" sz="4000" dirty="0">
                <a:solidFill>
                  <a:schemeClr val="tx1"/>
                </a:solidFill>
              </a:rPr>
              <a:t> </a:t>
            </a:r>
            <a:endParaRPr lang="zh-CN" altLang="en-US" sz="4000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>
            <a:extLst>
              <a:ext uri="{FF2B5EF4-FFF2-40B4-BE49-F238E27FC236}">
                <a16:creationId xmlns:a16="http://schemas.microsoft.com/office/drawing/2014/main" id="{AA804374-C7DE-4E5C-A7DC-A208A3A49E3B}"/>
              </a:ext>
            </a:extLst>
          </p:cNvPr>
          <p:cNvSpPr/>
          <p:nvPr/>
        </p:nvSpPr>
        <p:spPr>
          <a:xfrm rot="10800000">
            <a:off x="1457550" y="3284983"/>
            <a:ext cx="6138785" cy="1008112"/>
          </a:xfrm>
          <a:prstGeom prst="rect">
            <a:avLst/>
          </a:prstGeom>
          <a:solidFill>
            <a:srgbClr val="00B0F0">
              <a:alpha val="50000"/>
            </a:srgbClr>
          </a:solidFill>
          <a:ln>
            <a:noFill/>
          </a:ln>
          <a:scene3d>
            <a:camera prst="perspectiveBelow">
              <a:rot lat="20699999" lon="0" rev="0"/>
            </a:camera>
            <a:lightRig rig="threePt" dir="t">
              <a:rot lat="0" lon="0" rev="1800000"/>
            </a:lightRig>
          </a:scene3d>
          <a:sp3d extrusionH="1270000">
            <a:extrusionClr>
              <a:schemeClr val="bg1"/>
            </a:extrusion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buFontTx/>
              <a:buNone/>
              <a:defRPr/>
            </a:pPr>
            <a:endParaRPr lang="zh-CN" altLang="en-US"/>
          </a:p>
        </p:txBody>
      </p:sp>
      <p:sp>
        <p:nvSpPr>
          <p:cNvPr id="12290" name="TextBox 4">
            <a:extLst>
              <a:ext uri="{FF2B5EF4-FFF2-40B4-BE49-F238E27FC236}">
                <a16:creationId xmlns:a16="http://schemas.microsoft.com/office/drawing/2014/main" id="{97622E69-33CD-4611-B1CE-120320F8148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351088" y="3414713"/>
            <a:ext cx="4886325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600" b="1">
                <a:latin typeface="Comic Sans MS" panose="030F0702030302020204" pitchFamily="66" charset="0"/>
                <a:ea typeface="微软雅黑" panose="020B0503020204020204" pitchFamily="34" charset="-122"/>
              </a:rPr>
              <a:t>Part II Pre-Learning</a:t>
            </a:r>
            <a:endParaRPr lang="zh-CN" altLang="en-US" sz="3600" b="1">
              <a:latin typeface="Comic Sans MS" panose="030F0702030302020204" pitchFamily="66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ransition spd="slow">
    <p:blinds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7" name="文本占位符 4097">
            <a:extLst>
              <a:ext uri="{FF2B5EF4-FFF2-40B4-BE49-F238E27FC236}">
                <a16:creationId xmlns:a16="http://schemas.microsoft.com/office/drawing/2014/main" id="{820516E6-C614-4E9F-919C-385F0EED5BF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95536" y="736600"/>
            <a:ext cx="8353425" cy="5618163"/>
          </a:xfrm>
        </p:spPr>
        <p:txBody>
          <a:bodyPr/>
          <a:lstStyle/>
          <a:p>
            <a:pPr>
              <a:lnSpc>
                <a:spcPct val="110000"/>
              </a:lnSpc>
              <a:spcBef>
                <a:spcPts val="0"/>
              </a:spcBef>
              <a:buFontTx/>
              <a:buNone/>
              <a:defRPr/>
            </a:pPr>
            <a:r>
              <a:rPr lang="zh-CN" altLang="en-US" sz="3200" noProof="1"/>
              <a:t>  </a:t>
            </a:r>
            <a:r>
              <a:rPr lang="zh-CN" altLang="en-US" sz="3200" noProof="1">
                <a:solidFill>
                  <a:srgbClr val="FF0000"/>
                </a:solidFill>
              </a:rPr>
              <a:t> </a:t>
            </a:r>
            <a:r>
              <a:rPr lang="en-US" altLang="zh-CN" sz="3200" noProof="1"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1. </a:t>
            </a:r>
            <a:r>
              <a:rPr lang="zh-CN" altLang="en-US" sz="3200" noProof="1">
                <a:solidFill>
                  <a:srgbClr val="FF0000"/>
                </a:solidFill>
              </a:rPr>
              <a:t>现在进行时的定义</a:t>
            </a:r>
            <a:endParaRPr lang="en-US" altLang="zh-CN" sz="3200" noProof="1">
              <a:solidFill>
                <a:srgbClr val="FF0066"/>
              </a:solidFill>
            </a:endParaRPr>
          </a:p>
          <a:p>
            <a:pPr>
              <a:lnSpc>
                <a:spcPct val="110000"/>
              </a:lnSpc>
              <a:spcBef>
                <a:spcPts val="0"/>
              </a:spcBef>
              <a:buFontTx/>
              <a:buNone/>
              <a:defRPr/>
            </a:pPr>
            <a:r>
              <a:rPr lang="en-US" altLang="x-none" sz="3200" noProof="1">
                <a:solidFill>
                  <a:srgbClr val="000000"/>
                </a:solidFill>
              </a:rPr>
              <a:t>( The </a:t>
            </a:r>
            <a:r>
              <a:rPr lang="zh-CN" altLang="en-US" sz="3200" noProof="1">
                <a:solidFill>
                  <a:srgbClr val="000000"/>
                </a:solidFill>
              </a:rPr>
              <a:t>p</a:t>
            </a:r>
            <a:r>
              <a:rPr lang="en-US" altLang="x-none" sz="3200" noProof="1">
                <a:solidFill>
                  <a:srgbClr val="000000"/>
                </a:solidFill>
              </a:rPr>
              <a:t>resent </a:t>
            </a:r>
            <a:r>
              <a:rPr lang="zh-CN" altLang="en-US" sz="3200" noProof="1">
                <a:solidFill>
                  <a:srgbClr val="000000"/>
                </a:solidFill>
              </a:rPr>
              <a:t>c</a:t>
            </a:r>
            <a:r>
              <a:rPr lang="en-US" altLang="x-none" sz="3200" noProof="1">
                <a:solidFill>
                  <a:srgbClr val="000000"/>
                </a:solidFill>
              </a:rPr>
              <a:t>ontinuous </a:t>
            </a:r>
            <a:r>
              <a:rPr lang="zh-CN" altLang="en-US" sz="3200" noProof="1">
                <a:solidFill>
                  <a:srgbClr val="000000"/>
                </a:solidFill>
              </a:rPr>
              <a:t>t</a:t>
            </a:r>
            <a:r>
              <a:rPr lang="en-US" altLang="x-none" sz="3200" noProof="1">
                <a:solidFill>
                  <a:srgbClr val="000000"/>
                </a:solidFill>
              </a:rPr>
              <a:t>ense)</a:t>
            </a:r>
          </a:p>
          <a:p>
            <a:pPr>
              <a:lnSpc>
                <a:spcPct val="110000"/>
              </a:lnSpc>
              <a:spcBef>
                <a:spcPts val="0"/>
              </a:spcBef>
              <a:buFontTx/>
              <a:buNone/>
              <a:defRPr/>
            </a:pPr>
            <a:r>
              <a:rPr lang="zh-CN" altLang="en-US" sz="3200" noProof="1">
                <a:solidFill>
                  <a:srgbClr val="0000FF"/>
                </a:solidFill>
              </a:rPr>
              <a:t>①现在进行时态表示现在</a:t>
            </a:r>
            <a:r>
              <a:rPr lang="en-US" altLang="x-none" sz="3200" noProof="1">
                <a:solidFill>
                  <a:srgbClr val="0000FF"/>
                </a:solidFill>
              </a:rPr>
              <a:t>(</a:t>
            </a:r>
            <a:r>
              <a:rPr lang="zh-CN" altLang="en-US" sz="3200" noProof="1">
                <a:solidFill>
                  <a:srgbClr val="0000FF"/>
                </a:solidFill>
              </a:rPr>
              <a:t>说话瞬间</a:t>
            </a:r>
            <a:r>
              <a:rPr lang="en-US" altLang="x-none" sz="3200" noProof="1">
                <a:solidFill>
                  <a:srgbClr val="0000FF"/>
                </a:solidFill>
              </a:rPr>
              <a:t>)</a:t>
            </a:r>
            <a:r>
              <a:rPr lang="zh-CN" altLang="en-US" sz="3200" noProof="1">
                <a:solidFill>
                  <a:srgbClr val="0000FF"/>
                </a:solidFill>
              </a:rPr>
              <a:t>正在进行 </a:t>
            </a:r>
            <a:endParaRPr lang="en-US" altLang="zh-CN" sz="3200" noProof="1">
              <a:solidFill>
                <a:srgbClr val="0000FF"/>
              </a:solidFill>
            </a:endParaRPr>
          </a:p>
          <a:p>
            <a:pPr>
              <a:lnSpc>
                <a:spcPct val="110000"/>
              </a:lnSpc>
              <a:spcBef>
                <a:spcPts val="0"/>
              </a:spcBef>
              <a:buFontTx/>
              <a:buNone/>
              <a:defRPr/>
            </a:pPr>
            <a:r>
              <a:rPr lang="en-US" altLang="zh-CN" sz="3200" noProof="1">
                <a:solidFill>
                  <a:srgbClr val="0000FF"/>
                </a:solidFill>
              </a:rPr>
              <a:t>    </a:t>
            </a:r>
            <a:r>
              <a:rPr lang="zh-CN" altLang="en-US" sz="3200" noProof="1">
                <a:solidFill>
                  <a:srgbClr val="0000FF"/>
                </a:solidFill>
              </a:rPr>
              <a:t>或发生的动作。如：</a:t>
            </a:r>
          </a:p>
          <a:p>
            <a:pPr>
              <a:lnSpc>
                <a:spcPct val="110000"/>
              </a:lnSpc>
              <a:spcBef>
                <a:spcPts val="0"/>
              </a:spcBef>
              <a:buFontTx/>
              <a:buNone/>
              <a:defRPr/>
            </a:pPr>
            <a:r>
              <a:rPr lang="zh-CN" altLang="en-US" sz="3200" noProof="1">
                <a:solidFill>
                  <a:schemeClr val="folHlink"/>
                </a:solidFill>
              </a:rPr>
              <a:t>    </a:t>
            </a:r>
            <a:r>
              <a:rPr lang="en-US" altLang="x-none" sz="3200" noProof="1">
                <a:solidFill>
                  <a:srgbClr val="000000"/>
                </a:solidFill>
              </a:rPr>
              <a:t>The students</a:t>
            </a:r>
            <a:r>
              <a:rPr lang="en-US" altLang="x-none" sz="3200" noProof="1">
                <a:solidFill>
                  <a:schemeClr val="folHlink"/>
                </a:solidFill>
              </a:rPr>
              <a:t> </a:t>
            </a:r>
            <a:r>
              <a:rPr lang="en-US" altLang="x-none" sz="3200" noProof="1">
                <a:solidFill>
                  <a:srgbClr val="FF0000"/>
                </a:solidFill>
              </a:rPr>
              <a:t>are listening</a:t>
            </a:r>
            <a:r>
              <a:rPr lang="en-US" altLang="x-none" sz="3200" noProof="1">
                <a:solidFill>
                  <a:schemeClr val="folHlink"/>
                </a:solidFill>
              </a:rPr>
              <a:t> </a:t>
            </a:r>
            <a:r>
              <a:rPr lang="en-US" altLang="x-none" sz="3200" noProof="1">
                <a:solidFill>
                  <a:srgbClr val="000000"/>
                </a:solidFill>
              </a:rPr>
              <a:t>to the teacher.</a:t>
            </a:r>
          </a:p>
          <a:p>
            <a:pPr>
              <a:lnSpc>
                <a:spcPct val="110000"/>
              </a:lnSpc>
              <a:spcBef>
                <a:spcPts val="0"/>
              </a:spcBef>
              <a:buFontTx/>
              <a:buNone/>
              <a:defRPr/>
            </a:pPr>
            <a:r>
              <a:rPr lang="en-US" altLang="x-none" sz="3200" noProof="1">
                <a:solidFill>
                  <a:schemeClr val="folHlink"/>
                </a:solidFill>
              </a:rPr>
              <a:t>    </a:t>
            </a:r>
            <a:r>
              <a:rPr lang="en-US" altLang="x-none" sz="3200" noProof="1">
                <a:solidFill>
                  <a:srgbClr val="000000"/>
                </a:solidFill>
              </a:rPr>
              <a:t>He</a:t>
            </a:r>
            <a:r>
              <a:rPr lang="en-US" altLang="x-none" sz="3200" noProof="1">
                <a:solidFill>
                  <a:schemeClr val="folHlink"/>
                </a:solidFill>
              </a:rPr>
              <a:t> </a:t>
            </a:r>
            <a:r>
              <a:rPr lang="en-US" altLang="x-none" sz="3200" noProof="1">
                <a:solidFill>
                  <a:srgbClr val="FF0000"/>
                </a:solidFill>
              </a:rPr>
              <a:t>is watching</a:t>
            </a:r>
            <a:r>
              <a:rPr lang="en-US" altLang="x-none" sz="3200" noProof="1">
                <a:solidFill>
                  <a:schemeClr val="folHlink"/>
                </a:solidFill>
              </a:rPr>
              <a:t> </a:t>
            </a:r>
            <a:r>
              <a:rPr lang="en-US" altLang="x-none" sz="3200" noProof="1">
                <a:solidFill>
                  <a:srgbClr val="000000"/>
                </a:solidFill>
              </a:rPr>
              <a:t>TV now.</a:t>
            </a:r>
            <a:r>
              <a:rPr lang="en-US" altLang="x-none" sz="3200" noProof="1">
                <a:solidFill>
                  <a:schemeClr val="folHlink"/>
                </a:solidFill>
              </a:rPr>
              <a:t>   </a:t>
            </a:r>
            <a:endParaRPr lang="en-US" altLang="x-none" sz="3200" noProof="1">
              <a:solidFill>
                <a:srgbClr val="000000"/>
              </a:solidFill>
            </a:endParaRPr>
          </a:p>
          <a:p>
            <a:pPr>
              <a:lnSpc>
                <a:spcPct val="110000"/>
              </a:lnSpc>
              <a:spcBef>
                <a:spcPts val="0"/>
              </a:spcBef>
              <a:buFontTx/>
              <a:buNone/>
              <a:defRPr/>
            </a:pPr>
            <a:r>
              <a:rPr lang="zh-CN" altLang="en-US" sz="3200" noProof="1">
                <a:solidFill>
                  <a:srgbClr val="0000FF"/>
                </a:solidFill>
              </a:rPr>
              <a:t>②现在进行时态还可以表示当前一段时间内的 </a:t>
            </a:r>
            <a:endParaRPr lang="en-US" altLang="zh-CN" sz="3200" noProof="1">
              <a:solidFill>
                <a:srgbClr val="0000FF"/>
              </a:solidFill>
            </a:endParaRPr>
          </a:p>
          <a:p>
            <a:pPr>
              <a:lnSpc>
                <a:spcPct val="110000"/>
              </a:lnSpc>
              <a:spcBef>
                <a:spcPts val="0"/>
              </a:spcBef>
              <a:buFontTx/>
              <a:buNone/>
              <a:defRPr/>
            </a:pPr>
            <a:r>
              <a:rPr lang="en-US" altLang="zh-CN" sz="3200" noProof="1">
                <a:solidFill>
                  <a:srgbClr val="0000FF"/>
                </a:solidFill>
              </a:rPr>
              <a:t>    </a:t>
            </a:r>
            <a:r>
              <a:rPr lang="zh-CN" altLang="en-US" sz="3200" noProof="1">
                <a:solidFill>
                  <a:srgbClr val="0000FF"/>
                </a:solidFill>
              </a:rPr>
              <a:t>活动或现阶段正在发生的事情。如</a:t>
            </a:r>
            <a:r>
              <a:rPr lang="en-US" altLang="x-none" sz="3200" noProof="1">
                <a:solidFill>
                  <a:srgbClr val="0000FF"/>
                </a:solidFill>
              </a:rPr>
              <a:t>:</a:t>
            </a:r>
          </a:p>
          <a:p>
            <a:pPr>
              <a:lnSpc>
                <a:spcPct val="110000"/>
              </a:lnSpc>
              <a:spcBef>
                <a:spcPts val="0"/>
              </a:spcBef>
              <a:buFontTx/>
              <a:buNone/>
              <a:defRPr/>
            </a:pPr>
            <a:r>
              <a:rPr lang="en-US" altLang="x-none" sz="3200" noProof="1">
                <a:solidFill>
                  <a:schemeClr val="folHlink"/>
                </a:solidFill>
              </a:rPr>
              <a:t>    </a:t>
            </a:r>
            <a:r>
              <a:rPr lang="en-US" altLang="x-none" sz="3200" noProof="1">
                <a:solidFill>
                  <a:srgbClr val="000000"/>
                </a:solidFill>
              </a:rPr>
              <a:t>We</a:t>
            </a:r>
            <a:r>
              <a:rPr lang="en-US" altLang="x-none" sz="3200" noProof="1">
                <a:solidFill>
                  <a:schemeClr val="folHlink"/>
                </a:solidFill>
              </a:rPr>
              <a:t> </a:t>
            </a:r>
            <a:r>
              <a:rPr lang="en-US" altLang="x-none" sz="3200" noProof="1">
                <a:solidFill>
                  <a:srgbClr val="FF0000"/>
                </a:solidFill>
              </a:rPr>
              <a:t>are working</a:t>
            </a:r>
            <a:r>
              <a:rPr lang="en-US" altLang="x-none" sz="3200" noProof="1">
                <a:solidFill>
                  <a:schemeClr val="folHlink"/>
                </a:solidFill>
              </a:rPr>
              <a:t>  </a:t>
            </a:r>
            <a:r>
              <a:rPr lang="en-US" altLang="x-none" sz="3200" noProof="1">
                <a:solidFill>
                  <a:srgbClr val="000000"/>
                </a:solidFill>
              </a:rPr>
              <a:t>on a farm these days.</a:t>
            </a:r>
          </a:p>
          <a:p>
            <a:pPr>
              <a:lnSpc>
                <a:spcPct val="110000"/>
              </a:lnSpc>
              <a:spcBef>
                <a:spcPts val="0"/>
              </a:spcBef>
              <a:buFontTx/>
              <a:buNone/>
              <a:defRPr/>
            </a:pPr>
            <a:r>
              <a:rPr lang="en-US" altLang="x-none" sz="3200" noProof="1">
                <a:solidFill>
                  <a:srgbClr val="000000"/>
                </a:solidFill>
              </a:rPr>
              <a:t>    I</a:t>
            </a:r>
            <a:r>
              <a:rPr lang="en-US" altLang="x-none" sz="3200" noProof="1">
                <a:solidFill>
                  <a:schemeClr val="folHlink"/>
                </a:solidFill>
              </a:rPr>
              <a:t> </a:t>
            </a:r>
            <a:r>
              <a:rPr lang="en-US" altLang="x-none" sz="3200" noProof="1">
                <a:solidFill>
                  <a:srgbClr val="FF0000"/>
                </a:solidFill>
              </a:rPr>
              <a:t>am writing</a:t>
            </a:r>
            <a:r>
              <a:rPr lang="en-US" altLang="x-none" sz="3200" noProof="1">
                <a:solidFill>
                  <a:schemeClr val="folHlink"/>
                </a:solidFill>
              </a:rPr>
              <a:t> </a:t>
            </a:r>
            <a:r>
              <a:rPr lang="en-US" altLang="x-none" sz="3200" noProof="1">
                <a:solidFill>
                  <a:srgbClr val="000000"/>
                </a:solidFill>
              </a:rPr>
              <a:t>a book this month.</a:t>
            </a:r>
            <a:endParaRPr lang="zh-CN" altLang="en-US" sz="3200" i="1" noProof="1">
              <a:solidFill>
                <a:srgbClr val="0066FF"/>
              </a:solidFill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>
            <a:extLst>
              <a:ext uri="{FF2B5EF4-FFF2-40B4-BE49-F238E27FC236}">
                <a16:creationId xmlns:a16="http://schemas.microsoft.com/office/drawing/2014/main" id="{560FE632-DECE-4740-B86B-FB91CC9161B3}"/>
              </a:ext>
            </a:extLst>
          </p:cNvPr>
          <p:cNvSpPr/>
          <p:nvPr/>
        </p:nvSpPr>
        <p:spPr>
          <a:xfrm rot="10800000">
            <a:off x="1457550" y="3284983"/>
            <a:ext cx="6138785" cy="1008112"/>
          </a:xfrm>
          <a:prstGeom prst="rect">
            <a:avLst/>
          </a:prstGeom>
          <a:solidFill>
            <a:srgbClr val="00B0F0">
              <a:alpha val="50000"/>
            </a:srgbClr>
          </a:solidFill>
          <a:ln>
            <a:noFill/>
          </a:ln>
          <a:scene3d>
            <a:camera prst="perspectiveBelow">
              <a:rot lat="20699999" lon="0" rev="0"/>
            </a:camera>
            <a:lightRig rig="threePt" dir="t">
              <a:rot lat="0" lon="0" rev="1800000"/>
            </a:lightRig>
          </a:scene3d>
          <a:sp3d extrusionH="1270000">
            <a:extrusionClr>
              <a:schemeClr val="bg1"/>
            </a:extrusion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buFontTx/>
              <a:buNone/>
              <a:defRPr/>
            </a:pPr>
            <a:endParaRPr lang="zh-CN" altLang="en-US"/>
          </a:p>
        </p:txBody>
      </p:sp>
      <p:sp>
        <p:nvSpPr>
          <p:cNvPr id="14338" name="TextBox 4">
            <a:extLst>
              <a:ext uri="{FF2B5EF4-FFF2-40B4-BE49-F238E27FC236}">
                <a16:creationId xmlns:a16="http://schemas.microsoft.com/office/drawing/2014/main" id="{136B05D7-AF50-4F2F-9E7F-286567F8697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63713" y="3414713"/>
            <a:ext cx="5673725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600" b="1">
                <a:latin typeface="Comic Sans MS" panose="030F0702030302020204" pitchFamily="66" charset="0"/>
                <a:ea typeface="微软雅黑" panose="020B0503020204020204" pitchFamily="34" charset="-122"/>
              </a:rPr>
              <a:t>Part III While-Learning</a:t>
            </a:r>
            <a:endParaRPr lang="zh-CN" altLang="en-US" sz="3600" b="1">
              <a:latin typeface="Comic Sans MS" panose="030F0702030302020204" pitchFamily="66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ransition spd="slow">
    <p:blinds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1" name="Text Box 2">
            <a:extLst>
              <a:ext uri="{FF2B5EF4-FFF2-40B4-BE49-F238E27FC236}">
                <a16:creationId xmlns:a16="http://schemas.microsoft.com/office/drawing/2014/main" id="{4ECA7A76-A77D-434C-A44B-E1105C5B8F2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85775" y="1125538"/>
            <a:ext cx="2133600" cy="711200"/>
          </a:xfrm>
          <a:prstGeom prst="rect">
            <a:avLst/>
          </a:prstGeom>
          <a:solidFill>
            <a:srgbClr val="0000FF"/>
          </a:solidFill>
          <a:ln>
            <a:noFill/>
          </a:ln>
          <a:scene3d>
            <a:camera prst="legacyObliqueTopRight"/>
            <a:lightRig rig="legacyFlat3" dir="b"/>
          </a:scene3d>
          <a:sp3d extrusionH="430200" prstMaterial="legacyMatte">
            <a:bevelT w="13500" h="13500" prst="angle"/>
            <a:bevelB w="13500" h="13500" prst="angle"/>
            <a:extrusionClr>
              <a:srgbClr val="0000FF"/>
            </a:extrusionClr>
            <a:contourClr>
              <a:srgbClr val="0000FF"/>
            </a:contourClr>
          </a:sp3d>
          <a:extLst>
            <a:ext uri="{91240B29-F687-4F45-9708-019B960494DF}">
              <a14:hiddenLine xmlns:a14="http://schemas.microsoft.com/office/drawing/2010/main" w="9525">
                <a:noFill/>
                <a:miter lim="800000"/>
                <a:headEnd/>
                <a:tailEnd/>
              </a14:hiddenLine>
            </a:ext>
          </a:extLst>
        </p:spPr>
        <p:txBody>
          <a:bodyPr>
            <a:spAutoFit/>
            <a:flatTx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4000" b="1">
                <a:solidFill>
                  <a:schemeClr val="bg1"/>
                </a:solidFill>
                <a:latin typeface="Times New Roman" panose="02020603050405020304" pitchFamily="18" charset="0"/>
              </a:rPr>
              <a:t>     I</a:t>
            </a:r>
          </a:p>
        </p:txBody>
      </p:sp>
      <p:sp>
        <p:nvSpPr>
          <p:cNvPr id="15362" name="Text Box 3">
            <a:extLst>
              <a:ext uri="{FF2B5EF4-FFF2-40B4-BE49-F238E27FC236}">
                <a16:creationId xmlns:a16="http://schemas.microsoft.com/office/drawing/2014/main" id="{D8080B7B-AE83-4829-B012-32F0425FA82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39750" y="1989138"/>
            <a:ext cx="1871663" cy="711200"/>
          </a:xfrm>
          <a:prstGeom prst="rect">
            <a:avLst/>
          </a:prstGeom>
          <a:solidFill>
            <a:srgbClr val="0000FF"/>
          </a:solidFill>
          <a:ln>
            <a:noFill/>
          </a:ln>
          <a:scene3d>
            <a:camera prst="legacyObliqueTopRight"/>
            <a:lightRig rig="legacyFlat3" dir="b"/>
          </a:scene3d>
          <a:sp3d extrusionH="430200" prstMaterial="legacyMatte">
            <a:bevelT w="13500" h="13500" prst="angle"/>
            <a:bevelB w="13500" h="13500" prst="angle"/>
            <a:extrusionClr>
              <a:srgbClr val="0000FF"/>
            </a:extrusionClr>
            <a:contourClr>
              <a:srgbClr val="0000FF"/>
            </a:contourClr>
          </a:sp3d>
          <a:extLst>
            <a:ext uri="{91240B29-F687-4F45-9708-019B960494DF}">
              <a14:hiddenLine xmlns:a14="http://schemas.microsoft.com/office/drawing/2010/main" w="9525">
                <a:noFill/>
                <a:miter lim="800000"/>
                <a:headEnd/>
                <a:tailEnd/>
              </a14:hiddenLine>
            </a:ext>
          </a:extLst>
        </p:spPr>
        <p:txBody>
          <a:bodyPr>
            <a:spAutoFit/>
            <a:flatTx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4000" b="1">
                <a:solidFill>
                  <a:schemeClr val="bg1"/>
                </a:solidFill>
                <a:latin typeface="Times New Roman" panose="02020603050405020304" pitchFamily="18" charset="0"/>
              </a:rPr>
              <a:t>    She</a:t>
            </a:r>
          </a:p>
        </p:txBody>
      </p:sp>
      <p:sp>
        <p:nvSpPr>
          <p:cNvPr id="15363" name="Text Box 4">
            <a:extLst>
              <a:ext uri="{FF2B5EF4-FFF2-40B4-BE49-F238E27FC236}">
                <a16:creationId xmlns:a16="http://schemas.microsoft.com/office/drawing/2014/main" id="{C7104B6F-09DD-4EFC-A4A1-1012DAC0C47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39750" y="2903538"/>
            <a:ext cx="1871663" cy="711200"/>
          </a:xfrm>
          <a:prstGeom prst="rect">
            <a:avLst/>
          </a:prstGeom>
          <a:solidFill>
            <a:srgbClr val="0000FF"/>
          </a:solidFill>
          <a:ln>
            <a:noFill/>
          </a:ln>
          <a:scene3d>
            <a:camera prst="legacyObliqueTopRight"/>
            <a:lightRig rig="legacyFlat3" dir="b"/>
          </a:scene3d>
          <a:sp3d extrusionH="430200" prstMaterial="legacyMatte">
            <a:bevelT w="13500" h="13500" prst="angle"/>
            <a:bevelB w="13500" h="13500" prst="angle"/>
            <a:extrusionClr>
              <a:srgbClr val="0000FF"/>
            </a:extrusionClr>
            <a:contourClr>
              <a:srgbClr val="0000FF"/>
            </a:contourClr>
          </a:sp3d>
          <a:extLst>
            <a:ext uri="{91240B29-F687-4F45-9708-019B960494DF}">
              <a14:hiddenLine xmlns:a14="http://schemas.microsoft.com/office/drawing/2010/main" w="9525">
                <a:noFill/>
                <a:miter lim="800000"/>
                <a:headEnd/>
                <a:tailEnd/>
              </a14:hiddenLine>
            </a:ext>
          </a:extLst>
        </p:spPr>
        <p:txBody>
          <a:bodyPr>
            <a:spAutoFit/>
            <a:flatTx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4000" b="1">
                <a:solidFill>
                  <a:schemeClr val="bg1"/>
                </a:solidFill>
                <a:latin typeface="Times New Roman" panose="02020603050405020304" pitchFamily="18" charset="0"/>
              </a:rPr>
              <a:t>   He</a:t>
            </a:r>
          </a:p>
        </p:txBody>
      </p:sp>
      <p:sp>
        <p:nvSpPr>
          <p:cNvPr id="15364" name="Text Box 5">
            <a:extLst>
              <a:ext uri="{FF2B5EF4-FFF2-40B4-BE49-F238E27FC236}">
                <a16:creationId xmlns:a16="http://schemas.microsoft.com/office/drawing/2014/main" id="{1437F786-C9E3-4F00-8819-1F582DC4C5F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39750" y="3817938"/>
            <a:ext cx="2008188" cy="711200"/>
          </a:xfrm>
          <a:prstGeom prst="rect">
            <a:avLst/>
          </a:prstGeom>
          <a:solidFill>
            <a:srgbClr val="0000FF"/>
          </a:solidFill>
          <a:ln>
            <a:noFill/>
          </a:ln>
          <a:scene3d>
            <a:camera prst="legacyObliqueTopRight"/>
            <a:lightRig rig="legacyFlat3" dir="b"/>
          </a:scene3d>
          <a:sp3d extrusionH="430200" prstMaterial="legacyMatte">
            <a:bevelT w="13500" h="13500" prst="angle"/>
            <a:bevelB w="13500" h="13500" prst="angle"/>
            <a:extrusionClr>
              <a:srgbClr val="0000FF"/>
            </a:extrusionClr>
            <a:contourClr>
              <a:srgbClr val="0000FF"/>
            </a:contourClr>
          </a:sp3d>
          <a:extLst>
            <a:ext uri="{91240B29-F687-4F45-9708-019B960494DF}">
              <a14:hiddenLine xmlns:a14="http://schemas.microsoft.com/office/drawing/2010/main" w="9525">
                <a:noFill/>
                <a:miter lim="800000"/>
                <a:headEnd/>
                <a:tailEnd/>
              </a14:hiddenLine>
            </a:ext>
          </a:extLst>
        </p:spPr>
        <p:txBody>
          <a:bodyPr>
            <a:spAutoFit/>
            <a:flatTx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4000" b="1">
                <a:solidFill>
                  <a:schemeClr val="bg1"/>
                </a:solidFill>
                <a:latin typeface="Times New Roman" panose="02020603050405020304" pitchFamily="18" charset="0"/>
              </a:rPr>
              <a:t>The boy</a:t>
            </a:r>
          </a:p>
        </p:txBody>
      </p:sp>
      <p:sp>
        <p:nvSpPr>
          <p:cNvPr id="15365" name="Text Box 6">
            <a:extLst>
              <a:ext uri="{FF2B5EF4-FFF2-40B4-BE49-F238E27FC236}">
                <a16:creationId xmlns:a16="http://schemas.microsoft.com/office/drawing/2014/main" id="{C69C0B66-EAA7-4154-AC98-F34EC481B86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39750" y="4732338"/>
            <a:ext cx="1871663" cy="711200"/>
          </a:xfrm>
          <a:prstGeom prst="rect">
            <a:avLst/>
          </a:prstGeom>
          <a:solidFill>
            <a:srgbClr val="0000FF"/>
          </a:solidFill>
          <a:ln>
            <a:noFill/>
          </a:ln>
          <a:scene3d>
            <a:camera prst="legacyObliqueTopRight"/>
            <a:lightRig rig="legacyFlat3" dir="b"/>
          </a:scene3d>
          <a:sp3d extrusionH="430200" prstMaterial="legacyMatte">
            <a:bevelT w="13500" h="13500" prst="angle"/>
            <a:bevelB w="13500" h="13500" prst="angle"/>
            <a:extrusionClr>
              <a:srgbClr val="0000FF"/>
            </a:extrusionClr>
            <a:contourClr>
              <a:srgbClr val="0000FF"/>
            </a:contourClr>
          </a:sp3d>
          <a:extLst>
            <a:ext uri="{91240B29-F687-4F45-9708-019B960494DF}">
              <a14:hiddenLine xmlns:a14="http://schemas.microsoft.com/office/drawing/2010/main" w="9525">
                <a:noFill/>
                <a:miter lim="800000"/>
                <a:headEnd/>
                <a:tailEnd/>
              </a14:hiddenLine>
            </a:ext>
          </a:extLst>
        </p:spPr>
        <p:txBody>
          <a:bodyPr>
            <a:spAutoFit/>
            <a:flatTx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4000" b="1">
                <a:solidFill>
                  <a:schemeClr val="bg1"/>
                </a:solidFill>
                <a:latin typeface="Times New Roman" panose="02020603050405020304" pitchFamily="18" charset="0"/>
              </a:rPr>
              <a:t>They </a:t>
            </a:r>
          </a:p>
        </p:txBody>
      </p:sp>
      <p:sp>
        <p:nvSpPr>
          <p:cNvPr id="15366" name="Text Box 7">
            <a:extLst>
              <a:ext uri="{FF2B5EF4-FFF2-40B4-BE49-F238E27FC236}">
                <a16:creationId xmlns:a16="http://schemas.microsoft.com/office/drawing/2014/main" id="{39A6C044-6B04-4B1E-8F77-47FC07EC691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63550" y="5646738"/>
            <a:ext cx="2163763" cy="711200"/>
          </a:xfrm>
          <a:prstGeom prst="rect">
            <a:avLst/>
          </a:prstGeom>
          <a:solidFill>
            <a:srgbClr val="0000FF"/>
          </a:solidFill>
          <a:ln>
            <a:noFill/>
          </a:ln>
          <a:scene3d>
            <a:camera prst="legacyObliqueTopRight"/>
            <a:lightRig rig="legacyFlat3" dir="b"/>
          </a:scene3d>
          <a:sp3d extrusionH="430200" prstMaterial="legacyMatte">
            <a:bevelT w="13500" h="13500" prst="angle"/>
            <a:bevelB w="13500" h="13500" prst="angle"/>
            <a:extrusionClr>
              <a:srgbClr val="0000FF"/>
            </a:extrusionClr>
            <a:contourClr>
              <a:srgbClr val="0000FF"/>
            </a:contourClr>
          </a:sp3d>
          <a:extLst>
            <a:ext uri="{91240B29-F687-4F45-9708-019B960494DF}">
              <a14:hiddenLine xmlns:a14="http://schemas.microsoft.com/office/drawing/2010/main" w="9525">
                <a:noFill/>
                <a:miter lim="800000"/>
                <a:headEnd/>
                <a:tailEnd/>
              </a14:hiddenLine>
            </a:ext>
          </a:extLst>
        </p:spPr>
        <p:txBody>
          <a:bodyPr>
            <a:spAutoFit/>
            <a:flatTx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4000" b="1">
                <a:solidFill>
                  <a:schemeClr val="bg1"/>
                </a:solidFill>
                <a:latin typeface="Times New Roman" panose="02020603050405020304" pitchFamily="18" charset="0"/>
              </a:rPr>
              <a:t>The girls</a:t>
            </a:r>
          </a:p>
        </p:txBody>
      </p:sp>
      <p:grpSp>
        <p:nvGrpSpPr>
          <p:cNvPr id="15367" name="Group 8">
            <a:extLst>
              <a:ext uri="{FF2B5EF4-FFF2-40B4-BE49-F238E27FC236}">
                <a16:creationId xmlns:a16="http://schemas.microsoft.com/office/drawing/2014/main" id="{70E51651-C32E-4674-AA01-94EF8D9E2825}"/>
              </a:ext>
            </a:extLst>
          </p:cNvPr>
          <p:cNvGrpSpPr>
            <a:grpSpLocks/>
          </p:cNvGrpSpPr>
          <p:nvPr/>
        </p:nvGrpSpPr>
        <p:grpSpPr bwMode="auto">
          <a:xfrm>
            <a:off x="2411413" y="1125538"/>
            <a:ext cx="1873250" cy="5246687"/>
            <a:chOff x="1383" y="709"/>
            <a:chExt cx="1180" cy="3305"/>
          </a:xfrm>
        </p:grpSpPr>
        <p:sp>
          <p:nvSpPr>
            <p:cNvPr id="15368" name="Text Box 9">
              <a:extLst>
                <a:ext uri="{FF2B5EF4-FFF2-40B4-BE49-F238E27FC236}">
                  <a16:creationId xmlns:a16="http://schemas.microsoft.com/office/drawing/2014/main" id="{E95B42AD-210F-4796-8311-BE6D02BB9DD5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429" y="709"/>
              <a:ext cx="1134" cy="448"/>
            </a:xfrm>
            <a:prstGeom prst="rect">
              <a:avLst/>
            </a:prstGeom>
            <a:solidFill>
              <a:srgbClr val="FF0000"/>
            </a:solidFill>
            <a:ln>
              <a:noFill/>
            </a:ln>
            <a:scene3d>
              <a:camera prst="legacyObliqueTopRight"/>
              <a:lightRig rig="legacyFlat3" dir="b"/>
            </a:scene3d>
            <a:sp3d extrusionH="430200" prstMaterial="legacyMatte">
              <a:bevelT w="13500" h="13500" prst="angle"/>
              <a:bevelB w="13500" h="13500" prst="angle"/>
              <a:extrusionClr>
                <a:srgbClr val="FF0000"/>
              </a:extrusionClr>
              <a:contourClr>
                <a:srgbClr val="FF0000"/>
              </a:contourClr>
            </a:sp3d>
            <a:extLst>
              <a:ext uri="{91240B29-F687-4F45-9708-019B960494DF}">
                <a14:hiddenLine xmlns:a14="http://schemas.microsoft.com/office/drawing/2010/main" w="9525">
                  <a:noFill/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  <a:flatTx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spcBef>
                  <a:spcPct val="50000"/>
                </a:spcBef>
              </a:pPr>
              <a:r>
                <a:rPr lang="en-US" altLang="zh-CN" sz="4000" b="1">
                  <a:solidFill>
                    <a:schemeClr val="bg1"/>
                  </a:solidFill>
                  <a:latin typeface="Times New Roman" panose="02020603050405020304" pitchFamily="18" charset="0"/>
                </a:rPr>
                <a:t>    be</a:t>
              </a:r>
            </a:p>
          </p:txBody>
        </p:sp>
        <p:sp>
          <p:nvSpPr>
            <p:cNvPr id="15369" name="Text Box 10">
              <a:extLst>
                <a:ext uri="{FF2B5EF4-FFF2-40B4-BE49-F238E27FC236}">
                  <a16:creationId xmlns:a16="http://schemas.microsoft.com/office/drawing/2014/main" id="{65DD1F72-AB91-4A14-A1D0-DF93B1DE66E6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429" y="1264"/>
              <a:ext cx="1134" cy="448"/>
            </a:xfrm>
            <a:prstGeom prst="rect">
              <a:avLst/>
            </a:prstGeom>
            <a:solidFill>
              <a:srgbClr val="FF0000"/>
            </a:solidFill>
            <a:ln>
              <a:noFill/>
            </a:ln>
            <a:scene3d>
              <a:camera prst="legacyObliqueTopRight"/>
              <a:lightRig rig="legacyFlat3" dir="b"/>
            </a:scene3d>
            <a:sp3d extrusionH="430200" prstMaterial="legacyMatte">
              <a:bevelT w="13500" h="13500" prst="angle"/>
              <a:bevelB w="13500" h="13500" prst="angle"/>
              <a:extrusionClr>
                <a:srgbClr val="FF0000"/>
              </a:extrusionClr>
              <a:contourClr>
                <a:srgbClr val="FF0000"/>
              </a:contourClr>
            </a:sp3d>
            <a:extLst>
              <a:ext uri="{91240B29-F687-4F45-9708-019B960494DF}">
                <a14:hiddenLine xmlns:a14="http://schemas.microsoft.com/office/drawing/2010/main" w="9525">
                  <a:noFill/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  <a:flatTx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spcBef>
                  <a:spcPct val="50000"/>
                </a:spcBef>
              </a:pPr>
              <a:r>
                <a:rPr lang="en-US" altLang="zh-CN" sz="4000" b="1">
                  <a:solidFill>
                    <a:schemeClr val="bg1"/>
                  </a:solidFill>
                  <a:latin typeface="Times New Roman" panose="02020603050405020304" pitchFamily="18" charset="0"/>
                </a:rPr>
                <a:t>    be</a:t>
              </a:r>
            </a:p>
          </p:txBody>
        </p:sp>
        <p:sp>
          <p:nvSpPr>
            <p:cNvPr id="15370" name="Text Box 11">
              <a:extLst>
                <a:ext uri="{FF2B5EF4-FFF2-40B4-BE49-F238E27FC236}">
                  <a16:creationId xmlns:a16="http://schemas.microsoft.com/office/drawing/2014/main" id="{CFEE7ECD-37BE-47A3-82E8-D3818EEF003D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429" y="1842"/>
              <a:ext cx="1134" cy="448"/>
            </a:xfrm>
            <a:prstGeom prst="rect">
              <a:avLst/>
            </a:prstGeom>
            <a:solidFill>
              <a:srgbClr val="FF0000"/>
            </a:solidFill>
            <a:ln>
              <a:noFill/>
            </a:ln>
            <a:scene3d>
              <a:camera prst="legacyObliqueTopRight"/>
              <a:lightRig rig="legacyFlat3" dir="b"/>
            </a:scene3d>
            <a:sp3d extrusionH="430200" prstMaterial="legacyMatte">
              <a:bevelT w="13500" h="13500" prst="angle"/>
              <a:bevelB w="13500" h="13500" prst="angle"/>
              <a:extrusionClr>
                <a:srgbClr val="FF0000"/>
              </a:extrusionClr>
              <a:contourClr>
                <a:srgbClr val="FF0000"/>
              </a:contourClr>
            </a:sp3d>
            <a:extLst>
              <a:ext uri="{91240B29-F687-4F45-9708-019B960494DF}">
                <a14:hiddenLine xmlns:a14="http://schemas.microsoft.com/office/drawing/2010/main" w="9525">
                  <a:noFill/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  <a:flatTx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spcBef>
                  <a:spcPct val="50000"/>
                </a:spcBef>
              </a:pPr>
              <a:r>
                <a:rPr lang="en-US" altLang="zh-CN" sz="4000" b="1">
                  <a:solidFill>
                    <a:schemeClr val="bg1"/>
                  </a:solidFill>
                  <a:latin typeface="Times New Roman" panose="02020603050405020304" pitchFamily="18" charset="0"/>
                </a:rPr>
                <a:t>    be</a:t>
              </a:r>
            </a:p>
          </p:txBody>
        </p:sp>
        <p:sp>
          <p:nvSpPr>
            <p:cNvPr id="15371" name="Text Box 12">
              <a:extLst>
                <a:ext uri="{FF2B5EF4-FFF2-40B4-BE49-F238E27FC236}">
                  <a16:creationId xmlns:a16="http://schemas.microsoft.com/office/drawing/2014/main" id="{19B0B9F7-365D-47F4-B3AE-21F00E514B55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383" y="2432"/>
              <a:ext cx="1134" cy="448"/>
            </a:xfrm>
            <a:prstGeom prst="rect">
              <a:avLst/>
            </a:prstGeom>
            <a:solidFill>
              <a:srgbClr val="FF0000"/>
            </a:solidFill>
            <a:ln>
              <a:noFill/>
            </a:ln>
            <a:scene3d>
              <a:camera prst="legacyObliqueTopRight"/>
              <a:lightRig rig="legacyFlat3" dir="b"/>
            </a:scene3d>
            <a:sp3d extrusionH="430200" prstMaterial="legacyMatte">
              <a:bevelT w="13500" h="13500" prst="angle"/>
              <a:bevelB w="13500" h="13500" prst="angle"/>
              <a:extrusionClr>
                <a:srgbClr val="FF0000"/>
              </a:extrusionClr>
              <a:contourClr>
                <a:srgbClr val="FF0000"/>
              </a:contourClr>
            </a:sp3d>
            <a:extLst>
              <a:ext uri="{91240B29-F687-4F45-9708-019B960494DF}">
                <a14:hiddenLine xmlns:a14="http://schemas.microsoft.com/office/drawing/2010/main" w="9525">
                  <a:noFill/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  <a:flatTx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spcBef>
                  <a:spcPct val="50000"/>
                </a:spcBef>
              </a:pPr>
              <a:r>
                <a:rPr lang="en-US" altLang="zh-CN" sz="4000" b="1">
                  <a:solidFill>
                    <a:schemeClr val="bg1"/>
                  </a:solidFill>
                  <a:latin typeface="Times New Roman" panose="02020603050405020304" pitchFamily="18" charset="0"/>
                </a:rPr>
                <a:t>     be</a:t>
              </a:r>
            </a:p>
          </p:txBody>
        </p:sp>
        <p:sp>
          <p:nvSpPr>
            <p:cNvPr id="15372" name="Text Box 13">
              <a:extLst>
                <a:ext uri="{FF2B5EF4-FFF2-40B4-BE49-F238E27FC236}">
                  <a16:creationId xmlns:a16="http://schemas.microsoft.com/office/drawing/2014/main" id="{FBB2CDE9-F26E-4BB1-95D2-2917CDB3E752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429" y="2988"/>
              <a:ext cx="1134" cy="448"/>
            </a:xfrm>
            <a:prstGeom prst="rect">
              <a:avLst/>
            </a:prstGeom>
            <a:solidFill>
              <a:srgbClr val="FF0000"/>
            </a:solidFill>
            <a:ln>
              <a:noFill/>
            </a:ln>
            <a:scene3d>
              <a:camera prst="legacyObliqueTopRight"/>
              <a:lightRig rig="legacyFlat3" dir="b"/>
            </a:scene3d>
            <a:sp3d extrusionH="430200" prstMaterial="legacyMatte">
              <a:bevelT w="13500" h="13500" prst="angle"/>
              <a:bevelB w="13500" h="13500" prst="angle"/>
              <a:extrusionClr>
                <a:srgbClr val="FF0000"/>
              </a:extrusionClr>
              <a:contourClr>
                <a:srgbClr val="FF0000"/>
              </a:contourClr>
            </a:sp3d>
            <a:extLst>
              <a:ext uri="{91240B29-F687-4F45-9708-019B960494DF}">
                <a14:hiddenLine xmlns:a14="http://schemas.microsoft.com/office/drawing/2010/main" w="9525">
                  <a:noFill/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  <a:flatTx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spcBef>
                  <a:spcPct val="50000"/>
                </a:spcBef>
              </a:pPr>
              <a:r>
                <a:rPr lang="en-US" altLang="zh-CN" sz="4000" b="1">
                  <a:solidFill>
                    <a:schemeClr val="bg1"/>
                  </a:solidFill>
                  <a:latin typeface="Times New Roman" panose="02020603050405020304" pitchFamily="18" charset="0"/>
                </a:rPr>
                <a:t>    be</a:t>
              </a:r>
            </a:p>
          </p:txBody>
        </p:sp>
        <p:sp>
          <p:nvSpPr>
            <p:cNvPr id="15373" name="Text Box 14">
              <a:extLst>
                <a:ext uri="{FF2B5EF4-FFF2-40B4-BE49-F238E27FC236}">
                  <a16:creationId xmlns:a16="http://schemas.microsoft.com/office/drawing/2014/main" id="{C4C9ACDE-71F1-4FE1-9A24-9656E030964B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429" y="3566"/>
              <a:ext cx="1134" cy="448"/>
            </a:xfrm>
            <a:prstGeom prst="rect">
              <a:avLst/>
            </a:prstGeom>
            <a:solidFill>
              <a:srgbClr val="FF0000"/>
            </a:solidFill>
            <a:ln>
              <a:noFill/>
            </a:ln>
            <a:scene3d>
              <a:camera prst="legacyObliqueTopRight"/>
              <a:lightRig rig="legacyFlat3" dir="b"/>
            </a:scene3d>
            <a:sp3d extrusionH="430200" prstMaterial="legacyMatte">
              <a:bevelT w="13500" h="13500" prst="angle"/>
              <a:bevelB w="13500" h="13500" prst="angle"/>
              <a:extrusionClr>
                <a:srgbClr val="FF0000"/>
              </a:extrusionClr>
              <a:contourClr>
                <a:srgbClr val="FF0000"/>
              </a:contourClr>
            </a:sp3d>
            <a:extLst>
              <a:ext uri="{91240B29-F687-4F45-9708-019B960494DF}">
                <a14:hiddenLine xmlns:a14="http://schemas.microsoft.com/office/drawing/2010/main" w="9525">
                  <a:noFill/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  <a:flatTx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spcBef>
                  <a:spcPct val="50000"/>
                </a:spcBef>
              </a:pPr>
              <a:r>
                <a:rPr lang="en-US" altLang="zh-CN" sz="4000" b="1">
                  <a:solidFill>
                    <a:schemeClr val="bg1"/>
                  </a:solidFill>
                  <a:latin typeface="Times New Roman" panose="02020603050405020304" pitchFamily="18" charset="0"/>
                </a:rPr>
                <a:t>    be</a:t>
              </a:r>
            </a:p>
          </p:txBody>
        </p:sp>
      </p:grpSp>
      <p:sp>
        <p:nvSpPr>
          <p:cNvPr id="55385" name="文本框 55384">
            <a:extLst>
              <a:ext uri="{FF2B5EF4-FFF2-40B4-BE49-F238E27FC236}">
                <a16:creationId xmlns:a16="http://schemas.microsoft.com/office/drawing/2014/main" id="{19126020-22B6-49EB-B7F8-7B4315162A9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555875" y="1125538"/>
            <a:ext cx="1655763" cy="701675"/>
          </a:xfrm>
          <a:prstGeom prst="rect">
            <a:avLst/>
          </a:prstGeom>
          <a:solidFill>
            <a:srgbClr val="00FF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4000" b="1">
                <a:latin typeface="Times New Roman" panose="02020603050405020304" pitchFamily="18" charset="0"/>
              </a:rPr>
              <a:t>  am</a:t>
            </a:r>
          </a:p>
        </p:txBody>
      </p:sp>
      <p:sp>
        <p:nvSpPr>
          <p:cNvPr id="55386" name="文本框 55385">
            <a:extLst>
              <a:ext uri="{FF2B5EF4-FFF2-40B4-BE49-F238E27FC236}">
                <a16:creationId xmlns:a16="http://schemas.microsoft.com/office/drawing/2014/main" id="{65BE15A2-5841-4F05-ACD6-E6B3747FCB1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555875" y="1989138"/>
            <a:ext cx="1655763" cy="701675"/>
          </a:xfrm>
          <a:prstGeom prst="rect">
            <a:avLst/>
          </a:prstGeom>
          <a:solidFill>
            <a:srgbClr val="00FF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4000" b="1">
                <a:latin typeface="Times New Roman" panose="02020603050405020304" pitchFamily="18" charset="0"/>
              </a:rPr>
              <a:t>    is</a:t>
            </a:r>
          </a:p>
        </p:txBody>
      </p:sp>
      <p:sp>
        <p:nvSpPr>
          <p:cNvPr id="55387" name="文本框 55386">
            <a:extLst>
              <a:ext uri="{FF2B5EF4-FFF2-40B4-BE49-F238E27FC236}">
                <a16:creationId xmlns:a16="http://schemas.microsoft.com/office/drawing/2014/main" id="{41C3A071-C915-45C7-B667-0179F8DF36C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27313" y="2924175"/>
            <a:ext cx="1655762" cy="701675"/>
          </a:xfrm>
          <a:prstGeom prst="rect">
            <a:avLst/>
          </a:prstGeom>
          <a:solidFill>
            <a:srgbClr val="00FF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4000" b="1">
                <a:latin typeface="Times New Roman" panose="02020603050405020304" pitchFamily="18" charset="0"/>
              </a:rPr>
              <a:t>    is</a:t>
            </a:r>
          </a:p>
        </p:txBody>
      </p:sp>
      <p:sp>
        <p:nvSpPr>
          <p:cNvPr id="55388" name="文本框 55387">
            <a:extLst>
              <a:ext uri="{FF2B5EF4-FFF2-40B4-BE49-F238E27FC236}">
                <a16:creationId xmlns:a16="http://schemas.microsoft.com/office/drawing/2014/main" id="{232723B8-64F9-4731-924D-D952DAE9DBB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484438" y="3789363"/>
            <a:ext cx="1655762" cy="701675"/>
          </a:xfrm>
          <a:prstGeom prst="rect">
            <a:avLst/>
          </a:prstGeom>
          <a:solidFill>
            <a:srgbClr val="00FF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4000" b="1">
                <a:latin typeface="Times New Roman" panose="02020603050405020304" pitchFamily="18" charset="0"/>
              </a:rPr>
              <a:t>    is</a:t>
            </a:r>
          </a:p>
        </p:txBody>
      </p:sp>
      <p:sp>
        <p:nvSpPr>
          <p:cNvPr id="55389" name="文本框 55388">
            <a:extLst>
              <a:ext uri="{FF2B5EF4-FFF2-40B4-BE49-F238E27FC236}">
                <a16:creationId xmlns:a16="http://schemas.microsoft.com/office/drawing/2014/main" id="{40CD7744-AA28-4064-924D-D0ED93F1E4B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555875" y="4724400"/>
            <a:ext cx="1655763" cy="701675"/>
          </a:xfrm>
          <a:prstGeom prst="rect">
            <a:avLst/>
          </a:prstGeom>
          <a:solidFill>
            <a:srgbClr val="00FF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4000" b="1">
                <a:latin typeface="Times New Roman" panose="02020603050405020304" pitchFamily="18" charset="0"/>
              </a:rPr>
              <a:t>  are</a:t>
            </a:r>
          </a:p>
        </p:txBody>
      </p:sp>
      <p:sp>
        <p:nvSpPr>
          <p:cNvPr id="55390" name="文本框 55389">
            <a:extLst>
              <a:ext uri="{FF2B5EF4-FFF2-40B4-BE49-F238E27FC236}">
                <a16:creationId xmlns:a16="http://schemas.microsoft.com/office/drawing/2014/main" id="{92C0DE29-49CB-4270-B49B-5C8B67065C3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484438" y="5661025"/>
            <a:ext cx="1655762" cy="701675"/>
          </a:xfrm>
          <a:prstGeom prst="rect">
            <a:avLst/>
          </a:prstGeom>
          <a:solidFill>
            <a:srgbClr val="00FF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4000" b="1">
                <a:latin typeface="Times New Roman" panose="02020603050405020304" pitchFamily="18" charset="0"/>
              </a:rPr>
              <a:t>  are</a:t>
            </a:r>
          </a:p>
        </p:txBody>
      </p:sp>
      <p:grpSp>
        <p:nvGrpSpPr>
          <p:cNvPr id="3" name="Group 15">
            <a:extLst>
              <a:ext uri="{FF2B5EF4-FFF2-40B4-BE49-F238E27FC236}">
                <a16:creationId xmlns:a16="http://schemas.microsoft.com/office/drawing/2014/main" id="{81493C45-50F7-4B10-A9D6-AA060EA8656D}"/>
              </a:ext>
            </a:extLst>
          </p:cNvPr>
          <p:cNvGrpSpPr>
            <a:grpSpLocks/>
          </p:cNvGrpSpPr>
          <p:nvPr/>
        </p:nvGrpSpPr>
        <p:grpSpPr bwMode="auto">
          <a:xfrm>
            <a:off x="2411413" y="1125538"/>
            <a:ext cx="5256212" cy="5281612"/>
            <a:chOff x="1422" y="699"/>
            <a:chExt cx="3311" cy="3327"/>
          </a:xfrm>
        </p:grpSpPr>
        <p:grpSp>
          <p:nvGrpSpPr>
            <p:cNvPr id="15381" name="Group 16">
              <a:extLst>
                <a:ext uri="{FF2B5EF4-FFF2-40B4-BE49-F238E27FC236}">
                  <a16:creationId xmlns:a16="http://schemas.microsoft.com/office/drawing/2014/main" id="{584D9E02-DD47-4E3D-8D73-A7F055ED0C3E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1422" y="699"/>
              <a:ext cx="1088" cy="3327"/>
              <a:chOff x="1296" y="432"/>
              <a:chExt cx="768" cy="3328"/>
            </a:xfrm>
          </p:grpSpPr>
          <p:sp>
            <p:nvSpPr>
              <p:cNvPr id="15382" name="Text Box 17">
                <a:extLst>
                  <a:ext uri="{FF2B5EF4-FFF2-40B4-BE49-F238E27FC236}">
                    <a16:creationId xmlns:a16="http://schemas.microsoft.com/office/drawing/2014/main" id="{B595A950-F102-40F1-B183-48549EA47321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1296" y="3312"/>
                <a:ext cx="768" cy="448"/>
              </a:xfrm>
              <a:prstGeom prst="rect">
                <a:avLst/>
              </a:prstGeom>
              <a:solidFill>
                <a:srgbClr val="FFFF00">
                  <a:alpha val="96077"/>
                </a:srgbClr>
              </a:solidFill>
              <a:ln>
                <a:noFill/>
              </a:ln>
              <a:scene3d>
                <a:camera prst="legacyObliqueTopRight"/>
                <a:lightRig rig="legacyFlat3" dir="b"/>
              </a:scene3d>
              <a:sp3d extrusionH="430200" prstMaterial="legacyMatte">
                <a:bevelT w="13500" h="13500" prst="angle"/>
                <a:bevelB w="13500" h="13500" prst="angle"/>
                <a:extrusionClr>
                  <a:srgbClr val="FFFF00"/>
                </a:extrusionClr>
                <a:contourClr>
                  <a:srgbClr val="FFFF00"/>
                </a:contourClr>
              </a:sp3d>
              <a:extLst>
                <a:ext uri="{91240B29-F687-4F45-9708-019B960494DF}">
                  <a14:hiddenLine xmlns:a14="http://schemas.microsoft.com/office/drawing/2010/main" w="9525">
                    <a:noFill/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  <a:flatTx/>
              </a:bodyPr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>
                  <a:spcBef>
                    <a:spcPct val="50000"/>
                  </a:spcBef>
                </a:pPr>
                <a:r>
                  <a:rPr lang="en-US" altLang="zh-CN" sz="4000" b="1">
                    <a:latin typeface="Times New Roman" panose="02020603050405020304" pitchFamily="18" charset="0"/>
                  </a:rPr>
                  <a:t> sing</a:t>
                </a:r>
              </a:p>
            </p:txBody>
          </p:sp>
          <p:sp>
            <p:nvSpPr>
              <p:cNvPr id="15383" name="Text Box 18">
                <a:extLst>
                  <a:ext uri="{FF2B5EF4-FFF2-40B4-BE49-F238E27FC236}">
                    <a16:creationId xmlns:a16="http://schemas.microsoft.com/office/drawing/2014/main" id="{614C44AE-D019-419D-AFCE-825162D8C603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1296" y="2736"/>
                <a:ext cx="768" cy="448"/>
              </a:xfrm>
              <a:prstGeom prst="rect">
                <a:avLst/>
              </a:prstGeom>
              <a:solidFill>
                <a:srgbClr val="FFFF00">
                  <a:alpha val="96077"/>
                </a:srgbClr>
              </a:solidFill>
              <a:ln>
                <a:noFill/>
              </a:ln>
              <a:scene3d>
                <a:camera prst="legacyObliqueTopRight"/>
                <a:lightRig rig="legacyFlat3" dir="b"/>
              </a:scene3d>
              <a:sp3d extrusionH="430200" prstMaterial="legacyMatte">
                <a:bevelT w="13500" h="13500" prst="angle"/>
                <a:bevelB w="13500" h="13500" prst="angle"/>
                <a:extrusionClr>
                  <a:srgbClr val="FFFF00"/>
                </a:extrusionClr>
                <a:contourClr>
                  <a:srgbClr val="FFFF00"/>
                </a:contourClr>
              </a:sp3d>
              <a:extLst>
                <a:ext uri="{91240B29-F687-4F45-9708-019B960494DF}">
                  <a14:hiddenLine xmlns:a14="http://schemas.microsoft.com/office/drawing/2010/main" w="9525">
                    <a:noFill/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  <a:flatTx/>
              </a:bodyPr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>
                  <a:spcBef>
                    <a:spcPct val="50000"/>
                  </a:spcBef>
                </a:pPr>
                <a:r>
                  <a:rPr lang="en-US" altLang="zh-CN" sz="4000" b="1">
                    <a:latin typeface="Times New Roman" panose="02020603050405020304" pitchFamily="18" charset="0"/>
                  </a:rPr>
                  <a:t> wash</a:t>
                </a:r>
              </a:p>
            </p:txBody>
          </p:sp>
          <p:sp>
            <p:nvSpPr>
              <p:cNvPr id="15384" name="Text Box 19">
                <a:extLst>
                  <a:ext uri="{FF2B5EF4-FFF2-40B4-BE49-F238E27FC236}">
                    <a16:creationId xmlns:a16="http://schemas.microsoft.com/office/drawing/2014/main" id="{FD4929AF-2BBC-422B-9877-0E16D85F591E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1296" y="2160"/>
                <a:ext cx="768" cy="448"/>
              </a:xfrm>
              <a:prstGeom prst="rect">
                <a:avLst/>
              </a:prstGeom>
              <a:solidFill>
                <a:srgbClr val="FFFF00">
                  <a:alpha val="96077"/>
                </a:srgbClr>
              </a:solidFill>
              <a:ln>
                <a:noFill/>
              </a:ln>
              <a:scene3d>
                <a:camera prst="legacyObliqueTopRight"/>
                <a:lightRig rig="legacyFlat3" dir="b"/>
              </a:scene3d>
              <a:sp3d extrusionH="430200" prstMaterial="legacyMatte">
                <a:bevelT w="13500" h="13500" prst="angle"/>
                <a:bevelB w="13500" h="13500" prst="angle"/>
                <a:extrusionClr>
                  <a:srgbClr val="FFFF00"/>
                </a:extrusionClr>
                <a:contourClr>
                  <a:srgbClr val="FFFF00"/>
                </a:contourClr>
              </a:sp3d>
              <a:extLst>
                <a:ext uri="{91240B29-F687-4F45-9708-019B960494DF}">
                  <a14:hiddenLine xmlns:a14="http://schemas.microsoft.com/office/drawing/2010/main" w="9525">
                    <a:noFill/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  <a:flatTx/>
              </a:bodyPr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>
                  <a:spcBef>
                    <a:spcPct val="50000"/>
                  </a:spcBef>
                </a:pPr>
                <a:r>
                  <a:rPr lang="en-US" altLang="zh-CN" sz="4000" b="1">
                    <a:latin typeface="Times New Roman" panose="02020603050405020304" pitchFamily="18" charset="0"/>
                  </a:rPr>
                  <a:t>does</a:t>
                </a:r>
              </a:p>
            </p:txBody>
          </p:sp>
          <p:sp>
            <p:nvSpPr>
              <p:cNvPr id="15385" name="Text Box 20">
                <a:extLst>
                  <a:ext uri="{FF2B5EF4-FFF2-40B4-BE49-F238E27FC236}">
                    <a16:creationId xmlns:a16="http://schemas.microsoft.com/office/drawing/2014/main" id="{6257B4C2-1889-41E7-912D-DE2FDF14793A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1296" y="1584"/>
                <a:ext cx="768" cy="448"/>
              </a:xfrm>
              <a:prstGeom prst="rect">
                <a:avLst/>
              </a:prstGeom>
              <a:solidFill>
                <a:srgbClr val="FFFF00">
                  <a:alpha val="96077"/>
                </a:srgbClr>
              </a:solidFill>
              <a:ln>
                <a:noFill/>
              </a:ln>
              <a:scene3d>
                <a:camera prst="legacyObliqueTopRight"/>
                <a:lightRig rig="legacyFlat3" dir="b"/>
              </a:scene3d>
              <a:sp3d extrusionH="430200" prstMaterial="legacyMatte">
                <a:bevelT w="13500" h="13500" prst="angle"/>
                <a:bevelB w="13500" h="13500" prst="angle"/>
                <a:extrusionClr>
                  <a:srgbClr val="FFFF00"/>
                </a:extrusionClr>
                <a:contourClr>
                  <a:srgbClr val="FFFF00"/>
                </a:contourClr>
              </a:sp3d>
              <a:extLst>
                <a:ext uri="{91240B29-F687-4F45-9708-019B960494DF}">
                  <a14:hiddenLine xmlns:a14="http://schemas.microsoft.com/office/drawing/2010/main" w="9525">
                    <a:noFill/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  <a:flatTx/>
              </a:bodyPr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>
                  <a:spcBef>
                    <a:spcPct val="50000"/>
                  </a:spcBef>
                </a:pPr>
                <a:r>
                  <a:rPr lang="en-US" altLang="zh-CN" sz="4000" b="1">
                    <a:latin typeface="Times New Roman" panose="02020603050405020304" pitchFamily="18" charset="0"/>
                  </a:rPr>
                  <a:t>reads</a:t>
                </a:r>
              </a:p>
            </p:txBody>
          </p:sp>
          <p:sp>
            <p:nvSpPr>
              <p:cNvPr id="15386" name="Text Box 21">
                <a:extLst>
                  <a:ext uri="{FF2B5EF4-FFF2-40B4-BE49-F238E27FC236}">
                    <a16:creationId xmlns:a16="http://schemas.microsoft.com/office/drawing/2014/main" id="{C2FF149A-75F8-4ECE-90EC-94CFC1396990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1296" y="1008"/>
                <a:ext cx="768" cy="448"/>
              </a:xfrm>
              <a:prstGeom prst="rect">
                <a:avLst/>
              </a:prstGeom>
              <a:solidFill>
                <a:srgbClr val="FFFF00">
                  <a:alpha val="96077"/>
                </a:srgbClr>
              </a:solidFill>
              <a:ln>
                <a:noFill/>
              </a:ln>
              <a:scene3d>
                <a:camera prst="legacyObliqueTopRight"/>
                <a:lightRig rig="legacyFlat3" dir="b"/>
              </a:scene3d>
              <a:sp3d extrusionH="430200" prstMaterial="legacyMatte">
                <a:bevelT w="13500" h="13500" prst="angle"/>
                <a:bevelB w="13500" h="13500" prst="angle"/>
                <a:extrusionClr>
                  <a:srgbClr val="FFFF00"/>
                </a:extrusionClr>
                <a:contourClr>
                  <a:srgbClr val="FFFF00"/>
                </a:contourClr>
              </a:sp3d>
              <a:extLst>
                <a:ext uri="{91240B29-F687-4F45-9708-019B960494DF}">
                  <a14:hiddenLine xmlns:a14="http://schemas.microsoft.com/office/drawing/2010/main" w="9525">
                    <a:noFill/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  <a:flatTx/>
              </a:bodyPr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>
                  <a:spcBef>
                    <a:spcPct val="50000"/>
                  </a:spcBef>
                </a:pPr>
                <a:r>
                  <a:rPr lang="en-US" altLang="zh-CN" sz="4000" b="1">
                    <a:latin typeface="Times New Roman" panose="02020603050405020304" pitchFamily="18" charset="0"/>
                  </a:rPr>
                  <a:t>does</a:t>
                </a:r>
              </a:p>
            </p:txBody>
          </p:sp>
          <p:sp>
            <p:nvSpPr>
              <p:cNvPr id="15387" name="Text Box 22">
                <a:extLst>
                  <a:ext uri="{FF2B5EF4-FFF2-40B4-BE49-F238E27FC236}">
                    <a16:creationId xmlns:a16="http://schemas.microsoft.com/office/drawing/2014/main" id="{B2A7ADD7-9DC1-40B7-9576-A15FA6ED2F15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1296" y="432"/>
                <a:ext cx="768" cy="448"/>
              </a:xfrm>
              <a:prstGeom prst="rect">
                <a:avLst/>
              </a:prstGeom>
              <a:solidFill>
                <a:srgbClr val="FFFF00">
                  <a:alpha val="96077"/>
                </a:srgbClr>
              </a:solidFill>
              <a:ln>
                <a:noFill/>
              </a:ln>
              <a:scene3d>
                <a:camera prst="legacyObliqueTopRight"/>
                <a:lightRig rig="legacyFlat3" dir="b"/>
              </a:scene3d>
              <a:sp3d extrusionH="430200" prstMaterial="legacyMatte">
                <a:bevelT w="13500" h="13500" prst="angle"/>
                <a:bevelB w="13500" h="13500" prst="angle"/>
                <a:extrusionClr>
                  <a:srgbClr val="FFFF00"/>
                </a:extrusionClr>
                <a:contourClr>
                  <a:srgbClr val="FFFF00"/>
                </a:contourClr>
              </a:sp3d>
              <a:extLst>
                <a:ext uri="{91240B29-F687-4F45-9708-019B960494DF}">
                  <a14:hiddenLine xmlns:a14="http://schemas.microsoft.com/office/drawing/2010/main" w="9525">
                    <a:noFill/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  <a:flatTx/>
              </a:bodyPr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>
                  <a:spcBef>
                    <a:spcPct val="50000"/>
                  </a:spcBef>
                </a:pPr>
                <a:r>
                  <a:rPr lang="en-US" altLang="zh-CN" sz="4000" b="1">
                    <a:latin typeface="Times New Roman" panose="02020603050405020304" pitchFamily="18" charset="0"/>
                  </a:rPr>
                  <a:t>watch</a:t>
                </a:r>
              </a:p>
            </p:txBody>
          </p:sp>
        </p:grpSp>
        <p:grpSp>
          <p:nvGrpSpPr>
            <p:cNvPr id="15388" name="Group 23">
              <a:extLst>
                <a:ext uri="{FF2B5EF4-FFF2-40B4-BE49-F238E27FC236}">
                  <a16:creationId xmlns:a16="http://schemas.microsoft.com/office/drawing/2014/main" id="{7CF05196-0455-4A92-AF0E-5FB5BA443B0A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2238" y="709"/>
              <a:ext cx="2495" cy="3294"/>
              <a:chOff x="2238" y="709"/>
              <a:chExt cx="2495" cy="3294"/>
            </a:xfrm>
          </p:grpSpPr>
          <p:sp>
            <p:nvSpPr>
              <p:cNvPr id="15389" name="Text Box 24">
                <a:extLst>
                  <a:ext uri="{FF2B5EF4-FFF2-40B4-BE49-F238E27FC236}">
                    <a16:creationId xmlns:a16="http://schemas.microsoft.com/office/drawing/2014/main" id="{D21420CD-E1AD-4118-8F3B-B66A56D72246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2347" y="709"/>
                <a:ext cx="1712" cy="448"/>
              </a:xfrm>
              <a:prstGeom prst="rect">
                <a:avLst/>
              </a:prstGeom>
              <a:solidFill>
                <a:srgbClr val="3333FF">
                  <a:alpha val="96077"/>
                </a:srgbClr>
              </a:solidFill>
              <a:ln>
                <a:noFill/>
              </a:ln>
              <a:scene3d>
                <a:camera prst="legacyObliqueTopRight"/>
                <a:lightRig rig="legacyFlat3" dir="b"/>
              </a:scene3d>
              <a:sp3d extrusionH="430200" prstMaterial="legacyMatte">
                <a:bevelT w="13500" h="13500" prst="angle"/>
                <a:bevelB w="13500" h="13500" prst="angle"/>
                <a:extrusionClr>
                  <a:srgbClr val="3333FF"/>
                </a:extrusionClr>
                <a:contourClr>
                  <a:srgbClr val="3333FF"/>
                </a:contourClr>
              </a:sp3d>
              <a:extLst>
                <a:ext uri="{91240B29-F687-4F45-9708-019B960494DF}">
                  <a14:hiddenLine xmlns:a14="http://schemas.microsoft.com/office/drawing/2010/main" w="9525">
                    <a:noFill/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  <a:flatTx/>
              </a:bodyPr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>
                  <a:spcBef>
                    <a:spcPct val="50000"/>
                  </a:spcBef>
                </a:pPr>
                <a:r>
                  <a:rPr lang="en-US" altLang="zh-CN" sz="4000" b="1">
                    <a:solidFill>
                      <a:schemeClr val="bg1"/>
                    </a:solidFill>
                    <a:latin typeface="Times New Roman" panose="02020603050405020304" pitchFamily="18" charset="0"/>
                  </a:rPr>
                  <a:t>        TV.</a:t>
                </a:r>
              </a:p>
            </p:txBody>
          </p:sp>
          <p:sp>
            <p:nvSpPr>
              <p:cNvPr id="15390" name="Text Box 25">
                <a:extLst>
                  <a:ext uri="{FF2B5EF4-FFF2-40B4-BE49-F238E27FC236}">
                    <a16:creationId xmlns:a16="http://schemas.microsoft.com/office/drawing/2014/main" id="{7D50026D-F8B2-427F-A236-542D0FA9693B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2238" y="1287"/>
                <a:ext cx="2003" cy="448"/>
              </a:xfrm>
              <a:prstGeom prst="rect">
                <a:avLst/>
              </a:prstGeom>
              <a:solidFill>
                <a:srgbClr val="3333FF">
                  <a:alpha val="96077"/>
                </a:srgbClr>
              </a:solidFill>
              <a:ln>
                <a:noFill/>
              </a:ln>
              <a:scene3d>
                <a:camera prst="legacyObliqueTopRight"/>
                <a:lightRig rig="legacyFlat3" dir="b"/>
              </a:scene3d>
              <a:sp3d extrusionH="430200" prstMaterial="legacyMatte">
                <a:bevelT w="13500" h="13500" prst="angle"/>
                <a:bevelB w="13500" h="13500" prst="angle"/>
                <a:extrusionClr>
                  <a:srgbClr val="3333FF"/>
                </a:extrusionClr>
                <a:contourClr>
                  <a:srgbClr val="3333FF"/>
                </a:contourClr>
              </a:sp3d>
              <a:extLst>
                <a:ext uri="{91240B29-F687-4F45-9708-019B960494DF}">
                  <a14:hiddenLine xmlns:a14="http://schemas.microsoft.com/office/drawing/2010/main" w="9525">
                    <a:noFill/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  <a:flatTx/>
              </a:bodyPr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>
                  <a:spcBef>
                    <a:spcPct val="50000"/>
                  </a:spcBef>
                </a:pPr>
                <a:r>
                  <a:rPr lang="en-US" altLang="zh-CN" sz="4000" b="1">
                    <a:solidFill>
                      <a:schemeClr val="bg1"/>
                    </a:solidFill>
                    <a:latin typeface="Times New Roman" panose="02020603050405020304" pitchFamily="18" charset="0"/>
                  </a:rPr>
                  <a:t>   homework.</a:t>
                </a:r>
              </a:p>
            </p:txBody>
          </p:sp>
          <p:sp>
            <p:nvSpPr>
              <p:cNvPr id="15391" name="Text Box 26">
                <a:extLst>
                  <a:ext uri="{FF2B5EF4-FFF2-40B4-BE49-F238E27FC236}">
                    <a16:creationId xmlns:a16="http://schemas.microsoft.com/office/drawing/2014/main" id="{47BA208B-AF48-4ECB-B0DC-F6BBD6BFA9A2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2284" y="1832"/>
                <a:ext cx="1412" cy="448"/>
              </a:xfrm>
              <a:prstGeom prst="rect">
                <a:avLst/>
              </a:prstGeom>
              <a:solidFill>
                <a:srgbClr val="3333FF">
                  <a:alpha val="96077"/>
                </a:srgbClr>
              </a:solidFill>
              <a:ln>
                <a:noFill/>
              </a:ln>
              <a:scene3d>
                <a:camera prst="legacyObliqueTopRight"/>
                <a:lightRig rig="legacyFlat3" dir="b"/>
              </a:scene3d>
              <a:sp3d extrusionH="430200" prstMaterial="legacyMatte">
                <a:bevelT w="13500" h="13500" prst="angle"/>
                <a:bevelB w="13500" h="13500" prst="angle"/>
                <a:extrusionClr>
                  <a:srgbClr val="3333FF"/>
                </a:extrusionClr>
                <a:contourClr>
                  <a:srgbClr val="3333FF"/>
                </a:contourClr>
              </a:sp3d>
              <a:extLst>
                <a:ext uri="{91240B29-F687-4F45-9708-019B960494DF}">
                  <a14:hiddenLine xmlns:a14="http://schemas.microsoft.com/office/drawing/2010/main" w="9525">
                    <a:noFill/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  <a:flatTx/>
              </a:bodyPr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>
                  <a:spcBef>
                    <a:spcPct val="50000"/>
                  </a:spcBef>
                </a:pPr>
                <a:r>
                  <a:rPr lang="en-US" altLang="zh-CN" sz="4000" b="1">
                    <a:solidFill>
                      <a:schemeClr val="bg1"/>
                    </a:solidFill>
                    <a:latin typeface="Times New Roman" panose="02020603050405020304" pitchFamily="18" charset="0"/>
                  </a:rPr>
                  <a:t>     books.</a:t>
                </a:r>
              </a:p>
            </p:txBody>
          </p:sp>
          <p:sp>
            <p:nvSpPr>
              <p:cNvPr id="15392" name="Text Box 27">
                <a:extLst>
                  <a:ext uri="{FF2B5EF4-FFF2-40B4-BE49-F238E27FC236}">
                    <a16:creationId xmlns:a16="http://schemas.microsoft.com/office/drawing/2014/main" id="{48601876-3B9A-4EDF-B48D-DAD698AFEFEF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2329" y="2421"/>
                <a:ext cx="1957" cy="448"/>
              </a:xfrm>
              <a:prstGeom prst="rect">
                <a:avLst/>
              </a:prstGeom>
              <a:solidFill>
                <a:srgbClr val="3333FF">
                  <a:alpha val="96077"/>
                </a:srgbClr>
              </a:solidFill>
              <a:ln>
                <a:noFill/>
              </a:ln>
              <a:scene3d>
                <a:camera prst="legacyObliqueTopRight"/>
                <a:lightRig rig="legacyFlat3" dir="b"/>
              </a:scene3d>
              <a:sp3d extrusionH="430200" prstMaterial="legacyMatte">
                <a:bevelT w="13500" h="13500" prst="angle"/>
                <a:bevelB w="13500" h="13500" prst="angle"/>
                <a:extrusionClr>
                  <a:srgbClr val="3333FF"/>
                </a:extrusionClr>
                <a:contourClr>
                  <a:srgbClr val="3333FF"/>
                </a:contourClr>
              </a:sp3d>
              <a:extLst>
                <a:ext uri="{91240B29-F687-4F45-9708-019B960494DF}">
                  <a14:hiddenLine xmlns:a14="http://schemas.microsoft.com/office/drawing/2010/main" w="9525">
                    <a:noFill/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  <a:flatTx/>
              </a:bodyPr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>
                  <a:spcBef>
                    <a:spcPct val="50000"/>
                  </a:spcBef>
                </a:pPr>
                <a:r>
                  <a:rPr lang="en-US" altLang="zh-CN" sz="4000" b="1">
                    <a:solidFill>
                      <a:schemeClr val="bg1"/>
                    </a:solidFill>
                    <a:latin typeface="Times New Roman" panose="02020603050405020304" pitchFamily="18" charset="0"/>
                  </a:rPr>
                  <a:t>    exercise.</a:t>
                </a:r>
              </a:p>
            </p:txBody>
          </p:sp>
          <p:sp>
            <p:nvSpPr>
              <p:cNvPr id="15393" name="Text Box 28">
                <a:extLst>
                  <a:ext uri="{FF2B5EF4-FFF2-40B4-BE49-F238E27FC236}">
                    <a16:creationId xmlns:a16="http://schemas.microsoft.com/office/drawing/2014/main" id="{62DA9ABD-B442-429B-AC65-C494FA07600E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2465" y="3011"/>
                <a:ext cx="2268" cy="448"/>
              </a:xfrm>
              <a:prstGeom prst="rect">
                <a:avLst/>
              </a:prstGeom>
              <a:solidFill>
                <a:srgbClr val="3333FF">
                  <a:alpha val="96077"/>
                </a:srgbClr>
              </a:solidFill>
              <a:ln>
                <a:noFill/>
              </a:ln>
              <a:scene3d>
                <a:camera prst="legacyObliqueTopRight"/>
                <a:lightRig rig="legacyFlat3" dir="b"/>
              </a:scene3d>
              <a:sp3d extrusionH="430200" prstMaterial="legacyMatte">
                <a:bevelT w="13500" h="13500" prst="angle"/>
                <a:bevelB w="13500" h="13500" prst="angle"/>
                <a:extrusionClr>
                  <a:srgbClr val="3333FF"/>
                </a:extrusionClr>
                <a:contourClr>
                  <a:srgbClr val="3333FF"/>
                </a:contourClr>
              </a:sp3d>
              <a:extLst>
                <a:ext uri="{91240B29-F687-4F45-9708-019B960494DF}">
                  <a14:hiddenLine xmlns:a14="http://schemas.microsoft.com/office/drawing/2010/main" w="9525">
                    <a:noFill/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  <a:flatTx/>
              </a:bodyPr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>
                  <a:spcBef>
                    <a:spcPct val="50000"/>
                  </a:spcBef>
                </a:pPr>
                <a:r>
                  <a:rPr lang="en-US" altLang="zh-CN" sz="4000" b="1">
                    <a:solidFill>
                      <a:schemeClr val="bg1"/>
                    </a:solidFill>
                    <a:latin typeface="Times New Roman" panose="02020603050405020304" pitchFamily="18" charset="0"/>
                  </a:rPr>
                  <a:t>     the  dishes.</a:t>
                </a:r>
              </a:p>
            </p:txBody>
          </p:sp>
          <p:sp>
            <p:nvSpPr>
              <p:cNvPr id="15394" name="Text Box 29">
                <a:extLst>
                  <a:ext uri="{FF2B5EF4-FFF2-40B4-BE49-F238E27FC236}">
                    <a16:creationId xmlns:a16="http://schemas.microsoft.com/office/drawing/2014/main" id="{25B0661A-8189-4A43-942D-FD621D3BA6BC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2420" y="3555"/>
                <a:ext cx="2313" cy="448"/>
              </a:xfrm>
              <a:prstGeom prst="rect">
                <a:avLst/>
              </a:prstGeom>
              <a:solidFill>
                <a:srgbClr val="3333FF">
                  <a:alpha val="96077"/>
                </a:srgbClr>
              </a:solidFill>
              <a:ln>
                <a:noFill/>
              </a:ln>
              <a:scene3d>
                <a:camera prst="legacyObliqueTopRight"/>
                <a:lightRig rig="legacyFlat3" dir="b"/>
              </a:scene3d>
              <a:sp3d extrusionH="430200" prstMaterial="legacyMatte">
                <a:bevelT w="13500" h="13500" prst="angle"/>
                <a:bevelB w="13500" h="13500" prst="angle"/>
                <a:extrusionClr>
                  <a:srgbClr val="3333FF"/>
                </a:extrusionClr>
                <a:contourClr>
                  <a:srgbClr val="3333FF"/>
                </a:contourClr>
              </a:sp3d>
              <a:extLst>
                <a:ext uri="{91240B29-F687-4F45-9708-019B960494DF}">
                  <a14:hiddenLine xmlns:a14="http://schemas.microsoft.com/office/drawing/2010/main" w="9525">
                    <a:noFill/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  <a:flatTx/>
              </a:bodyPr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>
                  <a:spcBef>
                    <a:spcPct val="50000"/>
                  </a:spcBef>
                </a:pPr>
                <a:r>
                  <a:rPr lang="en-US" altLang="zh-CN" sz="4000" b="1">
                    <a:solidFill>
                      <a:schemeClr val="bg1"/>
                    </a:solidFill>
                    <a:latin typeface="Times New Roman" panose="02020603050405020304" pitchFamily="18" charset="0"/>
                  </a:rPr>
                  <a:t>      in the  room.</a:t>
                </a:r>
              </a:p>
            </p:txBody>
          </p:sp>
        </p:grpSp>
      </p:grpSp>
      <p:sp>
        <p:nvSpPr>
          <p:cNvPr id="55406" name="文本框 55405">
            <a:extLst>
              <a:ext uri="{FF2B5EF4-FFF2-40B4-BE49-F238E27FC236}">
                <a16:creationId xmlns:a16="http://schemas.microsoft.com/office/drawing/2014/main" id="{057450C8-3572-4B08-A952-8C853104F59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435600" y="1125538"/>
            <a:ext cx="1008063" cy="701675"/>
          </a:xfrm>
          <a:prstGeom prst="rect">
            <a:avLst/>
          </a:prstGeom>
          <a:solidFill>
            <a:srgbClr val="FF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4000" b="1">
                <a:solidFill>
                  <a:srgbClr val="FFFF00"/>
                </a:solidFill>
                <a:latin typeface="Times New Roman" panose="02020603050405020304" pitchFamily="18" charset="0"/>
              </a:rPr>
              <a:t>ing</a:t>
            </a:r>
          </a:p>
        </p:txBody>
      </p:sp>
      <p:sp>
        <p:nvSpPr>
          <p:cNvPr id="55407" name="文本框 55406">
            <a:extLst>
              <a:ext uri="{FF2B5EF4-FFF2-40B4-BE49-F238E27FC236}">
                <a16:creationId xmlns:a16="http://schemas.microsoft.com/office/drawing/2014/main" id="{CB4C5A00-ECFC-412A-91FF-E805B7E56B7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643438" y="2060575"/>
            <a:ext cx="1008062" cy="701675"/>
          </a:xfrm>
          <a:prstGeom prst="rect">
            <a:avLst/>
          </a:prstGeom>
          <a:solidFill>
            <a:srgbClr val="FF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4000" b="1">
                <a:solidFill>
                  <a:srgbClr val="FFFF00"/>
                </a:solidFill>
                <a:latin typeface="Times New Roman" panose="02020603050405020304" pitchFamily="18" charset="0"/>
              </a:rPr>
              <a:t>ing</a:t>
            </a:r>
          </a:p>
        </p:txBody>
      </p:sp>
      <p:sp>
        <p:nvSpPr>
          <p:cNvPr id="55408" name="文本框 55407">
            <a:extLst>
              <a:ext uri="{FF2B5EF4-FFF2-40B4-BE49-F238E27FC236}">
                <a16:creationId xmlns:a16="http://schemas.microsoft.com/office/drawing/2014/main" id="{CA103166-29ED-402F-86A0-C9BBA6A8109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075238" y="2924175"/>
            <a:ext cx="1008062" cy="701675"/>
          </a:xfrm>
          <a:prstGeom prst="rect">
            <a:avLst/>
          </a:prstGeom>
          <a:solidFill>
            <a:srgbClr val="FF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4000" b="1">
                <a:solidFill>
                  <a:srgbClr val="FFFF00"/>
                </a:solidFill>
                <a:latin typeface="Times New Roman" panose="02020603050405020304" pitchFamily="18" charset="0"/>
              </a:rPr>
              <a:t>ing</a:t>
            </a:r>
          </a:p>
        </p:txBody>
      </p:sp>
      <p:sp>
        <p:nvSpPr>
          <p:cNvPr id="55409" name="文本框 55408">
            <a:extLst>
              <a:ext uri="{FF2B5EF4-FFF2-40B4-BE49-F238E27FC236}">
                <a16:creationId xmlns:a16="http://schemas.microsoft.com/office/drawing/2014/main" id="{CC37161E-4B45-49F1-88C9-AE00D00407E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643438" y="3860800"/>
            <a:ext cx="1008062" cy="701675"/>
          </a:xfrm>
          <a:prstGeom prst="rect">
            <a:avLst/>
          </a:prstGeom>
          <a:solidFill>
            <a:srgbClr val="FF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4000" b="1">
                <a:solidFill>
                  <a:srgbClr val="FFFF00"/>
                </a:solidFill>
                <a:latin typeface="Times New Roman" panose="02020603050405020304" pitchFamily="18" charset="0"/>
              </a:rPr>
              <a:t>ing</a:t>
            </a:r>
          </a:p>
        </p:txBody>
      </p:sp>
      <p:sp>
        <p:nvSpPr>
          <p:cNvPr id="55410" name="文本框 55409">
            <a:extLst>
              <a:ext uri="{FF2B5EF4-FFF2-40B4-BE49-F238E27FC236}">
                <a16:creationId xmlns:a16="http://schemas.microsoft.com/office/drawing/2014/main" id="{BC2BA492-2261-4829-8897-9542DBC5C29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364163" y="4797425"/>
            <a:ext cx="1008062" cy="701675"/>
          </a:xfrm>
          <a:prstGeom prst="rect">
            <a:avLst/>
          </a:prstGeom>
          <a:solidFill>
            <a:srgbClr val="FF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4000" b="1">
                <a:solidFill>
                  <a:srgbClr val="FFFF00"/>
                </a:solidFill>
                <a:latin typeface="Times New Roman" panose="02020603050405020304" pitchFamily="18" charset="0"/>
              </a:rPr>
              <a:t>ing</a:t>
            </a:r>
          </a:p>
        </p:txBody>
      </p:sp>
      <p:sp>
        <p:nvSpPr>
          <p:cNvPr id="55411" name="文本框 55410">
            <a:extLst>
              <a:ext uri="{FF2B5EF4-FFF2-40B4-BE49-F238E27FC236}">
                <a16:creationId xmlns:a16="http://schemas.microsoft.com/office/drawing/2014/main" id="{91FC559E-0F05-42F1-8D9B-2FD7CD65CB4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219700" y="5661025"/>
            <a:ext cx="1008063" cy="701675"/>
          </a:xfrm>
          <a:prstGeom prst="rect">
            <a:avLst/>
          </a:prstGeom>
          <a:solidFill>
            <a:srgbClr val="FF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4000" b="1">
                <a:solidFill>
                  <a:srgbClr val="FFFF00"/>
                </a:solidFill>
                <a:latin typeface="Times New Roman" panose="02020603050405020304" pitchFamily="18" charset="0"/>
              </a:rPr>
              <a:t>ing</a:t>
            </a:r>
          </a:p>
        </p:txBody>
      </p:sp>
      <p:sp>
        <p:nvSpPr>
          <p:cNvPr id="15401" name="矩形 55411">
            <a:extLst>
              <a:ext uri="{FF2B5EF4-FFF2-40B4-BE49-F238E27FC236}">
                <a16:creationId xmlns:a16="http://schemas.microsoft.com/office/drawing/2014/main" id="{64B3A34F-5B2C-4539-AE2B-726DE0BAC5BC}"/>
              </a:ext>
            </a:extLst>
          </p:cNvPr>
          <p:cNvSpPr>
            <a:spLocks noChangeArrowheads="1"/>
          </p:cNvSpPr>
          <p:nvPr/>
        </p:nvSpPr>
        <p:spPr bwMode="auto">
          <a:xfrm>
            <a:off x="287338" y="68263"/>
            <a:ext cx="3419475" cy="822325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/>
            <a:r>
              <a:rPr lang="zh-CN" altLang="en-US" sz="3600" b="1">
                <a:solidFill>
                  <a:srgbClr val="0000CC"/>
                </a:solidFill>
                <a:latin typeface="Times New Roman" panose="02020603050405020304" pitchFamily="18" charset="0"/>
              </a:rPr>
              <a:t>请找找规律：</a:t>
            </a:r>
            <a:endParaRPr lang="zh-CN" altLang="en-US" sz="3600" b="1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55414" name="文本框 55413">
            <a:extLst>
              <a:ext uri="{FF2B5EF4-FFF2-40B4-BE49-F238E27FC236}">
                <a16:creationId xmlns:a16="http://schemas.microsoft.com/office/drawing/2014/main" id="{A5790F92-A87D-482A-9130-738DB5C425C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024188" y="249238"/>
            <a:ext cx="3097212" cy="519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zh-CN" altLang="en-US" sz="2800" b="1" u="sng">
                <a:solidFill>
                  <a:srgbClr val="FF0000"/>
                </a:solidFill>
                <a:latin typeface="Times New Roman" panose="02020603050405020304" pitchFamily="18" charset="0"/>
              </a:rPr>
              <a:t>现在进行时标志词</a:t>
            </a:r>
            <a:r>
              <a:rPr lang="zh-CN" altLang="en-US" sz="2800" b="1">
                <a:solidFill>
                  <a:srgbClr val="FF0000"/>
                </a:solidFill>
                <a:latin typeface="Times New Roman" panose="02020603050405020304" pitchFamily="18" charset="0"/>
              </a:rPr>
              <a:t>： </a:t>
            </a:r>
          </a:p>
        </p:txBody>
      </p:sp>
      <p:sp>
        <p:nvSpPr>
          <p:cNvPr id="55415" name="文本框 55414">
            <a:extLst>
              <a:ext uri="{FF2B5EF4-FFF2-40B4-BE49-F238E27FC236}">
                <a16:creationId xmlns:a16="http://schemas.microsoft.com/office/drawing/2014/main" id="{514E1AEF-2A25-47D4-BDC6-4BC2DFB62F5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011863" y="188913"/>
            <a:ext cx="1008062" cy="579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3200" b="1">
                <a:solidFill>
                  <a:srgbClr val="FF0000"/>
                </a:solidFill>
                <a:latin typeface="Times New Roman" panose="02020603050405020304" pitchFamily="18" charset="0"/>
              </a:rPr>
              <a:t>now</a:t>
            </a: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</a:rPr>
              <a:t> </a:t>
            </a:r>
          </a:p>
        </p:txBody>
      </p:sp>
      <p:sp>
        <p:nvSpPr>
          <p:cNvPr id="55416" name="文本框 55415">
            <a:extLst>
              <a:ext uri="{FF2B5EF4-FFF2-40B4-BE49-F238E27FC236}">
                <a16:creationId xmlns:a16="http://schemas.microsoft.com/office/drawing/2014/main" id="{8696722D-F1EF-4D61-AB95-248A8889AB1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835775" y="220663"/>
            <a:ext cx="1152525" cy="579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3200" b="1">
                <a:solidFill>
                  <a:srgbClr val="FF0000"/>
                </a:solidFill>
                <a:latin typeface="Times New Roman" panose="02020603050405020304" pitchFamily="18" charset="0"/>
              </a:rPr>
              <a:t>look</a:t>
            </a:r>
          </a:p>
        </p:txBody>
      </p:sp>
      <p:sp>
        <p:nvSpPr>
          <p:cNvPr id="55417" name="文本框 55416">
            <a:extLst>
              <a:ext uri="{FF2B5EF4-FFF2-40B4-BE49-F238E27FC236}">
                <a16:creationId xmlns:a16="http://schemas.microsoft.com/office/drawing/2014/main" id="{A034C7DE-A5C9-4E35-999A-83C56B6B8BC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777163" y="249238"/>
            <a:ext cx="1403350" cy="579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3200" b="1">
                <a:solidFill>
                  <a:srgbClr val="FF0000"/>
                </a:solidFill>
                <a:latin typeface="Times New Roman" panose="02020603050405020304" pitchFamily="18" charset="0"/>
              </a:rPr>
              <a:t>listen 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8.33333E-7 9.25283E-7 L 0.17726 0.00416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ppt_x,ppt_y</p:attrName>
                                        </p:attrNameLst>
                                      </p:cBhvr>
                                      <p:rCtr x="8900" y="2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" dur="500"/>
                                        <p:tgtEl>
                                          <p:spTgt spid="553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" dur="500"/>
                                        <p:tgtEl>
                                          <p:spTgt spid="553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553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" dur="500"/>
                                        <p:tgtEl>
                                          <p:spTgt spid="553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" dur="500"/>
                                        <p:tgtEl>
                                          <p:spTgt spid="553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6" dur="500"/>
                                        <p:tgtEl>
                                          <p:spTgt spid="553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4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1" dur="500"/>
                                        <p:tgtEl>
                                          <p:spTgt spid="554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4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4" dur="500"/>
                                        <p:tgtEl>
                                          <p:spTgt spid="554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4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554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4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0" dur="500"/>
                                        <p:tgtEl>
                                          <p:spTgt spid="554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4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3" dur="500"/>
                                        <p:tgtEl>
                                          <p:spTgt spid="554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4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6" dur="500"/>
                                        <p:tgtEl>
                                          <p:spTgt spid="554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 nodeType="clickPar">
                      <p:stCondLst>
                        <p:cond delay="indefinite"/>
                      </p:stCondLst>
                      <p:childTnLst>
                        <p:par>
                          <p:cTn id="4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9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4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51" dur="80"/>
                                        <p:tgtEl>
                                          <p:spTgt spid="5541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52" dur="80"/>
                                        <p:tgtEl>
                                          <p:spTgt spid="5541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" dur="80"/>
                                        <p:tgtEl>
                                          <p:spTgt spid="5541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 nodeType="clickPar">
                      <p:stCondLst>
                        <p:cond delay="indefinite"/>
                      </p:stCondLst>
                      <p:childTnLst>
                        <p:par>
                          <p:cTn id="5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6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4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58" dur="80"/>
                                        <p:tgtEl>
                                          <p:spTgt spid="5541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59" dur="80"/>
                                        <p:tgtEl>
                                          <p:spTgt spid="5541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80"/>
                                        <p:tgtEl>
                                          <p:spTgt spid="5541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 nodeType="clickPar">
                      <p:stCondLst>
                        <p:cond delay="indefinite"/>
                      </p:stCondLst>
                      <p:childTnLst>
                        <p:par>
                          <p:cTn id="6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3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4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65" dur="80"/>
                                        <p:tgtEl>
                                          <p:spTgt spid="5541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66" dur="80"/>
                                        <p:tgtEl>
                                          <p:spTgt spid="5541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" dur="80"/>
                                        <p:tgtEl>
                                          <p:spTgt spid="5541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 nodeType="clickPar">
                      <p:stCondLst>
                        <p:cond delay="indefinite"/>
                      </p:stCondLst>
                      <p:childTnLst>
                        <p:par>
                          <p:cTn id="6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0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4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2" dur="80"/>
                                        <p:tgtEl>
                                          <p:spTgt spid="5541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73" dur="80"/>
                                        <p:tgtEl>
                                          <p:spTgt spid="5541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" dur="80"/>
                                        <p:tgtEl>
                                          <p:spTgt spid="5541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 nodeType="clickPar">
                      <p:stCondLst>
                        <p:cond delay="indefinite"/>
                      </p:stCondLst>
                      <p:childTnLst>
                        <p:par>
                          <p:cTn id="7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7" presetID="42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iterate type="lt">
                                    <p:tmAbs val="0"/>
                                  </p:iterate>
                                  <p:childTnLst>
                                    <p:animMotion origin="layout" path="M 0.02361 -0.00024 L 0.15764 0.15075 " pathEditMode="relative" rAng="0" ptsTypes="AA">
                                      <p:cBhvr>
                                        <p:cTn id="78" dur="2000" fill="hold"/>
                                        <p:tgtEl>
                                          <p:spTgt spid="55415"/>
                                        </p:tgtEl>
                                        <p:attrNameLst>
                                          <p:attrName>ppt_x,ppt_y</p:attrName>
                                        </p:attrNameLst>
                                      </p:cBhvr>
                                      <p:rCtr x="6700" y="75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 nodeType="clickPar">
                      <p:stCondLst>
                        <p:cond delay="indefinite"/>
                      </p:stCondLst>
                      <p:childTnLst>
                        <p:par>
                          <p:cTn id="8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1" presetID="35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iterate type="lt">
                                    <p:tmAbs val="0"/>
                                  </p:iterate>
                                  <p:childTnLst>
                                    <p:animMotion origin="layout" path="M 0.05121 -0.00024 L -0.7559 0.27237 " pathEditMode="relative" rAng="0" ptsTypes="AA">
                                      <p:cBhvr>
                                        <p:cTn id="82" dur="2000" fill="hold"/>
                                        <p:tgtEl>
                                          <p:spTgt spid="55416"/>
                                        </p:tgtEl>
                                        <p:attrNameLst>
                                          <p:attrName>ppt_x,ppt_y</p:attrName>
                                        </p:attrNameLst>
                                      </p:cBhvr>
                                      <p:rCtr x="-40400" y="136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 nodeType="clickPar">
                      <p:stCondLst>
                        <p:cond delay="indefinite"/>
                      </p:stCondLst>
                      <p:childTnLst>
                        <p:par>
                          <p:cTn id="8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5" presetID="42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iterate type="lt">
                                    <p:tmAbs val="0"/>
                                  </p:iterate>
                                  <p:childTnLst>
                                    <p:animMotion origin="layout" path="M -3.88889E-6 4.62428E-6 L -0.88784 0.82843 " pathEditMode="relative" rAng="0" ptsTypes="AA">
                                      <p:cBhvr>
                                        <p:cTn id="86" dur="2000" fill="hold"/>
                                        <p:tgtEl>
                                          <p:spTgt spid="55417"/>
                                        </p:tgtEl>
                                        <p:attrNameLst>
                                          <p:attrName>ppt_x,ppt_y</p:attrName>
                                        </p:attrNameLst>
                                      </p:cBhvr>
                                      <p:rCtr x="-44400" y="414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5387" grpId="0" bldLvl="0" animBg="1"/>
      <p:bldP spid="55414" grpId="0"/>
      <p:bldP spid="55415" grpId="0"/>
      <p:bldP spid="55415" grpId="1"/>
      <p:bldP spid="55416" grpId="0"/>
      <p:bldP spid="55416" grpId="1"/>
      <p:bldP spid="55417" grpId="0"/>
      <p:bldP spid="55417" grpId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标题 50177">
            <a:extLst>
              <a:ext uri="{FF2B5EF4-FFF2-40B4-BE49-F238E27FC236}">
                <a16:creationId xmlns:a16="http://schemas.microsoft.com/office/drawing/2014/main" id="{3EA703F8-C158-4790-A9EA-94E88D6C4143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457200" y="944563"/>
            <a:ext cx="6516688" cy="1143000"/>
          </a:xfrm>
        </p:spPr>
        <p:txBody>
          <a:bodyPr/>
          <a:lstStyle/>
          <a:p>
            <a:r>
              <a:rPr lang="zh-CN" altLang="zh-CN" sz="4400" b="1" noProof="1">
                <a:solidFill>
                  <a:schemeClr val="tx1"/>
                </a:solidFill>
              </a:rPr>
              <a:t>2</a:t>
            </a:r>
            <a:r>
              <a:rPr lang="zh-CN" altLang="en-US" sz="4400" b="1" noProof="1">
                <a:solidFill>
                  <a:schemeClr val="tx1"/>
                </a:solidFill>
              </a:rPr>
              <a:t>、现在进行时的谓语结构</a:t>
            </a:r>
            <a:endParaRPr lang="zh-CN" altLang="en-US" sz="6000" b="1" noProof="1">
              <a:solidFill>
                <a:schemeClr val="tx1"/>
              </a:solidFill>
            </a:endParaRPr>
          </a:p>
        </p:txBody>
      </p:sp>
      <p:sp>
        <p:nvSpPr>
          <p:cNvPr id="50179" name="文本占位符 50178">
            <a:extLst>
              <a:ext uri="{FF2B5EF4-FFF2-40B4-BE49-F238E27FC236}">
                <a16:creationId xmlns:a16="http://schemas.microsoft.com/office/drawing/2014/main" id="{B8A8A9CF-8BA9-451F-B564-7D7CF196C00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295771" y="2332969"/>
            <a:ext cx="4840082" cy="2192655"/>
          </a:xfrm>
          <a:ln>
            <a:miter lim="800000"/>
          </a:ln>
        </p:spPr>
        <p:txBody>
          <a:bodyPr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>
              <a:buFontTx/>
              <a:buNone/>
              <a:defRPr/>
            </a:pPr>
            <a:r>
              <a:rPr lang="en-US" altLang="zh-CN" sz="4800" b="1" noProof="1">
                <a:solidFill>
                  <a:srgbClr val="FF0000"/>
                </a:solidFill>
              </a:rPr>
              <a:t>be + </a:t>
            </a:r>
            <a:r>
              <a:rPr lang="zh-CN" altLang="en-US" sz="4800" b="1" noProof="1">
                <a:solidFill>
                  <a:srgbClr val="FF0000"/>
                </a:solidFill>
              </a:rPr>
              <a:t>现在分词</a:t>
            </a:r>
          </a:p>
          <a:p>
            <a:pPr>
              <a:buFontTx/>
              <a:buNone/>
              <a:defRPr/>
            </a:pPr>
            <a:r>
              <a:rPr lang="zh-CN" altLang="en-US" sz="4800" b="1" noProof="1">
                <a:solidFill>
                  <a:srgbClr val="FF0000"/>
                </a:solidFill>
              </a:rPr>
              <a:t>           </a:t>
            </a:r>
            <a:r>
              <a:rPr lang="en-US" altLang="zh-CN" sz="4800" b="1" noProof="1">
                <a:solidFill>
                  <a:srgbClr val="FF0000"/>
                </a:solidFill>
              </a:rPr>
              <a:t>(V-ing)</a:t>
            </a: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8" name="Text Box 2">
            <a:extLst>
              <a:ext uri="{FF2B5EF4-FFF2-40B4-BE49-F238E27FC236}">
                <a16:creationId xmlns:a16="http://schemas.microsoft.com/office/drawing/2014/main" id="{E3A7B3F1-3843-4FFE-B5CB-10423D1C677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9875" y="1125538"/>
            <a:ext cx="2133600" cy="711200"/>
          </a:xfrm>
          <a:prstGeom prst="rect">
            <a:avLst/>
          </a:prstGeom>
          <a:solidFill>
            <a:srgbClr val="0000FF"/>
          </a:solidFill>
          <a:ln>
            <a:noFill/>
          </a:ln>
          <a:scene3d>
            <a:camera prst="legacyObliqueTopRight"/>
            <a:lightRig rig="legacyFlat3" dir="b"/>
          </a:scene3d>
          <a:sp3d extrusionH="430200" prstMaterial="legacyMatte">
            <a:bevelT w="13500" h="13500" prst="angle"/>
            <a:bevelB w="13500" h="13500" prst="angle"/>
            <a:extrusionClr>
              <a:srgbClr val="0000FF"/>
            </a:extrusionClr>
            <a:contourClr>
              <a:srgbClr val="0000FF"/>
            </a:contourClr>
          </a:sp3d>
          <a:extLst>
            <a:ext uri="{91240B29-F687-4F45-9708-019B960494DF}">
              <a14:hiddenLine xmlns:a14="http://schemas.microsoft.com/office/drawing/2010/main" w="9525">
                <a:noFill/>
                <a:miter lim="800000"/>
                <a:headEnd/>
                <a:tailEnd/>
              </a14:hiddenLine>
            </a:ext>
          </a:extLst>
        </p:spPr>
        <p:txBody>
          <a:bodyPr>
            <a:spAutoFit/>
            <a:flatTx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4000" b="1">
                <a:solidFill>
                  <a:schemeClr val="bg1"/>
                </a:solidFill>
                <a:latin typeface="Times New Roman" panose="02020603050405020304" pitchFamily="18" charset="0"/>
              </a:rPr>
              <a:t>     I</a:t>
            </a:r>
          </a:p>
        </p:txBody>
      </p:sp>
      <p:sp>
        <p:nvSpPr>
          <p:cNvPr id="57379" name="Text Box 3">
            <a:extLst>
              <a:ext uri="{FF2B5EF4-FFF2-40B4-BE49-F238E27FC236}">
                <a16:creationId xmlns:a16="http://schemas.microsoft.com/office/drawing/2014/main" id="{E1792F06-469E-4C94-BD1F-AD392A15566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23850" y="2060575"/>
            <a:ext cx="1871663" cy="711200"/>
          </a:xfrm>
          <a:prstGeom prst="rect">
            <a:avLst/>
          </a:prstGeom>
          <a:solidFill>
            <a:srgbClr val="0000FF"/>
          </a:solidFill>
          <a:ln>
            <a:noFill/>
          </a:ln>
          <a:scene3d>
            <a:camera prst="legacyObliqueTopRight"/>
            <a:lightRig rig="legacyFlat3" dir="b"/>
          </a:scene3d>
          <a:sp3d extrusionH="430200" prstMaterial="legacyMatte">
            <a:bevelT w="13500" h="13500" prst="angle"/>
            <a:bevelB w="13500" h="13500" prst="angle"/>
            <a:extrusionClr>
              <a:srgbClr val="0000FF"/>
            </a:extrusionClr>
            <a:contourClr>
              <a:srgbClr val="0000FF"/>
            </a:contourClr>
          </a:sp3d>
          <a:extLst>
            <a:ext uri="{91240B29-F687-4F45-9708-019B960494DF}">
              <a14:hiddenLine xmlns:a14="http://schemas.microsoft.com/office/drawing/2010/main" w="9525">
                <a:noFill/>
                <a:miter lim="800000"/>
                <a:headEnd/>
                <a:tailEnd/>
              </a14:hiddenLine>
            </a:ext>
          </a:extLst>
        </p:spPr>
        <p:txBody>
          <a:bodyPr>
            <a:spAutoFit/>
            <a:flatTx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4000" b="1">
                <a:solidFill>
                  <a:schemeClr val="bg1"/>
                </a:solidFill>
                <a:latin typeface="Times New Roman" panose="02020603050405020304" pitchFamily="18" charset="0"/>
              </a:rPr>
              <a:t>   She</a:t>
            </a:r>
          </a:p>
        </p:txBody>
      </p:sp>
      <p:sp>
        <p:nvSpPr>
          <p:cNvPr id="57380" name="Text Box 4">
            <a:extLst>
              <a:ext uri="{FF2B5EF4-FFF2-40B4-BE49-F238E27FC236}">
                <a16:creationId xmlns:a16="http://schemas.microsoft.com/office/drawing/2014/main" id="{E193E6DF-CEA7-4F61-BD63-44D6715D2AA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23850" y="2903538"/>
            <a:ext cx="1871663" cy="711200"/>
          </a:xfrm>
          <a:prstGeom prst="rect">
            <a:avLst/>
          </a:prstGeom>
          <a:solidFill>
            <a:srgbClr val="0000FF"/>
          </a:solidFill>
          <a:ln>
            <a:noFill/>
          </a:ln>
          <a:scene3d>
            <a:camera prst="legacyObliqueTopRight"/>
            <a:lightRig rig="legacyFlat3" dir="b"/>
          </a:scene3d>
          <a:sp3d extrusionH="430200" prstMaterial="legacyMatte">
            <a:bevelT w="13500" h="13500" prst="angle"/>
            <a:bevelB w="13500" h="13500" prst="angle"/>
            <a:extrusionClr>
              <a:srgbClr val="0000FF"/>
            </a:extrusionClr>
            <a:contourClr>
              <a:srgbClr val="0000FF"/>
            </a:contourClr>
          </a:sp3d>
          <a:extLst>
            <a:ext uri="{91240B29-F687-4F45-9708-019B960494DF}">
              <a14:hiddenLine xmlns:a14="http://schemas.microsoft.com/office/drawing/2010/main" w="9525">
                <a:noFill/>
                <a:miter lim="800000"/>
                <a:headEnd/>
                <a:tailEnd/>
              </a14:hiddenLine>
            </a:ext>
          </a:extLst>
        </p:spPr>
        <p:txBody>
          <a:bodyPr>
            <a:spAutoFit/>
            <a:flatTx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4000" b="1">
                <a:solidFill>
                  <a:schemeClr val="bg1"/>
                </a:solidFill>
                <a:latin typeface="Times New Roman" panose="02020603050405020304" pitchFamily="18" charset="0"/>
              </a:rPr>
              <a:t>   He</a:t>
            </a:r>
          </a:p>
        </p:txBody>
      </p:sp>
      <p:sp>
        <p:nvSpPr>
          <p:cNvPr id="57381" name="Text Box 5">
            <a:extLst>
              <a:ext uri="{FF2B5EF4-FFF2-40B4-BE49-F238E27FC236}">
                <a16:creationId xmlns:a16="http://schemas.microsoft.com/office/drawing/2014/main" id="{06E40BF8-9290-4AB2-B308-198FA7E4E12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23850" y="3817938"/>
            <a:ext cx="2008188" cy="711200"/>
          </a:xfrm>
          <a:prstGeom prst="rect">
            <a:avLst/>
          </a:prstGeom>
          <a:solidFill>
            <a:srgbClr val="0000FF"/>
          </a:solidFill>
          <a:ln>
            <a:noFill/>
          </a:ln>
          <a:scene3d>
            <a:camera prst="legacyObliqueTopRight"/>
            <a:lightRig rig="legacyFlat3" dir="b"/>
          </a:scene3d>
          <a:sp3d extrusionH="430200" prstMaterial="legacyMatte">
            <a:bevelT w="13500" h="13500" prst="angle"/>
            <a:bevelB w="13500" h="13500" prst="angle"/>
            <a:extrusionClr>
              <a:srgbClr val="0000FF"/>
            </a:extrusionClr>
            <a:contourClr>
              <a:srgbClr val="0000FF"/>
            </a:contourClr>
          </a:sp3d>
          <a:extLst>
            <a:ext uri="{91240B29-F687-4F45-9708-019B960494DF}">
              <a14:hiddenLine xmlns:a14="http://schemas.microsoft.com/office/drawing/2010/main" w="9525">
                <a:noFill/>
                <a:miter lim="800000"/>
                <a:headEnd/>
                <a:tailEnd/>
              </a14:hiddenLine>
            </a:ext>
          </a:extLst>
        </p:spPr>
        <p:txBody>
          <a:bodyPr>
            <a:spAutoFit/>
            <a:flatTx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4000" b="1">
                <a:solidFill>
                  <a:schemeClr val="bg1"/>
                </a:solidFill>
                <a:latin typeface="Times New Roman" panose="02020603050405020304" pitchFamily="18" charset="0"/>
              </a:rPr>
              <a:t>The boy</a:t>
            </a:r>
          </a:p>
        </p:txBody>
      </p:sp>
      <p:sp>
        <p:nvSpPr>
          <p:cNvPr id="57382" name="Text Box 6">
            <a:extLst>
              <a:ext uri="{FF2B5EF4-FFF2-40B4-BE49-F238E27FC236}">
                <a16:creationId xmlns:a16="http://schemas.microsoft.com/office/drawing/2014/main" id="{8A840F74-602E-42E9-9824-AD4E9D558B8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23850" y="4732338"/>
            <a:ext cx="1871663" cy="711200"/>
          </a:xfrm>
          <a:prstGeom prst="rect">
            <a:avLst/>
          </a:prstGeom>
          <a:solidFill>
            <a:srgbClr val="0000FF"/>
          </a:solidFill>
          <a:ln>
            <a:noFill/>
          </a:ln>
          <a:scene3d>
            <a:camera prst="legacyObliqueTopRight"/>
            <a:lightRig rig="legacyFlat3" dir="b"/>
          </a:scene3d>
          <a:sp3d extrusionH="430200" prstMaterial="legacyMatte">
            <a:bevelT w="13500" h="13500" prst="angle"/>
            <a:bevelB w="13500" h="13500" prst="angle"/>
            <a:extrusionClr>
              <a:srgbClr val="0000FF"/>
            </a:extrusionClr>
            <a:contourClr>
              <a:srgbClr val="0000FF"/>
            </a:contourClr>
          </a:sp3d>
          <a:extLst>
            <a:ext uri="{91240B29-F687-4F45-9708-019B960494DF}">
              <a14:hiddenLine xmlns:a14="http://schemas.microsoft.com/office/drawing/2010/main" w="9525">
                <a:noFill/>
                <a:miter lim="800000"/>
                <a:headEnd/>
                <a:tailEnd/>
              </a14:hiddenLine>
            </a:ext>
          </a:extLst>
        </p:spPr>
        <p:txBody>
          <a:bodyPr>
            <a:spAutoFit/>
            <a:flatTx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4000" b="1">
                <a:solidFill>
                  <a:schemeClr val="bg1"/>
                </a:solidFill>
                <a:latin typeface="Times New Roman" panose="02020603050405020304" pitchFamily="18" charset="0"/>
              </a:rPr>
              <a:t> They </a:t>
            </a:r>
          </a:p>
        </p:txBody>
      </p:sp>
      <p:sp>
        <p:nvSpPr>
          <p:cNvPr id="57383" name="Text Box 7">
            <a:extLst>
              <a:ext uri="{FF2B5EF4-FFF2-40B4-BE49-F238E27FC236}">
                <a16:creationId xmlns:a16="http://schemas.microsoft.com/office/drawing/2014/main" id="{E8E2787F-8F37-4648-88E7-385BF0E5870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47650" y="5646738"/>
            <a:ext cx="2163763" cy="711200"/>
          </a:xfrm>
          <a:prstGeom prst="rect">
            <a:avLst/>
          </a:prstGeom>
          <a:solidFill>
            <a:srgbClr val="0000FF"/>
          </a:solidFill>
          <a:ln>
            <a:noFill/>
          </a:ln>
          <a:scene3d>
            <a:camera prst="legacyObliqueTopRight"/>
            <a:lightRig rig="legacyFlat3" dir="b"/>
          </a:scene3d>
          <a:sp3d extrusionH="430200" prstMaterial="legacyMatte">
            <a:bevelT w="13500" h="13500" prst="angle"/>
            <a:bevelB w="13500" h="13500" prst="angle"/>
            <a:extrusionClr>
              <a:srgbClr val="0000FF"/>
            </a:extrusionClr>
            <a:contourClr>
              <a:srgbClr val="0000FF"/>
            </a:contourClr>
          </a:sp3d>
          <a:extLst>
            <a:ext uri="{91240B29-F687-4F45-9708-019B960494DF}">
              <a14:hiddenLine xmlns:a14="http://schemas.microsoft.com/office/drawing/2010/main" w="9525">
                <a:noFill/>
                <a:miter lim="800000"/>
                <a:headEnd/>
                <a:tailEnd/>
              </a14:hiddenLine>
            </a:ext>
          </a:extLst>
        </p:spPr>
        <p:txBody>
          <a:bodyPr>
            <a:spAutoFit/>
            <a:flatTx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4000" b="1">
                <a:solidFill>
                  <a:schemeClr val="bg1"/>
                </a:solidFill>
                <a:latin typeface="Times New Roman" panose="02020603050405020304" pitchFamily="18" charset="0"/>
              </a:rPr>
              <a:t>The girls</a:t>
            </a:r>
          </a:p>
        </p:txBody>
      </p:sp>
      <p:sp>
        <p:nvSpPr>
          <p:cNvPr id="57399" name="矩形 57398">
            <a:extLst>
              <a:ext uri="{FF2B5EF4-FFF2-40B4-BE49-F238E27FC236}">
                <a16:creationId xmlns:a16="http://schemas.microsoft.com/office/drawing/2014/main" id="{F595B2D4-18E2-4A97-9717-370EB2F065F6}"/>
              </a:ext>
            </a:extLst>
          </p:cNvPr>
          <p:cNvSpPr>
            <a:spLocks noChangeArrowheads="1"/>
          </p:cNvSpPr>
          <p:nvPr/>
        </p:nvSpPr>
        <p:spPr bwMode="auto">
          <a:xfrm>
            <a:off x="2411413" y="1125538"/>
            <a:ext cx="1655762" cy="719137"/>
          </a:xfrm>
          <a:prstGeom prst="rect">
            <a:avLst/>
          </a:prstGeom>
          <a:solidFill>
            <a:srgbClr val="FF33CC">
              <a:alpha val="96077"/>
            </a:srgbClr>
          </a:solidFill>
          <a:ln>
            <a:noFill/>
          </a:ln>
          <a:scene3d>
            <a:camera prst="legacyObliqueTopRight"/>
            <a:lightRig rig="legacyFlat3" dir="b"/>
          </a:scene3d>
          <a:sp3d extrusionH="430200" prstMaterial="legacyMatte">
            <a:bevelT w="13500" h="13500" prst="angle"/>
            <a:bevelB w="13500" h="13500" prst="angle"/>
            <a:extrusionClr>
              <a:srgbClr val="FF33CC"/>
            </a:extrusionClr>
            <a:contourClr>
              <a:srgbClr val="FF33CC"/>
            </a:contourClr>
          </a:sp3d>
          <a:extLst>
            <a:ext uri="{91240B29-F687-4F45-9708-019B960494DF}">
              <a14:hiddenLine xmlns:a14="http://schemas.microsoft.com/office/drawing/2010/main" w="9525">
                <a:noFill/>
                <a:miter lim="800000"/>
                <a:headEnd/>
                <a:tailEnd/>
              </a14:hiddenLine>
            </a:ext>
          </a:extLst>
        </p:spPr>
        <p:txBody>
          <a:bodyPr wrap="none" anchor="ctr">
            <a:flatTx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4000" b="1">
                <a:solidFill>
                  <a:schemeClr val="bg1"/>
                </a:solidFill>
              </a:rPr>
              <a:t> </a:t>
            </a:r>
            <a:r>
              <a:rPr lang="en-US" altLang="zh-CN" sz="4000" b="1">
                <a:solidFill>
                  <a:schemeClr val="bg1"/>
                </a:solidFill>
                <a:latin typeface="Times New Roman" panose="02020603050405020304" pitchFamily="18" charset="0"/>
              </a:rPr>
              <a:t>  am</a:t>
            </a:r>
          </a:p>
        </p:txBody>
      </p:sp>
      <p:sp>
        <p:nvSpPr>
          <p:cNvPr id="17416" name="矩形 57399">
            <a:extLst>
              <a:ext uri="{FF2B5EF4-FFF2-40B4-BE49-F238E27FC236}">
                <a16:creationId xmlns:a16="http://schemas.microsoft.com/office/drawing/2014/main" id="{86386D02-8EA1-46F9-A2C1-86B3B87B6CBA}"/>
              </a:ext>
            </a:extLst>
          </p:cNvPr>
          <p:cNvSpPr>
            <a:spLocks noChangeArrowheads="1"/>
          </p:cNvSpPr>
          <p:nvPr/>
        </p:nvSpPr>
        <p:spPr bwMode="auto">
          <a:xfrm>
            <a:off x="4067175" y="1125538"/>
            <a:ext cx="4249738" cy="719137"/>
          </a:xfrm>
          <a:prstGeom prst="rect">
            <a:avLst/>
          </a:prstGeom>
          <a:solidFill>
            <a:srgbClr val="FFFF00">
              <a:alpha val="96077"/>
            </a:srgbClr>
          </a:solidFill>
          <a:ln>
            <a:noFill/>
          </a:ln>
          <a:scene3d>
            <a:camera prst="legacyObliqueTopRight"/>
            <a:lightRig rig="legacyFlat3" dir="b"/>
          </a:scene3d>
          <a:sp3d extrusionH="430200" prstMaterial="legacyMatte">
            <a:bevelT w="13500" h="13500" prst="angle"/>
            <a:bevelB w="13500" h="13500" prst="angle"/>
            <a:extrusionClr>
              <a:srgbClr val="FFFF00"/>
            </a:extrusionClr>
            <a:contourClr>
              <a:srgbClr val="FFFF00"/>
            </a:contourClr>
          </a:sp3d>
          <a:extLst>
            <a:ext uri="{91240B29-F687-4F45-9708-019B960494DF}">
              <a14:hiddenLine xmlns:a14="http://schemas.microsoft.com/office/drawing/2010/main" w="9525">
                <a:noFill/>
                <a:miter lim="800000"/>
                <a:headEnd/>
                <a:tailEnd/>
              </a14:hiddenLine>
            </a:ext>
          </a:extLst>
        </p:spPr>
        <p:txBody>
          <a:bodyPr wrap="none" anchor="ctr">
            <a:flatTx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/>
            <a:r>
              <a:rPr lang="en-US" altLang="zh-CN" sz="4000" b="1">
                <a:solidFill>
                  <a:schemeClr val="accent2"/>
                </a:solidFill>
                <a:latin typeface="Times New Roman" panose="02020603050405020304" pitchFamily="18" charset="0"/>
              </a:rPr>
              <a:t>watching TV.</a:t>
            </a:r>
          </a:p>
        </p:txBody>
      </p:sp>
      <p:sp>
        <p:nvSpPr>
          <p:cNvPr id="57401" name="矩形 57400">
            <a:extLst>
              <a:ext uri="{FF2B5EF4-FFF2-40B4-BE49-F238E27FC236}">
                <a16:creationId xmlns:a16="http://schemas.microsoft.com/office/drawing/2014/main" id="{286320EE-C83C-4F43-989B-CCF12DC33035}"/>
              </a:ext>
            </a:extLst>
          </p:cNvPr>
          <p:cNvSpPr>
            <a:spLocks noChangeArrowheads="1"/>
          </p:cNvSpPr>
          <p:nvPr/>
        </p:nvSpPr>
        <p:spPr bwMode="auto">
          <a:xfrm>
            <a:off x="2268538" y="2060575"/>
            <a:ext cx="1655762" cy="719138"/>
          </a:xfrm>
          <a:prstGeom prst="rect">
            <a:avLst/>
          </a:prstGeom>
          <a:solidFill>
            <a:srgbClr val="FF33CC">
              <a:alpha val="96077"/>
            </a:srgbClr>
          </a:solidFill>
          <a:ln>
            <a:noFill/>
          </a:ln>
          <a:scene3d>
            <a:camera prst="legacyObliqueTopRight"/>
            <a:lightRig rig="legacyFlat3" dir="b"/>
          </a:scene3d>
          <a:sp3d extrusionH="430200" prstMaterial="legacyMatte">
            <a:bevelT w="13500" h="13500" prst="angle"/>
            <a:bevelB w="13500" h="13500" prst="angle"/>
            <a:extrusionClr>
              <a:srgbClr val="FF33CC"/>
            </a:extrusionClr>
            <a:contourClr>
              <a:srgbClr val="FF33CC"/>
            </a:contourClr>
          </a:sp3d>
          <a:extLst>
            <a:ext uri="{91240B29-F687-4F45-9708-019B960494DF}">
              <a14:hiddenLine xmlns:a14="http://schemas.microsoft.com/office/drawing/2010/main" w="9525">
                <a:noFill/>
                <a:miter lim="800000"/>
                <a:headEnd/>
                <a:tailEnd/>
              </a14:hiddenLine>
            </a:ext>
          </a:extLst>
        </p:spPr>
        <p:txBody>
          <a:bodyPr wrap="none" anchor="ctr">
            <a:flatTx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4000" b="1">
                <a:solidFill>
                  <a:schemeClr val="bg1"/>
                </a:solidFill>
              </a:rPr>
              <a:t> </a:t>
            </a:r>
            <a:r>
              <a:rPr lang="en-US" altLang="zh-CN" sz="4000" b="1">
                <a:solidFill>
                  <a:schemeClr val="bg1"/>
                </a:solidFill>
                <a:latin typeface="Times New Roman" panose="02020603050405020304" pitchFamily="18" charset="0"/>
              </a:rPr>
              <a:t>   is</a:t>
            </a:r>
          </a:p>
        </p:txBody>
      </p:sp>
      <p:sp>
        <p:nvSpPr>
          <p:cNvPr id="57402" name="矩形 57401">
            <a:extLst>
              <a:ext uri="{FF2B5EF4-FFF2-40B4-BE49-F238E27FC236}">
                <a16:creationId xmlns:a16="http://schemas.microsoft.com/office/drawing/2014/main" id="{86C01C14-6F75-41A6-B792-E2C1BE137D00}"/>
              </a:ext>
            </a:extLst>
          </p:cNvPr>
          <p:cNvSpPr>
            <a:spLocks noChangeArrowheads="1"/>
          </p:cNvSpPr>
          <p:nvPr/>
        </p:nvSpPr>
        <p:spPr bwMode="auto">
          <a:xfrm>
            <a:off x="2195513" y="2924175"/>
            <a:ext cx="1655762" cy="719138"/>
          </a:xfrm>
          <a:prstGeom prst="rect">
            <a:avLst/>
          </a:prstGeom>
          <a:solidFill>
            <a:srgbClr val="FF33CC">
              <a:alpha val="96077"/>
            </a:srgbClr>
          </a:solidFill>
          <a:ln>
            <a:noFill/>
          </a:ln>
          <a:scene3d>
            <a:camera prst="legacyObliqueTopRight"/>
            <a:lightRig rig="legacyFlat3" dir="b"/>
          </a:scene3d>
          <a:sp3d extrusionH="430200" prstMaterial="legacyMatte">
            <a:bevelT w="13500" h="13500" prst="angle"/>
            <a:bevelB w="13500" h="13500" prst="angle"/>
            <a:extrusionClr>
              <a:srgbClr val="FF33CC"/>
            </a:extrusionClr>
            <a:contourClr>
              <a:srgbClr val="FF33CC"/>
            </a:contourClr>
          </a:sp3d>
          <a:extLst>
            <a:ext uri="{91240B29-F687-4F45-9708-019B960494DF}">
              <a14:hiddenLine xmlns:a14="http://schemas.microsoft.com/office/drawing/2010/main" w="9525">
                <a:noFill/>
                <a:miter lim="800000"/>
                <a:headEnd/>
                <a:tailEnd/>
              </a14:hiddenLine>
            </a:ext>
          </a:extLst>
        </p:spPr>
        <p:txBody>
          <a:bodyPr wrap="none" anchor="ctr">
            <a:flatTx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4000" b="1">
                <a:solidFill>
                  <a:schemeClr val="bg1"/>
                </a:solidFill>
              </a:rPr>
              <a:t> </a:t>
            </a:r>
            <a:r>
              <a:rPr lang="en-US" altLang="zh-CN" sz="4000" b="1">
                <a:solidFill>
                  <a:schemeClr val="bg1"/>
                </a:solidFill>
                <a:latin typeface="Times New Roman" panose="02020603050405020304" pitchFamily="18" charset="0"/>
              </a:rPr>
              <a:t>   is</a:t>
            </a:r>
          </a:p>
        </p:txBody>
      </p:sp>
      <p:sp>
        <p:nvSpPr>
          <p:cNvPr id="57403" name="矩形 57402">
            <a:extLst>
              <a:ext uri="{FF2B5EF4-FFF2-40B4-BE49-F238E27FC236}">
                <a16:creationId xmlns:a16="http://schemas.microsoft.com/office/drawing/2014/main" id="{83AD884A-0906-43C0-85EA-D4BC68D78793}"/>
              </a:ext>
            </a:extLst>
          </p:cNvPr>
          <p:cNvSpPr>
            <a:spLocks noChangeArrowheads="1"/>
          </p:cNvSpPr>
          <p:nvPr/>
        </p:nvSpPr>
        <p:spPr bwMode="auto">
          <a:xfrm>
            <a:off x="2339975" y="3789363"/>
            <a:ext cx="1655763" cy="719137"/>
          </a:xfrm>
          <a:prstGeom prst="rect">
            <a:avLst/>
          </a:prstGeom>
          <a:solidFill>
            <a:srgbClr val="FF33CC">
              <a:alpha val="96077"/>
            </a:srgbClr>
          </a:solidFill>
          <a:ln>
            <a:noFill/>
          </a:ln>
          <a:scene3d>
            <a:camera prst="legacyObliqueTopRight"/>
            <a:lightRig rig="legacyFlat3" dir="b"/>
          </a:scene3d>
          <a:sp3d extrusionH="430200" prstMaterial="legacyMatte">
            <a:bevelT w="13500" h="13500" prst="angle"/>
            <a:bevelB w="13500" h="13500" prst="angle"/>
            <a:extrusionClr>
              <a:srgbClr val="FF33CC"/>
            </a:extrusionClr>
            <a:contourClr>
              <a:srgbClr val="FF33CC"/>
            </a:contourClr>
          </a:sp3d>
          <a:extLst>
            <a:ext uri="{91240B29-F687-4F45-9708-019B960494DF}">
              <a14:hiddenLine xmlns:a14="http://schemas.microsoft.com/office/drawing/2010/main" w="9525">
                <a:noFill/>
                <a:miter lim="800000"/>
                <a:headEnd/>
                <a:tailEnd/>
              </a14:hiddenLine>
            </a:ext>
          </a:extLst>
        </p:spPr>
        <p:txBody>
          <a:bodyPr wrap="none" anchor="ctr">
            <a:flatTx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4000" b="1">
                <a:solidFill>
                  <a:schemeClr val="bg1"/>
                </a:solidFill>
              </a:rPr>
              <a:t> </a:t>
            </a:r>
            <a:r>
              <a:rPr lang="en-US" altLang="zh-CN" sz="4000" b="1">
                <a:solidFill>
                  <a:schemeClr val="bg1"/>
                </a:solidFill>
                <a:latin typeface="Times New Roman" panose="02020603050405020304" pitchFamily="18" charset="0"/>
              </a:rPr>
              <a:t>  is</a:t>
            </a:r>
          </a:p>
        </p:txBody>
      </p:sp>
      <p:sp>
        <p:nvSpPr>
          <p:cNvPr id="57404" name="矩形 57403">
            <a:extLst>
              <a:ext uri="{FF2B5EF4-FFF2-40B4-BE49-F238E27FC236}">
                <a16:creationId xmlns:a16="http://schemas.microsoft.com/office/drawing/2014/main" id="{AF31564F-5468-44BD-9464-39D046F59172}"/>
              </a:ext>
            </a:extLst>
          </p:cNvPr>
          <p:cNvSpPr>
            <a:spLocks noChangeArrowheads="1"/>
          </p:cNvSpPr>
          <p:nvPr/>
        </p:nvSpPr>
        <p:spPr bwMode="auto">
          <a:xfrm>
            <a:off x="2195513" y="4724400"/>
            <a:ext cx="1655762" cy="719138"/>
          </a:xfrm>
          <a:prstGeom prst="rect">
            <a:avLst/>
          </a:prstGeom>
          <a:solidFill>
            <a:srgbClr val="FF33CC">
              <a:alpha val="96077"/>
            </a:srgbClr>
          </a:solidFill>
          <a:ln>
            <a:noFill/>
          </a:ln>
          <a:scene3d>
            <a:camera prst="legacyObliqueTopRight"/>
            <a:lightRig rig="legacyFlat3" dir="b"/>
          </a:scene3d>
          <a:sp3d extrusionH="430200" prstMaterial="legacyMatte">
            <a:bevelT w="13500" h="13500" prst="angle"/>
            <a:bevelB w="13500" h="13500" prst="angle"/>
            <a:extrusionClr>
              <a:srgbClr val="FF33CC"/>
            </a:extrusionClr>
            <a:contourClr>
              <a:srgbClr val="FF33CC"/>
            </a:contourClr>
          </a:sp3d>
          <a:extLst>
            <a:ext uri="{91240B29-F687-4F45-9708-019B960494DF}">
              <a14:hiddenLine xmlns:a14="http://schemas.microsoft.com/office/drawing/2010/main" w="9525">
                <a:noFill/>
                <a:miter lim="800000"/>
                <a:headEnd/>
                <a:tailEnd/>
              </a14:hiddenLine>
            </a:ext>
          </a:extLst>
        </p:spPr>
        <p:txBody>
          <a:bodyPr wrap="none" anchor="ctr">
            <a:flatTx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4000" b="1">
                <a:solidFill>
                  <a:schemeClr val="bg1"/>
                </a:solidFill>
              </a:rPr>
              <a:t> </a:t>
            </a:r>
            <a:r>
              <a:rPr lang="en-US" altLang="zh-CN" sz="4000" b="1">
                <a:solidFill>
                  <a:schemeClr val="bg1"/>
                </a:solidFill>
                <a:latin typeface="Times New Roman" panose="02020603050405020304" pitchFamily="18" charset="0"/>
              </a:rPr>
              <a:t>are</a:t>
            </a:r>
          </a:p>
        </p:txBody>
      </p:sp>
      <p:sp>
        <p:nvSpPr>
          <p:cNvPr id="57405" name="矩形 57404">
            <a:extLst>
              <a:ext uri="{FF2B5EF4-FFF2-40B4-BE49-F238E27FC236}">
                <a16:creationId xmlns:a16="http://schemas.microsoft.com/office/drawing/2014/main" id="{845900B8-D243-4A07-93A7-771268A1D2E8}"/>
              </a:ext>
            </a:extLst>
          </p:cNvPr>
          <p:cNvSpPr>
            <a:spLocks noChangeArrowheads="1"/>
          </p:cNvSpPr>
          <p:nvPr/>
        </p:nvSpPr>
        <p:spPr bwMode="auto">
          <a:xfrm>
            <a:off x="2411413" y="5661025"/>
            <a:ext cx="1655762" cy="719138"/>
          </a:xfrm>
          <a:prstGeom prst="rect">
            <a:avLst/>
          </a:prstGeom>
          <a:solidFill>
            <a:srgbClr val="FF33CC">
              <a:alpha val="96077"/>
            </a:srgbClr>
          </a:solidFill>
          <a:ln>
            <a:noFill/>
          </a:ln>
          <a:scene3d>
            <a:camera prst="legacyObliqueTopRight"/>
            <a:lightRig rig="legacyFlat3" dir="b"/>
          </a:scene3d>
          <a:sp3d extrusionH="430200" prstMaterial="legacyMatte">
            <a:bevelT w="13500" h="13500" prst="angle"/>
            <a:bevelB w="13500" h="13500" prst="angle"/>
            <a:extrusionClr>
              <a:srgbClr val="FF33CC"/>
            </a:extrusionClr>
            <a:contourClr>
              <a:srgbClr val="FF33CC"/>
            </a:contourClr>
          </a:sp3d>
          <a:extLst>
            <a:ext uri="{91240B29-F687-4F45-9708-019B960494DF}">
              <a14:hiddenLine xmlns:a14="http://schemas.microsoft.com/office/drawing/2010/main" w="9525">
                <a:noFill/>
                <a:miter lim="800000"/>
                <a:headEnd/>
                <a:tailEnd/>
              </a14:hiddenLine>
            </a:ext>
          </a:extLst>
        </p:spPr>
        <p:txBody>
          <a:bodyPr wrap="none" anchor="ctr">
            <a:flatTx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4000" b="1">
                <a:solidFill>
                  <a:schemeClr val="bg1"/>
                </a:solidFill>
              </a:rPr>
              <a:t> </a:t>
            </a:r>
            <a:r>
              <a:rPr lang="en-US" altLang="zh-CN" sz="4000" b="1">
                <a:solidFill>
                  <a:schemeClr val="bg1"/>
                </a:solidFill>
                <a:latin typeface="Times New Roman" panose="02020603050405020304" pitchFamily="18" charset="0"/>
              </a:rPr>
              <a:t>are</a:t>
            </a:r>
          </a:p>
        </p:txBody>
      </p:sp>
      <p:sp>
        <p:nvSpPr>
          <p:cNvPr id="17422" name="矩形 57405">
            <a:extLst>
              <a:ext uri="{FF2B5EF4-FFF2-40B4-BE49-F238E27FC236}">
                <a16:creationId xmlns:a16="http://schemas.microsoft.com/office/drawing/2014/main" id="{F00BEA67-C8E6-4D7D-891A-1430A01CB1D7}"/>
              </a:ext>
            </a:extLst>
          </p:cNvPr>
          <p:cNvSpPr>
            <a:spLocks noChangeArrowheads="1"/>
          </p:cNvSpPr>
          <p:nvPr/>
        </p:nvSpPr>
        <p:spPr bwMode="auto">
          <a:xfrm>
            <a:off x="3995738" y="2060575"/>
            <a:ext cx="4392612" cy="719138"/>
          </a:xfrm>
          <a:prstGeom prst="rect">
            <a:avLst/>
          </a:prstGeom>
          <a:solidFill>
            <a:srgbClr val="FFFF00">
              <a:alpha val="96077"/>
            </a:srgbClr>
          </a:solidFill>
          <a:ln>
            <a:noFill/>
          </a:ln>
          <a:scene3d>
            <a:camera prst="legacyObliqueTopRight"/>
            <a:lightRig rig="legacyFlat3" dir="b"/>
          </a:scene3d>
          <a:sp3d extrusionH="430200" prstMaterial="legacyMatte">
            <a:bevelT w="13500" h="13500" prst="angle"/>
            <a:bevelB w="13500" h="13500" prst="angle"/>
            <a:extrusionClr>
              <a:srgbClr val="FFFF00"/>
            </a:extrusionClr>
            <a:contourClr>
              <a:srgbClr val="FFFF00"/>
            </a:contourClr>
          </a:sp3d>
          <a:extLst>
            <a:ext uri="{91240B29-F687-4F45-9708-019B960494DF}">
              <a14:hiddenLine xmlns:a14="http://schemas.microsoft.com/office/drawing/2010/main" w="9525">
                <a:noFill/>
                <a:miter lim="800000"/>
                <a:headEnd/>
                <a:tailEnd/>
              </a14:hiddenLine>
            </a:ext>
          </a:extLst>
        </p:spPr>
        <p:txBody>
          <a:bodyPr wrap="none" anchor="ctr">
            <a:flatTx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/>
            <a:r>
              <a:rPr lang="en-US" altLang="zh-CN" sz="4000" b="1">
                <a:solidFill>
                  <a:schemeClr val="accent2"/>
                </a:solidFill>
                <a:latin typeface="Times New Roman" panose="02020603050405020304" pitchFamily="18" charset="0"/>
              </a:rPr>
              <a:t>doing homework.</a:t>
            </a:r>
          </a:p>
        </p:txBody>
      </p:sp>
      <p:sp>
        <p:nvSpPr>
          <p:cNvPr id="17423" name="矩形 57406">
            <a:extLst>
              <a:ext uri="{FF2B5EF4-FFF2-40B4-BE49-F238E27FC236}">
                <a16:creationId xmlns:a16="http://schemas.microsoft.com/office/drawing/2014/main" id="{288BF231-D25C-47E2-B3D3-443BD07F15C7}"/>
              </a:ext>
            </a:extLst>
          </p:cNvPr>
          <p:cNvSpPr>
            <a:spLocks noChangeArrowheads="1"/>
          </p:cNvSpPr>
          <p:nvPr/>
        </p:nvSpPr>
        <p:spPr bwMode="auto">
          <a:xfrm>
            <a:off x="3924300" y="2924175"/>
            <a:ext cx="4032250" cy="719138"/>
          </a:xfrm>
          <a:prstGeom prst="rect">
            <a:avLst/>
          </a:prstGeom>
          <a:solidFill>
            <a:srgbClr val="FFFF00">
              <a:alpha val="96077"/>
            </a:srgbClr>
          </a:solidFill>
          <a:ln>
            <a:noFill/>
          </a:ln>
          <a:scene3d>
            <a:camera prst="legacyObliqueTopRight"/>
            <a:lightRig rig="legacyFlat3" dir="b"/>
          </a:scene3d>
          <a:sp3d extrusionH="430200" prstMaterial="legacyMatte">
            <a:bevelT w="13500" h="13500" prst="angle"/>
            <a:bevelB w="13500" h="13500" prst="angle"/>
            <a:extrusionClr>
              <a:srgbClr val="FFFF00"/>
            </a:extrusionClr>
            <a:contourClr>
              <a:srgbClr val="FFFF00"/>
            </a:contourClr>
          </a:sp3d>
          <a:extLst>
            <a:ext uri="{91240B29-F687-4F45-9708-019B960494DF}">
              <a14:hiddenLine xmlns:a14="http://schemas.microsoft.com/office/drawing/2010/main" w="9525">
                <a:noFill/>
                <a:miter lim="800000"/>
                <a:headEnd/>
                <a:tailEnd/>
              </a14:hiddenLine>
            </a:ext>
          </a:extLst>
        </p:spPr>
        <p:txBody>
          <a:bodyPr wrap="none" anchor="ctr">
            <a:flatTx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/>
            <a:r>
              <a:rPr lang="en-US" altLang="zh-CN" sz="4000" b="1">
                <a:solidFill>
                  <a:schemeClr val="accent2"/>
                </a:solidFill>
                <a:latin typeface="Times New Roman" panose="02020603050405020304" pitchFamily="18" charset="0"/>
              </a:rPr>
              <a:t>reading books.</a:t>
            </a:r>
          </a:p>
        </p:txBody>
      </p:sp>
      <p:sp>
        <p:nvSpPr>
          <p:cNvPr id="17424" name="矩形 57407">
            <a:extLst>
              <a:ext uri="{FF2B5EF4-FFF2-40B4-BE49-F238E27FC236}">
                <a16:creationId xmlns:a16="http://schemas.microsoft.com/office/drawing/2014/main" id="{F231DE2C-643B-4C9C-A4D0-DEC2365C0FAD}"/>
              </a:ext>
            </a:extLst>
          </p:cNvPr>
          <p:cNvSpPr>
            <a:spLocks noChangeArrowheads="1"/>
          </p:cNvSpPr>
          <p:nvPr/>
        </p:nvSpPr>
        <p:spPr bwMode="auto">
          <a:xfrm>
            <a:off x="3995738" y="3789363"/>
            <a:ext cx="4032250" cy="719137"/>
          </a:xfrm>
          <a:prstGeom prst="rect">
            <a:avLst/>
          </a:prstGeom>
          <a:solidFill>
            <a:srgbClr val="FFFF00">
              <a:alpha val="96077"/>
            </a:srgbClr>
          </a:solidFill>
          <a:ln>
            <a:noFill/>
          </a:ln>
          <a:scene3d>
            <a:camera prst="legacyObliqueTopRight"/>
            <a:lightRig rig="legacyFlat3" dir="b"/>
          </a:scene3d>
          <a:sp3d extrusionH="430200" prstMaterial="legacyMatte">
            <a:bevelT w="13500" h="13500" prst="angle"/>
            <a:bevelB w="13500" h="13500" prst="angle"/>
            <a:extrusionClr>
              <a:srgbClr val="FFFF00"/>
            </a:extrusionClr>
            <a:contourClr>
              <a:srgbClr val="FFFF00"/>
            </a:contourClr>
          </a:sp3d>
          <a:extLst>
            <a:ext uri="{91240B29-F687-4F45-9708-019B960494DF}">
              <a14:hiddenLine xmlns:a14="http://schemas.microsoft.com/office/drawing/2010/main" w="9525">
                <a:noFill/>
                <a:miter lim="800000"/>
                <a:headEnd/>
                <a:tailEnd/>
              </a14:hiddenLine>
            </a:ext>
          </a:extLst>
        </p:spPr>
        <p:txBody>
          <a:bodyPr wrap="none" anchor="ctr">
            <a:flatTx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/>
            <a:r>
              <a:rPr lang="en-US" altLang="zh-CN" sz="4000" b="1">
                <a:solidFill>
                  <a:schemeClr val="accent2"/>
                </a:solidFill>
                <a:latin typeface="Times New Roman" panose="02020603050405020304" pitchFamily="18" charset="0"/>
              </a:rPr>
              <a:t>doing exercise.</a:t>
            </a:r>
          </a:p>
        </p:txBody>
      </p:sp>
      <p:sp>
        <p:nvSpPr>
          <p:cNvPr id="17425" name="矩形 57408">
            <a:extLst>
              <a:ext uri="{FF2B5EF4-FFF2-40B4-BE49-F238E27FC236}">
                <a16:creationId xmlns:a16="http://schemas.microsoft.com/office/drawing/2014/main" id="{8CA5EE68-8833-46CC-BBD5-8765849E8EDA}"/>
              </a:ext>
            </a:extLst>
          </p:cNvPr>
          <p:cNvSpPr>
            <a:spLocks noChangeArrowheads="1"/>
          </p:cNvSpPr>
          <p:nvPr/>
        </p:nvSpPr>
        <p:spPr bwMode="auto">
          <a:xfrm>
            <a:off x="3851275" y="4724400"/>
            <a:ext cx="4465638" cy="719138"/>
          </a:xfrm>
          <a:prstGeom prst="rect">
            <a:avLst/>
          </a:prstGeom>
          <a:solidFill>
            <a:srgbClr val="FFFF00">
              <a:alpha val="96077"/>
            </a:srgbClr>
          </a:solidFill>
          <a:ln>
            <a:noFill/>
          </a:ln>
          <a:scene3d>
            <a:camera prst="legacyObliqueTopRight"/>
            <a:lightRig rig="legacyFlat3" dir="b"/>
          </a:scene3d>
          <a:sp3d extrusionH="430200" prstMaterial="legacyMatte">
            <a:bevelT w="13500" h="13500" prst="angle"/>
            <a:bevelB w="13500" h="13500" prst="angle"/>
            <a:extrusionClr>
              <a:srgbClr val="FFFF00"/>
            </a:extrusionClr>
            <a:contourClr>
              <a:srgbClr val="FFFF00"/>
            </a:contourClr>
          </a:sp3d>
          <a:extLst>
            <a:ext uri="{91240B29-F687-4F45-9708-019B960494DF}">
              <a14:hiddenLine xmlns:a14="http://schemas.microsoft.com/office/drawing/2010/main" w="9525">
                <a:noFill/>
                <a:miter lim="800000"/>
                <a:headEnd/>
                <a:tailEnd/>
              </a14:hiddenLine>
            </a:ext>
          </a:extLst>
        </p:spPr>
        <p:txBody>
          <a:bodyPr wrap="none" anchor="ctr">
            <a:flatTx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/>
            <a:r>
              <a:rPr lang="en-US" altLang="zh-CN" sz="4000" b="1">
                <a:solidFill>
                  <a:schemeClr val="accent2"/>
                </a:solidFill>
                <a:latin typeface="Times New Roman" panose="02020603050405020304" pitchFamily="18" charset="0"/>
              </a:rPr>
              <a:t> washing the dishes.</a:t>
            </a:r>
          </a:p>
        </p:txBody>
      </p:sp>
      <p:sp>
        <p:nvSpPr>
          <p:cNvPr id="17426" name="矩形 57409">
            <a:extLst>
              <a:ext uri="{FF2B5EF4-FFF2-40B4-BE49-F238E27FC236}">
                <a16:creationId xmlns:a16="http://schemas.microsoft.com/office/drawing/2014/main" id="{F7843CCC-3230-4A94-ADEF-41A5938D339F}"/>
              </a:ext>
            </a:extLst>
          </p:cNvPr>
          <p:cNvSpPr>
            <a:spLocks noChangeArrowheads="1"/>
          </p:cNvSpPr>
          <p:nvPr/>
        </p:nvSpPr>
        <p:spPr bwMode="auto">
          <a:xfrm>
            <a:off x="4067175" y="5661025"/>
            <a:ext cx="4321175" cy="719138"/>
          </a:xfrm>
          <a:prstGeom prst="rect">
            <a:avLst/>
          </a:prstGeom>
          <a:solidFill>
            <a:srgbClr val="FFFF00">
              <a:alpha val="96077"/>
            </a:srgbClr>
          </a:solidFill>
          <a:ln>
            <a:noFill/>
          </a:ln>
          <a:scene3d>
            <a:camera prst="legacyObliqueTopRight"/>
            <a:lightRig rig="legacyFlat3" dir="b"/>
          </a:scene3d>
          <a:sp3d extrusionH="430200" prstMaterial="legacyMatte">
            <a:bevelT w="13500" h="13500" prst="angle"/>
            <a:bevelB w="13500" h="13500" prst="angle"/>
            <a:extrusionClr>
              <a:srgbClr val="FFFF00"/>
            </a:extrusionClr>
            <a:contourClr>
              <a:srgbClr val="FFFF00"/>
            </a:contourClr>
          </a:sp3d>
          <a:extLst>
            <a:ext uri="{91240B29-F687-4F45-9708-019B960494DF}">
              <a14:hiddenLine xmlns:a14="http://schemas.microsoft.com/office/drawing/2010/main" w="9525">
                <a:noFill/>
                <a:miter lim="800000"/>
                <a:headEnd/>
                <a:tailEnd/>
              </a14:hiddenLine>
            </a:ext>
          </a:extLst>
        </p:spPr>
        <p:txBody>
          <a:bodyPr wrap="none" anchor="ctr">
            <a:flatTx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/>
            <a:r>
              <a:rPr lang="en-US" altLang="zh-CN" sz="4000" b="1">
                <a:solidFill>
                  <a:schemeClr val="accent2"/>
                </a:solidFill>
                <a:latin typeface="Times New Roman" panose="02020603050405020304" pitchFamily="18" charset="0"/>
              </a:rPr>
              <a:t>cleaning the room.</a:t>
            </a:r>
          </a:p>
        </p:txBody>
      </p:sp>
      <p:sp>
        <p:nvSpPr>
          <p:cNvPr id="57411" name="文本框 57410">
            <a:extLst>
              <a:ext uri="{FF2B5EF4-FFF2-40B4-BE49-F238E27FC236}">
                <a16:creationId xmlns:a16="http://schemas.microsoft.com/office/drawing/2014/main" id="{DBFBE2C2-DEB7-42B9-80E6-2EFC093CFE5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596188" y="1125538"/>
            <a:ext cx="576262" cy="701675"/>
          </a:xfrm>
          <a:prstGeom prst="rect">
            <a:avLst/>
          </a:prstGeom>
          <a:solidFill>
            <a:srgbClr val="FF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4000" b="1">
                <a:latin typeface="Times New Roman" panose="02020603050405020304" pitchFamily="18" charset="0"/>
              </a:rPr>
              <a:t>?</a:t>
            </a:r>
          </a:p>
        </p:txBody>
      </p:sp>
      <p:sp>
        <p:nvSpPr>
          <p:cNvPr id="57412" name="文本框 57411">
            <a:extLst>
              <a:ext uri="{FF2B5EF4-FFF2-40B4-BE49-F238E27FC236}">
                <a16:creationId xmlns:a16="http://schemas.microsoft.com/office/drawing/2014/main" id="{C4BC230A-52B9-4B41-863B-93BC400BB50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956550" y="2060575"/>
            <a:ext cx="504825" cy="701675"/>
          </a:xfrm>
          <a:prstGeom prst="rect">
            <a:avLst/>
          </a:prstGeom>
          <a:solidFill>
            <a:srgbClr val="FF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4000" b="1">
                <a:latin typeface="Times New Roman" panose="02020603050405020304" pitchFamily="18" charset="0"/>
              </a:rPr>
              <a:t>?</a:t>
            </a:r>
          </a:p>
        </p:txBody>
      </p:sp>
      <p:sp>
        <p:nvSpPr>
          <p:cNvPr id="57413" name="文本框 57412">
            <a:extLst>
              <a:ext uri="{FF2B5EF4-FFF2-40B4-BE49-F238E27FC236}">
                <a16:creationId xmlns:a16="http://schemas.microsoft.com/office/drawing/2014/main" id="{64B473B4-9FE3-4601-A8EA-BEAEB5F1BF5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380288" y="2924175"/>
            <a:ext cx="576262" cy="701675"/>
          </a:xfrm>
          <a:prstGeom prst="rect">
            <a:avLst/>
          </a:prstGeom>
          <a:solidFill>
            <a:srgbClr val="FF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4000" b="1">
                <a:latin typeface="Times New Roman" panose="02020603050405020304" pitchFamily="18" charset="0"/>
              </a:rPr>
              <a:t>?</a:t>
            </a:r>
          </a:p>
        </p:txBody>
      </p:sp>
      <p:sp>
        <p:nvSpPr>
          <p:cNvPr id="57414" name="文本框 57413">
            <a:extLst>
              <a:ext uri="{FF2B5EF4-FFF2-40B4-BE49-F238E27FC236}">
                <a16:creationId xmlns:a16="http://schemas.microsoft.com/office/drawing/2014/main" id="{EF89DF47-4211-4A10-A2EE-14D29A6FDCB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524750" y="3860800"/>
            <a:ext cx="503238" cy="701675"/>
          </a:xfrm>
          <a:prstGeom prst="rect">
            <a:avLst/>
          </a:prstGeom>
          <a:solidFill>
            <a:srgbClr val="FF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4000" b="1">
                <a:latin typeface="Times New Roman" panose="02020603050405020304" pitchFamily="18" charset="0"/>
              </a:rPr>
              <a:t>?</a:t>
            </a:r>
          </a:p>
        </p:txBody>
      </p:sp>
      <p:sp>
        <p:nvSpPr>
          <p:cNvPr id="57415" name="文本框 57414">
            <a:extLst>
              <a:ext uri="{FF2B5EF4-FFF2-40B4-BE49-F238E27FC236}">
                <a16:creationId xmlns:a16="http://schemas.microsoft.com/office/drawing/2014/main" id="{4D0DF08B-A5D6-48EA-918F-EC628532896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027988" y="4724400"/>
            <a:ext cx="576262" cy="701675"/>
          </a:xfrm>
          <a:prstGeom prst="rect">
            <a:avLst/>
          </a:prstGeom>
          <a:solidFill>
            <a:srgbClr val="FF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4000" b="1">
                <a:latin typeface="Times New Roman" panose="02020603050405020304" pitchFamily="18" charset="0"/>
              </a:rPr>
              <a:t>?</a:t>
            </a:r>
          </a:p>
        </p:txBody>
      </p:sp>
      <p:sp>
        <p:nvSpPr>
          <p:cNvPr id="57416" name="文本框 57415">
            <a:extLst>
              <a:ext uri="{FF2B5EF4-FFF2-40B4-BE49-F238E27FC236}">
                <a16:creationId xmlns:a16="http://schemas.microsoft.com/office/drawing/2014/main" id="{DB8E789B-4BB3-4C8B-A0E3-6223E938AC9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101013" y="5661025"/>
            <a:ext cx="574675" cy="701675"/>
          </a:xfrm>
          <a:prstGeom prst="rect">
            <a:avLst/>
          </a:prstGeom>
          <a:solidFill>
            <a:srgbClr val="FF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4000" b="1">
                <a:latin typeface="Times New Roman" panose="02020603050405020304" pitchFamily="18" charset="0"/>
              </a:rPr>
              <a:t>?</a:t>
            </a:r>
          </a:p>
        </p:txBody>
      </p:sp>
      <p:sp>
        <p:nvSpPr>
          <p:cNvPr id="17433" name="矩形 57416">
            <a:extLst>
              <a:ext uri="{FF2B5EF4-FFF2-40B4-BE49-F238E27FC236}">
                <a16:creationId xmlns:a16="http://schemas.microsoft.com/office/drawing/2014/main" id="{E59ACEB5-9352-460D-9F6F-6B311D8403A4}"/>
              </a:ext>
            </a:extLst>
          </p:cNvPr>
          <p:cNvSpPr>
            <a:spLocks noChangeArrowheads="1"/>
          </p:cNvSpPr>
          <p:nvPr/>
        </p:nvSpPr>
        <p:spPr bwMode="auto">
          <a:xfrm>
            <a:off x="250825" y="84138"/>
            <a:ext cx="8642350" cy="738187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/>
            <a:r>
              <a:rPr lang="zh-CN" altLang="en-US" sz="4000" b="1">
                <a:solidFill>
                  <a:srgbClr val="0000CC"/>
                </a:solidFill>
                <a:ea typeface="黑体" panose="02010609060101010101" pitchFamily="49" charset="-122"/>
              </a:rPr>
              <a:t>请找找规律：</a:t>
            </a:r>
            <a:r>
              <a:rPr lang="zh-CN" altLang="en-US" sz="3200" b="1">
                <a:solidFill>
                  <a:srgbClr val="6600FF"/>
                </a:solidFill>
                <a:ea typeface="黑体" panose="02010609060101010101" pitchFamily="49" charset="-122"/>
              </a:rPr>
              <a:t>怎样变</a:t>
            </a:r>
            <a:r>
              <a:rPr lang="zh-CN" altLang="en-US" sz="3200" b="1" u="sng">
                <a:solidFill>
                  <a:srgbClr val="6600FF"/>
                </a:solidFill>
                <a:ea typeface="黑体" panose="02010609060101010101" pitchFamily="49" charset="-122"/>
              </a:rPr>
              <a:t>否定句</a:t>
            </a:r>
            <a:r>
              <a:rPr lang="zh-CN" altLang="en-US" sz="3200" b="1">
                <a:solidFill>
                  <a:srgbClr val="6600FF"/>
                </a:solidFill>
                <a:ea typeface="黑体" panose="02010609060101010101" pitchFamily="49" charset="-122"/>
              </a:rPr>
              <a:t>和</a:t>
            </a:r>
            <a:r>
              <a:rPr lang="zh-CN" altLang="en-US" sz="3200" b="1" u="sng">
                <a:solidFill>
                  <a:srgbClr val="6600FF"/>
                </a:solidFill>
                <a:ea typeface="黑体" panose="02010609060101010101" pitchFamily="49" charset="-122"/>
              </a:rPr>
              <a:t>一般疑问句</a:t>
            </a:r>
            <a:r>
              <a:rPr lang="zh-CN" altLang="en-US" sz="3200" b="1">
                <a:solidFill>
                  <a:srgbClr val="6600FF"/>
                </a:solidFill>
                <a:ea typeface="黑体" panose="02010609060101010101" pitchFamily="49" charset="-122"/>
              </a:rPr>
              <a:t>？</a:t>
            </a:r>
          </a:p>
        </p:txBody>
      </p:sp>
      <p:sp>
        <p:nvSpPr>
          <p:cNvPr id="57418" name="文本框 57417">
            <a:extLst>
              <a:ext uri="{FF2B5EF4-FFF2-40B4-BE49-F238E27FC236}">
                <a16:creationId xmlns:a16="http://schemas.microsoft.com/office/drawing/2014/main" id="{96CFB0C2-53F0-4D0B-9894-893E97020A3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708400" y="1125538"/>
            <a:ext cx="1008063" cy="701675"/>
          </a:xfrm>
          <a:prstGeom prst="rect">
            <a:avLst/>
          </a:prstGeom>
          <a:solidFill>
            <a:srgbClr val="00FF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4000" b="1"/>
              <a:t>not</a:t>
            </a:r>
            <a:endParaRPr lang="en-US" altLang="zh-CN" sz="4000" b="1">
              <a:latin typeface="Times New Roman" panose="02020603050405020304" pitchFamily="18" charset="0"/>
            </a:endParaRPr>
          </a:p>
        </p:txBody>
      </p:sp>
      <p:sp>
        <p:nvSpPr>
          <p:cNvPr id="57419" name="文本框 57418">
            <a:extLst>
              <a:ext uri="{FF2B5EF4-FFF2-40B4-BE49-F238E27FC236}">
                <a16:creationId xmlns:a16="http://schemas.microsoft.com/office/drawing/2014/main" id="{7C3FA4CF-FED1-4E9B-AE1C-71B6FD5EDF4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276600" y="2060575"/>
            <a:ext cx="1008063" cy="701675"/>
          </a:xfrm>
          <a:prstGeom prst="rect">
            <a:avLst/>
          </a:prstGeom>
          <a:solidFill>
            <a:srgbClr val="00FF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4000" b="1"/>
              <a:t>not</a:t>
            </a:r>
            <a:endParaRPr lang="en-US" altLang="zh-CN" sz="4000" b="1">
              <a:latin typeface="Times New Roman" panose="02020603050405020304" pitchFamily="18" charset="0"/>
            </a:endParaRPr>
          </a:p>
        </p:txBody>
      </p:sp>
      <p:sp>
        <p:nvSpPr>
          <p:cNvPr id="57420" name="文本框 57419">
            <a:extLst>
              <a:ext uri="{FF2B5EF4-FFF2-40B4-BE49-F238E27FC236}">
                <a16:creationId xmlns:a16="http://schemas.microsoft.com/office/drawing/2014/main" id="{69BF7BCD-5398-438F-9820-E991975B3D9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276600" y="2924175"/>
            <a:ext cx="1008063" cy="701675"/>
          </a:xfrm>
          <a:prstGeom prst="rect">
            <a:avLst/>
          </a:prstGeom>
          <a:solidFill>
            <a:srgbClr val="00FF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4000" b="1"/>
              <a:t>not</a:t>
            </a:r>
            <a:endParaRPr lang="en-US" altLang="zh-CN" sz="4000" b="1">
              <a:latin typeface="Times New Roman" panose="02020603050405020304" pitchFamily="18" charset="0"/>
            </a:endParaRPr>
          </a:p>
        </p:txBody>
      </p:sp>
      <p:sp>
        <p:nvSpPr>
          <p:cNvPr id="57421" name="文本框 57420">
            <a:extLst>
              <a:ext uri="{FF2B5EF4-FFF2-40B4-BE49-F238E27FC236}">
                <a16:creationId xmlns:a16="http://schemas.microsoft.com/office/drawing/2014/main" id="{D45B1F06-BBEA-4926-AFE3-9A6D0F09B88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348038" y="3789363"/>
            <a:ext cx="1008062" cy="701675"/>
          </a:xfrm>
          <a:prstGeom prst="rect">
            <a:avLst/>
          </a:prstGeom>
          <a:solidFill>
            <a:srgbClr val="00FF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4000" b="1"/>
              <a:t>not</a:t>
            </a:r>
            <a:endParaRPr lang="en-US" altLang="zh-CN" sz="4000" b="1">
              <a:latin typeface="Times New Roman" panose="02020603050405020304" pitchFamily="18" charset="0"/>
            </a:endParaRPr>
          </a:p>
        </p:txBody>
      </p:sp>
      <p:sp>
        <p:nvSpPr>
          <p:cNvPr id="57422" name="文本框 57421">
            <a:extLst>
              <a:ext uri="{FF2B5EF4-FFF2-40B4-BE49-F238E27FC236}">
                <a16:creationId xmlns:a16="http://schemas.microsoft.com/office/drawing/2014/main" id="{7D81C4B3-F765-4AE3-BDA0-9E11D969F93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132138" y="4797425"/>
            <a:ext cx="1008062" cy="701675"/>
          </a:xfrm>
          <a:prstGeom prst="rect">
            <a:avLst/>
          </a:prstGeom>
          <a:solidFill>
            <a:srgbClr val="00FF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4000" b="1"/>
              <a:t>not</a:t>
            </a:r>
            <a:endParaRPr lang="en-US" altLang="zh-CN" sz="4000" b="1">
              <a:latin typeface="Times New Roman" panose="02020603050405020304" pitchFamily="18" charset="0"/>
            </a:endParaRPr>
          </a:p>
        </p:txBody>
      </p:sp>
      <p:sp>
        <p:nvSpPr>
          <p:cNvPr id="57423" name="文本框 57422">
            <a:extLst>
              <a:ext uri="{FF2B5EF4-FFF2-40B4-BE49-F238E27FC236}">
                <a16:creationId xmlns:a16="http://schemas.microsoft.com/office/drawing/2014/main" id="{11CC154B-F216-40BB-8100-DF24E5F8021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419475" y="5661025"/>
            <a:ext cx="1008063" cy="701675"/>
          </a:xfrm>
          <a:prstGeom prst="rect">
            <a:avLst/>
          </a:prstGeom>
          <a:solidFill>
            <a:srgbClr val="00FF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4000" b="1"/>
              <a:t>not</a:t>
            </a:r>
            <a:endParaRPr lang="en-US" altLang="zh-CN" sz="4000" b="1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4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574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4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574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4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/>
                                        <p:tgtEl>
                                          <p:spTgt spid="574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4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" dur="500"/>
                                        <p:tgtEl>
                                          <p:spTgt spid="574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4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" dur="500"/>
                                        <p:tgtEl>
                                          <p:spTgt spid="574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4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574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6" dur="500"/>
                                        <p:tgtEl>
                                          <p:spTgt spid="574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74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9" dur="500"/>
                                        <p:tgtEl>
                                          <p:spTgt spid="574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74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2" dur="500"/>
                                        <p:tgtEl>
                                          <p:spTgt spid="574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74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5" dur="500"/>
                                        <p:tgtEl>
                                          <p:spTgt spid="574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74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8" dur="500"/>
                                        <p:tgtEl>
                                          <p:spTgt spid="574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74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1" dur="500"/>
                                        <p:tgtEl>
                                          <p:spTgt spid="574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74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35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05556E-6 -8.09249E-7 L -0.20069 -8.09249E-7 " pathEditMode="relative" rAng="0" ptsTypes="AA">
                                      <p:cBhvr>
                                        <p:cTn id="46" dur="2000" fill="hold"/>
                                        <p:tgtEl>
                                          <p:spTgt spid="57399"/>
                                        </p:tgtEl>
                                        <p:attrNameLst>
                                          <p:attrName>ppt_x,ppt_y</p:attrName>
                                        </p:attrNameLst>
                                      </p:cBhvr>
                                      <p:rCtr x="-10000" y="0"/>
                                    </p:animMotion>
                                  </p:childTnLst>
                                </p:cTn>
                              </p:par>
                              <p:par>
                                <p:cTn id="47" presetID="35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4913 -0.00046 L -0.20087 -0.00046 " pathEditMode="relative" rAng="0" ptsTypes="AA">
                                      <p:cBhvr>
                                        <p:cTn id="48" dur="2000" fill="hold"/>
                                        <p:tgtEl>
                                          <p:spTgt spid="57401"/>
                                        </p:tgtEl>
                                        <p:attrNameLst>
                                          <p:attrName>ppt_x,ppt_y</p:attrName>
                                        </p:attrNameLst>
                                      </p:cBhvr>
                                      <p:rCtr x="-12500" y="0"/>
                                    </p:animMotion>
                                  </p:childTnLst>
                                </p:cTn>
                              </p:par>
                              <p:par>
                                <p:cTn id="49" presetID="35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5712 -0.00347 L -0.19288 -0.00347 " pathEditMode="relative" rAng="0" ptsTypes="AA">
                                      <p:cBhvr>
                                        <p:cTn id="50" dur="2000" fill="hold"/>
                                        <p:tgtEl>
                                          <p:spTgt spid="57402"/>
                                        </p:tgtEl>
                                        <p:attrNameLst>
                                          <p:attrName>ppt_x,ppt_y</p:attrName>
                                        </p:attrNameLst>
                                      </p:cBhvr>
                                      <p:rCtr x="-12500" y="0"/>
                                    </p:animMotion>
                                  </p:childTnLst>
                                </p:cTn>
                              </p:par>
                              <p:par>
                                <p:cTn id="51" presetID="35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4878 0.0037 L -0.20122 0.0037 " pathEditMode="relative" rAng="0" ptsTypes="AA">
                                      <p:cBhvr>
                                        <p:cTn id="52" dur="2000" fill="hold"/>
                                        <p:tgtEl>
                                          <p:spTgt spid="57403"/>
                                        </p:tgtEl>
                                        <p:attrNameLst>
                                          <p:attrName>ppt_x,ppt_y</p:attrName>
                                        </p:attrNameLst>
                                      </p:cBhvr>
                                      <p:rCtr x="-12500" y="0"/>
                                    </p:animMotion>
                                  </p:childTnLst>
                                </p:cTn>
                              </p:par>
                              <p:par>
                                <p:cTn id="53" presetID="35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5712 0.0007 L -0.19288 0.0007 " pathEditMode="relative" rAng="0" ptsTypes="AA">
                                      <p:cBhvr>
                                        <p:cTn id="54" dur="2000" fill="hold"/>
                                        <p:tgtEl>
                                          <p:spTgt spid="57404"/>
                                        </p:tgtEl>
                                        <p:attrNameLst>
                                          <p:attrName>ppt_x,ppt_y</p:attrName>
                                        </p:attrNameLst>
                                      </p:cBhvr>
                                      <p:rCtr x="-12500" y="0"/>
                                    </p:animMotion>
                                  </p:childTnLst>
                                </p:cTn>
                              </p:par>
                              <p:par>
                                <p:cTn id="55" presetID="35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4114 -0.00255 L -0.20886 -0.00255 " pathEditMode="relative" rAng="0" ptsTypes="AA">
                                      <p:cBhvr>
                                        <p:cTn id="56" dur="2000" fill="hold"/>
                                        <p:tgtEl>
                                          <p:spTgt spid="57405"/>
                                        </p:tgtEl>
                                        <p:attrNameLst>
                                          <p:attrName>ppt_x,ppt_y</p:attrName>
                                        </p:attrNameLst>
                                      </p:cBhvr>
                                      <p:rCtr x="-12500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 nodeType="clickPar">
                      <p:stCondLst>
                        <p:cond delay="indefinite"/>
                      </p:stCondLst>
                      <p:childTnLst>
                        <p:par>
                          <p:cTn id="5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9" presetID="63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4774 0.00046 L 0.20799 0.00046 " pathEditMode="relative" rAng="0" ptsTypes="AA">
                                      <p:cBhvr>
                                        <p:cTn id="60" dur="2000" fill="hold"/>
                                        <p:tgtEl>
                                          <p:spTgt spid="57348"/>
                                        </p:tgtEl>
                                        <p:attrNameLst>
                                          <p:attrName>ppt_x,ppt_y</p:attrName>
                                        </p:attrNameLst>
                                      </p:cBhvr>
                                      <p:rCtr x="12800" y="0"/>
                                    </p:animMotion>
                                  </p:childTnLst>
                                </p:cTn>
                              </p:par>
                              <p:par>
                                <p:cTn id="61" presetID="63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3923 0.00092 L 0.20486 0.00069 " pathEditMode="relative" rAng="0" ptsTypes="AA">
                                      <p:cBhvr>
                                        <p:cTn id="62" dur="2000" fill="hold"/>
                                        <p:tgtEl>
                                          <p:spTgt spid="57379"/>
                                        </p:tgtEl>
                                        <p:attrNameLst>
                                          <p:attrName>ppt_x,ppt_y</p:attrName>
                                        </p:attrNameLst>
                                      </p:cBhvr>
                                      <p:rCtr x="12200" y="0"/>
                                    </p:animMotion>
                                  </p:childTnLst>
                                </p:cTn>
                              </p:par>
                              <p:par>
                                <p:cTn id="63" presetID="63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3923 0.0037 L 0.21077 0.0037 " pathEditMode="relative" rAng="0" ptsTypes="AA">
                                      <p:cBhvr>
                                        <p:cTn id="64" dur="2000" fill="hold"/>
                                        <p:tgtEl>
                                          <p:spTgt spid="57380"/>
                                        </p:tgtEl>
                                        <p:attrNameLst>
                                          <p:attrName>ppt_x,ppt_y</p:attrName>
                                        </p:attrNameLst>
                                      </p:cBhvr>
                                      <p:rCtr x="12500" y="0"/>
                                    </p:animMotion>
                                  </p:childTnLst>
                                </p:cTn>
                              </p:par>
                              <p:par>
                                <p:cTn id="65" presetID="63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467 -0.00347 L 0.2033 -0.00347 " pathEditMode="relative" rAng="0" ptsTypes="AA">
                                      <p:cBhvr>
                                        <p:cTn id="66" dur="2000" fill="hold"/>
                                        <p:tgtEl>
                                          <p:spTgt spid="57381"/>
                                        </p:tgtEl>
                                        <p:attrNameLst>
                                          <p:attrName>ppt_x,ppt_y</p:attrName>
                                        </p:attrNameLst>
                                      </p:cBhvr>
                                      <p:rCtr x="12500" y="0"/>
                                    </p:animMotion>
                                  </p:childTnLst>
                                </p:cTn>
                              </p:par>
                              <p:par>
                                <p:cTn id="67" presetID="63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3923 0.01017 L 0.20486 -0.00046 " pathEditMode="relative" rAng="0" ptsTypes="AA">
                                      <p:cBhvr>
                                        <p:cTn id="68" dur="2000" fill="hold"/>
                                        <p:tgtEl>
                                          <p:spTgt spid="57382"/>
                                        </p:tgtEl>
                                        <p:attrNameLst>
                                          <p:attrName>ppt_x,ppt_y</p:attrName>
                                        </p:attrNameLst>
                                      </p:cBhvr>
                                      <p:rCtr x="12200" y="-500"/>
                                    </p:animMotion>
                                  </p:childTnLst>
                                </p:cTn>
                              </p:par>
                              <p:par>
                                <p:cTn id="69" presetID="63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7048 0.01318 L 0.21059 0.00277 " pathEditMode="relative" rAng="0" ptsTypes="AA">
                                      <p:cBhvr>
                                        <p:cTn id="70" dur="2000" fill="hold"/>
                                        <p:tgtEl>
                                          <p:spTgt spid="57383"/>
                                        </p:tgtEl>
                                        <p:attrNameLst>
                                          <p:attrName>ppt_x,ppt_y</p:attrName>
                                        </p:attrNameLst>
                                      </p:cBhvr>
                                      <p:rCtr x="14000" y="-5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 nodeType="clickPar">
                      <p:stCondLst>
                        <p:cond delay="indefinite"/>
                      </p:stCondLst>
                      <p:childTnLst>
                        <p:par>
                          <p:cTn id="7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3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4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5" dur="500"/>
                                        <p:tgtEl>
                                          <p:spTgt spid="574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4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8" dur="500"/>
                                        <p:tgtEl>
                                          <p:spTgt spid="574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4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1" dur="500"/>
                                        <p:tgtEl>
                                          <p:spTgt spid="574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4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4" dur="500"/>
                                        <p:tgtEl>
                                          <p:spTgt spid="574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4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7" dur="500"/>
                                        <p:tgtEl>
                                          <p:spTgt spid="574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4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0" dur="500"/>
                                        <p:tgtEl>
                                          <p:spTgt spid="574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7348" grpId="0" bldLvl="0" animBg="1"/>
      <p:bldP spid="57379" grpId="0" bldLvl="0" animBg="1"/>
      <p:bldP spid="57380" grpId="0" bldLvl="0" animBg="1"/>
      <p:bldP spid="57381" grpId="0" bldLvl="0" animBg="1"/>
      <p:bldP spid="57382" grpId="0" bldLvl="0" animBg="1"/>
      <p:bldP spid="57383" grpId="0" bldLvl="0" animBg="1"/>
      <p:bldP spid="57399" grpId="0" bldLvl="0" animBg="1"/>
      <p:bldP spid="57401" grpId="0" bldLvl="0" animBg="1"/>
      <p:bldP spid="57402" grpId="0" bldLvl="0" animBg="1"/>
      <p:bldP spid="57403" grpId="0" bldLvl="0" animBg="1"/>
      <p:bldP spid="57404" grpId="0" bldLvl="0" animBg="1"/>
      <p:bldP spid="57405" grpId="0" bldLvl="0" animBg="1"/>
      <p:bldP spid="57411" grpId="0" bldLvl="0" animBg="1"/>
      <p:bldP spid="57412" grpId="0" bldLvl="0" animBg="1"/>
      <p:bldP spid="57413" grpId="0" bldLvl="0" animBg="1"/>
      <p:bldP spid="57414" grpId="0" bldLvl="0" animBg="1"/>
      <p:bldP spid="57415" grpId="0" bldLvl="0" animBg="1"/>
      <p:bldP spid="57416" grpId="0" bldLvl="0" animBg="1"/>
      <p:bldP spid="57418" grpId="0" bldLvl="0" animBg="1"/>
      <p:bldP spid="57418" grpId="1" bldLvl="0" animBg="1"/>
      <p:bldP spid="57419" grpId="0" bldLvl="0" animBg="1"/>
      <p:bldP spid="57419" grpId="1" bldLvl="0" animBg="1"/>
      <p:bldP spid="57420" grpId="0" bldLvl="0" animBg="1"/>
      <p:bldP spid="57420" grpId="1" bldLvl="0" animBg="1"/>
      <p:bldP spid="57421" grpId="0" bldLvl="0" animBg="1"/>
      <p:bldP spid="57421" grpId="1" bldLvl="0" animBg="1"/>
      <p:bldP spid="57422" grpId="0" bldLvl="0" animBg="1"/>
      <p:bldP spid="57422" grpId="1" bldLvl="0" animBg="1"/>
      <p:bldP spid="57423" grpId="0" bldLvl="0" animBg="1"/>
      <p:bldP spid="57423" grpId="1" bldLvl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3" name="文本占位符 7169">
            <a:extLst>
              <a:ext uri="{FF2B5EF4-FFF2-40B4-BE49-F238E27FC236}">
                <a16:creationId xmlns:a16="http://schemas.microsoft.com/office/drawing/2014/main" id="{8B7BDCCB-6A47-48EE-9246-C5F47081FA75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450056" y="764704"/>
            <a:ext cx="8243888" cy="5598071"/>
          </a:xfrm>
        </p:spPr>
        <p:txBody>
          <a:bodyPr/>
          <a:lstStyle/>
          <a:p>
            <a:pPr algn="ctr">
              <a:lnSpc>
                <a:spcPct val="120000"/>
              </a:lnSpc>
              <a:spcBef>
                <a:spcPct val="0"/>
              </a:spcBef>
              <a:buFont typeface="Wingdings 2" panose="05020102010507070707" pitchFamily="18" charset="2"/>
              <a:buNone/>
            </a:pPr>
            <a:r>
              <a:rPr lang="en-US" altLang="zh-CN" sz="3200" dirty="0">
                <a:solidFill>
                  <a:srgbClr val="FF0000"/>
                </a:solidFill>
              </a:rPr>
              <a:t>3. </a:t>
            </a:r>
            <a:r>
              <a:rPr lang="zh-CN" altLang="en-US" sz="3200" dirty="0">
                <a:solidFill>
                  <a:srgbClr val="FF0000"/>
                </a:solidFill>
              </a:rPr>
              <a:t>现在进行时的句式</a:t>
            </a:r>
          </a:p>
          <a:p>
            <a:pPr>
              <a:lnSpc>
                <a:spcPct val="120000"/>
              </a:lnSpc>
              <a:spcBef>
                <a:spcPct val="0"/>
              </a:spcBef>
              <a:buFont typeface="Wingdings 2" panose="05020102010507070707" pitchFamily="18" charset="2"/>
              <a:buNone/>
            </a:pPr>
            <a:r>
              <a:rPr lang="en-US" altLang="zh-CN" sz="3200" dirty="0"/>
              <a:t>1.</a:t>
            </a:r>
            <a:r>
              <a:rPr lang="zh-CN" altLang="en-US" sz="3200" dirty="0"/>
              <a:t> 肯定句</a:t>
            </a:r>
            <a:r>
              <a:rPr lang="en-US" altLang="zh-CN" sz="3200" dirty="0"/>
              <a:t>: </a:t>
            </a:r>
            <a:r>
              <a:rPr lang="zh-CN" altLang="en-US" sz="3200" dirty="0">
                <a:solidFill>
                  <a:srgbClr val="FF0000"/>
                </a:solidFill>
              </a:rPr>
              <a:t>主语</a:t>
            </a:r>
            <a:r>
              <a:rPr lang="en-US" altLang="zh-CN" sz="3200" dirty="0">
                <a:solidFill>
                  <a:srgbClr val="FF0000"/>
                </a:solidFill>
              </a:rPr>
              <a:t>+am/is/are+</a:t>
            </a:r>
            <a:r>
              <a:rPr lang="zh-CN" altLang="en-US" sz="3200" dirty="0">
                <a:solidFill>
                  <a:srgbClr val="FF0000"/>
                </a:solidFill>
              </a:rPr>
              <a:t>V</a:t>
            </a:r>
            <a:r>
              <a:rPr lang="en-US" altLang="zh-CN" sz="3200" dirty="0">
                <a:solidFill>
                  <a:srgbClr val="FF0000"/>
                </a:solidFill>
              </a:rPr>
              <a:t>-</a:t>
            </a:r>
            <a:r>
              <a:rPr lang="en-US" altLang="zh-CN" sz="3200" dirty="0" err="1">
                <a:solidFill>
                  <a:srgbClr val="FF0000"/>
                </a:solidFill>
              </a:rPr>
              <a:t>ing</a:t>
            </a:r>
            <a:r>
              <a:rPr lang="en-US" altLang="zh-CN" sz="3200" dirty="0">
                <a:solidFill>
                  <a:srgbClr val="FF0000"/>
                </a:solidFill>
              </a:rPr>
              <a:t> </a:t>
            </a:r>
            <a:r>
              <a:rPr lang="zh-CN" altLang="en-US" sz="3200" dirty="0"/>
              <a:t>+其它</a:t>
            </a:r>
            <a:r>
              <a:rPr lang="en-US" altLang="zh-CN" sz="3200" dirty="0"/>
              <a:t>.</a:t>
            </a:r>
          </a:p>
          <a:p>
            <a:pPr>
              <a:lnSpc>
                <a:spcPct val="120000"/>
              </a:lnSpc>
              <a:spcBef>
                <a:spcPct val="0"/>
              </a:spcBef>
              <a:buFont typeface="Wingdings 2" panose="05020102010507070707" pitchFamily="18" charset="2"/>
              <a:buNone/>
            </a:pPr>
            <a:r>
              <a:rPr lang="en-US" altLang="zh-CN" sz="3200" dirty="0"/>
              <a:t>   </a:t>
            </a:r>
            <a:r>
              <a:rPr lang="zh-CN" altLang="en-US" sz="3200" dirty="0"/>
              <a:t>如</a:t>
            </a:r>
            <a:r>
              <a:rPr lang="en-US" altLang="zh-CN" sz="3200" dirty="0"/>
              <a:t>: I am reading a book</a:t>
            </a:r>
            <a:r>
              <a:rPr lang="zh-CN" altLang="en-US" sz="3200" dirty="0"/>
              <a:t> in the library</a:t>
            </a:r>
            <a:r>
              <a:rPr lang="en-US" altLang="zh-CN" sz="3200" dirty="0"/>
              <a:t>.</a:t>
            </a:r>
          </a:p>
          <a:p>
            <a:pPr>
              <a:lnSpc>
                <a:spcPct val="120000"/>
              </a:lnSpc>
              <a:spcBef>
                <a:spcPct val="0"/>
              </a:spcBef>
              <a:buFont typeface="Wingdings 2" panose="05020102010507070707" pitchFamily="18" charset="2"/>
              <a:buNone/>
            </a:pPr>
            <a:r>
              <a:rPr lang="en-US" altLang="zh-CN" sz="3200" dirty="0"/>
              <a:t>2.</a:t>
            </a:r>
            <a:r>
              <a:rPr lang="zh-CN" altLang="en-US" sz="3200" dirty="0"/>
              <a:t> 否定句：</a:t>
            </a:r>
            <a:r>
              <a:rPr lang="zh-CN" altLang="en-US" sz="3200" dirty="0">
                <a:solidFill>
                  <a:srgbClr val="FF0000"/>
                </a:solidFill>
              </a:rPr>
              <a:t>直接在</a:t>
            </a:r>
            <a:r>
              <a:rPr lang="en-US" altLang="zh-CN" sz="3200" dirty="0">
                <a:solidFill>
                  <a:srgbClr val="FF0000"/>
                </a:solidFill>
              </a:rPr>
              <a:t>am/is/are</a:t>
            </a:r>
            <a:r>
              <a:rPr lang="zh-CN" altLang="en-US" sz="3200" dirty="0">
                <a:solidFill>
                  <a:srgbClr val="FF0000"/>
                </a:solidFill>
              </a:rPr>
              <a:t>后加</a:t>
            </a:r>
            <a:r>
              <a:rPr lang="en-US" altLang="zh-CN" sz="3200" dirty="0">
                <a:solidFill>
                  <a:srgbClr val="FF0000"/>
                </a:solidFill>
              </a:rPr>
              <a:t>not</a:t>
            </a:r>
          </a:p>
          <a:p>
            <a:pPr>
              <a:lnSpc>
                <a:spcPct val="120000"/>
              </a:lnSpc>
              <a:spcBef>
                <a:spcPct val="0"/>
              </a:spcBef>
              <a:buFont typeface="Wingdings 2" panose="05020102010507070707" pitchFamily="18" charset="2"/>
              <a:buNone/>
            </a:pPr>
            <a:r>
              <a:rPr lang="en-US" altLang="zh-CN" sz="3200" dirty="0"/>
              <a:t>   </a:t>
            </a:r>
            <a:r>
              <a:rPr lang="zh-CN" altLang="en-US" sz="3200" dirty="0"/>
              <a:t> 如：</a:t>
            </a:r>
            <a:r>
              <a:rPr lang="en-US" altLang="zh-CN" sz="3200" dirty="0"/>
              <a:t>I am writing.</a:t>
            </a:r>
          </a:p>
          <a:p>
            <a:pPr>
              <a:lnSpc>
                <a:spcPct val="120000"/>
              </a:lnSpc>
              <a:spcBef>
                <a:spcPct val="0"/>
              </a:spcBef>
              <a:buFont typeface="Wingdings 2" panose="05020102010507070707" pitchFamily="18" charset="2"/>
              <a:buNone/>
            </a:pPr>
            <a:r>
              <a:rPr lang="en-US" altLang="zh-CN" sz="3200" dirty="0"/>
              <a:t>       </a:t>
            </a:r>
            <a:r>
              <a:rPr lang="zh-CN" altLang="en-US" sz="3200" dirty="0"/>
              <a:t> </a:t>
            </a:r>
            <a:r>
              <a:rPr lang="en-US" altLang="zh-CN" sz="3200" dirty="0"/>
              <a:t>    I am not writing.</a:t>
            </a:r>
          </a:p>
          <a:p>
            <a:pPr>
              <a:lnSpc>
                <a:spcPct val="120000"/>
              </a:lnSpc>
              <a:spcBef>
                <a:spcPct val="0"/>
              </a:spcBef>
              <a:buFont typeface="Wingdings 2" panose="05020102010507070707" pitchFamily="18" charset="2"/>
              <a:buNone/>
            </a:pPr>
            <a:r>
              <a:rPr lang="en-US" altLang="zh-CN" sz="3200" dirty="0"/>
              <a:t>3.</a:t>
            </a:r>
            <a:r>
              <a:rPr lang="zh-CN" altLang="en-US" sz="3200" dirty="0"/>
              <a:t> 一般疑问句及回答</a:t>
            </a:r>
            <a:r>
              <a:rPr lang="en-US" altLang="zh-CN" sz="3200" dirty="0"/>
              <a:t>: </a:t>
            </a:r>
            <a:r>
              <a:rPr lang="zh-CN" altLang="en-US" sz="3200" dirty="0"/>
              <a:t>问句</a:t>
            </a:r>
            <a:r>
              <a:rPr lang="en-US" altLang="zh-CN" sz="3200" dirty="0"/>
              <a:t>,</a:t>
            </a:r>
            <a:r>
              <a:rPr lang="zh-CN" altLang="en-US" sz="3200" dirty="0"/>
              <a:t>直接</a:t>
            </a:r>
            <a:r>
              <a:rPr lang="zh-CN" altLang="en-US" sz="3200" dirty="0">
                <a:solidFill>
                  <a:srgbClr val="FF0000"/>
                </a:solidFill>
              </a:rPr>
              <a:t>把</a:t>
            </a:r>
            <a:r>
              <a:rPr lang="en-US" altLang="zh-CN" sz="3200" dirty="0">
                <a:solidFill>
                  <a:srgbClr val="FF0000"/>
                </a:solidFill>
              </a:rPr>
              <a:t>am/is/are</a:t>
            </a:r>
            <a:r>
              <a:rPr lang="zh-CN" altLang="en-US" sz="3200" dirty="0">
                <a:solidFill>
                  <a:srgbClr val="FF0000"/>
                </a:solidFill>
              </a:rPr>
              <a:t>提句首</a:t>
            </a:r>
            <a:r>
              <a:rPr lang="en-US" altLang="zh-CN" sz="3200" dirty="0">
                <a:solidFill>
                  <a:srgbClr val="FF0000"/>
                </a:solidFill>
              </a:rPr>
              <a:t>,</a:t>
            </a:r>
            <a:r>
              <a:rPr lang="zh-CN" altLang="en-US" sz="3200" dirty="0"/>
              <a:t> 若原句有第一人称，把第一人称变成第二人称。</a:t>
            </a:r>
          </a:p>
          <a:p>
            <a:pPr>
              <a:lnSpc>
                <a:spcPct val="120000"/>
              </a:lnSpc>
              <a:spcBef>
                <a:spcPct val="0"/>
              </a:spcBef>
              <a:buFont typeface="Wingdings 2" panose="05020102010507070707" pitchFamily="18" charset="2"/>
              <a:buNone/>
            </a:pPr>
            <a:endParaRPr lang="zh-CN" altLang="en-US" sz="3200" dirty="0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5" name="文本占位符 8193">
            <a:extLst>
              <a:ext uri="{FF2B5EF4-FFF2-40B4-BE49-F238E27FC236}">
                <a16:creationId xmlns:a16="http://schemas.microsoft.com/office/drawing/2014/main" id="{B072B8D0-4657-4AE8-AD88-DF4722377DE4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377825" y="633413"/>
            <a:ext cx="8386763" cy="5589587"/>
          </a:xfrm>
        </p:spPr>
        <p:txBody>
          <a:bodyPr/>
          <a:lstStyle/>
          <a:p>
            <a:pPr>
              <a:spcBef>
                <a:spcPct val="0"/>
              </a:spcBef>
              <a:buFont typeface="Wingdings 2" panose="05020102010507070707" pitchFamily="18" charset="2"/>
              <a:buNone/>
            </a:pPr>
            <a:r>
              <a:rPr lang="zh-CN" altLang="en-US" sz="3200" dirty="0">
                <a:solidFill>
                  <a:srgbClr val="FF0000"/>
                </a:solidFill>
              </a:rPr>
              <a:t>肯定回答</a:t>
            </a:r>
            <a:r>
              <a:rPr lang="en-US" altLang="zh-CN" sz="3200" dirty="0">
                <a:solidFill>
                  <a:srgbClr val="FF0000"/>
                </a:solidFill>
              </a:rPr>
              <a:t>:</a:t>
            </a:r>
          </a:p>
          <a:p>
            <a:pPr>
              <a:spcBef>
                <a:spcPct val="0"/>
              </a:spcBef>
              <a:buFont typeface="Wingdings 2" panose="05020102010507070707" pitchFamily="18" charset="2"/>
              <a:buNone/>
            </a:pPr>
            <a:r>
              <a:rPr lang="en-US" altLang="zh-CN" sz="3200" dirty="0"/>
              <a:t>Yes, </a:t>
            </a:r>
            <a:r>
              <a:rPr lang="zh-CN" altLang="en-US" sz="3200" dirty="0"/>
              <a:t>主语 </a:t>
            </a:r>
            <a:r>
              <a:rPr lang="en-US" altLang="zh-CN" sz="3200" dirty="0"/>
              <a:t>+</a:t>
            </a:r>
            <a:r>
              <a:rPr lang="zh-CN" altLang="en-US" sz="3200" dirty="0"/>
              <a:t> </a:t>
            </a:r>
            <a:r>
              <a:rPr lang="en-US" altLang="zh-CN" sz="3200" dirty="0"/>
              <a:t>be </a:t>
            </a:r>
            <a:r>
              <a:rPr lang="zh-CN" altLang="en-US" sz="3200" dirty="0"/>
              <a:t>(</a:t>
            </a:r>
            <a:r>
              <a:rPr lang="en-US" altLang="zh-CN" sz="3200" dirty="0"/>
              <a:t>be</a:t>
            </a:r>
            <a:r>
              <a:rPr lang="zh-CN" altLang="en-US" sz="3200" dirty="0"/>
              <a:t>是要变化的，即</a:t>
            </a:r>
            <a:r>
              <a:rPr lang="en-US" altLang="zh-CN" sz="3200" dirty="0"/>
              <a:t>am/is/are</a:t>
            </a:r>
            <a:r>
              <a:rPr lang="zh-CN" altLang="en-US" sz="3200" dirty="0"/>
              <a:t>). </a:t>
            </a:r>
          </a:p>
          <a:p>
            <a:pPr>
              <a:spcBef>
                <a:spcPct val="0"/>
              </a:spcBef>
              <a:buFont typeface="Wingdings 2" panose="05020102010507070707" pitchFamily="18" charset="2"/>
              <a:buNone/>
            </a:pPr>
            <a:r>
              <a:rPr lang="zh-CN" altLang="en-US" sz="3200" dirty="0">
                <a:solidFill>
                  <a:srgbClr val="FF0000"/>
                </a:solidFill>
              </a:rPr>
              <a:t>否定回答</a:t>
            </a:r>
            <a:r>
              <a:rPr lang="en-US" altLang="zh-CN" sz="3200" dirty="0">
                <a:solidFill>
                  <a:srgbClr val="FF0000"/>
                </a:solidFill>
              </a:rPr>
              <a:t>: </a:t>
            </a:r>
          </a:p>
          <a:p>
            <a:pPr>
              <a:spcBef>
                <a:spcPct val="0"/>
              </a:spcBef>
              <a:buFont typeface="Wingdings 2" panose="05020102010507070707" pitchFamily="18" charset="2"/>
              <a:buNone/>
            </a:pPr>
            <a:r>
              <a:rPr lang="en-US" altLang="zh-CN" sz="3200" dirty="0"/>
              <a:t>No, </a:t>
            </a:r>
            <a:r>
              <a:rPr lang="zh-CN" altLang="en-US" sz="3200" dirty="0"/>
              <a:t>主语</a:t>
            </a:r>
            <a:r>
              <a:rPr lang="en-US" altLang="zh-CN" sz="3200" dirty="0"/>
              <a:t>+</a:t>
            </a:r>
            <a:r>
              <a:rPr lang="zh-CN" altLang="en-US" sz="3200" dirty="0"/>
              <a:t> </a:t>
            </a:r>
            <a:r>
              <a:rPr lang="en-US" altLang="zh-CN" sz="3200" dirty="0"/>
              <a:t>be + not.</a:t>
            </a:r>
            <a:endParaRPr lang="zh-CN" altLang="en-US" sz="3200" dirty="0"/>
          </a:p>
          <a:p>
            <a:pPr>
              <a:spcBef>
                <a:spcPct val="0"/>
              </a:spcBef>
              <a:buFont typeface="Wingdings 2" panose="05020102010507070707" pitchFamily="18" charset="2"/>
              <a:buNone/>
            </a:pPr>
            <a:r>
              <a:rPr lang="en-US" altLang="zh-CN" sz="3200" dirty="0"/>
              <a:t>You  are drawing a pig.(</a:t>
            </a:r>
            <a:r>
              <a:rPr lang="zh-CN" altLang="en-US" sz="3200" dirty="0"/>
              <a:t>变一般疑问句，再作肯定回答和否定回答）</a:t>
            </a:r>
          </a:p>
          <a:p>
            <a:pPr>
              <a:spcBef>
                <a:spcPct val="0"/>
              </a:spcBef>
              <a:buFont typeface="Wingdings 2" panose="05020102010507070707" pitchFamily="18" charset="2"/>
              <a:buNone/>
            </a:pPr>
            <a:r>
              <a:rPr lang="en-US" altLang="zh-CN" sz="3200" dirty="0"/>
              <a:t>---Are you drawing a pig?</a:t>
            </a:r>
          </a:p>
          <a:p>
            <a:pPr>
              <a:spcBef>
                <a:spcPct val="0"/>
              </a:spcBef>
              <a:buFont typeface="Wingdings 2" panose="05020102010507070707" pitchFamily="18" charset="2"/>
              <a:buNone/>
            </a:pPr>
            <a:r>
              <a:rPr lang="en-US" altLang="zh-CN" sz="3200" dirty="0"/>
              <a:t>---Yes, I am. / No, I’m not.</a:t>
            </a:r>
          </a:p>
          <a:p>
            <a:pPr>
              <a:spcBef>
                <a:spcPct val="0"/>
              </a:spcBef>
              <a:buFont typeface="Wingdings 2" panose="05020102010507070707" pitchFamily="18" charset="2"/>
              <a:buNone/>
            </a:pPr>
            <a:r>
              <a:rPr lang="zh-CN" altLang="en-US" sz="3200" dirty="0">
                <a:solidFill>
                  <a:srgbClr val="FF0000"/>
                </a:solidFill>
              </a:rPr>
              <a:t>特殊疑问句：</a:t>
            </a:r>
          </a:p>
          <a:p>
            <a:pPr>
              <a:spcBef>
                <a:spcPct val="0"/>
              </a:spcBef>
              <a:buFont typeface="Wingdings 2" panose="05020102010507070707" pitchFamily="18" charset="2"/>
              <a:buNone/>
            </a:pPr>
            <a:r>
              <a:rPr lang="zh-CN" altLang="en-US" sz="3200" dirty="0"/>
              <a:t>对</a:t>
            </a:r>
            <a:r>
              <a:rPr lang="en-US" altLang="zh-CN" sz="3200" dirty="0"/>
              <a:t>be</a:t>
            </a:r>
            <a:r>
              <a:rPr lang="zh-CN" altLang="en-US" sz="3200" dirty="0"/>
              <a:t> +</a:t>
            </a:r>
            <a:r>
              <a:rPr lang="en-US" altLang="zh-CN" sz="3200" dirty="0"/>
              <a:t> V-</a:t>
            </a:r>
            <a:r>
              <a:rPr lang="en-US" altLang="zh-CN" sz="3200" dirty="0" err="1"/>
              <a:t>ing</a:t>
            </a:r>
            <a:r>
              <a:rPr lang="en-US" altLang="zh-CN" sz="3200" dirty="0"/>
              <a:t> </a:t>
            </a:r>
            <a:r>
              <a:rPr lang="zh-CN" altLang="en-US" sz="3200" dirty="0"/>
              <a:t>提问要用</a:t>
            </a:r>
            <a:r>
              <a:rPr lang="en-US" altLang="zh-CN" sz="3200" dirty="0"/>
              <a:t>what.</a:t>
            </a:r>
          </a:p>
          <a:p>
            <a:pPr>
              <a:spcBef>
                <a:spcPct val="0"/>
              </a:spcBef>
              <a:buFont typeface="Wingdings 2" panose="05020102010507070707" pitchFamily="18" charset="2"/>
              <a:buNone/>
            </a:pPr>
            <a:r>
              <a:rPr lang="zh-CN" altLang="en-US" sz="3200" dirty="0"/>
              <a:t>格式为：W</a:t>
            </a:r>
            <a:r>
              <a:rPr lang="en-US" altLang="zh-CN" sz="3200" dirty="0"/>
              <a:t>hat </a:t>
            </a:r>
            <a:r>
              <a:rPr lang="zh-CN" altLang="en-US" sz="3200" dirty="0"/>
              <a:t>+ </a:t>
            </a:r>
            <a:r>
              <a:rPr lang="en-US" altLang="zh-CN" sz="3200" dirty="0"/>
              <a:t>am / is / are +</a:t>
            </a:r>
            <a:r>
              <a:rPr lang="zh-CN" altLang="en-US" sz="3200" dirty="0"/>
              <a:t>主语</a:t>
            </a:r>
            <a:r>
              <a:rPr lang="en-US" altLang="zh-CN" sz="3200" dirty="0"/>
              <a:t>+doing?</a:t>
            </a:r>
            <a:endParaRPr lang="zh-CN" altLang="en-US" sz="32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26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26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126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126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1" name="文本占位符 6145">
            <a:extLst>
              <a:ext uri="{FF2B5EF4-FFF2-40B4-BE49-F238E27FC236}">
                <a16:creationId xmlns:a16="http://schemas.microsoft.com/office/drawing/2014/main" id="{00CD4122-AB81-4A2F-BEB1-894C23E89F56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395288" y="908050"/>
            <a:ext cx="8459787" cy="4826000"/>
          </a:xfrm>
        </p:spPr>
        <p:txBody>
          <a:bodyPr/>
          <a:lstStyle/>
          <a:p>
            <a:pPr algn="ctr">
              <a:lnSpc>
                <a:spcPct val="125000"/>
              </a:lnSpc>
              <a:spcBef>
                <a:spcPct val="25000"/>
              </a:spcBef>
              <a:buFont typeface="Wingdings 2" panose="05020102010507070707" pitchFamily="18" charset="2"/>
              <a:buNone/>
            </a:pPr>
            <a:r>
              <a:rPr lang="en-US" altLang="zh-CN" sz="3200" b="1" dirty="0">
                <a:solidFill>
                  <a:srgbClr val="0000FF"/>
                </a:solidFill>
              </a:rPr>
              <a:t>4. </a:t>
            </a:r>
            <a:r>
              <a:rPr lang="zh-CN" altLang="en-US" sz="3200" b="1" dirty="0">
                <a:solidFill>
                  <a:srgbClr val="0000FF"/>
                </a:solidFill>
              </a:rPr>
              <a:t>与现在进行时连用的时间状语：</a:t>
            </a:r>
          </a:p>
          <a:p>
            <a:pPr>
              <a:lnSpc>
                <a:spcPct val="125000"/>
              </a:lnSpc>
              <a:spcBef>
                <a:spcPct val="25000"/>
              </a:spcBef>
              <a:buFont typeface="Wingdings 2" panose="05020102010507070707" pitchFamily="18" charset="2"/>
              <a:buNone/>
            </a:pPr>
            <a:r>
              <a:rPr lang="zh-CN" altLang="en-US" sz="3200" b="1" dirty="0">
                <a:solidFill>
                  <a:srgbClr val="000000"/>
                </a:solidFill>
              </a:rPr>
              <a:t>  </a:t>
            </a:r>
            <a:r>
              <a:rPr lang="en-US" altLang="zh-CN" sz="3200" b="1" dirty="0">
                <a:solidFill>
                  <a:srgbClr val="000000"/>
                </a:solidFill>
              </a:rPr>
              <a:t>at present</a:t>
            </a:r>
            <a:r>
              <a:rPr lang="en-US" altLang="zh-CN" sz="3200" b="1" dirty="0"/>
              <a:t>  		</a:t>
            </a:r>
            <a:r>
              <a:rPr lang="zh-CN" altLang="en-US" sz="3200" b="1" dirty="0">
                <a:solidFill>
                  <a:srgbClr val="FF0000"/>
                </a:solidFill>
              </a:rPr>
              <a:t>目前</a:t>
            </a:r>
            <a:r>
              <a:rPr lang="en-US" altLang="zh-CN" sz="3200" b="1" dirty="0">
                <a:solidFill>
                  <a:srgbClr val="FF0000"/>
                </a:solidFill>
              </a:rPr>
              <a:t>;</a:t>
            </a:r>
            <a:r>
              <a:rPr lang="zh-CN" altLang="en-US" sz="3200" b="1" dirty="0">
                <a:solidFill>
                  <a:srgbClr val="FF0000"/>
                </a:solidFill>
              </a:rPr>
              <a:t>现在</a:t>
            </a:r>
            <a:r>
              <a:rPr lang="zh-CN" altLang="en-US" sz="3200" b="1" dirty="0"/>
              <a:t>  </a:t>
            </a:r>
          </a:p>
          <a:p>
            <a:pPr>
              <a:lnSpc>
                <a:spcPct val="125000"/>
              </a:lnSpc>
              <a:spcBef>
                <a:spcPct val="25000"/>
              </a:spcBef>
              <a:buFont typeface="Wingdings 2" panose="05020102010507070707" pitchFamily="18" charset="2"/>
              <a:buNone/>
            </a:pPr>
            <a:r>
              <a:rPr lang="zh-CN" altLang="en-US" sz="3200" b="1" dirty="0">
                <a:solidFill>
                  <a:srgbClr val="000000"/>
                </a:solidFill>
              </a:rPr>
              <a:t>  </a:t>
            </a:r>
            <a:r>
              <a:rPr lang="en-US" altLang="zh-CN" sz="3200" b="1" dirty="0">
                <a:solidFill>
                  <a:srgbClr val="000000"/>
                </a:solidFill>
              </a:rPr>
              <a:t>at the </a:t>
            </a:r>
            <a:r>
              <a:rPr lang="en-US" altLang="zh-CN" sz="3200" b="1" dirty="0"/>
              <a:t>moment  	</a:t>
            </a:r>
            <a:r>
              <a:rPr lang="zh-CN" altLang="en-US" sz="3200" b="1" dirty="0">
                <a:solidFill>
                  <a:srgbClr val="FF0000"/>
                </a:solidFill>
              </a:rPr>
              <a:t>此刻</a:t>
            </a:r>
            <a:r>
              <a:rPr lang="en-US" altLang="zh-CN" sz="3200" b="1" dirty="0">
                <a:solidFill>
                  <a:srgbClr val="FF0000"/>
                </a:solidFill>
              </a:rPr>
              <a:t>,</a:t>
            </a:r>
            <a:r>
              <a:rPr lang="zh-CN" altLang="en-US" sz="3200" b="1" dirty="0">
                <a:solidFill>
                  <a:srgbClr val="FF0000"/>
                </a:solidFill>
              </a:rPr>
              <a:t>现在</a:t>
            </a:r>
          </a:p>
          <a:p>
            <a:pPr>
              <a:lnSpc>
                <a:spcPct val="125000"/>
              </a:lnSpc>
              <a:spcBef>
                <a:spcPct val="25000"/>
              </a:spcBef>
              <a:buFont typeface="Wingdings 2" panose="05020102010507070707" pitchFamily="18" charset="2"/>
              <a:buNone/>
            </a:pPr>
            <a:r>
              <a:rPr lang="zh-CN" altLang="en-US" sz="3200" b="1" dirty="0">
                <a:solidFill>
                  <a:srgbClr val="000000"/>
                </a:solidFill>
              </a:rPr>
              <a:t>  </a:t>
            </a:r>
            <a:r>
              <a:rPr lang="en-US" altLang="zh-CN" sz="3200" b="1" dirty="0">
                <a:solidFill>
                  <a:srgbClr val="000000"/>
                </a:solidFill>
              </a:rPr>
              <a:t>right now</a:t>
            </a:r>
            <a:r>
              <a:rPr lang="en-US" altLang="zh-CN" sz="3200" b="1" dirty="0"/>
              <a:t>   		</a:t>
            </a:r>
            <a:r>
              <a:rPr lang="zh-CN" altLang="en-US" sz="3200" b="1" dirty="0">
                <a:solidFill>
                  <a:srgbClr val="FF0000"/>
                </a:solidFill>
              </a:rPr>
              <a:t>此刻</a:t>
            </a:r>
            <a:r>
              <a:rPr lang="en-US" altLang="zh-CN" sz="3200" b="1" dirty="0">
                <a:solidFill>
                  <a:srgbClr val="FF0000"/>
                </a:solidFill>
              </a:rPr>
              <a:t>,</a:t>
            </a:r>
            <a:r>
              <a:rPr lang="zh-CN" altLang="en-US" sz="3200" b="1" dirty="0">
                <a:solidFill>
                  <a:srgbClr val="FF0000"/>
                </a:solidFill>
              </a:rPr>
              <a:t>现在</a:t>
            </a:r>
            <a:r>
              <a:rPr lang="en-US" altLang="zh-CN" sz="3200" b="1" dirty="0">
                <a:solidFill>
                  <a:srgbClr val="FF0000"/>
                </a:solidFill>
              </a:rPr>
              <a:t>;</a:t>
            </a:r>
            <a:r>
              <a:rPr lang="zh-CN" altLang="en-US" sz="3200" b="1" dirty="0">
                <a:solidFill>
                  <a:srgbClr val="FF0000"/>
                </a:solidFill>
              </a:rPr>
              <a:t>立刻</a:t>
            </a:r>
            <a:r>
              <a:rPr lang="en-US" altLang="zh-CN" sz="3200" b="1" dirty="0">
                <a:solidFill>
                  <a:srgbClr val="FF0000"/>
                </a:solidFill>
              </a:rPr>
              <a:t>,</a:t>
            </a:r>
            <a:r>
              <a:rPr lang="zh-CN" altLang="en-US" sz="3200" b="1" dirty="0">
                <a:solidFill>
                  <a:srgbClr val="FF0000"/>
                </a:solidFill>
              </a:rPr>
              <a:t>马上</a:t>
            </a:r>
            <a:r>
              <a:rPr lang="zh-CN" altLang="en-US" sz="3200" b="1" dirty="0">
                <a:solidFill>
                  <a:schemeClr val="folHlink"/>
                </a:solidFill>
              </a:rPr>
              <a:t>      </a:t>
            </a:r>
          </a:p>
          <a:p>
            <a:pPr>
              <a:lnSpc>
                <a:spcPct val="125000"/>
              </a:lnSpc>
              <a:spcBef>
                <a:spcPct val="25000"/>
              </a:spcBef>
              <a:buFont typeface="Wingdings 2" panose="05020102010507070707" pitchFamily="18" charset="2"/>
              <a:buNone/>
            </a:pPr>
            <a:r>
              <a:rPr lang="zh-CN" altLang="en-US" sz="3200" b="1" dirty="0">
                <a:solidFill>
                  <a:srgbClr val="000000"/>
                </a:solidFill>
              </a:rPr>
              <a:t>  </a:t>
            </a:r>
            <a:r>
              <a:rPr lang="en-US" altLang="zh-CN" sz="3200" b="1" dirty="0">
                <a:solidFill>
                  <a:srgbClr val="000000"/>
                </a:solidFill>
              </a:rPr>
              <a:t>now </a:t>
            </a:r>
            <a:r>
              <a:rPr lang="en-US" altLang="zh-CN" sz="3200" b="1" dirty="0"/>
              <a:t> 			</a:t>
            </a:r>
            <a:r>
              <a:rPr lang="zh-CN" altLang="en-US" sz="3200" b="1" dirty="0">
                <a:solidFill>
                  <a:srgbClr val="FF0000"/>
                </a:solidFill>
              </a:rPr>
              <a:t>现在</a:t>
            </a:r>
          </a:p>
          <a:p>
            <a:pPr>
              <a:lnSpc>
                <a:spcPct val="125000"/>
              </a:lnSpc>
              <a:spcBef>
                <a:spcPct val="25000"/>
              </a:spcBef>
              <a:buFont typeface="Wingdings 2" panose="05020102010507070707" pitchFamily="18" charset="2"/>
              <a:buNone/>
            </a:pPr>
            <a:r>
              <a:rPr lang="zh-CN" altLang="en-US" sz="3200" b="1" dirty="0">
                <a:solidFill>
                  <a:srgbClr val="0000FF"/>
                </a:solidFill>
              </a:rPr>
              <a:t>  提示语</a:t>
            </a:r>
            <a:r>
              <a:rPr lang="en-US" altLang="zh-CN" sz="3200" b="1" dirty="0">
                <a:solidFill>
                  <a:srgbClr val="0000FF"/>
                </a:solidFill>
              </a:rPr>
              <a:t>:</a:t>
            </a:r>
            <a:r>
              <a:rPr lang="en-US" altLang="zh-CN" sz="3200" b="1" dirty="0"/>
              <a:t> 			</a:t>
            </a:r>
            <a:r>
              <a:rPr lang="zh-CN" altLang="en-US" sz="3200" b="1" dirty="0">
                <a:solidFill>
                  <a:srgbClr val="000000"/>
                </a:solidFill>
              </a:rPr>
              <a:t>l</a:t>
            </a:r>
            <a:r>
              <a:rPr lang="en-US" altLang="zh-CN" sz="3200" b="1" dirty="0" err="1">
                <a:solidFill>
                  <a:srgbClr val="000000"/>
                </a:solidFill>
              </a:rPr>
              <a:t>ook</a:t>
            </a:r>
            <a:r>
              <a:rPr lang="zh-CN" altLang="en-US" sz="3200" b="1" dirty="0">
                <a:solidFill>
                  <a:srgbClr val="000000"/>
                </a:solidFill>
              </a:rPr>
              <a:t>, l</a:t>
            </a:r>
            <a:r>
              <a:rPr lang="en-US" altLang="zh-CN" sz="3200" b="1" dirty="0" err="1">
                <a:solidFill>
                  <a:srgbClr val="000000"/>
                </a:solidFill>
              </a:rPr>
              <a:t>isten</a:t>
            </a:r>
            <a:r>
              <a:rPr lang="en-US" altLang="zh-CN" sz="3200" b="1" dirty="0">
                <a:solidFill>
                  <a:srgbClr val="000000"/>
                </a:solidFill>
              </a:rPr>
              <a:t> </a:t>
            </a:r>
            <a:endParaRPr lang="zh-CN" altLang="en-US" sz="3200" dirty="0"/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内容占位符 21505">
            <a:extLst>
              <a:ext uri="{FF2B5EF4-FFF2-40B4-BE49-F238E27FC236}">
                <a16:creationId xmlns:a16="http://schemas.microsoft.com/office/drawing/2014/main" id="{C5C6EF14-8075-4E4F-9A92-07878E0008D3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528638" y="1196975"/>
            <a:ext cx="8291512" cy="4535488"/>
          </a:xfrm>
        </p:spPr>
        <p:txBody>
          <a:bodyPr/>
          <a:lstStyle/>
          <a:p>
            <a:pPr>
              <a:lnSpc>
                <a:spcPct val="150000"/>
              </a:lnSpc>
              <a:spcBef>
                <a:spcPct val="10000"/>
              </a:spcBef>
              <a:buFont typeface="Wingdings 2" panose="05020102010507070707" pitchFamily="18" charset="2"/>
              <a:buNone/>
            </a:pPr>
            <a:r>
              <a:rPr lang="zh-CN" altLang="en-US" sz="3200" b="1" dirty="0"/>
              <a:t>根据题目要求，完成下列句子。</a:t>
            </a:r>
            <a:endParaRPr lang="zh-CN" altLang="en-US" sz="3200" dirty="0"/>
          </a:p>
          <a:p>
            <a:pPr>
              <a:lnSpc>
                <a:spcPct val="150000"/>
              </a:lnSpc>
              <a:spcBef>
                <a:spcPct val="10000"/>
              </a:spcBef>
              <a:buFont typeface="Wingdings 2" panose="05020102010507070707" pitchFamily="18" charset="2"/>
              <a:buNone/>
            </a:pPr>
            <a:r>
              <a:rPr lang="en-US" altLang="zh-CN" sz="3200" dirty="0"/>
              <a:t>1. They are doing the housework now.</a:t>
            </a:r>
          </a:p>
          <a:p>
            <a:pPr>
              <a:lnSpc>
                <a:spcPct val="150000"/>
              </a:lnSpc>
              <a:spcBef>
                <a:spcPct val="10000"/>
              </a:spcBef>
              <a:buFont typeface="Wingdings 2" panose="05020102010507070707" pitchFamily="18" charset="2"/>
              <a:buNone/>
            </a:pPr>
            <a:r>
              <a:rPr lang="en-US" altLang="zh-CN" sz="3200" dirty="0"/>
              <a:t>    (</a:t>
            </a:r>
            <a:r>
              <a:rPr lang="zh-CN" altLang="en-US" sz="3200" dirty="0"/>
              <a:t>分别改成一般疑问句和否定句</a:t>
            </a:r>
            <a:r>
              <a:rPr lang="en-US" altLang="zh-CN" sz="3200" dirty="0"/>
              <a:t>)</a:t>
            </a:r>
          </a:p>
          <a:p>
            <a:pPr>
              <a:lnSpc>
                <a:spcPct val="150000"/>
              </a:lnSpc>
              <a:buFont typeface="Wingdings 2" panose="05020102010507070707" pitchFamily="18" charset="2"/>
              <a:buNone/>
            </a:pPr>
            <a:r>
              <a:rPr lang="en-US" altLang="zh-CN" sz="3200" dirty="0"/>
              <a:t>	</a:t>
            </a:r>
            <a:r>
              <a:rPr lang="en-US" altLang="zh-CN" sz="3200" dirty="0">
                <a:solidFill>
                  <a:srgbClr val="FF0000"/>
                </a:solidFill>
              </a:rPr>
              <a:t>Are they doing the housework now?</a:t>
            </a:r>
          </a:p>
          <a:p>
            <a:pPr>
              <a:lnSpc>
                <a:spcPct val="150000"/>
              </a:lnSpc>
              <a:buFont typeface="Wingdings 2" panose="05020102010507070707" pitchFamily="18" charset="2"/>
              <a:buNone/>
            </a:pPr>
            <a:r>
              <a:rPr lang="en-US" altLang="zh-CN" sz="3200" dirty="0">
                <a:solidFill>
                  <a:srgbClr val="FF0000"/>
                </a:solidFill>
              </a:rPr>
              <a:t>	They aren’t doing the housework now.</a:t>
            </a:r>
          </a:p>
        </p:txBody>
      </p:sp>
      <p:sp>
        <p:nvSpPr>
          <p:cNvPr id="2" name="矩形 1">
            <a:extLst>
              <a:ext uri="{FF2B5EF4-FFF2-40B4-BE49-F238E27FC236}">
                <a16:creationId xmlns:a16="http://schemas.microsoft.com/office/drawing/2014/main" id="{A98F5837-A57B-4013-AA56-84A16798E5F7}"/>
              </a:ext>
            </a:extLst>
          </p:cNvPr>
          <p:cNvSpPr>
            <a:spLocks noChangeArrowheads="1"/>
          </p:cNvSpPr>
          <p:nvPr/>
        </p:nvSpPr>
        <p:spPr bwMode="auto">
          <a:xfrm>
            <a:off x="3205163" y="333375"/>
            <a:ext cx="2303462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600">
                <a:solidFill>
                  <a:srgbClr val="0000FF"/>
                </a:solidFill>
                <a:latin typeface="Comic Sans MS" panose="030F0702030302020204" pitchFamily="66" charset="0"/>
              </a:rPr>
              <a:t>Practice</a:t>
            </a:r>
            <a:endParaRPr lang="en-US" altLang="zh-CN" sz="2400">
              <a:solidFill>
                <a:srgbClr val="0000FF"/>
              </a:solidFill>
              <a:latin typeface="Comic Sans MS" panose="030F0702030302020204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150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150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150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150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内容占位符 21505">
            <a:extLst>
              <a:ext uri="{FF2B5EF4-FFF2-40B4-BE49-F238E27FC236}">
                <a16:creationId xmlns:a16="http://schemas.microsoft.com/office/drawing/2014/main" id="{A8D0D998-3E69-4E42-AE0F-D2A1B856EA77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395288" y="620713"/>
            <a:ext cx="8291512" cy="5761037"/>
          </a:xfrm>
        </p:spPr>
        <p:txBody>
          <a:bodyPr/>
          <a:lstStyle/>
          <a:p>
            <a:pPr>
              <a:lnSpc>
                <a:spcPct val="150000"/>
              </a:lnSpc>
              <a:spcBef>
                <a:spcPct val="10000"/>
              </a:spcBef>
              <a:buFont typeface="Wingdings 2" panose="05020102010507070707" pitchFamily="18" charset="2"/>
              <a:buNone/>
            </a:pPr>
            <a:r>
              <a:rPr lang="en-US" altLang="zh-CN" sz="3200"/>
              <a:t>2. The students are cleaning the classroom.</a:t>
            </a:r>
          </a:p>
          <a:p>
            <a:pPr>
              <a:lnSpc>
                <a:spcPct val="150000"/>
              </a:lnSpc>
              <a:spcBef>
                <a:spcPct val="10000"/>
              </a:spcBef>
              <a:buFont typeface="Wingdings 2" panose="05020102010507070707" pitchFamily="18" charset="2"/>
              <a:buNone/>
            </a:pPr>
            <a:r>
              <a:rPr lang="en-US" altLang="zh-CN" sz="3200"/>
              <a:t>    (</a:t>
            </a:r>
            <a:r>
              <a:rPr lang="zh-CN" altLang="en-US" sz="3200"/>
              <a:t>改为一般疑问句并作肯定和否定回答</a:t>
            </a:r>
            <a:r>
              <a:rPr lang="en-US" altLang="zh-CN" sz="3200"/>
              <a:t>)</a:t>
            </a:r>
          </a:p>
          <a:p>
            <a:pPr>
              <a:lnSpc>
                <a:spcPct val="150000"/>
              </a:lnSpc>
              <a:buFont typeface="Wingdings 2" panose="05020102010507070707" pitchFamily="18" charset="2"/>
              <a:buNone/>
            </a:pPr>
            <a:r>
              <a:rPr lang="en-US" altLang="zh-CN" sz="3200">
                <a:solidFill>
                  <a:srgbClr val="FF0000"/>
                </a:solidFill>
              </a:rPr>
              <a:t>    Are the students cleaning the classroom? </a:t>
            </a:r>
          </a:p>
          <a:p>
            <a:pPr>
              <a:lnSpc>
                <a:spcPct val="150000"/>
              </a:lnSpc>
              <a:buFont typeface="Wingdings 2" panose="05020102010507070707" pitchFamily="18" charset="2"/>
              <a:buNone/>
            </a:pPr>
            <a:r>
              <a:rPr lang="en-US" altLang="zh-CN" sz="3200">
                <a:solidFill>
                  <a:srgbClr val="FF0000"/>
                </a:solidFill>
              </a:rPr>
              <a:t>    Yes, they are. No, they aren’t.</a:t>
            </a:r>
          </a:p>
          <a:p>
            <a:pPr>
              <a:lnSpc>
                <a:spcPct val="150000"/>
              </a:lnSpc>
              <a:spcBef>
                <a:spcPct val="10000"/>
              </a:spcBef>
              <a:buFont typeface="Wingdings 2" panose="05020102010507070707" pitchFamily="18" charset="2"/>
              <a:buNone/>
            </a:pPr>
            <a:r>
              <a:rPr lang="en-US" altLang="zh-CN" sz="3200"/>
              <a:t>3. I’m playing football </a:t>
            </a:r>
            <a:r>
              <a:rPr lang="zh-CN" altLang="en-US" sz="3200"/>
              <a:t>i</a:t>
            </a:r>
            <a:r>
              <a:rPr lang="en-US" altLang="zh-CN" sz="3200"/>
              <a:t>n the playground.(</a:t>
            </a:r>
            <a:r>
              <a:rPr lang="zh-CN" altLang="en-US" sz="3200"/>
              <a:t>改为否定句</a:t>
            </a:r>
            <a:r>
              <a:rPr lang="en-US" altLang="zh-CN" sz="3200"/>
              <a:t>)</a:t>
            </a:r>
          </a:p>
          <a:p>
            <a:pPr>
              <a:lnSpc>
                <a:spcPct val="150000"/>
              </a:lnSpc>
              <a:spcBef>
                <a:spcPct val="10000"/>
              </a:spcBef>
              <a:buFont typeface="Wingdings 2" panose="05020102010507070707" pitchFamily="18" charset="2"/>
              <a:buNone/>
            </a:pPr>
            <a:r>
              <a:rPr lang="en-US" altLang="zh-CN" sz="3200">
                <a:solidFill>
                  <a:srgbClr val="FF0000"/>
                </a:solidFill>
              </a:rPr>
              <a:t>    I ’m not playing football </a:t>
            </a:r>
            <a:r>
              <a:rPr lang="zh-CN" altLang="en-US" sz="3200">
                <a:solidFill>
                  <a:srgbClr val="FF0000"/>
                </a:solidFill>
              </a:rPr>
              <a:t>i</a:t>
            </a:r>
            <a:r>
              <a:rPr lang="en-US" altLang="zh-CN" sz="3200">
                <a:solidFill>
                  <a:srgbClr val="FF0000"/>
                </a:solidFill>
              </a:rPr>
              <a:t>n the playground.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150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150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150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150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150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2150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内容占位符 21505">
            <a:extLst>
              <a:ext uri="{FF2B5EF4-FFF2-40B4-BE49-F238E27FC236}">
                <a16:creationId xmlns:a16="http://schemas.microsoft.com/office/drawing/2014/main" id="{02893B52-4887-42FB-A7EC-A04BBC340FDC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395288" y="1484313"/>
            <a:ext cx="8291512" cy="3313112"/>
          </a:xfrm>
        </p:spPr>
        <p:txBody>
          <a:bodyPr/>
          <a:lstStyle/>
          <a:p>
            <a:pPr>
              <a:lnSpc>
                <a:spcPct val="150000"/>
              </a:lnSpc>
              <a:spcBef>
                <a:spcPct val="10000"/>
              </a:spcBef>
              <a:buFont typeface="Wingdings 2" panose="05020102010507070707" pitchFamily="18" charset="2"/>
              <a:buNone/>
            </a:pPr>
            <a:r>
              <a:rPr lang="en-US" altLang="zh-CN" sz="3200"/>
              <a:t>4. Tom is reading books in his room.(</a:t>
            </a:r>
            <a:r>
              <a:rPr lang="zh-CN" altLang="en-US" sz="3200"/>
              <a:t>改为一般</a:t>
            </a:r>
            <a:endParaRPr lang="en-US" altLang="zh-CN" sz="3200"/>
          </a:p>
          <a:p>
            <a:pPr>
              <a:lnSpc>
                <a:spcPct val="150000"/>
              </a:lnSpc>
              <a:spcBef>
                <a:spcPct val="10000"/>
              </a:spcBef>
              <a:buFont typeface="Wingdings 2" panose="05020102010507070707" pitchFamily="18" charset="2"/>
              <a:buNone/>
            </a:pPr>
            <a:r>
              <a:rPr lang="en-US" altLang="zh-CN" sz="3200"/>
              <a:t>    </a:t>
            </a:r>
            <a:r>
              <a:rPr lang="zh-CN" altLang="en-US" sz="3200"/>
              <a:t>疑问句</a:t>
            </a:r>
            <a:r>
              <a:rPr lang="en-US" altLang="zh-CN" sz="3200"/>
              <a:t>)</a:t>
            </a:r>
          </a:p>
          <a:p>
            <a:pPr>
              <a:lnSpc>
                <a:spcPct val="150000"/>
              </a:lnSpc>
              <a:spcBef>
                <a:spcPct val="10000"/>
              </a:spcBef>
              <a:buFont typeface="Wingdings 2" panose="05020102010507070707" pitchFamily="18" charset="2"/>
              <a:buNone/>
            </a:pPr>
            <a:r>
              <a:rPr lang="en-US" altLang="zh-CN" sz="3200">
                <a:solidFill>
                  <a:srgbClr val="FF0000"/>
                </a:solidFill>
              </a:rPr>
              <a:t>    Is Tom reading books in his room?</a:t>
            </a:r>
            <a:endParaRPr lang="zh-CN" altLang="en-US" sz="320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150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150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7" name="Rectangle 2">
            <a:extLst>
              <a:ext uri="{FF2B5EF4-FFF2-40B4-BE49-F238E27FC236}">
                <a16:creationId xmlns:a16="http://schemas.microsoft.com/office/drawing/2014/main" id="{0E1D4FDC-E4DB-4199-BC41-C602435C7A0A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396875" y="504825"/>
            <a:ext cx="8569325" cy="5803900"/>
          </a:xfrm>
        </p:spPr>
        <p:txBody>
          <a:bodyPr/>
          <a:lstStyle/>
          <a:p>
            <a:pPr>
              <a:lnSpc>
                <a:spcPct val="125000"/>
              </a:lnSpc>
              <a:spcBef>
                <a:spcPct val="25000"/>
              </a:spcBef>
              <a:buFont typeface="Wingdings 2" panose="05020102010507070707" pitchFamily="18" charset="2"/>
              <a:buNone/>
            </a:pPr>
            <a:r>
              <a:rPr lang="en-US" altLang="zh-CN" sz="3200" b="1">
                <a:solidFill>
                  <a:srgbClr val="FF0000"/>
                </a:solidFill>
              </a:rPr>
              <a:t>The present continuous tense</a:t>
            </a:r>
          </a:p>
          <a:p>
            <a:pPr>
              <a:lnSpc>
                <a:spcPct val="125000"/>
              </a:lnSpc>
              <a:spcBef>
                <a:spcPct val="25000"/>
              </a:spcBef>
              <a:buFont typeface="Wingdings 2" panose="05020102010507070707" pitchFamily="18" charset="2"/>
              <a:buNone/>
            </a:pPr>
            <a:r>
              <a:rPr lang="en-US" altLang="zh-CN" sz="3200" b="1"/>
              <a:t>We use the present continuous tense to show </a:t>
            </a:r>
          </a:p>
          <a:p>
            <a:pPr>
              <a:lnSpc>
                <a:spcPct val="125000"/>
              </a:lnSpc>
              <a:spcBef>
                <a:spcPct val="25000"/>
              </a:spcBef>
              <a:buFont typeface="Wingdings 2" panose="05020102010507070707" pitchFamily="18" charset="2"/>
              <a:buNone/>
            </a:pPr>
            <a:r>
              <a:rPr lang="en-US" altLang="zh-CN" sz="3200" b="1"/>
              <a:t>that something is happening now.</a:t>
            </a:r>
          </a:p>
          <a:p>
            <a:pPr>
              <a:lnSpc>
                <a:spcPct val="125000"/>
              </a:lnSpc>
              <a:spcBef>
                <a:spcPct val="25000"/>
              </a:spcBef>
              <a:buFont typeface="Wingdings 2" panose="05020102010507070707" pitchFamily="18" charset="2"/>
              <a:buNone/>
            </a:pPr>
            <a:r>
              <a:rPr lang="en-US" altLang="zh-CN" sz="3200" b="1">
                <a:solidFill>
                  <a:srgbClr val="291CCE"/>
                </a:solidFill>
              </a:rPr>
              <a:t>(The children are playing in the park)</a:t>
            </a:r>
          </a:p>
          <a:p>
            <a:pPr>
              <a:lnSpc>
                <a:spcPct val="125000"/>
              </a:lnSpc>
              <a:spcBef>
                <a:spcPct val="25000"/>
              </a:spcBef>
              <a:buFont typeface="Wingdings 2" panose="05020102010507070707" pitchFamily="18" charset="2"/>
              <a:buNone/>
            </a:pPr>
            <a:r>
              <a:rPr lang="en-US" altLang="zh-CN" sz="3200" b="1"/>
              <a:t>We also use the present continuous tense to </a:t>
            </a:r>
          </a:p>
          <a:p>
            <a:pPr>
              <a:lnSpc>
                <a:spcPct val="125000"/>
              </a:lnSpc>
              <a:spcBef>
                <a:spcPct val="25000"/>
              </a:spcBef>
              <a:buFont typeface="Wingdings 2" panose="05020102010507070707" pitchFamily="18" charset="2"/>
              <a:buNone/>
            </a:pPr>
            <a:r>
              <a:rPr lang="en-US" altLang="zh-CN" sz="3200" b="1"/>
              <a:t>talk about temporary situations.</a:t>
            </a:r>
          </a:p>
          <a:p>
            <a:pPr>
              <a:lnSpc>
                <a:spcPct val="125000"/>
              </a:lnSpc>
              <a:spcBef>
                <a:spcPct val="25000"/>
              </a:spcBef>
              <a:buFont typeface="Wingdings 2" panose="05020102010507070707" pitchFamily="18" charset="2"/>
              <a:buNone/>
            </a:pPr>
            <a:r>
              <a:rPr lang="en-US" altLang="zh-CN" sz="3200" b="1">
                <a:solidFill>
                  <a:srgbClr val="291CCE"/>
                </a:solidFill>
              </a:rPr>
              <a:t>(We are staying at Peter’s house at the</a:t>
            </a:r>
            <a:r>
              <a:rPr lang="zh-CN" altLang="en-US" sz="3200" b="1">
                <a:solidFill>
                  <a:srgbClr val="291CCE"/>
                </a:solidFill>
              </a:rPr>
              <a:t> </a:t>
            </a:r>
            <a:r>
              <a:rPr lang="en-US" altLang="zh-CN" sz="3200" b="1">
                <a:solidFill>
                  <a:srgbClr val="291CCE"/>
                </a:solidFill>
              </a:rPr>
              <a:t>moment.) </a:t>
            </a: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1" name="Rectangle 2">
            <a:extLst>
              <a:ext uri="{FF2B5EF4-FFF2-40B4-BE49-F238E27FC236}">
                <a16:creationId xmlns:a16="http://schemas.microsoft.com/office/drawing/2014/main" id="{3D266A06-7039-4A20-B91B-F9A6A3AEE23B}"/>
              </a:ext>
            </a:extLst>
          </p:cNvPr>
          <p:cNvSpPr>
            <a:spLocks noGrp="1" noChangeArrowheads="1"/>
          </p:cNvSpPr>
          <p:nvPr>
            <p:ph type="body" sz="half" idx="1"/>
          </p:nvPr>
        </p:nvSpPr>
        <p:spPr>
          <a:xfrm>
            <a:off x="538163" y="836613"/>
            <a:ext cx="8137525" cy="647700"/>
          </a:xfrm>
        </p:spPr>
        <p:txBody>
          <a:bodyPr/>
          <a:lstStyle/>
          <a:p>
            <a:pPr>
              <a:buFont typeface="Wingdings 2" panose="05020102010507070707" pitchFamily="18" charset="2"/>
              <a:buNone/>
            </a:pPr>
            <a:r>
              <a:rPr lang="en-US" altLang="zh-CN" sz="3200" b="1"/>
              <a:t>We form the present continuous tense like </a:t>
            </a:r>
          </a:p>
          <a:p>
            <a:pPr>
              <a:buFont typeface="Wingdings 2" panose="05020102010507070707" pitchFamily="18" charset="2"/>
              <a:buNone/>
            </a:pPr>
            <a:r>
              <a:rPr lang="en-US" altLang="zh-CN" sz="3200" b="1"/>
              <a:t>this:</a:t>
            </a:r>
            <a:endParaRPr lang="zh-CN" altLang="en-US" sz="3200" b="1"/>
          </a:p>
        </p:txBody>
      </p:sp>
      <p:graphicFrame>
        <p:nvGraphicFramePr>
          <p:cNvPr id="24579" name="内容占位符 24578">
            <a:extLst>
              <a:ext uri="{FF2B5EF4-FFF2-40B4-BE49-F238E27FC236}">
                <a16:creationId xmlns:a16="http://schemas.microsoft.com/office/drawing/2014/main" id="{0D82D6BC-2F97-40B3-936F-00B87A82FC55}"/>
              </a:ext>
            </a:extLst>
          </p:cNvPr>
          <p:cNvGraphicFramePr>
            <a:graphicFrameLocks noGrp="1"/>
          </p:cNvGraphicFramePr>
          <p:nvPr>
            <p:ph sz="half" idx="2"/>
          </p:nvPr>
        </p:nvGraphicFramePr>
        <p:xfrm>
          <a:off x="828675" y="2084388"/>
          <a:ext cx="7199313" cy="4225925"/>
        </p:xfrm>
        <a:graphic>
          <a:graphicData uri="http://schemas.openxmlformats.org/drawingml/2006/table">
            <a:tbl>
              <a:tblPr/>
              <a:tblGrid>
                <a:gridCol w="28067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16058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2320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1298575">
                <a:tc>
                  <a:txBody>
                    <a:bodyPr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457200" lvl="1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2pPr>
                      <a:lvl3pPr marL="914400" lvl="2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3pPr>
                      <a:lvl4pPr marL="1371600" lvl="3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4pPr>
                      <a:lvl5pPr marL="1828800" lvl="4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5pPr>
                    </a:lstStyle>
                    <a:p>
                      <a:pPr lvl="0" algn="ctr" eaLnBrk="1" hangingPunct="1">
                        <a:spcBef>
                          <a:spcPct val="20000"/>
                        </a:spcBef>
                        <a:buNone/>
                      </a:pPr>
                      <a:r>
                        <a:rPr lang="en-US" altLang="zh-CN" sz="3600" b="1" dirty="0">
                          <a:solidFill>
                            <a:srgbClr val="FF0000"/>
                          </a:solidFill>
                          <a:latin typeface="Times New Roman" panose="02020603050405020304" pitchFamily="18" charset="0"/>
                          <a:ea typeface="微软雅黑" panose="020B0503020204020204" pitchFamily="34" charset="-122"/>
                        </a:rPr>
                        <a:t>Subject</a:t>
                      </a:r>
                    </a:p>
                  </a:txBody>
                  <a:tcPr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457200" lvl="1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2pPr>
                      <a:lvl3pPr marL="914400" lvl="2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3pPr>
                      <a:lvl4pPr marL="1371600" lvl="3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4pPr>
                      <a:lvl5pPr marL="1828800" lvl="4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5pPr>
                    </a:lstStyle>
                    <a:p>
                      <a:pPr lvl="0" algn="ctr" eaLnBrk="1" hangingPunct="1">
                        <a:spcBef>
                          <a:spcPct val="20000"/>
                        </a:spcBef>
                        <a:buNone/>
                      </a:pPr>
                      <a:r>
                        <a:rPr lang="en-US" altLang="zh-CN" sz="3600" b="1" dirty="0">
                          <a:solidFill>
                            <a:srgbClr val="FF0000"/>
                          </a:solidFill>
                          <a:latin typeface="Times New Roman" panose="02020603050405020304" pitchFamily="18" charset="0"/>
                          <a:ea typeface="微软雅黑" panose="020B0503020204020204" pitchFamily="34" charset="-122"/>
                        </a:rPr>
                        <a:t>Verb</a:t>
                      </a:r>
                      <a:r>
                        <a:rPr lang="en-US" altLang="zh-CN" sz="3600" dirty="0">
                          <a:solidFill>
                            <a:srgbClr val="FF0000"/>
                          </a:solidFill>
                          <a:latin typeface="Times New Roman" panose="02020603050405020304" pitchFamily="18" charset="0"/>
                          <a:ea typeface="微软雅黑" panose="020B0503020204020204" pitchFamily="34" charset="-122"/>
                        </a:rPr>
                        <a:t> </a:t>
                      </a:r>
                      <a:r>
                        <a:rPr lang="en-US" altLang="zh-CN" sz="3600" i="1" dirty="0">
                          <a:solidFill>
                            <a:srgbClr val="FF0000"/>
                          </a:solidFill>
                          <a:latin typeface="Times New Roman" panose="02020603050405020304" pitchFamily="18" charset="0"/>
                          <a:ea typeface="微软雅黑" panose="020B0503020204020204" pitchFamily="34" charset="-122"/>
                        </a:rPr>
                        <a:t>to be</a:t>
                      </a: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457200" lvl="1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2pPr>
                      <a:lvl3pPr marL="914400" lvl="2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3pPr>
                      <a:lvl4pPr marL="1371600" lvl="3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4pPr>
                      <a:lvl5pPr marL="1828800" lvl="4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5pPr>
                    </a:lstStyle>
                    <a:p>
                      <a:pPr lvl="0" algn="ctr" eaLnBrk="1" hangingPunct="1">
                        <a:spcBef>
                          <a:spcPct val="20000"/>
                        </a:spcBef>
                        <a:buNone/>
                      </a:pPr>
                      <a:r>
                        <a:rPr lang="en-US" altLang="zh-CN" sz="3600" b="1" dirty="0">
                          <a:solidFill>
                            <a:srgbClr val="FF0000"/>
                          </a:solidFill>
                          <a:latin typeface="Times New Roman" panose="02020603050405020304" pitchFamily="18" charset="0"/>
                        </a:rPr>
                        <a:t>Main verb</a:t>
                      </a:r>
                      <a:endParaRPr lang="zh-CN" altLang="zh-CN" sz="3600" b="1" dirty="0">
                        <a:solidFill>
                          <a:srgbClr val="FF0000"/>
                        </a:solidFill>
                        <a:latin typeface="Times New Roman" panose="02020603050405020304" pitchFamily="18" charset="0"/>
                      </a:endParaRPr>
                    </a:p>
                    <a:p>
                      <a:pPr lvl="0" algn="ctr" eaLnBrk="1" hangingPunct="1">
                        <a:spcBef>
                          <a:spcPct val="20000"/>
                        </a:spcBef>
                        <a:buNone/>
                      </a:pPr>
                      <a:endParaRPr lang="en-US" altLang="zh-CN" sz="3600" i="1" dirty="0">
                        <a:solidFill>
                          <a:srgbClr val="FF0000"/>
                        </a:solidFill>
                        <a:latin typeface="Times New Roman" panose="02020603050405020304" pitchFamily="18" charset="0"/>
                        <a:ea typeface="微软雅黑" panose="020B0503020204020204" pitchFamily="34" charset="-122"/>
                      </a:endParaRPr>
                    </a:p>
                  </a:txBody>
                  <a:tcPr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719138">
                <a:tc>
                  <a:txBody>
                    <a:bodyPr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457200" lvl="1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2pPr>
                      <a:lvl3pPr marL="914400" lvl="2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3pPr>
                      <a:lvl4pPr marL="1371600" lvl="3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4pPr>
                      <a:lvl5pPr marL="1828800" lvl="4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5pPr>
                    </a:lstStyle>
                    <a:p>
                      <a:pPr lvl="0" eaLnBrk="1" hangingPunct="1">
                        <a:spcBef>
                          <a:spcPct val="20000"/>
                        </a:spcBef>
                        <a:buNone/>
                      </a:pPr>
                      <a:r>
                        <a:rPr lang="en-US" altLang="zh-CN" sz="3600" dirty="0">
                          <a:solidFill>
                            <a:srgbClr val="291CCE"/>
                          </a:solidFill>
                          <a:latin typeface="Times New Roman" panose="02020603050405020304" pitchFamily="18" charset="0"/>
                          <a:ea typeface="微软雅黑" panose="020B0503020204020204" pitchFamily="34" charset="-122"/>
                        </a:rPr>
                        <a:t>I</a:t>
                      </a:r>
                    </a:p>
                  </a:txBody>
                  <a:tcPr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457200" lvl="1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2pPr>
                      <a:lvl3pPr marL="914400" lvl="2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3pPr>
                      <a:lvl4pPr marL="1371600" lvl="3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4pPr>
                      <a:lvl5pPr marL="1828800" lvl="4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5pPr>
                    </a:lstStyle>
                    <a:p>
                      <a:pPr lvl="0" eaLnBrk="1" hangingPunct="1">
                        <a:spcBef>
                          <a:spcPct val="20000"/>
                        </a:spcBef>
                        <a:buNone/>
                      </a:pPr>
                      <a:r>
                        <a:rPr lang="en-US" altLang="zh-CN" sz="3600" dirty="0">
                          <a:solidFill>
                            <a:srgbClr val="291CCE"/>
                          </a:solidFill>
                          <a:latin typeface="Times New Roman" panose="02020603050405020304" pitchFamily="18" charset="0"/>
                          <a:ea typeface="微软雅黑" panose="020B0503020204020204" pitchFamily="34" charset="-122"/>
                        </a:rPr>
                        <a:t>am (not)</a:t>
                      </a: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rowSpan="3">
                  <a:txBody>
                    <a:bodyPr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457200" lvl="1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2pPr>
                      <a:lvl3pPr marL="914400" lvl="2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3pPr>
                      <a:lvl4pPr marL="1371600" lvl="3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4pPr>
                      <a:lvl5pPr marL="1828800" lvl="4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5pPr>
                    </a:lstStyle>
                    <a:p>
                      <a:pPr lvl="0" eaLnBrk="1" hangingPunct="1">
                        <a:spcBef>
                          <a:spcPct val="20000"/>
                        </a:spcBef>
                        <a:buNone/>
                      </a:pPr>
                      <a:r>
                        <a:rPr lang="en-US" altLang="zh-CN" sz="3600" dirty="0">
                          <a:solidFill>
                            <a:srgbClr val="0000FF"/>
                          </a:solidFill>
                          <a:latin typeface="Times New Roman" panose="02020603050405020304" pitchFamily="18" charset="0"/>
                        </a:rPr>
                        <a:t>dreaming</a:t>
                      </a:r>
                      <a:endParaRPr lang="zh-CN" altLang="zh-CN" sz="3600" dirty="0">
                        <a:solidFill>
                          <a:srgbClr val="0000FF"/>
                        </a:solidFill>
                        <a:latin typeface="Times New Roman" panose="02020603050405020304" pitchFamily="18" charset="0"/>
                      </a:endParaRPr>
                    </a:p>
                    <a:p>
                      <a:pPr lvl="0" eaLnBrk="1" hangingPunct="1">
                        <a:spcBef>
                          <a:spcPct val="20000"/>
                        </a:spcBef>
                        <a:buNone/>
                      </a:pPr>
                      <a:endParaRPr lang="en-US" altLang="zh-CN" sz="3600" dirty="0">
                        <a:solidFill>
                          <a:srgbClr val="291CCE"/>
                        </a:solidFill>
                        <a:latin typeface="Times New Roman" panose="02020603050405020304" pitchFamily="18" charset="0"/>
                        <a:ea typeface="微软雅黑" panose="020B0503020204020204" pitchFamily="34" charset="-122"/>
                      </a:endParaRPr>
                    </a:p>
                  </a:txBody>
                  <a:tcPr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909637">
                <a:tc>
                  <a:txBody>
                    <a:bodyPr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457200" lvl="1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2pPr>
                      <a:lvl3pPr marL="914400" lvl="2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3pPr>
                      <a:lvl4pPr marL="1371600" lvl="3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4pPr>
                      <a:lvl5pPr marL="1828800" lvl="4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5pPr>
                    </a:lstStyle>
                    <a:p>
                      <a:pPr lvl="0" eaLnBrk="1" hangingPunct="1">
                        <a:spcBef>
                          <a:spcPct val="20000"/>
                        </a:spcBef>
                        <a:buNone/>
                      </a:pPr>
                      <a:r>
                        <a:rPr lang="en-US" altLang="zh-CN" sz="3600" dirty="0">
                          <a:solidFill>
                            <a:srgbClr val="291CCE"/>
                          </a:solidFill>
                          <a:latin typeface="Times New Roman" panose="02020603050405020304" pitchFamily="18" charset="0"/>
                          <a:ea typeface="微软雅黑" panose="020B0503020204020204" pitchFamily="34" charset="-122"/>
                        </a:rPr>
                        <a:t>You/We/They</a:t>
                      </a:r>
                    </a:p>
                  </a:txBody>
                  <a:tcPr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457200" lvl="1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2pPr>
                      <a:lvl3pPr marL="914400" lvl="2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3pPr>
                      <a:lvl4pPr marL="1371600" lvl="3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4pPr>
                      <a:lvl5pPr marL="1828800" lvl="4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5pPr>
                    </a:lstStyle>
                    <a:p>
                      <a:pPr lvl="0" eaLnBrk="1" hangingPunct="1">
                        <a:spcBef>
                          <a:spcPct val="20000"/>
                        </a:spcBef>
                        <a:buNone/>
                      </a:pPr>
                      <a:r>
                        <a:rPr lang="en-US" altLang="zh-CN" sz="3600" dirty="0">
                          <a:solidFill>
                            <a:srgbClr val="291CCE"/>
                          </a:solidFill>
                          <a:latin typeface="Times New Roman" panose="02020603050405020304" pitchFamily="18" charset="0"/>
                          <a:ea typeface="微软雅黑" panose="020B0503020204020204" pitchFamily="34" charset="-122"/>
                        </a:rPr>
                        <a:t>are (not)</a:t>
                      </a: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zh-CN"/>
                    </a:p>
                  </a:txBody>
                  <a:tcPr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298575">
                <a:tc>
                  <a:txBody>
                    <a:bodyPr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457200" lvl="1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2pPr>
                      <a:lvl3pPr marL="914400" lvl="2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3pPr>
                      <a:lvl4pPr marL="1371600" lvl="3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4pPr>
                      <a:lvl5pPr marL="1828800" lvl="4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5pPr>
                    </a:lstStyle>
                    <a:p>
                      <a:pPr lvl="0" eaLnBrk="1" hangingPunct="1">
                        <a:spcBef>
                          <a:spcPct val="20000"/>
                        </a:spcBef>
                        <a:buNone/>
                      </a:pPr>
                      <a:r>
                        <a:rPr lang="en-US" altLang="zh-CN" sz="3600" dirty="0">
                          <a:solidFill>
                            <a:srgbClr val="291CCE"/>
                          </a:solidFill>
                          <a:latin typeface="Times New Roman" panose="02020603050405020304" pitchFamily="18" charset="0"/>
                          <a:ea typeface="微软雅黑" panose="020B0503020204020204" pitchFamily="34" charset="-122"/>
                        </a:rPr>
                        <a:t>He/She/It</a:t>
                      </a:r>
                    </a:p>
                    <a:p>
                      <a:pPr lvl="0" eaLnBrk="1" hangingPunct="1">
                        <a:spcBef>
                          <a:spcPct val="20000"/>
                        </a:spcBef>
                        <a:buNone/>
                      </a:pPr>
                      <a:endParaRPr lang="zh-CN" altLang="en-US" sz="3600" dirty="0">
                        <a:solidFill>
                          <a:srgbClr val="291CCE"/>
                        </a:solidFill>
                        <a:latin typeface="Times New Roman" panose="02020603050405020304" pitchFamily="18" charset="0"/>
                        <a:ea typeface="微软雅黑" panose="020B0503020204020204" pitchFamily="34" charset="-122"/>
                      </a:endParaRP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457200" lvl="1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2pPr>
                      <a:lvl3pPr marL="914400" lvl="2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3pPr>
                      <a:lvl4pPr marL="1371600" lvl="3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4pPr>
                      <a:lvl5pPr marL="1828800" lvl="4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5pPr>
                    </a:lstStyle>
                    <a:p>
                      <a:pPr lvl="0" eaLnBrk="1" hangingPunct="1">
                        <a:spcBef>
                          <a:spcPct val="20000"/>
                        </a:spcBef>
                        <a:buNone/>
                      </a:pPr>
                      <a:r>
                        <a:rPr lang="en-US" altLang="zh-CN" sz="3600" dirty="0">
                          <a:solidFill>
                            <a:srgbClr val="291CCE"/>
                          </a:solidFill>
                          <a:latin typeface="Times New Roman" panose="02020603050405020304" pitchFamily="18" charset="0"/>
                          <a:ea typeface="微软雅黑" panose="020B0503020204020204" pitchFamily="34" charset="-122"/>
                        </a:rPr>
                        <a:t>is (not)</a:t>
                      </a: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zh-CN"/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5" name="Rectangle 2">
            <a:extLst>
              <a:ext uri="{FF2B5EF4-FFF2-40B4-BE49-F238E27FC236}">
                <a16:creationId xmlns:a16="http://schemas.microsoft.com/office/drawing/2014/main" id="{2AA8BB5E-1A94-482E-8FAD-CA1F3C113A38}"/>
              </a:ext>
            </a:extLst>
          </p:cNvPr>
          <p:cNvSpPr>
            <a:spLocks noGrp="1" noChangeArrowheads="1"/>
          </p:cNvSpPr>
          <p:nvPr>
            <p:ph type="body" sz="half" idx="1"/>
          </p:nvPr>
        </p:nvSpPr>
        <p:spPr>
          <a:xfrm>
            <a:off x="395288" y="619125"/>
            <a:ext cx="8532812" cy="1081088"/>
          </a:xfrm>
        </p:spPr>
        <p:txBody>
          <a:bodyPr/>
          <a:lstStyle/>
          <a:p>
            <a:pPr>
              <a:buFont typeface="Wingdings 2" panose="05020102010507070707" pitchFamily="18" charset="2"/>
              <a:buNone/>
            </a:pPr>
            <a:r>
              <a:rPr lang="en-US" altLang="zh-CN" sz="3200" b="1"/>
              <a:t>We form </a:t>
            </a:r>
            <a:r>
              <a:rPr lang="en-US" altLang="zh-CN" sz="3200" b="1" i="1"/>
              <a:t>Yes/No</a:t>
            </a:r>
            <a:r>
              <a:rPr lang="en-US" altLang="zh-CN" sz="3200" b="1"/>
              <a:t> questions and short answers in </a:t>
            </a:r>
          </a:p>
          <a:p>
            <a:pPr>
              <a:buFont typeface="Wingdings 2" panose="05020102010507070707" pitchFamily="18" charset="2"/>
              <a:buNone/>
            </a:pPr>
            <a:r>
              <a:rPr lang="en-US" altLang="zh-CN" sz="3200" b="1"/>
              <a:t>the present continuous tense like this: </a:t>
            </a:r>
            <a:endParaRPr lang="zh-CN" altLang="en-US" sz="3200" b="1"/>
          </a:p>
        </p:txBody>
      </p:sp>
      <p:graphicFrame>
        <p:nvGraphicFramePr>
          <p:cNvPr id="11267" name="Group 3">
            <a:extLst>
              <a:ext uri="{FF2B5EF4-FFF2-40B4-BE49-F238E27FC236}">
                <a16:creationId xmlns:a16="http://schemas.microsoft.com/office/drawing/2014/main" id="{46C394E4-3678-4AB6-B8A5-03E23CDB0070}"/>
              </a:ext>
            </a:extLst>
          </p:cNvPr>
          <p:cNvGraphicFramePr>
            <a:graphicFrameLocks noGrp="1"/>
          </p:cNvGraphicFramePr>
          <p:nvPr/>
        </p:nvGraphicFramePr>
        <p:xfrm>
          <a:off x="971550" y="1844675"/>
          <a:ext cx="7345363" cy="4489451"/>
        </p:xfrm>
        <a:graphic>
          <a:graphicData uri="http://schemas.openxmlformats.org/drawingml/2006/table">
            <a:tbl>
              <a:tblPr/>
              <a:tblGrid>
                <a:gridCol w="367347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67188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647901">
                <a:tc rowSpan="2"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400">
                          <a:solidFill>
                            <a:srgbClr val="5EC902"/>
                          </a:solidFill>
                          <a:latin typeface="Arial" panose="020B0604020202020204" pitchFamily="34" charset="0"/>
                          <a:ea typeface="微软雅黑" panose="020B0503020204020204" pitchFamily="34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000">
                          <a:solidFill>
                            <a:srgbClr val="5EC902"/>
                          </a:solidFill>
                          <a:latin typeface="Arial" panose="020B0604020202020204" pitchFamily="34" charset="0"/>
                          <a:ea typeface="微软雅黑" panose="020B0503020204020204" pitchFamily="34" charset="-122"/>
                        </a:defRPr>
                      </a:lvl2pPr>
                      <a:lvl3pPr>
                        <a:spcBef>
                          <a:spcPct val="20000"/>
                        </a:spcBef>
                        <a:defRPr>
                          <a:solidFill>
                            <a:srgbClr val="5EC902"/>
                          </a:solidFill>
                          <a:latin typeface="Arial" panose="020B0604020202020204" pitchFamily="34" charset="0"/>
                          <a:ea typeface="微软雅黑" panose="020B0503020204020204" pitchFamily="34" charset="-122"/>
                        </a:defRPr>
                      </a:lvl3pPr>
                      <a:lvl4pPr>
                        <a:spcBef>
                          <a:spcPct val="20000"/>
                        </a:spcBef>
                        <a:defRPr sz="1600">
                          <a:solidFill>
                            <a:srgbClr val="5EC902"/>
                          </a:solidFill>
                          <a:latin typeface="Arial" panose="020B0604020202020204" pitchFamily="34" charset="0"/>
                          <a:ea typeface="微软雅黑" panose="020B0503020204020204" pitchFamily="34" charset="-122"/>
                        </a:defRPr>
                      </a:lvl4pPr>
                      <a:lvl5pPr>
                        <a:spcBef>
                          <a:spcPct val="20000"/>
                        </a:spcBef>
                        <a:defRPr sz="1600">
                          <a:solidFill>
                            <a:srgbClr val="5EC902"/>
                          </a:solidFill>
                          <a:latin typeface="Arial" panose="020B0604020202020204" pitchFamily="34" charset="0"/>
                          <a:ea typeface="微软雅黑" panose="020B0503020204020204" pitchFamily="34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rgbClr val="5EC902"/>
                          </a:solidFill>
                          <a:latin typeface="Arial" panose="020B0604020202020204" pitchFamily="34" charset="0"/>
                          <a:ea typeface="微软雅黑" panose="020B0503020204020204" pitchFamily="34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rgbClr val="5EC902"/>
                          </a:solidFill>
                          <a:latin typeface="Arial" panose="020B0604020202020204" pitchFamily="34" charset="0"/>
                          <a:ea typeface="微软雅黑" panose="020B0503020204020204" pitchFamily="34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rgbClr val="5EC902"/>
                          </a:solidFill>
                          <a:latin typeface="Arial" panose="020B0604020202020204" pitchFamily="34" charset="0"/>
                          <a:ea typeface="微软雅黑" panose="020B0503020204020204" pitchFamily="34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rgbClr val="5EC902"/>
                          </a:solidFill>
                          <a:latin typeface="Arial" panose="020B0604020202020204" pitchFamily="34" charset="0"/>
                          <a:ea typeface="微软雅黑" panose="020B0503020204020204" pitchFamily="34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en-US" altLang="zh-CN" sz="28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ea typeface="微软雅黑" panose="020B0503020204020204" pitchFamily="34" charset="-122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微软雅黑" panose="020B0503020204020204" pitchFamily="34" charset="-122"/>
                        </a:rPr>
                        <a:t>Am I reading?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en-US" sz="2400" b="1" i="0" u="none" strike="noStrike" cap="none" normalizeH="0" baseline="0" dirty="0">
                        <a:ln>
                          <a:noFill/>
                        </a:ln>
                        <a:solidFill>
                          <a:srgbClr val="5EC902"/>
                        </a:solidFill>
                        <a:effectLst/>
                        <a:latin typeface="+mn-lt"/>
                        <a:ea typeface="微软雅黑" panose="020B0503020204020204" pitchFamily="34" charset="-122"/>
                      </a:endParaRPr>
                    </a:p>
                  </a:txBody>
                  <a:tcPr marL="90000" marR="90000" marT="46815" marB="46815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400">
                          <a:solidFill>
                            <a:srgbClr val="5EC902"/>
                          </a:solidFill>
                          <a:latin typeface="Arial" panose="020B0604020202020204" pitchFamily="34" charset="0"/>
                          <a:ea typeface="微软雅黑" panose="020B0503020204020204" pitchFamily="34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000">
                          <a:solidFill>
                            <a:srgbClr val="5EC902"/>
                          </a:solidFill>
                          <a:latin typeface="Arial" panose="020B0604020202020204" pitchFamily="34" charset="0"/>
                          <a:ea typeface="微软雅黑" panose="020B0503020204020204" pitchFamily="34" charset="-122"/>
                        </a:defRPr>
                      </a:lvl2pPr>
                      <a:lvl3pPr>
                        <a:spcBef>
                          <a:spcPct val="20000"/>
                        </a:spcBef>
                        <a:defRPr>
                          <a:solidFill>
                            <a:srgbClr val="5EC902"/>
                          </a:solidFill>
                          <a:latin typeface="Arial" panose="020B0604020202020204" pitchFamily="34" charset="0"/>
                          <a:ea typeface="微软雅黑" panose="020B0503020204020204" pitchFamily="34" charset="-122"/>
                        </a:defRPr>
                      </a:lvl3pPr>
                      <a:lvl4pPr>
                        <a:spcBef>
                          <a:spcPct val="20000"/>
                        </a:spcBef>
                        <a:defRPr sz="1600">
                          <a:solidFill>
                            <a:srgbClr val="5EC902"/>
                          </a:solidFill>
                          <a:latin typeface="Arial" panose="020B0604020202020204" pitchFamily="34" charset="0"/>
                          <a:ea typeface="微软雅黑" panose="020B0503020204020204" pitchFamily="34" charset="-122"/>
                        </a:defRPr>
                      </a:lvl4pPr>
                      <a:lvl5pPr>
                        <a:spcBef>
                          <a:spcPct val="20000"/>
                        </a:spcBef>
                        <a:defRPr sz="1600">
                          <a:solidFill>
                            <a:srgbClr val="5EC902"/>
                          </a:solidFill>
                          <a:latin typeface="Arial" panose="020B0604020202020204" pitchFamily="34" charset="0"/>
                          <a:ea typeface="微软雅黑" panose="020B0503020204020204" pitchFamily="34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rgbClr val="5EC902"/>
                          </a:solidFill>
                          <a:latin typeface="Arial" panose="020B0604020202020204" pitchFamily="34" charset="0"/>
                          <a:ea typeface="微软雅黑" panose="020B0503020204020204" pitchFamily="34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rgbClr val="5EC902"/>
                          </a:solidFill>
                          <a:latin typeface="Arial" panose="020B0604020202020204" pitchFamily="34" charset="0"/>
                          <a:ea typeface="微软雅黑" panose="020B0503020204020204" pitchFamily="34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rgbClr val="5EC902"/>
                          </a:solidFill>
                          <a:latin typeface="Arial" panose="020B0604020202020204" pitchFamily="34" charset="0"/>
                          <a:ea typeface="微软雅黑" panose="020B0503020204020204" pitchFamily="34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rgbClr val="5EC902"/>
                          </a:solidFill>
                          <a:latin typeface="Arial" panose="020B0604020202020204" pitchFamily="34" charset="0"/>
                          <a:ea typeface="微软雅黑" panose="020B0503020204020204" pitchFamily="34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2600" b="0" i="0" u="none" strike="noStrike" cap="none" normalizeH="0" baseline="0">
                          <a:ln>
                            <a:noFill/>
                          </a:ln>
                          <a:solidFill>
                            <a:srgbClr val="291CCE"/>
                          </a:solidFill>
                          <a:effectLst/>
                          <a:latin typeface="+mn-lt"/>
                          <a:ea typeface="微软雅黑" panose="020B0503020204020204" pitchFamily="34" charset="-122"/>
                        </a:rPr>
                        <a:t>Yes, I am.</a:t>
                      </a:r>
                      <a:endParaRPr kumimoji="0" lang="zh-CN" altLang="en-US" sz="2600" b="0" i="0" u="none" strike="noStrike" cap="none" normalizeH="0" baseline="0">
                        <a:ln>
                          <a:noFill/>
                        </a:ln>
                        <a:solidFill>
                          <a:srgbClr val="5EC902"/>
                        </a:solidFill>
                        <a:effectLst/>
                        <a:latin typeface="+mn-lt"/>
                        <a:ea typeface="微软雅黑" panose="020B0503020204020204" pitchFamily="34" charset="-122"/>
                      </a:endParaRPr>
                    </a:p>
                  </a:txBody>
                  <a:tcPr marL="90000" marR="90000" marT="46815" marB="46815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823852">
                <a:tc vMerge="1">
                  <a:txBody>
                    <a:bodyPr/>
                    <a:lstStyle/>
                    <a:p>
                      <a:endParaRPr lang="zh-CN"/>
                    </a:p>
                  </a:txBody>
                  <a:tcPr/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400">
                          <a:solidFill>
                            <a:srgbClr val="5EC902"/>
                          </a:solidFill>
                          <a:latin typeface="Arial" panose="020B0604020202020204" pitchFamily="34" charset="0"/>
                          <a:ea typeface="微软雅黑" panose="020B0503020204020204" pitchFamily="34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000">
                          <a:solidFill>
                            <a:srgbClr val="5EC902"/>
                          </a:solidFill>
                          <a:latin typeface="Arial" panose="020B0604020202020204" pitchFamily="34" charset="0"/>
                          <a:ea typeface="微软雅黑" panose="020B0503020204020204" pitchFamily="34" charset="-122"/>
                        </a:defRPr>
                      </a:lvl2pPr>
                      <a:lvl3pPr>
                        <a:spcBef>
                          <a:spcPct val="20000"/>
                        </a:spcBef>
                        <a:defRPr>
                          <a:solidFill>
                            <a:srgbClr val="5EC902"/>
                          </a:solidFill>
                          <a:latin typeface="Arial" panose="020B0604020202020204" pitchFamily="34" charset="0"/>
                          <a:ea typeface="微软雅黑" panose="020B0503020204020204" pitchFamily="34" charset="-122"/>
                        </a:defRPr>
                      </a:lvl3pPr>
                      <a:lvl4pPr>
                        <a:spcBef>
                          <a:spcPct val="20000"/>
                        </a:spcBef>
                        <a:defRPr sz="1600">
                          <a:solidFill>
                            <a:srgbClr val="5EC902"/>
                          </a:solidFill>
                          <a:latin typeface="Arial" panose="020B0604020202020204" pitchFamily="34" charset="0"/>
                          <a:ea typeface="微软雅黑" panose="020B0503020204020204" pitchFamily="34" charset="-122"/>
                        </a:defRPr>
                      </a:lvl4pPr>
                      <a:lvl5pPr>
                        <a:spcBef>
                          <a:spcPct val="20000"/>
                        </a:spcBef>
                        <a:defRPr sz="1600">
                          <a:solidFill>
                            <a:srgbClr val="5EC902"/>
                          </a:solidFill>
                          <a:latin typeface="Arial" panose="020B0604020202020204" pitchFamily="34" charset="0"/>
                          <a:ea typeface="微软雅黑" panose="020B0503020204020204" pitchFamily="34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rgbClr val="5EC902"/>
                          </a:solidFill>
                          <a:latin typeface="Arial" panose="020B0604020202020204" pitchFamily="34" charset="0"/>
                          <a:ea typeface="微软雅黑" panose="020B0503020204020204" pitchFamily="34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rgbClr val="5EC902"/>
                          </a:solidFill>
                          <a:latin typeface="Arial" panose="020B0604020202020204" pitchFamily="34" charset="0"/>
                          <a:ea typeface="微软雅黑" panose="020B0503020204020204" pitchFamily="34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rgbClr val="5EC902"/>
                          </a:solidFill>
                          <a:latin typeface="Arial" panose="020B0604020202020204" pitchFamily="34" charset="0"/>
                          <a:ea typeface="微软雅黑" panose="020B0503020204020204" pitchFamily="34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rgbClr val="5EC902"/>
                          </a:solidFill>
                          <a:latin typeface="Arial" panose="020B0604020202020204" pitchFamily="34" charset="0"/>
                          <a:ea typeface="微软雅黑" panose="020B0503020204020204" pitchFamily="34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2600" b="0" i="0" u="none" strike="noStrike" cap="none" normalizeH="0" baseline="0">
                          <a:ln>
                            <a:noFill/>
                          </a:ln>
                          <a:solidFill>
                            <a:srgbClr val="291CCE"/>
                          </a:solidFill>
                          <a:effectLst/>
                          <a:latin typeface="+mn-lt"/>
                          <a:ea typeface="微软雅黑" panose="020B0503020204020204" pitchFamily="34" charset="-122"/>
                        </a:rPr>
                        <a:t>No, I am not/</a:t>
                      </a:r>
                      <a:r>
                        <a:rPr kumimoji="0" lang="en-GB" altLang="en-US" sz="2600" b="0" i="0" u="none" strike="noStrike" cap="none" normalizeH="0" baseline="0">
                          <a:ln>
                            <a:noFill/>
                          </a:ln>
                          <a:solidFill>
                            <a:srgbClr val="291CCE"/>
                          </a:solidFill>
                          <a:effectLst/>
                          <a:latin typeface="+mn-lt"/>
                          <a:ea typeface="微软雅黑" panose="020B0503020204020204" pitchFamily="34" charset="-122"/>
                        </a:rPr>
                        <a:t>’</a:t>
                      </a:r>
                      <a:r>
                        <a:rPr kumimoji="0" lang="en-US" altLang="zh-CN" sz="2600" b="0" i="0" u="none" strike="noStrike" cap="none" normalizeH="0" baseline="0">
                          <a:ln>
                            <a:noFill/>
                          </a:ln>
                          <a:solidFill>
                            <a:srgbClr val="291CCE"/>
                          </a:solidFill>
                          <a:effectLst/>
                          <a:latin typeface="+mn-lt"/>
                          <a:ea typeface="微软雅黑" panose="020B0503020204020204" pitchFamily="34" charset="-122"/>
                        </a:rPr>
                        <a:t>m not.</a:t>
                      </a:r>
                      <a:endParaRPr kumimoji="0" lang="zh-CN" altLang="en-US" sz="2600" b="0" i="0" u="none" strike="noStrike" cap="none" normalizeH="0" baseline="0">
                        <a:ln>
                          <a:noFill/>
                        </a:ln>
                        <a:solidFill>
                          <a:srgbClr val="5EC902"/>
                        </a:solidFill>
                        <a:effectLst/>
                        <a:latin typeface="+mn-lt"/>
                        <a:ea typeface="微软雅黑" panose="020B0503020204020204" pitchFamily="34" charset="-122"/>
                      </a:endParaRPr>
                    </a:p>
                  </a:txBody>
                  <a:tcPr marL="90000" marR="90000" marT="46815" marB="46815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17730">
                <a:tc rowSpan="2"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400">
                          <a:solidFill>
                            <a:srgbClr val="5EC902"/>
                          </a:solidFill>
                          <a:latin typeface="Arial" panose="020B0604020202020204" pitchFamily="34" charset="0"/>
                          <a:ea typeface="微软雅黑" panose="020B0503020204020204" pitchFamily="34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000">
                          <a:solidFill>
                            <a:srgbClr val="5EC902"/>
                          </a:solidFill>
                          <a:latin typeface="Arial" panose="020B0604020202020204" pitchFamily="34" charset="0"/>
                          <a:ea typeface="微软雅黑" panose="020B0503020204020204" pitchFamily="34" charset="-122"/>
                        </a:defRPr>
                      </a:lvl2pPr>
                      <a:lvl3pPr>
                        <a:spcBef>
                          <a:spcPct val="20000"/>
                        </a:spcBef>
                        <a:defRPr>
                          <a:solidFill>
                            <a:srgbClr val="5EC902"/>
                          </a:solidFill>
                          <a:latin typeface="Arial" panose="020B0604020202020204" pitchFamily="34" charset="0"/>
                          <a:ea typeface="微软雅黑" panose="020B0503020204020204" pitchFamily="34" charset="-122"/>
                        </a:defRPr>
                      </a:lvl3pPr>
                      <a:lvl4pPr>
                        <a:spcBef>
                          <a:spcPct val="20000"/>
                        </a:spcBef>
                        <a:defRPr sz="1600">
                          <a:solidFill>
                            <a:srgbClr val="5EC902"/>
                          </a:solidFill>
                          <a:latin typeface="Arial" panose="020B0604020202020204" pitchFamily="34" charset="0"/>
                          <a:ea typeface="微软雅黑" panose="020B0503020204020204" pitchFamily="34" charset="-122"/>
                        </a:defRPr>
                      </a:lvl4pPr>
                      <a:lvl5pPr>
                        <a:spcBef>
                          <a:spcPct val="20000"/>
                        </a:spcBef>
                        <a:defRPr sz="1600">
                          <a:solidFill>
                            <a:srgbClr val="5EC902"/>
                          </a:solidFill>
                          <a:latin typeface="Arial" panose="020B0604020202020204" pitchFamily="34" charset="0"/>
                          <a:ea typeface="微软雅黑" panose="020B0503020204020204" pitchFamily="34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rgbClr val="5EC902"/>
                          </a:solidFill>
                          <a:latin typeface="Arial" panose="020B0604020202020204" pitchFamily="34" charset="0"/>
                          <a:ea typeface="微软雅黑" panose="020B0503020204020204" pitchFamily="34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rgbClr val="5EC902"/>
                          </a:solidFill>
                          <a:latin typeface="Arial" panose="020B0604020202020204" pitchFamily="34" charset="0"/>
                          <a:ea typeface="微软雅黑" panose="020B0503020204020204" pitchFamily="34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rgbClr val="5EC902"/>
                          </a:solidFill>
                          <a:latin typeface="Arial" panose="020B0604020202020204" pitchFamily="34" charset="0"/>
                          <a:ea typeface="微软雅黑" panose="020B0503020204020204" pitchFamily="34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rgbClr val="5EC902"/>
                          </a:solidFill>
                          <a:latin typeface="Arial" panose="020B0604020202020204" pitchFamily="34" charset="0"/>
                          <a:ea typeface="微软雅黑" panose="020B0503020204020204" pitchFamily="34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微软雅黑" panose="020B0503020204020204" pitchFamily="34" charset="-122"/>
                        </a:rPr>
                        <a:t>Are you/we/they reading?</a:t>
                      </a:r>
                      <a:endParaRPr kumimoji="0" lang="zh-CN" altLang="en-US" sz="2400" b="1" i="0" u="none" strike="noStrike" cap="none" normalizeH="0" baseline="0" dirty="0">
                        <a:ln>
                          <a:noFill/>
                        </a:ln>
                        <a:solidFill>
                          <a:srgbClr val="5EC902"/>
                        </a:solidFill>
                        <a:effectLst/>
                        <a:latin typeface="+mn-lt"/>
                        <a:ea typeface="微软雅黑" panose="020B0503020204020204" pitchFamily="34" charset="-122"/>
                      </a:endParaRPr>
                    </a:p>
                  </a:txBody>
                  <a:tcPr marL="90000" marR="90000" marT="46815" marB="46815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400">
                          <a:solidFill>
                            <a:srgbClr val="5EC902"/>
                          </a:solidFill>
                          <a:latin typeface="Arial" panose="020B0604020202020204" pitchFamily="34" charset="0"/>
                          <a:ea typeface="微软雅黑" panose="020B0503020204020204" pitchFamily="34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000">
                          <a:solidFill>
                            <a:srgbClr val="5EC902"/>
                          </a:solidFill>
                          <a:latin typeface="Arial" panose="020B0604020202020204" pitchFamily="34" charset="0"/>
                          <a:ea typeface="微软雅黑" panose="020B0503020204020204" pitchFamily="34" charset="-122"/>
                        </a:defRPr>
                      </a:lvl2pPr>
                      <a:lvl3pPr>
                        <a:spcBef>
                          <a:spcPct val="20000"/>
                        </a:spcBef>
                        <a:defRPr>
                          <a:solidFill>
                            <a:srgbClr val="5EC902"/>
                          </a:solidFill>
                          <a:latin typeface="Arial" panose="020B0604020202020204" pitchFamily="34" charset="0"/>
                          <a:ea typeface="微软雅黑" panose="020B0503020204020204" pitchFamily="34" charset="-122"/>
                        </a:defRPr>
                      </a:lvl3pPr>
                      <a:lvl4pPr>
                        <a:spcBef>
                          <a:spcPct val="20000"/>
                        </a:spcBef>
                        <a:defRPr sz="1600">
                          <a:solidFill>
                            <a:srgbClr val="5EC902"/>
                          </a:solidFill>
                          <a:latin typeface="Arial" panose="020B0604020202020204" pitchFamily="34" charset="0"/>
                          <a:ea typeface="微软雅黑" panose="020B0503020204020204" pitchFamily="34" charset="-122"/>
                        </a:defRPr>
                      </a:lvl4pPr>
                      <a:lvl5pPr>
                        <a:spcBef>
                          <a:spcPct val="20000"/>
                        </a:spcBef>
                        <a:defRPr sz="1600">
                          <a:solidFill>
                            <a:srgbClr val="5EC902"/>
                          </a:solidFill>
                          <a:latin typeface="Arial" panose="020B0604020202020204" pitchFamily="34" charset="0"/>
                          <a:ea typeface="微软雅黑" panose="020B0503020204020204" pitchFamily="34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rgbClr val="5EC902"/>
                          </a:solidFill>
                          <a:latin typeface="Arial" panose="020B0604020202020204" pitchFamily="34" charset="0"/>
                          <a:ea typeface="微软雅黑" panose="020B0503020204020204" pitchFamily="34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rgbClr val="5EC902"/>
                          </a:solidFill>
                          <a:latin typeface="Arial" panose="020B0604020202020204" pitchFamily="34" charset="0"/>
                          <a:ea typeface="微软雅黑" panose="020B0503020204020204" pitchFamily="34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rgbClr val="5EC902"/>
                          </a:solidFill>
                          <a:latin typeface="Arial" panose="020B0604020202020204" pitchFamily="34" charset="0"/>
                          <a:ea typeface="微软雅黑" panose="020B0503020204020204" pitchFamily="34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rgbClr val="5EC902"/>
                          </a:solidFill>
                          <a:latin typeface="Arial" panose="020B0604020202020204" pitchFamily="34" charset="0"/>
                          <a:ea typeface="微软雅黑" panose="020B0503020204020204" pitchFamily="34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2600" b="0" i="0" u="none" strike="noStrike" cap="none" normalizeH="0" baseline="0">
                          <a:ln>
                            <a:noFill/>
                          </a:ln>
                          <a:solidFill>
                            <a:srgbClr val="291CCE"/>
                          </a:solidFill>
                          <a:effectLst/>
                          <a:latin typeface="+mn-lt"/>
                          <a:ea typeface="微软雅黑" panose="020B0503020204020204" pitchFamily="34" charset="-122"/>
                        </a:rPr>
                        <a:t>Yes, you/we/they are.</a:t>
                      </a:r>
                      <a:endParaRPr kumimoji="0" lang="zh-CN" altLang="en-US" sz="2600" b="0" i="0" u="none" strike="noStrike" cap="none" normalizeH="0" baseline="0">
                        <a:ln>
                          <a:noFill/>
                        </a:ln>
                        <a:solidFill>
                          <a:srgbClr val="5EC902"/>
                        </a:solidFill>
                        <a:effectLst/>
                        <a:latin typeface="+mn-lt"/>
                        <a:ea typeface="微软雅黑" panose="020B0503020204020204" pitchFamily="34" charset="-122"/>
                      </a:endParaRPr>
                    </a:p>
                  </a:txBody>
                  <a:tcPr marL="90000" marR="90000" marT="46815" marB="46815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886355">
                <a:tc vMerge="1">
                  <a:txBody>
                    <a:bodyPr/>
                    <a:lstStyle/>
                    <a:p>
                      <a:endParaRPr lang="zh-CN"/>
                    </a:p>
                  </a:txBody>
                  <a:tcPr/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400">
                          <a:solidFill>
                            <a:srgbClr val="5EC902"/>
                          </a:solidFill>
                          <a:latin typeface="Arial" panose="020B0604020202020204" pitchFamily="34" charset="0"/>
                          <a:ea typeface="微软雅黑" panose="020B0503020204020204" pitchFamily="34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000">
                          <a:solidFill>
                            <a:srgbClr val="5EC902"/>
                          </a:solidFill>
                          <a:latin typeface="Arial" panose="020B0604020202020204" pitchFamily="34" charset="0"/>
                          <a:ea typeface="微软雅黑" panose="020B0503020204020204" pitchFamily="34" charset="-122"/>
                        </a:defRPr>
                      </a:lvl2pPr>
                      <a:lvl3pPr>
                        <a:spcBef>
                          <a:spcPct val="20000"/>
                        </a:spcBef>
                        <a:defRPr>
                          <a:solidFill>
                            <a:srgbClr val="5EC902"/>
                          </a:solidFill>
                          <a:latin typeface="Arial" panose="020B0604020202020204" pitchFamily="34" charset="0"/>
                          <a:ea typeface="微软雅黑" panose="020B0503020204020204" pitchFamily="34" charset="-122"/>
                        </a:defRPr>
                      </a:lvl3pPr>
                      <a:lvl4pPr>
                        <a:spcBef>
                          <a:spcPct val="20000"/>
                        </a:spcBef>
                        <a:defRPr sz="1600">
                          <a:solidFill>
                            <a:srgbClr val="5EC902"/>
                          </a:solidFill>
                          <a:latin typeface="Arial" panose="020B0604020202020204" pitchFamily="34" charset="0"/>
                          <a:ea typeface="微软雅黑" panose="020B0503020204020204" pitchFamily="34" charset="-122"/>
                        </a:defRPr>
                      </a:lvl4pPr>
                      <a:lvl5pPr>
                        <a:spcBef>
                          <a:spcPct val="20000"/>
                        </a:spcBef>
                        <a:defRPr sz="1600">
                          <a:solidFill>
                            <a:srgbClr val="5EC902"/>
                          </a:solidFill>
                          <a:latin typeface="Arial" panose="020B0604020202020204" pitchFamily="34" charset="0"/>
                          <a:ea typeface="微软雅黑" panose="020B0503020204020204" pitchFamily="34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rgbClr val="5EC902"/>
                          </a:solidFill>
                          <a:latin typeface="Arial" panose="020B0604020202020204" pitchFamily="34" charset="0"/>
                          <a:ea typeface="微软雅黑" panose="020B0503020204020204" pitchFamily="34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rgbClr val="5EC902"/>
                          </a:solidFill>
                          <a:latin typeface="Arial" panose="020B0604020202020204" pitchFamily="34" charset="0"/>
                          <a:ea typeface="微软雅黑" panose="020B0503020204020204" pitchFamily="34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rgbClr val="5EC902"/>
                          </a:solidFill>
                          <a:latin typeface="Arial" panose="020B0604020202020204" pitchFamily="34" charset="0"/>
                          <a:ea typeface="微软雅黑" panose="020B0503020204020204" pitchFamily="34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rgbClr val="5EC902"/>
                          </a:solidFill>
                          <a:latin typeface="Arial" panose="020B0604020202020204" pitchFamily="34" charset="0"/>
                          <a:ea typeface="微软雅黑" panose="020B0503020204020204" pitchFamily="34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26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291CCE"/>
                          </a:solidFill>
                          <a:effectLst/>
                          <a:latin typeface="+mn-lt"/>
                          <a:ea typeface="微软雅黑" panose="020B0503020204020204" pitchFamily="34" charset="-122"/>
                        </a:rPr>
                        <a:t>No, you/we/they are not/aren’t/’re not.</a:t>
                      </a:r>
                      <a:endParaRPr kumimoji="0" lang="zh-CN" altLang="en-US" sz="2600" b="0" i="0" u="none" strike="noStrike" cap="none" normalizeH="0" baseline="0" dirty="0">
                        <a:ln>
                          <a:noFill/>
                        </a:ln>
                        <a:solidFill>
                          <a:srgbClr val="5EC902"/>
                        </a:solidFill>
                        <a:effectLst/>
                        <a:latin typeface="+mn-lt"/>
                        <a:ea typeface="微软雅黑" panose="020B0503020204020204" pitchFamily="34" charset="-122"/>
                      </a:endParaRPr>
                    </a:p>
                  </a:txBody>
                  <a:tcPr marL="90000" marR="90000" marT="46815" marB="46815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27258">
                <a:tc rowSpan="2"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400">
                          <a:solidFill>
                            <a:srgbClr val="5EC902"/>
                          </a:solidFill>
                          <a:latin typeface="Arial" panose="020B0604020202020204" pitchFamily="34" charset="0"/>
                          <a:ea typeface="微软雅黑" panose="020B0503020204020204" pitchFamily="34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000">
                          <a:solidFill>
                            <a:srgbClr val="5EC902"/>
                          </a:solidFill>
                          <a:latin typeface="Arial" panose="020B0604020202020204" pitchFamily="34" charset="0"/>
                          <a:ea typeface="微软雅黑" panose="020B0503020204020204" pitchFamily="34" charset="-122"/>
                        </a:defRPr>
                      </a:lvl2pPr>
                      <a:lvl3pPr>
                        <a:spcBef>
                          <a:spcPct val="20000"/>
                        </a:spcBef>
                        <a:defRPr>
                          <a:solidFill>
                            <a:srgbClr val="5EC902"/>
                          </a:solidFill>
                          <a:latin typeface="Arial" panose="020B0604020202020204" pitchFamily="34" charset="0"/>
                          <a:ea typeface="微软雅黑" panose="020B0503020204020204" pitchFamily="34" charset="-122"/>
                        </a:defRPr>
                      </a:lvl3pPr>
                      <a:lvl4pPr>
                        <a:spcBef>
                          <a:spcPct val="20000"/>
                        </a:spcBef>
                        <a:defRPr sz="1600">
                          <a:solidFill>
                            <a:srgbClr val="5EC902"/>
                          </a:solidFill>
                          <a:latin typeface="Arial" panose="020B0604020202020204" pitchFamily="34" charset="0"/>
                          <a:ea typeface="微软雅黑" panose="020B0503020204020204" pitchFamily="34" charset="-122"/>
                        </a:defRPr>
                      </a:lvl4pPr>
                      <a:lvl5pPr>
                        <a:spcBef>
                          <a:spcPct val="20000"/>
                        </a:spcBef>
                        <a:defRPr sz="1600">
                          <a:solidFill>
                            <a:srgbClr val="5EC902"/>
                          </a:solidFill>
                          <a:latin typeface="Arial" panose="020B0604020202020204" pitchFamily="34" charset="0"/>
                          <a:ea typeface="微软雅黑" panose="020B0503020204020204" pitchFamily="34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rgbClr val="5EC902"/>
                          </a:solidFill>
                          <a:latin typeface="Arial" panose="020B0604020202020204" pitchFamily="34" charset="0"/>
                          <a:ea typeface="微软雅黑" panose="020B0503020204020204" pitchFamily="34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rgbClr val="5EC902"/>
                          </a:solidFill>
                          <a:latin typeface="Arial" panose="020B0604020202020204" pitchFamily="34" charset="0"/>
                          <a:ea typeface="微软雅黑" panose="020B0503020204020204" pitchFamily="34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rgbClr val="5EC902"/>
                          </a:solidFill>
                          <a:latin typeface="Arial" panose="020B0604020202020204" pitchFamily="34" charset="0"/>
                          <a:ea typeface="微软雅黑" panose="020B0503020204020204" pitchFamily="34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rgbClr val="5EC902"/>
                          </a:solidFill>
                          <a:latin typeface="Arial" panose="020B0604020202020204" pitchFamily="34" charset="0"/>
                          <a:ea typeface="微软雅黑" panose="020B0503020204020204" pitchFamily="34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en-US" altLang="zh-CN" sz="2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ea typeface="微软雅黑" panose="020B0503020204020204" pitchFamily="34" charset="-122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2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微软雅黑" panose="020B0503020204020204" pitchFamily="34" charset="-122"/>
                        </a:rPr>
                        <a:t>Is he/she/it reading?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en-US" sz="2400" b="1" i="0" u="none" strike="noStrike" cap="none" normalizeH="0" baseline="0">
                        <a:ln>
                          <a:noFill/>
                        </a:ln>
                        <a:solidFill>
                          <a:srgbClr val="5EC902"/>
                        </a:solidFill>
                        <a:effectLst/>
                        <a:latin typeface="+mn-lt"/>
                        <a:ea typeface="微软雅黑" panose="020B0503020204020204" pitchFamily="34" charset="-122"/>
                      </a:endParaRPr>
                    </a:p>
                  </a:txBody>
                  <a:tcPr marL="90000" marR="90000" marT="46815" marB="46815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400">
                          <a:solidFill>
                            <a:srgbClr val="5EC902"/>
                          </a:solidFill>
                          <a:latin typeface="Arial" panose="020B0604020202020204" pitchFamily="34" charset="0"/>
                          <a:ea typeface="微软雅黑" panose="020B0503020204020204" pitchFamily="34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000">
                          <a:solidFill>
                            <a:srgbClr val="5EC902"/>
                          </a:solidFill>
                          <a:latin typeface="Arial" panose="020B0604020202020204" pitchFamily="34" charset="0"/>
                          <a:ea typeface="微软雅黑" panose="020B0503020204020204" pitchFamily="34" charset="-122"/>
                        </a:defRPr>
                      </a:lvl2pPr>
                      <a:lvl3pPr>
                        <a:spcBef>
                          <a:spcPct val="20000"/>
                        </a:spcBef>
                        <a:defRPr>
                          <a:solidFill>
                            <a:srgbClr val="5EC902"/>
                          </a:solidFill>
                          <a:latin typeface="Arial" panose="020B0604020202020204" pitchFamily="34" charset="0"/>
                          <a:ea typeface="微软雅黑" panose="020B0503020204020204" pitchFamily="34" charset="-122"/>
                        </a:defRPr>
                      </a:lvl3pPr>
                      <a:lvl4pPr>
                        <a:spcBef>
                          <a:spcPct val="20000"/>
                        </a:spcBef>
                        <a:defRPr sz="1600">
                          <a:solidFill>
                            <a:srgbClr val="5EC902"/>
                          </a:solidFill>
                          <a:latin typeface="Arial" panose="020B0604020202020204" pitchFamily="34" charset="0"/>
                          <a:ea typeface="微软雅黑" panose="020B0503020204020204" pitchFamily="34" charset="-122"/>
                        </a:defRPr>
                      </a:lvl4pPr>
                      <a:lvl5pPr>
                        <a:spcBef>
                          <a:spcPct val="20000"/>
                        </a:spcBef>
                        <a:defRPr sz="1600">
                          <a:solidFill>
                            <a:srgbClr val="5EC902"/>
                          </a:solidFill>
                          <a:latin typeface="Arial" panose="020B0604020202020204" pitchFamily="34" charset="0"/>
                          <a:ea typeface="微软雅黑" panose="020B0503020204020204" pitchFamily="34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rgbClr val="5EC902"/>
                          </a:solidFill>
                          <a:latin typeface="Arial" panose="020B0604020202020204" pitchFamily="34" charset="0"/>
                          <a:ea typeface="微软雅黑" panose="020B0503020204020204" pitchFamily="34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rgbClr val="5EC902"/>
                          </a:solidFill>
                          <a:latin typeface="Arial" panose="020B0604020202020204" pitchFamily="34" charset="0"/>
                          <a:ea typeface="微软雅黑" panose="020B0503020204020204" pitchFamily="34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rgbClr val="5EC902"/>
                          </a:solidFill>
                          <a:latin typeface="Arial" panose="020B0604020202020204" pitchFamily="34" charset="0"/>
                          <a:ea typeface="微软雅黑" panose="020B0503020204020204" pitchFamily="34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rgbClr val="5EC902"/>
                          </a:solidFill>
                          <a:latin typeface="Arial" panose="020B0604020202020204" pitchFamily="34" charset="0"/>
                          <a:ea typeface="微软雅黑" panose="020B0503020204020204" pitchFamily="34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26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291CCE"/>
                          </a:solidFill>
                          <a:effectLst/>
                          <a:latin typeface="+mn-lt"/>
                          <a:ea typeface="微软雅黑" panose="020B0503020204020204" pitchFamily="34" charset="-122"/>
                        </a:rPr>
                        <a:t>Yes, he/she/</a:t>
                      </a:r>
                      <a:r>
                        <a:rPr kumimoji="0" lang="zh-CN" altLang="en-US" sz="26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291CCE"/>
                          </a:solidFill>
                          <a:effectLst/>
                          <a:latin typeface="+mn-lt"/>
                          <a:ea typeface="微软雅黑" panose="020B0503020204020204" pitchFamily="34" charset="-122"/>
                        </a:rPr>
                        <a:t>i</a:t>
                      </a:r>
                      <a:r>
                        <a:rPr kumimoji="0" lang="en-US" altLang="zh-CN" sz="26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291CCE"/>
                          </a:solidFill>
                          <a:effectLst/>
                          <a:latin typeface="+mn-lt"/>
                          <a:ea typeface="微软雅黑" panose="020B0503020204020204" pitchFamily="34" charset="-122"/>
                        </a:rPr>
                        <a:t>t is.</a:t>
                      </a:r>
                      <a:endParaRPr kumimoji="0" lang="zh-CN" altLang="en-US" sz="2600" b="0" i="0" u="none" strike="noStrike" cap="none" normalizeH="0" baseline="0" dirty="0">
                        <a:ln>
                          <a:noFill/>
                        </a:ln>
                        <a:solidFill>
                          <a:srgbClr val="5EC902"/>
                        </a:solidFill>
                        <a:effectLst/>
                        <a:latin typeface="+mn-lt"/>
                        <a:ea typeface="微软雅黑" panose="020B0503020204020204" pitchFamily="34" charset="-122"/>
                      </a:endParaRPr>
                    </a:p>
                  </a:txBody>
                  <a:tcPr marL="90000" marR="90000" marT="46815" marB="46815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886355">
                <a:tc vMerge="1">
                  <a:txBody>
                    <a:bodyPr/>
                    <a:lstStyle/>
                    <a:p>
                      <a:endParaRPr lang="zh-CN"/>
                    </a:p>
                  </a:txBody>
                  <a:tcPr/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400">
                          <a:solidFill>
                            <a:srgbClr val="5EC902"/>
                          </a:solidFill>
                          <a:latin typeface="Arial" panose="020B0604020202020204" pitchFamily="34" charset="0"/>
                          <a:ea typeface="微软雅黑" panose="020B0503020204020204" pitchFamily="34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000">
                          <a:solidFill>
                            <a:srgbClr val="5EC902"/>
                          </a:solidFill>
                          <a:latin typeface="Arial" panose="020B0604020202020204" pitchFamily="34" charset="0"/>
                          <a:ea typeface="微软雅黑" panose="020B0503020204020204" pitchFamily="34" charset="-122"/>
                        </a:defRPr>
                      </a:lvl2pPr>
                      <a:lvl3pPr>
                        <a:spcBef>
                          <a:spcPct val="20000"/>
                        </a:spcBef>
                        <a:defRPr>
                          <a:solidFill>
                            <a:srgbClr val="5EC902"/>
                          </a:solidFill>
                          <a:latin typeface="Arial" panose="020B0604020202020204" pitchFamily="34" charset="0"/>
                          <a:ea typeface="微软雅黑" panose="020B0503020204020204" pitchFamily="34" charset="-122"/>
                        </a:defRPr>
                      </a:lvl3pPr>
                      <a:lvl4pPr>
                        <a:spcBef>
                          <a:spcPct val="20000"/>
                        </a:spcBef>
                        <a:defRPr sz="1600">
                          <a:solidFill>
                            <a:srgbClr val="5EC902"/>
                          </a:solidFill>
                          <a:latin typeface="Arial" panose="020B0604020202020204" pitchFamily="34" charset="0"/>
                          <a:ea typeface="微软雅黑" panose="020B0503020204020204" pitchFamily="34" charset="-122"/>
                        </a:defRPr>
                      </a:lvl4pPr>
                      <a:lvl5pPr>
                        <a:spcBef>
                          <a:spcPct val="20000"/>
                        </a:spcBef>
                        <a:defRPr sz="1600">
                          <a:solidFill>
                            <a:srgbClr val="5EC902"/>
                          </a:solidFill>
                          <a:latin typeface="Arial" panose="020B0604020202020204" pitchFamily="34" charset="0"/>
                          <a:ea typeface="微软雅黑" panose="020B0503020204020204" pitchFamily="34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rgbClr val="5EC902"/>
                          </a:solidFill>
                          <a:latin typeface="Arial" panose="020B0604020202020204" pitchFamily="34" charset="0"/>
                          <a:ea typeface="微软雅黑" panose="020B0503020204020204" pitchFamily="34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rgbClr val="5EC902"/>
                          </a:solidFill>
                          <a:latin typeface="Arial" panose="020B0604020202020204" pitchFamily="34" charset="0"/>
                          <a:ea typeface="微软雅黑" panose="020B0503020204020204" pitchFamily="34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rgbClr val="5EC902"/>
                          </a:solidFill>
                          <a:latin typeface="Arial" panose="020B0604020202020204" pitchFamily="34" charset="0"/>
                          <a:ea typeface="微软雅黑" panose="020B0503020204020204" pitchFamily="34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rgbClr val="5EC902"/>
                          </a:solidFill>
                          <a:latin typeface="Arial" panose="020B0604020202020204" pitchFamily="34" charset="0"/>
                          <a:ea typeface="微软雅黑" panose="020B0503020204020204" pitchFamily="34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26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291CCE"/>
                          </a:solidFill>
                          <a:effectLst/>
                          <a:latin typeface="+mn-lt"/>
                          <a:ea typeface="微软雅黑" panose="020B0503020204020204" pitchFamily="34" charset="-122"/>
                        </a:rPr>
                        <a:t>No, he/she/it is not /isn’t/’s not.</a:t>
                      </a:r>
                      <a:endParaRPr kumimoji="0" lang="zh-CN" altLang="en-US" sz="2600" b="0" i="0" u="none" strike="noStrike" cap="none" normalizeH="0" baseline="0" dirty="0">
                        <a:ln>
                          <a:noFill/>
                        </a:ln>
                        <a:solidFill>
                          <a:srgbClr val="5EC902"/>
                        </a:solidFill>
                        <a:effectLst/>
                        <a:latin typeface="+mn-lt"/>
                        <a:ea typeface="微软雅黑" panose="020B0503020204020204" pitchFamily="34" charset="-122"/>
                      </a:endParaRPr>
                    </a:p>
                  </a:txBody>
                  <a:tcPr marL="90000" marR="90000" marT="46815" marB="46815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49" name="Rectangle 2">
            <a:extLst>
              <a:ext uri="{FF2B5EF4-FFF2-40B4-BE49-F238E27FC236}">
                <a16:creationId xmlns:a16="http://schemas.microsoft.com/office/drawing/2014/main" id="{D9AD660F-DD21-4FD7-BEF6-96CE8D598211}"/>
              </a:ext>
            </a:extLst>
          </p:cNvPr>
          <p:cNvSpPr>
            <a:spLocks noGrp="1" noChangeArrowheads="1"/>
          </p:cNvSpPr>
          <p:nvPr>
            <p:ph type="body" sz="half" idx="1"/>
          </p:nvPr>
        </p:nvSpPr>
        <p:spPr>
          <a:xfrm>
            <a:off x="323850" y="792163"/>
            <a:ext cx="8459788" cy="2636837"/>
          </a:xfrm>
        </p:spPr>
        <p:txBody>
          <a:bodyPr/>
          <a:lstStyle/>
          <a:p>
            <a:pPr marL="0" indent="0">
              <a:buFont typeface="Wingdings 2" panose="05020102010507070707" pitchFamily="18" charset="2"/>
              <a:buNone/>
            </a:pPr>
            <a:r>
              <a:rPr lang="en-US" altLang="zh-CN" sz="3200"/>
              <a:t>We form </a:t>
            </a:r>
            <a:r>
              <a:rPr lang="en-US" altLang="zh-CN" sz="3200" i="1"/>
              <a:t>Wh</a:t>
            </a:r>
            <a:r>
              <a:rPr lang="en-US" altLang="zh-CN" sz="3200"/>
              <a:t>-questions in the present continuous tense like this: </a:t>
            </a:r>
          </a:p>
          <a:p>
            <a:pPr marL="0" indent="0">
              <a:buFont typeface="Wingdings 2" panose="05020102010507070707" pitchFamily="18" charset="2"/>
              <a:buNone/>
            </a:pPr>
            <a:r>
              <a:rPr lang="en-US" altLang="zh-CN" sz="3200">
                <a:solidFill>
                  <a:srgbClr val="291CCE"/>
                </a:solidFill>
              </a:rPr>
              <a:t>(What are you doing now?)</a:t>
            </a:r>
          </a:p>
          <a:p>
            <a:pPr marL="0" indent="0">
              <a:buFont typeface="Wingdings 2" panose="05020102010507070707" pitchFamily="18" charset="2"/>
              <a:buNone/>
            </a:pPr>
            <a:r>
              <a:rPr lang="en-US" altLang="zh-CN" sz="3200">
                <a:solidFill>
                  <a:srgbClr val="291CCE"/>
                </a:solidFill>
              </a:rPr>
              <a:t>(Why is he sleeping here?)</a:t>
            </a:r>
          </a:p>
        </p:txBody>
      </p:sp>
      <p:graphicFrame>
        <p:nvGraphicFramePr>
          <p:cNvPr id="12291" name="Group 3">
            <a:extLst>
              <a:ext uri="{FF2B5EF4-FFF2-40B4-BE49-F238E27FC236}">
                <a16:creationId xmlns:a16="http://schemas.microsoft.com/office/drawing/2014/main" id="{36F222C2-19FE-4A65-8C51-DF35BDC42D03}"/>
              </a:ext>
            </a:extLst>
          </p:cNvPr>
          <p:cNvGraphicFramePr>
            <a:graphicFrameLocks noGrp="1"/>
          </p:cNvGraphicFramePr>
          <p:nvPr>
            <p:ph sz="half" idx="1"/>
          </p:nvPr>
        </p:nvGraphicFramePr>
        <p:xfrm>
          <a:off x="323850" y="3360738"/>
          <a:ext cx="3455988" cy="579437"/>
        </p:xfrm>
        <a:graphic>
          <a:graphicData uri="http://schemas.openxmlformats.org/drawingml/2006/table">
            <a:tbl>
              <a:tblPr/>
              <a:tblGrid>
                <a:gridCol w="345598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579437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400">
                          <a:solidFill>
                            <a:srgbClr val="5EC902"/>
                          </a:solidFill>
                          <a:latin typeface="Arial" panose="020B0604020202020204" pitchFamily="34" charset="0"/>
                          <a:ea typeface="微软雅黑" panose="020B0503020204020204" pitchFamily="34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000">
                          <a:solidFill>
                            <a:srgbClr val="5EC902"/>
                          </a:solidFill>
                          <a:latin typeface="Arial" panose="020B0604020202020204" pitchFamily="34" charset="0"/>
                          <a:ea typeface="微软雅黑" panose="020B0503020204020204" pitchFamily="34" charset="-122"/>
                        </a:defRPr>
                      </a:lvl2pPr>
                      <a:lvl3pPr>
                        <a:spcBef>
                          <a:spcPct val="20000"/>
                        </a:spcBef>
                        <a:defRPr>
                          <a:solidFill>
                            <a:srgbClr val="5EC902"/>
                          </a:solidFill>
                          <a:latin typeface="Arial" panose="020B0604020202020204" pitchFamily="34" charset="0"/>
                          <a:ea typeface="微软雅黑" panose="020B0503020204020204" pitchFamily="34" charset="-122"/>
                        </a:defRPr>
                      </a:lvl3pPr>
                      <a:lvl4pPr>
                        <a:spcBef>
                          <a:spcPct val="20000"/>
                        </a:spcBef>
                        <a:defRPr sz="1600">
                          <a:solidFill>
                            <a:srgbClr val="5EC902"/>
                          </a:solidFill>
                          <a:latin typeface="Arial" panose="020B0604020202020204" pitchFamily="34" charset="0"/>
                          <a:ea typeface="微软雅黑" panose="020B0503020204020204" pitchFamily="34" charset="-122"/>
                        </a:defRPr>
                      </a:lvl4pPr>
                      <a:lvl5pPr>
                        <a:spcBef>
                          <a:spcPct val="20000"/>
                        </a:spcBef>
                        <a:defRPr sz="1600">
                          <a:solidFill>
                            <a:srgbClr val="5EC902"/>
                          </a:solidFill>
                          <a:latin typeface="Arial" panose="020B0604020202020204" pitchFamily="34" charset="0"/>
                          <a:ea typeface="微软雅黑" panose="020B0503020204020204" pitchFamily="34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rgbClr val="5EC902"/>
                          </a:solidFill>
                          <a:latin typeface="Arial" panose="020B0604020202020204" pitchFamily="34" charset="0"/>
                          <a:ea typeface="微软雅黑" panose="020B0503020204020204" pitchFamily="34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rgbClr val="5EC902"/>
                          </a:solidFill>
                          <a:latin typeface="Arial" panose="020B0604020202020204" pitchFamily="34" charset="0"/>
                          <a:ea typeface="微软雅黑" panose="020B0503020204020204" pitchFamily="34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rgbClr val="5EC902"/>
                          </a:solidFill>
                          <a:latin typeface="Arial" panose="020B0604020202020204" pitchFamily="34" charset="0"/>
                          <a:ea typeface="微软雅黑" panose="020B0503020204020204" pitchFamily="34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rgbClr val="5EC902"/>
                          </a:solidFill>
                          <a:latin typeface="Arial" panose="020B0604020202020204" pitchFamily="34" charset="0"/>
                          <a:ea typeface="微软雅黑" panose="020B0503020204020204" pitchFamily="34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32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+mn-lt"/>
                          <a:ea typeface="+mj-ea"/>
                        </a:rPr>
                        <a:t>Work out the rule</a:t>
                      </a:r>
                    </a:p>
                  </a:txBody>
                  <a:tcPr marL="91438" marR="91438" marT="45745" marB="45745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9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12297" name="Group 9">
            <a:extLst>
              <a:ext uri="{FF2B5EF4-FFF2-40B4-BE49-F238E27FC236}">
                <a16:creationId xmlns:a16="http://schemas.microsoft.com/office/drawing/2014/main" id="{D5F5AC25-2D3B-4098-B4C5-0F356B78235A}"/>
              </a:ext>
            </a:extLst>
          </p:cNvPr>
          <p:cNvGraphicFramePr>
            <a:graphicFrameLocks noGrp="1"/>
          </p:cNvGraphicFramePr>
          <p:nvPr/>
        </p:nvGraphicFramePr>
        <p:xfrm>
          <a:off x="323850" y="4041775"/>
          <a:ext cx="7993063" cy="1737326"/>
        </p:xfrm>
        <a:graphic>
          <a:graphicData uri="http://schemas.openxmlformats.org/drawingml/2006/table">
            <a:tbl>
              <a:tblPr/>
              <a:tblGrid>
                <a:gridCol w="799306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1736725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400">
                          <a:solidFill>
                            <a:srgbClr val="5EC902"/>
                          </a:solidFill>
                          <a:latin typeface="Arial" panose="020B0604020202020204" pitchFamily="34" charset="0"/>
                          <a:ea typeface="微软雅黑" panose="020B0503020204020204" pitchFamily="34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000">
                          <a:solidFill>
                            <a:srgbClr val="5EC902"/>
                          </a:solidFill>
                          <a:latin typeface="Arial" panose="020B0604020202020204" pitchFamily="34" charset="0"/>
                          <a:ea typeface="微软雅黑" panose="020B0503020204020204" pitchFamily="34" charset="-122"/>
                        </a:defRPr>
                      </a:lvl2pPr>
                      <a:lvl3pPr>
                        <a:spcBef>
                          <a:spcPct val="20000"/>
                        </a:spcBef>
                        <a:defRPr>
                          <a:solidFill>
                            <a:srgbClr val="5EC902"/>
                          </a:solidFill>
                          <a:latin typeface="Arial" panose="020B0604020202020204" pitchFamily="34" charset="0"/>
                          <a:ea typeface="微软雅黑" panose="020B0503020204020204" pitchFamily="34" charset="-122"/>
                        </a:defRPr>
                      </a:lvl3pPr>
                      <a:lvl4pPr>
                        <a:spcBef>
                          <a:spcPct val="20000"/>
                        </a:spcBef>
                        <a:defRPr sz="1600">
                          <a:solidFill>
                            <a:srgbClr val="5EC902"/>
                          </a:solidFill>
                          <a:latin typeface="Arial" panose="020B0604020202020204" pitchFamily="34" charset="0"/>
                          <a:ea typeface="微软雅黑" panose="020B0503020204020204" pitchFamily="34" charset="-122"/>
                        </a:defRPr>
                      </a:lvl4pPr>
                      <a:lvl5pPr>
                        <a:spcBef>
                          <a:spcPct val="20000"/>
                        </a:spcBef>
                        <a:defRPr sz="1600">
                          <a:solidFill>
                            <a:srgbClr val="5EC902"/>
                          </a:solidFill>
                          <a:latin typeface="Arial" panose="020B0604020202020204" pitchFamily="34" charset="0"/>
                          <a:ea typeface="微软雅黑" panose="020B0503020204020204" pitchFamily="34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rgbClr val="5EC902"/>
                          </a:solidFill>
                          <a:latin typeface="Arial" panose="020B0604020202020204" pitchFamily="34" charset="0"/>
                          <a:ea typeface="微软雅黑" panose="020B0503020204020204" pitchFamily="34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rgbClr val="5EC902"/>
                          </a:solidFill>
                          <a:latin typeface="Arial" panose="020B0604020202020204" pitchFamily="34" charset="0"/>
                          <a:ea typeface="微软雅黑" panose="020B0503020204020204" pitchFamily="34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rgbClr val="5EC902"/>
                          </a:solidFill>
                          <a:latin typeface="Arial" panose="020B0604020202020204" pitchFamily="34" charset="0"/>
                          <a:ea typeface="微软雅黑" panose="020B0503020204020204" pitchFamily="34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rgbClr val="5EC902"/>
                          </a:solidFill>
                          <a:latin typeface="Arial" panose="020B0604020202020204" pitchFamily="34" charset="0"/>
                          <a:ea typeface="微软雅黑" panose="020B0503020204020204" pitchFamily="34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36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291CCE"/>
                          </a:solidFill>
                          <a:effectLst/>
                          <a:latin typeface="+mn-lt"/>
                          <a:ea typeface="微软雅黑" panose="020B0503020204020204" pitchFamily="34" charset="-122"/>
                        </a:rPr>
                        <a:t>We form the present continuous tense with the verb </a:t>
                      </a:r>
                      <a:r>
                        <a:rPr kumimoji="0" lang="en-US" altLang="zh-CN" sz="3600" b="0" i="1" u="none" strike="noStrike" cap="none" normalizeH="0" baseline="0" dirty="0">
                          <a:ln>
                            <a:noFill/>
                          </a:ln>
                          <a:solidFill>
                            <a:srgbClr val="291CCE"/>
                          </a:solidFill>
                          <a:effectLst/>
                          <a:latin typeface="+mn-lt"/>
                          <a:ea typeface="微软雅黑" panose="020B0503020204020204" pitchFamily="34" charset="-122"/>
                        </a:rPr>
                        <a:t>to be</a:t>
                      </a:r>
                      <a:r>
                        <a:rPr kumimoji="0" lang="en-US" altLang="zh-CN" sz="36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291CCE"/>
                          </a:solidFill>
                          <a:effectLst/>
                          <a:latin typeface="+mn-lt"/>
                          <a:ea typeface="微软雅黑" panose="020B0503020204020204" pitchFamily="34" charset="-122"/>
                        </a:rPr>
                        <a:t>+(the base form/the </a:t>
                      </a:r>
                      <a:r>
                        <a:rPr kumimoji="0" lang="en-US" altLang="zh-CN" sz="3600" b="0" i="1" u="none" strike="noStrike" cap="none" normalizeH="0" baseline="0" dirty="0">
                          <a:ln>
                            <a:noFill/>
                          </a:ln>
                          <a:solidFill>
                            <a:srgbClr val="291CCE"/>
                          </a:solidFill>
                          <a:effectLst/>
                          <a:latin typeface="+mn-lt"/>
                          <a:ea typeface="微软雅黑" panose="020B0503020204020204" pitchFamily="34" charset="-122"/>
                        </a:rPr>
                        <a:t>–</a:t>
                      </a:r>
                      <a:r>
                        <a:rPr kumimoji="0" lang="en-US" altLang="zh-CN" sz="3600" b="0" i="1" u="none" strike="noStrike" cap="none" normalizeH="0" baseline="0" dirty="0" err="1">
                          <a:ln>
                            <a:noFill/>
                          </a:ln>
                          <a:solidFill>
                            <a:srgbClr val="291CCE"/>
                          </a:solidFill>
                          <a:effectLst/>
                          <a:latin typeface="+mn-lt"/>
                          <a:ea typeface="微软雅黑" panose="020B0503020204020204" pitchFamily="34" charset="-122"/>
                        </a:rPr>
                        <a:t>ing</a:t>
                      </a:r>
                      <a:r>
                        <a:rPr kumimoji="0" lang="en-US" altLang="zh-CN" sz="36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291CCE"/>
                          </a:solidFill>
                          <a:effectLst/>
                          <a:latin typeface="+mn-lt"/>
                          <a:ea typeface="微软雅黑" panose="020B0503020204020204" pitchFamily="34" charset="-122"/>
                        </a:rPr>
                        <a:t> form)of the main verb.</a:t>
                      </a:r>
                    </a:p>
                  </a:txBody>
                  <a:tcPr marT="45703" marB="45703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12303" name="Oval 15">
            <a:extLst>
              <a:ext uri="{FF2B5EF4-FFF2-40B4-BE49-F238E27FC236}">
                <a16:creationId xmlns:a16="http://schemas.microsoft.com/office/drawing/2014/main" id="{25F17496-F1E7-42B1-8917-54768D46F2BB}"/>
              </a:ext>
            </a:extLst>
          </p:cNvPr>
          <p:cNvSpPr>
            <a:spLocks noChangeArrowheads="1"/>
          </p:cNvSpPr>
          <p:nvPr/>
        </p:nvSpPr>
        <p:spPr bwMode="auto">
          <a:xfrm>
            <a:off x="171450" y="5157788"/>
            <a:ext cx="2239963" cy="647700"/>
          </a:xfrm>
          <a:prstGeom prst="ellipse">
            <a:avLst/>
          </a:prstGeom>
          <a:noFill/>
          <a:ln w="28575">
            <a:solidFill>
              <a:srgbClr val="FF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lIns="90000" tIns="46800" rIns="90000" bIns="46800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/>
            <a:endParaRPr lang="zh-CN" altLang="en-US" sz="3200" b="1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230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230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303" grpId="0" bldLvl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3" name="Rectangle 2">
            <a:extLst>
              <a:ext uri="{FF2B5EF4-FFF2-40B4-BE49-F238E27FC236}">
                <a16:creationId xmlns:a16="http://schemas.microsoft.com/office/drawing/2014/main" id="{C7ED5C17-D841-4D8F-9A49-7168F3363511}"/>
              </a:ext>
            </a:extLst>
          </p:cNvPr>
          <p:cNvSpPr>
            <a:spLocks noGrp="1" noChangeArrowheads="1"/>
          </p:cNvSpPr>
          <p:nvPr>
            <p:ph type="body" sz="half" idx="1"/>
          </p:nvPr>
        </p:nvSpPr>
        <p:spPr>
          <a:xfrm>
            <a:off x="6480175" y="2133600"/>
            <a:ext cx="2628900" cy="2420938"/>
          </a:xfrm>
        </p:spPr>
        <p:txBody>
          <a:bodyPr lIns="90000" tIns="46800" rIns="90000" bIns="46800">
            <a:spAutoFit/>
          </a:bodyPr>
          <a:lstStyle/>
          <a:p>
            <a:pPr marL="0" indent="0">
              <a:lnSpc>
                <a:spcPct val="120000"/>
              </a:lnSpc>
              <a:buFont typeface="Wingdings 2" panose="05020102010507070707" pitchFamily="18" charset="2"/>
              <a:buNone/>
            </a:pPr>
            <a:r>
              <a:rPr lang="zh-CN" altLang="en-US" sz="2800"/>
              <a:t>feel→feeling</a:t>
            </a:r>
          </a:p>
          <a:p>
            <a:pPr marL="0" indent="0">
              <a:lnSpc>
                <a:spcPct val="120000"/>
              </a:lnSpc>
              <a:buFont typeface="Wingdings 2" panose="05020102010507070707" pitchFamily="18" charset="2"/>
              <a:buNone/>
            </a:pPr>
            <a:r>
              <a:rPr lang="zh-CN" altLang="en-US" sz="2800"/>
              <a:t>write →writing</a:t>
            </a:r>
          </a:p>
          <a:p>
            <a:pPr marL="0" indent="0">
              <a:lnSpc>
                <a:spcPct val="120000"/>
              </a:lnSpc>
              <a:buFont typeface="Wingdings 2" panose="05020102010507070707" pitchFamily="18" charset="2"/>
              <a:buNone/>
            </a:pPr>
            <a:r>
              <a:rPr lang="zh-CN" altLang="en-US" sz="2800"/>
              <a:t>die →dying</a:t>
            </a:r>
            <a:endParaRPr lang="en-GB" altLang="en-US" sz="2800"/>
          </a:p>
          <a:p>
            <a:pPr marL="0" indent="0">
              <a:lnSpc>
                <a:spcPct val="120000"/>
              </a:lnSpc>
              <a:buFont typeface="Wingdings 2" panose="05020102010507070707" pitchFamily="18" charset="2"/>
              <a:buNone/>
            </a:pPr>
            <a:r>
              <a:rPr lang="en-GB" altLang="en-US" sz="2800"/>
              <a:t>run </a:t>
            </a:r>
            <a:r>
              <a:rPr lang="zh-CN" altLang="en-US" sz="2800"/>
              <a:t>→</a:t>
            </a:r>
            <a:r>
              <a:rPr lang="en-GB" altLang="en-US" sz="2800"/>
              <a:t>running</a:t>
            </a:r>
            <a:endParaRPr lang="zh-CN" altLang="en-US" sz="2800"/>
          </a:p>
        </p:txBody>
      </p:sp>
      <p:graphicFrame>
        <p:nvGraphicFramePr>
          <p:cNvPr id="13315" name="Group 3">
            <a:extLst>
              <a:ext uri="{FF2B5EF4-FFF2-40B4-BE49-F238E27FC236}">
                <a16:creationId xmlns:a16="http://schemas.microsoft.com/office/drawing/2014/main" id="{D8F1414A-6E46-412F-8761-147F9778FC0C}"/>
              </a:ext>
            </a:extLst>
          </p:cNvPr>
          <p:cNvGraphicFramePr>
            <a:graphicFrameLocks noGrp="1"/>
          </p:cNvGraphicFramePr>
          <p:nvPr>
            <p:ph sz="half" idx="1"/>
          </p:nvPr>
        </p:nvGraphicFramePr>
        <p:xfrm>
          <a:off x="323850" y="1436688"/>
          <a:ext cx="8569325" cy="639762"/>
        </p:xfrm>
        <a:graphic>
          <a:graphicData uri="http://schemas.openxmlformats.org/drawingml/2006/table">
            <a:tbl>
              <a:tblPr/>
              <a:tblGrid>
                <a:gridCol w="85693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639762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400">
                          <a:solidFill>
                            <a:srgbClr val="5EC902"/>
                          </a:solidFill>
                          <a:latin typeface="Arial" panose="020B0604020202020204" pitchFamily="34" charset="0"/>
                          <a:ea typeface="微软雅黑" panose="020B0503020204020204" pitchFamily="34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000">
                          <a:solidFill>
                            <a:srgbClr val="5EC902"/>
                          </a:solidFill>
                          <a:latin typeface="Arial" panose="020B0604020202020204" pitchFamily="34" charset="0"/>
                          <a:ea typeface="微软雅黑" panose="020B0503020204020204" pitchFamily="34" charset="-122"/>
                        </a:defRPr>
                      </a:lvl2pPr>
                      <a:lvl3pPr>
                        <a:spcBef>
                          <a:spcPct val="20000"/>
                        </a:spcBef>
                        <a:defRPr>
                          <a:solidFill>
                            <a:srgbClr val="5EC902"/>
                          </a:solidFill>
                          <a:latin typeface="Arial" panose="020B0604020202020204" pitchFamily="34" charset="0"/>
                          <a:ea typeface="微软雅黑" panose="020B0503020204020204" pitchFamily="34" charset="-122"/>
                        </a:defRPr>
                      </a:lvl3pPr>
                      <a:lvl4pPr>
                        <a:spcBef>
                          <a:spcPct val="20000"/>
                        </a:spcBef>
                        <a:defRPr sz="1600">
                          <a:solidFill>
                            <a:srgbClr val="5EC902"/>
                          </a:solidFill>
                          <a:latin typeface="Arial" panose="020B0604020202020204" pitchFamily="34" charset="0"/>
                          <a:ea typeface="微软雅黑" panose="020B0503020204020204" pitchFamily="34" charset="-122"/>
                        </a:defRPr>
                      </a:lvl4pPr>
                      <a:lvl5pPr>
                        <a:spcBef>
                          <a:spcPct val="20000"/>
                        </a:spcBef>
                        <a:defRPr sz="1600">
                          <a:solidFill>
                            <a:srgbClr val="5EC902"/>
                          </a:solidFill>
                          <a:latin typeface="Arial" panose="020B0604020202020204" pitchFamily="34" charset="0"/>
                          <a:ea typeface="微软雅黑" panose="020B0503020204020204" pitchFamily="34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rgbClr val="5EC902"/>
                          </a:solidFill>
                          <a:latin typeface="Arial" panose="020B0604020202020204" pitchFamily="34" charset="0"/>
                          <a:ea typeface="微软雅黑" panose="020B0503020204020204" pitchFamily="34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rgbClr val="5EC902"/>
                          </a:solidFill>
                          <a:latin typeface="Arial" panose="020B0604020202020204" pitchFamily="34" charset="0"/>
                          <a:ea typeface="微软雅黑" panose="020B0503020204020204" pitchFamily="34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rgbClr val="5EC902"/>
                          </a:solidFill>
                          <a:latin typeface="Arial" panose="020B0604020202020204" pitchFamily="34" charset="0"/>
                          <a:ea typeface="微软雅黑" panose="020B0503020204020204" pitchFamily="34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rgbClr val="5EC902"/>
                          </a:solidFill>
                          <a:latin typeface="Arial" panose="020B0604020202020204" pitchFamily="34" charset="0"/>
                          <a:ea typeface="微软雅黑" panose="020B0503020204020204" pitchFamily="34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32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+mn-lt"/>
                          <a:ea typeface="微软雅黑" panose="020B0503020204020204" pitchFamily="34" charset="-122"/>
                        </a:rPr>
                        <a:t>Main verb                </a:t>
                      </a:r>
                      <a:r>
                        <a:rPr kumimoji="0" lang="en-US" altLang="zh-CN" sz="3200" b="1" i="1" u="none" strike="noStrike" cap="none" normalizeH="0" baseline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+mn-lt"/>
                          <a:ea typeface="微软雅黑" panose="020B0503020204020204" pitchFamily="34" charset="-122"/>
                        </a:rPr>
                        <a:t>-</a:t>
                      </a:r>
                      <a:r>
                        <a:rPr kumimoji="0" lang="en-US" altLang="zh-CN" sz="3200" b="1" i="1" u="none" strike="noStrike" cap="none" normalizeH="0" baseline="0" dirty="0" err="1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+mn-lt"/>
                          <a:ea typeface="微软雅黑" panose="020B0503020204020204" pitchFamily="34" charset="-122"/>
                        </a:rPr>
                        <a:t>ing</a:t>
                      </a:r>
                      <a:r>
                        <a:rPr kumimoji="0" lang="en-US" altLang="zh-CN" sz="32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+mn-lt"/>
                          <a:ea typeface="微软雅黑" panose="020B0503020204020204" pitchFamily="34" charset="-122"/>
                        </a:rPr>
                        <a:t> form               Example</a:t>
                      </a:r>
                    </a:p>
                  </a:txBody>
                  <a:tcPr marL="91444" marR="91444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9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28680" name="Text Box 9">
            <a:extLst>
              <a:ext uri="{FF2B5EF4-FFF2-40B4-BE49-F238E27FC236}">
                <a16:creationId xmlns:a16="http://schemas.microsoft.com/office/drawing/2014/main" id="{E7F2ED5E-C85A-42BA-870C-7B506D52715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54000" y="754063"/>
            <a:ext cx="8424863" cy="5254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000" tIns="46800" rIns="90000" bIns="46800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GB" altLang="en-US" sz="2800" b="1">
                <a:latin typeface="Times New Roman" panose="02020603050405020304" pitchFamily="18" charset="0"/>
              </a:rPr>
              <a:t>We </a:t>
            </a:r>
            <a:r>
              <a:rPr lang="zh-CN" altLang="en-US" sz="2800" b="1">
                <a:latin typeface="Times New Roman" panose="02020603050405020304" pitchFamily="18" charset="0"/>
              </a:rPr>
              <a:t>form the </a:t>
            </a:r>
            <a:r>
              <a:rPr lang="zh-CN" altLang="en-US" sz="2800" b="1" i="1">
                <a:latin typeface="Times New Roman" panose="02020603050405020304" pitchFamily="18" charset="0"/>
              </a:rPr>
              <a:t>–ing</a:t>
            </a:r>
            <a:r>
              <a:rPr lang="zh-CN" altLang="en-US" sz="2800" b="1">
                <a:latin typeface="Times New Roman" panose="02020603050405020304" pitchFamily="18" charset="0"/>
              </a:rPr>
              <a:t> form of the main verb like this:</a:t>
            </a:r>
            <a:endParaRPr lang="en-US" altLang="zh-CN" sz="2800" b="1">
              <a:latin typeface="Times New Roman" panose="02020603050405020304" pitchFamily="18" charset="0"/>
            </a:endParaRPr>
          </a:p>
        </p:txBody>
      </p:sp>
      <p:sp>
        <p:nvSpPr>
          <p:cNvPr id="28681" name="Text Box 10">
            <a:extLst>
              <a:ext uri="{FF2B5EF4-FFF2-40B4-BE49-F238E27FC236}">
                <a16:creationId xmlns:a16="http://schemas.microsoft.com/office/drawing/2014/main" id="{05DB9FE5-3CD5-44AD-B892-B1C85533AC1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25438" y="2165350"/>
            <a:ext cx="3959225" cy="3541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000" tIns="46800" rIns="90000" bIns="46800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20000"/>
              </a:lnSpc>
              <a:spcBef>
                <a:spcPct val="20000"/>
              </a:spcBef>
            </a:pPr>
            <a:r>
              <a:rPr lang="zh-CN" altLang="en-US" sz="2800">
                <a:latin typeface="Times New Roman" panose="02020603050405020304" pitchFamily="18" charset="0"/>
              </a:rPr>
              <a:t>Most verbs</a:t>
            </a:r>
            <a:endParaRPr lang="en-GB" altLang="en-US" sz="2800">
              <a:latin typeface="Times New Roman" panose="02020603050405020304" pitchFamily="18" charset="0"/>
            </a:endParaRPr>
          </a:p>
          <a:p>
            <a:pPr>
              <a:lnSpc>
                <a:spcPct val="120000"/>
              </a:lnSpc>
              <a:spcBef>
                <a:spcPct val="20000"/>
              </a:spcBef>
            </a:pPr>
            <a:r>
              <a:rPr lang="zh-CN" altLang="en-US" sz="2800">
                <a:latin typeface="Times New Roman" panose="02020603050405020304" pitchFamily="18" charset="0"/>
              </a:rPr>
              <a:t>Verbs ending in -e</a:t>
            </a:r>
            <a:endParaRPr lang="en-GB" altLang="en-US" sz="2800">
              <a:latin typeface="Times New Roman" panose="02020603050405020304" pitchFamily="18" charset="0"/>
            </a:endParaRPr>
          </a:p>
          <a:p>
            <a:pPr>
              <a:lnSpc>
                <a:spcPct val="120000"/>
              </a:lnSpc>
              <a:spcBef>
                <a:spcPct val="20000"/>
              </a:spcBef>
            </a:pPr>
            <a:r>
              <a:rPr lang="zh-CN" altLang="en-US" sz="2800">
                <a:latin typeface="Times New Roman" panose="02020603050405020304" pitchFamily="18" charset="0"/>
              </a:rPr>
              <a:t>Verbs ending in -ie</a:t>
            </a:r>
            <a:endParaRPr lang="en-GB" altLang="en-US" sz="2800">
              <a:latin typeface="Times New Roman" panose="02020603050405020304" pitchFamily="18" charset="0"/>
            </a:endParaRPr>
          </a:p>
          <a:p>
            <a:pPr>
              <a:lnSpc>
                <a:spcPct val="120000"/>
              </a:lnSpc>
              <a:spcBef>
                <a:spcPct val="20000"/>
              </a:spcBef>
            </a:pPr>
            <a:r>
              <a:rPr lang="en-GB" altLang="en-US" sz="2800">
                <a:latin typeface="Times New Roman" panose="02020603050405020304" pitchFamily="18" charset="0"/>
              </a:rPr>
              <a:t>Some verbs ending in a vowel</a:t>
            </a:r>
          </a:p>
          <a:p>
            <a:pPr>
              <a:lnSpc>
                <a:spcPct val="120000"/>
              </a:lnSpc>
              <a:spcBef>
                <a:spcPct val="20000"/>
              </a:spcBef>
            </a:pPr>
            <a:r>
              <a:rPr lang="en-GB" altLang="en-US" sz="2800">
                <a:latin typeface="Times New Roman" panose="02020603050405020304" pitchFamily="18" charset="0"/>
              </a:rPr>
              <a:t>letter + a consonant letter</a:t>
            </a:r>
            <a:endParaRPr lang="en-US" altLang="zh-CN" sz="2800">
              <a:latin typeface="Times New Roman" panose="02020603050405020304" pitchFamily="18" charset="0"/>
            </a:endParaRPr>
          </a:p>
        </p:txBody>
      </p:sp>
      <p:sp>
        <p:nvSpPr>
          <p:cNvPr id="28682" name="Text Box 11">
            <a:extLst>
              <a:ext uri="{FF2B5EF4-FFF2-40B4-BE49-F238E27FC236}">
                <a16:creationId xmlns:a16="http://schemas.microsoft.com/office/drawing/2014/main" id="{CA4AB450-E6B4-4CA8-8961-B580AABD77C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140200" y="2133600"/>
            <a:ext cx="3168650" cy="3454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000" tIns="46800" rIns="90000" bIns="46800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20000"/>
              </a:lnSpc>
              <a:spcBef>
                <a:spcPct val="20000"/>
              </a:spcBef>
            </a:pPr>
            <a:r>
              <a:rPr lang="zh-CN" altLang="en-US" sz="2800">
                <a:latin typeface="Times New Roman" panose="02020603050405020304" pitchFamily="18" charset="0"/>
              </a:rPr>
              <a:t>+ing</a:t>
            </a:r>
            <a:endParaRPr lang="en-GB" altLang="en-US" sz="2800">
              <a:latin typeface="Times New Roman" panose="02020603050405020304" pitchFamily="18" charset="0"/>
            </a:endParaRPr>
          </a:p>
          <a:p>
            <a:pPr>
              <a:lnSpc>
                <a:spcPct val="120000"/>
              </a:lnSpc>
              <a:spcBef>
                <a:spcPct val="20000"/>
              </a:spcBef>
            </a:pPr>
            <a:r>
              <a:rPr lang="en-GB" altLang="en-US" sz="2800">
                <a:latin typeface="Times New Roman" panose="02020603050405020304" pitchFamily="18" charset="0"/>
              </a:rPr>
              <a:t>去</a:t>
            </a:r>
            <a:r>
              <a:rPr lang="zh-CN" altLang="en-US" sz="2800">
                <a:latin typeface="Times New Roman" panose="02020603050405020304" pitchFamily="18" charset="0"/>
              </a:rPr>
              <a:t>e+ing</a:t>
            </a:r>
            <a:endParaRPr lang="en-GB" altLang="en-US" sz="2800">
              <a:latin typeface="Times New Roman" panose="02020603050405020304" pitchFamily="18" charset="0"/>
            </a:endParaRPr>
          </a:p>
          <a:p>
            <a:pPr>
              <a:lnSpc>
                <a:spcPct val="120000"/>
              </a:lnSpc>
              <a:spcBef>
                <a:spcPct val="20000"/>
              </a:spcBef>
            </a:pPr>
            <a:r>
              <a:rPr lang="en-GB" altLang="en-US" sz="2800">
                <a:latin typeface="Times New Roman" panose="02020603050405020304" pitchFamily="18" charset="0"/>
              </a:rPr>
              <a:t>去</a:t>
            </a:r>
            <a:r>
              <a:rPr lang="zh-CN" altLang="en-US" sz="2800">
                <a:latin typeface="Times New Roman" panose="02020603050405020304" pitchFamily="18" charset="0"/>
              </a:rPr>
              <a:t>ie+ying</a:t>
            </a:r>
            <a:endParaRPr lang="en-GB" altLang="en-US" sz="2800">
              <a:latin typeface="Times New Roman" panose="02020603050405020304" pitchFamily="18" charset="0"/>
            </a:endParaRPr>
          </a:p>
          <a:p>
            <a:pPr>
              <a:lnSpc>
                <a:spcPct val="120000"/>
              </a:lnSpc>
              <a:spcBef>
                <a:spcPct val="20000"/>
              </a:spcBef>
            </a:pPr>
            <a:r>
              <a:rPr lang="en-GB" altLang="en-US" sz="2800">
                <a:latin typeface="Times New Roman" panose="02020603050405020304" pitchFamily="18" charset="0"/>
              </a:rPr>
              <a:t>Double the consonant letter + ing</a:t>
            </a:r>
            <a:endParaRPr lang="zh-CN" altLang="en-US" sz="2800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7" name="Text Box 9">
            <a:extLst>
              <a:ext uri="{FF2B5EF4-FFF2-40B4-BE49-F238E27FC236}">
                <a16:creationId xmlns:a16="http://schemas.microsoft.com/office/drawing/2014/main" id="{045D7A5E-DD38-4B04-B9D6-53391AC614B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195513" y="476250"/>
            <a:ext cx="4392612" cy="587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000" tIns="46800" rIns="90000" bIns="46800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zh-CN" altLang="en-US" sz="3200" b="1">
                <a:latin typeface="Times New Roman" panose="02020603050405020304" pitchFamily="18" charset="0"/>
              </a:rPr>
              <a:t>现在分词的构成方式</a:t>
            </a:r>
            <a:endParaRPr lang="en-US" altLang="zh-CN" sz="3200" b="1">
              <a:latin typeface="Times New Roman" panose="02020603050405020304" pitchFamily="18" charset="0"/>
            </a:endParaRPr>
          </a:p>
        </p:txBody>
      </p:sp>
      <p:graphicFrame>
        <p:nvGraphicFramePr>
          <p:cNvPr id="3" name="表格 2">
            <a:extLst>
              <a:ext uri="{FF2B5EF4-FFF2-40B4-BE49-F238E27FC236}">
                <a16:creationId xmlns:a16="http://schemas.microsoft.com/office/drawing/2014/main" id="{A9FE9E13-5B92-4AC1-ADDC-11BB5738DEC8}"/>
              </a:ext>
            </a:extLst>
          </p:cNvPr>
          <p:cNvGraphicFramePr>
            <a:graphicFrameLocks noGrp="1"/>
          </p:cNvGraphicFramePr>
          <p:nvPr/>
        </p:nvGraphicFramePr>
        <p:xfrm>
          <a:off x="250825" y="1246188"/>
          <a:ext cx="8640764" cy="484663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3633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63873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638732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579158">
                <a:tc>
                  <a:txBody>
                    <a:bodyPr/>
                    <a:lstStyle/>
                    <a:p>
                      <a:r>
                        <a:rPr lang="zh-CN" altLang="en-US" sz="3200" baseline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主要动词</a:t>
                      </a:r>
                    </a:p>
                  </a:txBody>
                  <a:tcPr marL="91438" marR="91438" marT="45723" marB="4572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CN" altLang="en-US" sz="3200" baseline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现在分词</a:t>
                      </a:r>
                    </a:p>
                  </a:txBody>
                  <a:tcPr marL="91438" marR="91438" marT="45723" marB="4572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CN" altLang="en-US" sz="3200" baseline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例子</a:t>
                      </a:r>
                    </a:p>
                  </a:txBody>
                  <a:tcPr marL="91438" marR="91438" marT="45723" marB="4572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066870">
                <a:tc>
                  <a:txBody>
                    <a:bodyPr/>
                    <a:lstStyle/>
                    <a:p>
                      <a:r>
                        <a:rPr lang="zh-CN" altLang="en-US" sz="3200" baseline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大多数动词</a:t>
                      </a:r>
                    </a:p>
                  </a:txBody>
                  <a:tcPr marL="91438" marR="91438" marT="45723" marB="4572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CN" sz="3200" baseline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+</a:t>
                      </a:r>
                      <a:r>
                        <a:rPr lang="en-US" altLang="zh-CN" sz="3200" baseline="0" dirty="0" err="1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ing</a:t>
                      </a:r>
                      <a:endParaRPr lang="en-US" altLang="zh-CN" sz="3200" baseline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  <a:p>
                      <a:endParaRPr lang="zh-CN" altLang="en-US" sz="3200" baseline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marL="91438" marR="91438" marT="45723" marB="4572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CN" sz="3200" baseline="0" dirty="0" err="1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feel→feeling</a:t>
                      </a:r>
                      <a:endParaRPr lang="en-US" altLang="zh-CN" sz="3200" baseline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  <a:p>
                      <a:endParaRPr lang="zh-CN" altLang="en-US" sz="3200" baseline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marL="91438" marR="91438" marT="45723" marB="4572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066870">
                <a:tc>
                  <a:txBody>
                    <a:bodyPr/>
                    <a:lstStyle/>
                    <a:p>
                      <a:r>
                        <a:rPr lang="zh-CN" altLang="en-US" sz="3200" baseline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以</a:t>
                      </a:r>
                      <a:r>
                        <a:rPr lang="en-US" altLang="zh-CN" sz="3200" baseline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-e</a:t>
                      </a:r>
                      <a:r>
                        <a:rPr lang="zh-CN" altLang="en-US" sz="3200" baseline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结尾的动词</a:t>
                      </a:r>
                    </a:p>
                  </a:txBody>
                  <a:tcPr marL="91438" marR="91438" marT="45723" marB="4572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CN" altLang="en-US" sz="3200" baseline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去</a:t>
                      </a:r>
                      <a:r>
                        <a:rPr lang="en-US" altLang="zh-CN" sz="3200" baseline="0" dirty="0" err="1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e+ing</a:t>
                      </a:r>
                      <a:endParaRPr lang="en-US" altLang="zh-CN" sz="3200" baseline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  <a:p>
                      <a:endParaRPr lang="zh-CN" altLang="en-US" sz="3200" baseline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marL="91438" marR="91438" marT="45723" marB="4572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zh-CN" altLang="en-US" sz="32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write →writing</a:t>
                      </a:r>
                    </a:p>
                  </a:txBody>
                  <a:tcPr marL="91438" marR="91438" marT="45723" marB="4572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79158">
                <a:tc>
                  <a:txBody>
                    <a:bodyPr/>
                    <a:lstStyle/>
                    <a:p>
                      <a:r>
                        <a:rPr lang="zh-CN" altLang="en-US" sz="3200" baseline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以</a:t>
                      </a:r>
                      <a:r>
                        <a:rPr lang="en-US" altLang="zh-CN" sz="3200" baseline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-</a:t>
                      </a:r>
                      <a:r>
                        <a:rPr lang="en-US" altLang="zh-CN" sz="3200" baseline="0" dirty="0" err="1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ie</a:t>
                      </a:r>
                      <a:r>
                        <a:rPr lang="zh-CN" altLang="en-US" sz="3200" baseline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结尾的动词</a:t>
                      </a:r>
                    </a:p>
                  </a:txBody>
                  <a:tcPr marL="91438" marR="91438" marT="45723" marB="4572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en-GB" altLang="en-US" sz="3200" dirty="0">
                          <a:latin typeface="Times New Roman" panose="02020603050405020304" pitchFamily="18" charset="0"/>
                        </a:rPr>
                        <a:t>去</a:t>
                      </a:r>
                      <a:r>
                        <a:rPr lang="zh-CN" altLang="en-US" sz="3200" dirty="0">
                          <a:latin typeface="Times New Roman" panose="02020603050405020304" pitchFamily="18" charset="0"/>
                        </a:rPr>
                        <a:t>ie+ying</a:t>
                      </a:r>
                      <a:endParaRPr lang="en-GB" altLang="en-US" sz="3200" dirty="0">
                        <a:latin typeface="Times New Roman" panose="02020603050405020304" pitchFamily="18" charset="0"/>
                      </a:endParaRPr>
                    </a:p>
                  </a:txBody>
                  <a:tcPr marL="91438" marR="91438" marT="45723" marB="4572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zh-CN" altLang="en-US" sz="32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die →dying</a:t>
                      </a:r>
                      <a:endParaRPr lang="en-GB" altLang="en-US" sz="32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marL="91438" marR="91438" marT="45723" marB="4572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554582">
                <a:tc>
                  <a:txBody>
                    <a:bodyPr/>
                    <a:lstStyle/>
                    <a:p>
                      <a:r>
                        <a:rPr lang="zh-CN" altLang="en-US" sz="3200" baseline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一些以一个元音字母</a:t>
                      </a:r>
                      <a:r>
                        <a:rPr lang="en-US" altLang="zh-CN" sz="3200" baseline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+</a:t>
                      </a:r>
                      <a:r>
                        <a:rPr lang="zh-CN" altLang="en-US" sz="3200" baseline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一个辅音字母结尾的动词</a:t>
                      </a:r>
                    </a:p>
                  </a:txBody>
                  <a:tcPr marL="91438" marR="91438" marT="45723" marB="4572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CN" altLang="en-US" sz="3200" baseline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双写这个辅音字母</a:t>
                      </a:r>
                      <a:r>
                        <a:rPr lang="en-US" altLang="zh-CN" sz="3200" baseline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+</a:t>
                      </a:r>
                      <a:r>
                        <a:rPr lang="en-US" altLang="zh-CN" sz="3200" baseline="0" dirty="0" err="1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ing</a:t>
                      </a:r>
                      <a:endParaRPr lang="zh-CN" altLang="en-US" sz="3200" baseline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marL="91438" marR="91438" marT="45723" marB="4572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en-GB" altLang="en-US" sz="32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run </a:t>
                      </a:r>
                      <a:r>
                        <a:rPr lang="zh-CN" altLang="en-US" sz="32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→</a:t>
                      </a:r>
                      <a:r>
                        <a:rPr lang="en-GB" altLang="en-US" sz="32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running</a:t>
                      </a:r>
                      <a:endParaRPr lang="zh-CN" altLang="en-US" sz="32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marL="91438" marR="91438" marT="45723" marB="4572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1" name="文本占位符 14337">
            <a:extLst>
              <a:ext uri="{FF2B5EF4-FFF2-40B4-BE49-F238E27FC236}">
                <a16:creationId xmlns:a16="http://schemas.microsoft.com/office/drawing/2014/main" id="{9C51F669-5092-4E07-B174-FAF7A74423B8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374650" y="765175"/>
            <a:ext cx="8229600" cy="1727200"/>
          </a:xfrm>
        </p:spPr>
        <p:txBody>
          <a:bodyPr/>
          <a:lstStyle/>
          <a:p>
            <a:pPr marL="0" indent="0">
              <a:buFont typeface="Wingdings 2" panose="05020102010507070707" pitchFamily="18" charset="2"/>
              <a:buNone/>
            </a:pPr>
            <a:r>
              <a:rPr lang="en-US" altLang="zh-CN" sz="2800" b="1" i="1"/>
              <a:t>A. </a:t>
            </a:r>
            <a:r>
              <a:rPr lang="zh-CN" altLang="en-US" sz="2800" b="1" i="1"/>
              <a:t>Katie is on holiday wit</a:t>
            </a:r>
            <a:r>
              <a:rPr lang="en-US" altLang="zh-CN" sz="2800" b="1" i="1"/>
              <a:t>h h</a:t>
            </a:r>
            <a:r>
              <a:rPr lang="zh-CN" altLang="en-US" sz="2800" b="1" i="1"/>
              <a:t>e</a:t>
            </a:r>
            <a:r>
              <a:rPr lang="en-US" altLang="zh-CN" sz="2800" b="1" i="1"/>
              <a:t>r</a:t>
            </a:r>
            <a:r>
              <a:rPr lang="zh-CN" altLang="en-US" sz="2800" b="1" i="1"/>
              <a:t> friends. She is telling  </a:t>
            </a:r>
            <a:endParaRPr lang="en-US" altLang="zh-CN" sz="2800" b="1" i="1"/>
          </a:p>
          <a:p>
            <a:pPr marL="0" indent="0">
              <a:buFont typeface="Wingdings 2" panose="05020102010507070707" pitchFamily="18" charset="2"/>
              <a:buNone/>
            </a:pPr>
            <a:r>
              <a:rPr lang="zh-CN" altLang="en-US" sz="2800" b="1" i="1"/>
              <a:t>Alex what everyone is doing.</a:t>
            </a:r>
            <a:r>
              <a:rPr lang="en-US" altLang="zh-CN" sz="2800" b="1" i="1"/>
              <a:t> </a:t>
            </a:r>
            <a:r>
              <a:rPr lang="zh-CN" altLang="en-US" sz="2800" b="1" i="1"/>
              <a:t>Look at the picture below and complete the conversation with the verbs in brackets</a:t>
            </a:r>
            <a:r>
              <a:rPr lang="zh-CN" altLang="en-US" sz="2800" i="1"/>
              <a:t>.</a:t>
            </a:r>
          </a:p>
        </p:txBody>
      </p:sp>
      <p:pic>
        <p:nvPicPr>
          <p:cNvPr id="30722" name="图片 14338" descr="QQ截图20130130172355">
            <a:extLst>
              <a:ext uri="{FF2B5EF4-FFF2-40B4-BE49-F238E27FC236}">
                <a16:creationId xmlns:a16="http://schemas.microsoft.com/office/drawing/2014/main" id="{D8ED4B40-1090-4B88-9289-C5F9AC3A04F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313" y="2781300"/>
            <a:ext cx="8150225" cy="3600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5" name="文本占位符 15361">
            <a:extLst>
              <a:ext uri="{FF2B5EF4-FFF2-40B4-BE49-F238E27FC236}">
                <a16:creationId xmlns:a16="http://schemas.microsoft.com/office/drawing/2014/main" id="{E604DA93-2B58-468D-B574-B6EBF00A759A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251396" y="836712"/>
            <a:ext cx="8641084" cy="5688012"/>
          </a:xfrm>
        </p:spPr>
        <p:txBody>
          <a:bodyPr/>
          <a:lstStyle/>
          <a:p>
            <a:pPr>
              <a:lnSpc>
                <a:spcPct val="110000"/>
              </a:lnSpc>
              <a:buFont typeface="Wingdings 2" panose="05020102010507070707" pitchFamily="18" charset="2"/>
              <a:buNone/>
            </a:pPr>
            <a:r>
              <a:rPr lang="zh-CN" altLang="en-US" sz="2800" dirty="0"/>
              <a:t>Katie:</a:t>
            </a:r>
            <a:r>
              <a:rPr lang="en-US" altLang="zh-CN" sz="2800" dirty="0"/>
              <a:t> </a:t>
            </a:r>
            <a:r>
              <a:rPr lang="zh-CN" altLang="en-US" sz="2800" dirty="0"/>
              <a:t>Hi,</a:t>
            </a:r>
            <a:r>
              <a:rPr lang="en-US" altLang="zh-CN" sz="2800" dirty="0"/>
              <a:t> </a:t>
            </a:r>
            <a:r>
              <a:rPr lang="zh-CN" altLang="en-US" sz="2800" dirty="0"/>
              <a:t>Alex.We ⑴</a:t>
            </a:r>
            <a:r>
              <a:rPr lang="zh-CN" altLang="en-US" sz="2800" u="sng" dirty="0"/>
              <a:t> are having </a:t>
            </a:r>
            <a:r>
              <a:rPr lang="zh-CN" altLang="en-US" sz="2800" dirty="0"/>
              <a:t>(have) fun at the  </a:t>
            </a:r>
            <a:r>
              <a:rPr lang="en-US" altLang="zh-CN" sz="2800" dirty="0"/>
              <a:t>		 </a:t>
            </a:r>
            <a:r>
              <a:rPr lang="zh-CN" altLang="en-US" sz="2800" dirty="0"/>
              <a:t>beach.</a:t>
            </a:r>
          </a:p>
          <a:p>
            <a:pPr>
              <a:lnSpc>
                <a:spcPct val="110000"/>
              </a:lnSpc>
              <a:buFont typeface="Wingdings 2" panose="05020102010507070707" pitchFamily="18" charset="2"/>
              <a:buNone/>
            </a:pPr>
            <a:r>
              <a:rPr lang="zh-CN" altLang="en-US" sz="2800" dirty="0"/>
              <a:t>Alex:</a:t>
            </a:r>
            <a:r>
              <a:rPr lang="en-GB" altLang="en-US" sz="2800" dirty="0"/>
              <a:t>  </a:t>
            </a:r>
            <a:r>
              <a:rPr lang="zh-CN" altLang="en-US" sz="2800" dirty="0"/>
              <a:t>What ⑵ </a:t>
            </a:r>
            <a:r>
              <a:rPr lang="en-GB" altLang="en-US" sz="2800" dirty="0"/>
              <a:t>________</a:t>
            </a:r>
            <a:r>
              <a:rPr lang="zh-CN" altLang="en-US" sz="2800" dirty="0"/>
              <a:t> everyone </a:t>
            </a:r>
            <a:r>
              <a:rPr lang="en-GB" altLang="en-US" sz="2800" dirty="0"/>
              <a:t>________</a:t>
            </a:r>
            <a:r>
              <a:rPr lang="zh-CN" altLang="en-US" sz="2800" dirty="0"/>
              <a:t>(do)?</a:t>
            </a:r>
          </a:p>
          <a:p>
            <a:pPr>
              <a:lnSpc>
                <a:spcPct val="110000"/>
              </a:lnSpc>
              <a:buFont typeface="Wingdings 2" panose="05020102010507070707" pitchFamily="18" charset="2"/>
              <a:buNone/>
            </a:pPr>
            <a:r>
              <a:rPr lang="zh-CN" altLang="en-US" sz="2800" dirty="0"/>
              <a:t>Katie:</a:t>
            </a:r>
            <a:r>
              <a:rPr lang="en-GB" altLang="en-US" sz="2800" dirty="0"/>
              <a:t> </a:t>
            </a:r>
            <a:r>
              <a:rPr lang="zh-CN" altLang="en-US" sz="2800" dirty="0"/>
              <a:t>Ted ⑶ </a:t>
            </a:r>
            <a:r>
              <a:rPr lang="en-GB" altLang="en-US" sz="2800" dirty="0"/>
              <a:t>________</a:t>
            </a:r>
            <a:r>
              <a:rPr lang="zh-CN" altLang="en-US" sz="2800" dirty="0"/>
              <a:t> (play)  volleyball  with Carol.</a:t>
            </a:r>
            <a:r>
              <a:rPr lang="en-GB" altLang="en-US" sz="2800" dirty="0"/>
              <a:t> 	 	 </a:t>
            </a:r>
            <a:r>
              <a:rPr lang="zh-CN" altLang="en-US" sz="2800" dirty="0"/>
              <a:t>Jenny and Henry ⑷</a:t>
            </a:r>
            <a:r>
              <a:rPr lang="en-GB" altLang="en-US" sz="2800" dirty="0"/>
              <a:t>_</a:t>
            </a:r>
            <a:r>
              <a:rPr lang="en-US" altLang="en-GB" sz="2800" dirty="0"/>
              <a:t>_</a:t>
            </a:r>
            <a:r>
              <a:rPr lang="en-GB" altLang="en-US" sz="2800" dirty="0"/>
              <a:t>________</a:t>
            </a:r>
            <a:r>
              <a:rPr lang="zh-CN" altLang="en-US" sz="2800" dirty="0"/>
              <a:t>(play) badminton.</a:t>
            </a:r>
            <a:r>
              <a:rPr lang="en-US" altLang="zh-CN" sz="2800" dirty="0"/>
              <a:t> 	 </a:t>
            </a:r>
            <a:r>
              <a:rPr lang="zh-CN" altLang="en-US" sz="2800" dirty="0"/>
              <a:t>Grace ⑸ </a:t>
            </a:r>
            <a:r>
              <a:rPr lang="en-GB" altLang="en-US" sz="2800" dirty="0"/>
              <a:t>_________</a:t>
            </a:r>
            <a:r>
              <a:rPr lang="zh-CN" altLang="en-US" sz="2800" dirty="0"/>
              <a:t>(fish). Ivan ⑹ ___________ </a:t>
            </a:r>
            <a:r>
              <a:rPr lang="en-US" altLang="zh-CN" sz="2800" dirty="0"/>
              <a:t>	  </a:t>
            </a:r>
          </a:p>
          <a:p>
            <a:pPr>
              <a:lnSpc>
                <a:spcPct val="110000"/>
              </a:lnSpc>
              <a:buFont typeface="Wingdings 2" panose="05020102010507070707" pitchFamily="18" charset="2"/>
              <a:buNone/>
            </a:pPr>
            <a:r>
              <a:rPr lang="en-US" altLang="zh-CN" sz="2800" dirty="0"/>
              <a:t>           </a:t>
            </a:r>
            <a:r>
              <a:rPr lang="zh-CN" altLang="en-US" sz="2800" dirty="0"/>
              <a:t>(swim) in the sea.</a:t>
            </a:r>
            <a:r>
              <a:rPr lang="en-US" altLang="zh-CN" sz="2800" dirty="0"/>
              <a:t> </a:t>
            </a:r>
            <a:r>
              <a:rPr lang="zh-CN" altLang="en-US" sz="2800" dirty="0"/>
              <a:t>Laura and Johnny ⑺________</a:t>
            </a:r>
            <a:endParaRPr lang="en-US" altLang="zh-CN" sz="2800" dirty="0"/>
          </a:p>
          <a:p>
            <a:pPr>
              <a:lnSpc>
                <a:spcPct val="110000"/>
              </a:lnSpc>
              <a:buFont typeface="Wingdings 2" panose="05020102010507070707" pitchFamily="18" charset="2"/>
              <a:buNone/>
            </a:pPr>
            <a:r>
              <a:rPr lang="en-US" altLang="zh-CN" sz="2800" dirty="0"/>
              <a:t>		 </a:t>
            </a:r>
            <a:r>
              <a:rPr lang="zh-CN" altLang="en-US" sz="2800" dirty="0"/>
              <a:t>(lie) on the beach.</a:t>
            </a:r>
            <a:r>
              <a:rPr lang="en-US" altLang="zh-CN" sz="2800" dirty="0"/>
              <a:t> </a:t>
            </a:r>
            <a:r>
              <a:rPr lang="zh-CN" altLang="en-US" sz="2800" dirty="0"/>
              <a:t>Laura ⑻ ________ (eat) an ice </a:t>
            </a:r>
            <a:r>
              <a:rPr lang="en-US" altLang="zh-CN" sz="2800" dirty="0"/>
              <a:t>	 </a:t>
            </a:r>
          </a:p>
          <a:p>
            <a:pPr>
              <a:lnSpc>
                <a:spcPct val="110000"/>
              </a:lnSpc>
              <a:buFont typeface="Wingdings 2" panose="05020102010507070707" pitchFamily="18" charset="2"/>
              <a:buNone/>
            </a:pPr>
            <a:r>
              <a:rPr lang="en-US" altLang="zh-CN" sz="2800" dirty="0"/>
              <a:t>           </a:t>
            </a:r>
            <a:r>
              <a:rPr lang="zh-CN" altLang="en-US" sz="2800" dirty="0"/>
              <a:t>cream too.</a:t>
            </a:r>
            <a:r>
              <a:rPr lang="en-GB" altLang="en-US" sz="2800" dirty="0"/>
              <a:t> </a:t>
            </a:r>
            <a:r>
              <a:rPr lang="zh-CN" altLang="en-US" sz="2800" dirty="0"/>
              <a:t>Jim ⑼ _________(play) the guitar.</a:t>
            </a:r>
            <a:r>
              <a:rPr lang="en-US" altLang="zh-CN" sz="2800" dirty="0"/>
              <a:t> 	 	 </a:t>
            </a:r>
            <a:r>
              <a:rPr lang="zh-CN" altLang="en-US" sz="2800" dirty="0"/>
              <a:t>And I ⑽ ________</a:t>
            </a:r>
            <a:r>
              <a:rPr lang="en-US" altLang="zh-CN" sz="2800" dirty="0"/>
              <a:t>__</a:t>
            </a:r>
            <a:r>
              <a:rPr lang="zh-CN" altLang="en-US" sz="2800" dirty="0"/>
              <a:t>  (talk) to you on the phone,</a:t>
            </a:r>
            <a:r>
              <a:rPr lang="en-US" altLang="zh-CN" sz="2800" dirty="0"/>
              <a:t> 	</a:t>
            </a:r>
            <a:r>
              <a:rPr lang="zh-CN" altLang="en-US" sz="2800" dirty="0"/>
              <a:t>Alex. </a:t>
            </a:r>
          </a:p>
          <a:p>
            <a:pPr>
              <a:lnSpc>
                <a:spcPct val="110000"/>
              </a:lnSpc>
              <a:buFont typeface="Wingdings 2" panose="05020102010507070707" pitchFamily="18" charset="2"/>
              <a:buNone/>
            </a:pPr>
            <a:r>
              <a:rPr lang="zh-CN" altLang="en-US" sz="2800" dirty="0"/>
              <a:t>         </a:t>
            </a:r>
          </a:p>
        </p:txBody>
      </p:sp>
      <p:sp>
        <p:nvSpPr>
          <p:cNvPr id="15363" name="文本框 15362">
            <a:extLst>
              <a:ext uri="{FF2B5EF4-FFF2-40B4-BE49-F238E27FC236}">
                <a16:creationId xmlns:a16="http://schemas.microsoft.com/office/drawing/2014/main" id="{0A284581-A43F-4CDF-854D-E9045B6490D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27313" y="1846263"/>
            <a:ext cx="4392612" cy="525462"/>
          </a:xfrm>
          <a:prstGeom prst="rect">
            <a:avLst/>
          </a:prstGeom>
          <a:noFill/>
          <a:ln>
            <a:noFill/>
          </a:ln>
        </p:spPr>
        <p:txBody>
          <a:bodyPr lIns="90000" tIns="46800" rIns="90000" bIns="46800">
            <a:spAutoFit/>
          </a:bodyPr>
          <a:lstStyle>
            <a:lvl1pPr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buFontTx/>
              <a:buNone/>
              <a:defRPr/>
            </a:pPr>
            <a:r>
              <a:rPr lang="zh-CN" altLang="en-US" sz="2800" dirty="0">
                <a:solidFill>
                  <a:srgbClr val="FF0000"/>
                </a:solidFill>
                <a:latin typeface="+mn-lt"/>
              </a:rPr>
              <a:t>   is                               doing</a:t>
            </a:r>
          </a:p>
        </p:txBody>
      </p:sp>
      <p:sp>
        <p:nvSpPr>
          <p:cNvPr id="15364" name="文本框 15363">
            <a:extLst>
              <a:ext uri="{FF2B5EF4-FFF2-40B4-BE49-F238E27FC236}">
                <a16:creationId xmlns:a16="http://schemas.microsoft.com/office/drawing/2014/main" id="{60F4533B-964D-481D-BCDE-90C6564EFE0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339975" y="2349500"/>
            <a:ext cx="1931988" cy="525463"/>
          </a:xfrm>
          <a:prstGeom prst="rect">
            <a:avLst/>
          </a:prstGeom>
          <a:noFill/>
          <a:ln>
            <a:noFill/>
          </a:ln>
        </p:spPr>
        <p:txBody>
          <a:bodyPr lIns="90000" tIns="46800" rIns="90000" bIns="46800">
            <a:spAutoFit/>
          </a:bodyPr>
          <a:lstStyle>
            <a:lvl1pPr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buFontTx/>
              <a:buNone/>
              <a:defRPr/>
            </a:pPr>
            <a:r>
              <a:rPr lang="zh-CN" altLang="en-US" sz="2800" dirty="0">
                <a:solidFill>
                  <a:srgbClr val="FF0000"/>
                </a:solidFill>
                <a:latin typeface="+mn-lt"/>
              </a:rPr>
              <a:t>is playing</a:t>
            </a:r>
          </a:p>
        </p:txBody>
      </p:sp>
      <p:sp>
        <p:nvSpPr>
          <p:cNvPr id="20484" name="文本框 15364">
            <a:extLst>
              <a:ext uri="{FF2B5EF4-FFF2-40B4-BE49-F238E27FC236}">
                <a16:creationId xmlns:a16="http://schemas.microsoft.com/office/drawing/2014/main" id="{43B6C12F-32EB-408A-BF6E-00C5705C5D8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645650" y="2597150"/>
            <a:ext cx="182563" cy="525463"/>
          </a:xfrm>
          <a:prstGeom prst="rect">
            <a:avLst/>
          </a:prstGeom>
          <a:noFill/>
          <a:ln>
            <a:noFill/>
          </a:ln>
        </p:spPr>
        <p:txBody>
          <a:bodyPr wrap="none" lIns="90000" tIns="46800" rIns="90000" bIns="46800">
            <a:spAutoFit/>
          </a:bodyPr>
          <a:lstStyle>
            <a:lvl1pPr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buFontTx/>
              <a:buNone/>
              <a:defRPr/>
            </a:pPr>
            <a:endParaRPr lang="zh-CN" altLang="en-US" sz="2800">
              <a:latin typeface="+mn-lt"/>
            </a:endParaRPr>
          </a:p>
        </p:txBody>
      </p:sp>
      <p:sp>
        <p:nvSpPr>
          <p:cNvPr id="15366" name="文本框 15365">
            <a:extLst>
              <a:ext uri="{FF2B5EF4-FFF2-40B4-BE49-F238E27FC236}">
                <a16:creationId xmlns:a16="http://schemas.microsoft.com/office/drawing/2014/main" id="{4C5F8B7F-98F9-43ED-85DF-3A112CA8F9F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245945" y="2843410"/>
            <a:ext cx="2257425" cy="525462"/>
          </a:xfrm>
          <a:prstGeom prst="rect">
            <a:avLst/>
          </a:prstGeom>
          <a:noFill/>
          <a:ln>
            <a:noFill/>
          </a:ln>
        </p:spPr>
        <p:txBody>
          <a:bodyPr lIns="90000" tIns="46800" rIns="90000" bIns="46800">
            <a:spAutoFit/>
          </a:bodyPr>
          <a:lstStyle>
            <a:lvl1pPr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buFontTx/>
              <a:buNone/>
              <a:defRPr/>
            </a:pPr>
            <a:r>
              <a:rPr lang="en-US" altLang="zh-CN" sz="2800" dirty="0">
                <a:solidFill>
                  <a:srgbClr val="FF0000"/>
                </a:solidFill>
                <a:latin typeface="+mn-lt"/>
              </a:rPr>
              <a:t>are playing</a:t>
            </a:r>
          </a:p>
        </p:txBody>
      </p:sp>
      <p:sp>
        <p:nvSpPr>
          <p:cNvPr id="15367" name="文本框 15366">
            <a:extLst>
              <a:ext uri="{FF2B5EF4-FFF2-40B4-BE49-F238E27FC236}">
                <a16:creationId xmlns:a16="http://schemas.microsoft.com/office/drawing/2014/main" id="{38C49422-3681-41B4-BC2D-935D008C506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771801" y="3292873"/>
            <a:ext cx="1539875" cy="525462"/>
          </a:xfrm>
          <a:prstGeom prst="rect">
            <a:avLst/>
          </a:prstGeom>
          <a:noFill/>
          <a:ln>
            <a:noFill/>
          </a:ln>
        </p:spPr>
        <p:txBody>
          <a:bodyPr lIns="90000" tIns="46800" rIns="90000" bIns="46800">
            <a:spAutoFit/>
          </a:bodyPr>
          <a:lstStyle>
            <a:lvl1pPr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buFontTx/>
              <a:buNone/>
              <a:defRPr/>
            </a:pPr>
            <a:r>
              <a:rPr lang="zh-CN" altLang="en-US" sz="2800" dirty="0">
                <a:solidFill>
                  <a:srgbClr val="FF0000"/>
                </a:solidFill>
                <a:latin typeface="+mn-lt"/>
              </a:rPr>
              <a:t>is fishing</a:t>
            </a:r>
          </a:p>
        </p:txBody>
      </p:sp>
      <p:sp>
        <p:nvSpPr>
          <p:cNvPr id="15368" name="文本框 15367">
            <a:extLst>
              <a:ext uri="{FF2B5EF4-FFF2-40B4-BE49-F238E27FC236}">
                <a16:creationId xmlns:a16="http://schemas.microsoft.com/office/drawing/2014/main" id="{8546DB07-7D6D-44D0-AD0A-47EEAB59B3F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391908" y="3321735"/>
            <a:ext cx="2259012" cy="525462"/>
          </a:xfrm>
          <a:prstGeom prst="rect">
            <a:avLst/>
          </a:prstGeom>
          <a:noFill/>
          <a:ln>
            <a:noFill/>
          </a:ln>
        </p:spPr>
        <p:txBody>
          <a:bodyPr lIns="90000" tIns="46800" rIns="90000" bIns="46800">
            <a:spAutoFit/>
          </a:bodyPr>
          <a:lstStyle>
            <a:lvl1pPr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buFontTx/>
              <a:buNone/>
              <a:defRPr/>
            </a:pPr>
            <a:r>
              <a:rPr lang="zh-CN" altLang="en-US" sz="2800" dirty="0">
                <a:solidFill>
                  <a:srgbClr val="FF0000"/>
                </a:solidFill>
                <a:latin typeface="+mn-lt"/>
              </a:rPr>
              <a:t>is swimming</a:t>
            </a:r>
          </a:p>
        </p:txBody>
      </p:sp>
      <p:sp>
        <p:nvSpPr>
          <p:cNvPr id="15369" name="文本框 15368">
            <a:extLst>
              <a:ext uri="{FF2B5EF4-FFF2-40B4-BE49-F238E27FC236}">
                <a16:creationId xmlns:a16="http://schemas.microsoft.com/office/drawing/2014/main" id="{B184BFCB-9807-4CA9-963D-74399ECB64E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876256" y="3856087"/>
            <a:ext cx="1905000" cy="523875"/>
          </a:xfrm>
          <a:prstGeom prst="rect">
            <a:avLst/>
          </a:prstGeom>
          <a:noFill/>
          <a:ln>
            <a:noFill/>
          </a:ln>
        </p:spPr>
        <p:txBody>
          <a:bodyPr lIns="90000" tIns="46800" rIns="90000" bIns="46800">
            <a:spAutoFit/>
          </a:bodyPr>
          <a:lstStyle>
            <a:lvl1pPr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buFontTx/>
              <a:buNone/>
              <a:defRPr/>
            </a:pPr>
            <a:r>
              <a:rPr lang="en-US" altLang="zh-CN" sz="2800" dirty="0">
                <a:solidFill>
                  <a:srgbClr val="FF0000"/>
                </a:solidFill>
                <a:latin typeface="+mn-lt"/>
              </a:rPr>
              <a:t>are lying</a:t>
            </a:r>
          </a:p>
        </p:txBody>
      </p:sp>
      <p:sp>
        <p:nvSpPr>
          <p:cNvPr id="15370" name="文本框 15369">
            <a:extLst>
              <a:ext uri="{FF2B5EF4-FFF2-40B4-BE49-F238E27FC236}">
                <a16:creationId xmlns:a16="http://schemas.microsoft.com/office/drawing/2014/main" id="{FB688D25-A785-4D46-9DD4-354BFD543FA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435600" y="4379962"/>
            <a:ext cx="1584325" cy="525462"/>
          </a:xfrm>
          <a:prstGeom prst="rect">
            <a:avLst/>
          </a:prstGeom>
          <a:noFill/>
          <a:ln>
            <a:noFill/>
          </a:ln>
        </p:spPr>
        <p:txBody>
          <a:bodyPr lIns="90000" tIns="46800" rIns="90000" bIns="46800">
            <a:spAutoFit/>
          </a:bodyPr>
          <a:lstStyle>
            <a:lvl1pPr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buFontTx/>
              <a:buNone/>
              <a:defRPr/>
            </a:pPr>
            <a:r>
              <a:rPr lang="zh-CN" altLang="en-US" sz="2800" dirty="0">
                <a:solidFill>
                  <a:srgbClr val="FF0000"/>
                </a:solidFill>
                <a:latin typeface="+mn-lt"/>
              </a:rPr>
              <a:t>is eating</a:t>
            </a:r>
          </a:p>
        </p:txBody>
      </p:sp>
      <p:sp>
        <p:nvSpPr>
          <p:cNvPr id="15371" name="文本框 15370">
            <a:extLst>
              <a:ext uri="{FF2B5EF4-FFF2-40B4-BE49-F238E27FC236}">
                <a16:creationId xmlns:a16="http://schemas.microsoft.com/office/drawing/2014/main" id="{AA591959-F117-487F-8FA5-8EA9F9F07E6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907681" y="4951767"/>
            <a:ext cx="1881187" cy="525462"/>
          </a:xfrm>
          <a:prstGeom prst="rect">
            <a:avLst/>
          </a:prstGeom>
          <a:noFill/>
          <a:ln>
            <a:noFill/>
          </a:ln>
        </p:spPr>
        <p:txBody>
          <a:bodyPr lIns="90000" tIns="46800" rIns="90000" bIns="46800">
            <a:spAutoFit/>
          </a:bodyPr>
          <a:lstStyle>
            <a:lvl1pPr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buFontTx/>
              <a:buNone/>
              <a:defRPr/>
            </a:pPr>
            <a:r>
              <a:rPr lang="zh-CN" altLang="en-US" sz="2800" dirty="0">
                <a:solidFill>
                  <a:srgbClr val="FF0000"/>
                </a:solidFill>
                <a:latin typeface="+mn-lt"/>
              </a:rPr>
              <a:t>is playing</a:t>
            </a:r>
          </a:p>
        </p:txBody>
      </p:sp>
      <p:sp>
        <p:nvSpPr>
          <p:cNvPr id="15372" name="文本框 15371">
            <a:extLst>
              <a:ext uri="{FF2B5EF4-FFF2-40B4-BE49-F238E27FC236}">
                <a16:creationId xmlns:a16="http://schemas.microsoft.com/office/drawing/2014/main" id="{098DF155-E4AB-4746-8D6D-8FA4BF201C1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771801" y="5442203"/>
            <a:ext cx="2520950" cy="525463"/>
          </a:xfrm>
          <a:prstGeom prst="rect">
            <a:avLst/>
          </a:prstGeom>
          <a:noFill/>
          <a:ln>
            <a:noFill/>
          </a:ln>
        </p:spPr>
        <p:txBody>
          <a:bodyPr lIns="90000" tIns="46800" rIns="90000" bIns="46800">
            <a:spAutoFit/>
          </a:bodyPr>
          <a:lstStyle>
            <a:lvl1pPr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buFontTx/>
              <a:buNone/>
              <a:defRPr/>
            </a:pPr>
            <a:r>
              <a:rPr lang="zh-CN" altLang="en-US" sz="2800" dirty="0">
                <a:solidFill>
                  <a:srgbClr val="FF0000"/>
                </a:solidFill>
                <a:latin typeface="+mn-lt"/>
              </a:rPr>
              <a:t>am talking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53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53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53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53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53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53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53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53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53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53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53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53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 nodeType="clickPar">
                      <p:stCondLst>
                        <p:cond delay="indefinite"/>
                      </p:stCondLst>
                      <p:childTnLst>
                        <p:par>
                          <p:cTn id="4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53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53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 nodeType="clickPar">
                      <p:stCondLst>
                        <p:cond delay="indefinite"/>
                      </p:stCondLst>
                      <p:childTnLst>
                        <p:par>
                          <p:cTn id="4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53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53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 nodeType="clickPar">
                      <p:stCondLst>
                        <p:cond delay="indefinite"/>
                      </p:stCondLst>
                      <p:childTnLst>
                        <p:par>
                          <p:cTn id="5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53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53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363" grpId="0" bldLvl="0"/>
      <p:bldP spid="15364" grpId="0" bldLvl="0"/>
      <p:bldP spid="15366" grpId="0" bldLvl="0"/>
      <p:bldP spid="15367" grpId="0" bldLvl="0"/>
      <p:bldP spid="15368" grpId="0" bldLvl="0"/>
      <p:bldP spid="15369" grpId="0" bldLvl="0"/>
      <p:bldP spid="15370" grpId="0" bldLvl="0"/>
      <p:bldP spid="15371" grpId="0" bldLvl="0"/>
      <p:bldP spid="15372" grpId="0" bldLvl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69" name="Rectangle 2">
            <a:extLst>
              <a:ext uri="{FF2B5EF4-FFF2-40B4-BE49-F238E27FC236}">
                <a16:creationId xmlns:a16="http://schemas.microsoft.com/office/drawing/2014/main" id="{6D88BFB2-02FB-433E-8661-5C050BF76306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323850" y="561975"/>
            <a:ext cx="8569325" cy="1498600"/>
          </a:xfrm>
        </p:spPr>
        <p:txBody>
          <a:bodyPr/>
          <a:lstStyle/>
          <a:p>
            <a:r>
              <a:rPr lang="en-US" altLang="zh-CN" sz="2800">
                <a:solidFill>
                  <a:schemeClr val="tx1"/>
                </a:solidFill>
              </a:rPr>
              <a:t>We do not </a:t>
            </a:r>
            <a:r>
              <a:rPr lang="zh-CN" altLang="en-US" sz="2800">
                <a:solidFill>
                  <a:schemeClr val="tx1"/>
                </a:solidFill>
              </a:rPr>
              <a:t>usually</a:t>
            </a:r>
            <a:r>
              <a:rPr lang="en-US" altLang="zh-CN" sz="2800">
                <a:solidFill>
                  <a:schemeClr val="tx1"/>
                </a:solidFill>
              </a:rPr>
              <a:t> use the verbs in the box below in the present continuous tense.</a:t>
            </a:r>
            <a:r>
              <a:rPr lang="zh-CN" altLang="en-US" sz="2800">
                <a:solidFill>
                  <a:schemeClr val="tx1"/>
                </a:solidFill>
              </a:rPr>
              <a:t> </a:t>
            </a:r>
            <a:r>
              <a:rPr lang="en-US" altLang="zh-CN" sz="2800">
                <a:solidFill>
                  <a:schemeClr val="tx1"/>
                </a:solidFill>
              </a:rPr>
              <a:t>Instead,</a:t>
            </a:r>
            <a:r>
              <a:rPr lang="zh-CN" altLang="en-US" sz="2800">
                <a:solidFill>
                  <a:schemeClr val="tx1"/>
                </a:solidFill>
              </a:rPr>
              <a:t> </a:t>
            </a:r>
            <a:r>
              <a:rPr lang="en-US" altLang="zh-CN" sz="2800">
                <a:solidFill>
                  <a:schemeClr val="tx1"/>
                </a:solidFill>
              </a:rPr>
              <a:t>we use them in the simple present tense.</a:t>
            </a:r>
            <a:endParaRPr lang="en-US" altLang="zh-CN" sz="2800"/>
          </a:p>
        </p:txBody>
      </p:sp>
      <p:sp>
        <p:nvSpPr>
          <p:cNvPr id="32770" name="Rectangle 3">
            <a:extLst>
              <a:ext uri="{FF2B5EF4-FFF2-40B4-BE49-F238E27FC236}">
                <a16:creationId xmlns:a16="http://schemas.microsoft.com/office/drawing/2014/main" id="{8E5B3664-3324-4891-B495-B4620D159267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322263" y="3079750"/>
            <a:ext cx="8353425" cy="3589338"/>
          </a:xfrm>
        </p:spPr>
        <p:txBody>
          <a:bodyPr/>
          <a:lstStyle/>
          <a:p>
            <a:pPr>
              <a:buFont typeface="Wingdings 2" panose="05020102010507070707" pitchFamily="18" charset="2"/>
              <a:buNone/>
            </a:pPr>
            <a:r>
              <a:rPr lang="zh-CN" altLang="en-US" sz="3200" dirty="0">
                <a:solidFill>
                  <a:srgbClr val="291CCE"/>
                </a:solidFill>
              </a:rPr>
              <a:t>believe  hear   </a:t>
            </a:r>
            <a:r>
              <a:rPr lang="en-GB" altLang="en-US" sz="3200" dirty="0">
                <a:solidFill>
                  <a:srgbClr val="291CCE"/>
                </a:solidFill>
              </a:rPr>
              <a:t> </a:t>
            </a:r>
            <a:r>
              <a:rPr lang="zh-CN" altLang="en-US" sz="3200" dirty="0">
                <a:solidFill>
                  <a:srgbClr val="291CCE"/>
                </a:solidFill>
              </a:rPr>
              <a:t>like   prefer  smell    understand  </a:t>
            </a:r>
            <a:endParaRPr lang="en-US" altLang="zh-CN" sz="3200" dirty="0">
              <a:solidFill>
                <a:srgbClr val="291CCE"/>
              </a:solidFill>
            </a:endParaRPr>
          </a:p>
          <a:p>
            <a:pPr>
              <a:buFont typeface="Wingdings 2" panose="05020102010507070707" pitchFamily="18" charset="2"/>
              <a:buNone/>
            </a:pPr>
            <a:r>
              <a:rPr lang="zh-CN" altLang="en-US" sz="3200" dirty="0">
                <a:solidFill>
                  <a:srgbClr val="291CCE"/>
                </a:solidFill>
              </a:rPr>
              <a:t>hate   </a:t>
            </a:r>
            <a:r>
              <a:rPr lang="en-GB" altLang="en-US" sz="3200" dirty="0">
                <a:solidFill>
                  <a:srgbClr val="291CCE"/>
                </a:solidFill>
              </a:rPr>
              <a:t>    </a:t>
            </a:r>
            <a:r>
              <a:rPr lang="zh-CN" altLang="en-US" sz="3200" dirty="0">
                <a:solidFill>
                  <a:srgbClr val="291CCE"/>
                </a:solidFill>
              </a:rPr>
              <a:t>know  love  see   </a:t>
            </a:r>
            <a:r>
              <a:rPr lang="en-GB" altLang="en-US" sz="3200" dirty="0">
                <a:solidFill>
                  <a:srgbClr val="291CCE"/>
                </a:solidFill>
              </a:rPr>
              <a:t>     </a:t>
            </a:r>
            <a:r>
              <a:rPr lang="zh-CN" altLang="en-US" sz="3200" dirty="0">
                <a:solidFill>
                  <a:srgbClr val="291CCE"/>
                </a:solidFill>
              </a:rPr>
              <a:t>taste     want </a:t>
            </a:r>
          </a:p>
          <a:p>
            <a:pPr>
              <a:buFont typeface="Wingdings 2" panose="05020102010507070707" pitchFamily="18" charset="2"/>
              <a:buNone/>
            </a:pPr>
            <a:r>
              <a:rPr lang="zh-CN" altLang="en-US" sz="3200" dirty="0">
                <a:solidFill>
                  <a:srgbClr val="FF0000"/>
                </a:solidFill>
              </a:rPr>
              <a:t>✔ I know the answer now.  </a:t>
            </a:r>
          </a:p>
          <a:p>
            <a:pPr>
              <a:buFont typeface="Wingdings 2" panose="05020102010507070707" pitchFamily="18" charset="2"/>
              <a:buNone/>
            </a:pPr>
            <a:r>
              <a:rPr lang="zh-CN" altLang="en-US" sz="3200" dirty="0">
                <a:solidFill>
                  <a:srgbClr val="FF0000"/>
                </a:solidFill>
              </a:rPr>
              <a:t>✘ I am knowing the answer now.</a:t>
            </a:r>
          </a:p>
          <a:p>
            <a:pPr>
              <a:buFont typeface="Wingdings 2" panose="05020102010507070707" pitchFamily="18" charset="2"/>
              <a:buNone/>
            </a:pPr>
            <a:r>
              <a:rPr lang="zh-CN" altLang="en-US" sz="3200" dirty="0">
                <a:solidFill>
                  <a:srgbClr val="FF0000"/>
                </a:solidFill>
              </a:rPr>
              <a:t>✔ She likes this poem.       </a:t>
            </a:r>
          </a:p>
          <a:p>
            <a:pPr>
              <a:buFont typeface="Wingdings 2" panose="05020102010507070707" pitchFamily="18" charset="2"/>
              <a:buNone/>
            </a:pPr>
            <a:r>
              <a:rPr lang="zh-CN" altLang="en-US" sz="3200" dirty="0">
                <a:solidFill>
                  <a:srgbClr val="FF0000"/>
                </a:solidFill>
              </a:rPr>
              <a:t>✘ She is liking this poem.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4CAB97FD-EB53-4B4C-BB48-C5F83368476A}"/>
              </a:ext>
            </a:extLst>
          </p:cNvPr>
          <p:cNvSpPr txBox="1"/>
          <p:nvPr/>
        </p:nvSpPr>
        <p:spPr>
          <a:xfrm>
            <a:off x="2757488" y="260350"/>
            <a:ext cx="2678112" cy="64611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buFontTx/>
              <a:buNone/>
              <a:defRPr/>
            </a:pPr>
            <a:r>
              <a:rPr lang="en-US" altLang="zh-CN" sz="3600" b="1" dirty="0">
                <a:solidFill>
                  <a:schemeClr val="accent5">
                    <a:lumMod val="50000"/>
                  </a:schemeClr>
                </a:solidFill>
                <a:latin typeface="+mn-lt"/>
                <a:ea typeface="+mn-ea"/>
              </a:rPr>
              <a:t>Special rules</a:t>
            </a:r>
            <a:endParaRPr lang="zh-CN" altLang="en-US" sz="3600" b="1" dirty="0">
              <a:solidFill>
                <a:schemeClr val="accent5">
                  <a:lumMod val="50000"/>
                </a:schemeClr>
              </a:solidFill>
              <a:latin typeface="+mn-lt"/>
              <a:ea typeface="+mn-ea"/>
            </a:endParaRPr>
          </a:p>
        </p:txBody>
      </p:sp>
      <p:sp>
        <p:nvSpPr>
          <p:cNvPr id="5" name="Rectangle 2">
            <a:extLst>
              <a:ext uri="{FF2B5EF4-FFF2-40B4-BE49-F238E27FC236}">
                <a16:creationId xmlns:a16="http://schemas.microsoft.com/office/drawing/2014/main" id="{7AF0F06F-A259-4BCF-8F20-8C39B023BB6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23850" y="2081213"/>
            <a:ext cx="8569325" cy="936625"/>
          </a:xfrm>
          <a:prstGeom prst="rect">
            <a:avLst/>
          </a:prstGeom>
          <a:noFill/>
          <a:ln>
            <a:noFill/>
          </a:ln>
        </p:spPr>
        <p:txBody>
          <a:bodyPr lIns="0" rIns="0" bIns="0" anchor="b"/>
          <a:lstStyle>
            <a:lvl1pPr algn="l" rtl="0" eaLnBrk="1" fontAlgn="base" hangingPunct="1">
              <a:spcBef>
                <a:spcPct val="0"/>
              </a:spcBef>
              <a:spcAft>
                <a:spcPct val="0"/>
              </a:spcAft>
              <a:defRPr sz="50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l" rtl="0" eaLnBrk="1" fontAlgn="base" hangingPunct="1">
              <a:spcBef>
                <a:spcPct val="0"/>
              </a:spcBef>
              <a:spcAft>
                <a:spcPct val="0"/>
              </a:spcAft>
              <a:defRPr sz="5000">
                <a:solidFill>
                  <a:schemeClr val="tx2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algn="l" rtl="0" eaLnBrk="1" fontAlgn="base" hangingPunct="1">
              <a:spcBef>
                <a:spcPct val="0"/>
              </a:spcBef>
              <a:spcAft>
                <a:spcPct val="0"/>
              </a:spcAft>
              <a:defRPr sz="5000">
                <a:solidFill>
                  <a:schemeClr val="tx2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algn="l" rtl="0" eaLnBrk="1" fontAlgn="base" hangingPunct="1">
              <a:spcBef>
                <a:spcPct val="0"/>
              </a:spcBef>
              <a:spcAft>
                <a:spcPct val="0"/>
              </a:spcAft>
              <a:defRPr sz="5000">
                <a:solidFill>
                  <a:schemeClr val="tx2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algn="l" rtl="0" eaLnBrk="1" fontAlgn="base" hangingPunct="1">
              <a:spcBef>
                <a:spcPct val="0"/>
              </a:spcBef>
              <a:spcAft>
                <a:spcPct val="0"/>
              </a:spcAft>
              <a:defRPr sz="5000">
                <a:solidFill>
                  <a:schemeClr val="tx2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457200" algn="l" rtl="0" eaLnBrk="1" fontAlgn="base" hangingPunct="1">
              <a:spcBef>
                <a:spcPct val="0"/>
              </a:spcBef>
              <a:spcAft>
                <a:spcPct val="0"/>
              </a:spcAft>
              <a:defRPr sz="5000">
                <a:solidFill>
                  <a:schemeClr val="tx2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914400" algn="l" rtl="0" eaLnBrk="1" fontAlgn="base" hangingPunct="1">
              <a:spcBef>
                <a:spcPct val="0"/>
              </a:spcBef>
              <a:spcAft>
                <a:spcPct val="0"/>
              </a:spcAft>
              <a:defRPr sz="5000">
                <a:solidFill>
                  <a:schemeClr val="tx2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1371600" algn="l" rtl="0" eaLnBrk="1" fontAlgn="base" hangingPunct="1">
              <a:spcBef>
                <a:spcPct val="0"/>
              </a:spcBef>
              <a:spcAft>
                <a:spcPct val="0"/>
              </a:spcAft>
              <a:defRPr sz="5000">
                <a:solidFill>
                  <a:schemeClr val="tx2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1828800" algn="l" rtl="0" eaLnBrk="1" fontAlgn="base" hangingPunct="1">
              <a:spcBef>
                <a:spcPct val="0"/>
              </a:spcBef>
              <a:spcAft>
                <a:spcPct val="0"/>
              </a:spcAft>
              <a:defRPr sz="5000">
                <a:solidFill>
                  <a:schemeClr val="tx2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buFontTx/>
              <a:buNone/>
              <a:defRPr/>
            </a:pPr>
            <a:r>
              <a:rPr lang="zh-CN" altLang="en-US" sz="2800" kern="0" dirty="0">
                <a:solidFill>
                  <a:schemeClr val="tx1"/>
                </a:solidFill>
              </a:rPr>
              <a:t>下面的动词一般没有现在进行时态，我们用一般现在时作为替代。</a:t>
            </a:r>
            <a:endParaRPr lang="en-US" altLang="zh-CN" sz="2800" kern="0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3" name="Picture 2" descr="QQ截图20130130172434">
            <a:extLst>
              <a:ext uri="{FF2B5EF4-FFF2-40B4-BE49-F238E27FC236}">
                <a16:creationId xmlns:a16="http://schemas.microsoft.com/office/drawing/2014/main" id="{3832FE9B-8909-4EB9-B848-557177636C3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388" y="1538288"/>
            <a:ext cx="3590925" cy="2466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3794" name="Rectangle 3">
            <a:extLst>
              <a:ext uri="{FF2B5EF4-FFF2-40B4-BE49-F238E27FC236}">
                <a16:creationId xmlns:a16="http://schemas.microsoft.com/office/drawing/2014/main" id="{93E4408E-A1C5-4EAC-8338-75495C3A90C6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539750" y="333375"/>
            <a:ext cx="8424863" cy="1143000"/>
          </a:xfrm>
        </p:spPr>
        <p:txBody>
          <a:bodyPr/>
          <a:lstStyle/>
          <a:p>
            <a:br>
              <a:rPr lang="en-US" altLang="zh-CN" sz="2800" b="1" i="1">
                <a:solidFill>
                  <a:schemeClr val="tx1"/>
                </a:solidFill>
              </a:rPr>
            </a:br>
            <a:r>
              <a:rPr lang="en-US" altLang="zh-CN" sz="2800" b="1" i="1">
                <a:solidFill>
                  <a:schemeClr val="tx1"/>
                </a:solidFill>
              </a:rPr>
              <a:t>B. </a:t>
            </a:r>
            <a:r>
              <a:rPr lang="zh-CN" altLang="en-US" sz="2800" b="1" i="1">
                <a:solidFill>
                  <a:schemeClr val="tx1"/>
                </a:solidFill>
              </a:rPr>
              <a:t>L</a:t>
            </a:r>
            <a:r>
              <a:rPr lang="en-US" altLang="zh-CN" sz="2800" b="1" i="1">
                <a:solidFill>
                  <a:schemeClr val="tx1"/>
                </a:solidFill>
              </a:rPr>
              <a:t>ook at the pictures below and complete the conversations with the verbs in brackets.</a:t>
            </a:r>
          </a:p>
        </p:txBody>
      </p:sp>
      <p:sp>
        <p:nvSpPr>
          <p:cNvPr id="33795" name="Rectangle 4">
            <a:extLst>
              <a:ext uri="{FF2B5EF4-FFF2-40B4-BE49-F238E27FC236}">
                <a16:creationId xmlns:a16="http://schemas.microsoft.com/office/drawing/2014/main" id="{8B87075D-FAC5-4837-9C34-17A98C96A03E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3492500" y="2963863"/>
            <a:ext cx="5472113" cy="3201987"/>
          </a:xfrm>
        </p:spPr>
        <p:txBody>
          <a:bodyPr/>
          <a:lstStyle/>
          <a:p>
            <a:pPr>
              <a:spcBef>
                <a:spcPct val="15000"/>
              </a:spcBef>
            </a:pPr>
            <a:r>
              <a:rPr lang="zh-CN" altLang="en-US" sz="3200" dirty="0"/>
              <a:t>Mu</a:t>
            </a:r>
            <a:r>
              <a:rPr lang="en-US" altLang="zh-CN" sz="3200" dirty="0"/>
              <a:t>m</a:t>
            </a:r>
            <a:r>
              <a:rPr lang="zh-CN" altLang="en-US" sz="3200" dirty="0"/>
              <a:t>: The</a:t>
            </a:r>
            <a:r>
              <a:rPr lang="en-US" altLang="zh-CN" sz="3200" dirty="0"/>
              <a:t> </a:t>
            </a:r>
            <a:r>
              <a:rPr lang="zh-CN" altLang="en-US" sz="3200" dirty="0"/>
              <a:t>phone</a:t>
            </a:r>
            <a:r>
              <a:rPr lang="en-US" altLang="zh-CN" sz="3200" dirty="0"/>
              <a:t>    </a:t>
            </a:r>
          </a:p>
          <a:p>
            <a:pPr>
              <a:spcBef>
                <a:spcPct val="15000"/>
              </a:spcBef>
              <a:buFont typeface="Wingdings 2" panose="05020102010507070707" pitchFamily="18" charset="2"/>
              <a:buNone/>
            </a:pPr>
            <a:r>
              <a:rPr lang="zh-CN" altLang="en-US" sz="3200" dirty="0"/>
              <a:t>              __</a:t>
            </a:r>
            <a:r>
              <a:rPr lang="en-US" altLang="zh-CN" sz="3200" dirty="0"/>
              <a:t>_____</a:t>
            </a:r>
            <a:r>
              <a:rPr lang="zh-CN" altLang="en-US" sz="3200" dirty="0"/>
              <a:t>(ring),</a:t>
            </a:r>
            <a:r>
              <a:rPr lang="en-GB" altLang="en-US" sz="3200" dirty="0"/>
              <a:t> </a:t>
            </a:r>
            <a:r>
              <a:rPr lang="zh-CN" altLang="en-US" sz="3200" dirty="0"/>
              <a:t>Sam.</a:t>
            </a:r>
          </a:p>
          <a:p>
            <a:pPr>
              <a:spcBef>
                <a:spcPct val="15000"/>
              </a:spcBef>
            </a:pPr>
            <a:r>
              <a:rPr lang="zh-CN" altLang="en-US" sz="3200" dirty="0"/>
              <a:t>Sam: I________(know),</a:t>
            </a:r>
            <a:r>
              <a:rPr lang="en-GB" altLang="en-US" sz="3200" dirty="0"/>
              <a:t> </a:t>
            </a:r>
            <a:r>
              <a:rPr lang="zh-CN" altLang="en-US" sz="3200" dirty="0"/>
              <a:t>but I</a:t>
            </a:r>
            <a:r>
              <a:rPr lang="en-US" altLang="zh-CN" sz="3200" dirty="0">
                <a:sym typeface="Arial" panose="020B0604020202020204" pitchFamily="34" charset="0"/>
              </a:rPr>
              <a:t>’</a:t>
            </a:r>
            <a:r>
              <a:rPr lang="zh-CN" altLang="en-US" sz="3200" dirty="0"/>
              <a:t>m very busy.</a:t>
            </a:r>
            <a:r>
              <a:rPr lang="en-US" altLang="zh-CN" sz="3200" dirty="0"/>
              <a:t> </a:t>
            </a:r>
            <a:r>
              <a:rPr lang="zh-CN" altLang="en-US" sz="3200" dirty="0"/>
              <a:t>Could you answer it,</a:t>
            </a:r>
            <a:r>
              <a:rPr lang="en-GB" altLang="en-US" sz="3200" dirty="0"/>
              <a:t> </a:t>
            </a:r>
            <a:r>
              <a:rPr lang="zh-CN" altLang="en-US" sz="3200" dirty="0"/>
              <a:t>please?</a:t>
            </a:r>
          </a:p>
        </p:txBody>
      </p:sp>
      <p:sp>
        <p:nvSpPr>
          <p:cNvPr id="17413" name="Text Box 5">
            <a:extLst>
              <a:ext uri="{FF2B5EF4-FFF2-40B4-BE49-F238E27FC236}">
                <a16:creationId xmlns:a16="http://schemas.microsoft.com/office/drawing/2014/main" id="{8125FEDE-DDEA-44CD-8EB8-CD996237EBD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787900" y="3538538"/>
            <a:ext cx="2376488" cy="58695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000" tIns="46800" rIns="90000" bIns="46800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3200" dirty="0">
                <a:solidFill>
                  <a:srgbClr val="FF0000"/>
                </a:solidFill>
                <a:latin typeface="Comic Sans MS" panose="030F0702030302020204" pitchFamily="66" charset="0"/>
              </a:rPr>
              <a:t>is ringing</a:t>
            </a:r>
          </a:p>
        </p:txBody>
      </p:sp>
      <p:sp>
        <p:nvSpPr>
          <p:cNvPr id="17414" name="Text Box 6">
            <a:extLst>
              <a:ext uri="{FF2B5EF4-FFF2-40B4-BE49-F238E27FC236}">
                <a16:creationId xmlns:a16="http://schemas.microsoft.com/office/drawing/2014/main" id="{D6FA5D83-731F-4BED-8AF3-65A1A33AA87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219700" y="4186238"/>
            <a:ext cx="1223963" cy="58695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000" tIns="46800" rIns="90000" bIns="46800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3200">
                <a:solidFill>
                  <a:srgbClr val="FF0000"/>
                </a:solidFill>
                <a:latin typeface="Comic Sans MS" panose="030F0702030302020204" pitchFamily="66" charset="0"/>
              </a:rPr>
              <a:t>know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74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74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74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74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413" grpId="0" bldLvl="0"/>
      <p:bldP spid="17414" grpId="0" bldLvl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7" name="Picture 2" descr="QQ截图20130130172442">
            <a:extLst>
              <a:ext uri="{FF2B5EF4-FFF2-40B4-BE49-F238E27FC236}">
                <a16:creationId xmlns:a16="http://schemas.microsoft.com/office/drawing/2014/main" id="{15D49A36-D914-4F8B-A420-743D8919DF7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8925" y="1031875"/>
            <a:ext cx="3611563" cy="2613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4818" name="Rectangle 3">
            <a:extLst>
              <a:ext uri="{FF2B5EF4-FFF2-40B4-BE49-F238E27FC236}">
                <a16:creationId xmlns:a16="http://schemas.microsoft.com/office/drawing/2014/main" id="{F6FEACAE-D45E-4A77-94B3-2E24E1E83CB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708400" y="2058988"/>
            <a:ext cx="4967288" cy="4033837"/>
          </a:xfrm>
        </p:spPr>
        <p:txBody>
          <a:bodyPr/>
          <a:lstStyle/>
          <a:p>
            <a:pPr marL="0" indent="0">
              <a:spcBef>
                <a:spcPct val="15000"/>
              </a:spcBef>
              <a:buFont typeface="Wingdings 2" panose="05020102010507070707" pitchFamily="18" charset="2"/>
              <a:buNone/>
            </a:pPr>
            <a:r>
              <a:rPr lang="en-US" altLang="zh-CN" sz="3200" noProof="1"/>
              <a:t>   </a:t>
            </a:r>
            <a:r>
              <a:rPr lang="zh-CN" altLang="en-US" sz="3200" noProof="1"/>
              <a:t>Mary:</a:t>
            </a:r>
            <a:r>
              <a:rPr lang="en-US" altLang="zh-CN" sz="3200" noProof="1"/>
              <a:t> </a:t>
            </a:r>
            <a:r>
              <a:rPr lang="zh-CN" altLang="en-US" sz="3200" noProof="1"/>
              <a:t>I __________ (think) about what to wear to Jane</a:t>
            </a:r>
            <a:r>
              <a:rPr lang="en-GB" altLang="en-US" sz="3200" noProof="1"/>
              <a:t>’</a:t>
            </a:r>
            <a:r>
              <a:rPr lang="zh-CN" altLang="en-US" sz="3200" noProof="1"/>
              <a:t>s birthday party tonight. Can </a:t>
            </a:r>
            <a:r>
              <a:rPr lang="en-US" altLang="zh-CN" sz="3200" noProof="1"/>
              <a:t> </a:t>
            </a:r>
            <a:r>
              <a:rPr lang="zh-CN" altLang="en-US" sz="3200" noProof="1"/>
              <a:t>you help me?</a:t>
            </a:r>
          </a:p>
          <a:p>
            <a:pPr marL="0" indent="0">
              <a:spcBef>
                <a:spcPct val="15000"/>
              </a:spcBef>
              <a:buFont typeface="Wingdings 2" panose="05020102010507070707" pitchFamily="18" charset="2"/>
              <a:buNone/>
            </a:pPr>
            <a:r>
              <a:rPr lang="zh-CN" altLang="en-US" sz="3200" noProof="1"/>
              <a:t>   Ann: Sure.</a:t>
            </a:r>
            <a:r>
              <a:rPr lang="en-US" altLang="zh-CN" sz="3200" noProof="1"/>
              <a:t> </a:t>
            </a:r>
            <a:r>
              <a:rPr lang="zh-CN" altLang="en-US" sz="3200" noProof="1"/>
              <a:t>I ________ </a:t>
            </a:r>
            <a:endParaRPr lang="en-US" altLang="zh-CN" sz="3200" noProof="1"/>
          </a:p>
          <a:p>
            <a:pPr>
              <a:spcBef>
                <a:spcPct val="15000"/>
              </a:spcBef>
              <a:buFont typeface="Wingdings 2" panose="05020102010507070707" pitchFamily="18" charset="2"/>
              <a:buNone/>
            </a:pPr>
            <a:r>
              <a:rPr lang="en-US" altLang="zh-CN" sz="3200" noProof="1"/>
              <a:t>         </a:t>
            </a:r>
            <a:r>
              <a:rPr lang="zh-CN" altLang="en-US" sz="3200" noProof="1"/>
              <a:t> </a:t>
            </a:r>
            <a:r>
              <a:rPr lang="en-US" altLang="zh-CN" sz="3200" noProof="1"/>
              <a:t>  </a:t>
            </a:r>
            <a:r>
              <a:rPr lang="zh-CN" altLang="en-US" sz="3200" noProof="1"/>
              <a:t>(</a:t>
            </a:r>
            <a:r>
              <a:rPr lang="en-US" altLang="zh-CN" sz="3200" noProof="1"/>
              <a:t>prefer</a:t>
            </a:r>
            <a:r>
              <a:rPr lang="zh-CN" altLang="en-US" sz="3200" noProof="1"/>
              <a:t>)</a:t>
            </a:r>
            <a:r>
              <a:rPr lang="en-US" altLang="zh-CN" sz="3200" noProof="1"/>
              <a:t> </a:t>
            </a:r>
            <a:r>
              <a:rPr lang="zh-CN" altLang="en-US" sz="3200" noProof="1"/>
              <a:t>the long </a:t>
            </a:r>
            <a:r>
              <a:rPr lang="en-US" altLang="zh-CN" sz="3200" noProof="1"/>
              <a:t>		   </a:t>
            </a:r>
            <a:r>
              <a:rPr lang="zh-CN" altLang="en-US" sz="3200" noProof="1"/>
              <a:t>dress better.</a:t>
            </a:r>
          </a:p>
        </p:txBody>
      </p:sp>
      <p:sp>
        <p:nvSpPr>
          <p:cNvPr id="18436" name="Text Box 4">
            <a:extLst>
              <a:ext uri="{FF2B5EF4-FFF2-40B4-BE49-F238E27FC236}">
                <a16:creationId xmlns:a16="http://schemas.microsoft.com/office/drawing/2014/main" id="{EEB1B97F-E87F-4843-B3D3-DB35FD61FB1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292725" y="2044700"/>
            <a:ext cx="2536825" cy="587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000" tIns="46800" rIns="90000" bIns="46800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3200" dirty="0">
                <a:solidFill>
                  <a:srgbClr val="FF0000"/>
                </a:solidFill>
                <a:latin typeface="Comic Sans MS" panose="030F0702030302020204" pitchFamily="66" charset="0"/>
              </a:rPr>
              <a:t>am thinking</a:t>
            </a:r>
          </a:p>
        </p:txBody>
      </p:sp>
      <p:sp>
        <p:nvSpPr>
          <p:cNvPr id="18437" name="Text Box 5">
            <a:extLst>
              <a:ext uri="{FF2B5EF4-FFF2-40B4-BE49-F238E27FC236}">
                <a16:creationId xmlns:a16="http://schemas.microsoft.com/office/drawing/2014/main" id="{71236690-DD04-4F4A-BE67-99588FF7133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245225" y="3994150"/>
            <a:ext cx="1584325" cy="587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000" tIns="46800" rIns="90000" bIns="46800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200">
                <a:solidFill>
                  <a:srgbClr val="FF0000"/>
                </a:solidFill>
                <a:latin typeface="Comic Sans MS" panose="030F0702030302020204" pitchFamily="66" charset="0"/>
              </a:rPr>
              <a:t>prefer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84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84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84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84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436" grpId="0" bldLvl="0"/>
      <p:bldP spid="18437" grpId="0" bldLvl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1" name="Picture 2" descr="QQ截图20130130172449">
            <a:extLst>
              <a:ext uri="{FF2B5EF4-FFF2-40B4-BE49-F238E27FC236}">
                <a16:creationId xmlns:a16="http://schemas.microsoft.com/office/drawing/2014/main" id="{AEEDDBB2-ECE7-4424-B107-187272438C2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2888" y="1133475"/>
            <a:ext cx="3932237" cy="2486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5842" name="Rectangle 3">
            <a:extLst>
              <a:ext uri="{FF2B5EF4-FFF2-40B4-BE49-F238E27FC236}">
                <a16:creationId xmlns:a16="http://schemas.microsoft.com/office/drawing/2014/main" id="{D614B140-2354-4522-BF22-625FBF28A38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781425" y="1557338"/>
            <a:ext cx="5183188" cy="4176712"/>
          </a:xfrm>
        </p:spPr>
        <p:txBody>
          <a:bodyPr/>
          <a:lstStyle/>
          <a:p>
            <a:pPr marL="0" indent="0">
              <a:lnSpc>
                <a:spcPct val="110000"/>
              </a:lnSpc>
              <a:spcBef>
                <a:spcPct val="10000"/>
              </a:spcBef>
              <a:buFont typeface="Wingdings 2" panose="05020102010507070707" pitchFamily="18" charset="2"/>
              <a:buNone/>
            </a:pPr>
            <a:r>
              <a:rPr lang="zh-CN" altLang="en-US" sz="3200" noProof="1">
                <a:cs typeface="Times New Roman" panose="02020603050405020304" pitchFamily="18" charset="0"/>
              </a:rPr>
              <a:t>Fred: That</a:t>
            </a:r>
            <a:r>
              <a:rPr lang="en-GB" altLang="en-US" sz="3200" noProof="1">
                <a:cs typeface="Times New Roman" panose="02020603050405020304" pitchFamily="18" charset="0"/>
              </a:rPr>
              <a:t> </a:t>
            </a:r>
            <a:r>
              <a:rPr lang="zh-CN" altLang="en-US" sz="3200" noProof="1">
                <a:cs typeface="Times New Roman" panose="02020603050405020304" pitchFamily="18" charset="0"/>
              </a:rPr>
              <a:t>________ (smell) very nice.</a:t>
            </a:r>
            <a:r>
              <a:rPr lang="en-US" altLang="zh-CN" sz="3200" noProof="1">
                <a:cs typeface="Times New Roman" panose="02020603050405020304" pitchFamily="18" charset="0"/>
              </a:rPr>
              <a:t> </a:t>
            </a:r>
            <a:r>
              <a:rPr lang="zh-CN" altLang="en-US" sz="3200" noProof="1">
                <a:cs typeface="Times New Roman" panose="02020603050405020304" pitchFamily="18" charset="0"/>
              </a:rPr>
              <a:t>What</a:t>
            </a:r>
            <a:r>
              <a:rPr lang="en-GB" altLang="en-US" sz="3200" noProof="1">
                <a:cs typeface="Times New Roman" panose="02020603050405020304" pitchFamily="18" charset="0"/>
              </a:rPr>
              <a:t> </a:t>
            </a:r>
            <a:r>
              <a:rPr lang="zh-CN" altLang="en-US" sz="3200" noProof="1">
                <a:cs typeface="Times New Roman" panose="02020603050405020304" pitchFamily="18" charset="0"/>
              </a:rPr>
              <a:t>____ you</a:t>
            </a:r>
            <a:r>
              <a:rPr lang="en-GB" altLang="en-US" sz="3200" noProof="1">
                <a:cs typeface="Times New Roman" panose="02020603050405020304" pitchFamily="18" charset="0"/>
              </a:rPr>
              <a:t> </a:t>
            </a:r>
          </a:p>
          <a:p>
            <a:pPr>
              <a:lnSpc>
                <a:spcPct val="110000"/>
              </a:lnSpc>
              <a:spcBef>
                <a:spcPct val="10000"/>
              </a:spcBef>
              <a:buFont typeface="Wingdings 2" panose="05020102010507070707" pitchFamily="18" charset="2"/>
              <a:buNone/>
            </a:pPr>
            <a:r>
              <a:rPr lang="zh-CN" altLang="en-US" sz="3200" noProof="1">
                <a:cs typeface="Times New Roman" panose="02020603050405020304" pitchFamily="18" charset="0"/>
              </a:rPr>
              <a:t> _____(eat),</a:t>
            </a:r>
            <a:r>
              <a:rPr lang="en-GB" altLang="en-US" sz="3200" noProof="1">
                <a:cs typeface="Times New Roman" panose="02020603050405020304" pitchFamily="18" charset="0"/>
              </a:rPr>
              <a:t> </a:t>
            </a:r>
            <a:r>
              <a:rPr lang="zh-CN" altLang="en-US" sz="3200" noProof="1">
                <a:cs typeface="Times New Roman" panose="02020603050405020304" pitchFamily="18" charset="0"/>
              </a:rPr>
              <a:t>Tom? </a:t>
            </a:r>
          </a:p>
          <a:p>
            <a:pPr marL="0" indent="0">
              <a:lnSpc>
                <a:spcPct val="110000"/>
              </a:lnSpc>
              <a:spcBef>
                <a:spcPct val="10000"/>
              </a:spcBef>
              <a:buFont typeface="Wingdings 2" panose="05020102010507070707" pitchFamily="18" charset="2"/>
              <a:buNone/>
            </a:pPr>
            <a:r>
              <a:rPr lang="zh-CN" altLang="en-US" sz="3200" noProof="1">
                <a:cs typeface="Times New Roman" panose="02020603050405020304" pitchFamily="18" charset="0"/>
              </a:rPr>
              <a:t>Tom: I _________(eat) </a:t>
            </a:r>
            <a:r>
              <a:rPr lang="en-US" altLang="zh-CN" sz="3200" noProof="1">
                <a:cs typeface="Times New Roman" panose="02020603050405020304" pitchFamily="18" charset="0"/>
              </a:rPr>
              <a:t> </a:t>
            </a:r>
            <a:r>
              <a:rPr lang="zh-CN" altLang="en-US" sz="3200" noProof="1">
                <a:cs typeface="Times New Roman" panose="02020603050405020304" pitchFamily="18" charset="0"/>
              </a:rPr>
              <a:t>some cake. _____</a:t>
            </a:r>
            <a:r>
              <a:rPr lang="en-GB" altLang="en-US" sz="3200" noProof="1">
                <a:cs typeface="Times New Roman" panose="02020603050405020304" pitchFamily="18" charset="0"/>
              </a:rPr>
              <a:t>y</a:t>
            </a:r>
            <a:r>
              <a:rPr lang="zh-CN" altLang="en-US" sz="3200" noProof="1">
                <a:cs typeface="Times New Roman" panose="02020603050405020304" pitchFamily="18" charset="0"/>
              </a:rPr>
              <a:t>ou_______(want) </a:t>
            </a:r>
            <a:endParaRPr lang="en-US" altLang="zh-CN" sz="3200" noProof="1">
              <a:cs typeface="Times New Roman" panose="02020603050405020304" pitchFamily="18" charset="0"/>
            </a:endParaRPr>
          </a:p>
          <a:p>
            <a:pPr>
              <a:lnSpc>
                <a:spcPct val="110000"/>
              </a:lnSpc>
              <a:spcBef>
                <a:spcPct val="10000"/>
              </a:spcBef>
              <a:buFont typeface="Wingdings 2" panose="05020102010507070707" pitchFamily="18" charset="2"/>
              <a:buNone/>
            </a:pPr>
            <a:r>
              <a:rPr lang="en-US" altLang="zh-CN" sz="3200" noProof="1">
                <a:cs typeface="Times New Roman" panose="02020603050405020304" pitchFamily="18" charset="0"/>
              </a:rPr>
              <a:t> </a:t>
            </a:r>
            <a:r>
              <a:rPr lang="zh-CN" altLang="en-US" sz="3200" noProof="1">
                <a:cs typeface="Times New Roman" panose="02020603050405020304" pitchFamily="18" charset="0"/>
              </a:rPr>
              <a:t>some?                                                                        </a:t>
            </a:r>
          </a:p>
        </p:txBody>
      </p:sp>
      <p:sp>
        <p:nvSpPr>
          <p:cNvPr id="19460" name="Text Box 4">
            <a:extLst>
              <a:ext uri="{FF2B5EF4-FFF2-40B4-BE49-F238E27FC236}">
                <a16:creationId xmlns:a16="http://schemas.microsoft.com/office/drawing/2014/main" id="{1D6FB667-4CB6-4415-A2D5-B33B07AF25A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627688" y="1557338"/>
            <a:ext cx="1884362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000" tIns="46800" rIns="90000" bIns="46800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3200" dirty="0">
                <a:solidFill>
                  <a:srgbClr val="FF0000"/>
                </a:solidFill>
                <a:latin typeface="Comic Sans MS" panose="030F0702030302020204" pitchFamily="66" charset="0"/>
              </a:rPr>
              <a:t>smells</a:t>
            </a:r>
          </a:p>
        </p:txBody>
      </p:sp>
      <p:sp>
        <p:nvSpPr>
          <p:cNvPr id="19462" name="Text Box 6">
            <a:extLst>
              <a:ext uri="{FF2B5EF4-FFF2-40B4-BE49-F238E27FC236}">
                <a16:creationId xmlns:a16="http://schemas.microsoft.com/office/drawing/2014/main" id="{E7161760-8E5C-4841-9680-839B69592DB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962525" y="3228975"/>
            <a:ext cx="2628900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000" tIns="46800" rIns="90000" bIns="46800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3200">
                <a:solidFill>
                  <a:srgbClr val="FF0000"/>
                </a:solidFill>
                <a:latin typeface="Comic Sans MS" panose="030F0702030302020204" pitchFamily="66" charset="0"/>
              </a:rPr>
              <a:t>am eating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1FAC862C-02D4-4D69-8FE1-CACCB93B22C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488113" y="2141538"/>
            <a:ext cx="1403350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3200">
                <a:solidFill>
                  <a:srgbClr val="FF0000"/>
                </a:solidFill>
                <a:latin typeface="Comic Sans MS" panose="030F0702030302020204" pitchFamily="66" charset="0"/>
              </a:rPr>
              <a:t>are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B981E579-21EA-4D87-9D7A-40C974CC3D9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781425" y="2725738"/>
            <a:ext cx="1692275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200">
                <a:solidFill>
                  <a:srgbClr val="FF0000"/>
                </a:solidFill>
                <a:latin typeface="Comic Sans MS" panose="030F0702030302020204" pitchFamily="66" charset="0"/>
              </a:rPr>
              <a:t>eating</a:t>
            </a:r>
            <a:endParaRPr lang="zh-CN" altLang="en-US" sz="3200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DCF0D47F-9CC2-4106-9187-CD9DE5ED673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803775" y="3813175"/>
            <a:ext cx="1404938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200">
                <a:solidFill>
                  <a:srgbClr val="FF0000"/>
                </a:solidFill>
                <a:latin typeface="Comic Sans MS" panose="030F0702030302020204" pitchFamily="66" charset="0"/>
              </a:rPr>
              <a:t>Do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4EBE3709-B1B6-4591-A904-7C7310E6205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488113" y="3813175"/>
            <a:ext cx="1404937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200" dirty="0">
                <a:solidFill>
                  <a:srgbClr val="FF0000"/>
                </a:solidFill>
                <a:latin typeface="Comic Sans MS" panose="030F0702030302020204" pitchFamily="66" charset="0"/>
              </a:rPr>
              <a:t>want</a:t>
            </a:r>
            <a:endParaRPr lang="zh-CN" altLang="en-US" sz="32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94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94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94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94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 nodeType="clickPar">
                      <p:stCondLst>
                        <p:cond delay="indefinite"/>
                      </p:stCondLst>
                      <p:childTnLst>
                        <p:par>
                          <p:cTn id="2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460" grpId="0"/>
      <p:bldP spid="19462" grpId="0"/>
      <p:bldP spid="2" grpId="0"/>
      <p:bldP spid="10" grpId="0"/>
      <p:bldP spid="11" grpId="0"/>
      <p:bldP spid="12" grpId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>
            <a:extLst>
              <a:ext uri="{FF2B5EF4-FFF2-40B4-BE49-F238E27FC236}">
                <a16:creationId xmlns:a16="http://schemas.microsoft.com/office/drawing/2014/main" id="{D4DE06B2-2373-4BC4-AC6F-418B40F23964}"/>
              </a:ext>
            </a:extLst>
          </p:cNvPr>
          <p:cNvSpPr/>
          <p:nvPr/>
        </p:nvSpPr>
        <p:spPr>
          <a:xfrm rot="10800000">
            <a:off x="1457550" y="3284983"/>
            <a:ext cx="6138785" cy="1008112"/>
          </a:xfrm>
          <a:prstGeom prst="rect">
            <a:avLst/>
          </a:prstGeom>
          <a:solidFill>
            <a:srgbClr val="00B0F0">
              <a:alpha val="50000"/>
            </a:srgbClr>
          </a:solidFill>
          <a:ln>
            <a:noFill/>
          </a:ln>
          <a:scene3d>
            <a:camera prst="perspectiveBelow">
              <a:rot lat="20699999" lon="0" rev="0"/>
            </a:camera>
            <a:lightRig rig="threePt" dir="t">
              <a:rot lat="0" lon="0" rev="1800000"/>
            </a:lightRig>
          </a:scene3d>
          <a:sp3d extrusionH="1270000">
            <a:extrusionClr>
              <a:schemeClr val="bg1"/>
            </a:extrusion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buFontTx/>
              <a:buNone/>
              <a:defRPr/>
            </a:pPr>
            <a:endParaRPr lang="zh-CN" altLang="en-US"/>
          </a:p>
        </p:txBody>
      </p:sp>
      <p:sp>
        <p:nvSpPr>
          <p:cNvPr id="36866" name="TextBox 4">
            <a:extLst>
              <a:ext uri="{FF2B5EF4-FFF2-40B4-BE49-F238E27FC236}">
                <a16:creationId xmlns:a16="http://schemas.microsoft.com/office/drawing/2014/main" id="{384C226B-5AF4-4EAC-BC62-61AD1A7BA6A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124075" y="3414713"/>
            <a:ext cx="5149850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600" b="1">
                <a:latin typeface="Comic Sans MS" panose="030F0702030302020204" pitchFamily="66" charset="0"/>
                <a:ea typeface="微软雅黑" panose="020B0503020204020204" pitchFamily="34" charset="-122"/>
              </a:rPr>
              <a:t>Part IV Post-Learning</a:t>
            </a:r>
            <a:endParaRPr lang="zh-CN" altLang="en-US" sz="3600" b="1">
              <a:latin typeface="Comic Sans MS" panose="030F0702030302020204" pitchFamily="66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ransition spd="slow">
    <p:blinds/>
  </p:transition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89" name="图片 4" descr="0a32b859-1d73-4e34-befe-0c929f4992ed.jpg">
            <a:extLst>
              <a:ext uri="{FF2B5EF4-FFF2-40B4-BE49-F238E27FC236}">
                <a16:creationId xmlns:a16="http://schemas.microsoft.com/office/drawing/2014/main" id="{48E21178-CA53-4C87-99C1-7F4743B059B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41975" y="3162300"/>
            <a:ext cx="2922588" cy="3101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7890" name="TextBox 3">
            <a:extLst>
              <a:ext uri="{FF2B5EF4-FFF2-40B4-BE49-F238E27FC236}">
                <a16:creationId xmlns:a16="http://schemas.microsoft.com/office/drawing/2014/main" id="{EDD2FFA6-7154-44B4-A8DE-00C29B33DE8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835150" y="1341438"/>
            <a:ext cx="4752975" cy="1938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/>
            <a:r>
              <a:rPr lang="en-US" altLang="zh-CN" sz="6000" b="1">
                <a:solidFill>
                  <a:srgbClr val="0000FF"/>
                </a:solidFill>
                <a:latin typeface="Comic Sans MS" panose="030F0702030302020204" pitchFamily="66" charset="0"/>
              </a:rPr>
              <a:t>Summary</a:t>
            </a:r>
          </a:p>
          <a:p>
            <a:pPr algn="ctr"/>
            <a:r>
              <a:rPr lang="zh-CN" altLang="en-US" sz="6000" b="1">
                <a:solidFill>
                  <a:srgbClr val="0000FF"/>
                </a:solidFill>
                <a:latin typeface="Comic Sans MS" panose="030F0702030302020204" pitchFamily="66" charset="0"/>
              </a:rPr>
              <a:t>现在进行时</a:t>
            </a:r>
          </a:p>
        </p:txBody>
      </p:sp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7" name="文本占位符 4097">
            <a:extLst>
              <a:ext uri="{FF2B5EF4-FFF2-40B4-BE49-F238E27FC236}">
                <a16:creationId xmlns:a16="http://schemas.microsoft.com/office/drawing/2014/main" id="{13D18FCA-E582-495B-AB0C-8BD8993D273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23528" y="876300"/>
            <a:ext cx="8353425" cy="5618163"/>
          </a:xfrm>
        </p:spPr>
        <p:txBody>
          <a:bodyPr/>
          <a:lstStyle/>
          <a:p>
            <a:pPr>
              <a:lnSpc>
                <a:spcPct val="110000"/>
              </a:lnSpc>
              <a:spcBef>
                <a:spcPts val="0"/>
              </a:spcBef>
              <a:buFontTx/>
              <a:buNone/>
              <a:defRPr/>
            </a:pPr>
            <a:r>
              <a:rPr lang="zh-CN" altLang="en-US" sz="3200" noProof="1">
                <a:solidFill>
                  <a:srgbClr val="FF0000"/>
                </a:solidFill>
              </a:rPr>
              <a:t>   </a:t>
            </a:r>
            <a:r>
              <a:rPr lang="en-US" altLang="zh-CN" sz="3200" noProof="1"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1. </a:t>
            </a:r>
            <a:r>
              <a:rPr lang="zh-CN" altLang="en-US" sz="3200" noProof="1">
                <a:solidFill>
                  <a:srgbClr val="FF0000"/>
                </a:solidFill>
              </a:rPr>
              <a:t>现在进行时的定义</a:t>
            </a:r>
            <a:endParaRPr lang="en-US" altLang="zh-CN" sz="3200" noProof="1">
              <a:solidFill>
                <a:srgbClr val="FF0066"/>
              </a:solidFill>
            </a:endParaRPr>
          </a:p>
          <a:p>
            <a:pPr>
              <a:lnSpc>
                <a:spcPct val="110000"/>
              </a:lnSpc>
              <a:spcBef>
                <a:spcPts val="0"/>
              </a:spcBef>
              <a:buFontTx/>
              <a:buNone/>
              <a:defRPr/>
            </a:pPr>
            <a:r>
              <a:rPr lang="en-US" altLang="x-none" sz="3200" noProof="1">
                <a:solidFill>
                  <a:srgbClr val="000000"/>
                </a:solidFill>
              </a:rPr>
              <a:t>( The </a:t>
            </a:r>
            <a:r>
              <a:rPr lang="zh-CN" altLang="en-US" sz="3200" noProof="1">
                <a:solidFill>
                  <a:srgbClr val="000000"/>
                </a:solidFill>
              </a:rPr>
              <a:t>p</a:t>
            </a:r>
            <a:r>
              <a:rPr lang="en-US" altLang="x-none" sz="3200" noProof="1">
                <a:solidFill>
                  <a:srgbClr val="000000"/>
                </a:solidFill>
              </a:rPr>
              <a:t>resent </a:t>
            </a:r>
            <a:r>
              <a:rPr lang="zh-CN" altLang="en-US" sz="3200" noProof="1">
                <a:solidFill>
                  <a:srgbClr val="000000"/>
                </a:solidFill>
              </a:rPr>
              <a:t>c</a:t>
            </a:r>
            <a:r>
              <a:rPr lang="en-US" altLang="x-none" sz="3200" noProof="1">
                <a:solidFill>
                  <a:srgbClr val="000000"/>
                </a:solidFill>
              </a:rPr>
              <a:t>ontinuous </a:t>
            </a:r>
            <a:r>
              <a:rPr lang="zh-CN" altLang="en-US" sz="3200" noProof="1">
                <a:solidFill>
                  <a:srgbClr val="000000"/>
                </a:solidFill>
              </a:rPr>
              <a:t>t</a:t>
            </a:r>
            <a:r>
              <a:rPr lang="en-US" altLang="x-none" sz="3200" noProof="1">
                <a:solidFill>
                  <a:srgbClr val="000000"/>
                </a:solidFill>
              </a:rPr>
              <a:t>ense)</a:t>
            </a:r>
          </a:p>
          <a:p>
            <a:pPr>
              <a:lnSpc>
                <a:spcPct val="110000"/>
              </a:lnSpc>
              <a:spcBef>
                <a:spcPts val="0"/>
              </a:spcBef>
              <a:buFontTx/>
              <a:buNone/>
              <a:defRPr/>
            </a:pPr>
            <a:r>
              <a:rPr lang="zh-CN" altLang="en-US" sz="3200" noProof="1">
                <a:solidFill>
                  <a:srgbClr val="0000FF"/>
                </a:solidFill>
              </a:rPr>
              <a:t>①现在进行时态表示现在</a:t>
            </a:r>
            <a:r>
              <a:rPr lang="en-US" altLang="x-none" sz="3200" noProof="1">
                <a:solidFill>
                  <a:srgbClr val="0000FF"/>
                </a:solidFill>
              </a:rPr>
              <a:t>(</a:t>
            </a:r>
            <a:r>
              <a:rPr lang="zh-CN" altLang="en-US" sz="3200" noProof="1">
                <a:solidFill>
                  <a:srgbClr val="0000FF"/>
                </a:solidFill>
              </a:rPr>
              <a:t>说话瞬间</a:t>
            </a:r>
            <a:r>
              <a:rPr lang="en-US" altLang="x-none" sz="3200" noProof="1">
                <a:solidFill>
                  <a:srgbClr val="0000FF"/>
                </a:solidFill>
              </a:rPr>
              <a:t>)</a:t>
            </a:r>
            <a:r>
              <a:rPr lang="zh-CN" altLang="en-US" sz="3200" noProof="1">
                <a:solidFill>
                  <a:srgbClr val="0000FF"/>
                </a:solidFill>
              </a:rPr>
              <a:t>正在进行 </a:t>
            </a:r>
            <a:endParaRPr lang="en-US" altLang="zh-CN" sz="3200" noProof="1">
              <a:solidFill>
                <a:srgbClr val="0000FF"/>
              </a:solidFill>
            </a:endParaRPr>
          </a:p>
          <a:p>
            <a:pPr>
              <a:lnSpc>
                <a:spcPct val="110000"/>
              </a:lnSpc>
              <a:spcBef>
                <a:spcPts val="0"/>
              </a:spcBef>
              <a:buFontTx/>
              <a:buNone/>
              <a:defRPr/>
            </a:pPr>
            <a:r>
              <a:rPr lang="en-US" altLang="zh-CN" sz="3200" noProof="1">
                <a:solidFill>
                  <a:srgbClr val="0000FF"/>
                </a:solidFill>
              </a:rPr>
              <a:t>    </a:t>
            </a:r>
            <a:r>
              <a:rPr lang="zh-CN" altLang="en-US" sz="3200" noProof="1">
                <a:solidFill>
                  <a:srgbClr val="0000FF"/>
                </a:solidFill>
              </a:rPr>
              <a:t>或发生的动作。如：</a:t>
            </a:r>
          </a:p>
          <a:p>
            <a:pPr>
              <a:lnSpc>
                <a:spcPct val="110000"/>
              </a:lnSpc>
              <a:spcBef>
                <a:spcPts val="0"/>
              </a:spcBef>
              <a:buFontTx/>
              <a:buNone/>
              <a:defRPr/>
            </a:pPr>
            <a:r>
              <a:rPr lang="zh-CN" altLang="en-US" sz="3200" noProof="1">
                <a:solidFill>
                  <a:schemeClr val="folHlink"/>
                </a:solidFill>
              </a:rPr>
              <a:t>    </a:t>
            </a:r>
            <a:r>
              <a:rPr lang="en-US" altLang="x-none" sz="3200" noProof="1">
                <a:solidFill>
                  <a:srgbClr val="000000"/>
                </a:solidFill>
              </a:rPr>
              <a:t>The students</a:t>
            </a:r>
            <a:r>
              <a:rPr lang="en-US" altLang="x-none" sz="3200" noProof="1">
                <a:solidFill>
                  <a:schemeClr val="folHlink"/>
                </a:solidFill>
              </a:rPr>
              <a:t> </a:t>
            </a:r>
            <a:r>
              <a:rPr lang="en-US" altLang="x-none" sz="3200" noProof="1">
                <a:solidFill>
                  <a:srgbClr val="FF0000"/>
                </a:solidFill>
              </a:rPr>
              <a:t>are listening</a:t>
            </a:r>
            <a:r>
              <a:rPr lang="en-US" altLang="x-none" sz="3200" noProof="1">
                <a:solidFill>
                  <a:schemeClr val="folHlink"/>
                </a:solidFill>
              </a:rPr>
              <a:t> </a:t>
            </a:r>
            <a:r>
              <a:rPr lang="en-US" altLang="x-none" sz="3200" noProof="1">
                <a:solidFill>
                  <a:srgbClr val="000000"/>
                </a:solidFill>
              </a:rPr>
              <a:t>to the teacher.</a:t>
            </a:r>
          </a:p>
          <a:p>
            <a:pPr>
              <a:lnSpc>
                <a:spcPct val="110000"/>
              </a:lnSpc>
              <a:spcBef>
                <a:spcPts val="0"/>
              </a:spcBef>
              <a:buFontTx/>
              <a:buNone/>
              <a:defRPr/>
            </a:pPr>
            <a:r>
              <a:rPr lang="en-US" altLang="x-none" sz="3200" noProof="1">
                <a:solidFill>
                  <a:schemeClr val="folHlink"/>
                </a:solidFill>
              </a:rPr>
              <a:t>    </a:t>
            </a:r>
            <a:r>
              <a:rPr lang="en-US" altLang="x-none" sz="3200" noProof="1">
                <a:solidFill>
                  <a:srgbClr val="000000"/>
                </a:solidFill>
              </a:rPr>
              <a:t>He</a:t>
            </a:r>
            <a:r>
              <a:rPr lang="en-US" altLang="x-none" sz="3200" noProof="1">
                <a:solidFill>
                  <a:schemeClr val="folHlink"/>
                </a:solidFill>
              </a:rPr>
              <a:t> </a:t>
            </a:r>
            <a:r>
              <a:rPr lang="en-US" altLang="x-none" sz="3200" noProof="1">
                <a:solidFill>
                  <a:srgbClr val="FF0000"/>
                </a:solidFill>
              </a:rPr>
              <a:t>is watching</a:t>
            </a:r>
            <a:r>
              <a:rPr lang="en-US" altLang="x-none" sz="3200" noProof="1">
                <a:solidFill>
                  <a:schemeClr val="folHlink"/>
                </a:solidFill>
              </a:rPr>
              <a:t> </a:t>
            </a:r>
            <a:r>
              <a:rPr lang="en-US" altLang="x-none" sz="3200" noProof="1">
                <a:solidFill>
                  <a:srgbClr val="000000"/>
                </a:solidFill>
              </a:rPr>
              <a:t>TV now.</a:t>
            </a:r>
            <a:r>
              <a:rPr lang="en-US" altLang="x-none" sz="3200" noProof="1">
                <a:solidFill>
                  <a:schemeClr val="folHlink"/>
                </a:solidFill>
              </a:rPr>
              <a:t>   </a:t>
            </a:r>
            <a:endParaRPr lang="en-US" altLang="x-none" sz="3200" noProof="1">
              <a:solidFill>
                <a:srgbClr val="000000"/>
              </a:solidFill>
            </a:endParaRPr>
          </a:p>
          <a:p>
            <a:pPr>
              <a:lnSpc>
                <a:spcPct val="110000"/>
              </a:lnSpc>
              <a:spcBef>
                <a:spcPts val="0"/>
              </a:spcBef>
              <a:buFontTx/>
              <a:buNone/>
              <a:defRPr/>
            </a:pPr>
            <a:r>
              <a:rPr lang="zh-CN" altLang="en-US" sz="3200" noProof="1">
                <a:solidFill>
                  <a:srgbClr val="0000FF"/>
                </a:solidFill>
              </a:rPr>
              <a:t>②现在进行时态还可以表示当前一段时间内的 </a:t>
            </a:r>
            <a:endParaRPr lang="en-US" altLang="zh-CN" sz="3200" noProof="1">
              <a:solidFill>
                <a:srgbClr val="0000FF"/>
              </a:solidFill>
            </a:endParaRPr>
          </a:p>
          <a:p>
            <a:pPr>
              <a:lnSpc>
                <a:spcPct val="110000"/>
              </a:lnSpc>
              <a:spcBef>
                <a:spcPts val="0"/>
              </a:spcBef>
              <a:buFontTx/>
              <a:buNone/>
              <a:defRPr/>
            </a:pPr>
            <a:r>
              <a:rPr lang="en-US" altLang="zh-CN" sz="3200" noProof="1">
                <a:solidFill>
                  <a:srgbClr val="0000FF"/>
                </a:solidFill>
              </a:rPr>
              <a:t>    </a:t>
            </a:r>
            <a:r>
              <a:rPr lang="zh-CN" altLang="en-US" sz="3200" noProof="1">
                <a:solidFill>
                  <a:srgbClr val="0000FF"/>
                </a:solidFill>
              </a:rPr>
              <a:t>活动或现阶段正在发生的事情。如</a:t>
            </a:r>
            <a:r>
              <a:rPr lang="en-US" altLang="x-none" sz="3200" noProof="1">
                <a:solidFill>
                  <a:srgbClr val="0000FF"/>
                </a:solidFill>
              </a:rPr>
              <a:t>:</a:t>
            </a:r>
          </a:p>
          <a:p>
            <a:pPr>
              <a:lnSpc>
                <a:spcPct val="110000"/>
              </a:lnSpc>
              <a:spcBef>
                <a:spcPts val="0"/>
              </a:spcBef>
              <a:buFontTx/>
              <a:buNone/>
              <a:defRPr/>
            </a:pPr>
            <a:r>
              <a:rPr lang="en-US" altLang="x-none" sz="3200" noProof="1">
                <a:solidFill>
                  <a:schemeClr val="folHlink"/>
                </a:solidFill>
              </a:rPr>
              <a:t>    </a:t>
            </a:r>
            <a:r>
              <a:rPr lang="en-US" altLang="x-none" sz="3200" noProof="1">
                <a:solidFill>
                  <a:srgbClr val="000000"/>
                </a:solidFill>
              </a:rPr>
              <a:t>We</a:t>
            </a:r>
            <a:r>
              <a:rPr lang="en-US" altLang="x-none" sz="3200" noProof="1">
                <a:solidFill>
                  <a:schemeClr val="folHlink"/>
                </a:solidFill>
              </a:rPr>
              <a:t> </a:t>
            </a:r>
            <a:r>
              <a:rPr lang="en-US" altLang="x-none" sz="3200" noProof="1">
                <a:solidFill>
                  <a:srgbClr val="FF0000"/>
                </a:solidFill>
              </a:rPr>
              <a:t>are working</a:t>
            </a:r>
            <a:r>
              <a:rPr lang="en-US" altLang="x-none" sz="3200" noProof="1">
                <a:solidFill>
                  <a:schemeClr val="folHlink"/>
                </a:solidFill>
              </a:rPr>
              <a:t>  </a:t>
            </a:r>
            <a:r>
              <a:rPr lang="en-US" altLang="x-none" sz="3200" noProof="1">
                <a:solidFill>
                  <a:srgbClr val="000000"/>
                </a:solidFill>
              </a:rPr>
              <a:t>on a farm these days.</a:t>
            </a:r>
          </a:p>
          <a:p>
            <a:pPr>
              <a:lnSpc>
                <a:spcPct val="110000"/>
              </a:lnSpc>
              <a:spcBef>
                <a:spcPts val="0"/>
              </a:spcBef>
              <a:buFontTx/>
              <a:buNone/>
              <a:defRPr/>
            </a:pPr>
            <a:r>
              <a:rPr lang="en-US" altLang="x-none" sz="3200" noProof="1">
                <a:solidFill>
                  <a:srgbClr val="000000"/>
                </a:solidFill>
              </a:rPr>
              <a:t>    I</a:t>
            </a:r>
            <a:r>
              <a:rPr lang="en-US" altLang="x-none" sz="3200" noProof="1">
                <a:solidFill>
                  <a:schemeClr val="folHlink"/>
                </a:solidFill>
              </a:rPr>
              <a:t> </a:t>
            </a:r>
            <a:r>
              <a:rPr lang="en-US" altLang="x-none" sz="3200" noProof="1">
                <a:solidFill>
                  <a:srgbClr val="FF0000"/>
                </a:solidFill>
              </a:rPr>
              <a:t>am writing</a:t>
            </a:r>
            <a:r>
              <a:rPr lang="en-US" altLang="x-none" sz="3200" noProof="1">
                <a:solidFill>
                  <a:schemeClr val="folHlink"/>
                </a:solidFill>
              </a:rPr>
              <a:t> </a:t>
            </a:r>
            <a:r>
              <a:rPr lang="en-US" altLang="x-none" sz="3200" noProof="1">
                <a:solidFill>
                  <a:srgbClr val="000000"/>
                </a:solidFill>
              </a:rPr>
              <a:t>a book this month.</a:t>
            </a:r>
            <a:endParaRPr lang="zh-CN" altLang="en-US" sz="3200" i="1" noProof="1">
              <a:solidFill>
                <a:srgbClr val="0066FF"/>
              </a:solidFill>
            </a:endParaRPr>
          </a:p>
        </p:txBody>
      </p:sp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7" name="标题 50177">
            <a:extLst>
              <a:ext uri="{FF2B5EF4-FFF2-40B4-BE49-F238E27FC236}">
                <a16:creationId xmlns:a16="http://schemas.microsoft.com/office/drawing/2014/main" id="{E60E7864-E660-4542-BDD4-1CE6D2EBE378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457200" y="944563"/>
            <a:ext cx="6516688" cy="1143000"/>
          </a:xfrm>
        </p:spPr>
        <p:txBody>
          <a:bodyPr/>
          <a:lstStyle/>
          <a:p>
            <a:r>
              <a:rPr lang="zh-CN" altLang="zh-CN" sz="4400" b="1" noProof="1">
                <a:solidFill>
                  <a:schemeClr val="tx1"/>
                </a:solidFill>
              </a:rPr>
              <a:t>2</a:t>
            </a:r>
            <a:r>
              <a:rPr lang="zh-CN" altLang="en-US" sz="4400" b="1" noProof="1">
                <a:solidFill>
                  <a:schemeClr val="tx1"/>
                </a:solidFill>
              </a:rPr>
              <a:t>、现在进行时的谓语结构</a:t>
            </a:r>
            <a:endParaRPr lang="zh-CN" altLang="en-US" sz="6000" b="1" noProof="1">
              <a:solidFill>
                <a:schemeClr val="tx1"/>
              </a:solidFill>
            </a:endParaRPr>
          </a:p>
        </p:txBody>
      </p:sp>
      <p:sp>
        <p:nvSpPr>
          <p:cNvPr id="50179" name="文本占位符 50178">
            <a:extLst>
              <a:ext uri="{FF2B5EF4-FFF2-40B4-BE49-F238E27FC236}">
                <a16:creationId xmlns:a16="http://schemas.microsoft.com/office/drawing/2014/main" id="{0EEE840A-7A6E-4F05-BBD0-8CD6E69922B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295136" y="2248515"/>
            <a:ext cx="4840085" cy="2192651"/>
          </a:xfrm>
          <a:ln>
            <a:miter lim="800000"/>
          </a:ln>
        </p:spPr>
        <p:txBody>
          <a:bodyPr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>
              <a:buFontTx/>
              <a:buNone/>
              <a:defRPr/>
            </a:pPr>
            <a:r>
              <a:rPr lang="en-US" altLang="zh-CN" sz="4800" b="1" noProof="1">
                <a:solidFill>
                  <a:srgbClr val="FF0000"/>
                </a:solidFill>
              </a:rPr>
              <a:t>be + </a:t>
            </a:r>
            <a:r>
              <a:rPr lang="zh-CN" altLang="en-US" sz="4800" b="1" noProof="1">
                <a:solidFill>
                  <a:srgbClr val="FF0000"/>
                </a:solidFill>
              </a:rPr>
              <a:t>现在分词</a:t>
            </a:r>
          </a:p>
          <a:p>
            <a:pPr>
              <a:buFontTx/>
              <a:buNone/>
              <a:defRPr/>
            </a:pPr>
            <a:r>
              <a:rPr lang="zh-CN" altLang="en-US" sz="4800" b="1" noProof="1">
                <a:solidFill>
                  <a:srgbClr val="FF0000"/>
                </a:solidFill>
              </a:rPr>
              <a:t>           </a:t>
            </a:r>
            <a:r>
              <a:rPr lang="en-US" altLang="zh-CN" sz="4800" b="1" noProof="1">
                <a:solidFill>
                  <a:srgbClr val="FF0000"/>
                </a:solidFill>
              </a:rPr>
              <a:t>(V-ing)</a:t>
            </a:r>
          </a:p>
        </p:txBody>
      </p:sp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1" name="文本占位符 7169">
            <a:extLst>
              <a:ext uri="{FF2B5EF4-FFF2-40B4-BE49-F238E27FC236}">
                <a16:creationId xmlns:a16="http://schemas.microsoft.com/office/drawing/2014/main" id="{CF1EFAAC-E214-4449-BFEB-75C8B45DC9E3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395536" y="980728"/>
            <a:ext cx="8243888" cy="5494313"/>
          </a:xfrm>
        </p:spPr>
        <p:txBody>
          <a:bodyPr/>
          <a:lstStyle/>
          <a:p>
            <a:pPr algn="ctr">
              <a:lnSpc>
                <a:spcPct val="110000"/>
              </a:lnSpc>
              <a:spcBef>
                <a:spcPct val="0"/>
              </a:spcBef>
              <a:buFont typeface="Wingdings 2" panose="05020102010507070707" pitchFamily="18" charset="2"/>
              <a:buNone/>
            </a:pPr>
            <a:r>
              <a:rPr lang="en-US" altLang="zh-CN" sz="3600" dirty="0">
                <a:solidFill>
                  <a:srgbClr val="FF0000"/>
                </a:solidFill>
              </a:rPr>
              <a:t>3. </a:t>
            </a:r>
            <a:r>
              <a:rPr lang="zh-CN" altLang="en-US" sz="3600" dirty="0">
                <a:solidFill>
                  <a:srgbClr val="FF0000"/>
                </a:solidFill>
              </a:rPr>
              <a:t>现在进行时的句式</a:t>
            </a:r>
          </a:p>
          <a:p>
            <a:pPr>
              <a:lnSpc>
                <a:spcPct val="110000"/>
              </a:lnSpc>
              <a:spcBef>
                <a:spcPct val="0"/>
              </a:spcBef>
              <a:buFont typeface="Wingdings 2" panose="05020102010507070707" pitchFamily="18" charset="2"/>
              <a:buNone/>
            </a:pPr>
            <a:r>
              <a:rPr lang="en-US" altLang="zh-CN" sz="3200" dirty="0"/>
              <a:t>1.</a:t>
            </a:r>
            <a:r>
              <a:rPr lang="zh-CN" altLang="en-US" sz="3200" dirty="0"/>
              <a:t> 肯定句</a:t>
            </a:r>
            <a:r>
              <a:rPr lang="en-US" altLang="zh-CN" sz="3200" dirty="0"/>
              <a:t>: </a:t>
            </a:r>
            <a:r>
              <a:rPr lang="zh-CN" altLang="en-US" sz="3200" dirty="0">
                <a:solidFill>
                  <a:srgbClr val="FF0000"/>
                </a:solidFill>
              </a:rPr>
              <a:t>主语</a:t>
            </a:r>
            <a:r>
              <a:rPr lang="en-US" altLang="zh-CN" sz="3200" dirty="0">
                <a:solidFill>
                  <a:srgbClr val="FF0000"/>
                </a:solidFill>
              </a:rPr>
              <a:t>+am/is/are+</a:t>
            </a:r>
            <a:r>
              <a:rPr lang="zh-CN" altLang="en-US" sz="3200" dirty="0">
                <a:solidFill>
                  <a:srgbClr val="FF0000"/>
                </a:solidFill>
              </a:rPr>
              <a:t>V</a:t>
            </a:r>
            <a:r>
              <a:rPr lang="en-US" altLang="zh-CN" sz="3200" dirty="0">
                <a:solidFill>
                  <a:srgbClr val="FF0000"/>
                </a:solidFill>
              </a:rPr>
              <a:t>-</a:t>
            </a:r>
            <a:r>
              <a:rPr lang="en-US" altLang="zh-CN" sz="3200" dirty="0" err="1">
                <a:solidFill>
                  <a:srgbClr val="FF0000"/>
                </a:solidFill>
              </a:rPr>
              <a:t>ing</a:t>
            </a:r>
            <a:r>
              <a:rPr lang="en-US" altLang="zh-CN" sz="3200" dirty="0">
                <a:solidFill>
                  <a:srgbClr val="FF0000"/>
                </a:solidFill>
              </a:rPr>
              <a:t> </a:t>
            </a:r>
            <a:r>
              <a:rPr lang="zh-CN" altLang="en-US" sz="3200" dirty="0"/>
              <a:t>+其它</a:t>
            </a:r>
            <a:r>
              <a:rPr lang="en-US" altLang="zh-CN" sz="3200" dirty="0"/>
              <a:t>.</a:t>
            </a:r>
          </a:p>
          <a:p>
            <a:pPr>
              <a:lnSpc>
                <a:spcPct val="110000"/>
              </a:lnSpc>
              <a:spcBef>
                <a:spcPct val="0"/>
              </a:spcBef>
              <a:buFont typeface="Wingdings 2" panose="05020102010507070707" pitchFamily="18" charset="2"/>
              <a:buNone/>
            </a:pPr>
            <a:r>
              <a:rPr lang="en-US" altLang="zh-CN" sz="3200" dirty="0"/>
              <a:t>   </a:t>
            </a:r>
            <a:r>
              <a:rPr lang="zh-CN" altLang="en-US" sz="3200" dirty="0"/>
              <a:t>如</a:t>
            </a:r>
            <a:r>
              <a:rPr lang="en-US" altLang="zh-CN" sz="3200" dirty="0"/>
              <a:t>: I am reading a book</a:t>
            </a:r>
            <a:r>
              <a:rPr lang="zh-CN" altLang="en-US" sz="3200" dirty="0"/>
              <a:t> in the library</a:t>
            </a:r>
            <a:r>
              <a:rPr lang="en-US" altLang="zh-CN" sz="3200" dirty="0"/>
              <a:t>.</a:t>
            </a:r>
          </a:p>
          <a:p>
            <a:pPr>
              <a:lnSpc>
                <a:spcPct val="110000"/>
              </a:lnSpc>
              <a:spcBef>
                <a:spcPct val="0"/>
              </a:spcBef>
              <a:buFont typeface="Wingdings 2" panose="05020102010507070707" pitchFamily="18" charset="2"/>
              <a:buNone/>
            </a:pPr>
            <a:r>
              <a:rPr lang="en-US" altLang="zh-CN" sz="3200" dirty="0"/>
              <a:t>2.</a:t>
            </a:r>
            <a:r>
              <a:rPr lang="zh-CN" altLang="en-US" sz="3200" dirty="0"/>
              <a:t> 否定句：</a:t>
            </a:r>
            <a:r>
              <a:rPr lang="zh-CN" altLang="en-US" sz="3200" dirty="0">
                <a:solidFill>
                  <a:srgbClr val="FF0000"/>
                </a:solidFill>
              </a:rPr>
              <a:t>直接在</a:t>
            </a:r>
            <a:r>
              <a:rPr lang="en-US" altLang="zh-CN" sz="3200" dirty="0">
                <a:solidFill>
                  <a:srgbClr val="FF0000"/>
                </a:solidFill>
              </a:rPr>
              <a:t>am/is/are</a:t>
            </a:r>
            <a:r>
              <a:rPr lang="zh-CN" altLang="en-US" sz="3200" dirty="0">
                <a:solidFill>
                  <a:srgbClr val="FF0000"/>
                </a:solidFill>
              </a:rPr>
              <a:t>后加</a:t>
            </a:r>
            <a:r>
              <a:rPr lang="en-US" altLang="zh-CN" sz="3200" dirty="0">
                <a:solidFill>
                  <a:srgbClr val="FF0000"/>
                </a:solidFill>
              </a:rPr>
              <a:t>not</a:t>
            </a:r>
          </a:p>
          <a:p>
            <a:pPr>
              <a:lnSpc>
                <a:spcPct val="110000"/>
              </a:lnSpc>
              <a:spcBef>
                <a:spcPct val="0"/>
              </a:spcBef>
              <a:buFont typeface="Wingdings 2" panose="05020102010507070707" pitchFamily="18" charset="2"/>
              <a:buNone/>
            </a:pPr>
            <a:r>
              <a:rPr lang="en-US" altLang="zh-CN" sz="3200" dirty="0"/>
              <a:t>   </a:t>
            </a:r>
            <a:r>
              <a:rPr lang="zh-CN" altLang="en-US" sz="3200" dirty="0"/>
              <a:t> 如：</a:t>
            </a:r>
            <a:r>
              <a:rPr lang="en-US" altLang="zh-CN" sz="3200" dirty="0"/>
              <a:t>I am writing.</a:t>
            </a:r>
          </a:p>
          <a:p>
            <a:pPr>
              <a:lnSpc>
                <a:spcPct val="110000"/>
              </a:lnSpc>
              <a:spcBef>
                <a:spcPct val="0"/>
              </a:spcBef>
              <a:buFont typeface="Wingdings 2" panose="05020102010507070707" pitchFamily="18" charset="2"/>
              <a:buNone/>
            </a:pPr>
            <a:r>
              <a:rPr lang="en-US" altLang="zh-CN" sz="3200" dirty="0"/>
              <a:t>       </a:t>
            </a:r>
            <a:r>
              <a:rPr lang="zh-CN" altLang="en-US" sz="3200" dirty="0"/>
              <a:t> </a:t>
            </a:r>
            <a:r>
              <a:rPr lang="en-US" altLang="zh-CN" sz="3200" dirty="0"/>
              <a:t>    I am not writing.</a:t>
            </a:r>
          </a:p>
          <a:p>
            <a:pPr>
              <a:lnSpc>
                <a:spcPct val="110000"/>
              </a:lnSpc>
              <a:spcBef>
                <a:spcPct val="0"/>
              </a:spcBef>
              <a:buFont typeface="Wingdings 2" panose="05020102010507070707" pitchFamily="18" charset="2"/>
              <a:buNone/>
            </a:pPr>
            <a:r>
              <a:rPr lang="en-US" altLang="zh-CN" sz="3200" dirty="0"/>
              <a:t>3.</a:t>
            </a:r>
            <a:r>
              <a:rPr lang="zh-CN" altLang="en-US" sz="3200" dirty="0"/>
              <a:t> 一般疑问句及回答</a:t>
            </a:r>
            <a:r>
              <a:rPr lang="en-US" altLang="zh-CN" sz="3200" dirty="0"/>
              <a:t>: </a:t>
            </a:r>
            <a:r>
              <a:rPr lang="zh-CN" altLang="en-US" sz="3200" dirty="0"/>
              <a:t>问句</a:t>
            </a:r>
            <a:r>
              <a:rPr lang="en-US" altLang="zh-CN" sz="3200" dirty="0"/>
              <a:t>,</a:t>
            </a:r>
            <a:r>
              <a:rPr lang="zh-CN" altLang="en-US" sz="3200" dirty="0"/>
              <a:t>直接</a:t>
            </a:r>
            <a:r>
              <a:rPr lang="zh-CN" altLang="en-US" sz="3200" dirty="0">
                <a:solidFill>
                  <a:srgbClr val="FF0000"/>
                </a:solidFill>
              </a:rPr>
              <a:t>把</a:t>
            </a:r>
            <a:r>
              <a:rPr lang="en-US" altLang="zh-CN" sz="3200" dirty="0">
                <a:solidFill>
                  <a:srgbClr val="FF0000"/>
                </a:solidFill>
              </a:rPr>
              <a:t>am/is/are</a:t>
            </a:r>
            <a:r>
              <a:rPr lang="zh-CN" altLang="en-US" sz="3200" dirty="0">
                <a:solidFill>
                  <a:srgbClr val="FF0000"/>
                </a:solidFill>
              </a:rPr>
              <a:t>提句首</a:t>
            </a:r>
            <a:r>
              <a:rPr lang="en-US" altLang="zh-CN" sz="3200" dirty="0">
                <a:solidFill>
                  <a:srgbClr val="FF0000"/>
                </a:solidFill>
              </a:rPr>
              <a:t>,</a:t>
            </a:r>
            <a:r>
              <a:rPr lang="zh-CN" altLang="en-US" sz="3200" dirty="0"/>
              <a:t> 若原句有第一人称，把第一人称变成第二人称。</a:t>
            </a:r>
          </a:p>
        </p:txBody>
      </p:sp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5" name="文本占位符 8193">
            <a:extLst>
              <a:ext uri="{FF2B5EF4-FFF2-40B4-BE49-F238E27FC236}">
                <a16:creationId xmlns:a16="http://schemas.microsoft.com/office/drawing/2014/main" id="{770B7400-1356-47F7-B2CB-37B3FAEC8535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377825" y="701675"/>
            <a:ext cx="8386763" cy="5589588"/>
          </a:xfrm>
        </p:spPr>
        <p:txBody>
          <a:bodyPr/>
          <a:lstStyle/>
          <a:p>
            <a:pPr>
              <a:spcBef>
                <a:spcPct val="0"/>
              </a:spcBef>
              <a:buFont typeface="Wingdings 2" panose="05020102010507070707" pitchFamily="18" charset="2"/>
              <a:buNone/>
            </a:pPr>
            <a:r>
              <a:rPr lang="zh-CN" altLang="en-US" sz="3200" dirty="0">
                <a:solidFill>
                  <a:srgbClr val="FF0000"/>
                </a:solidFill>
              </a:rPr>
              <a:t>肯定回答</a:t>
            </a:r>
            <a:r>
              <a:rPr lang="en-US" altLang="zh-CN" sz="3200" dirty="0">
                <a:solidFill>
                  <a:srgbClr val="FF0000"/>
                </a:solidFill>
              </a:rPr>
              <a:t>:</a:t>
            </a:r>
          </a:p>
          <a:p>
            <a:pPr>
              <a:spcBef>
                <a:spcPct val="0"/>
              </a:spcBef>
              <a:buFont typeface="Wingdings 2" panose="05020102010507070707" pitchFamily="18" charset="2"/>
              <a:buNone/>
            </a:pPr>
            <a:r>
              <a:rPr lang="en-US" altLang="zh-CN" sz="3200" dirty="0"/>
              <a:t>Yes, </a:t>
            </a:r>
            <a:r>
              <a:rPr lang="zh-CN" altLang="en-US" sz="3200" dirty="0"/>
              <a:t>主语 </a:t>
            </a:r>
            <a:r>
              <a:rPr lang="en-US" altLang="zh-CN" sz="3200" dirty="0"/>
              <a:t>+</a:t>
            </a:r>
            <a:r>
              <a:rPr lang="zh-CN" altLang="en-US" sz="3200" dirty="0"/>
              <a:t> </a:t>
            </a:r>
            <a:r>
              <a:rPr lang="en-US" altLang="zh-CN" sz="3200" dirty="0"/>
              <a:t>be </a:t>
            </a:r>
            <a:r>
              <a:rPr lang="zh-CN" altLang="en-US" sz="3200" dirty="0"/>
              <a:t>(</a:t>
            </a:r>
            <a:r>
              <a:rPr lang="en-US" altLang="zh-CN" sz="3200" dirty="0"/>
              <a:t>be</a:t>
            </a:r>
            <a:r>
              <a:rPr lang="zh-CN" altLang="en-US" sz="3200" dirty="0"/>
              <a:t>是要变化的，即</a:t>
            </a:r>
            <a:r>
              <a:rPr lang="en-US" altLang="zh-CN" sz="3200" dirty="0"/>
              <a:t>am/is/are</a:t>
            </a:r>
            <a:r>
              <a:rPr lang="zh-CN" altLang="en-US" sz="3200" dirty="0"/>
              <a:t>). </a:t>
            </a:r>
          </a:p>
          <a:p>
            <a:pPr>
              <a:spcBef>
                <a:spcPct val="0"/>
              </a:spcBef>
              <a:buFont typeface="Wingdings 2" panose="05020102010507070707" pitchFamily="18" charset="2"/>
              <a:buNone/>
            </a:pPr>
            <a:r>
              <a:rPr lang="zh-CN" altLang="en-US" sz="3200" dirty="0">
                <a:solidFill>
                  <a:srgbClr val="FF0000"/>
                </a:solidFill>
              </a:rPr>
              <a:t>否定回答</a:t>
            </a:r>
            <a:r>
              <a:rPr lang="en-US" altLang="zh-CN" sz="3200" dirty="0">
                <a:solidFill>
                  <a:srgbClr val="FF0000"/>
                </a:solidFill>
              </a:rPr>
              <a:t>: </a:t>
            </a:r>
          </a:p>
          <a:p>
            <a:pPr>
              <a:spcBef>
                <a:spcPct val="0"/>
              </a:spcBef>
              <a:buFont typeface="Wingdings 2" panose="05020102010507070707" pitchFamily="18" charset="2"/>
              <a:buNone/>
            </a:pPr>
            <a:r>
              <a:rPr lang="en-US" altLang="zh-CN" sz="3200" dirty="0"/>
              <a:t>No, </a:t>
            </a:r>
            <a:r>
              <a:rPr lang="zh-CN" altLang="en-US" sz="3200" dirty="0"/>
              <a:t>主语</a:t>
            </a:r>
            <a:r>
              <a:rPr lang="en-US" altLang="zh-CN" sz="3200" dirty="0"/>
              <a:t>+</a:t>
            </a:r>
            <a:r>
              <a:rPr lang="zh-CN" altLang="en-US" sz="3200" dirty="0"/>
              <a:t> </a:t>
            </a:r>
            <a:r>
              <a:rPr lang="en-US" altLang="zh-CN" sz="3200" dirty="0"/>
              <a:t>be + not.</a:t>
            </a:r>
            <a:endParaRPr lang="zh-CN" altLang="en-US" sz="3200" dirty="0"/>
          </a:p>
          <a:p>
            <a:pPr>
              <a:spcBef>
                <a:spcPct val="0"/>
              </a:spcBef>
              <a:buFont typeface="Wingdings 2" panose="05020102010507070707" pitchFamily="18" charset="2"/>
              <a:buNone/>
            </a:pPr>
            <a:r>
              <a:rPr lang="en-US" altLang="zh-CN" sz="3200" dirty="0"/>
              <a:t>You  are drawing a pig.(</a:t>
            </a:r>
            <a:r>
              <a:rPr lang="zh-CN" altLang="en-US" sz="3200" dirty="0"/>
              <a:t>变一般疑问句，再作肯定回答和否定回答）</a:t>
            </a:r>
          </a:p>
          <a:p>
            <a:pPr>
              <a:spcBef>
                <a:spcPct val="0"/>
              </a:spcBef>
              <a:buFont typeface="Wingdings 2" panose="05020102010507070707" pitchFamily="18" charset="2"/>
              <a:buNone/>
            </a:pPr>
            <a:r>
              <a:rPr lang="en-US" altLang="zh-CN" sz="3200" dirty="0"/>
              <a:t>---Are you drawing a pig?</a:t>
            </a:r>
          </a:p>
          <a:p>
            <a:pPr>
              <a:spcBef>
                <a:spcPct val="0"/>
              </a:spcBef>
              <a:buFont typeface="Wingdings 2" panose="05020102010507070707" pitchFamily="18" charset="2"/>
              <a:buNone/>
            </a:pPr>
            <a:r>
              <a:rPr lang="en-US" altLang="zh-CN" sz="3200" dirty="0"/>
              <a:t>---Yes, I am. / No, I’m not.</a:t>
            </a:r>
          </a:p>
          <a:p>
            <a:pPr>
              <a:spcBef>
                <a:spcPct val="0"/>
              </a:spcBef>
              <a:buFont typeface="Wingdings 2" panose="05020102010507070707" pitchFamily="18" charset="2"/>
              <a:buNone/>
            </a:pPr>
            <a:r>
              <a:rPr lang="zh-CN" altLang="en-US" sz="3200" dirty="0">
                <a:solidFill>
                  <a:srgbClr val="FF0000"/>
                </a:solidFill>
              </a:rPr>
              <a:t>特殊疑问句：</a:t>
            </a:r>
          </a:p>
          <a:p>
            <a:pPr>
              <a:spcBef>
                <a:spcPct val="0"/>
              </a:spcBef>
              <a:buFont typeface="Wingdings 2" panose="05020102010507070707" pitchFamily="18" charset="2"/>
              <a:buNone/>
            </a:pPr>
            <a:r>
              <a:rPr lang="zh-CN" altLang="en-US" sz="3200" dirty="0"/>
              <a:t>对</a:t>
            </a:r>
            <a:r>
              <a:rPr lang="en-US" altLang="zh-CN" sz="3200" dirty="0"/>
              <a:t>be</a:t>
            </a:r>
            <a:r>
              <a:rPr lang="zh-CN" altLang="en-US" sz="3200" dirty="0"/>
              <a:t> +</a:t>
            </a:r>
            <a:r>
              <a:rPr lang="en-US" altLang="zh-CN" sz="3200" dirty="0"/>
              <a:t> V-</a:t>
            </a:r>
            <a:r>
              <a:rPr lang="en-US" altLang="zh-CN" sz="3200" dirty="0" err="1"/>
              <a:t>ing</a:t>
            </a:r>
            <a:r>
              <a:rPr lang="en-US" altLang="zh-CN" sz="3200" dirty="0"/>
              <a:t> </a:t>
            </a:r>
            <a:r>
              <a:rPr lang="zh-CN" altLang="en-US" sz="3200" dirty="0"/>
              <a:t>提问要用</a:t>
            </a:r>
            <a:r>
              <a:rPr lang="en-US" altLang="zh-CN" sz="3200" dirty="0"/>
              <a:t>what.</a:t>
            </a:r>
          </a:p>
          <a:p>
            <a:pPr>
              <a:spcBef>
                <a:spcPct val="0"/>
              </a:spcBef>
              <a:buFont typeface="Wingdings 2" panose="05020102010507070707" pitchFamily="18" charset="2"/>
              <a:buNone/>
            </a:pPr>
            <a:r>
              <a:rPr lang="zh-CN" altLang="en-US" sz="3200" dirty="0"/>
              <a:t>格式为：W</a:t>
            </a:r>
            <a:r>
              <a:rPr lang="en-US" altLang="zh-CN" sz="3200" dirty="0"/>
              <a:t>hat </a:t>
            </a:r>
            <a:r>
              <a:rPr lang="zh-CN" altLang="en-US" sz="3200" dirty="0"/>
              <a:t>+ </a:t>
            </a:r>
            <a:r>
              <a:rPr lang="en-US" altLang="zh-CN" sz="3200" dirty="0"/>
              <a:t>am / is / are +</a:t>
            </a:r>
            <a:r>
              <a:rPr lang="zh-CN" altLang="en-US" sz="3200" dirty="0"/>
              <a:t>主语</a:t>
            </a:r>
            <a:r>
              <a:rPr lang="en-US" altLang="zh-CN" sz="3200" dirty="0"/>
              <a:t>+doing?</a:t>
            </a:r>
            <a:endParaRPr lang="zh-CN" altLang="en-US" sz="32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26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26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126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126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09" name="文本占位符 6145">
            <a:extLst>
              <a:ext uri="{FF2B5EF4-FFF2-40B4-BE49-F238E27FC236}">
                <a16:creationId xmlns:a16="http://schemas.microsoft.com/office/drawing/2014/main" id="{25B408A5-3417-4FD8-B06F-F950F385ED71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395288" y="908050"/>
            <a:ext cx="8459787" cy="4826000"/>
          </a:xfrm>
        </p:spPr>
        <p:txBody>
          <a:bodyPr/>
          <a:lstStyle/>
          <a:p>
            <a:pPr algn="ctr">
              <a:lnSpc>
                <a:spcPct val="125000"/>
              </a:lnSpc>
              <a:spcBef>
                <a:spcPct val="25000"/>
              </a:spcBef>
              <a:buFont typeface="Wingdings 2" panose="05020102010507070707" pitchFamily="18" charset="2"/>
              <a:buNone/>
            </a:pPr>
            <a:r>
              <a:rPr lang="en-US" altLang="zh-CN" sz="3200" b="1">
                <a:solidFill>
                  <a:srgbClr val="0000FF"/>
                </a:solidFill>
              </a:rPr>
              <a:t>4. </a:t>
            </a:r>
            <a:r>
              <a:rPr lang="zh-CN" altLang="en-US" sz="3200" b="1">
                <a:solidFill>
                  <a:srgbClr val="0000FF"/>
                </a:solidFill>
              </a:rPr>
              <a:t>与现在进行时连用的时间状语：</a:t>
            </a:r>
          </a:p>
          <a:p>
            <a:pPr>
              <a:lnSpc>
                <a:spcPct val="125000"/>
              </a:lnSpc>
              <a:spcBef>
                <a:spcPct val="25000"/>
              </a:spcBef>
              <a:buFont typeface="Wingdings 2" panose="05020102010507070707" pitchFamily="18" charset="2"/>
              <a:buNone/>
            </a:pPr>
            <a:r>
              <a:rPr lang="zh-CN" altLang="en-US" sz="3200" b="1">
                <a:solidFill>
                  <a:srgbClr val="000000"/>
                </a:solidFill>
              </a:rPr>
              <a:t>  </a:t>
            </a:r>
            <a:r>
              <a:rPr lang="en-US" altLang="zh-CN" sz="3200" b="1">
                <a:solidFill>
                  <a:srgbClr val="000000"/>
                </a:solidFill>
              </a:rPr>
              <a:t>at present</a:t>
            </a:r>
            <a:r>
              <a:rPr lang="en-US" altLang="zh-CN" sz="3200" b="1"/>
              <a:t>  		</a:t>
            </a:r>
            <a:r>
              <a:rPr lang="zh-CN" altLang="en-US" sz="3200" b="1">
                <a:solidFill>
                  <a:srgbClr val="FF0000"/>
                </a:solidFill>
              </a:rPr>
              <a:t>目前</a:t>
            </a:r>
            <a:r>
              <a:rPr lang="en-US" altLang="zh-CN" sz="3200" b="1">
                <a:solidFill>
                  <a:srgbClr val="FF0000"/>
                </a:solidFill>
              </a:rPr>
              <a:t>;</a:t>
            </a:r>
            <a:r>
              <a:rPr lang="zh-CN" altLang="en-US" sz="3200" b="1">
                <a:solidFill>
                  <a:srgbClr val="FF0000"/>
                </a:solidFill>
              </a:rPr>
              <a:t>现在</a:t>
            </a:r>
            <a:r>
              <a:rPr lang="zh-CN" altLang="en-US" sz="3200" b="1"/>
              <a:t>  </a:t>
            </a:r>
          </a:p>
          <a:p>
            <a:pPr>
              <a:lnSpc>
                <a:spcPct val="125000"/>
              </a:lnSpc>
              <a:spcBef>
                <a:spcPct val="25000"/>
              </a:spcBef>
              <a:buFont typeface="Wingdings 2" panose="05020102010507070707" pitchFamily="18" charset="2"/>
              <a:buNone/>
            </a:pPr>
            <a:r>
              <a:rPr lang="zh-CN" altLang="en-US" sz="3200" b="1">
                <a:solidFill>
                  <a:srgbClr val="000000"/>
                </a:solidFill>
              </a:rPr>
              <a:t>  </a:t>
            </a:r>
            <a:r>
              <a:rPr lang="en-US" altLang="zh-CN" sz="3200" b="1">
                <a:solidFill>
                  <a:srgbClr val="000000"/>
                </a:solidFill>
              </a:rPr>
              <a:t>at the </a:t>
            </a:r>
            <a:r>
              <a:rPr lang="en-US" altLang="zh-CN" sz="3200" b="1"/>
              <a:t>moment  	</a:t>
            </a:r>
            <a:r>
              <a:rPr lang="zh-CN" altLang="en-US" sz="3200" b="1">
                <a:solidFill>
                  <a:srgbClr val="FF0000"/>
                </a:solidFill>
              </a:rPr>
              <a:t>此刻</a:t>
            </a:r>
            <a:r>
              <a:rPr lang="en-US" altLang="zh-CN" sz="3200" b="1">
                <a:solidFill>
                  <a:srgbClr val="FF0000"/>
                </a:solidFill>
              </a:rPr>
              <a:t>,</a:t>
            </a:r>
            <a:r>
              <a:rPr lang="zh-CN" altLang="en-US" sz="3200" b="1">
                <a:solidFill>
                  <a:srgbClr val="FF0000"/>
                </a:solidFill>
              </a:rPr>
              <a:t>现在</a:t>
            </a:r>
          </a:p>
          <a:p>
            <a:pPr>
              <a:lnSpc>
                <a:spcPct val="125000"/>
              </a:lnSpc>
              <a:spcBef>
                <a:spcPct val="25000"/>
              </a:spcBef>
              <a:buFont typeface="Wingdings 2" panose="05020102010507070707" pitchFamily="18" charset="2"/>
              <a:buNone/>
            </a:pPr>
            <a:r>
              <a:rPr lang="zh-CN" altLang="en-US" sz="3200" b="1">
                <a:solidFill>
                  <a:srgbClr val="000000"/>
                </a:solidFill>
              </a:rPr>
              <a:t>  </a:t>
            </a:r>
            <a:r>
              <a:rPr lang="en-US" altLang="zh-CN" sz="3200" b="1">
                <a:solidFill>
                  <a:srgbClr val="000000"/>
                </a:solidFill>
              </a:rPr>
              <a:t>right now</a:t>
            </a:r>
            <a:r>
              <a:rPr lang="en-US" altLang="zh-CN" sz="3200" b="1"/>
              <a:t>   		</a:t>
            </a:r>
            <a:r>
              <a:rPr lang="zh-CN" altLang="en-US" sz="3200" b="1">
                <a:solidFill>
                  <a:srgbClr val="FF0000"/>
                </a:solidFill>
              </a:rPr>
              <a:t>此刻</a:t>
            </a:r>
            <a:r>
              <a:rPr lang="en-US" altLang="zh-CN" sz="3200" b="1">
                <a:solidFill>
                  <a:srgbClr val="FF0000"/>
                </a:solidFill>
              </a:rPr>
              <a:t>,</a:t>
            </a:r>
            <a:r>
              <a:rPr lang="zh-CN" altLang="en-US" sz="3200" b="1">
                <a:solidFill>
                  <a:srgbClr val="FF0000"/>
                </a:solidFill>
              </a:rPr>
              <a:t>现在</a:t>
            </a:r>
            <a:r>
              <a:rPr lang="en-US" altLang="zh-CN" sz="3200" b="1">
                <a:solidFill>
                  <a:srgbClr val="FF0000"/>
                </a:solidFill>
              </a:rPr>
              <a:t>;</a:t>
            </a:r>
            <a:r>
              <a:rPr lang="zh-CN" altLang="en-US" sz="3200" b="1">
                <a:solidFill>
                  <a:srgbClr val="FF0000"/>
                </a:solidFill>
              </a:rPr>
              <a:t>立刻</a:t>
            </a:r>
            <a:r>
              <a:rPr lang="en-US" altLang="zh-CN" sz="3200" b="1">
                <a:solidFill>
                  <a:srgbClr val="FF0000"/>
                </a:solidFill>
              </a:rPr>
              <a:t>,</a:t>
            </a:r>
            <a:r>
              <a:rPr lang="zh-CN" altLang="en-US" sz="3200" b="1">
                <a:solidFill>
                  <a:srgbClr val="FF0000"/>
                </a:solidFill>
              </a:rPr>
              <a:t>马上</a:t>
            </a:r>
            <a:r>
              <a:rPr lang="zh-CN" altLang="en-US" sz="3200" b="1">
                <a:solidFill>
                  <a:schemeClr val="folHlink"/>
                </a:solidFill>
              </a:rPr>
              <a:t>      </a:t>
            </a:r>
          </a:p>
          <a:p>
            <a:pPr>
              <a:lnSpc>
                <a:spcPct val="125000"/>
              </a:lnSpc>
              <a:spcBef>
                <a:spcPct val="25000"/>
              </a:spcBef>
              <a:buFont typeface="Wingdings 2" panose="05020102010507070707" pitchFamily="18" charset="2"/>
              <a:buNone/>
            </a:pPr>
            <a:r>
              <a:rPr lang="zh-CN" altLang="en-US" sz="3200" b="1">
                <a:solidFill>
                  <a:srgbClr val="000000"/>
                </a:solidFill>
              </a:rPr>
              <a:t>  </a:t>
            </a:r>
            <a:r>
              <a:rPr lang="en-US" altLang="zh-CN" sz="3200" b="1">
                <a:solidFill>
                  <a:srgbClr val="000000"/>
                </a:solidFill>
              </a:rPr>
              <a:t>now </a:t>
            </a:r>
            <a:r>
              <a:rPr lang="en-US" altLang="zh-CN" sz="3200" b="1"/>
              <a:t> 			</a:t>
            </a:r>
            <a:r>
              <a:rPr lang="zh-CN" altLang="en-US" sz="3200" b="1">
                <a:solidFill>
                  <a:srgbClr val="FF0000"/>
                </a:solidFill>
              </a:rPr>
              <a:t>现在</a:t>
            </a:r>
          </a:p>
          <a:p>
            <a:pPr>
              <a:lnSpc>
                <a:spcPct val="125000"/>
              </a:lnSpc>
              <a:spcBef>
                <a:spcPct val="25000"/>
              </a:spcBef>
              <a:buFont typeface="Wingdings 2" panose="05020102010507070707" pitchFamily="18" charset="2"/>
              <a:buNone/>
            </a:pPr>
            <a:r>
              <a:rPr lang="zh-CN" altLang="en-US" sz="3200" b="1">
                <a:solidFill>
                  <a:srgbClr val="0000FF"/>
                </a:solidFill>
              </a:rPr>
              <a:t>  提示语</a:t>
            </a:r>
            <a:r>
              <a:rPr lang="en-US" altLang="zh-CN" sz="3200" b="1">
                <a:solidFill>
                  <a:srgbClr val="0000FF"/>
                </a:solidFill>
              </a:rPr>
              <a:t>:</a:t>
            </a:r>
            <a:r>
              <a:rPr lang="en-US" altLang="zh-CN" sz="3200" b="1"/>
              <a:t> 			</a:t>
            </a:r>
            <a:r>
              <a:rPr lang="zh-CN" altLang="en-US" sz="3200" b="1">
                <a:solidFill>
                  <a:srgbClr val="000000"/>
                </a:solidFill>
              </a:rPr>
              <a:t>l</a:t>
            </a:r>
            <a:r>
              <a:rPr lang="en-US" altLang="zh-CN" sz="3200" b="1">
                <a:solidFill>
                  <a:srgbClr val="000000"/>
                </a:solidFill>
              </a:rPr>
              <a:t>ook</a:t>
            </a:r>
            <a:r>
              <a:rPr lang="zh-CN" altLang="en-US" sz="3200" b="1">
                <a:solidFill>
                  <a:srgbClr val="000000"/>
                </a:solidFill>
              </a:rPr>
              <a:t>, l</a:t>
            </a:r>
            <a:r>
              <a:rPr lang="en-US" altLang="zh-CN" sz="3200" b="1">
                <a:solidFill>
                  <a:srgbClr val="000000"/>
                </a:solidFill>
              </a:rPr>
              <a:t>isten </a:t>
            </a:r>
            <a:endParaRPr lang="zh-CN" altLang="en-US" sz="3200"/>
          </a:p>
        </p:txBody>
      </p:sp>
    </p:spTree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3" name="Text Box 9">
            <a:extLst>
              <a:ext uri="{FF2B5EF4-FFF2-40B4-BE49-F238E27FC236}">
                <a16:creationId xmlns:a16="http://schemas.microsoft.com/office/drawing/2014/main" id="{32A51BE7-C21F-4675-91B5-CC163BC6D8E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195513" y="476250"/>
            <a:ext cx="4392612" cy="587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000" tIns="46800" rIns="90000" bIns="46800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zh-CN" altLang="en-US" sz="3200" b="1">
                <a:latin typeface="Times New Roman" panose="02020603050405020304" pitchFamily="18" charset="0"/>
              </a:rPr>
              <a:t>现在分词的构成方式</a:t>
            </a:r>
            <a:endParaRPr lang="en-US" altLang="zh-CN" sz="3200" b="1">
              <a:latin typeface="Times New Roman" panose="02020603050405020304" pitchFamily="18" charset="0"/>
            </a:endParaRPr>
          </a:p>
        </p:txBody>
      </p:sp>
      <p:graphicFrame>
        <p:nvGraphicFramePr>
          <p:cNvPr id="3" name="表格 2">
            <a:extLst>
              <a:ext uri="{FF2B5EF4-FFF2-40B4-BE49-F238E27FC236}">
                <a16:creationId xmlns:a16="http://schemas.microsoft.com/office/drawing/2014/main" id="{7466665A-72E0-49FA-8FF8-B19BA1C038DF}"/>
              </a:ext>
            </a:extLst>
          </p:cNvPr>
          <p:cNvGraphicFramePr>
            <a:graphicFrameLocks noGrp="1"/>
          </p:cNvGraphicFramePr>
          <p:nvPr/>
        </p:nvGraphicFramePr>
        <p:xfrm>
          <a:off x="250825" y="1246188"/>
          <a:ext cx="8640764" cy="484663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3633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63873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638732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579158">
                <a:tc>
                  <a:txBody>
                    <a:bodyPr/>
                    <a:lstStyle/>
                    <a:p>
                      <a:r>
                        <a:rPr lang="zh-CN" altLang="en-US" sz="3200" baseline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主要动词</a:t>
                      </a:r>
                    </a:p>
                  </a:txBody>
                  <a:tcPr marL="91438" marR="91438" marT="45723" marB="4572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CN" altLang="en-US" sz="3200" baseline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现在分词</a:t>
                      </a:r>
                    </a:p>
                  </a:txBody>
                  <a:tcPr marL="91438" marR="91438" marT="45723" marB="4572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CN" altLang="en-US" sz="3200" baseline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例子</a:t>
                      </a:r>
                    </a:p>
                  </a:txBody>
                  <a:tcPr marL="91438" marR="91438" marT="45723" marB="4572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066870">
                <a:tc>
                  <a:txBody>
                    <a:bodyPr/>
                    <a:lstStyle/>
                    <a:p>
                      <a:r>
                        <a:rPr lang="zh-CN" altLang="en-US" sz="3200" baseline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大多数动词</a:t>
                      </a:r>
                    </a:p>
                  </a:txBody>
                  <a:tcPr marL="91438" marR="91438" marT="45723" marB="4572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CN" sz="3200" baseline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+</a:t>
                      </a:r>
                      <a:r>
                        <a:rPr lang="en-US" altLang="zh-CN" sz="3200" baseline="0" dirty="0" err="1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ing</a:t>
                      </a:r>
                      <a:endParaRPr lang="en-US" altLang="zh-CN" sz="3200" baseline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  <a:p>
                      <a:endParaRPr lang="zh-CN" altLang="en-US" sz="3200" baseline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marL="91438" marR="91438" marT="45723" marB="4572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CN" sz="3200" baseline="0" dirty="0" err="1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feel→feeling</a:t>
                      </a:r>
                      <a:endParaRPr lang="en-US" altLang="zh-CN" sz="3200" baseline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  <a:p>
                      <a:endParaRPr lang="zh-CN" altLang="en-US" sz="3200" baseline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marL="91438" marR="91438" marT="45723" marB="4572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066870">
                <a:tc>
                  <a:txBody>
                    <a:bodyPr/>
                    <a:lstStyle/>
                    <a:p>
                      <a:r>
                        <a:rPr lang="zh-CN" altLang="en-US" sz="3200" baseline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以</a:t>
                      </a:r>
                      <a:r>
                        <a:rPr lang="en-US" altLang="zh-CN" sz="3200" baseline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-e</a:t>
                      </a:r>
                      <a:r>
                        <a:rPr lang="zh-CN" altLang="en-US" sz="3200" baseline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结尾的动词</a:t>
                      </a:r>
                    </a:p>
                  </a:txBody>
                  <a:tcPr marL="91438" marR="91438" marT="45723" marB="4572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CN" altLang="en-US" sz="3200" baseline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去</a:t>
                      </a:r>
                      <a:r>
                        <a:rPr lang="en-US" altLang="zh-CN" sz="3200" baseline="0" dirty="0" err="1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e+ing</a:t>
                      </a:r>
                      <a:endParaRPr lang="en-US" altLang="zh-CN" sz="3200" baseline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  <a:p>
                      <a:endParaRPr lang="zh-CN" altLang="en-US" sz="3200" baseline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marL="91438" marR="91438" marT="45723" marB="4572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zh-CN" altLang="en-US" sz="32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write →writing</a:t>
                      </a:r>
                    </a:p>
                  </a:txBody>
                  <a:tcPr marL="91438" marR="91438" marT="45723" marB="4572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79158">
                <a:tc>
                  <a:txBody>
                    <a:bodyPr/>
                    <a:lstStyle/>
                    <a:p>
                      <a:r>
                        <a:rPr lang="zh-CN" altLang="en-US" sz="3200" baseline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以</a:t>
                      </a:r>
                      <a:r>
                        <a:rPr lang="en-US" altLang="zh-CN" sz="3200" baseline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-</a:t>
                      </a:r>
                      <a:r>
                        <a:rPr lang="en-US" altLang="zh-CN" sz="3200" baseline="0" dirty="0" err="1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ie</a:t>
                      </a:r>
                      <a:r>
                        <a:rPr lang="zh-CN" altLang="en-US" sz="3200" baseline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结尾的动词</a:t>
                      </a:r>
                    </a:p>
                  </a:txBody>
                  <a:tcPr marL="91438" marR="91438" marT="45723" marB="4572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en-GB" altLang="en-US" sz="3200" dirty="0">
                          <a:latin typeface="Times New Roman" panose="02020603050405020304" pitchFamily="18" charset="0"/>
                        </a:rPr>
                        <a:t>去</a:t>
                      </a:r>
                      <a:r>
                        <a:rPr lang="zh-CN" altLang="en-US" sz="3200" dirty="0">
                          <a:latin typeface="Times New Roman" panose="02020603050405020304" pitchFamily="18" charset="0"/>
                        </a:rPr>
                        <a:t>ie+ying</a:t>
                      </a:r>
                      <a:endParaRPr lang="en-GB" altLang="en-US" sz="3200" dirty="0">
                        <a:latin typeface="Times New Roman" panose="02020603050405020304" pitchFamily="18" charset="0"/>
                      </a:endParaRPr>
                    </a:p>
                  </a:txBody>
                  <a:tcPr marL="91438" marR="91438" marT="45723" marB="4572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zh-CN" altLang="en-US" sz="32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die →dying</a:t>
                      </a:r>
                      <a:endParaRPr lang="en-GB" altLang="en-US" sz="32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marL="91438" marR="91438" marT="45723" marB="4572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554582">
                <a:tc>
                  <a:txBody>
                    <a:bodyPr/>
                    <a:lstStyle/>
                    <a:p>
                      <a:r>
                        <a:rPr lang="zh-CN" altLang="en-US" sz="3200" baseline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一些以一个元音字母</a:t>
                      </a:r>
                      <a:r>
                        <a:rPr lang="en-US" altLang="zh-CN" sz="3200" baseline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+</a:t>
                      </a:r>
                      <a:r>
                        <a:rPr lang="zh-CN" altLang="en-US" sz="3200" baseline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一个辅音字母结尾的动词</a:t>
                      </a:r>
                    </a:p>
                  </a:txBody>
                  <a:tcPr marL="91438" marR="91438" marT="45723" marB="4572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CN" altLang="en-US" sz="3200" baseline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双写这个辅音字母</a:t>
                      </a:r>
                      <a:r>
                        <a:rPr lang="en-US" altLang="zh-CN" sz="3200" baseline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+</a:t>
                      </a:r>
                      <a:r>
                        <a:rPr lang="en-US" altLang="zh-CN" sz="3200" baseline="0" dirty="0" err="1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ing</a:t>
                      </a:r>
                      <a:endParaRPr lang="zh-CN" altLang="en-US" sz="3200" baseline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marL="91438" marR="91438" marT="45723" marB="4572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en-GB" altLang="en-US" sz="32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run </a:t>
                      </a:r>
                      <a:r>
                        <a:rPr lang="zh-CN" altLang="en-US" sz="32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→</a:t>
                      </a:r>
                      <a:r>
                        <a:rPr lang="en-GB" altLang="en-US" sz="32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running</a:t>
                      </a:r>
                      <a:endParaRPr lang="zh-CN" altLang="en-US" sz="32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marL="91438" marR="91438" marT="45723" marB="4572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>
            <a:extLst>
              <a:ext uri="{FF2B5EF4-FFF2-40B4-BE49-F238E27FC236}">
                <a16:creationId xmlns:a16="http://schemas.microsoft.com/office/drawing/2014/main" id="{134B379E-08D1-4335-ADAB-62795E0F6655}"/>
              </a:ext>
            </a:extLst>
          </p:cNvPr>
          <p:cNvSpPr/>
          <p:nvPr/>
        </p:nvSpPr>
        <p:spPr>
          <a:xfrm rot="10800000">
            <a:off x="1457550" y="3284984"/>
            <a:ext cx="6138785" cy="1008112"/>
          </a:xfrm>
          <a:prstGeom prst="rect">
            <a:avLst/>
          </a:prstGeom>
          <a:solidFill>
            <a:srgbClr val="00B0F0">
              <a:alpha val="50000"/>
            </a:srgbClr>
          </a:solidFill>
          <a:ln>
            <a:noFill/>
          </a:ln>
          <a:scene3d>
            <a:camera prst="perspectiveBelow">
              <a:rot lat="20699999" lon="0" rev="0"/>
            </a:camera>
            <a:lightRig rig="threePt" dir="t">
              <a:rot lat="0" lon="0" rev="1800000"/>
            </a:lightRig>
          </a:scene3d>
          <a:sp3d extrusionH="1270000">
            <a:extrusionClr>
              <a:schemeClr val="bg1"/>
            </a:extrusion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buFontTx/>
              <a:buNone/>
              <a:defRPr/>
            </a:pPr>
            <a:endParaRPr lang="zh-CN" altLang="en-US"/>
          </a:p>
        </p:txBody>
      </p:sp>
      <p:sp>
        <p:nvSpPr>
          <p:cNvPr id="45058" name="TextBox 4">
            <a:extLst>
              <a:ext uri="{FF2B5EF4-FFF2-40B4-BE49-F238E27FC236}">
                <a16:creationId xmlns:a16="http://schemas.microsoft.com/office/drawing/2014/main" id="{430E1930-B07B-41D6-85E3-07EAC439FAE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27313" y="3414713"/>
            <a:ext cx="3519487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600" b="1">
                <a:latin typeface="Comic Sans MS" panose="030F0702030302020204" pitchFamily="66" charset="0"/>
                <a:ea typeface="微软雅黑" panose="020B0503020204020204" pitchFamily="34" charset="-122"/>
              </a:rPr>
              <a:t>Part V  Review</a:t>
            </a:r>
            <a:endParaRPr lang="zh-CN" altLang="en-US" sz="3600" b="1">
              <a:latin typeface="Comic Sans MS" panose="030F0702030302020204" pitchFamily="66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ransition spd="slow">
    <p:blinds/>
  </p:transition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1" name="Rectangle 2">
            <a:extLst>
              <a:ext uri="{FF2B5EF4-FFF2-40B4-BE49-F238E27FC236}">
                <a16:creationId xmlns:a16="http://schemas.microsoft.com/office/drawing/2014/main" id="{58A25272-4BBF-4263-BB76-E452FE9D6734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468313" y="981075"/>
            <a:ext cx="8218487" cy="5616575"/>
          </a:xfrm>
        </p:spPr>
        <p:txBody>
          <a:bodyPr/>
          <a:lstStyle/>
          <a:p>
            <a:pPr>
              <a:spcBef>
                <a:spcPct val="15000"/>
              </a:spcBef>
              <a:buFont typeface="Wingdings 2" panose="05020102010507070707" pitchFamily="18" charset="2"/>
              <a:buNone/>
            </a:pPr>
            <a:r>
              <a:rPr lang="zh-CN" altLang="en-US" sz="3200" b="1"/>
              <a:t>一、根据句意，用括号中所给单词的适当形</a:t>
            </a:r>
            <a:endParaRPr lang="en-US" altLang="zh-CN" sz="3200" b="1"/>
          </a:p>
          <a:p>
            <a:pPr>
              <a:spcBef>
                <a:spcPct val="15000"/>
              </a:spcBef>
              <a:buFont typeface="Wingdings 2" panose="05020102010507070707" pitchFamily="18" charset="2"/>
              <a:buNone/>
            </a:pPr>
            <a:r>
              <a:rPr lang="zh-CN" altLang="en-US" sz="3200" b="1"/>
              <a:t>式填空。</a:t>
            </a:r>
            <a:endParaRPr lang="zh-CN" altLang="en-US" sz="3200"/>
          </a:p>
          <a:p>
            <a:pPr>
              <a:spcBef>
                <a:spcPct val="15000"/>
              </a:spcBef>
              <a:buFont typeface="Wingdings 2" panose="05020102010507070707" pitchFamily="18" charset="2"/>
              <a:buNone/>
            </a:pPr>
            <a:r>
              <a:rPr lang="en-US" altLang="zh-CN" sz="3200"/>
              <a:t>1. The boy _________(draw) a picture now.</a:t>
            </a:r>
          </a:p>
          <a:p>
            <a:pPr>
              <a:spcBef>
                <a:spcPct val="15000"/>
              </a:spcBef>
              <a:buFont typeface="Wingdings 2" panose="05020102010507070707" pitchFamily="18" charset="2"/>
              <a:buNone/>
            </a:pPr>
            <a:r>
              <a:rPr lang="en-US" altLang="zh-CN" sz="3200"/>
              <a:t>2. Listen! Some boys __________ (sing) in the   </a:t>
            </a:r>
          </a:p>
          <a:p>
            <a:pPr>
              <a:spcBef>
                <a:spcPct val="15000"/>
              </a:spcBef>
              <a:buFont typeface="Wingdings 2" panose="05020102010507070707" pitchFamily="18" charset="2"/>
              <a:buNone/>
            </a:pPr>
            <a:r>
              <a:rPr lang="en-US" altLang="zh-CN" sz="3200"/>
              <a:t>    classroom.</a:t>
            </a:r>
          </a:p>
          <a:p>
            <a:pPr>
              <a:spcBef>
                <a:spcPct val="15000"/>
              </a:spcBef>
              <a:buFont typeface="Wingdings 2" panose="05020102010507070707" pitchFamily="18" charset="2"/>
              <a:buNone/>
            </a:pPr>
            <a:r>
              <a:rPr lang="en-US" altLang="zh-CN" sz="3200"/>
              <a:t>3. My mother ________ (make) a cake at the   </a:t>
            </a:r>
          </a:p>
          <a:p>
            <a:pPr>
              <a:spcBef>
                <a:spcPct val="15000"/>
              </a:spcBef>
              <a:buFont typeface="Wingdings 2" panose="05020102010507070707" pitchFamily="18" charset="2"/>
              <a:buNone/>
            </a:pPr>
            <a:r>
              <a:rPr lang="en-US" altLang="zh-CN" sz="3200"/>
              <a:t>    moment.</a:t>
            </a:r>
          </a:p>
          <a:p>
            <a:pPr>
              <a:spcBef>
                <a:spcPct val="15000"/>
              </a:spcBef>
              <a:buFont typeface="Wingdings 2" panose="05020102010507070707" pitchFamily="18" charset="2"/>
              <a:buNone/>
            </a:pPr>
            <a:r>
              <a:rPr lang="en-US" altLang="zh-CN" sz="3200"/>
              <a:t>4. What ________ you ________ (do) now?</a:t>
            </a:r>
          </a:p>
        </p:txBody>
      </p:sp>
      <p:sp>
        <p:nvSpPr>
          <p:cNvPr id="20483" name="Rectangle 3">
            <a:extLst>
              <a:ext uri="{FF2B5EF4-FFF2-40B4-BE49-F238E27FC236}">
                <a16:creationId xmlns:a16="http://schemas.microsoft.com/office/drawing/2014/main" id="{610B3770-17D6-447F-9397-BCD485DE986F}"/>
              </a:ext>
            </a:extLst>
          </p:cNvPr>
          <p:cNvSpPr>
            <a:spLocks noChangeArrowheads="1"/>
          </p:cNvSpPr>
          <p:nvPr/>
        </p:nvSpPr>
        <p:spPr bwMode="auto">
          <a:xfrm>
            <a:off x="2416175" y="1992313"/>
            <a:ext cx="1903413" cy="587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tIns="46800" rIns="90000" bIns="46800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200">
                <a:solidFill>
                  <a:srgbClr val="FF0000"/>
                </a:solidFill>
                <a:latin typeface="Times New Roman" panose="02020603050405020304" pitchFamily="18" charset="0"/>
              </a:rPr>
              <a:t>is drawing</a:t>
            </a:r>
            <a:endParaRPr lang="zh-CN" altLang="en-US" sz="320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20484" name="Rectangle 4">
            <a:extLst>
              <a:ext uri="{FF2B5EF4-FFF2-40B4-BE49-F238E27FC236}">
                <a16:creationId xmlns:a16="http://schemas.microsoft.com/office/drawing/2014/main" id="{554C7323-EF55-41E8-9142-5F32ECDFC55C}"/>
              </a:ext>
            </a:extLst>
          </p:cNvPr>
          <p:cNvSpPr>
            <a:spLocks noChangeArrowheads="1"/>
          </p:cNvSpPr>
          <p:nvPr/>
        </p:nvSpPr>
        <p:spPr bwMode="auto">
          <a:xfrm>
            <a:off x="4087813" y="2673350"/>
            <a:ext cx="1995487" cy="587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tIns="46800" rIns="90000" bIns="46800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200">
                <a:solidFill>
                  <a:srgbClr val="FF0000"/>
                </a:solidFill>
                <a:latin typeface="Times New Roman" panose="02020603050405020304" pitchFamily="18" charset="0"/>
              </a:rPr>
              <a:t>are singing</a:t>
            </a:r>
            <a:endParaRPr lang="zh-CN" altLang="en-US" sz="320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20485" name="Rectangle 5">
            <a:extLst>
              <a:ext uri="{FF2B5EF4-FFF2-40B4-BE49-F238E27FC236}">
                <a16:creationId xmlns:a16="http://schemas.microsoft.com/office/drawing/2014/main" id="{37D23740-9464-4D02-8917-C1E77122F0AB}"/>
              </a:ext>
            </a:extLst>
          </p:cNvPr>
          <p:cNvSpPr>
            <a:spLocks noChangeArrowheads="1"/>
          </p:cNvSpPr>
          <p:nvPr/>
        </p:nvSpPr>
        <p:spPr bwMode="auto">
          <a:xfrm>
            <a:off x="2916238" y="3789363"/>
            <a:ext cx="1789112" cy="585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tIns="46800" rIns="90000" bIns="46800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200">
                <a:solidFill>
                  <a:srgbClr val="FF0000"/>
                </a:solidFill>
                <a:latin typeface="Times New Roman" panose="02020603050405020304" pitchFamily="18" charset="0"/>
              </a:rPr>
              <a:t>is making</a:t>
            </a:r>
            <a:endParaRPr lang="zh-CN" altLang="en-US" sz="320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20486" name="Rectangle 6">
            <a:extLst>
              <a:ext uri="{FF2B5EF4-FFF2-40B4-BE49-F238E27FC236}">
                <a16:creationId xmlns:a16="http://schemas.microsoft.com/office/drawing/2014/main" id="{0A29A417-63DB-4ABD-8D76-0A0EB1AE10B0}"/>
              </a:ext>
            </a:extLst>
          </p:cNvPr>
          <p:cNvSpPr>
            <a:spLocks noChangeArrowheads="1"/>
          </p:cNvSpPr>
          <p:nvPr/>
        </p:nvSpPr>
        <p:spPr bwMode="auto">
          <a:xfrm>
            <a:off x="2051050" y="4857750"/>
            <a:ext cx="3671888" cy="587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000" tIns="46800" rIns="90000" bIns="46800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200">
                <a:solidFill>
                  <a:srgbClr val="FF0000"/>
                </a:solidFill>
                <a:latin typeface="Times New Roman" panose="02020603050405020304" pitchFamily="18" charset="0"/>
              </a:rPr>
              <a:t>are                  doing</a:t>
            </a:r>
            <a:endParaRPr lang="zh-CN" altLang="en-US" sz="320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04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04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04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04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04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04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04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04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483" grpId="0"/>
      <p:bldP spid="20484" grpId="0"/>
      <p:bldP spid="20485" grpId="0"/>
      <p:bldP spid="20486" grpId="0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5" name="Rectangle 2">
            <a:extLst>
              <a:ext uri="{FF2B5EF4-FFF2-40B4-BE49-F238E27FC236}">
                <a16:creationId xmlns:a16="http://schemas.microsoft.com/office/drawing/2014/main" id="{F0278FAE-2828-4E50-927C-F9022CA644C1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468313" y="981075"/>
            <a:ext cx="8218487" cy="4679950"/>
          </a:xfrm>
        </p:spPr>
        <p:txBody>
          <a:bodyPr/>
          <a:lstStyle/>
          <a:p>
            <a:pPr>
              <a:spcBef>
                <a:spcPct val="15000"/>
              </a:spcBef>
              <a:buFont typeface="Wingdings 2" panose="05020102010507070707" pitchFamily="18" charset="2"/>
              <a:buNone/>
            </a:pPr>
            <a:r>
              <a:rPr lang="en-US" altLang="zh-CN" sz="3200"/>
              <a:t>5. Look! They __________ (have) an English   </a:t>
            </a:r>
          </a:p>
          <a:p>
            <a:pPr>
              <a:spcBef>
                <a:spcPct val="15000"/>
              </a:spcBef>
              <a:buFont typeface="Wingdings 2" panose="05020102010507070707" pitchFamily="18" charset="2"/>
              <a:buNone/>
            </a:pPr>
            <a:r>
              <a:rPr lang="en-US" altLang="zh-CN" sz="3200"/>
              <a:t>    lesson.</a:t>
            </a:r>
          </a:p>
          <a:p>
            <a:pPr>
              <a:spcBef>
                <a:spcPct val="15000"/>
              </a:spcBef>
              <a:buFont typeface="Wingdings 2" panose="05020102010507070707" pitchFamily="18" charset="2"/>
              <a:buNone/>
            </a:pPr>
            <a:r>
              <a:rPr lang="en-US" altLang="zh-CN" sz="3200"/>
              <a:t>6. They _____________ (not, water) the flowers </a:t>
            </a:r>
          </a:p>
          <a:p>
            <a:pPr>
              <a:spcBef>
                <a:spcPct val="15000"/>
              </a:spcBef>
              <a:buFont typeface="Wingdings 2" panose="05020102010507070707" pitchFamily="18" charset="2"/>
              <a:buNone/>
            </a:pPr>
            <a:r>
              <a:rPr lang="en-US" altLang="zh-CN" sz="3200"/>
              <a:t>    now.</a:t>
            </a:r>
          </a:p>
          <a:p>
            <a:pPr>
              <a:spcBef>
                <a:spcPct val="15000"/>
              </a:spcBef>
              <a:buFont typeface="Wingdings 2" panose="05020102010507070707" pitchFamily="18" charset="2"/>
              <a:buNone/>
            </a:pPr>
            <a:r>
              <a:rPr lang="en-US" altLang="zh-CN" sz="3200"/>
              <a:t>7. Look! The girls __________ (dance) in the classroom.</a:t>
            </a:r>
          </a:p>
          <a:p>
            <a:pPr>
              <a:spcBef>
                <a:spcPct val="15000"/>
              </a:spcBef>
              <a:buFont typeface="Wingdings 2" panose="05020102010507070707" pitchFamily="18" charset="2"/>
              <a:buNone/>
            </a:pPr>
            <a:r>
              <a:rPr lang="en-US" altLang="zh-CN" sz="3200"/>
              <a:t>8. — What is our grandma doing?</a:t>
            </a:r>
          </a:p>
          <a:p>
            <a:pPr>
              <a:spcBef>
                <a:spcPct val="15000"/>
              </a:spcBef>
              <a:buFont typeface="Wingdings 2" panose="05020102010507070707" pitchFamily="18" charset="2"/>
              <a:buNone/>
            </a:pPr>
            <a:r>
              <a:rPr lang="en-US" altLang="zh-CN" sz="3200"/>
              <a:t>    — She __________ (listen) to music.</a:t>
            </a:r>
            <a:endParaRPr lang="zh-CN" altLang="en-US" sz="3200"/>
          </a:p>
        </p:txBody>
      </p:sp>
      <p:sp>
        <p:nvSpPr>
          <p:cNvPr id="20487" name="Rectangle 7">
            <a:extLst>
              <a:ext uri="{FF2B5EF4-FFF2-40B4-BE49-F238E27FC236}">
                <a16:creationId xmlns:a16="http://schemas.microsoft.com/office/drawing/2014/main" id="{4152B050-8A30-49C5-8E0D-BD359DE4252A}"/>
              </a:ext>
            </a:extLst>
          </p:cNvPr>
          <p:cNvSpPr>
            <a:spLocks noChangeArrowheads="1"/>
          </p:cNvSpPr>
          <p:nvPr/>
        </p:nvSpPr>
        <p:spPr bwMode="auto">
          <a:xfrm>
            <a:off x="2987675" y="908050"/>
            <a:ext cx="1903413" cy="587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tIns="46800" rIns="90000" bIns="46800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200">
                <a:solidFill>
                  <a:srgbClr val="FF0000"/>
                </a:solidFill>
                <a:latin typeface="Times New Roman" panose="02020603050405020304" pitchFamily="18" charset="0"/>
              </a:rPr>
              <a:t>are having</a:t>
            </a:r>
            <a:endParaRPr lang="zh-CN" altLang="en-US" sz="320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20488" name="Rectangle 8">
            <a:extLst>
              <a:ext uri="{FF2B5EF4-FFF2-40B4-BE49-F238E27FC236}">
                <a16:creationId xmlns:a16="http://schemas.microsoft.com/office/drawing/2014/main" id="{3C80BA27-D940-4D2F-8FEC-5761FE7EA0D2}"/>
              </a:ext>
            </a:extLst>
          </p:cNvPr>
          <p:cNvSpPr>
            <a:spLocks noChangeArrowheads="1"/>
          </p:cNvSpPr>
          <p:nvPr/>
        </p:nvSpPr>
        <p:spPr bwMode="auto">
          <a:xfrm>
            <a:off x="1852613" y="2051050"/>
            <a:ext cx="2847975" cy="585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tIns="46800" rIns="90000" bIns="46800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200">
                <a:solidFill>
                  <a:srgbClr val="FF0000"/>
                </a:solidFill>
                <a:latin typeface="Times New Roman" panose="02020603050405020304" pitchFamily="18" charset="0"/>
              </a:rPr>
              <a:t>are not watering</a:t>
            </a:r>
            <a:endParaRPr lang="zh-CN" altLang="en-US" sz="320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20489" name="Rectangle 9">
            <a:extLst>
              <a:ext uri="{FF2B5EF4-FFF2-40B4-BE49-F238E27FC236}">
                <a16:creationId xmlns:a16="http://schemas.microsoft.com/office/drawing/2014/main" id="{9B2B2FB4-6517-4FF8-A6F6-56D87F930B1D}"/>
              </a:ext>
            </a:extLst>
          </p:cNvPr>
          <p:cNvSpPr>
            <a:spLocks noChangeArrowheads="1"/>
          </p:cNvSpPr>
          <p:nvPr/>
        </p:nvSpPr>
        <p:spPr bwMode="auto">
          <a:xfrm>
            <a:off x="3494088" y="3273425"/>
            <a:ext cx="2085975" cy="587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tIns="46800" rIns="90000" bIns="46800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200">
                <a:solidFill>
                  <a:srgbClr val="FF0000"/>
                </a:solidFill>
                <a:latin typeface="Times New Roman" panose="02020603050405020304" pitchFamily="18" charset="0"/>
              </a:rPr>
              <a:t>are dancing</a:t>
            </a:r>
            <a:endParaRPr lang="zh-CN" altLang="en-US" sz="320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20490" name="Rectangle 10">
            <a:extLst>
              <a:ext uri="{FF2B5EF4-FFF2-40B4-BE49-F238E27FC236}">
                <a16:creationId xmlns:a16="http://schemas.microsoft.com/office/drawing/2014/main" id="{AD30437F-6C4E-4FCE-8C86-FD6EBA730916}"/>
              </a:ext>
            </a:extLst>
          </p:cNvPr>
          <p:cNvSpPr>
            <a:spLocks noChangeArrowheads="1"/>
          </p:cNvSpPr>
          <p:nvPr/>
        </p:nvSpPr>
        <p:spPr bwMode="auto">
          <a:xfrm>
            <a:off x="2239963" y="4797425"/>
            <a:ext cx="1971675" cy="587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tIns="46800" rIns="90000" bIns="46800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200">
                <a:solidFill>
                  <a:srgbClr val="FF0000"/>
                </a:solidFill>
                <a:latin typeface="Times New Roman" panose="02020603050405020304" pitchFamily="18" charset="0"/>
              </a:rPr>
              <a:t>is listening</a:t>
            </a:r>
            <a:endParaRPr lang="zh-CN" altLang="en-US" sz="320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04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04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04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04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04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04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04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04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487" grpId="0"/>
      <p:bldP spid="20488" grpId="0"/>
      <p:bldP spid="20489" grpId="0"/>
      <p:bldP spid="20490" grpId="0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29" name="文本框 20481">
            <a:extLst>
              <a:ext uri="{FF2B5EF4-FFF2-40B4-BE49-F238E27FC236}">
                <a16:creationId xmlns:a16="http://schemas.microsoft.com/office/drawing/2014/main" id="{1CF9593D-EE0C-4135-B1BB-6B9D125E1E8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01675" y="528638"/>
            <a:ext cx="7967663" cy="6159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3429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ts val="3638"/>
              </a:lnSpc>
            </a:pPr>
            <a:r>
              <a:rPr lang="zh-CN" altLang="en-US" sz="3200" b="1" dirty="0">
                <a:latin typeface="Times New Roman" panose="02020603050405020304" pitchFamily="18" charset="0"/>
              </a:rPr>
              <a:t>二、选择填空。</a:t>
            </a:r>
            <a:endParaRPr lang="zh-CN" altLang="en-US" sz="3200" dirty="0">
              <a:latin typeface="Times New Roman" panose="02020603050405020304" pitchFamily="18" charset="0"/>
            </a:endParaRPr>
          </a:p>
          <a:p>
            <a:pPr>
              <a:lnSpc>
                <a:spcPts val="3638"/>
              </a:lnSpc>
            </a:pPr>
            <a:r>
              <a:rPr lang="zh-CN" altLang="en-US" sz="3200" dirty="0">
                <a:latin typeface="Times New Roman" panose="02020603050405020304" pitchFamily="18" charset="0"/>
              </a:rPr>
              <a:t>1. </a:t>
            </a:r>
            <a:r>
              <a:rPr lang="en-US" altLang="zh-CN" sz="3200" dirty="0">
                <a:latin typeface="Times New Roman" panose="02020603050405020304" pitchFamily="18" charset="0"/>
              </a:rPr>
              <a:t>What are you doing?   I_____</a:t>
            </a:r>
          </a:p>
          <a:p>
            <a:pPr>
              <a:lnSpc>
                <a:spcPts val="3638"/>
              </a:lnSpc>
            </a:pPr>
            <a:r>
              <a:rPr lang="en-US" altLang="zh-CN" sz="3200" dirty="0">
                <a:latin typeface="Times New Roman" panose="02020603050405020304" pitchFamily="18" charset="0"/>
              </a:rPr>
              <a:t>    A. eat                B. can  eat  </a:t>
            </a:r>
          </a:p>
          <a:p>
            <a:pPr>
              <a:lnSpc>
                <a:spcPts val="3638"/>
              </a:lnSpc>
            </a:pPr>
            <a:r>
              <a:rPr lang="en-US" altLang="zh-CN" sz="3200" dirty="0">
                <a:latin typeface="Times New Roman" panose="02020603050405020304" pitchFamily="18" charset="0"/>
              </a:rPr>
              <a:t>    C. eating           D. am eating</a:t>
            </a:r>
          </a:p>
          <a:p>
            <a:pPr>
              <a:lnSpc>
                <a:spcPts val="3638"/>
              </a:lnSpc>
            </a:pPr>
            <a:r>
              <a:rPr lang="en-US" altLang="zh-CN" sz="3200" dirty="0">
                <a:latin typeface="Times New Roman" panose="02020603050405020304" pitchFamily="18" charset="0"/>
              </a:rPr>
              <a:t>2. We want _________this book now.</a:t>
            </a:r>
          </a:p>
          <a:p>
            <a:pPr>
              <a:lnSpc>
                <a:spcPts val="3638"/>
              </a:lnSpc>
            </a:pPr>
            <a:r>
              <a:rPr lang="en-US" altLang="zh-CN" sz="3200" dirty="0">
                <a:latin typeface="Times New Roman" panose="02020603050405020304" pitchFamily="18" charset="0"/>
              </a:rPr>
              <a:t>    A. reading         B. am reading   </a:t>
            </a:r>
          </a:p>
          <a:p>
            <a:pPr>
              <a:lnSpc>
                <a:spcPts val="3638"/>
              </a:lnSpc>
            </a:pPr>
            <a:r>
              <a:rPr lang="en-US" altLang="zh-CN" sz="3200" dirty="0">
                <a:latin typeface="Times New Roman" panose="02020603050405020304" pitchFamily="18" charset="0"/>
              </a:rPr>
              <a:t>    C. read              D. to read</a:t>
            </a:r>
          </a:p>
          <a:p>
            <a:pPr>
              <a:lnSpc>
                <a:spcPts val="3638"/>
              </a:lnSpc>
            </a:pPr>
            <a:r>
              <a:rPr lang="en-US" altLang="zh-CN" sz="3200" dirty="0">
                <a:latin typeface="Times New Roman" panose="02020603050405020304" pitchFamily="18" charset="0"/>
              </a:rPr>
              <a:t>3. Our teacher is ________a red sweater .</a:t>
            </a:r>
          </a:p>
          <a:p>
            <a:pPr>
              <a:lnSpc>
                <a:spcPts val="3638"/>
              </a:lnSpc>
            </a:pPr>
            <a:r>
              <a:rPr lang="en-US" altLang="zh-CN" sz="3200" dirty="0">
                <a:latin typeface="Times New Roman" panose="02020603050405020304" pitchFamily="18" charset="0"/>
              </a:rPr>
              <a:t>    A. putting on  B. put on </a:t>
            </a:r>
          </a:p>
          <a:p>
            <a:pPr>
              <a:lnSpc>
                <a:spcPts val="3638"/>
              </a:lnSpc>
            </a:pPr>
            <a:r>
              <a:rPr lang="en-US" altLang="zh-CN" sz="3200" dirty="0">
                <a:latin typeface="Times New Roman" panose="02020603050405020304" pitchFamily="18" charset="0"/>
              </a:rPr>
              <a:t>    C. wearing      D. wear</a:t>
            </a:r>
          </a:p>
          <a:p>
            <a:pPr>
              <a:lnSpc>
                <a:spcPts val="3638"/>
              </a:lnSpc>
            </a:pPr>
            <a:r>
              <a:rPr lang="en-US" altLang="zh-CN" sz="3200" dirty="0">
                <a:latin typeface="Times New Roman" panose="02020603050405020304" pitchFamily="18" charset="0"/>
              </a:rPr>
              <a:t>4. That boy isn’t ____the teacher .</a:t>
            </a:r>
          </a:p>
          <a:p>
            <a:pPr>
              <a:lnSpc>
                <a:spcPts val="3638"/>
              </a:lnSpc>
            </a:pPr>
            <a:r>
              <a:rPr lang="en-US" altLang="zh-CN" sz="3200" dirty="0">
                <a:latin typeface="Times New Roman" panose="02020603050405020304" pitchFamily="18" charset="0"/>
              </a:rPr>
              <a:t>    A. listen        B. listens </a:t>
            </a:r>
          </a:p>
          <a:p>
            <a:pPr>
              <a:lnSpc>
                <a:spcPts val="3638"/>
              </a:lnSpc>
            </a:pPr>
            <a:r>
              <a:rPr lang="en-US" altLang="zh-CN" sz="3200" dirty="0">
                <a:latin typeface="Times New Roman" panose="02020603050405020304" pitchFamily="18" charset="0"/>
              </a:rPr>
              <a:t>    C. listening   D. listening to</a:t>
            </a:r>
            <a:endParaRPr lang="zh-CN" altLang="en-US" sz="3200" dirty="0">
              <a:latin typeface="Times New Roman" panose="02020603050405020304" pitchFamily="18" charset="0"/>
            </a:endParaRPr>
          </a:p>
        </p:txBody>
      </p:sp>
      <p:sp>
        <p:nvSpPr>
          <p:cNvPr id="20483" name="文本框 20482">
            <a:extLst>
              <a:ext uri="{FF2B5EF4-FFF2-40B4-BE49-F238E27FC236}">
                <a16:creationId xmlns:a16="http://schemas.microsoft.com/office/drawing/2014/main" id="{73A9285E-28B7-451A-871C-940E71AA8C6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219700" y="823913"/>
            <a:ext cx="481013" cy="585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200" b="1">
                <a:solidFill>
                  <a:srgbClr val="FF0000"/>
                </a:solidFill>
                <a:latin typeface="Times New Roman" panose="02020603050405020304" pitchFamily="18" charset="0"/>
              </a:rPr>
              <a:t>D</a:t>
            </a:r>
          </a:p>
        </p:txBody>
      </p:sp>
      <p:sp>
        <p:nvSpPr>
          <p:cNvPr id="20484" name="文本框 20483">
            <a:extLst>
              <a:ext uri="{FF2B5EF4-FFF2-40B4-BE49-F238E27FC236}">
                <a16:creationId xmlns:a16="http://schemas.microsoft.com/office/drawing/2014/main" id="{68BB3998-DA45-4E85-8C0A-DAE0AAE5666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298825" y="2297113"/>
            <a:ext cx="481013" cy="585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200" b="1">
                <a:solidFill>
                  <a:srgbClr val="FF0000"/>
                </a:solidFill>
                <a:latin typeface="Times New Roman" panose="02020603050405020304" pitchFamily="18" charset="0"/>
              </a:rPr>
              <a:t>D</a:t>
            </a:r>
          </a:p>
        </p:txBody>
      </p:sp>
      <p:sp>
        <p:nvSpPr>
          <p:cNvPr id="20485" name="文本框 20484">
            <a:extLst>
              <a:ext uri="{FF2B5EF4-FFF2-40B4-BE49-F238E27FC236}">
                <a16:creationId xmlns:a16="http://schemas.microsoft.com/office/drawing/2014/main" id="{67ADDD62-5A74-4479-813B-114C1C5E206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048125" y="3722688"/>
            <a:ext cx="481013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200" b="1">
                <a:solidFill>
                  <a:srgbClr val="FF0000"/>
                </a:solidFill>
                <a:latin typeface="Times New Roman" panose="02020603050405020304" pitchFamily="18" charset="0"/>
              </a:rPr>
              <a:t>C</a:t>
            </a:r>
          </a:p>
        </p:txBody>
      </p:sp>
      <p:sp>
        <p:nvSpPr>
          <p:cNvPr id="20486" name="文本框 20485">
            <a:extLst>
              <a:ext uri="{FF2B5EF4-FFF2-40B4-BE49-F238E27FC236}">
                <a16:creationId xmlns:a16="http://schemas.microsoft.com/office/drawing/2014/main" id="{60F85563-8ACB-45DC-9BCD-66FBF5E148D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635375" y="5076825"/>
            <a:ext cx="481013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200" b="1">
                <a:solidFill>
                  <a:srgbClr val="FF0000"/>
                </a:solidFill>
                <a:latin typeface="Times New Roman" panose="02020603050405020304" pitchFamily="18" charset="0"/>
              </a:rPr>
              <a:t>D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04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04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04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04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04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204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204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204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483" grpId="0"/>
      <p:bldP spid="20484" grpId="0"/>
      <p:bldP spid="20485" grpId="0"/>
      <p:bldP spid="20486" grpId="0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3" name="文本框 21505">
            <a:extLst>
              <a:ext uri="{FF2B5EF4-FFF2-40B4-BE49-F238E27FC236}">
                <a16:creationId xmlns:a16="http://schemas.microsoft.com/office/drawing/2014/main" id="{D5DFA71F-62D3-43F3-A6D5-24AC9879332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73063" y="908050"/>
            <a:ext cx="8375650" cy="5508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3200" dirty="0">
                <a:latin typeface="Times New Roman" panose="02020603050405020304" pitchFamily="18" charset="0"/>
              </a:rPr>
              <a:t>5. </a:t>
            </a:r>
            <a:r>
              <a:rPr lang="en-US" altLang="zh-CN" sz="3200" dirty="0">
                <a:latin typeface="Times New Roman" panose="02020603050405020304" pitchFamily="18" charset="0"/>
              </a:rPr>
              <a:t>It’s eight o’clock. Jim’s family __TV.</a:t>
            </a:r>
          </a:p>
          <a:p>
            <a:r>
              <a:rPr lang="en-US" altLang="zh-CN" sz="3200" dirty="0">
                <a:latin typeface="Times New Roman" panose="02020603050405020304" pitchFamily="18" charset="0"/>
              </a:rPr>
              <a:t>   A. is watching     B. are watching </a:t>
            </a:r>
          </a:p>
          <a:p>
            <a:r>
              <a:rPr lang="en-US" altLang="zh-CN" sz="3200" dirty="0">
                <a:latin typeface="Times New Roman" panose="02020603050405020304" pitchFamily="18" charset="0"/>
              </a:rPr>
              <a:t>   C. watch              D. to watch</a:t>
            </a:r>
          </a:p>
          <a:p>
            <a:r>
              <a:rPr lang="en-US" altLang="zh-CN" sz="3200" dirty="0">
                <a:latin typeface="Times New Roman" panose="02020603050405020304" pitchFamily="18" charset="0"/>
              </a:rPr>
              <a:t>6. My mother is __a cake __my birthday. </a:t>
            </a:r>
          </a:p>
          <a:p>
            <a:r>
              <a:rPr lang="en-US" altLang="zh-CN" sz="3200" dirty="0">
                <a:latin typeface="Times New Roman" panose="02020603050405020304" pitchFamily="18" charset="0"/>
              </a:rPr>
              <a:t>   A. making ,to           B. making ,for</a:t>
            </a:r>
          </a:p>
          <a:p>
            <a:r>
              <a:rPr lang="en-US" altLang="zh-CN" sz="3200" dirty="0">
                <a:latin typeface="Times New Roman" panose="02020603050405020304" pitchFamily="18" charset="0"/>
              </a:rPr>
              <a:t>   C. doing ,to              D. doing ,for</a:t>
            </a:r>
          </a:p>
          <a:p>
            <a:r>
              <a:rPr lang="en-US" altLang="zh-CN" sz="3200" dirty="0">
                <a:latin typeface="Times New Roman" panose="02020603050405020304" pitchFamily="18" charset="0"/>
              </a:rPr>
              <a:t>7. Let me __these books in the box.</a:t>
            </a:r>
          </a:p>
          <a:p>
            <a:r>
              <a:rPr lang="en-US" altLang="zh-CN" sz="3200" dirty="0">
                <a:latin typeface="Times New Roman" panose="02020603050405020304" pitchFamily="18" charset="0"/>
              </a:rPr>
              <a:t>   A. puts    B. put   C. to put    D. putting </a:t>
            </a:r>
          </a:p>
          <a:p>
            <a:r>
              <a:rPr lang="en-US" altLang="zh-CN" sz="3200" dirty="0">
                <a:latin typeface="Times New Roman" panose="02020603050405020304" pitchFamily="18" charset="0"/>
              </a:rPr>
              <a:t>8. __you __the window? —Yes, I am.</a:t>
            </a:r>
          </a:p>
          <a:p>
            <a:r>
              <a:rPr lang="en-US" altLang="zh-CN" sz="3200" dirty="0">
                <a:latin typeface="Times New Roman" panose="02020603050405020304" pitchFamily="18" charset="0"/>
              </a:rPr>
              <a:t>   A. Do, clean            B. Is, cleaning </a:t>
            </a:r>
          </a:p>
          <a:p>
            <a:r>
              <a:rPr lang="en-US" altLang="zh-CN" sz="3200" dirty="0">
                <a:latin typeface="Times New Roman" panose="02020603050405020304" pitchFamily="18" charset="0"/>
              </a:rPr>
              <a:t>   C. Are, cleaning      D. Do, cleaning </a:t>
            </a:r>
          </a:p>
        </p:txBody>
      </p:sp>
      <p:sp>
        <p:nvSpPr>
          <p:cNvPr id="21507" name="文本框 21506">
            <a:extLst>
              <a:ext uri="{FF2B5EF4-FFF2-40B4-BE49-F238E27FC236}">
                <a16:creationId xmlns:a16="http://schemas.microsoft.com/office/drawing/2014/main" id="{17AC28F4-62F3-42C6-B92D-12CC5E4565B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867400" y="900113"/>
            <a:ext cx="458788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200" b="1">
                <a:solidFill>
                  <a:srgbClr val="FF0000"/>
                </a:solidFill>
                <a:latin typeface="Times New Roman" panose="02020603050405020304" pitchFamily="18" charset="0"/>
              </a:rPr>
              <a:t>B</a:t>
            </a:r>
          </a:p>
        </p:txBody>
      </p:sp>
      <p:sp>
        <p:nvSpPr>
          <p:cNvPr id="21508" name="文本框 21507">
            <a:extLst>
              <a:ext uri="{FF2B5EF4-FFF2-40B4-BE49-F238E27FC236}">
                <a16:creationId xmlns:a16="http://schemas.microsoft.com/office/drawing/2014/main" id="{46812761-274D-4DB8-89FC-7353BE27715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059113" y="2411413"/>
            <a:ext cx="458787" cy="585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200" b="1">
                <a:solidFill>
                  <a:srgbClr val="FF0000"/>
                </a:solidFill>
                <a:latin typeface="Times New Roman" panose="02020603050405020304" pitchFamily="18" charset="0"/>
              </a:rPr>
              <a:t>B</a:t>
            </a:r>
          </a:p>
        </p:txBody>
      </p:sp>
      <p:sp>
        <p:nvSpPr>
          <p:cNvPr id="21509" name="文本框 21508">
            <a:extLst>
              <a:ext uri="{FF2B5EF4-FFF2-40B4-BE49-F238E27FC236}">
                <a16:creationId xmlns:a16="http://schemas.microsoft.com/office/drawing/2014/main" id="{DC6A4D8C-3427-4086-8EE0-C3F4A57CD76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097088" y="3708400"/>
            <a:ext cx="458787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200" b="1">
                <a:solidFill>
                  <a:srgbClr val="FF0000"/>
                </a:solidFill>
                <a:latin typeface="Times New Roman" panose="02020603050405020304" pitchFamily="18" charset="0"/>
              </a:rPr>
              <a:t>B</a:t>
            </a:r>
          </a:p>
        </p:txBody>
      </p:sp>
      <p:sp>
        <p:nvSpPr>
          <p:cNvPr id="21510" name="文本框 21509">
            <a:extLst>
              <a:ext uri="{FF2B5EF4-FFF2-40B4-BE49-F238E27FC236}">
                <a16:creationId xmlns:a16="http://schemas.microsoft.com/office/drawing/2014/main" id="{2AE675CF-F976-4FCA-AC37-FBA8BF06F40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30263" y="4860925"/>
            <a:ext cx="481012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200" b="1">
                <a:solidFill>
                  <a:srgbClr val="FF0000"/>
                </a:solidFill>
                <a:latin typeface="Times New Roman" panose="02020603050405020304" pitchFamily="18" charset="0"/>
              </a:rPr>
              <a:t>C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150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150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15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15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150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2150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215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215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507" grpId="0"/>
      <p:bldP spid="21508" grpId="0"/>
      <p:bldP spid="21509" grpId="0"/>
      <p:bldP spid="21510" grpId="0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>
            <a:extLst>
              <a:ext uri="{FF2B5EF4-FFF2-40B4-BE49-F238E27FC236}">
                <a16:creationId xmlns:a16="http://schemas.microsoft.com/office/drawing/2014/main" id="{DA935895-7CD0-47BC-8033-4BCC43428D35}"/>
              </a:ext>
            </a:extLst>
          </p:cNvPr>
          <p:cNvSpPr/>
          <p:nvPr/>
        </p:nvSpPr>
        <p:spPr>
          <a:xfrm rot="10800000">
            <a:off x="1457550" y="3284983"/>
            <a:ext cx="6138785" cy="1008112"/>
          </a:xfrm>
          <a:prstGeom prst="rect">
            <a:avLst/>
          </a:prstGeom>
          <a:solidFill>
            <a:srgbClr val="00B0F0">
              <a:alpha val="50000"/>
            </a:srgbClr>
          </a:solidFill>
          <a:ln>
            <a:noFill/>
          </a:ln>
          <a:scene3d>
            <a:camera prst="perspectiveBelow">
              <a:rot lat="20699999" lon="0" rev="0"/>
            </a:camera>
            <a:lightRig rig="threePt" dir="t">
              <a:rot lat="0" lon="0" rev="1800000"/>
            </a:lightRig>
          </a:scene3d>
          <a:sp3d extrusionH="1270000">
            <a:extrusionClr>
              <a:schemeClr val="bg1"/>
            </a:extrusion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buFontTx/>
              <a:buNone/>
              <a:defRPr/>
            </a:pPr>
            <a:endParaRPr lang="zh-CN" altLang="en-US"/>
          </a:p>
        </p:txBody>
      </p:sp>
      <p:sp>
        <p:nvSpPr>
          <p:cNvPr id="50178" name="TextBox 4">
            <a:extLst>
              <a:ext uri="{FF2B5EF4-FFF2-40B4-BE49-F238E27FC236}">
                <a16:creationId xmlns:a16="http://schemas.microsoft.com/office/drawing/2014/main" id="{D98BE114-83F7-4F6F-928E-11D64E145DB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040063" y="3414713"/>
            <a:ext cx="2566987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600" b="1">
                <a:latin typeface="Comic Sans MS" panose="030F0702030302020204" pitchFamily="66" charset="0"/>
                <a:ea typeface="微软雅黑" panose="020B0503020204020204" pitchFamily="34" charset="-122"/>
              </a:rPr>
              <a:t>Thank you!</a:t>
            </a:r>
            <a:endParaRPr lang="zh-CN" altLang="en-US" sz="3600" b="1">
              <a:latin typeface="Comic Sans MS" panose="030F0702030302020204" pitchFamily="66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ransition spd="slow">
    <p:blinds/>
  </p:transition>
</p:sld>
</file>

<file path=ppt/theme/theme1.xml><?xml version="1.0" encoding="utf-8"?>
<a:theme xmlns:a="http://schemas.openxmlformats.org/drawingml/2006/main" name="U4 模板">
  <a:themeElements>
    <a:clrScheme name="7_流畅 1">
      <a:dk1>
        <a:srgbClr val="000000"/>
      </a:dk1>
      <a:lt1>
        <a:srgbClr val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FFFFFF"/>
      </a:accent3>
      <a:accent4>
        <a:srgbClr val="000000"/>
      </a:accent4>
      <a:accent5>
        <a:srgbClr val="AABBDF"/>
      </a:accent5>
      <a:accent6>
        <a:srgbClr val="008EC4"/>
      </a:accent6>
      <a:hlink>
        <a:srgbClr val="E2D700"/>
      </a:hlink>
      <a:folHlink>
        <a:srgbClr val="85DFD0"/>
      </a:folHlink>
    </a:clrScheme>
    <a:fontScheme name="自定义 5">
      <a:majorFont>
        <a:latin typeface="Times New Roman"/>
        <a:ea typeface="宋体"/>
        <a:cs typeface=""/>
      </a:majorFont>
      <a:minorFont>
        <a:latin typeface="Times New Roman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7_流畅 1">
        <a:dk1>
          <a:srgbClr val="000000"/>
        </a:dk1>
        <a:lt1>
          <a:srgbClr val="FFFFFF"/>
        </a:lt1>
        <a:dk2>
          <a:srgbClr val="04617B"/>
        </a:dk2>
        <a:lt2>
          <a:srgbClr val="DBF5F9"/>
        </a:lt2>
        <a:accent1>
          <a:srgbClr val="0F6FC6"/>
        </a:accent1>
        <a:accent2>
          <a:srgbClr val="009DD9"/>
        </a:accent2>
        <a:accent3>
          <a:srgbClr val="FFFFFF"/>
        </a:accent3>
        <a:accent4>
          <a:srgbClr val="000000"/>
        </a:accent4>
        <a:accent5>
          <a:srgbClr val="AABBDF"/>
        </a:accent5>
        <a:accent6>
          <a:srgbClr val="008EC4"/>
        </a:accent6>
        <a:hlink>
          <a:srgbClr val="E2D700"/>
        </a:hlink>
        <a:folHlink>
          <a:srgbClr val="85DFD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U4 模板</Template>
  <TotalTime>0</TotalTime>
  <Words>2106</Words>
  <Application>Microsoft Office PowerPoint</Application>
  <PresentationFormat>全屏显示(4:3)</PresentationFormat>
  <Paragraphs>383</Paragraphs>
  <Slides>45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15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45</vt:i4>
      </vt:variant>
    </vt:vector>
  </HeadingPairs>
  <TitlesOfParts>
    <vt:vector size="61" baseType="lpstr">
      <vt:lpstr>Arial</vt:lpstr>
      <vt:lpstr>宋体</vt:lpstr>
      <vt:lpstr>Wingdings</vt:lpstr>
      <vt:lpstr>Times New Roman</vt:lpstr>
      <vt:lpstr>Wingdings 2</vt:lpstr>
      <vt:lpstr>Calibri</vt:lpstr>
      <vt:lpstr>Comic Sans MS</vt:lpstr>
      <vt:lpstr>微软雅黑</vt:lpstr>
      <vt:lpstr>Bodoni MT Black</vt:lpstr>
      <vt:lpstr>黑体</vt:lpstr>
      <vt:lpstr>Arial Unicode MS</vt:lpstr>
      <vt:lpstr>Wingdings</vt:lpstr>
      <vt:lpstr>Lucida Sans Unicode</vt:lpstr>
      <vt:lpstr>Courier New</vt:lpstr>
      <vt:lpstr>Segoe Print</vt:lpstr>
      <vt:lpstr>U4 模板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2、现在进行时的谓语结构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We do not usually use the verbs in the box below in the present continuous tense. Instead, we use them in the simple present tense.</vt:lpstr>
      <vt:lpstr> B. Look at the pictures below and complete the conversations with the verbs in brackets.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2、现在进行时的谓语结构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英语周报</dc:creator>
  <cp:lastModifiedBy>Ma Jie</cp:lastModifiedBy>
  <cp:revision>19</cp:revision>
  <dcterms:created xsi:type="dcterms:W3CDTF">2016-12-25T03:14:40Z</dcterms:created>
  <dcterms:modified xsi:type="dcterms:W3CDTF">2019-01-05T03:15:34Z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2052-10.1.0.7468</vt:lpwstr>
  </property>
</Properties>
</file>