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56" r:id="rId2"/>
    <p:sldId id="292" r:id="rId3"/>
    <p:sldId id="294" r:id="rId4"/>
    <p:sldId id="293" r:id="rId5"/>
    <p:sldId id="296" r:id="rId6"/>
    <p:sldId id="295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8">
          <p15:clr>
            <a:srgbClr val="A4A3A4"/>
          </p15:clr>
        </p15:guide>
        <p15:guide id="2" pos="383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99429"/>
    <a:srgbClr val="AEC3B7"/>
    <a:srgbClr val="7E971E"/>
    <a:srgbClr val="B2C8BC"/>
    <a:srgbClr val="B57909"/>
    <a:srgbClr val="3D72C0"/>
    <a:srgbClr val="171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02" y="84"/>
      </p:cViewPr>
      <p:guideLst>
        <p:guide orient="horz" pos="2198"/>
        <p:guide pos="383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2" d="100"/>
        <a:sy n="5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24036-186E-4BEB-8DA3-828002050F2B}" type="datetimeFigureOut">
              <a:rPr lang="zh-CN" altLang="en-US" smtClean="0"/>
              <a:t>2022/2/26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94889-9A31-422B-AC8C-70971692CF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5738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1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739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34373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7097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98556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1246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499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157312" y="118417"/>
            <a:ext cx="11867774" cy="6617572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3399" y="161958"/>
            <a:ext cx="10515600" cy="612337"/>
          </a:xfrm>
        </p:spPr>
        <p:txBody>
          <a:bodyPr>
            <a:normAutofit/>
          </a:bodyPr>
          <a:lstStyle>
            <a:lvl1pPr algn="ctr">
              <a:defRPr sz="2800" b="1">
                <a:solidFill>
                  <a:schemeClr val="tx2"/>
                </a:solidFill>
                <a:effectLst>
                  <a:glow rad="127000">
                    <a:schemeClr val="bg1"/>
                  </a:glo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2022/2/26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033E0-324A-40EE-8AB9-28239639742B}" type="datetimeFigureOut">
              <a:rPr lang="zh-CN" altLang="en-US" smtClean="0"/>
              <a:t>2022/2/26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73BAA-1BD1-4BA1-AE50-818000C696A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0"/>
            <a:r>
              <a:rPr lang="zh-CN" altLang="en-US"/>
              <a:t>第二级</a:t>
            </a:r>
          </a:p>
          <a:p>
            <a:pPr lvl="0"/>
            <a:r>
              <a:rPr lang="zh-CN" altLang="en-US"/>
              <a:t>第三级</a:t>
            </a:r>
          </a:p>
          <a:p>
            <a:pPr lvl="0"/>
            <a:r>
              <a:rPr lang="zh-CN" altLang="en-US"/>
              <a:t>第四级</a:t>
            </a:r>
          </a:p>
          <a:p>
            <a:pPr lvl="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2018/8/8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‹#›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15"/>
          <p:cNvSpPr txBox="1"/>
          <p:nvPr/>
        </p:nvSpPr>
        <p:spPr>
          <a:xfrm>
            <a:off x="1376132" y="2614139"/>
            <a:ext cx="9439898" cy="1043940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6000" b="1" dirty="0" smtClean="0">
                <a:ln w="12700">
                  <a:noFill/>
                  <a:prstDash val="solid"/>
                </a:ln>
                <a:solidFill>
                  <a:schemeClr val="tx2"/>
                </a:solidFill>
                <a:latin typeface="+mj-ea"/>
              </a:rPr>
              <a:t>二次根式与拓展</a:t>
            </a:r>
            <a:endParaRPr lang="zh-CN" altLang="en-US" sz="6000" b="1" dirty="0">
              <a:ln w="12700">
                <a:noFill/>
                <a:prstDash val="solid"/>
              </a:ln>
              <a:solidFill>
                <a:schemeClr val="tx2"/>
              </a:solidFill>
              <a:latin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000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000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59667" y="16837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拓展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693419" y="1091709"/>
            <a:ext cx="922949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阅读材料：把形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ax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bx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的二次三项式（或其一部分）配成完全平方式的方法叫配方法．配方法的基本形式是完全平方公式的逆写，即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±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＝（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±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．请根据阅读材料解决下列问题：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）填空：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4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+4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zh-CN" altLang="zh-CN" sz="2400" u="sng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　</a:t>
            </a:r>
            <a:r>
              <a:rPr lang="en-US" altLang="zh-CN" sz="2400" u="sng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zh-CN" sz="2400" u="sng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　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+2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6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+10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，求</a:t>
            </a:r>
            <a:r>
              <a:rPr lang="en-US" altLang="zh-CN" sz="2400" i="1" kern="100" dirty="0" err="1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dirty="0" err="1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 err="1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的值．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）若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分别是△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的三边，且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+4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6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+4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0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，试判断△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ABC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的形状，并说明理由．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50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9667" y="16837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拓展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521970" y="1091709"/>
            <a:ext cx="10210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355" indent="-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因式分解是把多项式变形为几个整式乘积的形式的过程．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）设有多项式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+2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分解后有一个因式是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+4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，求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的值．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）若有甲、乙两个等容积的长方体容器，甲容器长为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，宽为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．体积为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ax</a:t>
            </a:r>
            <a:r>
              <a:rPr lang="en-US" altLang="zh-CN" sz="2400" kern="100" baseline="300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bx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6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，（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为整数），乙容器的底面是正方形．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①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求出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的值；</a:t>
            </a: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173355"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②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分别求出甲、乙两容器的高．（用含</a:t>
            </a:r>
            <a:r>
              <a:rPr lang="en-US" altLang="zh-CN" sz="2400" i="1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400" kern="100" dirty="0"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的代数式表示）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178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259667" y="16837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拓展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140" y="1091709"/>
            <a:ext cx="10395100" cy="5663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97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259667" y="16837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拓展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540" y="1091709"/>
            <a:ext cx="11217911" cy="5480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40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259667" y="16837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拓展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667" y="1091709"/>
            <a:ext cx="11457874" cy="4305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25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2339">
      <a:dk1>
        <a:srgbClr val="000000"/>
      </a:dk1>
      <a:lt1>
        <a:srgbClr val="FFFFFF"/>
      </a:lt1>
      <a:dk2>
        <a:srgbClr val="799429"/>
      </a:dk2>
      <a:lt2>
        <a:srgbClr val="B57909"/>
      </a:lt2>
      <a:accent1>
        <a:srgbClr val="B57909"/>
      </a:accent1>
      <a:accent2>
        <a:srgbClr val="799429"/>
      </a:accent2>
      <a:accent3>
        <a:srgbClr val="B57909"/>
      </a:accent3>
      <a:accent4>
        <a:srgbClr val="799429"/>
      </a:accent4>
      <a:accent5>
        <a:srgbClr val="B57909"/>
      </a:accent5>
      <a:accent6>
        <a:srgbClr val="799429"/>
      </a:accent6>
      <a:hlink>
        <a:srgbClr val="0070C0"/>
      </a:hlink>
      <a:folHlink>
        <a:srgbClr val="0089D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198</Words>
  <Application>Microsoft Office PowerPoint</Application>
  <PresentationFormat>宽屏</PresentationFormat>
  <Paragraphs>21</Paragraphs>
  <Slides>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宋体</vt:lpstr>
      <vt:lpstr>微软雅黑</vt:lpstr>
      <vt:lpstr>新宋体</vt:lpstr>
      <vt:lpstr>Arial</vt:lpstr>
      <vt:lpstr>Arial Black</vt:lpstr>
      <vt:lpstr>Calibri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绿色小清新简约年终工作汇报PPT模板</dc:title>
  <dc:subject> </dc:subject>
  <dc:creator>极简办公</dc:creator>
  <cp:keywords>www.jjppt.com</cp:keywords>
  <dc:description>www.jjppt.com</dc:description>
  <cp:lastModifiedBy>admin</cp:lastModifiedBy>
  <cp:revision>18</cp:revision>
  <dcterms:created xsi:type="dcterms:W3CDTF">2015-05-05T08:02:00Z</dcterms:created>
  <dcterms:modified xsi:type="dcterms:W3CDTF">2022-02-25T23:28:31Z</dcterms:modified>
  <cp:category> </cp:category>
  <cp:contentStatus> </cp:contentStatus>
  <cp:version>1</cp:version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