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61" r:id="rId3"/>
    <p:sldId id="262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FB03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13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2021/4/21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55014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2021/4/21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84966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2021/4/21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821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2021/4/21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79347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2021/4/21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68567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2021/4/21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02250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2021/4/21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54986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2021/4/21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0065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2021/4/21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51175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2021/4/21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36906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A50EF-6C2C-4FCF-9AD0-0A652303F197}" type="datetimeFigureOut">
              <a:rPr lang="zh-CN" altLang="en-US" smtClean="0"/>
              <a:t>2021/4/21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61937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AA50EF-6C2C-4FCF-9AD0-0A652303F197}" type="datetimeFigureOut">
              <a:rPr lang="zh-CN" altLang="en-US" smtClean="0"/>
              <a:t>2021/4/21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39AD8C-4B43-4F5B-B4C8-A76084FF69E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216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D87C10D-0FCC-477F-9ED5-258E61E9E3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920" y="139063"/>
            <a:ext cx="9022080" cy="4300857"/>
          </a:xfrm>
        </p:spPr>
        <p:txBody>
          <a:bodyPr>
            <a:no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zh-CN" sz="3600" b="1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It's difficult to imagine the United States ________ (win) the long-term strategic _____________ (compete) with China if we cannot lead _____  renewable energy </a:t>
            </a:r>
            <a:r>
              <a:rPr lang="en-US" altLang="zh-CN" sz="3600" b="1" dirty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revolution. Right now, we're falling _______.  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31DEF637-B92B-4A2A-9D13-889369A28667}"/>
              </a:ext>
            </a:extLst>
          </p:cNvPr>
          <p:cNvSpPr txBox="1"/>
          <p:nvPr/>
        </p:nvSpPr>
        <p:spPr>
          <a:xfrm>
            <a:off x="535910" y="1290378"/>
            <a:ext cx="290932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-apple-system-font"/>
              </a:rPr>
              <a:t>competition</a:t>
            </a:r>
            <a:endParaRPr lang="zh-CN" altLang="en-US" sz="3600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950A0B85-6599-4FCA-8874-1A91415B8A05}"/>
              </a:ext>
            </a:extLst>
          </p:cNvPr>
          <p:cNvSpPr txBox="1"/>
          <p:nvPr/>
        </p:nvSpPr>
        <p:spPr>
          <a:xfrm>
            <a:off x="121920" y="644047"/>
            <a:ext cx="186865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-apple-system-font"/>
              </a:rPr>
              <a:t>winning</a:t>
            </a:r>
            <a:endParaRPr lang="zh-CN" altLang="en-US" sz="3600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12B1EA24-AB3C-45E2-9276-B939517D1674}"/>
              </a:ext>
            </a:extLst>
          </p:cNvPr>
          <p:cNvSpPr txBox="1"/>
          <p:nvPr/>
        </p:nvSpPr>
        <p:spPr>
          <a:xfrm>
            <a:off x="332028" y="1895652"/>
            <a:ext cx="130619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-apple-system-font"/>
              </a:rPr>
              <a:t>the</a:t>
            </a:r>
            <a:endParaRPr lang="zh-CN" altLang="en-US" sz="3600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7C819240-A55A-4013-AF48-C4DB249E48C0}"/>
              </a:ext>
            </a:extLst>
          </p:cNvPr>
          <p:cNvSpPr txBox="1"/>
          <p:nvPr/>
        </p:nvSpPr>
        <p:spPr>
          <a:xfrm>
            <a:off x="192404" y="4076679"/>
            <a:ext cx="8829676" cy="10095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defTabSz="914400">
              <a:lnSpc>
                <a:spcPct val="110000"/>
              </a:lnSpc>
              <a:spcBef>
                <a:spcPts val="1000"/>
              </a:spcBef>
              <a:defRPr/>
            </a:pPr>
            <a:r>
              <a:rPr lang="zh-CN" altLang="en-US" sz="2800" b="1" dirty="0">
                <a:solidFill>
                  <a:srgbClr val="3333FF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在这场与中国的长期战略竞赛中，如果美国不能引领可再生能源革命，就不可能获胜。现在，我们已经落后了。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2B7948A0-0AF2-4704-8E29-174F829B322C}"/>
              </a:ext>
            </a:extLst>
          </p:cNvPr>
          <p:cNvSpPr txBox="1"/>
          <p:nvPr/>
        </p:nvSpPr>
        <p:spPr>
          <a:xfrm>
            <a:off x="2792137" y="1973585"/>
            <a:ext cx="130619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-apple-system-font"/>
              </a:rPr>
              <a:t>the</a:t>
            </a:r>
            <a:endParaRPr lang="zh-CN" altLang="en-US" sz="3600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6E7AEED6-DDC4-4540-8136-7306F4D14FA3}"/>
              </a:ext>
            </a:extLst>
          </p:cNvPr>
          <p:cNvSpPr txBox="1"/>
          <p:nvPr/>
        </p:nvSpPr>
        <p:spPr>
          <a:xfrm>
            <a:off x="6947577" y="2541983"/>
            <a:ext cx="157666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-apple-system-font"/>
              </a:rPr>
              <a:t>behind</a:t>
            </a:r>
            <a:endParaRPr lang="zh-CN" altLang="en-US" sz="3600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474770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6" grpId="0"/>
      <p:bldP spid="11" grpId="0"/>
      <p:bldP spid="7" grpId="0"/>
      <p:bldP spid="8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D87C10D-0FCC-477F-9ED5-258E61E9E3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920" y="139063"/>
            <a:ext cx="9022080" cy="4300857"/>
          </a:xfrm>
        </p:spPr>
        <p:txBody>
          <a:bodyPr>
            <a:no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zh-CN" sz="3600" b="1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China is the _________ (large) producer and exporter of solar panels, wind turbines, _________ (battery, and electric vehicles. It ________ (hold) nearly a third of the world's renewable energy patents. 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31DEF637-B92B-4A2A-9D13-889369A28667}"/>
              </a:ext>
            </a:extLst>
          </p:cNvPr>
          <p:cNvSpPr txBox="1"/>
          <p:nvPr/>
        </p:nvSpPr>
        <p:spPr>
          <a:xfrm>
            <a:off x="309245" y="1963924"/>
            <a:ext cx="205834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-apple-system-font"/>
              </a:rPr>
              <a:t>holds</a:t>
            </a:r>
            <a:endParaRPr lang="zh-CN" altLang="en-US" sz="3600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950A0B85-6599-4FCA-8874-1A91415B8A05}"/>
              </a:ext>
            </a:extLst>
          </p:cNvPr>
          <p:cNvSpPr txBox="1"/>
          <p:nvPr/>
        </p:nvSpPr>
        <p:spPr>
          <a:xfrm>
            <a:off x="2574612" y="139063"/>
            <a:ext cx="185514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-apple-system-font"/>
              </a:rPr>
              <a:t>largest</a:t>
            </a:r>
            <a:endParaRPr lang="zh-CN" altLang="en-US" sz="3600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12B1EA24-AB3C-45E2-9276-B939517D1674}"/>
              </a:ext>
            </a:extLst>
          </p:cNvPr>
          <p:cNvSpPr txBox="1"/>
          <p:nvPr/>
        </p:nvSpPr>
        <p:spPr>
          <a:xfrm>
            <a:off x="309245" y="1332833"/>
            <a:ext cx="195643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-apple-system-font"/>
              </a:rPr>
              <a:t>batteries</a:t>
            </a:r>
            <a:endParaRPr lang="zh-CN" altLang="en-US" sz="3600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7C819240-A55A-4013-AF48-C4DB249E48C0}"/>
              </a:ext>
            </a:extLst>
          </p:cNvPr>
          <p:cNvSpPr txBox="1"/>
          <p:nvPr/>
        </p:nvSpPr>
        <p:spPr>
          <a:xfrm>
            <a:off x="121920" y="4154795"/>
            <a:ext cx="8829676" cy="16821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defTabSz="914400">
              <a:lnSpc>
                <a:spcPct val="110000"/>
              </a:lnSpc>
              <a:spcBef>
                <a:spcPts val="1000"/>
              </a:spcBef>
              <a:defRPr/>
            </a:pPr>
            <a:r>
              <a:rPr lang="zh-CN" altLang="en-US" sz="3200" b="1" dirty="0">
                <a:solidFill>
                  <a:srgbClr val="3333FF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中国是太阳能电池板、风力涡轮机、电池和电动汽车的最大生产国和出口国。它拥有全球近三分之一的可再生能源专利。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3333FF"/>
              </a:solidFill>
              <a:effectLst/>
              <a:uLnTx/>
              <a:uFillTx/>
              <a:latin typeface="Arial Black" panose="020B0A04020102020204" pitchFamily="34" charset="0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95610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6" grpId="0"/>
      <p:bldP spid="11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D87C10D-0FCC-477F-9ED5-258E61E9E3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920" y="139063"/>
            <a:ext cx="9022080" cy="4300857"/>
          </a:xfrm>
        </p:spPr>
        <p:txBody>
          <a:bodyPr>
            <a:no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zh-CN" sz="3600" b="1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If we don't catch up, America ________ (miss) the chance ____________ (shape) the world's climate future in a way ________ reflects our interests and values, and we'll lose out on ____________ (count) jobs for the American people.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31DEF637-B92B-4A2A-9D13-889369A28667}"/>
              </a:ext>
            </a:extLst>
          </p:cNvPr>
          <p:cNvSpPr txBox="1"/>
          <p:nvPr/>
        </p:nvSpPr>
        <p:spPr>
          <a:xfrm>
            <a:off x="4905697" y="1323844"/>
            <a:ext cx="113347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-apple-system-font"/>
              </a:rPr>
              <a:t>that</a:t>
            </a:r>
            <a:endParaRPr lang="zh-CN" altLang="en-US" sz="3600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950A0B85-6599-4FCA-8874-1A91415B8A05}"/>
              </a:ext>
            </a:extLst>
          </p:cNvPr>
          <p:cNvSpPr txBox="1"/>
          <p:nvPr/>
        </p:nvSpPr>
        <p:spPr>
          <a:xfrm>
            <a:off x="6039172" y="139063"/>
            <a:ext cx="21904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-apple-system-font"/>
              </a:rPr>
              <a:t>will miss</a:t>
            </a:r>
            <a:endParaRPr lang="zh-CN" altLang="en-US" sz="3600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12B1EA24-AB3C-45E2-9276-B939517D1674}"/>
              </a:ext>
            </a:extLst>
          </p:cNvPr>
          <p:cNvSpPr txBox="1"/>
          <p:nvPr/>
        </p:nvSpPr>
        <p:spPr>
          <a:xfrm>
            <a:off x="2539683" y="601313"/>
            <a:ext cx="195643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-apple-system-font"/>
              </a:rPr>
              <a:t>to shape</a:t>
            </a:r>
            <a:endParaRPr lang="zh-CN" altLang="en-US" sz="3600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7C819240-A55A-4013-AF48-C4DB249E48C0}"/>
              </a:ext>
            </a:extLst>
          </p:cNvPr>
          <p:cNvSpPr txBox="1"/>
          <p:nvPr/>
        </p:nvSpPr>
        <p:spPr>
          <a:xfrm>
            <a:off x="121920" y="4154795"/>
            <a:ext cx="8829676" cy="16821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defTabSz="914400">
              <a:lnSpc>
                <a:spcPct val="110000"/>
              </a:lnSpc>
              <a:spcBef>
                <a:spcPts val="1000"/>
              </a:spcBef>
              <a:defRPr/>
            </a:pPr>
            <a:r>
              <a:rPr lang="zh-CN" altLang="en-US" sz="3200" b="1" dirty="0">
                <a:solidFill>
                  <a:srgbClr val="3333FF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如果我们不迎头赶上，就会错失以符合美国利益和价值观的方式重塑世界气候未来的机会，同时我们也会错失许多工作机会。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3333FF"/>
              </a:solidFill>
              <a:effectLst/>
              <a:uLnTx/>
              <a:uFillTx/>
              <a:latin typeface="Arial Black" panose="020B0A04020102020204" pitchFamily="34" charset="0"/>
              <a:ea typeface="等线" panose="02010600030101010101" pitchFamily="2" charset="-122"/>
              <a:cs typeface="+mn-cs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E22F2BDF-5220-4F90-8567-141B2E837D4D}"/>
              </a:ext>
            </a:extLst>
          </p:cNvPr>
          <p:cNvSpPr txBox="1"/>
          <p:nvPr/>
        </p:nvSpPr>
        <p:spPr>
          <a:xfrm>
            <a:off x="384497" y="2532884"/>
            <a:ext cx="215518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highlight>
                  <a:srgbClr val="FFFF00"/>
                </a:highlight>
                <a:latin typeface="-apple-system-font"/>
              </a:rPr>
              <a:t>countless</a:t>
            </a:r>
            <a:endParaRPr lang="zh-CN" altLang="en-US" sz="3600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789915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6" grpId="0"/>
      <p:bldP spid="11" grpId="0"/>
      <p:bldP spid="7" grpId="0"/>
      <p:bldP spid="8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353</TotalTime>
  <Words>224</Words>
  <Application>Microsoft Office PowerPoint</Application>
  <PresentationFormat>全屏显示(4:3)</PresentationFormat>
  <Paragraphs>18</Paragraphs>
  <Slides>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9" baseType="lpstr">
      <vt:lpstr>-apple-system-font</vt:lpstr>
      <vt:lpstr>Arial</vt:lpstr>
      <vt:lpstr>Arial Black</vt:lpstr>
      <vt:lpstr>Calibri</vt:lpstr>
      <vt:lpstr>Calibri Light</vt:lpstr>
      <vt:lpstr>Office 主题​​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313136018@qq.com</dc:creator>
  <cp:lastModifiedBy>Lenovo</cp:lastModifiedBy>
  <cp:revision>43</cp:revision>
  <dcterms:created xsi:type="dcterms:W3CDTF">2020-09-15T07:29:56Z</dcterms:created>
  <dcterms:modified xsi:type="dcterms:W3CDTF">2021-04-21T02:50:53Z</dcterms:modified>
</cp:coreProperties>
</file>