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handoutMasterIdLst>
    <p:handoutMasterId r:id="rId16"/>
  </p:handoutMasterIdLst>
  <p:sldIdLst>
    <p:sldId id="258" r:id="rId3"/>
    <p:sldId id="259" r:id="rId4"/>
    <p:sldId id="257" r:id="rId5"/>
    <p:sldId id="260" r:id="rId6"/>
    <p:sldId id="264" r:id="rId7"/>
    <p:sldId id="265" r:id="rId9"/>
    <p:sldId id="266" r:id="rId10"/>
    <p:sldId id="263" r:id="rId11"/>
    <p:sldId id="262" r:id="rId12"/>
    <p:sldId id="268" r:id="rId13"/>
    <p:sldId id="267" r:id="rId14"/>
    <p:sldId id="261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/>
          </a:ln>
        </p:spPr>
      </p:sp>
      <p:sp>
        <p:nvSpPr>
          <p:cNvPr id="12291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/>
          </a:ln>
        </p:spPr>
      </p:sp>
      <p:sp>
        <p:nvSpPr>
          <p:cNvPr id="15363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比喻</a:t>
            </a:r>
            <a:endParaRPr lang="zh-CN" altLang="en-US" dirty="0"/>
          </a:p>
          <a:p>
            <a:pPr lvl="0" eaLnBrk="1" hangingPunct="1"/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嫦娥。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想象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，巧妙地运用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神话传说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构成一种超现实的艺术境界。</a:t>
            </a: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eaLnBrk="1" hangingPunct="1"/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白发已多，却功业无成，这一句有力地展示了英雄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怀才不遇的内心矛盾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/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/>
          </a:ln>
        </p:spPr>
      </p:sp>
      <p:sp>
        <p:nvSpPr>
          <p:cNvPr id="20483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“桂婆娑”，实际是指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带给人民黑暗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的婆娑桂影，它不仅包括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南宋朝廷内外的投降势力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，也包括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金人的势力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。进一步说，这首词还可以理解为一种更广泛的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象征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意义，即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扫荡黑暗，把光明带给人间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。这一巨大意义，是词人利用神话材料，以想象和逻辑推断所塑造的形象来实现的。</a:t>
            </a: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FF0000"/>
                </a:solidFill>
                <a:sym typeface="+mn-ea"/>
              </a:rPr>
              <a:t>把酒问姮娥：被白发，欺人奈何？</a:t>
            </a:r>
            <a:endParaRPr lang="zh-CN" altLang="en-US">
              <a:solidFill>
                <a:srgbClr val="FF0000"/>
              </a:solidFill>
              <a:sym typeface="+mn-ea"/>
            </a:endParaRPr>
          </a:p>
          <a:p>
            <a:r>
              <a:rPr lang="zh-CN" altLang="en-US">
                <a:solidFill>
                  <a:srgbClr val="FF0000"/>
                </a:solidFill>
                <a:sym typeface="+mn-ea"/>
              </a:rPr>
              <a:t>斫去桂婆娑，人道是，清光更多。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嫦娥、婵娟、玉轮、玉盘、玉兔、蟾宫、桂宫、桂魄、广寒、清虚。</a:t>
            </a:r>
            <a:endParaRPr lang="zh-CN" altLang="en-US">
              <a:solidFill>
                <a:srgbClr val="0000FF"/>
              </a:solidFill>
              <a:latin typeface="宋体" panose="02010600030101010101" pitchFamily="2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35"/>
          <p:cNvSpPr/>
          <p:nvPr/>
        </p:nvSpPr>
        <p:spPr>
          <a:xfrm>
            <a:off x="88900" y="4159251"/>
            <a:ext cx="12014200" cy="1439333"/>
          </a:xfrm>
          <a:prstGeom prst="rect">
            <a:avLst/>
          </a:prstGeom>
          <a:noFill/>
          <a:ln w="12700">
            <a:noFill/>
          </a:ln>
        </p:spPr>
        <p:txBody>
          <a:bodyPr lIns="108850" tIns="54425" rIns="108850" bIns="54425" anchor="ctr"/>
          <a:p>
            <a:pPr algn="ctr" defTabSz="685800"/>
            <a:endParaRPr lang="zh-CN" altLang="en-US" sz="1865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147" name="文本框 4130"/>
          <p:cNvSpPr txBox="1"/>
          <p:nvPr/>
        </p:nvSpPr>
        <p:spPr>
          <a:xfrm>
            <a:off x="968163" y="5495290"/>
            <a:ext cx="10255251" cy="78486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>
            <a:spAutoFit/>
          </a:bodyPr>
          <a:p>
            <a:pPr algn="ctr" defTabSz="685800">
              <a:spcBef>
                <a:spcPct val="50000"/>
              </a:spcBef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太常引</a:t>
            </a:r>
            <a:r>
              <a:rPr lang="en-US" altLang="zh-CN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建康中秋夜为吕叔潜赋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149" name="图片 1"/>
          <p:cNvPicPr>
            <a:picLocks noChangeAspect="1"/>
          </p:cNvPicPr>
          <p:nvPr/>
        </p:nvPicPr>
        <p:blipFill>
          <a:blip r:embed="rId1"/>
          <a:srcRect r="15042"/>
          <a:stretch>
            <a:fillRect/>
          </a:stretch>
        </p:blipFill>
        <p:spPr>
          <a:xfrm>
            <a:off x="615315" y="408305"/>
            <a:ext cx="10961370" cy="49396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矩形 4"/>
          <p:cNvSpPr/>
          <p:nvPr/>
        </p:nvSpPr>
        <p:spPr>
          <a:xfrm>
            <a:off x="406400" y="1054100"/>
            <a:ext cx="8282517" cy="577596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>
            <a:spAutoFit/>
          </a:bodyPr>
          <a:p>
            <a:pPr indent="539750" defTabSz="685800">
              <a:lnSpc>
                <a:spcPct val="120000"/>
              </a:lnSpc>
            </a:pPr>
            <a:r>
              <a:rPr lang="en-US" altLang="zh-CN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辛弃疾</a:t>
            </a:r>
            <a:r>
              <a:rPr lang="en-US" altLang="zh-CN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字</a:t>
            </a:r>
            <a:r>
              <a:rPr lang="zh-CN" altLang="en-US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幼安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，号</a:t>
            </a:r>
            <a:r>
              <a:rPr lang="zh-CN" altLang="en-US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稼轩</a:t>
            </a:r>
            <a:r>
              <a:rPr lang="zh-CN" altLang="en-US" sz="3065" b="1" baseline="30000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。南宋</a:t>
            </a:r>
            <a:r>
              <a:rPr lang="zh-CN" altLang="en-US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豪放派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词人、将领，与苏轼合称“</a:t>
            </a:r>
            <a:r>
              <a:rPr lang="zh-CN" altLang="en-US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苏辛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”，与李清照并称“</a:t>
            </a:r>
            <a:r>
              <a:rPr lang="zh-CN" altLang="en-US" sz="30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济南二安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  <a:endParaRPr lang="en-US" altLang="zh-CN" sz="30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539750" defTabSz="685800">
              <a:lnSpc>
                <a:spcPct val="120000"/>
              </a:lnSpc>
            </a:pP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辛弃疾曾任江西安抚使、福建安抚使等职，虽命运多舛、备受排挤、壮志难酬。但他恢复中原的爱国信念始终没有动摇，把满腔激情和对国家兴亡、民族命运的关切、忧虑，寄寓于词作之中</a:t>
            </a:r>
            <a:r>
              <a:rPr lang="zh-CN" altLang="en-US" sz="3065" b="1" baseline="30000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。其词艺术风格多样，以豪放为主。现存词六百多首，有词集</a:t>
            </a:r>
            <a:r>
              <a:rPr lang="en-US" altLang="zh-CN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稼轩长短句</a:t>
            </a:r>
            <a:r>
              <a:rPr lang="en-US" altLang="zh-CN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065" b="1" dirty="0">
                <a:latin typeface="楷体" panose="02010609060101010101" pitchFamily="49" charset="-122"/>
                <a:ea typeface="楷体" panose="02010609060101010101" pitchFamily="49" charset="-122"/>
              </a:rPr>
              <a:t>等传世。</a:t>
            </a:r>
            <a:endParaRPr lang="zh-CN" altLang="en-US" sz="30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" name="Picture 2" descr="https://gss0.bdstatic.com/94o3dSag_xI4khGkpoWK1HF6hhy/baike/c0%3Dbaike80%2C5%2C5%2C80%2C26/sign=38610d07513d26973ade000f3492d99e/bd315c6034a85edf153cceee49540923dc54754e.jpg"/>
          <p:cNvPicPr>
            <a:picLocks noChangeAspect="1" noChangeArrowheads="1"/>
          </p:cNvPicPr>
          <p:nvPr/>
        </p:nvPicPr>
        <p:blipFill>
          <a:blip r:embed="rId1" cstate="print"/>
          <a:srcRect b="10419"/>
          <a:stretch>
            <a:fillRect/>
          </a:stretch>
        </p:blipFill>
        <p:spPr bwMode="auto">
          <a:xfrm>
            <a:off x="8761089" y="1701603"/>
            <a:ext cx="2880321" cy="35270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9220" name="组合 9"/>
          <p:cNvGrpSpPr/>
          <p:nvPr/>
        </p:nvGrpSpPr>
        <p:grpSpPr>
          <a:xfrm>
            <a:off x="262467" y="188384"/>
            <a:ext cx="3316817" cy="889304"/>
            <a:chOff x="174" y="137"/>
            <a:chExt cx="5225" cy="1396"/>
          </a:xfrm>
        </p:grpSpPr>
        <p:sp>
          <p:nvSpPr>
            <p:cNvPr id="9221" name="椭圆 45"/>
            <p:cNvSpPr/>
            <p:nvPr/>
          </p:nvSpPr>
          <p:spPr>
            <a:xfrm>
              <a:off x="174" y="137"/>
              <a:ext cx="992" cy="1042"/>
            </a:xfrm>
            <a:custGeom>
              <a:avLst/>
              <a:gdLst/>
              <a:ahLst/>
              <a:cxnLst>
                <a:cxn ang="0">
                  <a:pos x="767" y="351"/>
                </a:cxn>
                <a:cxn ang="0">
                  <a:pos x="959" y="351"/>
                </a:cxn>
                <a:cxn ang="0">
                  <a:pos x="982" y="379"/>
                </a:cxn>
                <a:cxn ang="0">
                  <a:pos x="959" y="402"/>
                </a:cxn>
                <a:cxn ang="0">
                  <a:pos x="767" y="402"/>
                </a:cxn>
                <a:cxn ang="0">
                  <a:pos x="744" y="379"/>
                </a:cxn>
                <a:cxn ang="0">
                  <a:pos x="767" y="351"/>
                </a:cxn>
                <a:cxn ang="0">
                  <a:pos x="740" y="287"/>
                </a:cxn>
                <a:cxn ang="0">
                  <a:pos x="952" y="287"/>
                </a:cxn>
                <a:cxn ang="0">
                  <a:pos x="968" y="305"/>
                </a:cxn>
                <a:cxn ang="0">
                  <a:pos x="952" y="328"/>
                </a:cxn>
                <a:cxn ang="0">
                  <a:pos x="740" y="328"/>
                </a:cxn>
                <a:cxn ang="0">
                  <a:pos x="724" y="305"/>
                </a:cxn>
                <a:cxn ang="0">
                  <a:pos x="740" y="287"/>
                </a:cxn>
                <a:cxn ang="0">
                  <a:pos x="744" y="213"/>
                </a:cxn>
                <a:cxn ang="0">
                  <a:pos x="844" y="213"/>
                </a:cxn>
                <a:cxn ang="0">
                  <a:pos x="863" y="236"/>
                </a:cxn>
                <a:cxn ang="0">
                  <a:pos x="844" y="259"/>
                </a:cxn>
                <a:cxn ang="0">
                  <a:pos x="744" y="259"/>
                </a:cxn>
                <a:cxn ang="0">
                  <a:pos x="724" y="236"/>
                </a:cxn>
                <a:cxn ang="0">
                  <a:pos x="744" y="213"/>
                </a:cxn>
                <a:cxn ang="0">
                  <a:pos x="340" y="0"/>
                </a:cxn>
                <a:cxn ang="0">
                  <a:pos x="464" y="150"/>
                </a:cxn>
                <a:cxn ang="0">
                  <a:pos x="383" y="286"/>
                </a:cxn>
                <a:cxn ang="0">
                  <a:pos x="468" y="380"/>
                </a:cxn>
                <a:cxn ang="0">
                  <a:pos x="588" y="389"/>
                </a:cxn>
                <a:cxn ang="0">
                  <a:pos x="596" y="389"/>
                </a:cxn>
                <a:cxn ang="0">
                  <a:pos x="627" y="445"/>
                </a:cxn>
                <a:cxn ang="0">
                  <a:pos x="620" y="478"/>
                </a:cxn>
                <a:cxn ang="0">
                  <a:pos x="720" y="478"/>
                </a:cxn>
                <a:cxn ang="0">
                  <a:pos x="705" y="455"/>
                </a:cxn>
                <a:cxn ang="0">
                  <a:pos x="728" y="427"/>
                </a:cxn>
                <a:cxn ang="0">
                  <a:pos x="918" y="427"/>
                </a:cxn>
                <a:cxn ang="0">
                  <a:pos x="941" y="455"/>
                </a:cxn>
                <a:cxn ang="0">
                  <a:pos x="926" y="478"/>
                </a:cxn>
                <a:cxn ang="0">
                  <a:pos x="968" y="478"/>
                </a:cxn>
                <a:cxn ang="0">
                  <a:pos x="992" y="506"/>
                </a:cxn>
                <a:cxn ang="0">
                  <a:pos x="968" y="535"/>
                </a:cxn>
                <a:cxn ang="0">
                  <a:pos x="895" y="535"/>
                </a:cxn>
                <a:cxn ang="0">
                  <a:pos x="895" y="1009"/>
                </a:cxn>
                <a:cxn ang="0">
                  <a:pos x="871" y="1032"/>
                </a:cxn>
                <a:cxn ang="0">
                  <a:pos x="612" y="1032"/>
                </a:cxn>
                <a:cxn ang="0">
                  <a:pos x="588" y="1009"/>
                </a:cxn>
                <a:cxn ang="0">
                  <a:pos x="588" y="535"/>
                </a:cxn>
                <a:cxn ang="0">
                  <a:pos x="426" y="535"/>
                </a:cxn>
                <a:cxn ang="0">
                  <a:pos x="403" y="506"/>
                </a:cxn>
                <a:cxn ang="0">
                  <a:pos x="406" y="488"/>
                </a:cxn>
                <a:cxn ang="0">
                  <a:pos x="337" y="417"/>
                </a:cxn>
                <a:cxn ang="0">
                  <a:pos x="329" y="413"/>
                </a:cxn>
                <a:cxn ang="0">
                  <a:pos x="325" y="417"/>
                </a:cxn>
                <a:cxn ang="0">
                  <a:pos x="267" y="600"/>
                </a:cxn>
                <a:cxn ang="0">
                  <a:pos x="271" y="619"/>
                </a:cxn>
                <a:cxn ang="0">
                  <a:pos x="286" y="628"/>
                </a:cxn>
                <a:cxn ang="0">
                  <a:pos x="391" y="628"/>
                </a:cxn>
                <a:cxn ang="0">
                  <a:pos x="457" y="699"/>
                </a:cxn>
                <a:cxn ang="0">
                  <a:pos x="492" y="971"/>
                </a:cxn>
                <a:cxn ang="0">
                  <a:pos x="480" y="1018"/>
                </a:cxn>
                <a:cxn ang="0">
                  <a:pos x="445" y="1042"/>
                </a:cxn>
                <a:cxn ang="0">
                  <a:pos x="395" y="990"/>
                </a:cxn>
                <a:cxn ang="0">
                  <a:pos x="364" y="783"/>
                </a:cxn>
                <a:cxn ang="0">
                  <a:pos x="340" y="765"/>
                </a:cxn>
                <a:cxn ang="0">
                  <a:pos x="275" y="765"/>
                </a:cxn>
                <a:cxn ang="0">
                  <a:pos x="275" y="1009"/>
                </a:cxn>
                <a:cxn ang="0">
                  <a:pos x="251" y="1032"/>
                </a:cxn>
                <a:cxn ang="0">
                  <a:pos x="58" y="1032"/>
                </a:cxn>
                <a:cxn ang="0">
                  <a:pos x="34" y="1009"/>
                </a:cxn>
                <a:cxn ang="0">
                  <a:pos x="34" y="755"/>
                </a:cxn>
                <a:cxn ang="0">
                  <a:pos x="0" y="431"/>
                </a:cxn>
                <a:cxn ang="0">
                  <a:pos x="19" y="398"/>
                </a:cxn>
                <a:cxn ang="0">
                  <a:pos x="46" y="422"/>
                </a:cxn>
                <a:cxn ang="0">
                  <a:pos x="77" y="713"/>
                </a:cxn>
                <a:cxn ang="0">
                  <a:pos x="116" y="713"/>
                </a:cxn>
                <a:cxn ang="0">
                  <a:pos x="108" y="685"/>
                </a:cxn>
                <a:cxn ang="0">
                  <a:pos x="112" y="657"/>
                </a:cxn>
                <a:cxn ang="0">
                  <a:pos x="209" y="333"/>
                </a:cxn>
                <a:cxn ang="0">
                  <a:pos x="263" y="262"/>
                </a:cxn>
                <a:cxn ang="0">
                  <a:pos x="220" y="150"/>
                </a:cxn>
                <a:cxn ang="0">
                  <a:pos x="340" y="0"/>
                </a:cxn>
              </a:cxnLst>
              <a:pathLst>
                <a:path w="330200" h="287338">
                  <a:moveTo>
                    <a:pt x="255458" y="96838"/>
                  </a:moveTo>
                  <a:lnTo>
                    <a:pt x="319218" y="96838"/>
                  </a:lnTo>
                  <a:cubicBezTo>
                    <a:pt x="323122" y="96838"/>
                    <a:pt x="327025" y="100735"/>
                    <a:pt x="327025" y="104632"/>
                  </a:cubicBezTo>
                  <a:cubicBezTo>
                    <a:pt x="327025" y="108528"/>
                    <a:pt x="323122" y="111126"/>
                    <a:pt x="319218" y="111126"/>
                  </a:cubicBezTo>
                  <a:cubicBezTo>
                    <a:pt x="319218" y="111126"/>
                    <a:pt x="319218" y="111126"/>
                    <a:pt x="255458" y="111126"/>
                  </a:cubicBezTo>
                  <a:cubicBezTo>
                    <a:pt x="251554" y="111126"/>
                    <a:pt x="247650" y="108528"/>
                    <a:pt x="247650" y="104632"/>
                  </a:cubicBezTo>
                  <a:cubicBezTo>
                    <a:pt x="247650" y="100735"/>
                    <a:pt x="251554" y="96838"/>
                    <a:pt x="255458" y="96838"/>
                  </a:cubicBezTo>
                  <a:close/>
                  <a:moveTo>
                    <a:pt x="246441" y="79375"/>
                  </a:moveTo>
                  <a:cubicBezTo>
                    <a:pt x="246441" y="79375"/>
                    <a:pt x="246441" y="79375"/>
                    <a:pt x="317123" y="79375"/>
                  </a:cubicBezTo>
                  <a:cubicBezTo>
                    <a:pt x="319693" y="79375"/>
                    <a:pt x="322263" y="81845"/>
                    <a:pt x="322263" y="84314"/>
                  </a:cubicBezTo>
                  <a:cubicBezTo>
                    <a:pt x="322263" y="88019"/>
                    <a:pt x="319693" y="90488"/>
                    <a:pt x="317123" y="90488"/>
                  </a:cubicBezTo>
                  <a:cubicBezTo>
                    <a:pt x="317123" y="90488"/>
                    <a:pt x="317123" y="90488"/>
                    <a:pt x="246441" y="90488"/>
                  </a:cubicBezTo>
                  <a:cubicBezTo>
                    <a:pt x="243871" y="90488"/>
                    <a:pt x="241300" y="88019"/>
                    <a:pt x="241300" y="84314"/>
                  </a:cubicBezTo>
                  <a:cubicBezTo>
                    <a:pt x="241300" y="81845"/>
                    <a:pt x="243871" y="79375"/>
                    <a:pt x="246441" y="79375"/>
                  </a:cubicBezTo>
                  <a:close/>
                  <a:moveTo>
                    <a:pt x="247694" y="58738"/>
                  </a:moveTo>
                  <a:cubicBezTo>
                    <a:pt x="247694" y="58738"/>
                    <a:pt x="247694" y="58738"/>
                    <a:pt x="280944" y="58738"/>
                  </a:cubicBezTo>
                  <a:cubicBezTo>
                    <a:pt x="284781" y="58738"/>
                    <a:pt x="287338" y="62548"/>
                    <a:pt x="287338" y="65088"/>
                  </a:cubicBezTo>
                  <a:cubicBezTo>
                    <a:pt x="287338" y="68898"/>
                    <a:pt x="284781" y="71438"/>
                    <a:pt x="280944" y="71438"/>
                  </a:cubicBezTo>
                  <a:cubicBezTo>
                    <a:pt x="280944" y="71438"/>
                    <a:pt x="280944" y="71438"/>
                    <a:pt x="247694" y="71438"/>
                  </a:cubicBezTo>
                  <a:cubicBezTo>
                    <a:pt x="243858" y="71438"/>
                    <a:pt x="241300" y="68898"/>
                    <a:pt x="241300" y="65088"/>
                  </a:cubicBezTo>
                  <a:cubicBezTo>
                    <a:pt x="241300" y="62548"/>
                    <a:pt x="243858" y="58738"/>
                    <a:pt x="247694" y="58738"/>
                  </a:cubicBezTo>
                  <a:close/>
                  <a:moveTo>
                    <a:pt x="113506" y="0"/>
                  </a:moveTo>
                  <a:cubicBezTo>
                    <a:pt x="136723" y="0"/>
                    <a:pt x="154781" y="18120"/>
                    <a:pt x="154781" y="41418"/>
                  </a:cubicBezTo>
                  <a:cubicBezTo>
                    <a:pt x="154781" y="58244"/>
                    <a:pt x="143172" y="73776"/>
                    <a:pt x="127694" y="78953"/>
                  </a:cubicBezTo>
                  <a:cubicBezTo>
                    <a:pt x="156071" y="104840"/>
                    <a:pt x="156071" y="104840"/>
                    <a:pt x="156071" y="104840"/>
                  </a:cubicBezTo>
                  <a:cubicBezTo>
                    <a:pt x="196056" y="107428"/>
                    <a:pt x="196056" y="107428"/>
                    <a:pt x="196056" y="107428"/>
                  </a:cubicBezTo>
                  <a:cubicBezTo>
                    <a:pt x="197346" y="107428"/>
                    <a:pt x="197346" y="107428"/>
                    <a:pt x="198636" y="107428"/>
                  </a:cubicBezTo>
                  <a:cubicBezTo>
                    <a:pt x="205085" y="110017"/>
                    <a:pt x="208954" y="116489"/>
                    <a:pt x="208954" y="122960"/>
                  </a:cubicBezTo>
                  <a:cubicBezTo>
                    <a:pt x="208954" y="126843"/>
                    <a:pt x="207665" y="129432"/>
                    <a:pt x="206375" y="132020"/>
                  </a:cubicBezTo>
                  <a:cubicBezTo>
                    <a:pt x="239911" y="132020"/>
                    <a:pt x="239911" y="132020"/>
                    <a:pt x="239911" y="132020"/>
                  </a:cubicBezTo>
                  <a:cubicBezTo>
                    <a:pt x="237331" y="130726"/>
                    <a:pt x="234751" y="128137"/>
                    <a:pt x="234751" y="125549"/>
                  </a:cubicBezTo>
                  <a:cubicBezTo>
                    <a:pt x="234751" y="120371"/>
                    <a:pt x="238621" y="117783"/>
                    <a:pt x="242491" y="117783"/>
                  </a:cubicBezTo>
                  <a:cubicBezTo>
                    <a:pt x="305693" y="117783"/>
                    <a:pt x="305693" y="117783"/>
                    <a:pt x="305693" y="117783"/>
                  </a:cubicBezTo>
                  <a:cubicBezTo>
                    <a:pt x="309563" y="117783"/>
                    <a:pt x="313432" y="120371"/>
                    <a:pt x="313432" y="125549"/>
                  </a:cubicBezTo>
                  <a:cubicBezTo>
                    <a:pt x="313432" y="128137"/>
                    <a:pt x="310853" y="130726"/>
                    <a:pt x="308273" y="132020"/>
                  </a:cubicBezTo>
                  <a:cubicBezTo>
                    <a:pt x="322461" y="132020"/>
                    <a:pt x="322461" y="132020"/>
                    <a:pt x="322461" y="132020"/>
                  </a:cubicBezTo>
                  <a:cubicBezTo>
                    <a:pt x="326331" y="132020"/>
                    <a:pt x="330200" y="135903"/>
                    <a:pt x="330200" y="139786"/>
                  </a:cubicBezTo>
                  <a:cubicBezTo>
                    <a:pt x="330200" y="143669"/>
                    <a:pt x="326331" y="147552"/>
                    <a:pt x="322461" y="147552"/>
                  </a:cubicBezTo>
                  <a:cubicBezTo>
                    <a:pt x="297954" y="147552"/>
                    <a:pt x="297954" y="147552"/>
                    <a:pt x="297954" y="147552"/>
                  </a:cubicBezTo>
                  <a:cubicBezTo>
                    <a:pt x="297954" y="278278"/>
                    <a:pt x="297954" y="278278"/>
                    <a:pt x="297954" y="278278"/>
                  </a:cubicBezTo>
                  <a:cubicBezTo>
                    <a:pt x="297954" y="282161"/>
                    <a:pt x="294085" y="284750"/>
                    <a:pt x="290215" y="284750"/>
                  </a:cubicBezTo>
                  <a:cubicBezTo>
                    <a:pt x="203795" y="284750"/>
                    <a:pt x="203795" y="284750"/>
                    <a:pt x="203795" y="284750"/>
                  </a:cubicBezTo>
                  <a:cubicBezTo>
                    <a:pt x="198636" y="284750"/>
                    <a:pt x="196056" y="282161"/>
                    <a:pt x="196056" y="278278"/>
                  </a:cubicBezTo>
                  <a:cubicBezTo>
                    <a:pt x="196056" y="147552"/>
                    <a:pt x="196056" y="147552"/>
                    <a:pt x="196056" y="147552"/>
                  </a:cubicBezTo>
                  <a:cubicBezTo>
                    <a:pt x="141883" y="147552"/>
                    <a:pt x="141883" y="147552"/>
                    <a:pt x="141883" y="147552"/>
                  </a:cubicBezTo>
                  <a:cubicBezTo>
                    <a:pt x="136723" y="147552"/>
                    <a:pt x="134144" y="143669"/>
                    <a:pt x="134144" y="139786"/>
                  </a:cubicBezTo>
                  <a:cubicBezTo>
                    <a:pt x="134144" y="138492"/>
                    <a:pt x="134144" y="135903"/>
                    <a:pt x="135433" y="134609"/>
                  </a:cubicBezTo>
                  <a:cubicBezTo>
                    <a:pt x="112216" y="115194"/>
                    <a:pt x="112216" y="115194"/>
                    <a:pt x="112216" y="115194"/>
                  </a:cubicBezTo>
                  <a:cubicBezTo>
                    <a:pt x="110926" y="113900"/>
                    <a:pt x="110926" y="113900"/>
                    <a:pt x="109636" y="113900"/>
                  </a:cubicBezTo>
                  <a:cubicBezTo>
                    <a:pt x="109636" y="113900"/>
                    <a:pt x="108347" y="113900"/>
                    <a:pt x="108347" y="115194"/>
                  </a:cubicBezTo>
                  <a:cubicBezTo>
                    <a:pt x="88999" y="165672"/>
                    <a:pt x="88999" y="165672"/>
                    <a:pt x="88999" y="165672"/>
                  </a:cubicBezTo>
                  <a:cubicBezTo>
                    <a:pt x="88999" y="166967"/>
                    <a:pt x="88999" y="169555"/>
                    <a:pt x="90289" y="170850"/>
                  </a:cubicBezTo>
                  <a:cubicBezTo>
                    <a:pt x="91579" y="173438"/>
                    <a:pt x="94158" y="173438"/>
                    <a:pt x="95448" y="173438"/>
                  </a:cubicBezTo>
                  <a:cubicBezTo>
                    <a:pt x="130274" y="173438"/>
                    <a:pt x="130274" y="173438"/>
                    <a:pt x="130274" y="173438"/>
                  </a:cubicBezTo>
                  <a:cubicBezTo>
                    <a:pt x="140593" y="173438"/>
                    <a:pt x="150911" y="182499"/>
                    <a:pt x="152201" y="192853"/>
                  </a:cubicBezTo>
                  <a:cubicBezTo>
                    <a:pt x="163810" y="267923"/>
                    <a:pt x="163810" y="267923"/>
                    <a:pt x="163810" y="267923"/>
                  </a:cubicBezTo>
                  <a:cubicBezTo>
                    <a:pt x="165100" y="273101"/>
                    <a:pt x="163810" y="276984"/>
                    <a:pt x="159940" y="280867"/>
                  </a:cubicBezTo>
                  <a:cubicBezTo>
                    <a:pt x="157361" y="284750"/>
                    <a:pt x="152201" y="287338"/>
                    <a:pt x="148332" y="287338"/>
                  </a:cubicBezTo>
                  <a:cubicBezTo>
                    <a:pt x="139303" y="287338"/>
                    <a:pt x="132854" y="280867"/>
                    <a:pt x="131564" y="273101"/>
                  </a:cubicBezTo>
                  <a:cubicBezTo>
                    <a:pt x="121245" y="216151"/>
                    <a:pt x="121245" y="216151"/>
                    <a:pt x="121245" y="216151"/>
                  </a:cubicBezTo>
                  <a:cubicBezTo>
                    <a:pt x="119955" y="213562"/>
                    <a:pt x="117376" y="210974"/>
                    <a:pt x="113506" y="210974"/>
                  </a:cubicBezTo>
                  <a:cubicBezTo>
                    <a:pt x="91579" y="210974"/>
                    <a:pt x="91579" y="210974"/>
                    <a:pt x="91579" y="210974"/>
                  </a:cubicBezTo>
                  <a:cubicBezTo>
                    <a:pt x="91579" y="278278"/>
                    <a:pt x="91579" y="278278"/>
                    <a:pt x="91579" y="278278"/>
                  </a:cubicBezTo>
                  <a:cubicBezTo>
                    <a:pt x="91579" y="282161"/>
                    <a:pt x="87709" y="284750"/>
                    <a:pt x="83840" y="284750"/>
                  </a:cubicBezTo>
                  <a:cubicBezTo>
                    <a:pt x="19347" y="284750"/>
                    <a:pt x="19347" y="284750"/>
                    <a:pt x="19347" y="284750"/>
                  </a:cubicBezTo>
                  <a:cubicBezTo>
                    <a:pt x="15478" y="284750"/>
                    <a:pt x="11608" y="282161"/>
                    <a:pt x="11608" y="278278"/>
                  </a:cubicBezTo>
                  <a:cubicBezTo>
                    <a:pt x="11608" y="208385"/>
                    <a:pt x="11608" y="208385"/>
                    <a:pt x="11608" y="208385"/>
                  </a:cubicBezTo>
                  <a:cubicBezTo>
                    <a:pt x="0" y="119077"/>
                    <a:pt x="0" y="119077"/>
                    <a:pt x="0" y="119077"/>
                  </a:cubicBezTo>
                  <a:cubicBezTo>
                    <a:pt x="0" y="113900"/>
                    <a:pt x="2579" y="110017"/>
                    <a:pt x="6449" y="110017"/>
                  </a:cubicBezTo>
                  <a:cubicBezTo>
                    <a:pt x="10319" y="110017"/>
                    <a:pt x="14188" y="112606"/>
                    <a:pt x="15478" y="116489"/>
                  </a:cubicBezTo>
                  <a:cubicBezTo>
                    <a:pt x="25797" y="196736"/>
                    <a:pt x="25797" y="196736"/>
                    <a:pt x="25797" y="196736"/>
                  </a:cubicBezTo>
                  <a:cubicBezTo>
                    <a:pt x="38695" y="196736"/>
                    <a:pt x="38695" y="196736"/>
                    <a:pt x="38695" y="196736"/>
                  </a:cubicBezTo>
                  <a:cubicBezTo>
                    <a:pt x="37405" y="194147"/>
                    <a:pt x="36115" y="191559"/>
                    <a:pt x="36115" y="188970"/>
                  </a:cubicBezTo>
                  <a:cubicBezTo>
                    <a:pt x="36115" y="186382"/>
                    <a:pt x="37405" y="183793"/>
                    <a:pt x="37405" y="181204"/>
                  </a:cubicBezTo>
                  <a:cubicBezTo>
                    <a:pt x="69651" y="91897"/>
                    <a:pt x="69651" y="91897"/>
                    <a:pt x="69651" y="91897"/>
                  </a:cubicBezTo>
                  <a:cubicBezTo>
                    <a:pt x="72231" y="82836"/>
                    <a:pt x="79970" y="75070"/>
                    <a:pt x="87709" y="72482"/>
                  </a:cubicBezTo>
                  <a:cubicBezTo>
                    <a:pt x="78680" y="64716"/>
                    <a:pt x="73521" y="53067"/>
                    <a:pt x="73521" y="41418"/>
                  </a:cubicBezTo>
                  <a:cubicBezTo>
                    <a:pt x="73521" y="18120"/>
                    <a:pt x="91579" y="0"/>
                    <a:pt x="113506" y="0"/>
                  </a:cubicBezTo>
                  <a:close/>
                </a:path>
              </a:pathLst>
            </a:custGeom>
            <a:solidFill>
              <a:srgbClr val="65C4CA"/>
            </a:solidFill>
            <a:ln w="12700">
              <a:noFill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10" name="文本框 67"/>
            <p:cNvSpPr txBox="1"/>
            <p:nvPr/>
          </p:nvSpPr>
          <p:spPr>
            <a:xfrm>
              <a:off x="1344" y="359"/>
              <a:ext cx="4055" cy="11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走近作者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590550" y="254635"/>
            <a:ext cx="1808480" cy="583565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 extrusionH="76200" contourW="12700" prstMaterial="metal">
            <a:extrusionClr>
              <a:srgbClr val="0000FF"/>
            </a:extrusionClr>
            <a:contourClr>
              <a:srgbClr val="1D41D5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/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背景助读</a:t>
            </a:r>
            <a:endParaRPr lang="zh-CN" altLang="en-US"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4995" y="935355"/>
            <a:ext cx="10958830" cy="5015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indent="457200">
              <a:lnSpc>
                <a:spcPct val="100000"/>
              </a:lnSpc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据词题可知，此词当作于宋孝宗淳熙元年（1174年）中秋夜，为赠友之作。当时辛弃疾任江东安抚司参议官，治所建康即今江苏省南京市。这时作者南归已整整十二年了。十二年中，为了收复中原，作者曾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多次上书，力主抗金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。起初始终坚持投降路线的宋高宗赵构传位于其族侄赵孝宗，一时之间，南宋朝野弥漫着准备抗战的气氛。但经“符离之败”，“隆兴和议”，事实证明赵孝宗也是畏敌如虎的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投降派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。七年之内，作者四次奏议，慷慨激昂，反复陈说恢复之事，但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始终冷落一旁，未被采纳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。在阴暗的政治环境中，作者只能以诗词来抒发自己的心愿。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73760" y="1655445"/>
            <a:ext cx="10444480" cy="4615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 algn="ctr">
              <a:lnSpc>
                <a:spcPct val="150000"/>
              </a:lnSpc>
            </a:pP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太常引·建康中秋夜为吕叔潜赋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辛弃疾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一轮秋影转金波，飞镜又重磨。把酒问姮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zh-CN" altLang="en-US" sz="3200" b="1">
                <a:solidFill>
                  <a:schemeClr val="tx1"/>
                </a:solidFill>
                <a:sym typeface="+mn-ea"/>
              </a:rPr>
              <a:t>héng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娥：被白发，欺人奈何？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乘风好去，长空万里，直下看山河。斫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zh-CN" altLang="en-US" sz="3200" b="1">
                <a:solidFill>
                  <a:schemeClr val="tx1"/>
                </a:solidFill>
              </a:rPr>
              <a:t>zhuó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去桂婆娑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zh-CN" altLang="en-US" sz="3200" b="1">
                <a:sym typeface="+mn-ea"/>
              </a:rPr>
              <a:t>pó suō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，人道是，清光更多。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4190" y="298450"/>
            <a:ext cx="2214880" cy="706755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 extrusionH="76200" contourW="12700" prstMaterial="metal">
            <a:extrusionClr>
              <a:srgbClr val="0000FF"/>
            </a:extrusionClr>
            <a:contourClr>
              <a:srgbClr val="1D41D5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/>
            <a:r>
              <a:rPr lang="zh-CN" altLang="en-US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课文朗读</a:t>
            </a:r>
            <a:endParaRPr lang="zh-CN" altLang="en-US" sz="4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云形标注 13"/>
          <p:cNvSpPr/>
          <p:nvPr/>
        </p:nvSpPr>
        <p:spPr>
          <a:xfrm>
            <a:off x="7137400" y="78105"/>
            <a:ext cx="4072255" cy="1391285"/>
          </a:xfrm>
          <a:prstGeom prst="cloudCallout">
            <a:avLst>
              <a:gd name="adj1" fmla="val -15897"/>
              <a:gd name="adj2" fmla="val 8751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641590" y="298450"/>
            <a:ext cx="3063875" cy="1076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作者的朋友，生平不详。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2"/>
          <p:cNvSpPr txBox="1"/>
          <p:nvPr/>
        </p:nvSpPr>
        <p:spPr>
          <a:xfrm>
            <a:off x="3597910" y="412115"/>
            <a:ext cx="5568315" cy="600075"/>
          </a:xfrm>
          <a:prstGeom prst="rect">
            <a:avLst/>
          </a:prstGeom>
          <a:noFill/>
          <a:ln w="9525">
            <a:noFill/>
          </a:ln>
        </p:spPr>
        <p:txBody>
          <a:bodyPr wrap="square" lIns="108850" tIns="54425" rIns="108850" bIns="54425">
            <a:spAutoFit/>
          </a:bodyPr>
          <a:p>
            <a:pPr defTabSz="685800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请描述词所描绘的画面。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267" name="文本框 5"/>
          <p:cNvSpPr txBox="1"/>
          <p:nvPr/>
        </p:nvSpPr>
        <p:spPr>
          <a:xfrm>
            <a:off x="1023620" y="1177925"/>
            <a:ext cx="7305040" cy="3062605"/>
          </a:xfrm>
          <a:prstGeom prst="rect">
            <a:avLst/>
          </a:prstGeom>
          <a:noFill/>
          <a:ln w="9525">
            <a:noFill/>
          </a:ln>
        </p:spPr>
        <p:txBody>
          <a:bodyPr wrap="square" lIns="108850" tIns="54425" rIns="108850" bIns="54425">
            <a:spAutoFit/>
          </a:bodyPr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一轮缓缓移动的秋月洒下万里金波，就像那刚磨亮的铜镜又飞上了天廓。我举起酒杯问那月中的嫦娥：怎么办呢？白发日增，好像故意欺负我。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1268" name="组合 19"/>
          <p:cNvGrpSpPr/>
          <p:nvPr/>
        </p:nvGrpSpPr>
        <p:grpSpPr>
          <a:xfrm>
            <a:off x="334433" y="188384"/>
            <a:ext cx="3263900" cy="839028"/>
            <a:chOff x="258" y="216"/>
            <a:chExt cx="5141" cy="1318"/>
          </a:xfrm>
        </p:grpSpPr>
        <p:sp>
          <p:nvSpPr>
            <p:cNvPr id="11269" name="椭圆 55"/>
            <p:cNvSpPr/>
            <p:nvPr/>
          </p:nvSpPr>
          <p:spPr>
            <a:xfrm>
              <a:off x="258" y="216"/>
              <a:ext cx="843" cy="992"/>
            </a:xfrm>
            <a:custGeom>
              <a:avLst/>
              <a:gdLst/>
              <a:ahLst/>
              <a:cxnLst>
                <a:cxn ang="0">
                  <a:pos x="356" y="218"/>
                </a:cxn>
                <a:cxn ang="0">
                  <a:pos x="432" y="294"/>
                </a:cxn>
                <a:cxn ang="0">
                  <a:pos x="356" y="370"/>
                </a:cxn>
                <a:cxn ang="0">
                  <a:pos x="281" y="294"/>
                </a:cxn>
                <a:cxn ang="0">
                  <a:pos x="356" y="218"/>
                </a:cxn>
                <a:cxn ang="0">
                  <a:pos x="343" y="94"/>
                </a:cxn>
                <a:cxn ang="0">
                  <a:pos x="327" y="106"/>
                </a:cxn>
                <a:cxn ang="0">
                  <a:pos x="308" y="145"/>
                </a:cxn>
                <a:cxn ang="0">
                  <a:pos x="300" y="156"/>
                </a:cxn>
                <a:cxn ang="0">
                  <a:pos x="285" y="156"/>
                </a:cxn>
                <a:cxn ang="0">
                  <a:pos x="246" y="141"/>
                </a:cxn>
                <a:cxn ang="0">
                  <a:pos x="227" y="145"/>
                </a:cxn>
                <a:cxn ang="0">
                  <a:pos x="207" y="164"/>
                </a:cxn>
                <a:cxn ang="0">
                  <a:pos x="204" y="180"/>
                </a:cxn>
                <a:cxn ang="0">
                  <a:pos x="219" y="222"/>
                </a:cxn>
                <a:cxn ang="0">
                  <a:pos x="219" y="234"/>
                </a:cxn>
                <a:cxn ang="0">
                  <a:pos x="219" y="238"/>
                </a:cxn>
                <a:cxn ang="0">
                  <a:pos x="211" y="245"/>
                </a:cxn>
                <a:cxn ang="0">
                  <a:pos x="169" y="265"/>
                </a:cxn>
                <a:cxn ang="0">
                  <a:pos x="157" y="280"/>
                </a:cxn>
                <a:cxn ang="0">
                  <a:pos x="157" y="307"/>
                </a:cxn>
                <a:cxn ang="0">
                  <a:pos x="169" y="323"/>
                </a:cxn>
                <a:cxn ang="0">
                  <a:pos x="211" y="338"/>
                </a:cxn>
                <a:cxn ang="0">
                  <a:pos x="219" y="350"/>
                </a:cxn>
                <a:cxn ang="0">
                  <a:pos x="219" y="365"/>
                </a:cxn>
                <a:cxn ang="0">
                  <a:pos x="204" y="404"/>
                </a:cxn>
                <a:cxn ang="0">
                  <a:pos x="207" y="423"/>
                </a:cxn>
                <a:cxn ang="0">
                  <a:pos x="227" y="443"/>
                </a:cxn>
                <a:cxn ang="0">
                  <a:pos x="246" y="447"/>
                </a:cxn>
                <a:cxn ang="0">
                  <a:pos x="285" y="431"/>
                </a:cxn>
                <a:cxn ang="0">
                  <a:pos x="300" y="431"/>
                </a:cxn>
                <a:cxn ang="0">
                  <a:pos x="312" y="439"/>
                </a:cxn>
                <a:cxn ang="0">
                  <a:pos x="327" y="482"/>
                </a:cxn>
                <a:cxn ang="0">
                  <a:pos x="343" y="493"/>
                </a:cxn>
                <a:cxn ang="0">
                  <a:pos x="370" y="493"/>
                </a:cxn>
                <a:cxn ang="0">
                  <a:pos x="386" y="482"/>
                </a:cxn>
                <a:cxn ang="0">
                  <a:pos x="405" y="439"/>
                </a:cxn>
                <a:cxn ang="0">
                  <a:pos x="413" y="431"/>
                </a:cxn>
                <a:cxn ang="0">
                  <a:pos x="428" y="431"/>
                </a:cxn>
                <a:cxn ang="0">
                  <a:pos x="471" y="447"/>
                </a:cxn>
                <a:cxn ang="0">
                  <a:pos x="486" y="443"/>
                </a:cxn>
                <a:cxn ang="0">
                  <a:pos x="506" y="423"/>
                </a:cxn>
                <a:cxn ang="0">
                  <a:pos x="509" y="404"/>
                </a:cxn>
                <a:cxn ang="0">
                  <a:pos x="494" y="362"/>
                </a:cxn>
                <a:cxn ang="0">
                  <a:pos x="494" y="350"/>
                </a:cxn>
                <a:cxn ang="0">
                  <a:pos x="502" y="338"/>
                </a:cxn>
                <a:cxn ang="0">
                  <a:pos x="544" y="323"/>
                </a:cxn>
                <a:cxn ang="0">
                  <a:pos x="556" y="307"/>
                </a:cxn>
                <a:cxn ang="0">
                  <a:pos x="556" y="280"/>
                </a:cxn>
                <a:cxn ang="0">
                  <a:pos x="544" y="265"/>
                </a:cxn>
                <a:cxn ang="0">
                  <a:pos x="502" y="245"/>
                </a:cxn>
                <a:cxn ang="0">
                  <a:pos x="494" y="238"/>
                </a:cxn>
                <a:cxn ang="0">
                  <a:pos x="494" y="222"/>
                </a:cxn>
                <a:cxn ang="0">
                  <a:pos x="509" y="180"/>
                </a:cxn>
                <a:cxn ang="0">
                  <a:pos x="506" y="160"/>
                </a:cxn>
                <a:cxn ang="0">
                  <a:pos x="486" y="145"/>
                </a:cxn>
                <a:cxn ang="0">
                  <a:pos x="467" y="141"/>
                </a:cxn>
                <a:cxn ang="0">
                  <a:pos x="428" y="156"/>
                </a:cxn>
                <a:cxn ang="0">
                  <a:pos x="413" y="156"/>
                </a:cxn>
                <a:cxn ang="0">
                  <a:pos x="405" y="149"/>
                </a:cxn>
                <a:cxn ang="0">
                  <a:pos x="386" y="106"/>
                </a:cxn>
                <a:cxn ang="0">
                  <a:pos x="370" y="94"/>
                </a:cxn>
                <a:cxn ang="0">
                  <a:pos x="343" y="94"/>
                </a:cxn>
                <a:cxn ang="0">
                  <a:pos x="371" y="0"/>
                </a:cxn>
                <a:cxn ang="0">
                  <a:pos x="746" y="375"/>
                </a:cxn>
                <a:cxn ang="0">
                  <a:pos x="769" y="468"/>
                </a:cxn>
                <a:cxn ang="0">
                  <a:pos x="839" y="600"/>
                </a:cxn>
                <a:cxn ang="0">
                  <a:pos x="811" y="651"/>
                </a:cxn>
                <a:cxn ang="0">
                  <a:pos x="746" y="651"/>
                </a:cxn>
                <a:cxn ang="0">
                  <a:pos x="746" y="786"/>
                </a:cxn>
                <a:cxn ang="0">
                  <a:pos x="668" y="868"/>
                </a:cxn>
                <a:cxn ang="0">
                  <a:pos x="560" y="868"/>
                </a:cxn>
                <a:cxn ang="0">
                  <a:pos x="560" y="964"/>
                </a:cxn>
                <a:cxn ang="0">
                  <a:pos x="533" y="992"/>
                </a:cxn>
                <a:cxn ang="0">
                  <a:pos x="146" y="992"/>
                </a:cxn>
                <a:cxn ang="0">
                  <a:pos x="116" y="964"/>
                </a:cxn>
                <a:cxn ang="0">
                  <a:pos x="116" y="864"/>
                </a:cxn>
                <a:cxn ang="0">
                  <a:pos x="38" y="546"/>
                </a:cxn>
                <a:cxn ang="0">
                  <a:pos x="0" y="379"/>
                </a:cxn>
                <a:cxn ang="0">
                  <a:pos x="371" y="0"/>
                </a:cxn>
              </a:cxnLst>
              <a:pathLst>
                <a:path w="281919" h="331788">
                  <a:moveTo>
                    <a:pt x="119379" y="73025"/>
                  </a:moveTo>
                  <a:cubicBezTo>
                    <a:pt x="133407" y="73025"/>
                    <a:pt x="144779" y="84397"/>
                    <a:pt x="144779" y="98425"/>
                  </a:cubicBezTo>
                  <a:cubicBezTo>
                    <a:pt x="144779" y="112453"/>
                    <a:pt x="133407" y="123825"/>
                    <a:pt x="119379" y="123825"/>
                  </a:cubicBezTo>
                  <a:cubicBezTo>
                    <a:pt x="105351" y="123825"/>
                    <a:pt x="93979" y="112453"/>
                    <a:pt x="93979" y="98425"/>
                  </a:cubicBezTo>
                  <a:cubicBezTo>
                    <a:pt x="93979" y="84397"/>
                    <a:pt x="105351" y="73025"/>
                    <a:pt x="119379" y="73025"/>
                  </a:cubicBezTo>
                  <a:close/>
                  <a:moveTo>
                    <a:pt x="114848" y="31750"/>
                  </a:moveTo>
                  <a:cubicBezTo>
                    <a:pt x="112259" y="31750"/>
                    <a:pt x="110964" y="33045"/>
                    <a:pt x="109669" y="35634"/>
                  </a:cubicBezTo>
                  <a:cubicBezTo>
                    <a:pt x="109669" y="35634"/>
                    <a:pt x="109669" y="35634"/>
                    <a:pt x="103196" y="48581"/>
                  </a:cubicBezTo>
                  <a:cubicBezTo>
                    <a:pt x="103196" y="51170"/>
                    <a:pt x="101901" y="51170"/>
                    <a:pt x="100607" y="52465"/>
                  </a:cubicBezTo>
                  <a:cubicBezTo>
                    <a:pt x="99312" y="52465"/>
                    <a:pt x="96723" y="52465"/>
                    <a:pt x="95428" y="52465"/>
                  </a:cubicBezTo>
                  <a:cubicBezTo>
                    <a:pt x="95428" y="52465"/>
                    <a:pt x="95428" y="52465"/>
                    <a:pt x="82481" y="47286"/>
                  </a:cubicBezTo>
                  <a:cubicBezTo>
                    <a:pt x="79892" y="45991"/>
                    <a:pt x="77303" y="45991"/>
                    <a:pt x="76008" y="48581"/>
                  </a:cubicBezTo>
                  <a:cubicBezTo>
                    <a:pt x="76008" y="48581"/>
                    <a:pt x="76008" y="48581"/>
                    <a:pt x="69535" y="55054"/>
                  </a:cubicBezTo>
                  <a:cubicBezTo>
                    <a:pt x="68240" y="56349"/>
                    <a:pt x="66946" y="58938"/>
                    <a:pt x="68240" y="60233"/>
                  </a:cubicBezTo>
                  <a:cubicBezTo>
                    <a:pt x="68240" y="60233"/>
                    <a:pt x="68240" y="60233"/>
                    <a:pt x="73419" y="74474"/>
                  </a:cubicBezTo>
                  <a:cubicBezTo>
                    <a:pt x="74713" y="75769"/>
                    <a:pt x="74713" y="77063"/>
                    <a:pt x="73419" y="78358"/>
                  </a:cubicBezTo>
                  <a:cubicBezTo>
                    <a:pt x="73419" y="79652"/>
                    <a:pt x="73419" y="79652"/>
                    <a:pt x="73419" y="79652"/>
                  </a:cubicBezTo>
                  <a:cubicBezTo>
                    <a:pt x="73419" y="80947"/>
                    <a:pt x="72124" y="82242"/>
                    <a:pt x="70829" y="82242"/>
                  </a:cubicBezTo>
                  <a:cubicBezTo>
                    <a:pt x="70829" y="82242"/>
                    <a:pt x="70829" y="82242"/>
                    <a:pt x="56588" y="88715"/>
                  </a:cubicBezTo>
                  <a:cubicBezTo>
                    <a:pt x="53999" y="90010"/>
                    <a:pt x="52704" y="91304"/>
                    <a:pt x="52704" y="93894"/>
                  </a:cubicBezTo>
                  <a:cubicBezTo>
                    <a:pt x="52704" y="93894"/>
                    <a:pt x="52704" y="93894"/>
                    <a:pt x="52704" y="102956"/>
                  </a:cubicBezTo>
                  <a:cubicBezTo>
                    <a:pt x="52704" y="105546"/>
                    <a:pt x="53999" y="106840"/>
                    <a:pt x="56588" y="108135"/>
                  </a:cubicBezTo>
                  <a:cubicBezTo>
                    <a:pt x="56588" y="108135"/>
                    <a:pt x="56588" y="108135"/>
                    <a:pt x="70829" y="113314"/>
                  </a:cubicBezTo>
                  <a:cubicBezTo>
                    <a:pt x="72124" y="114608"/>
                    <a:pt x="73419" y="115903"/>
                    <a:pt x="73419" y="117198"/>
                  </a:cubicBezTo>
                  <a:cubicBezTo>
                    <a:pt x="74713" y="118492"/>
                    <a:pt x="74713" y="121082"/>
                    <a:pt x="73419" y="122376"/>
                  </a:cubicBezTo>
                  <a:cubicBezTo>
                    <a:pt x="73419" y="122376"/>
                    <a:pt x="73419" y="122376"/>
                    <a:pt x="68240" y="135323"/>
                  </a:cubicBezTo>
                  <a:cubicBezTo>
                    <a:pt x="66946" y="137912"/>
                    <a:pt x="68240" y="140502"/>
                    <a:pt x="69535" y="141796"/>
                  </a:cubicBezTo>
                  <a:cubicBezTo>
                    <a:pt x="69535" y="141796"/>
                    <a:pt x="69535" y="141796"/>
                    <a:pt x="76008" y="148269"/>
                  </a:cubicBezTo>
                  <a:cubicBezTo>
                    <a:pt x="77303" y="149564"/>
                    <a:pt x="79892" y="150859"/>
                    <a:pt x="82481" y="149564"/>
                  </a:cubicBezTo>
                  <a:cubicBezTo>
                    <a:pt x="82481" y="149564"/>
                    <a:pt x="82481" y="149564"/>
                    <a:pt x="95428" y="144386"/>
                  </a:cubicBezTo>
                  <a:cubicBezTo>
                    <a:pt x="96723" y="143091"/>
                    <a:pt x="99312" y="143091"/>
                    <a:pt x="100607" y="144386"/>
                  </a:cubicBezTo>
                  <a:cubicBezTo>
                    <a:pt x="101901" y="144386"/>
                    <a:pt x="103196" y="145680"/>
                    <a:pt x="104491" y="146975"/>
                  </a:cubicBezTo>
                  <a:cubicBezTo>
                    <a:pt x="104491" y="146975"/>
                    <a:pt x="104491" y="146975"/>
                    <a:pt x="109669" y="161216"/>
                  </a:cubicBezTo>
                  <a:cubicBezTo>
                    <a:pt x="110964" y="163805"/>
                    <a:pt x="112259" y="165100"/>
                    <a:pt x="114848" y="165100"/>
                  </a:cubicBezTo>
                  <a:cubicBezTo>
                    <a:pt x="114848" y="165100"/>
                    <a:pt x="114848" y="165100"/>
                    <a:pt x="123911" y="165100"/>
                  </a:cubicBezTo>
                  <a:cubicBezTo>
                    <a:pt x="126500" y="165100"/>
                    <a:pt x="129089" y="163805"/>
                    <a:pt x="129089" y="161216"/>
                  </a:cubicBezTo>
                  <a:cubicBezTo>
                    <a:pt x="129089" y="161216"/>
                    <a:pt x="129089" y="161216"/>
                    <a:pt x="135562" y="146975"/>
                  </a:cubicBezTo>
                  <a:cubicBezTo>
                    <a:pt x="135562" y="145680"/>
                    <a:pt x="136857" y="144386"/>
                    <a:pt x="138152" y="144386"/>
                  </a:cubicBezTo>
                  <a:cubicBezTo>
                    <a:pt x="139446" y="143091"/>
                    <a:pt x="142036" y="143091"/>
                    <a:pt x="143330" y="144386"/>
                  </a:cubicBezTo>
                  <a:cubicBezTo>
                    <a:pt x="143330" y="144386"/>
                    <a:pt x="143330" y="144386"/>
                    <a:pt x="157572" y="149564"/>
                  </a:cubicBezTo>
                  <a:cubicBezTo>
                    <a:pt x="158866" y="150859"/>
                    <a:pt x="161456" y="149564"/>
                    <a:pt x="162750" y="148269"/>
                  </a:cubicBezTo>
                  <a:cubicBezTo>
                    <a:pt x="162750" y="148269"/>
                    <a:pt x="162750" y="148269"/>
                    <a:pt x="169224" y="141796"/>
                  </a:cubicBezTo>
                  <a:cubicBezTo>
                    <a:pt x="171813" y="140502"/>
                    <a:pt x="171813" y="137912"/>
                    <a:pt x="170518" y="135323"/>
                  </a:cubicBezTo>
                  <a:cubicBezTo>
                    <a:pt x="170518" y="135323"/>
                    <a:pt x="170518" y="135323"/>
                    <a:pt x="165340" y="121082"/>
                  </a:cubicBezTo>
                  <a:cubicBezTo>
                    <a:pt x="164045" y="119787"/>
                    <a:pt x="164045" y="118492"/>
                    <a:pt x="165340" y="117198"/>
                  </a:cubicBezTo>
                  <a:cubicBezTo>
                    <a:pt x="165340" y="115903"/>
                    <a:pt x="166634" y="114608"/>
                    <a:pt x="167929" y="113314"/>
                  </a:cubicBezTo>
                  <a:cubicBezTo>
                    <a:pt x="167929" y="113314"/>
                    <a:pt x="167929" y="113314"/>
                    <a:pt x="182170" y="108135"/>
                  </a:cubicBezTo>
                  <a:cubicBezTo>
                    <a:pt x="184760" y="106840"/>
                    <a:pt x="186054" y="105546"/>
                    <a:pt x="186054" y="102956"/>
                  </a:cubicBezTo>
                  <a:cubicBezTo>
                    <a:pt x="186054" y="102956"/>
                    <a:pt x="186054" y="102956"/>
                    <a:pt x="186054" y="93894"/>
                  </a:cubicBezTo>
                  <a:cubicBezTo>
                    <a:pt x="186054" y="91304"/>
                    <a:pt x="184760" y="88715"/>
                    <a:pt x="182170" y="88715"/>
                  </a:cubicBezTo>
                  <a:cubicBezTo>
                    <a:pt x="182170" y="88715"/>
                    <a:pt x="182170" y="88715"/>
                    <a:pt x="167929" y="82242"/>
                  </a:cubicBezTo>
                  <a:cubicBezTo>
                    <a:pt x="166634" y="82242"/>
                    <a:pt x="165340" y="80947"/>
                    <a:pt x="165340" y="79652"/>
                  </a:cubicBezTo>
                  <a:cubicBezTo>
                    <a:pt x="164045" y="78358"/>
                    <a:pt x="164045" y="75769"/>
                    <a:pt x="165340" y="74474"/>
                  </a:cubicBezTo>
                  <a:cubicBezTo>
                    <a:pt x="165340" y="74474"/>
                    <a:pt x="165340" y="74474"/>
                    <a:pt x="170518" y="60233"/>
                  </a:cubicBezTo>
                  <a:cubicBezTo>
                    <a:pt x="171813" y="58938"/>
                    <a:pt x="170518" y="56349"/>
                    <a:pt x="169224" y="53759"/>
                  </a:cubicBezTo>
                  <a:cubicBezTo>
                    <a:pt x="169224" y="53759"/>
                    <a:pt x="169224" y="53759"/>
                    <a:pt x="162750" y="48581"/>
                  </a:cubicBezTo>
                  <a:cubicBezTo>
                    <a:pt x="161456" y="45991"/>
                    <a:pt x="158866" y="45991"/>
                    <a:pt x="156277" y="47286"/>
                  </a:cubicBezTo>
                  <a:cubicBezTo>
                    <a:pt x="156277" y="47286"/>
                    <a:pt x="156277" y="47286"/>
                    <a:pt x="143330" y="52465"/>
                  </a:cubicBezTo>
                  <a:cubicBezTo>
                    <a:pt x="142036" y="53759"/>
                    <a:pt x="139446" y="52465"/>
                    <a:pt x="138152" y="52465"/>
                  </a:cubicBezTo>
                  <a:cubicBezTo>
                    <a:pt x="136857" y="52465"/>
                    <a:pt x="135562" y="51170"/>
                    <a:pt x="135562" y="49875"/>
                  </a:cubicBezTo>
                  <a:cubicBezTo>
                    <a:pt x="135562" y="49875"/>
                    <a:pt x="135562" y="49875"/>
                    <a:pt x="129089" y="35634"/>
                  </a:cubicBezTo>
                  <a:cubicBezTo>
                    <a:pt x="127795" y="33045"/>
                    <a:pt x="126500" y="31750"/>
                    <a:pt x="123911" y="31750"/>
                  </a:cubicBezTo>
                  <a:cubicBezTo>
                    <a:pt x="123911" y="31750"/>
                    <a:pt x="123911" y="31750"/>
                    <a:pt x="114848" y="31750"/>
                  </a:cubicBezTo>
                  <a:close/>
                  <a:moveTo>
                    <a:pt x="124149" y="0"/>
                  </a:moveTo>
                  <a:cubicBezTo>
                    <a:pt x="192677" y="0"/>
                    <a:pt x="249569" y="55730"/>
                    <a:pt x="249569" y="125717"/>
                  </a:cubicBezTo>
                  <a:cubicBezTo>
                    <a:pt x="249569" y="136085"/>
                    <a:pt x="252155" y="146453"/>
                    <a:pt x="257327" y="156822"/>
                  </a:cubicBezTo>
                  <a:cubicBezTo>
                    <a:pt x="257327" y="156822"/>
                    <a:pt x="257327" y="156822"/>
                    <a:pt x="280600" y="200887"/>
                  </a:cubicBezTo>
                  <a:cubicBezTo>
                    <a:pt x="284479" y="207368"/>
                    <a:pt x="279307" y="216440"/>
                    <a:pt x="271549" y="217736"/>
                  </a:cubicBezTo>
                  <a:cubicBezTo>
                    <a:pt x="271549" y="217736"/>
                    <a:pt x="271549" y="217736"/>
                    <a:pt x="249569" y="217736"/>
                  </a:cubicBezTo>
                  <a:cubicBezTo>
                    <a:pt x="249569" y="217736"/>
                    <a:pt x="249569" y="217736"/>
                    <a:pt x="249569" y="263098"/>
                  </a:cubicBezTo>
                  <a:cubicBezTo>
                    <a:pt x="249569" y="278650"/>
                    <a:pt x="237932" y="290315"/>
                    <a:pt x="223709" y="290315"/>
                  </a:cubicBezTo>
                  <a:cubicBezTo>
                    <a:pt x="223709" y="290315"/>
                    <a:pt x="223709" y="290315"/>
                    <a:pt x="187505" y="290315"/>
                  </a:cubicBezTo>
                  <a:cubicBezTo>
                    <a:pt x="187505" y="290315"/>
                    <a:pt x="187505" y="290315"/>
                    <a:pt x="187505" y="322716"/>
                  </a:cubicBezTo>
                  <a:cubicBezTo>
                    <a:pt x="187505" y="327900"/>
                    <a:pt x="183626" y="331788"/>
                    <a:pt x="178454" y="331788"/>
                  </a:cubicBezTo>
                  <a:cubicBezTo>
                    <a:pt x="178454" y="331788"/>
                    <a:pt x="178454" y="331788"/>
                    <a:pt x="49155" y="331788"/>
                  </a:cubicBezTo>
                  <a:cubicBezTo>
                    <a:pt x="43983" y="331788"/>
                    <a:pt x="38811" y="327900"/>
                    <a:pt x="38811" y="322716"/>
                  </a:cubicBezTo>
                  <a:cubicBezTo>
                    <a:pt x="38811" y="322716"/>
                    <a:pt x="38811" y="322716"/>
                    <a:pt x="38811" y="289019"/>
                  </a:cubicBezTo>
                  <a:cubicBezTo>
                    <a:pt x="38811" y="251433"/>
                    <a:pt x="31053" y="215144"/>
                    <a:pt x="12952" y="182743"/>
                  </a:cubicBezTo>
                  <a:cubicBezTo>
                    <a:pt x="5194" y="165894"/>
                    <a:pt x="22" y="146453"/>
                    <a:pt x="22" y="127013"/>
                  </a:cubicBezTo>
                  <a:cubicBezTo>
                    <a:pt x="-1271" y="57026"/>
                    <a:pt x="54328" y="0"/>
                    <a:pt x="124149" y="0"/>
                  </a:cubicBezTo>
                  <a:close/>
                </a:path>
              </a:pathLst>
            </a:custGeom>
            <a:solidFill>
              <a:srgbClr val="65C4CA"/>
            </a:solidFill>
            <a:ln w="12700">
              <a:noFill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11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整体感知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13315" name="图片 1"/>
          <p:cNvPicPr>
            <a:picLocks noChangeAspect="1"/>
          </p:cNvPicPr>
          <p:nvPr/>
        </p:nvPicPr>
        <p:blipFill>
          <a:blip r:embed="rId1"/>
          <a:srcRect r="36845"/>
          <a:stretch>
            <a:fillRect/>
          </a:stretch>
        </p:blipFill>
        <p:spPr>
          <a:xfrm>
            <a:off x="8553450" y="8890"/>
            <a:ext cx="3554730" cy="27819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文本框 5"/>
          <p:cNvSpPr txBox="1"/>
          <p:nvPr/>
        </p:nvSpPr>
        <p:spPr>
          <a:xfrm>
            <a:off x="1083310" y="4154170"/>
            <a:ext cx="9894570" cy="2591435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defTabSz="685800">
              <a:lnSpc>
                <a:spcPct val="17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我要乘风飞上万里长空，俯视祖国的大好山河。还要砍去月中摇曳的桂树枝柯，人们说，这将使月亮洒下人间的光辉更多。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33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矩形 15366"/>
          <p:cNvSpPr/>
          <p:nvPr/>
        </p:nvSpPr>
        <p:spPr>
          <a:xfrm>
            <a:off x="1198033" y="1195917"/>
            <a:ext cx="9342967" cy="1289050"/>
          </a:xfrm>
          <a:prstGeom prst="rect">
            <a:avLst/>
          </a:prstGeom>
          <a:noFill/>
          <a:ln w="12700">
            <a:noFill/>
          </a:ln>
        </p:spPr>
        <p:txBody>
          <a:bodyPr lIns="108850" tIns="54425" rIns="108850" bIns="54425">
            <a:spAutoFit/>
          </a:bodyPr>
          <a:p>
            <a:pPr defTabSz="685800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一轮秋影转金波，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飞镜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又重磨。把酒问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姮娥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：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被白发，欺人奈何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339" name="矩形 15366"/>
          <p:cNvSpPr/>
          <p:nvPr/>
        </p:nvSpPr>
        <p:spPr>
          <a:xfrm>
            <a:off x="1323128" y="2484967"/>
            <a:ext cx="9546167" cy="1387475"/>
          </a:xfrm>
          <a:prstGeom prst="rect">
            <a:avLst/>
          </a:prstGeom>
          <a:noFill/>
          <a:ln w="12700">
            <a:noFill/>
          </a:ln>
        </p:spPr>
        <p:txBody>
          <a:bodyPr lIns="108850" tIns="54425" rIns="108850" bIns="54425">
            <a:spAutoFit/>
          </a:bodyPr>
          <a:p>
            <a:pPr defTabSz="685800">
              <a:lnSpc>
                <a:spcPct val="130000"/>
              </a:lnSpc>
            </a:pP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嫦娥。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想象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，巧妙地运用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神话传说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构成一种超现实的艺术境界。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4340" name="组合 16"/>
          <p:cNvGrpSpPr/>
          <p:nvPr/>
        </p:nvGrpSpPr>
        <p:grpSpPr>
          <a:xfrm>
            <a:off x="334433" y="188384"/>
            <a:ext cx="3359151" cy="748014"/>
            <a:chOff x="108" y="359"/>
            <a:chExt cx="5291" cy="1175"/>
          </a:xfrm>
        </p:grpSpPr>
        <p:sp>
          <p:nvSpPr>
            <p:cNvPr id="14341" name="Freeform 127"/>
            <p:cNvSpPr>
              <a:spLocks noEditPoints="1"/>
            </p:cNvSpPr>
            <p:nvPr/>
          </p:nvSpPr>
          <p:spPr>
            <a:xfrm>
              <a:off x="108" y="359"/>
              <a:ext cx="1236" cy="852"/>
            </a:xfrm>
            <a:custGeom>
              <a:avLst/>
              <a:gdLst/>
              <a:ahLst/>
              <a:cxnLst>
                <a:cxn ang="0">
                  <a:pos x="4" y="455"/>
                </a:cxn>
                <a:cxn ang="0">
                  <a:pos x="782" y="3"/>
                </a:cxn>
                <a:cxn ang="0">
                  <a:pos x="1721" y="189"/>
                </a:cxn>
                <a:cxn ang="0">
                  <a:pos x="1600" y="407"/>
                </a:cxn>
                <a:cxn ang="0">
                  <a:pos x="1620" y="823"/>
                </a:cxn>
                <a:cxn ang="0">
                  <a:pos x="2082" y="841"/>
                </a:cxn>
                <a:cxn ang="0">
                  <a:pos x="1746" y="1082"/>
                </a:cxn>
                <a:cxn ang="0">
                  <a:pos x="1260" y="1259"/>
                </a:cxn>
                <a:cxn ang="0">
                  <a:pos x="880" y="1195"/>
                </a:cxn>
                <a:cxn ang="0">
                  <a:pos x="207" y="1096"/>
                </a:cxn>
                <a:cxn ang="0">
                  <a:pos x="127" y="750"/>
                </a:cxn>
                <a:cxn ang="0">
                  <a:pos x="1976" y="722"/>
                </a:cxn>
                <a:cxn ang="0">
                  <a:pos x="1611" y="941"/>
                </a:cxn>
                <a:cxn ang="0">
                  <a:pos x="499" y="441"/>
                </a:cxn>
                <a:cxn ang="0">
                  <a:pos x="893" y="782"/>
                </a:cxn>
                <a:cxn ang="0">
                  <a:pos x="1849" y="241"/>
                </a:cxn>
                <a:cxn ang="0">
                  <a:pos x="820" y="20"/>
                </a:cxn>
                <a:cxn ang="0">
                  <a:pos x="28" y="477"/>
                </a:cxn>
                <a:cxn ang="0">
                  <a:pos x="480" y="386"/>
                </a:cxn>
                <a:cxn ang="0">
                  <a:pos x="946" y="295"/>
                </a:cxn>
                <a:cxn ang="0">
                  <a:pos x="1533" y="1064"/>
                </a:cxn>
                <a:cxn ang="0">
                  <a:pos x="1604" y="1117"/>
                </a:cxn>
                <a:cxn ang="0">
                  <a:pos x="1630" y="995"/>
                </a:cxn>
                <a:cxn ang="0">
                  <a:pos x="1526" y="750"/>
                </a:cxn>
                <a:cxn ang="0">
                  <a:pos x="1551" y="835"/>
                </a:cxn>
                <a:cxn ang="0">
                  <a:pos x="1535" y="848"/>
                </a:cxn>
                <a:cxn ang="0">
                  <a:pos x="1485" y="978"/>
                </a:cxn>
                <a:cxn ang="0">
                  <a:pos x="1281" y="1082"/>
                </a:cxn>
                <a:cxn ang="0">
                  <a:pos x="1071" y="1165"/>
                </a:cxn>
                <a:cxn ang="0">
                  <a:pos x="1526" y="1018"/>
                </a:cxn>
                <a:cxn ang="0">
                  <a:pos x="1517" y="1059"/>
                </a:cxn>
                <a:cxn ang="0">
                  <a:pos x="887" y="792"/>
                </a:cxn>
                <a:cxn ang="0">
                  <a:pos x="339" y="865"/>
                </a:cxn>
                <a:cxn ang="0">
                  <a:pos x="855" y="1160"/>
                </a:cxn>
                <a:cxn ang="0">
                  <a:pos x="1017" y="1042"/>
                </a:cxn>
                <a:cxn ang="0">
                  <a:pos x="1265" y="793"/>
                </a:cxn>
                <a:cxn ang="0">
                  <a:pos x="1467" y="827"/>
                </a:cxn>
                <a:cxn ang="0">
                  <a:pos x="1462" y="901"/>
                </a:cxn>
                <a:cxn ang="0">
                  <a:pos x="1423" y="790"/>
                </a:cxn>
                <a:cxn ang="0">
                  <a:pos x="1402" y="752"/>
                </a:cxn>
                <a:cxn ang="0">
                  <a:pos x="1304" y="883"/>
                </a:cxn>
                <a:cxn ang="0">
                  <a:pos x="1371" y="1001"/>
                </a:cxn>
                <a:cxn ang="0">
                  <a:pos x="1307" y="1101"/>
                </a:cxn>
                <a:cxn ang="0">
                  <a:pos x="1079" y="1254"/>
                </a:cxn>
                <a:cxn ang="0">
                  <a:pos x="992" y="1129"/>
                </a:cxn>
                <a:cxn ang="0">
                  <a:pos x="1039" y="1190"/>
                </a:cxn>
                <a:cxn ang="0">
                  <a:pos x="1001" y="1202"/>
                </a:cxn>
                <a:cxn ang="0">
                  <a:pos x="852" y="326"/>
                </a:cxn>
                <a:cxn ang="0">
                  <a:pos x="835" y="223"/>
                </a:cxn>
                <a:cxn ang="0">
                  <a:pos x="738" y="289"/>
                </a:cxn>
                <a:cxn ang="0">
                  <a:pos x="240" y="556"/>
                </a:cxn>
                <a:cxn ang="0">
                  <a:pos x="377" y="500"/>
                </a:cxn>
                <a:cxn ang="0">
                  <a:pos x="255" y="585"/>
                </a:cxn>
                <a:cxn ang="0">
                  <a:pos x="389" y="731"/>
                </a:cxn>
                <a:cxn ang="0">
                  <a:pos x="193" y="755"/>
                </a:cxn>
                <a:cxn ang="0">
                  <a:pos x="115" y="796"/>
                </a:cxn>
                <a:cxn ang="0">
                  <a:pos x="126" y="983"/>
                </a:cxn>
                <a:cxn ang="0">
                  <a:pos x="168" y="1040"/>
                </a:cxn>
                <a:cxn ang="0">
                  <a:pos x="282" y="1009"/>
                </a:cxn>
                <a:cxn ang="0">
                  <a:pos x="226" y="729"/>
                </a:cxn>
                <a:cxn ang="0">
                  <a:pos x="193" y="733"/>
                </a:cxn>
                <a:cxn ang="0">
                  <a:pos x="168" y="705"/>
                </a:cxn>
              </a:cxnLst>
              <a:pathLst>
                <a:path w="2100" h="1388">
                  <a:moveTo>
                    <a:pt x="153" y="731"/>
                  </a:moveTo>
                  <a:lnTo>
                    <a:pt x="153" y="731"/>
                  </a:lnTo>
                  <a:lnTo>
                    <a:pt x="146" y="715"/>
                  </a:lnTo>
                  <a:lnTo>
                    <a:pt x="139" y="696"/>
                  </a:lnTo>
                  <a:lnTo>
                    <a:pt x="137" y="688"/>
                  </a:lnTo>
                  <a:lnTo>
                    <a:pt x="136" y="678"/>
                  </a:lnTo>
                  <a:lnTo>
                    <a:pt x="137" y="668"/>
                  </a:lnTo>
                  <a:lnTo>
                    <a:pt x="139" y="658"/>
                  </a:lnTo>
                  <a:lnTo>
                    <a:pt x="139" y="658"/>
                  </a:lnTo>
                  <a:lnTo>
                    <a:pt x="143" y="650"/>
                  </a:lnTo>
                  <a:lnTo>
                    <a:pt x="147" y="643"/>
                  </a:lnTo>
                  <a:lnTo>
                    <a:pt x="153" y="639"/>
                  </a:lnTo>
                  <a:lnTo>
                    <a:pt x="160" y="633"/>
                  </a:lnTo>
                  <a:lnTo>
                    <a:pt x="167" y="630"/>
                  </a:lnTo>
                  <a:lnTo>
                    <a:pt x="175" y="626"/>
                  </a:lnTo>
                  <a:lnTo>
                    <a:pt x="193" y="622"/>
                  </a:lnTo>
                  <a:lnTo>
                    <a:pt x="193" y="622"/>
                  </a:lnTo>
                  <a:lnTo>
                    <a:pt x="193" y="616"/>
                  </a:lnTo>
                  <a:lnTo>
                    <a:pt x="193" y="609"/>
                  </a:lnTo>
                  <a:lnTo>
                    <a:pt x="193" y="594"/>
                  </a:lnTo>
                  <a:lnTo>
                    <a:pt x="192" y="578"/>
                  </a:lnTo>
                  <a:lnTo>
                    <a:pt x="192" y="570"/>
                  </a:lnTo>
                  <a:lnTo>
                    <a:pt x="193" y="563"/>
                  </a:lnTo>
                  <a:lnTo>
                    <a:pt x="193" y="563"/>
                  </a:lnTo>
                  <a:lnTo>
                    <a:pt x="171" y="553"/>
                  </a:lnTo>
                  <a:lnTo>
                    <a:pt x="147" y="543"/>
                  </a:lnTo>
                  <a:lnTo>
                    <a:pt x="99" y="524"/>
                  </a:lnTo>
                  <a:lnTo>
                    <a:pt x="52" y="505"/>
                  </a:lnTo>
                  <a:lnTo>
                    <a:pt x="4" y="484"/>
                  </a:lnTo>
                  <a:lnTo>
                    <a:pt x="4" y="484"/>
                  </a:lnTo>
                  <a:lnTo>
                    <a:pt x="1" y="479"/>
                  </a:lnTo>
                  <a:lnTo>
                    <a:pt x="0" y="473"/>
                  </a:lnTo>
                  <a:lnTo>
                    <a:pt x="0" y="467"/>
                  </a:lnTo>
                  <a:lnTo>
                    <a:pt x="0" y="463"/>
                  </a:lnTo>
                  <a:lnTo>
                    <a:pt x="4" y="455"/>
                  </a:lnTo>
                  <a:lnTo>
                    <a:pt x="10" y="446"/>
                  </a:lnTo>
                  <a:lnTo>
                    <a:pt x="21" y="432"/>
                  </a:lnTo>
                  <a:lnTo>
                    <a:pt x="26" y="425"/>
                  </a:lnTo>
                  <a:lnTo>
                    <a:pt x="28" y="421"/>
                  </a:lnTo>
                  <a:lnTo>
                    <a:pt x="29" y="417"/>
                  </a:lnTo>
                  <a:lnTo>
                    <a:pt x="29" y="417"/>
                  </a:lnTo>
                  <a:lnTo>
                    <a:pt x="36" y="410"/>
                  </a:lnTo>
                  <a:lnTo>
                    <a:pt x="43" y="404"/>
                  </a:lnTo>
                  <a:lnTo>
                    <a:pt x="52" y="399"/>
                  </a:lnTo>
                  <a:lnTo>
                    <a:pt x="59" y="392"/>
                  </a:lnTo>
                  <a:lnTo>
                    <a:pt x="59" y="392"/>
                  </a:lnTo>
                  <a:lnTo>
                    <a:pt x="68" y="389"/>
                  </a:lnTo>
                  <a:lnTo>
                    <a:pt x="78" y="385"/>
                  </a:lnTo>
                  <a:lnTo>
                    <a:pt x="87" y="380"/>
                  </a:lnTo>
                  <a:lnTo>
                    <a:pt x="95" y="375"/>
                  </a:lnTo>
                  <a:lnTo>
                    <a:pt x="95" y="375"/>
                  </a:lnTo>
                  <a:lnTo>
                    <a:pt x="150" y="352"/>
                  </a:lnTo>
                  <a:lnTo>
                    <a:pt x="203" y="328"/>
                  </a:lnTo>
                  <a:lnTo>
                    <a:pt x="257" y="300"/>
                  </a:lnTo>
                  <a:lnTo>
                    <a:pt x="310" y="272"/>
                  </a:lnTo>
                  <a:lnTo>
                    <a:pt x="360" y="243"/>
                  </a:lnTo>
                  <a:lnTo>
                    <a:pt x="412" y="212"/>
                  </a:lnTo>
                  <a:lnTo>
                    <a:pt x="514" y="153"/>
                  </a:lnTo>
                  <a:lnTo>
                    <a:pt x="514" y="153"/>
                  </a:lnTo>
                  <a:lnTo>
                    <a:pt x="581" y="114"/>
                  </a:lnTo>
                  <a:lnTo>
                    <a:pt x="581" y="114"/>
                  </a:lnTo>
                  <a:lnTo>
                    <a:pt x="615" y="94"/>
                  </a:lnTo>
                  <a:lnTo>
                    <a:pt x="645" y="74"/>
                  </a:lnTo>
                  <a:lnTo>
                    <a:pt x="678" y="53"/>
                  </a:lnTo>
                  <a:lnTo>
                    <a:pt x="713" y="34"/>
                  </a:lnTo>
                  <a:lnTo>
                    <a:pt x="713" y="34"/>
                  </a:lnTo>
                  <a:lnTo>
                    <a:pt x="734" y="22"/>
                  </a:lnTo>
                  <a:lnTo>
                    <a:pt x="758" y="11"/>
                  </a:lnTo>
                  <a:lnTo>
                    <a:pt x="769" y="7"/>
                  </a:lnTo>
                  <a:lnTo>
                    <a:pt x="782" y="3"/>
                  </a:lnTo>
                  <a:lnTo>
                    <a:pt x="794" y="1"/>
                  </a:lnTo>
                  <a:lnTo>
                    <a:pt x="807" y="0"/>
                  </a:lnTo>
                  <a:lnTo>
                    <a:pt x="807" y="0"/>
                  </a:lnTo>
                  <a:lnTo>
                    <a:pt x="825" y="3"/>
                  </a:lnTo>
                  <a:lnTo>
                    <a:pt x="843" y="5"/>
                  </a:lnTo>
                  <a:lnTo>
                    <a:pt x="862" y="10"/>
                  </a:lnTo>
                  <a:lnTo>
                    <a:pt x="878" y="13"/>
                  </a:lnTo>
                  <a:lnTo>
                    <a:pt x="878" y="13"/>
                  </a:lnTo>
                  <a:lnTo>
                    <a:pt x="919" y="27"/>
                  </a:lnTo>
                  <a:lnTo>
                    <a:pt x="960" y="39"/>
                  </a:lnTo>
                  <a:lnTo>
                    <a:pt x="1003" y="50"/>
                  </a:lnTo>
                  <a:lnTo>
                    <a:pt x="1046" y="62"/>
                  </a:lnTo>
                  <a:lnTo>
                    <a:pt x="1090" y="71"/>
                  </a:lnTo>
                  <a:lnTo>
                    <a:pt x="1134" y="81"/>
                  </a:lnTo>
                  <a:lnTo>
                    <a:pt x="1179" y="88"/>
                  </a:lnTo>
                  <a:lnTo>
                    <a:pt x="1224" y="95"/>
                  </a:lnTo>
                  <a:lnTo>
                    <a:pt x="1224" y="95"/>
                  </a:lnTo>
                  <a:lnTo>
                    <a:pt x="1263" y="101"/>
                  </a:lnTo>
                  <a:lnTo>
                    <a:pt x="1281" y="101"/>
                  </a:lnTo>
                  <a:lnTo>
                    <a:pt x="1300" y="100"/>
                  </a:lnTo>
                  <a:lnTo>
                    <a:pt x="1300" y="100"/>
                  </a:lnTo>
                  <a:lnTo>
                    <a:pt x="1302" y="102"/>
                  </a:lnTo>
                  <a:lnTo>
                    <a:pt x="1308" y="104"/>
                  </a:lnTo>
                  <a:lnTo>
                    <a:pt x="1312" y="105"/>
                  </a:lnTo>
                  <a:lnTo>
                    <a:pt x="1315" y="107"/>
                  </a:lnTo>
                  <a:lnTo>
                    <a:pt x="1315" y="107"/>
                  </a:lnTo>
                  <a:lnTo>
                    <a:pt x="1406" y="119"/>
                  </a:lnTo>
                  <a:lnTo>
                    <a:pt x="1496" y="133"/>
                  </a:lnTo>
                  <a:lnTo>
                    <a:pt x="1583" y="149"/>
                  </a:lnTo>
                  <a:lnTo>
                    <a:pt x="1624" y="159"/>
                  </a:lnTo>
                  <a:lnTo>
                    <a:pt x="1665" y="168"/>
                  </a:lnTo>
                  <a:lnTo>
                    <a:pt x="1665" y="168"/>
                  </a:lnTo>
                  <a:lnTo>
                    <a:pt x="1684" y="174"/>
                  </a:lnTo>
                  <a:lnTo>
                    <a:pt x="1703" y="182"/>
                  </a:lnTo>
                  <a:lnTo>
                    <a:pt x="1721" y="189"/>
                  </a:lnTo>
                  <a:lnTo>
                    <a:pt x="1740" y="195"/>
                  </a:lnTo>
                  <a:lnTo>
                    <a:pt x="1740" y="195"/>
                  </a:lnTo>
                  <a:lnTo>
                    <a:pt x="1754" y="198"/>
                  </a:lnTo>
                  <a:lnTo>
                    <a:pt x="1770" y="199"/>
                  </a:lnTo>
                  <a:lnTo>
                    <a:pt x="1787" y="201"/>
                  </a:lnTo>
                  <a:lnTo>
                    <a:pt x="1804" y="203"/>
                  </a:lnTo>
                  <a:lnTo>
                    <a:pt x="1804" y="203"/>
                  </a:lnTo>
                  <a:lnTo>
                    <a:pt x="1819" y="208"/>
                  </a:lnTo>
                  <a:lnTo>
                    <a:pt x="1834" y="212"/>
                  </a:lnTo>
                  <a:lnTo>
                    <a:pt x="1864" y="223"/>
                  </a:lnTo>
                  <a:lnTo>
                    <a:pt x="1864" y="223"/>
                  </a:lnTo>
                  <a:lnTo>
                    <a:pt x="1871" y="233"/>
                  </a:lnTo>
                  <a:lnTo>
                    <a:pt x="1872" y="239"/>
                  </a:lnTo>
                  <a:lnTo>
                    <a:pt x="1872" y="243"/>
                  </a:lnTo>
                  <a:lnTo>
                    <a:pt x="1871" y="253"/>
                  </a:lnTo>
                  <a:lnTo>
                    <a:pt x="1868" y="260"/>
                  </a:lnTo>
                  <a:lnTo>
                    <a:pt x="1863" y="267"/>
                  </a:lnTo>
                  <a:lnTo>
                    <a:pt x="1856" y="274"/>
                  </a:lnTo>
                  <a:lnTo>
                    <a:pt x="1842" y="285"/>
                  </a:lnTo>
                  <a:lnTo>
                    <a:pt x="1842" y="285"/>
                  </a:lnTo>
                  <a:lnTo>
                    <a:pt x="1832" y="289"/>
                  </a:lnTo>
                  <a:lnTo>
                    <a:pt x="1822" y="293"/>
                  </a:lnTo>
                  <a:lnTo>
                    <a:pt x="1804" y="306"/>
                  </a:lnTo>
                  <a:lnTo>
                    <a:pt x="1785" y="319"/>
                  </a:lnTo>
                  <a:lnTo>
                    <a:pt x="1767" y="330"/>
                  </a:lnTo>
                  <a:lnTo>
                    <a:pt x="1767" y="330"/>
                  </a:lnTo>
                  <a:lnTo>
                    <a:pt x="1756" y="334"/>
                  </a:lnTo>
                  <a:lnTo>
                    <a:pt x="1746" y="337"/>
                  </a:lnTo>
                  <a:lnTo>
                    <a:pt x="1735" y="341"/>
                  </a:lnTo>
                  <a:lnTo>
                    <a:pt x="1725" y="345"/>
                  </a:lnTo>
                  <a:lnTo>
                    <a:pt x="1725" y="345"/>
                  </a:lnTo>
                  <a:lnTo>
                    <a:pt x="1680" y="369"/>
                  </a:lnTo>
                  <a:lnTo>
                    <a:pt x="1634" y="390"/>
                  </a:lnTo>
                  <a:lnTo>
                    <a:pt x="1634" y="390"/>
                  </a:lnTo>
                  <a:lnTo>
                    <a:pt x="1600" y="407"/>
                  </a:lnTo>
                  <a:lnTo>
                    <a:pt x="1568" y="424"/>
                  </a:lnTo>
                  <a:lnTo>
                    <a:pt x="1503" y="462"/>
                  </a:lnTo>
                  <a:lnTo>
                    <a:pt x="1439" y="500"/>
                  </a:lnTo>
                  <a:lnTo>
                    <a:pt x="1375" y="538"/>
                  </a:lnTo>
                  <a:lnTo>
                    <a:pt x="1375" y="538"/>
                  </a:lnTo>
                  <a:lnTo>
                    <a:pt x="1415" y="584"/>
                  </a:lnTo>
                  <a:lnTo>
                    <a:pt x="1434" y="609"/>
                  </a:lnTo>
                  <a:lnTo>
                    <a:pt x="1453" y="634"/>
                  </a:lnTo>
                  <a:lnTo>
                    <a:pt x="1469" y="661"/>
                  </a:lnTo>
                  <a:lnTo>
                    <a:pt x="1484" y="688"/>
                  </a:lnTo>
                  <a:lnTo>
                    <a:pt x="1498" y="717"/>
                  </a:lnTo>
                  <a:lnTo>
                    <a:pt x="1507" y="748"/>
                  </a:lnTo>
                  <a:lnTo>
                    <a:pt x="1507" y="748"/>
                  </a:lnTo>
                  <a:lnTo>
                    <a:pt x="1521" y="738"/>
                  </a:lnTo>
                  <a:lnTo>
                    <a:pt x="1535" y="729"/>
                  </a:lnTo>
                  <a:lnTo>
                    <a:pt x="1542" y="724"/>
                  </a:lnTo>
                  <a:lnTo>
                    <a:pt x="1551" y="722"/>
                  </a:lnTo>
                  <a:lnTo>
                    <a:pt x="1559" y="720"/>
                  </a:lnTo>
                  <a:lnTo>
                    <a:pt x="1569" y="722"/>
                  </a:lnTo>
                  <a:lnTo>
                    <a:pt x="1569" y="722"/>
                  </a:lnTo>
                  <a:lnTo>
                    <a:pt x="1576" y="722"/>
                  </a:lnTo>
                  <a:lnTo>
                    <a:pt x="1580" y="724"/>
                  </a:lnTo>
                  <a:lnTo>
                    <a:pt x="1585" y="727"/>
                  </a:lnTo>
                  <a:lnTo>
                    <a:pt x="1587" y="731"/>
                  </a:lnTo>
                  <a:lnTo>
                    <a:pt x="1590" y="736"/>
                  </a:lnTo>
                  <a:lnTo>
                    <a:pt x="1590" y="740"/>
                  </a:lnTo>
                  <a:lnTo>
                    <a:pt x="1590" y="751"/>
                  </a:lnTo>
                  <a:lnTo>
                    <a:pt x="1587" y="775"/>
                  </a:lnTo>
                  <a:lnTo>
                    <a:pt x="1587" y="786"/>
                  </a:lnTo>
                  <a:lnTo>
                    <a:pt x="1589" y="792"/>
                  </a:lnTo>
                  <a:lnTo>
                    <a:pt x="1590" y="796"/>
                  </a:lnTo>
                  <a:lnTo>
                    <a:pt x="1590" y="796"/>
                  </a:lnTo>
                  <a:lnTo>
                    <a:pt x="1594" y="804"/>
                  </a:lnTo>
                  <a:lnTo>
                    <a:pt x="1603" y="811"/>
                  </a:lnTo>
                  <a:lnTo>
                    <a:pt x="1620" y="823"/>
                  </a:lnTo>
                  <a:lnTo>
                    <a:pt x="1628" y="830"/>
                  </a:lnTo>
                  <a:lnTo>
                    <a:pt x="1635" y="837"/>
                  </a:lnTo>
                  <a:lnTo>
                    <a:pt x="1638" y="841"/>
                  </a:lnTo>
                  <a:lnTo>
                    <a:pt x="1641" y="845"/>
                  </a:lnTo>
                  <a:lnTo>
                    <a:pt x="1642" y="851"/>
                  </a:lnTo>
                  <a:lnTo>
                    <a:pt x="1642" y="858"/>
                  </a:lnTo>
                  <a:lnTo>
                    <a:pt x="1642" y="858"/>
                  </a:lnTo>
                  <a:lnTo>
                    <a:pt x="1660" y="851"/>
                  </a:lnTo>
                  <a:lnTo>
                    <a:pt x="1679" y="842"/>
                  </a:lnTo>
                  <a:lnTo>
                    <a:pt x="1696" y="834"/>
                  </a:lnTo>
                  <a:lnTo>
                    <a:pt x="1712" y="825"/>
                  </a:lnTo>
                  <a:lnTo>
                    <a:pt x="1743" y="804"/>
                  </a:lnTo>
                  <a:lnTo>
                    <a:pt x="1773" y="782"/>
                  </a:lnTo>
                  <a:lnTo>
                    <a:pt x="1773" y="782"/>
                  </a:lnTo>
                  <a:lnTo>
                    <a:pt x="1804" y="761"/>
                  </a:lnTo>
                  <a:lnTo>
                    <a:pt x="1836" y="740"/>
                  </a:lnTo>
                  <a:lnTo>
                    <a:pt x="1851" y="729"/>
                  </a:lnTo>
                  <a:lnTo>
                    <a:pt x="1867" y="716"/>
                  </a:lnTo>
                  <a:lnTo>
                    <a:pt x="1881" y="705"/>
                  </a:lnTo>
                  <a:lnTo>
                    <a:pt x="1893" y="691"/>
                  </a:lnTo>
                  <a:lnTo>
                    <a:pt x="1893" y="691"/>
                  </a:lnTo>
                  <a:lnTo>
                    <a:pt x="1910" y="691"/>
                  </a:lnTo>
                  <a:lnTo>
                    <a:pt x="1927" y="692"/>
                  </a:lnTo>
                  <a:lnTo>
                    <a:pt x="1944" y="695"/>
                  </a:lnTo>
                  <a:lnTo>
                    <a:pt x="1961" y="700"/>
                  </a:lnTo>
                  <a:lnTo>
                    <a:pt x="1976" y="706"/>
                  </a:lnTo>
                  <a:lnTo>
                    <a:pt x="1992" y="715"/>
                  </a:lnTo>
                  <a:lnTo>
                    <a:pt x="2007" y="723"/>
                  </a:lnTo>
                  <a:lnTo>
                    <a:pt x="2020" y="733"/>
                  </a:lnTo>
                  <a:lnTo>
                    <a:pt x="2020" y="733"/>
                  </a:lnTo>
                  <a:lnTo>
                    <a:pt x="2034" y="751"/>
                  </a:lnTo>
                  <a:lnTo>
                    <a:pt x="2048" y="772"/>
                  </a:lnTo>
                  <a:lnTo>
                    <a:pt x="2061" y="793"/>
                  </a:lnTo>
                  <a:lnTo>
                    <a:pt x="2072" y="817"/>
                  </a:lnTo>
                  <a:lnTo>
                    <a:pt x="2082" y="841"/>
                  </a:lnTo>
                  <a:lnTo>
                    <a:pt x="2089" y="868"/>
                  </a:lnTo>
                  <a:lnTo>
                    <a:pt x="2094" y="893"/>
                  </a:lnTo>
                  <a:lnTo>
                    <a:pt x="2098" y="921"/>
                  </a:lnTo>
                  <a:lnTo>
                    <a:pt x="2098" y="921"/>
                  </a:lnTo>
                  <a:lnTo>
                    <a:pt x="2100" y="935"/>
                  </a:lnTo>
                  <a:lnTo>
                    <a:pt x="2100" y="946"/>
                  </a:lnTo>
                  <a:lnTo>
                    <a:pt x="2098" y="956"/>
                  </a:lnTo>
                  <a:lnTo>
                    <a:pt x="2096" y="964"/>
                  </a:lnTo>
                  <a:lnTo>
                    <a:pt x="2096" y="964"/>
                  </a:lnTo>
                  <a:lnTo>
                    <a:pt x="2097" y="971"/>
                  </a:lnTo>
                  <a:lnTo>
                    <a:pt x="2098" y="978"/>
                  </a:lnTo>
                  <a:lnTo>
                    <a:pt x="2097" y="983"/>
                  </a:lnTo>
                  <a:lnTo>
                    <a:pt x="2094" y="987"/>
                  </a:lnTo>
                  <a:lnTo>
                    <a:pt x="2090" y="990"/>
                  </a:lnTo>
                  <a:lnTo>
                    <a:pt x="2086" y="993"/>
                  </a:lnTo>
                  <a:lnTo>
                    <a:pt x="2076" y="995"/>
                  </a:lnTo>
                  <a:lnTo>
                    <a:pt x="2076" y="995"/>
                  </a:lnTo>
                  <a:lnTo>
                    <a:pt x="2051" y="998"/>
                  </a:lnTo>
                  <a:lnTo>
                    <a:pt x="2028" y="1002"/>
                  </a:lnTo>
                  <a:lnTo>
                    <a:pt x="1983" y="1012"/>
                  </a:lnTo>
                  <a:lnTo>
                    <a:pt x="1940" y="1023"/>
                  </a:lnTo>
                  <a:lnTo>
                    <a:pt x="1893" y="1036"/>
                  </a:lnTo>
                  <a:lnTo>
                    <a:pt x="1893" y="1036"/>
                  </a:lnTo>
                  <a:lnTo>
                    <a:pt x="1849" y="1047"/>
                  </a:lnTo>
                  <a:lnTo>
                    <a:pt x="1849" y="1047"/>
                  </a:lnTo>
                  <a:lnTo>
                    <a:pt x="1833" y="1053"/>
                  </a:lnTo>
                  <a:lnTo>
                    <a:pt x="1818" y="1059"/>
                  </a:lnTo>
                  <a:lnTo>
                    <a:pt x="1802" y="1064"/>
                  </a:lnTo>
                  <a:lnTo>
                    <a:pt x="1784" y="1068"/>
                  </a:lnTo>
                  <a:lnTo>
                    <a:pt x="1784" y="1068"/>
                  </a:lnTo>
                  <a:lnTo>
                    <a:pt x="1776" y="1071"/>
                  </a:lnTo>
                  <a:lnTo>
                    <a:pt x="1767" y="1075"/>
                  </a:lnTo>
                  <a:lnTo>
                    <a:pt x="1756" y="1080"/>
                  </a:lnTo>
                  <a:lnTo>
                    <a:pt x="1746" y="1082"/>
                  </a:lnTo>
                  <a:lnTo>
                    <a:pt x="1746" y="1082"/>
                  </a:lnTo>
                  <a:lnTo>
                    <a:pt x="1724" y="1088"/>
                  </a:lnTo>
                  <a:lnTo>
                    <a:pt x="1703" y="1092"/>
                  </a:lnTo>
                  <a:lnTo>
                    <a:pt x="1683" y="1098"/>
                  </a:lnTo>
                  <a:lnTo>
                    <a:pt x="1674" y="1101"/>
                  </a:lnTo>
                  <a:lnTo>
                    <a:pt x="1667" y="1103"/>
                  </a:lnTo>
                  <a:lnTo>
                    <a:pt x="1667" y="1103"/>
                  </a:lnTo>
                  <a:lnTo>
                    <a:pt x="1656" y="1110"/>
                  </a:lnTo>
                  <a:lnTo>
                    <a:pt x="1646" y="1115"/>
                  </a:lnTo>
                  <a:lnTo>
                    <a:pt x="1642" y="1116"/>
                  </a:lnTo>
                  <a:lnTo>
                    <a:pt x="1638" y="1115"/>
                  </a:lnTo>
                  <a:lnTo>
                    <a:pt x="1632" y="1113"/>
                  </a:lnTo>
                  <a:lnTo>
                    <a:pt x="1627" y="1109"/>
                  </a:lnTo>
                  <a:lnTo>
                    <a:pt x="1627" y="1109"/>
                  </a:lnTo>
                  <a:lnTo>
                    <a:pt x="1623" y="1115"/>
                  </a:lnTo>
                  <a:lnTo>
                    <a:pt x="1620" y="1120"/>
                  </a:lnTo>
                  <a:lnTo>
                    <a:pt x="1617" y="1126"/>
                  </a:lnTo>
                  <a:lnTo>
                    <a:pt x="1613" y="1132"/>
                  </a:lnTo>
                  <a:lnTo>
                    <a:pt x="1613" y="1132"/>
                  </a:lnTo>
                  <a:lnTo>
                    <a:pt x="1600" y="1133"/>
                  </a:lnTo>
                  <a:lnTo>
                    <a:pt x="1589" y="1137"/>
                  </a:lnTo>
                  <a:lnTo>
                    <a:pt x="1566" y="1148"/>
                  </a:lnTo>
                  <a:lnTo>
                    <a:pt x="1557" y="1153"/>
                  </a:lnTo>
                  <a:lnTo>
                    <a:pt x="1547" y="1155"/>
                  </a:lnTo>
                  <a:lnTo>
                    <a:pt x="1541" y="1155"/>
                  </a:lnTo>
                  <a:lnTo>
                    <a:pt x="1537" y="1155"/>
                  </a:lnTo>
                  <a:lnTo>
                    <a:pt x="1533" y="1154"/>
                  </a:lnTo>
                  <a:lnTo>
                    <a:pt x="1528" y="1151"/>
                  </a:lnTo>
                  <a:lnTo>
                    <a:pt x="1528" y="1151"/>
                  </a:lnTo>
                  <a:lnTo>
                    <a:pt x="1472" y="1169"/>
                  </a:lnTo>
                  <a:lnTo>
                    <a:pt x="1416" y="1190"/>
                  </a:lnTo>
                  <a:lnTo>
                    <a:pt x="1359" y="1213"/>
                  </a:lnTo>
                  <a:lnTo>
                    <a:pt x="1331" y="1226"/>
                  </a:lnTo>
                  <a:lnTo>
                    <a:pt x="1302" y="1238"/>
                  </a:lnTo>
                  <a:lnTo>
                    <a:pt x="1302" y="1238"/>
                  </a:lnTo>
                  <a:lnTo>
                    <a:pt x="1260" y="1259"/>
                  </a:lnTo>
                  <a:lnTo>
                    <a:pt x="1220" y="1283"/>
                  </a:lnTo>
                  <a:lnTo>
                    <a:pt x="1179" y="1307"/>
                  </a:lnTo>
                  <a:lnTo>
                    <a:pt x="1138" y="1331"/>
                  </a:lnTo>
                  <a:lnTo>
                    <a:pt x="1138" y="1331"/>
                  </a:lnTo>
                  <a:lnTo>
                    <a:pt x="1112" y="1346"/>
                  </a:lnTo>
                  <a:lnTo>
                    <a:pt x="1097" y="1355"/>
                  </a:lnTo>
                  <a:lnTo>
                    <a:pt x="1085" y="1363"/>
                  </a:lnTo>
                  <a:lnTo>
                    <a:pt x="1085" y="1363"/>
                  </a:lnTo>
                  <a:lnTo>
                    <a:pt x="1078" y="1367"/>
                  </a:lnTo>
                  <a:lnTo>
                    <a:pt x="1072" y="1374"/>
                  </a:lnTo>
                  <a:lnTo>
                    <a:pt x="1067" y="1380"/>
                  </a:lnTo>
                  <a:lnTo>
                    <a:pt x="1060" y="1384"/>
                  </a:lnTo>
                  <a:lnTo>
                    <a:pt x="1060" y="1384"/>
                  </a:lnTo>
                  <a:lnTo>
                    <a:pt x="1051" y="1387"/>
                  </a:lnTo>
                  <a:lnTo>
                    <a:pt x="1043" y="1387"/>
                  </a:lnTo>
                  <a:lnTo>
                    <a:pt x="1033" y="1388"/>
                  </a:lnTo>
                  <a:lnTo>
                    <a:pt x="1024" y="1387"/>
                  </a:lnTo>
                  <a:lnTo>
                    <a:pt x="1015" y="1384"/>
                  </a:lnTo>
                  <a:lnTo>
                    <a:pt x="1006" y="1381"/>
                  </a:lnTo>
                  <a:lnTo>
                    <a:pt x="989" y="1374"/>
                  </a:lnTo>
                  <a:lnTo>
                    <a:pt x="973" y="1365"/>
                  </a:lnTo>
                  <a:lnTo>
                    <a:pt x="957" y="1353"/>
                  </a:lnTo>
                  <a:lnTo>
                    <a:pt x="944" y="1342"/>
                  </a:lnTo>
                  <a:lnTo>
                    <a:pt x="935" y="1332"/>
                  </a:lnTo>
                  <a:lnTo>
                    <a:pt x="935" y="1332"/>
                  </a:lnTo>
                  <a:lnTo>
                    <a:pt x="925" y="1324"/>
                  </a:lnTo>
                  <a:lnTo>
                    <a:pt x="918" y="1314"/>
                  </a:lnTo>
                  <a:lnTo>
                    <a:pt x="912" y="1304"/>
                  </a:lnTo>
                  <a:lnTo>
                    <a:pt x="907" y="1293"/>
                  </a:lnTo>
                  <a:lnTo>
                    <a:pt x="897" y="1268"/>
                  </a:lnTo>
                  <a:lnTo>
                    <a:pt x="888" y="1238"/>
                  </a:lnTo>
                  <a:lnTo>
                    <a:pt x="888" y="1238"/>
                  </a:lnTo>
                  <a:lnTo>
                    <a:pt x="886" y="1226"/>
                  </a:lnTo>
                  <a:lnTo>
                    <a:pt x="883" y="1210"/>
                  </a:lnTo>
                  <a:lnTo>
                    <a:pt x="880" y="1195"/>
                  </a:lnTo>
                  <a:lnTo>
                    <a:pt x="880" y="1178"/>
                  </a:lnTo>
                  <a:lnTo>
                    <a:pt x="880" y="1178"/>
                  </a:lnTo>
                  <a:lnTo>
                    <a:pt x="822" y="1169"/>
                  </a:lnTo>
                  <a:lnTo>
                    <a:pt x="765" y="1162"/>
                  </a:lnTo>
                  <a:lnTo>
                    <a:pt x="709" y="1153"/>
                  </a:lnTo>
                  <a:lnTo>
                    <a:pt x="651" y="1140"/>
                  </a:lnTo>
                  <a:lnTo>
                    <a:pt x="651" y="1140"/>
                  </a:lnTo>
                  <a:lnTo>
                    <a:pt x="606" y="1129"/>
                  </a:lnTo>
                  <a:lnTo>
                    <a:pt x="564" y="1113"/>
                  </a:lnTo>
                  <a:lnTo>
                    <a:pt x="522" y="1096"/>
                  </a:lnTo>
                  <a:lnTo>
                    <a:pt x="481" y="1077"/>
                  </a:lnTo>
                  <a:lnTo>
                    <a:pt x="442" y="1057"/>
                  </a:lnTo>
                  <a:lnTo>
                    <a:pt x="404" y="1035"/>
                  </a:lnTo>
                  <a:lnTo>
                    <a:pt x="368" y="1012"/>
                  </a:lnTo>
                  <a:lnTo>
                    <a:pt x="332" y="990"/>
                  </a:lnTo>
                  <a:lnTo>
                    <a:pt x="332" y="990"/>
                  </a:lnTo>
                  <a:lnTo>
                    <a:pt x="331" y="994"/>
                  </a:lnTo>
                  <a:lnTo>
                    <a:pt x="331" y="998"/>
                  </a:lnTo>
                  <a:lnTo>
                    <a:pt x="331" y="1002"/>
                  </a:lnTo>
                  <a:lnTo>
                    <a:pt x="330" y="1007"/>
                  </a:lnTo>
                  <a:lnTo>
                    <a:pt x="330" y="1007"/>
                  </a:lnTo>
                  <a:lnTo>
                    <a:pt x="323" y="1009"/>
                  </a:lnTo>
                  <a:lnTo>
                    <a:pt x="316" y="1012"/>
                  </a:lnTo>
                  <a:lnTo>
                    <a:pt x="300" y="1018"/>
                  </a:lnTo>
                  <a:lnTo>
                    <a:pt x="300" y="1018"/>
                  </a:lnTo>
                  <a:lnTo>
                    <a:pt x="304" y="1035"/>
                  </a:lnTo>
                  <a:lnTo>
                    <a:pt x="307" y="1042"/>
                  </a:lnTo>
                  <a:lnTo>
                    <a:pt x="307" y="1047"/>
                  </a:lnTo>
                  <a:lnTo>
                    <a:pt x="307" y="1047"/>
                  </a:lnTo>
                  <a:lnTo>
                    <a:pt x="293" y="1060"/>
                  </a:lnTo>
                  <a:lnTo>
                    <a:pt x="279" y="1071"/>
                  </a:lnTo>
                  <a:lnTo>
                    <a:pt x="262" y="1081"/>
                  </a:lnTo>
                  <a:lnTo>
                    <a:pt x="245" y="1088"/>
                  </a:lnTo>
                  <a:lnTo>
                    <a:pt x="227" y="1094"/>
                  </a:lnTo>
                  <a:lnTo>
                    <a:pt x="207" y="1096"/>
                  </a:lnTo>
                  <a:lnTo>
                    <a:pt x="186" y="1095"/>
                  </a:lnTo>
                  <a:lnTo>
                    <a:pt x="175" y="1094"/>
                  </a:lnTo>
                  <a:lnTo>
                    <a:pt x="165" y="1092"/>
                  </a:lnTo>
                  <a:lnTo>
                    <a:pt x="165" y="1092"/>
                  </a:lnTo>
                  <a:lnTo>
                    <a:pt x="157" y="1087"/>
                  </a:lnTo>
                  <a:lnTo>
                    <a:pt x="153" y="1084"/>
                  </a:lnTo>
                  <a:lnTo>
                    <a:pt x="147" y="1082"/>
                  </a:lnTo>
                  <a:lnTo>
                    <a:pt x="147" y="1082"/>
                  </a:lnTo>
                  <a:lnTo>
                    <a:pt x="144" y="1082"/>
                  </a:lnTo>
                  <a:lnTo>
                    <a:pt x="140" y="1085"/>
                  </a:lnTo>
                  <a:lnTo>
                    <a:pt x="137" y="1085"/>
                  </a:lnTo>
                  <a:lnTo>
                    <a:pt x="133" y="1085"/>
                  </a:lnTo>
                  <a:lnTo>
                    <a:pt x="133" y="1085"/>
                  </a:lnTo>
                  <a:lnTo>
                    <a:pt x="116" y="1077"/>
                  </a:lnTo>
                  <a:lnTo>
                    <a:pt x="101" y="1067"/>
                  </a:lnTo>
                  <a:lnTo>
                    <a:pt x="85" y="1056"/>
                  </a:lnTo>
                  <a:lnTo>
                    <a:pt x="73" y="1043"/>
                  </a:lnTo>
                  <a:lnTo>
                    <a:pt x="60" y="1030"/>
                  </a:lnTo>
                  <a:lnTo>
                    <a:pt x="49" y="1018"/>
                  </a:lnTo>
                  <a:lnTo>
                    <a:pt x="38" y="1004"/>
                  </a:lnTo>
                  <a:lnTo>
                    <a:pt x="29" y="988"/>
                  </a:lnTo>
                  <a:lnTo>
                    <a:pt x="29" y="988"/>
                  </a:lnTo>
                  <a:lnTo>
                    <a:pt x="36" y="978"/>
                  </a:lnTo>
                  <a:lnTo>
                    <a:pt x="43" y="967"/>
                  </a:lnTo>
                  <a:lnTo>
                    <a:pt x="49" y="955"/>
                  </a:lnTo>
                  <a:lnTo>
                    <a:pt x="54" y="941"/>
                  </a:lnTo>
                  <a:lnTo>
                    <a:pt x="66" y="911"/>
                  </a:lnTo>
                  <a:lnTo>
                    <a:pt x="74" y="879"/>
                  </a:lnTo>
                  <a:lnTo>
                    <a:pt x="84" y="847"/>
                  </a:lnTo>
                  <a:lnTo>
                    <a:pt x="94" y="816"/>
                  </a:lnTo>
                  <a:lnTo>
                    <a:pt x="105" y="786"/>
                  </a:lnTo>
                  <a:lnTo>
                    <a:pt x="112" y="772"/>
                  </a:lnTo>
                  <a:lnTo>
                    <a:pt x="119" y="759"/>
                  </a:lnTo>
                  <a:lnTo>
                    <a:pt x="119" y="759"/>
                  </a:lnTo>
                  <a:lnTo>
                    <a:pt x="127" y="750"/>
                  </a:lnTo>
                  <a:lnTo>
                    <a:pt x="137" y="740"/>
                  </a:lnTo>
                  <a:lnTo>
                    <a:pt x="147" y="733"/>
                  </a:lnTo>
                  <a:lnTo>
                    <a:pt x="151" y="731"/>
                  </a:lnTo>
                  <a:lnTo>
                    <a:pt x="153" y="731"/>
                  </a:lnTo>
                  <a:lnTo>
                    <a:pt x="153" y="731"/>
                  </a:lnTo>
                  <a:close/>
                  <a:moveTo>
                    <a:pt x="1818" y="1044"/>
                  </a:moveTo>
                  <a:lnTo>
                    <a:pt x="1818" y="1044"/>
                  </a:lnTo>
                  <a:lnTo>
                    <a:pt x="1861" y="1030"/>
                  </a:lnTo>
                  <a:lnTo>
                    <a:pt x="1909" y="1016"/>
                  </a:lnTo>
                  <a:lnTo>
                    <a:pt x="1957" y="1004"/>
                  </a:lnTo>
                  <a:lnTo>
                    <a:pt x="2003" y="993"/>
                  </a:lnTo>
                  <a:lnTo>
                    <a:pt x="2003" y="993"/>
                  </a:lnTo>
                  <a:lnTo>
                    <a:pt x="2024" y="988"/>
                  </a:lnTo>
                  <a:lnTo>
                    <a:pt x="2046" y="984"/>
                  </a:lnTo>
                  <a:lnTo>
                    <a:pt x="2056" y="981"/>
                  </a:lnTo>
                  <a:lnTo>
                    <a:pt x="2065" y="977"/>
                  </a:lnTo>
                  <a:lnTo>
                    <a:pt x="2072" y="973"/>
                  </a:lnTo>
                  <a:lnTo>
                    <a:pt x="2077" y="966"/>
                  </a:lnTo>
                  <a:lnTo>
                    <a:pt x="2077" y="966"/>
                  </a:lnTo>
                  <a:lnTo>
                    <a:pt x="2082" y="948"/>
                  </a:lnTo>
                  <a:lnTo>
                    <a:pt x="2083" y="929"/>
                  </a:lnTo>
                  <a:lnTo>
                    <a:pt x="2082" y="910"/>
                  </a:lnTo>
                  <a:lnTo>
                    <a:pt x="2079" y="890"/>
                  </a:lnTo>
                  <a:lnTo>
                    <a:pt x="2075" y="870"/>
                  </a:lnTo>
                  <a:lnTo>
                    <a:pt x="2069" y="852"/>
                  </a:lnTo>
                  <a:lnTo>
                    <a:pt x="2062" y="835"/>
                  </a:lnTo>
                  <a:lnTo>
                    <a:pt x="2055" y="818"/>
                  </a:lnTo>
                  <a:lnTo>
                    <a:pt x="2055" y="818"/>
                  </a:lnTo>
                  <a:lnTo>
                    <a:pt x="2032" y="775"/>
                  </a:lnTo>
                  <a:lnTo>
                    <a:pt x="2020" y="755"/>
                  </a:lnTo>
                  <a:lnTo>
                    <a:pt x="2013" y="747"/>
                  </a:lnTo>
                  <a:lnTo>
                    <a:pt x="2007" y="741"/>
                  </a:lnTo>
                  <a:lnTo>
                    <a:pt x="2007" y="741"/>
                  </a:lnTo>
                  <a:lnTo>
                    <a:pt x="1986" y="727"/>
                  </a:lnTo>
                  <a:lnTo>
                    <a:pt x="1976" y="722"/>
                  </a:lnTo>
                  <a:lnTo>
                    <a:pt x="1965" y="717"/>
                  </a:lnTo>
                  <a:lnTo>
                    <a:pt x="1955" y="713"/>
                  </a:lnTo>
                  <a:lnTo>
                    <a:pt x="1944" y="710"/>
                  </a:lnTo>
                  <a:lnTo>
                    <a:pt x="1933" y="708"/>
                  </a:lnTo>
                  <a:lnTo>
                    <a:pt x="1920" y="708"/>
                  </a:lnTo>
                  <a:lnTo>
                    <a:pt x="1920" y="708"/>
                  </a:lnTo>
                  <a:lnTo>
                    <a:pt x="1893" y="720"/>
                  </a:lnTo>
                  <a:lnTo>
                    <a:pt x="1867" y="736"/>
                  </a:lnTo>
                  <a:lnTo>
                    <a:pt x="1842" y="751"/>
                  </a:lnTo>
                  <a:lnTo>
                    <a:pt x="1816" y="769"/>
                  </a:lnTo>
                  <a:lnTo>
                    <a:pt x="1766" y="806"/>
                  </a:lnTo>
                  <a:lnTo>
                    <a:pt x="1715" y="841"/>
                  </a:lnTo>
                  <a:lnTo>
                    <a:pt x="1715" y="841"/>
                  </a:lnTo>
                  <a:lnTo>
                    <a:pt x="1701" y="849"/>
                  </a:lnTo>
                  <a:lnTo>
                    <a:pt x="1687" y="856"/>
                  </a:lnTo>
                  <a:lnTo>
                    <a:pt x="1658" y="868"/>
                  </a:lnTo>
                  <a:lnTo>
                    <a:pt x="1658" y="868"/>
                  </a:lnTo>
                  <a:lnTo>
                    <a:pt x="1651" y="875"/>
                  </a:lnTo>
                  <a:lnTo>
                    <a:pt x="1648" y="879"/>
                  </a:lnTo>
                  <a:lnTo>
                    <a:pt x="1646" y="879"/>
                  </a:lnTo>
                  <a:lnTo>
                    <a:pt x="1644" y="879"/>
                  </a:lnTo>
                  <a:lnTo>
                    <a:pt x="1644" y="879"/>
                  </a:lnTo>
                  <a:lnTo>
                    <a:pt x="1646" y="884"/>
                  </a:lnTo>
                  <a:lnTo>
                    <a:pt x="1646" y="891"/>
                  </a:lnTo>
                  <a:lnTo>
                    <a:pt x="1646" y="897"/>
                  </a:lnTo>
                  <a:lnTo>
                    <a:pt x="1646" y="901"/>
                  </a:lnTo>
                  <a:lnTo>
                    <a:pt x="1645" y="905"/>
                  </a:lnTo>
                  <a:lnTo>
                    <a:pt x="1642" y="910"/>
                  </a:lnTo>
                  <a:lnTo>
                    <a:pt x="1635" y="917"/>
                  </a:lnTo>
                  <a:lnTo>
                    <a:pt x="1627" y="921"/>
                  </a:lnTo>
                  <a:lnTo>
                    <a:pt x="1618" y="925"/>
                  </a:lnTo>
                  <a:lnTo>
                    <a:pt x="1607" y="927"/>
                  </a:lnTo>
                  <a:lnTo>
                    <a:pt x="1597" y="927"/>
                  </a:lnTo>
                  <a:lnTo>
                    <a:pt x="1597" y="927"/>
                  </a:lnTo>
                  <a:lnTo>
                    <a:pt x="1611" y="941"/>
                  </a:lnTo>
                  <a:lnTo>
                    <a:pt x="1624" y="957"/>
                  </a:lnTo>
                  <a:lnTo>
                    <a:pt x="1637" y="976"/>
                  </a:lnTo>
                  <a:lnTo>
                    <a:pt x="1646" y="995"/>
                  </a:lnTo>
                  <a:lnTo>
                    <a:pt x="1655" y="1016"/>
                  </a:lnTo>
                  <a:lnTo>
                    <a:pt x="1662" y="1039"/>
                  </a:lnTo>
                  <a:lnTo>
                    <a:pt x="1666" y="1061"/>
                  </a:lnTo>
                  <a:lnTo>
                    <a:pt x="1667" y="1085"/>
                  </a:lnTo>
                  <a:lnTo>
                    <a:pt x="1667" y="1085"/>
                  </a:lnTo>
                  <a:lnTo>
                    <a:pt x="1704" y="1074"/>
                  </a:lnTo>
                  <a:lnTo>
                    <a:pt x="1742" y="1064"/>
                  </a:lnTo>
                  <a:lnTo>
                    <a:pt x="1780" y="1056"/>
                  </a:lnTo>
                  <a:lnTo>
                    <a:pt x="1818" y="1044"/>
                  </a:lnTo>
                  <a:lnTo>
                    <a:pt x="1818" y="1044"/>
                  </a:lnTo>
                  <a:close/>
                  <a:moveTo>
                    <a:pt x="821" y="334"/>
                  </a:moveTo>
                  <a:lnTo>
                    <a:pt x="821" y="334"/>
                  </a:lnTo>
                  <a:lnTo>
                    <a:pt x="801" y="331"/>
                  </a:lnTo>
                  <a:lnTo>
                    <a:pt x="786" y="328"/>
                  </a:lnTo>
                  <a:lnTo>
                    <a:pt x="772" y="326"/>
                  </a:lnTo>
                  <a:lnTo>
                    <a:pt x="765" y="323"/>
                  </a:lnTo>
                  <a:lnTo>
                    <a:pt x="759" y="319"/>
                  </a:lnTo>
                  <a:lnTo>
                    <a:pt x="759" y="319"/>
                  </a:lnTo>
                  <a:lnTo>
                    <a:pt x="755" y="316"/>
                  </a:lnTo>
                  <a:lnTo>
                    <a:pt x="751" y="314"/>
                  </a:lnTo>
                  <a:lnTo>
                    <a:pt x="747" y="314"/>
                  </a:lnTo>
                  <a:lnTo>
                    <a:pt x="742" y="314"/>
                  </a:lnTo>
                  <a:lnTo>
                    <a:pt x="732" y="319"/>
                  </a:lnTo>
                  <a:lnTo>
                    <a:pt x="720" y="324"/>
                  </a:lnTo>
                  <a:lnTo>
                    <a:pt x="720" y="324"/>
                  </a:lnTo>
                  <a:lnTo>
                    <a:pt x="695" y="335"/>
                  </a:lnTo>
                  <a:lnTo>
                    <a:pt x="669" y="348"/>
                  </a:lnTo>
                  <a:lnTo>
                    <a:pt x="624" y="371"/>
                  </a:lnTo>
                  <a:lnTo>
                    <a:pt x="624" y="371"/>
                  </a:lnTo>
                  <a:lnTo>
                    <a:pt x="582" y="392"/>
                  </a:lnTo>
                  <a:lnTo>
                    <a:pt x="542" y="415"/>
                  </a:lnTo>
                  <a:lnTo>
                    <a:pt x="499" y="441"/>
                  </a:lnTo>
                  <a:lnTo>
                    <a:pt x="457" y="466"/>
                  </a:lnTo>
                  <a:lnTo>
                    <a:pt x="375" y="518"/>
                  </a:lnTo>
                  <a:lnTo>
                    <a:pt x="332" y="542"/>
                  </a:lnTo>
                  <a:lnTo>
                    <a:pt x="290" y="566"/>
                  </a:lnTo>
                  <a:lnTo>
                    <a:pt x="290" y="566"/>
                  </a:lnTo>
                  <a:lnTo>
                    <a:pt x="289" y="567"/>
                  </a:lnTo>
                  <a:lnTo>
                    <a:pt x="289" y="569"/>
                  </a:lnTo>
                  <a:lnTo>
                    <a:pt x="289" y="569"/>
                  </a:lnTo>
                  <a:lnTo>
                    <a:pt x="289" y="569"/>
                  </a:lnTo>
                  <a:lnTo>
                    <a:pt x="289" y="567"/>
                  </a:lnTo>
                  <a:lnTo>
                    <a:pt x="290" y="567"/>
                  </a:lnTo>
                  <a:lnTo>
                    <a:pt x="290" y="567"/>
                  </a:lnTo>
                  <a:lnTo>
                    <a:pt x="338" y="577"/>
                  </a:lnTo>
                  <a:lnTo>
                    <a:pt x="380" y="590"/>
                  </a:lnTo>
                  <a:lnTo>
                    <a:pt x="421" y="605"/>
                  </a:lnTo>
                  <a:lnTo>
                    <a:pt x="463" y="623"/>
                  </a:lnTo>
                  <a:lnTo>
                    <a:pt x="463" y="623"/>
                  </a:lnTo>
                  <a:lnTo>
                    <a:pt x="490" y="634"/>
                  </a:lnTo>
                  <a:lnTo>
                    <a:pt x="519" y="646"/>
                  </a:lnTo>
                  <a:lnTo>
                    <a:pt x="549" y="654"/>
                  </a:lnTo>
                  <a:lnTo>
                    <a:pt x="578" y="663"/>
                  </a:lnTo>
                  <a:lnTo>
                    <a:pt x="578" y="663"/>
                  </a:lnTo>
                  <a:lnTo>
                    <a:pt x="623" y="677"/>
                  </a:lnTo>
                  <a:lnTo>
                    <a:pt x="667" y="691"/>
                  </a:lnTo>
                  <a:lnTo>
                    <a:pt x="710" y="705"/>
                  </a:lnTo>
                  <a:lnTo>
                    <a:pt x="749" y="719"/>
                  </a:lnTo>
                  <a:lnTo>
                    <a:pt x="749" y="719"/>
                  </a:lnTo>
                  <a:lnTo>
                    <a:pt x="777" y="729"/>
                  </a:lnTo>
                  <a:lnTo>
                    <a:pt x="805" y="738"/>
                  </a:lnTo>
                  <a:lnTo>
                    <a:pt x="805" y="738"/>
                  </a:lnTo>
                  <a:lnTo>
                    <a:pt x="818" y="744"/>
                  </a:lnTo>
                  <a:lnTo>
                    <a:pt x="831" y="751"/>
                  </a:lnTo>
                  <a:lnTo>
                    <a:pt x="862" y="768"/>
                  </a:lnTo>
                  <a:lnTo>
                    <a:pt x="877" y="775"/>
                  </a:lnTo>
                  <a:lnTo>
                    <a:pt x="893" y="782"/>
                  </a:lnTo>
                  <a:lnTo>
                    <a:pt x="908" y="786"/>
                  </a:lnTo>
                  <a:lnTo>
                    <a:pt x="922" y="788"/>
                  </a:lnTo>
                  <a:lnTo>
                    <a:pt x="922" y="788"/>
                  </a:lnTo>
                  <a:lnTo>
                    <a:pt x="932" y="786"/>
                  </a:lnTo>
                  <a:lnTo>
                    <a:pt x="939" y="783"/>
                  </a:lnTo>
                  <a:lnTo>
                    <a:pt x="947" y="781"/>
                  </a:lnTo>
                  <a:lnTo>
                    <a:pt x="953" y="781"/>
                  </a:lnTo>
                  <a:lnTo>
                    <a:pt x="957" y="782"/>
                  </a:lnTo>
                  <a:lnTo>
                    <a:pt x="957" y="782"/>
                  </a:lnTo>
                  <a:lnTo>
                    <a:pt x="1005" y="748"/>
                  </a:lnTo>
                  <a:lnTo>
                    <a:pt x="1055" y="716"/>
                  </a:lnTo>
                  <a:lnTo>
                    <a:pt x="1107" y="686"/>
                  </a:lnTo>
                  <a:lnTo>
                    <a:pt x="1159" y="656"/>
                  </a:lnTo>
                  <a:lnTo>
                    <a:pt x="1211" y="626"/>
                  </a:lnTo>
                  <a:lnTo>
                    <a:pt x="1263" y="595"/>
                  </a:lnTo>
                  <a:lnTo>
                    <a:pt x="1312" y="563"/>
                  </a:lnTo>
                  <a:lnTo>
                    <a:pt x="1338" y="546"/>
                  </a:lnTo>
                  <a:lnTo>
                    <a:pt x="1361" y="529"/>
                  </a:lnTo>
                  <a:lnTo>
                    <a:pt x="1361" y="529"/>
                  </a:lnTo>
                  <a:lnTo>
                    <a:pt x="1422" y="494"/>
                  </a:lnTo>
                  <a:lnTo>
                    <a:pt x="1482" y="459"/>
                  </a:lnTo>
                  <a:lnTo>
                    <a:pt x="1542" y="422"/>
                  </a:lnTo>
                  <a:lnTo>
                    <a:pt x="1573" y="406"/>
                  </a:lnTo>
                  <a:lnTo>
                    <a:pt x="1606" y="389"/>
                  </a:lnTo>
                  <a:lnTo>
                    <a:pt x="1606" y="389"/>
                  </a:lnTo>
                  <a:lnTo>
                    <a:pt x="1638" y="373"/>
                  </a:lnTo>
                  <a:lnTo>
                    <a:pt x="1670" y="358"/>
                  </a:lnTo>
                  <a:lnTo>
                    <a:pt x="1735" y="327"/>
                  </a:lnTo>
                  <a:lnTo>
                    <a:pt x="1767" y="310"/>
                  </a:lnTo>
                  <a:lnTo>
                    <a:pt x="1798" y="292"/>
                  </a:lnTo>
                  <a:lnTo>
                    <a:pt x="1826" y="272"/>
                  </a:lnTo>
                  <a:lnTo>
                    <a:pt x="1840" y="262"/>
                  </a:lnTo>
                  <a:lnTo>
                    <a:pt x="1854" y="251"/>
                  </a:lnTo>
                  <a:lnTo>
                    <a:pt x="1854" y="251"/>
                  </a:lnTo>
                  <a:lnTo>
                    <a:pt x="1849" y="241"/>
                  </a:lnTo>
                  <a:lnTo>
                    <a:pt x="1842" y="234"/>
                  </a:lnTo>
                  <a:lnTo>
                    <a:pt x="1833" y="229"/>
                  </a:lnTo>
                  <a:lnTo>
                    <a:pt x="1825" y="225"/>
                  </a:lnTo>
                  <a:lnTo>
                    <a:pt x="1815" y="222"/>
                  </a:lnTo>
                  <a:lnTo>
                    <a:pt x="1805" y="219"/>
                  </a:lnTo>
                  <a:lnTo>
                    <a:pt x="1785" y="216"/>
                  </a:lnTo>
                  <a:lnTo>
                    <a:pt x="1785" y="216"/>
                  </a:lnTo>
                  <a:lnTo>
                    <a:pt x="1745" y="208"/>
                  </a:lnTo>
                  <a:lnTo>
                    <a:pt x="1724" y="203"/>
                  </a:lnTo>
                  <a:lnTo>
                    <a:pt x="1704" y="196"/>
                  </a:lnTo>
                  <a:lnTo>
                    <a:pt x="1704" y="196"/>
                  </a:lnTo>
                  <a:lnTo>
                    <a:pt x="1673" y="185"/>
                  </a:lnTo>
                  <a:lnTo>
                    <a:pt x="1642" y="177"/>
                  </a:lnTo>
                  <a:lnTo>
                    <a:pt x="1611" y="168"/>
                  </a:lnTo>
                  <a:lnTo>
                    <a:pt x="1580" y="161"/>
                  </a:lnTo>
                  <a:lnTo>
                    <a:pt x="1516" y="149"/>
                  </a:lnTo>
                  <a:lnTo>
                    <a:pt x="1450" y="139"/>
                  </a:lnTo>
                  <a:lnTo>
                    <a:pt x="1450" y="139"/>
                  </a:lnTo>
                  <a:lnTo>
                    <a:pt x="1378" y="128"/>
                  </a:lnTo>
                  <a:lnTo>
                    <a:pt x="1311" y="118"/>
                  </a:lnTo>
                  <a:lnTo>
                    <a:pt x="1243" y="111"/>
                  </a:lnTo>
                  <a:lnTo>
                    <a:pt x="1176" y="105"/>
                  </a:lnTo>
                  <a:lnTo>
                    <a:pt x="1176" y="105"/>
                  </a:lnTo>
                  <a:lnTo>
                    <a:pt x="1147" y="97"/>
                  </a:lnTo>
                  <a:lnTo>
                    <a:pt x="1119" y="91"/>
                  </a:lnTo>
                  <a:lnTo>
                    <a:pt x="1060" y="80"/>
                  </a:lnTo>
                  <a:lnTo>
                    <a:pt x="1060" y="80"/>
                  </a:lnTo>
                  <a:lnTo>
                    <a:pt x="1005" y="66"/>
                  </a:lnTo>
                  <a:lnTo>
                    <a:pt x="978" y="59"/>
                  </a:lnTo>
                  <a:lnTo>
                    <a:pt x="953" y="49"/>
                  </a:lnTo>
                  <a:lnTo>
                    <a:pt x="953" y="49"/>
                  </a:lnTo>
                  <a:lnTo>
                    <a:pt x="900" y="34"/>
                  </a:lnTo>
                  <a:lnTo>
                    <a:pt x="873" y="28"/>
                  </a:lnTo>
                  <a:lnTo>
                    <a:pt x="846" y="22"/>
                  </a:lnTo>
                  <a:lnTo>
                    <a:pt x="820" y="20"/>
                  </a:lnTo>
                  <a:lnTo>
                    <a:pt x="807" y="20"/>
                  </a:lnTo>
                  <a:lnTo>
                    <a:pt x="793" y="20"/>
                  </a:lnTo>
                  <a:lnTo>
                    <a:pt x="780" y="21"/>
                  </a:lnTo>
                  <a:lnTo>
                    <a:pt x="768" y="24"/>
                  </a:lnTo>
                  <a:lnTo>
                    <a:pt x="755" y="28"/>
                  </a:lnTo>
                  <a:lnTo>
                    <a:pt x="742" y="34"/>
                  </a:lnTo>
                  <a:lnTo>
                    <a:pt x="742" y="34"/>
                  </a:lnTo>
                  <a:lnTo>
                    <a:pt x="713" y="49"/>
                  </a:lnTo>
                  <a:lnTo>
                    <a:pt x="685" y="64"/>
                  </a:lnTo>
                  <a:lnTo>
                    <a:pt x="629" y="100"/>
                  </a:lnTo>
                  <a:lnTo>
                    <a:pt x="629" y="100"/>
                  </a:lnTo>
                  <a:lnTo>
                    <a:pt x="571" y="135"/>
                  </a:lnTo>
                  <a:lnTo>
                    <a:pt x="515" y="168"/>
                  </a:lnTo>
                  <a:lnTo>
                    <a:pt x="403" y="233"/>
                  </a:lnTo>
                  <a:lnTo>
                    <a:pt x="403" y="233"/>
                  </a:lnTo>
                  <a:lnTo>
                    <a:pt x="348" y="267"/>
                  </a:lnTo>
                  <a:lnTo>
                    <a:pt x="320" y="283"/>
                  </a:lnTo>
                  <a:lnTo>
                    <a:pt x="293" y="298"/>
                  </a:lnTo>
                  <a:lnTo>
                    <a:pt x="293" y="298"/>
                  </a:lnTo>
                  <a:lnTo>
                    <a:pt x="179" y="354"/>
                  </a:lnTo>
                  <a:lnTo>
                    <a:pt x="120" y="382"/>
                  </a:lnTo>
                  <a:lnTo>
                    <a:pt x="61" y="408"/>
                  </a:lnTo>
                  <a:lnTo>
                    <a:pt x="61" y="408"/>
                  </a:lnTo>
                  <a:lnTo>
                    <a:pt x="59" y="415"/>
                  </a:lnTo>
                  <a:lnTo>
                    <a:pt x="54" y="422"/>
                  </a:lnTo>
                  <a:lnTo>
                    <a:pt x="49" y="428"/>
                  </a:lnTo>
                  <a:lnTo>
                    <a:pt x="42" y="434"/>
                  </a:lnTo>
                  <a:lnTo>
                    <a:pt x="35" y="439"/>
                  </a:lnTo>
                  <a:lnTo>
                    <a:pt x="29" y="446"/>
                  </a:lnTo>
                  <a:lnTo>
                    <a:pt x="25" y="453"/>
                  </a:lnTo>
                  <a:lnTo>
                    <a:pt x="22" y="460"/>
                  </a:lnTo>
                  <a:lnTo>
                    <a:pt x="22" y="460"/>
                  </a:lnTo>
                  <a:lnTo>
                    <a:pt x="22" y="466"/>
                  </a:lnTo>
                  <a:lnTo>
                    <a:pt x="24" y="473"/>
                  </a:lnTo>
                  <a:lnTo>
                    <a:pt x="28" y="477"/>
                  </a:lnTo>
                  <a:lnTo>
                    <a:pt x="33" y="481"/>
                  </a:lnTo>
                  <a:lnTo>
                    <a:pt x="39" y="486"/>
                  </a:lnTo>
                  <a:lnTo>
                    <a:pt x="46" y="488"/>
                  </a:lnTo>
                  <a:lnTo>
                    <a:pt x="54" y="490"/>
                  </a:lnTo>
                  <a:lnTo>
                    <a:pt x="61" y="490"/>
                  </a:lnTo>
                  <a:lnTo>
                    <a:pt x="61" y="490"/>
                  </a:lnTo>
                  <a:lnTo>
                    <a:pt x="80" y="500"/>
                  </a:lnTo>
                  <a:lnTo>
                    <a:pt x="99" y="508"/>
                  </a:lnTo>
                  <a:lnTo>
                    <a:pt x="119" y="515"/>
                  </a:lnTo>
                  <a:lnTo>
                    <a:pt x="137" y="519"/>
                  </a:lnTo>
                  <a:lnTo>
                    <a:pt x="137" y="519"/>
                  </a:lnTo>
                  <a:lnTo>
                    <a:pt x="153" y="531"/>
                  </a:lnTo>
                  <a:lnTo>
                    <a:pt x="171" y="539"/>
                  </a:lnTo>
                  <a:lnTo>
                    <a:pt x="191" y="546"/>
                  </a:lnTo>
                  <a:lnTo>
                    <a:pt x="200" y="549"/>
                  </a:lnTo>
                  <a:lnTo>
                    <a:pt x="210" y="550"/>
                  </a:lnTo>
                  <a:lnTo>
                    <a:pt x="210" y="550"/>
                  </a:lnTo>
                  <a:lnTo>
                    <a:pt x="222" y="542"/>
                  </a:lnTo>
                  <a:lnTo>
                    <a:pt x="231" y="536"/>
                  </a:lnTo>
                  <a:lnTo>
                    <a:pt x="255" y="526"/>
                  </a:lnTo>
                  <a:lnTo>
                    <a:pt x="279" y="518"/>
                  </a:lnTo>
                  <a:lnTo>
                    <a:pt x="290" y="512"/>
                  </a:lnTo>
                  <a:lnTo>
                    <a:pt x="302" y="505"/>
                  </a:lnTo>
                  <a:lnTo>
                    <a:pt x="302" y="505"/>
                  </a:lnTo>
                  <a:lnTo>
                    <a:pt x="313" y="497"/>
                  </a:lnTo>
                  <a:lnTo>
                    <a:pt x="324" y="487"/>
                  </a:lnTo>
                  <a:lnTo>
                    <a:pt x="335" y="476"/>
                  </a:lnTo>
                  <a:lnTo>
                    <a:pt x="346" y="467"/>
                  </a:lnTo>
                  <a:lnTo>
                    <a:pt x="346" y="467"/>
                  </a:lnTo>
                  <a:lnTo>
                    <a:pt x="373" y="452"/>
                  </a:lnTo>
                  <a:lnTo>
                    <a:pt x="401" y="437"/>
                  </a:lnTo>
                  <a:lnTo>
                    <a:pt x="401" y="437"/>
                  </a:lnTo>
                  <a:lnTo>
                    <a:pt x="428" y="418"/>
                  </a:lnTo>
                  <a:lnTo>
                    <a:pt x="453" y="401"/>
                  </a:lnTo>
                  <a:lnTo>
                    <a:pt x="480" y="386"/>
                  </a:lnTo>
                  <a:lnTo>
                    <a:pt x="494" y="378"/>
                  </a:lnTo>
                  <a:lnTo>
                    <a:pt x="508" y="371"/>
                  </a:lnTo>
                  <a:lnTo>
                    <a:pt x="508" y="371"/>
                  </a:lnTo>
                  <a:lnTo>
                    <a:pt x="565" y="345"/>
                  </a:lnTo>
                  <a:lnTo>
                    <a:pt x="623" y="319"/>
                  </a:lnTo>
                  <a:lnTo>
                    <a:pt x="682" y="293"/>
                  </a:lnTo>
                  <a:lnTo>
                    <a:pt x="711" y="281"/>
                  </a:lnTo>
                  <a:lnTo>
                    <a:pt x="742" y="269"/>
                  </a:lnTo>
                  <a:lnTo>
                    <a:pt x="742" y="269"/>
                  </a:lnTo>
                  <a:lnTo>
                    <a:pt x="749" y="258"/>
                  </a:lnTo>
                  <a:lnTo>
                    <a:pt x="758" y="248"/>
                  </a:lnTo>
                  <a:lnTo>
                    <a:pt x="766" y="239"/>
                  </a:lnTo>
                  <a:lnTo>
                    <a:pt x="776" y="229"/>
                  </a:lnTo>
                  <a:lnTo>
                    <a:pt x="787" y="222"/>
                  </a:lnTo>
                  <a:lnTo>
                    <a:pt x="800" y="215"/>
                  </a:lnTo>
                  <a:lnTo>
                    <a:pt x="814" y="210"/>
                  </a:lnTo>
                  <a:lnTo>
                    <a:pt x="829" y="206"/>
                  </a:lnTo>
                  <a:lnTo>
                    <a:pt x="829" y="206"/>
                  </a:lnTo>
                  <a:lnTo>
                    <a:pt x="842" y="205"/>
                  </a:lnTo>
                  <a:lnTo>
                    <a:pt x="849" y="205"/>
                  </a:lnTo>
                  <a:lnTo>
                    <a:pt x="866" y="206"/>
                  </a:lnTo>
                  <a:lnTo>
                    <a:pt x="866" y="206"/>
                  </a:lnTo>
                  <a:lnTo>
                    <a:pt x="884" y="209"/>
                  </a:lnTo>
                  <a:lnTo>
                    <a:pt x="898" y="213"/>
                  </a:lnTo>
                  <a:lnTo>
                    <a:pt x="911" y="218"/>
                  </a:lnTo>
                  <a:lnTo>
                    <a:pt x="921" y="223"/>
                  </a:lnTo>
                  <a:lnTo>
                    <a:pt x="921" y="223"/>
                  </a:lnTo>
                  <a:lnTo>
                    <a:pt x="925" y="227"/>
                  </a:lnTo>
                  <a:lnTo>
                    <a:pt x="930" y="232"/>
                  </a:lnTo>
                  <a:lnTo>
                    <a:pt x="937" y="244"/>
                  </a:lnTo>
                  <a:lnTo>
                    <a:pt x="951" y="268"/>
                  </a:lnTo>
                  <a:lnTo>
                    <a:pt x="951" y="268"/>
                  </a:lnTo>
                  <a:lnTo>
                    <a:pt x="950" y="278"/>
                  </a:lnTo>
                  <a:lnTo>
                    <a:pt x="949" y="288"/>
                  </a:lnTo>
                  <a:lnTo>
                    <a:pt x="946" y="295"/>
                  </a:lnTo>
                  <a:lnTo>
                    <a:pt x="942" y="303"/>
                  </a:lnTo>
                  <a:lnTo>
                    <a:pt x="937" y="309"/>
                  </a:lnTo>
                  <a:lnTo>
                    <a:pt x="932" y="316"/>
                  </a:lnTo>
                  <a:lnTo>
                    <a:pt x="921" y="326"/>
                  </a:lnTo>
                  <a:lnTo>
                    <a:pt x="921" y="326"/>
                  </a:lnTo>
                  <a:lnTo>
                    <a:pt x="908" y="331"/>
                  </a:lnTo>
                  <a:lnTo>
                    <a:pt x="895" y="335"/>
                  </a:lnTo>
                  <a:lnTo>
                    <a:pt x="883" y="338"/>
                  </a:lnTo>
                  <a:lnTo>
                    <a:pt x="871" y="340"/>
                  </a:lnTo>
                  <a:lnTo>
                    <a:pt x="859" y="338"/>
                  </a:lnTo>
                  <a:lnTo>
                    <a:pt x="846" y="338"/>
                  </a:lnTo>
                  <a:lnTo>
                    <a:pt x="821" y="334"/>
                  </a:lnTo>
                  <a:lnTo>
                    <a:pt x="821" y="334"/>
                  </a:lnTo>
                  <a:close/>
                  <a:moveTo>
                    <a:pt x="1618" y="966"/>
                  </a:moveTo>
                  <a:lnTo>
                    <a:pt x="1618" y="966"/>
                  </a:lnTo>
                  <a:lnTo>
                    <a:pt x="1596" y="948"/>
                  </a:lnTo>
                  <a:lnTo>
                    <a:pt x="1576" y="927"/>
                  </a:lnTo>
                  <a:lnTo>
                    <a:pt x="1576" y="927"/>
                  </a:lnTo>
                  <a:lnTo>
                    <a:pt x="1545" y="931"/>
                  </a:lnTo>
                  <a:lnTo>
                    <a:pt x="1516" y="936"/>
                  </a:lnTo>
                  <a:lnTo>
                    <a:pt x="1516" y="936"/>
                  </a:lnTo>
                  <a:lnTo>
                    <a:pt x="1520" y="948"/>
                  </a:lnTo>
                  <a:lnTo>
                    <a:pt x="1526" y="957"/>
                  </a:lnTo>
                  <a:lnTo>
                    <a:pt x="1537" y="978"/>
                  </a:lnTo>
                  <a:lnTo>
                    <a:pt x="1537" y="978"/>
                  </a:lnTo>
                  <a:lnTo>
                    <a:pt x="1537" y="993"/>
                  </a:lnTo>
                  <a:lnTo>
                    <a:pt x="1538" y="1007"/>
                  </a:lnTo>
                  <a:lnTo>
                    <a:pt x="1538" y="1021"/>
                  </a:lnTo>
                  <a:lnTo>
                    <a:pt x="1537" y="1036"/>
                  </a:lnTo>
                  <a:lnTo>
                    <a:pt x="1537" y="1036"/>
                  </a:lnTo>
                  <a:lnTo>
                    <a:pt x="1535" y="1043"/>
                  </a:lnTo>
                  <a:lnTo>
                    <a:pt x="1534" y="1050"/>
                  </a:lnTo>
                  <a:lnTo>
                    <a:pt x="1533" y="1056"/>
                  </a:lnTo>
                  <a:lnTo>
                    <a:pt x="1533" y="1064"/>
                  </a:lnTo>
                  <a:lnTo>
                    <a:pt x="1533" y="1064"/>
                  </a:lnTo>
                  <a:lnTo>
                    <a:pt x="1534" y="1071"/>
                  </a:lnTo>
                  <a:lnTo>
                    <a:pt x="1538" y="1080"/>
                  </a:lnTo>
                  <a:lnTo>
                    <a:pt x="1544" y="1089"/>
                  </a:lnTo>
                  <a:lnTo>
                    <a:pt x="1547" y="1099"/>
                  </a:lnTo>
                  <a:lnTo>
                    <a:pt x="1547" y="1099"/>
                  </a:lnTo>
                  <a:lnTo>
                    <a:pt x="1547" y="1108"/>
                  </a:lnTo>
                  <a:lnTo>
                    <a:pt x="1547" y="1117"/>
                  </a:lnTo>
                  <a:lnTo>
                    <a:pt x="1547" y="1127"/>
                  </a:lnTo>
                  <a:lnTo>
                    <a:pt x="1548" y="1137"/>
                  </a:lnTo>
                  <a:lnTo>
                    <a:pt x="1548" y="1137"/>
                  </a:lnTo>
                  <a:lnTo>
                    <a:pt x="1552" y="1137"/>
                  </a:lnTo>
                  <a:lnTo>
                    <a:pt x="1557" y="1136"/>
                  </a:lnTo>
                  <a:lnTo>
                    <a:pt x="1562" y="1132"/>
                  </a:lnTo>
                  <a:lnTo>
                    <a:pt x="1568" y="1126"/>
                  </a:lnTo>
                  <a:lnTo>
                    <a:pt x="1571" y="1124"/>
                  </a:lnTo>
                  <a:lnTo>
                    <a:pt x="1575" y="1123"/>
                  </a:lnTo>
                  <a:lnTo>
                    <a:pt x="1575" y="1123"/>
                  </a:lnTo>
                  <a:lnTo>
                    <a:pt x="1576" y="1103"/>
                  </a:lnTo>
                  <a:lnTo>
                    <a:pt x="1576" y="1082"/>
                  </a:lnTo>
                  <a:lnTo>
                    <a:pt x="1576" y="1082"/>
                  </a:lnTo>
                  <a:lnTo>
                    <a:pt x="1573" y="1073"/>
                  </a:lnTo>
                  <a:lnTo>
                    <a:pt x="1571" y="1061"/>
                  </a:lnTo>
                  <a:lnTo>
                    <a:pt x="1571" y="1056"/>
                  </a:lnTo>
                  <a:lnTo>
                    <a:pt x="1571" y="1050"/>
                  </a:lnTo>
                  <a:lnTo>
                    <a:pt x="1572" y="1046"/>
                  </a:lnTo>
                  <a:lnTo>
                    <a:pt x="1575" y="1043"/>
                  </a:lnTo>
                  <a:lnTo>
                    <a:pt x="1575" y="1043"/>
                  </a:lnTo>
                  <a:lnTo>
                    <a:pt x="1578" y="1051"/>
                  </a:lnTo>
                  <a:lnTo>
                    <a:pt x="1580" y="1061"/>
                  </a:lnTo>
                  <a:lnTo>
                    <a:pt x="1583" y="1081"/>
                  </a:lnTo>
                  <a:lnTo>
                    <a:pt x="1587" y="1122"/>
                  </a:lnTo>
                  <a:lnTo>
                    <a:pt x="1587" y="1122"/>
                  </a:lnTo>
                  <a:lnTo>
                    <a:pt x="1596" y="1120"/>
                  </a:lnTo>
                  <a:lnTo>
                    <a:pt x="1604" y="1117"/>
                  </a:lnTo>
                  <a:lnTo>
                    <a:pt x="1604" y="1117"/>
                  </a:lnTo>
                  <a:lnTo>
                    <a:pt x="1606" y="1094"/>
                  </a:lnTo>
                  <a:lnTo>
                    <a:pt x="1607" y="1071"/>
                  </a:lnTo>
                  <a:lnTo>
                    <a:pt x="1607" y="1071"/>
                  </a:lnTo>
                  <a:lnTo>
                    <a:pt x="1603" y="1063"/>
                  </a:lnTo>
                  <a:lnTo>
                    <a:pt x="1601" y="1054"/>
                  </a:lnTo>
                  <a:lnTo>
                    <a:pt x="1600" y="1046"/>
                  </a:lnTo>
                  <a:lnTo>
                    <a:pt x="1599" y="1037"/>
                  </a:lnTo>
                  <a:lnTo>
                    <a:pt x="1599" y="1037"/>
                  </a:lnTo>
                  <a:lnTo>
                    <a:pt x="1593" y="1026"/>
                  </a:lnTo>
                  <a:lnTo>
                    <a:pt x="1587" y="1015"/>
                  </a:lnTo>
                  <a:lnTo>
                    <a:pt x="1585" y="1011"/>
                  </a:lnTo>
                  <a:lnTo>
                    <a:pt x="1583" y="1005"/>
                  </a:lnTo>
                  <a:lnTo>
                    <a:pt x="1583" y="1001"/>
                  </a:lnTo>
                  <a:lnTo>
                    <a:pt x="1585" y="995"/>
                  </a:lnTo>
                  <a:lnTo>
                    <a:pt x="1585" y="995"/>
                  </a:lnTo>
                  <a:lnTo>
                    <a:pt x="1592" y="1004"/>
                  </a:lnTo>
                  <a:lnTo>
                    <a:pt x="1597" y="1015"/>
                  </a:lnTo>
                  <a:lnTo>
                    <a:pt x="1601" y="1026"/>
                  </a:lnTo>
                  <a:lnTo>
                    <a:pt x="1607" y="1037"/>
                  </a:lnTo>
                  <a:lnTo>
                    <a:pt x="1613" y="1063"/>
                  </a:lnTo>
                  <a:lnTo>
                    <a:pt x="1618" y="1087"/>
                  </a:lnTo>
                  <a:lnTo>
                    <a:pt x="1618" y="1087"/>
                  </a:lnTo>
                  <a:lnTo>
                    <a:pt x="1627" y="1088"/>
                  </a:lnTo>
                  <a:lnTo>
                    <a:pt x="1634" y="1091"/>
                  </a:lnTo>
                  <a:lnTo>
                    <a:pt x="1641" y="1095"/>
                  </a:lnTo>
                  <a:lnTo>
                    <a:pt x="1648" y="1095"/>
                  </a:lnTo>
                  <a:lnTo>
                    <a:pt x="1648" y="1095"/>
                  </a:lnTo>
                  <a:lnTo>
                    <a:pt x="1651" y="1087"/>
                  </a:lnTo>
                  <a:lnTo>
                    <a:pt x="1652" y="1078"/>
                  </a:lnTo>
                  <a:lnTo>
                    <a:pt x="1652" y="1070"/>
                  </a:lnTo>
                  <a:lnTo>
                    <a:pt x="1652" y="1061"/>
                  </a:lnTo>
                  <a:lnTo>
                    <a:pt x="1649" y="1044"/>
                  </a:lnTo>
                  <a:lnTo>
                    <a:pt x="1644" y="1028"/>
                  </a:lnTo>
                  <a:lnTo>
                    <a:pt x="1638" y="1011"/>
                  </a:lnTo>
                  <a:lnTo>
                    <a:pt x="1630" y="995"/>
                  </a:lnTo>
                  <a:lnTo>
                    <a:pt x="1624" y="980"/>
                  </a:lnTo>
                  <a:lnTo>
                    <a:pt x="1618" y="966"/>
                  </a:lnTo>
                  <a:lnTo>
                    <a:pt x="1618" y="966"/>
                  </a:lnTo>
                  <a:close/>
                  <a:moveTo>
                    <a:pt x="1583" y="914"/>
                  </a:moveTo>
                  <a:lnTo>
                    <a:pt x="1583" y="914"/>
                  </a:lnTo>
                  <a:lnTo>
                    <a:pt x="1599" y="911"/>
                  </a:lnTo>
                  <a:lnTo>
                    <a:pt x="1614" y="908"/>
                  </a:lnTo>
                  <a:lnTo>
                    <a:pt x="1620" y="907"/>
                  </a:lnTo>
                  <a:lnTo>
                    <a:pt x="1625" y="903"/>
                  </a:lnTo>
                  <a:lnTo>
                    <a:pt x="1628" y="897"/>
                  </a:lnTo>
                  <a:lnTo>
                    <a:pt x="1630" y="890"/>
                  </a:lnTo>
                  <a:lnTo>
                    <a:pt x="1630" y="890"/>
                  </a:lnTo>
                  <a:lnTo>
                    <a:pt x="1630" y="875"/>
                  </a:lnTo>
                  <a:lnTo>
                    <a:pt x="1627" y="861"/>
                  </a:lnTo>
                  <a:lnTo>
                    <a:pt x="1623" y="849"/>
                  </a:lnTo>
                  <a:lnTo>
                    <a:pt x="1615" y="839"/>
                  </a:lnTo>
                  <a:lnTo>
                    <a:pt x="1607" y="830"/>
                  </a:lnTo>
                  <a:lnTo>
                    <a:pt x="1597" y="823"/>
                  </a:lnTo>
                  <a:lnTo>
                    <a:pt x="1579" y="809"/>
                  </a:lnTo>
                  <a:lnTo>
                    <a:pt x="1579" y="809"/>
                  </a:lnTo>
                  <a:lnTo>
                    <a:pt x="1576" y="797"/>
                  </a:lnTo>
                  <a:lnTo>
                    <a:pt x="1576" y="785"/>
                  </a:lnTo>
                  <a:lnTo>
                    <a:pt x="1579" y="759"/>
                  </a:lnTo>
                  <a:lnTo>
                    <a:pt x="1579" y="750"/>
                  </a:lnTo>
                  <a:lnTo>
                    <a:pt x="1578" y="740"/>
                  </a:lnTo>
                  <a:lnTo>
                    <a:pt x="1575" y="737"/>
                  </a:lnTo>
                  <a:lnTo>
                    <a:pt x="1572" y="734"/>
                  </a:lnTo>
                  <a:lnTo>
                    <a:pt x="1569" y="733"/>
                  </a:lnTo>
                  <a:lnTo>
                    <a:pt x="1564" y="731"/>
                  </a:lnTo>
                  <a:lnTo>
                    <a:pt x="1564" y="731"/>
                  </a:lnTo>
                  <a:lnTo>
                    <a:pt x="1552" y="734"/>
                  </a:lnTo>
                  <a:lnTo>
                    <a:pt x="1540" y="738"/>
                  </a:lnTo>
                  <a:lnTo>
                    <a:pt x="1540" y="738"/>
                  </a:lnTo>
                  <a:lnTo>
                    <a:pt x="1533" y="743"/>
                  </a:lnTo>
                  <a:lnTo>
                    <a:pt x="1526" y="750"/>
                  </a:lnTo>
                  <a:lnTo>
                    <a:pt x="1520" y="755"/>
                  </a:lnTo>
                  <a:lnTo>
                    <a:pt x="1513" y="759"/>
                  </a:lnTo>
                  <a:lnTo>
                    <a:pt x="1513" y="759"/>
                  </a:lnTo>
                  <a:lnTo>
                    <a:pt x="1513" y="765"/>
                  </a:lnTo>
                  <a:lnTo>
                    <a:pt x="1514" y="771"/>
                  </a:lnTo>
                  <a:lnTo>
                    <a:pt x="1516" y="781"/>
                  </a:lnTo>
                  <a:lnTo>
                    <a:pt x="1516" y="785"/>
                  </a:lnTo>
                  <a:lnTo>
                    <a:pt x="1514" y="789"/>
                  </a:lnTo>
                  <a:lnTo>
                    <a:pt x="1510" y="790"/>
                  </a:lnTo>
                  <a:lnTo>
                    <a:pt x="1505" y="790"/>
                  </a:lnTo>
                  <a:lnTo>
                    <a:pt x="1505" y="790"/>
                  </a:lnTo>
                  <a:lnTo>
                    <a:pt x="1503" y="782"/>
                  </a:lnTo>
                  <a:lnTo>
                    <a:pt x="1503" y="779"/>
                  </a:lnTo>
                  <a:lnTo>
                    <a:pt x="1500" y="776"/>
                  </a:lnTo>
                  <a:lnTo>
                    <a:pt x="1500" y="776"/>
                  </a:lnTo>
                  <a:lnTo>
                    <a:pt x="1489" y="799"/>
                  </a:lnTo>
                  <a:lnTo>
                    <a:pt x="1484" y="811"/>
                  </a:lnTo>
                  <a:lnTo>
                    <a:pt x="1479" y="824"/>
                  </a:lnTo>
                  <a:lnTo>
                    <a:pt x="1475" y="837"/>
                  </a:lnTo>
                  <a:lnTo>
                    <a:pt x="1474" y="849"/>
                  </a:lnTo>
                  <a:lnTo>
                    <a:pt x="1472" y="862"/>
                  </a:lnTo>
                  <a:lnTo>
                    <a:pt x="1475" y="873"/>
                  </a:lnTo>
                  <a:lnTo>
                    <a:pt x="1475" y="873"/>
                  </a:lnTo>
                  <a:lnTo>
                    <a:pt x="1482" y="865"/>
                  </a:lnTo>
                  <a:lnTo>
                    <a:pt x="1491" y="855"/>
                  </a:lnTo>
                  <a:lnTo>
                    <a:pt x="1498" y="845"/>
                  </a:lnTo>
                  <a:lnTo>
                    <a:pt x="1506" y="835"/>
                  </a:lnTo>
                  <a:lnTo>
                    <a:pt x="1514" y="828"/>
                  </a:lnTo>
                  <a:lnTo>
                    <a:pt x="1524" y="824"/>
                  </a:lnTo>
                  <a:lnTo>
                    <a:pt x="1528" y="824"/>
                  </a:lnTo>
                  <a:lnTo>
                    <a:pt x="1534" y="824"/>
                  </a:lnTo>
                  <a:lnTo>
                    <a:pt x="1538" y="825"/>
                  </a:lnTo>
                  <a:lnTo>
                    <a:pt x="1544" y="828"/>
                  </a:lnTo>
                  <a:lnTo>
                    <a:pt x="1544" y="828"/>
                  </a:lnTo>
                  <a:lnTo>
                    <a:pt x="1551" y="835"/>
                  </a:lnTo>
                  <a:lnTo>
                    <a:pt x="1554" y="844"/>
                  </a:lnTo>
                  <a:lnTo>
                    <a:pt x="1554" y="849"/>
                  </a:lnTo>
                  <a:lnTo>
                    <a:pt x="1551" y="855"/>
                  </a:lnTo>
                  <a:lnTo>
                    <a:pt x="1547" y="861"/>
                  </a:lnTo>
                  <a:lnTo>
                    <a:pt x="1541" y="865"/>
                  </a:lnTo>
                  <a:lnTo>
                    <a:pt x="1527" y="875"/>
                  </a:lnTo>
                  <a:lnTo>
                    <a:pt x="1513" y="883"/>
                  </a:lnTo>
                  <a:lnTo>
                    <a:pt x="1507" y="887"/>
                  </a:lnTo>
                  <a:lnTo>
                    <a:pt x="1502" y="893"/>
                  </a:lnTo>
                  <a:lnTo>
                    <a:pt x="1498" y="898"/>
                  </a:lnTo>
                  <a:lnTo>
                    <a:pt x="1498" y="904"/>
                  </a:lnTo>
                  <a:lnTo>
                    <a:pt x="1498" y="912"/>
                  </a:lnTo>
                  <a:lnTo>
                    <a:pt x="1502" y="921"/>
                  </a:lnTo>
                  <a:lnTo>
                    <a:pt x="1502" y="921"/>
                  </a:lnTo>
                  <a:lnTo>
                    <a:pt x="1527" y="918"/>
                  </a:lnTo>
                  <a:lnTo>
                    <a:pt x="1557" y="915"/>
                  </a:lnTo>
                  <a:lnTo>
                    <a:pt x="1557" y="915"/>
                  </a:lnTo>
                  <a:lnTo>
                    <a:pt x="1559" y="911"/>
                  </a:lnTo>
                  <a:lnTo>
                    <a:pt x="1564" y="908"/>
                  </a:lnTo>
                  <a:lnTo>
                    <a:pt x="1569" y="905"/>
                  </a:lnTo>
                  <a:lnTo>
                    <a:pt x="1575" y="904"/>
                  </a:lnTo>
                  <a:lnTo>
                    <a:pt x="1575" y="904"/>
                  </a:lnTo>
                  <a:lnTo>
                    <a:pt x="1575" y="908"/>
                  </a:lnTo>
                  <a:lnTo>
                    <a:pt x="1578" y="910"/>
                  </a:lnTo>
                  <a:lnTo>
                    <a:pt x="1583" y="914"/>
                  </a:lnTo>
                  <a:lnTo>
                    <a:pt x="1583" y="914"/>
                  </a:lnTo>
                  <a:close/>
                  <a:moveTo>
                    <a:pt x="1493" y="879"/>
                  </a:moveTo>
                  <a:lnTo>
                    <a:pt x="1493" y="879"/>
                  </a:lnTo>
                  <a:lnTo>
                    <a:pt x="1499" y="875"/>
                  </a:lnTo>
                  <a:lnTo>
                    <a:pt x="1505" y="870"/>
                  </a:lnTo>
                  <a:lnTo>
                    <a:pt x="1516" y="865"/>
                  </a:lnTo>
                  <a:lnTo>
                    <a:pt x="1527" y="858"/>
                  </a:lnTo>
                  <a:lnTo>
                    <a:pt x="1531" y="854"/>
                  </a:lnTo>
                  <a:lnTo>
                    <a:pt x="1535" y="848"/>
                  </a:lnTo>
                  <a:lnTo>
                    <a:pt x="1535" y="848"/>
                  </a:lnTo>
                  <a:lnTo>
                    <a:pt x="1531" y="845"/>
                  </a:lnTo>
                  <a:lnTo>
                    <a:pt x="1528" y="844"/>
                  </a:lnTo>
                  <a:lnTo>
                    <a:pt x="1527" y="841"/>
                  </a:lnTo>
                  <a:lnTo>
                    <a:pt x="1527" y="841"/>
                  </a:lnTo>
                  <a:lnTo>
                    <a:pt x="1521" y="844"/>
                  </a:lnTo>
                  <a:lnTo>
                    <a:pt x="1514" y="848"/>
                  </a:lnTo>
                  <a:lnTo>
                    <a:pt x="1509" y="854"/>
                  </a:lnTo>
                  <a:lnTo>
                    <a:pt x="1505" y="859"/>
                  </a:lnTo>
                  <a:lnTo>
                    <a:pt x="1498" y="870"/>
                  </a:lnTo>
                  <a:lnTo>
                    <a:pt x="1493" y="879"/>
                  </a:lnTo>
                  <a:lnTo>
                    <a:pt x="1493" y="879"/>
                  </a:lnTo>
                  <a:close/>
                  <a:moveTo>
                    <a:pt x="1526" y="1080"/>
                  </a:moveTo>
                  <a:lnTo>
                    <a:pt x="1526" y="1080"/>
                  </a:lnTo>
                  <a:lnTo>
                    <a:pt x="1524" y="1085"/>
                  </a:lnTo>
                  <a:lnTo>
                    <a:pt x="1523" y="1091"/>
                  </a:lnTo>
                  <a:lnTo>
                    <a:pt x="1520" y="1094"/>
                  </a:lnTo>
                  <a:lnTo>
                    <a:pt x="1514" y="1096"/>
                  </a:lnTo>
                  <a:lnTo>
                    <a:pt x="1514" y="1096"/>
                  </a:lnTo>
                  <a:lnTo>
                    <a:pt x="1506" y="1094"/>
                  </a:lnTo>
                  <a:lnTo>
                    <a:pt x="1498" y="1092"/>
                  </a:lnTo>
                  <a:lnTo>
                    <a:pt x="1488" y="1092"/>
                  </a:lnTo>
                  <a:lnTo>
                    <a:pt x="1479" y="1092"/>
                  </a:lnTo>
                  <a:lnTo>
                    <a:pt x="1461" y="1095"/>
                  </a:lnTo>
                  <a:lnTo>
                    <a:pt x="1447" y="1099"/>
                  </a:lnTo>
                  <a:lnTo>
                    <a:pt x="1447" y="1099"/>
                  </a:lnTo>
                  <a:lnTo>
                    <a:pt x="1447" y="1096"/>
                  </a:lnTo>
                  <a:lnTo>
                    <a:pt x="1446" y="1095"/>
                  </a:lnTo>
                  <a:lnTo>
                    <a:pt x="1444" y="1094"/>
                  </a:lnTo>
                  <a:lnTo>
                    <a:pt x="1443" y="1092"/>
                  </a:lnTo>
                  <a:lnTo>
                    <a:pt x="1443" y="1092"/>
                  </a:lnTo>
                  <a:lnTo>
                    <a:pt x="1457" y="1067"/>
                  </a:lnTo>
                  <a:lnTo>
                    <a:pt x="1468" y="1039"/>
                  </a:lnTo>
                  <a:lnTo>
                    <a:pt x="1478" y="1009"/>
                  </a:lnTo>
                  <a:lnTo>
                    <a:pt x="1485" y="978"/>
                  </a:lnTo>
                  <a:lnTo>
                    <a:pt x="1485" y="978"/>
                  </a:lnTo>
                  <a:lnTo>
                    <a:pt x="1479" y="973"/>
                  </a:lnTo>
                  <a:lnTo>
                    <a:pt x="1475" y="967"/>
                  </a:lnTo>
                  <a:lnTo>
                    <a:pt x="1471" y="963"/>
                  </a:lnTo>
                  <a:lnTo>
                    <a:pt x="1464" y="959"/>
                  </a:lnTo>
                  <a:lnTo>
                    <a:pt x="1464" y="959"/>
                  </a:lnTo>
                  <a:lnTo>
                    <a:pt x="1455" y="966"/>
                  </a:lnTo>
                  <a:lnTo>
                    <a:pt x="1447" y="973"/>
                  </a:lnTo>
                  <a:lnTo>
                    <a:pt x="1441" y="976"/>
                  </a:lnTo>
                  <a:lnTo>
                    <a:pt x="1436" y="977"/>
                  </a:lnTo>
                  <a:lnTo>
                    <a:pt x="1432" y="977"/>
                  </a:lnTo>
                  <a:lnTo>
                    <a:pt x="1426" y="976"/>
                  </a:lnTo>
                  <a:lnTo>
                    <a:pt x="1426" y="976"/>
                  </a:lnTo>
                  <a:lnTo>
                    <a:pt x="1409" y="987"/>
                  </a:lnTo>
                  <a:lnTo>
                    <a:pt x="1394" y="998"/>
                  </a:lnTo>
                  <a:lnTo>
                    <a:pt x="1380" y="1011"/>
                  </a:lnTo>
                  <a:lnTo>
                    <a:pt x="1367" y="1025"/>
                  </a:lnTo>
                  <a:lnTo>
                    <a:pt x="1354" y="1040"/>
                  </a:lnTo>
                  <a:lnTo>
                    <a:pt x="1343" y="1056"/>
                  </a:lnTo>
                  <a:lnTo>
                    <a:pt x="1333" y="1073"/>
                  </a:lnTo>
                  <a:lnTo>
                    <a:pt x="1324" y="1089"/>
                  </a:lnTo>
                  <a:lnTo>
                    <a:pt x="1324" y="1089"/>
                  </a:lnTo>
                  <a:lnTo>
                    <a:pt x="1322" y="1095"/>
                  </a:lnTo>
                  <a:lnTo>
                    <a:pt x="1322" y="1102"/>
                  </a:lnTo>
                  <a:lnTo>
                    <a:pt x="1322" y="1102"/>
                  </a:lnTo>
                  <a:lnTo>
                    <a:pt x="1319" y="1106"/>
                  </a:lnTo>
                  <a:lnTo>
                    <a:pt x="1316" y="1110"/>
                  </a:lnTo>
                  <a:lnTo>
                    <a:pt x="1309" y="1120"/>
                  </a:lnTo>
                  <a:lnTo>
                    <a:pt x="1307" y="1124"/>
                  </a:lnTo>
                  <a:lnTo>
                    <a:pt x="1302" y="1126"/>
                  </a:lnTo>
                  <a:lnTo>
                    <a:pt x="1298" y="1124"/>
                  </a:lnTo>
                  <a:lnTo>
                    <a:pt x="1293" y="1119"/>
                  </a:lnTo>
                  <a:lnTo>
                    <a:pt x="1293" y="1119"/>
                  </a:lnTo>
                  <a:lnTo>
                    <a:pt x="1291" y="1108"/>
                  </a:lnTo>
                  <a:lnTo>
                    <a:pt x="1287" y="1095"/>
                  </a:lnTo>
                  <a:lnTo>
                    <a:pt x="1281" y="1082"/>
                  </a:lnTo>
                  <a:lnTo>
                    <a:pt x="1277" y="1077"/>
                  </a:lnTo>
                  <a:lnTo>
                    <a:pt x="1273" y="1073"/>
                  </a:lnTo>
                  <a:lnTo>
                    <a:pt x="1273" y="1073"/>
                  </a:lnTo>
                  <a:lnTo>
                    <a:pt x="1265" y="1066"/>
                  </a:lnTo>
                  <a:lnTo>
                    <a:pt x="1256" y="1060"/>
                  </a:lnTo>
                  <a:lnTo>
                    <a:pt x="1248" y="1057"/>
                  </a:lnTo>
                  <a:lnTo>
                    <a:pt x="1239" y="1054"/>
                  </a:lnTo>
                  <a:lnTo>
                    <a:pt x="1222" y="1049"/>
                  </a:lnTo>
                  <a:lnTo>
                    <a:pt x="1214" y="1046"/>
                  </a:lnTo>
                  <a:lnTo>
                    <a:pt x="1207" y="1043"/>
                  </a:lnTo>
                  <a:lnTo>
                    <a:pt x="1207" y="1043"/>
                  </a:lnTo>
                  <a:lnTo>
                    <a:pt x="1206" y="1040"/>
                  </a:lnTo>
                  <a:lnTo>
                    <a:pt x="1206" y="1037"/>
                  </a:lnTo>
                  <a:lnTo>
                    <a:pt x="1208" y="1033"/>
                  </a:lnTo>
                  <a:lnTo>
                    <a:pt x="1211" y="1029"/>
                  </a:lnTo>
                  <a:lnTo>
                    <a:pt x="1211" y="1028"/>
                  </a:lnTo>
                  <a:lnTo>
                    <a:pt x="1210" y="1025"/>
                  </a:lnTo>
                  <a:lnTo>
                    <a:pt x="1210" y="1025"/>
                  </a:lnTo>
                  <a:lnTo>
                    <a:pt x="1186" y="1032"/>
                  </a:lnTo>
                  <a:lnTo>
                    <a:pt x="1159" y="1039"/>
                  </a:lnTo>
                  <a:lnTo>
                    <a:pt x="1131" y="1046"/>
                  </a:lnTo>
                  <a:lnTo>
                    <a:pt x="1102" y="1051"/>
                  </a:lnTo>
                  <a:lnTo>
                    <a:pt x="1074" y="1054"/>
                  </a:lnTo>
                  <a:lnTo>
                    <a:pt x="1044" y="1057"/>
                  </a:lnTo>
                  <a:lnTo>
                    <a:pt x="1015" y="1057"/>
                  </a:lnTo>
                  <a:lnTo>
                    <a:pt x="987" y="1054"/>
                  </a:lnTo>
                  <a:lnTo>
                    <a:pt x="987" y="1054"/>
                  </a:lnTo>
                  <a:lnTo>
                    <a:pt x="989" y="1060"/>
                  </a:lnTo>
                  <a:lnTo>
                    <a:pt x="992" y="1064"/>
                  </a:lnTo>
                  <a:lnTo>
                    <a:pt x="1002" y="1073"/>
                  </a:lnTo>
                  <a:lnTo>
                    <a:pt x="1022" y="1088"/>
                  </a:lnTo>
                  <a:lnTo>
                    <a:pt x="1022" y="1088"/>
                  </a:lnTo>
                  <a:lnTo>
                    <a:pt x="1040" y="1110"/>
                  </a:lnTo>
                  <a:lnTo>
                    <a:pt x="1055" y="1137"/>
                  </a:lnTo>
                  <a:lnTo>
                    <a:pt x="1071" y="1165"/>
                  </a:lnTo>
                  <a:lnTo>
                    <a:pt x="1076" y="1181"/>
                  </a:lnTo>
                  <a:lnTo>
                    <a:pt x="1082" y="1198"/>
                  </a:lnTo>
                  <a:lnTo>
                    <a:pt x="1086" y="1213"/>
                  </a:lnTo>
                  <a:lnTo>
                    <a:pt x="1090" y="1231"/>
                  </a:lnTo>
                  <a:lnTo>
                    <a:pt x="1093" y="1248"/>
                  </a:lnTo>
                  <a:lnTo>
                    <a:pt x="1095" y="1266"/>
                  </a:lnTo>
                  <a:lnTo>
                    <a:pt x="1096" y="1285"/>
                  </a:lnTo>
                  <a:lnTo>
                    <a:pt x="1095" y="1303"/>
                  </a:lnTo>
                  <a:lnTo>
                    <a:pt x="1093" y="1322"/>
                  </a:lnTo>
                  <a:lnTo>
                    <a:pt x="1090" y="1342"/>
                  </a:lnTo>
                  <a:lnTo>
                    <a:pt x="1090" y="1342"/>
                  </a:lnTo>
                  <a:lnTo>
                    <a:pt x="1168" y="1296"/>
                  </a:lnTo>
                  <a:lnTo>
                    <a:pt x="1207" y="1273"/>
                  </a:lnTo>
                  <a:lnTo>
                    <a:pt x="1246" y="1251"/>
                  </a:lnTo>
                  <a:lnTo>
                    <a:pt x="1288" y="1230"/>
                  </a:lnTo>
                  <a:lnTo>
                    <a:pt x="1329" y="1210"/>
                  </a:lnTo>
                  <a:lnTo>
                    <a:pt x="1371" y="1192"/>
                  </a:lnTo>
                  <a:lnTo>
                    <a:pt x="1415" y="1174"/>
                  </a:lnTo>
                  <a:lnTo>
                    <a:pt x="1415" y="1174"/>
                  </a:lnTo>
                  <a:lnTo>
                    <a:pt x="1446" y="1164"/>
                  </a:lnTo>
                  <a:lnTo>
                    <a:pt x="1475" y="1153"/>
                  </a:lnTo>
                  <a:lnTo>
                    <a:pt x="1506" y="1141"/>
                  </a:lnTo>
                  <a:lnTo>
                    <a:pt x="1520" y="1134"/>
                  </a:lnTo>
                  <a:lnTo>
                    <a:pt x="1534" y="1126"/>
                  </a:lnTo>
                  <a:lnTo>
                    <a:pt x="1534" y="1126"/>
                  </a:lnTo>
                  <a:lnTo>
                    <a:pt x="1534" y="1113"/>
                  </a:lnTo>
                  <a:lnTo>
                    <a:pt x="1534" y="1101"/>
                  </a:lnTo>
                  <a:lnTo>
                    <a:pt x="1531" y="1089"/>
                  </a:lnTo>
                  <a:lnTo>
                    <a:pt x="1528" y="1084"/>
                  </a:lnTo>
                  <a:lnTo>
                    <a:pt x="1526" y="1080"/>
                  </a:lnTo>
                  <a:lnTo>
                    <a:pt x="1526" y="1080"/>
                  </a:lnTo>
                  <a:close/>
                  <a:moveTo>
                    <a:pt x="1521" y="1043"/>
                  </a:moveTo>
                  <a:lnTo>
                    <a:pt x="1521" y="1043"/>
                  </a:lnTo>
                  <a:lnTo>
                    <a:pt x="1524" y="1030"/>
                  </a:lnTo>
                  <a:lnTo>
                    <a:pt x="1526" y="1018"/>
                  </a:lnTo>
                  <a:lnTo>
                    <a:pt x="1526" y="1004"/>
                  </a:lnTo>
                  <a:lnTo>
                    <a:pt x="1524" y="991"/>
                  </a:lnTo>
                  <a:lnTo>
                    <a:pt x="1521" y="978"/>
                  </a:lnTo>
                  <a:lnTo>
                    <a:pt x="1517" y="967"/>
                  </a:lnTo>
                  <a:lnTo>
                    <a:pt x="1513" y="957"/>
                  </a:lnTo>
                  <a:lnTo>
                    <a:pt x="1506" y="950"/>
                  </a:lnTo>
                  <a:lnTo>
                    <a:pt x="1506" y="950"/>
                  </a:lnTo>
                  <a:lnTo>
                    <a:pt x="1506" y="955"/>
                  </a:lnTo>
                  <a:lnTo>
                    <a:pt x="1505" y="959"/>
                  </a:lnTo>
                  <a:lnTo>
                    <a:pt x="1502" y="966"/>
                  </a:lnTo>
                  <a:lnTo>
                    <a:pt x="1498" y="971"/>
                  </a:lnTo>
                  <a:lnTo>
                    <a:pt x="1495" y="976"/>
                  </a:lnTo>
                  <a:lnTo>
                    <a:pt x="1495" y="976"/>
                  </a:lnTo>
                  <a:lnTo>
                    <a:pt x="1495" y="981"/>
                  </a:lnTo>
                  <a:lnTo>
                    <a:pt x="1496" y="987"/>
                  </a:lnTo>
                  <a:lnTo>
                    <a:pt x="1496" y="993"/>
                  </a:lnTo>
                  <a:lnTo>
                    <a:pt x="1495" y="1000"/>
                  </a:lnTo>
                  <a:lnTo>
                    <a:pt x="1495" y="1000"/>
                  </a:lnTo>
                  <a:lnTo>
                    <a:pt x="1493" y="1009"/>
                  </a:lnTo>
                  <a:lnTo>
                    <a:pt x="1489" y="1019"/>
                  </a:lnTo>
                  <a:lnTo>
                    <a:pt x="1481" y="1037"/>
                  </a:lnTo>
                  <a:lnTo>
                    <a:pt x="1477" y="1047"/>
                  </a:lnTo>
                  <a:lnTo>
                    <a:pt x="1472" y="1057"/>
                  </a:lnTo>
                  <a:lnTo>
                    <a:pt x="1469" y="1067"/>
                  </a:lnTo>
                  <a:lnTo>
                    <a:pt x="1469" y="1078"/>
                  </a:lnTo>
                  <a:lnTo>
                    <a:pt x="1469" y="1078"/>
                  </a:lnTo>
                  <a:lnTo>
                    <a:pt x="1481" y="1078"/>
                  </a:lnTo>
                  <a:lnTo>
                    <a:pt x="1496" y="1078"/>
                  </a:lnTo>
                  <a:lnTo>
                    <a:pt x="1505" y="1078"/>
                  </a:lnTo>
                  <a:lnTo>
                    <a:pt x="1510" y="1075"/>
                  </a:lnTo>
                  <a:lnTo>
                    <a:pt x="1516" y="1070"/>
                  </a:lnTo>
                  <a:lnTo>
                    <a:pt x="1517" y="1067"/>
                  </a:lnTo>
                  <a:lnTo>
                    <a:pt x="1519" y="1064"/>
                  </a:lnTo>
                  <a:lnTo>
                    <a:pt x="1519" y="1064"/>
                  </a:lnTo>
                  <a:lnTo>
                    <a:pt x="1517" y="1059"/>
                  </a:lnTo>
                  <a:lnTo>
                    <a:pt x="1516" y="1056"/>
                  </a:lnTo>
                  <a:lnTo>
                    <a:pt x="1514" y="1051"/>
                  </a:lnTo>
                  <a:lnTo>
                    <a:pt x="1514" y="1046"/>
                  </a:lnTo>
                  <a:lnTo>
                    <a:pt x="1514" y="1046"/>
                  </a:lnTo>
                  <a:lnTo>
                    <a:pt x="1516" y="1044"/>
                  </a:lnTo>
                  <a:lnTo>
                    <a:pt x="1517" y="1044"/>
                  </a:lnTo>
                  <a:lnTo>
                    <a:pt x="1520" y="1046"/>
                  </a:lnTo>
                  <a:lnTo>
                    <a:pt x="1521" y="1046"/>
                  </a:lnTo>
                  <a:lnTo>
                    <a:pt x="1521" y="1043"/>
                  </a:lnTo>
                  <a:lnTo>
                    <a:pt x="1521" y="1043"/>
                  </a:lnTo>
                  <a:close/>
                  <a:moveTo>
                    <a:pt x="1498" y="761"/>
                  </a:moveTo>
                  <a:lnTo>
                    <a:pt x="1498" y="761"/>
                  </a:lnTo>
                  <a:lnTo>
                    <a:pt x="1495" y="755"/>
                  </a:lnTo>
                  <a:lnTo>
                    <a:pt x="1495" y="755"/>
                  </a:lnTo>
                  <a:lnTo>
                    <a:pt x="1484" y="726"/>
                  </a:lnTo>
                  <a:lnTo>
                    <a:pt x="1469" y="695"/>
                  </a:lnTo>
                  <a:lnTo>
                    <a:pt x="1455" y="667"/>
                  </a:lnTo>
                  <a:lnTo>
                    <a:pt x="1440" y="640"/>
                  </a:lnTo>
                  <a:lnTo>
                    <a:pt x="1422" y="615"/>
                  </a:lnTo>
                  <a:lnTo>
                    <a:pt x="1404" y="591"/>
                  </a:lnTo>
                  <a:lnTo>
                    <a:pt x="1382" y="570"/>
                  </a:lnTo>
                  <a:lnTo>
                    <a:pt x="1359" y="550"/>
                  </a:lnTo>
                  <a:lnTo>
                    <a:pt x="1359" y="550"/>
                  </a:lnTo>
                  <a:lnTo>
                    <a:pt x="1308" y="583"/>
                  </a:lnTo>
                  <a:lnTo>
                    <a:pt x="1256" y="613"/>
                  </a:lnTo>
                  <a:lnTo>
                    <a:pt x="1152" y="675"/>
                  </a:lnTo>
                  <a:lnTo>
                    <a:pt x="1100" y="706"/>
                  </a:lnTo>
                  <a:lnTo>
                    <a:pt x="1048" y="737"/>
                  </a:lnTo>
                  <a:lnTo>
                    <a:pt x="998" y="771"/>
                  </a:lnTo>
                  <a:lnTo>
                    <a:pt x="949" y="804"/>
                  </a:lnTo>
                  <a:lnTo>
                    <a:pt x="949" y="804"/>
                  </a:lnTo>
                  <a:lnTo>
                    <a:pt x="930" y="804"/>
                  </a:lnTo>
                  <a:lnTo>
                    <a:pt x="915" y="802"/>
                  </a:lnTo>
                  <a:lnTo>
                    <a:pt x="901" y="797"/>
                  </a:lnTo>
                  <a:lnTo>
                    <a:pt x="887" y="792"/>
                  </a:lnTo>
                  <a:lnTo>
                    <a:pt x="862" y="779"/>
                  </a:lnTo>
                  <a:lnTo>
                    <a:pt x="835" y="766"/>
                  </a:lnTo>
                  <a:lnTo>
                    <a:pt x="835" y="766"/>
                  </a:lnTo>
                  <a:lnTo>
                    <a:pt x="831" y="765"/>
                  </a:lnTo>
                  <a:lnTo>
                    <a:pt x="827" y="765"/>
                  </a:lnTo>
                  <a:lnTo>
                    <a:pt x="821" y="764"/>
                  </a:lnTo>
                  <a:lnTo>
                    <a:pt x="817" y="762"/>
                  </a:lnTo>
                  <a:lnTo>
                    <a:pt x="817" y="762"/>
                  </a:lnTo>
                  <a:lnTo>
                    <a:pt x="800" y="755"/>
                  </a:lnTo>
                  <a:lnTo>
                    <a:pt x="783" y="747"/>
                  </a:lnTo>
                  <a:lnTo>
                    <a:pt x="766" y="738"/>
                  </a:lnTo>
                  <a:lnTo>
                    <a:pt x="749" y="731"/>
                  </a:lnTo>
                  <a:lnTo>
                    <a:pt x="749" y="731"/>
                  </a:lnTo>
                  <a:lnTo>
                    <a:pt x="730" y="724"/>
                  </a:lnTo>
                  <a:lnTo>
                    <a:pt x="711" y="719"/>
                  </a:lnTo>
                  <a:lnTo>
                    <a:pt x="672" y="709"/>
                  </a:lnTo>
                  <a:lnTo>
                    <a:pt x="672" y="709"/>
                  </a:lnTo>
                  <a:lnTo>
                    <a:pt x="648" y="700"/>
                  </a:lnTo>
                  <a:lnTo>
                    <a:pt x="626" y="692"/>
                  </a:lnTo>
                  <a:lnTo>
                    <a:pt x="579" y="675"/>
                  </a:lnTo>
                  <a:lnTo>
                    <a:pt x="579" y="675"/>
                  </a:lnTo>
                  <a:lnTo>
                    <a:pt x="528" y="660"/>
                  </a:lnTo>
                  <a:lnTo>
                    <a:pt x="476" y="644"/>
                  </a:lnTo>
                  <a:lnTo>
                    <a:pt x="476" y="644"/>
                  </a:lnTo>
                  <a:lnTo>
                    <a:pt x="469" y="649"/>
                  </a:lnTo>
                  <a:lnTo>
                    <a:pt x="463" y="656"/>
                  </a:lnTo>
                  <a:lnTo>
                    <a:pt x="456" y="661"/>
                  </a:lnTo>
                  <a:lnTo>
                    <a:pt x="449" y="667"/>
                  </a:lnTo>
                  <a:lnTo>
                    <a:pt x="449" y="667"/>
                  </a:lnTo>
                  <a:lnTo>
                    <a:pt x="426" y="696"/>
                  </a:lnTo>
                  <a:lnTo>
                    <a:pt x="407" y="727"/>
                  </a:lnTo>
                  <a:lnTo>
                    <a:pt x="389" y="759"/>
                  </a:lnTo>
                  <a:lnTo>
                    <a:pt x="370" y="793"/>
                  </a:lnTo>
                  <a:lnTo>
                    <a:pt x="355" y="828"/>
                  </a:lnTo>
                  <a:lnTo>
                    <a:pt x="339" y="865"/>
                  </a:lnTo>
                  <a:lnTo>
                    <a:pt x="325" y="901"/>
                  </a:lnTo>
                  <a:lnTo>
                    <a:pt x="311" y="939"/>
                  </a:lnTo>
                  <a:lnTo>
                    <a:pt x="311" y="939"/>
                  </a:lnTo>
                  <a:lnTo>
                    <a:pt x="314" y="939"/>
                  </a:lnTo>
                  <a:lnTo>
                    <a:pt x="316" y="941"/>
                  </a:lnTo>
                  <a:lnTo>
                    <a:pt x="317" y="945"/>
                  </a:lnTo>
                  <a:lnTo>
                    <a:pt x="317" y="949"/>
                  </a:lnTo>
                  <a:lnTo>
                    <a:pt x="316" y="952"/>
                  </a:lnTo>
                  <a:lnTo>
                    <a:pt x="316" y="952"/>
                  </a:lnTo>
                  <a:lnTo>
                    <a:pt x="324" y="962"/>
                  </a:lnTo>
                  <a:lnTo>
                    <a:pt x="328" y="966"/>
                  </a:lnTo>
                  <a:lnTo>
                    <a:pt x="331" y="973"/>
                  </a:lnTo>
                  <a:lnTo>
                    <a:pt x="331" y="973"/>
                  </a:lnTo>
                  <a:lnTo>
                    <a:pt x="379" y="1004"/>
                  </a:lnTo>
                  <a:lnTo>
                    <a:pt x="429" y="1033"/>
                  </a:lnTo>
                  <a:lnTo>
                    <a:pt x="456" y="1047"/>
                  </a:lnTo>
                  <a:lnTo>
                    <a:pt x="483" y="1061"/>
                  </a:lnTo>
                  <a:lnTo>
                    <a:pt x="509" y="1074"/>
                  </a:lnTo>
                  <a:lnTo>
                    <a:pt x="537" y="1085"/>
                  </a:lnTo>
                  <a:lnTo>
                    <a:pt x="565" y="1096"/>
                  </a:lnTo>
                  <a:lnTo>
                    <a:pt x="595" y="1106"/>
                  </a:lnTo>
                  <a:lnTo>
                    <a:pt x="624" y="1116"/>
                  </a:lnTo>
                  <a:lnTo>
                    <a:pt x="655" y="1124"/>
                  </a:lnTo>
                  <a:lnTo>
                    <a:pt x="686" y="1132"/>
                  </a:lnTo>
                  <a:lnTo>
                    <a:pt x="718" y="1137"/>
                  </a:lnTo>
                  <a:lnTo>
                    <a:pt x="752" y="1143"/>
                  </a:lnTo>
                  <a:lnTo>
                    <a:pt x="786" y="1146"/>
                  </a:lnTo>
                  <a:lnTo>
                    <a:pt x="786" y="1146"/>
                  </a:lnTo>
                  <a:lnTo>
                    <a:pt x="791" y="1150"/>
                  </a:lnTo>
                  <a:lnTo>
                    <a:pt x="797" y="1151"/>
                  </a:lnTo>
                  <a:lnTo>
                    <a:pt x="810" y="1151"/>
                  </a:lnTo>
                  <a:lnTo>
                    <a:pt x="810" y="1151"/>
                  </a:lnTo>
                  <a:lnTo>
                    <a:pt x="827" y="1154"/>
                  </a:lnTo>
                  <a:lnTo>
                    <a:pt x="845" y="1158"/>
                  </a:lnTo>
                  <a:lnTo>
                    <a:pt x="855" y="1160"/>
                  </a:lnTo>
                  <a:lnTo>
                    <a:pt x="864" y="1160"/>
                  </a:lnTo>
                  <a:lnTo>
                    <a:pt x="873" y="1160"/>
                  </a:lnTo>
                  <a:lnTo>
                    <a:pt x="881" y="1158"/>
                  </a:lnTo>
                  <a:lnTo>
                    <a:pt x="881" y="1158"/>
                  </a:lnTo>
                  <a:lnTo>
                    <a:pt x="884" y="1147"/>
                  </a:lnTo>
                  <a:lnTo>
                    <a:pt x="888" y="1139"/>
                  </a:lnTo>
                  <a:lnTo>
                    <a:pt x="893" y="1130"/>
                  </a:lnTo>
                  <a:lnTo>
                    <a:pt x="898" y="1122"/>
                  </a:lnTo>
                  <a:lnTo>
                    <a:pt x="911" y="1108"/>
                  </a:lnTo>
                  <a:lnTo>
                    <a:pt x="923" y="1095"/>
                  </a:lnTo>
                  <a:lnTo>
                    <a:pt x="923" y="1095"/>
                  </a:lnTo>
                  <a:lnTo>
                    <a:pt x="933" y="1091"/>
                  </a:lnTo>
                  <a:lnTo>
                    <a:pt x="943" y="1089"/>
                  </a:lnTo>
                  <a:lnTo>
                    <a:pt x="951" y="1089"/>
                  </a:lnTo>
                  <a:lnTo>
                    <a:pt x="961" y="1089"/>
                  </a:lnTo>
                  <a:lnTo>
                    <a:pt x="980" y="1089"/>
                  </a:lnTo>
                  <a:lnTo>
                    <a:pt x="989" y="1089"/>
                  </a:lnTo>
                  <a:lnTo>
                    <a:pt x="999" y="1087"/>
                  </a:lnTo>
                  <a:lnTo>
                    <a:pt x="999" y="1087"/>
                  </a:lnTo>
                  <a:lnTo>
                    <a:pt x="994" y="1081"/>
                  </a:lnTo>
                  <a:lnTo>
                    <a:pt x="988" y="1075"/>
                  </a:lnTo>
                  <a:lnTo>
                    <a:pt x="975" y="1068"/>
                  </a:lnTo>
                  <a:lnTo>
                    <a:pt x="961" y="1061"/>
                  </a:lnTo>
                  <a:lnTo>
                    <a:pt x="946" y="1057"/>
                  </a:lnTo>
                  <a:lnTo>
                    <a:pt x="946" y="1057"/>
                  </a:lnTo>
                  <a:lnTo>
                    <a:pt x="946" y="1053"/>
                  </a:lnTo>
                  <a:lnTo>
                    <a:pt x="947" y="1049"/>
                  </a:lnTo>
                  <a:lnTo>
                    <a:pt x="949" y="1047"/>
                  </a:lnTo>
                  <a:lnTo>
                    <a:pt x="951" y="1044"/>
                  </a:lnTo>
                  <a:lnTo>
                    <a:pt x="957" y="1042"/>
                  </a:lnTo>
                  <a:lnTo>
                    <a:pt x="964" y="1040"/>
                  </a:lnTo>
                  <a:lnTo>
                    <a:pt x="964" y="1040"/>
                  </a:lnTo>
                  <a:lnTo>
                    <a:pt x="977" y="1040"/>
                  </a:lnTo>
                  <a:lnTo>
                    <a:pt x="989" y="1040"/>
                  </a:lnTo>
                  <a:lnTo>
                    <a:pt x="1017" y="1042"/>
                  </a:lnTo>
                  <a:lnTo>
                    <a:pt x="1044" y="1043"/>
                  </a:lnTo>
                  <a:lnTo>
                    <a:pt x="1058" y="1043"/>
                  </a:lnTo>
                  <a:lnTo>
                    <a:pt x="1072" y="1043"/>
                  </a:lnTo>
                  <a:lnTo>
                    <a:pt x="1072" y="1043"/>
                  </a:lnTo>
                  <a:lnTo>
                    <a:pt x="1093" y="1040"/>
                  </a:lnTo>
                  <a:lnTo>
                    <a:pt x="1113" y="1036"/>
                  </a:lnTo>
                  <a:lnTo>
                    <a:pt x="1151" y="1028"/>
                  </a:lnTo>
                  <a:lnTo>
                    <a:pt x="1189" y="1018"/>
                  </a:lnTo>
                  <a:lnTo>
                    <a:pt x="1228" y="1008"/>
                  </a:lnTo>
                  <a:lnTo>
                    <a:pt x="1228" y="1008"/>
                  </a:lnTo>
                  <a:lnTo>
                    <a:pt x="1243" y="997"/>
                  </a:lnTo>
                  <a:lnTo>
                    <a:pt x="1260" y="985"/>
                  </a:lnTo>
                  <a:lnTo>
                    <a:pt x="1277" y="977"/>
                  </a:lnTo>
                  <a:lnTo>
                    <a:pt x="1295" y="967"/>
                  </a:lnTo>
                  <a:lnTo>
                    <a:pt x="1332" y="950"/>
                  </a:lnTo>
                  <a:lnTo>
                    <a:pt x="1366" y="934"/>
                  </a:lnTo>
                  <a:lnTo>
                    <a:pt x="1366" y="934"/>
                  </a:lnTo>
                  <a:lnTo>
                    <a:pt x="1345" y="925"/>
                  </a:lnTo>
                  <a:lnTo>
                    <a:pt x="1326" y="915"/>
                  </a:lnTo>
                  <a:lnTo>
                    <a:pt x="1308" y="904"/>
                  </a:lnTo>
                  <a:lnTo>
                    <a:pt x="1291" y="889"/>
                  </a:lnTo>
                  <a:lnTo>
                    <a:pt x="1291" y="889"/>
                  </a:lnTo>
                  <a:lnTo>
                    <a:pt x="1280" y="879"/>
                  </a:lnTo>
                  <a:lnTo>
                    <a:pt x="1270" y="868"/>
                  </a:lnTo>
                  <a:lnTo>
                    <a:pt x="1260" y="855"/>
                  </a:lnTo>
                  <a:lnTo>
                    <a:pt x="1253" y="842"/>
                  </a:lnTo>
                  <a:lnTo>
                    <a:pt x="1251" y="837"/>
                  </a:lnTo>
                  <a:lnTo>
                    <a:pt x="1249" y="830"/>
                  </a:lnTo>
                  <a:lnTo>
                    <a:pt x="1249" y="824"/>
                  </a:lnTo>
                  <a:lnTo>
                    <a:pt x="1249" y="817"/>
                  </a:lnTo>
                  <a:lnTo>
                    <a:pt x="1251" y="811"/>
                  </a:lnTo>
                  <a:lnTo>
                    <a:pt x="1255" y="804"/>
                  </a:lnTo>
                  <a:lnTo>
                    <a:pt x="1259" y="799"/>
                  </a:lnTo>
                  <a:lnTo>
                    <a:pt x="1265" y="793"/>
                  </a:lnTo>
                  <a:lnTo>
                    <a:pt x="1265" y="793"/>
                  </a:lnTo>
                  <a:lnTo>
                    <a:pt x="1273" y="790"/>
                  </a:lnTo>
                  <a:lnTo>
                    <a:pt x="1280" y="789"/>
                  </a:lnTo>
                  <a:lnTo>
                    <a:pt x="1294" y="788"/>
                  </a:lnTo>
                  <a:lnTo>
                    <a:pt x="1300" y="788"/>
                  </a:lnTo>
                  <a:lnTo>
                    <a:pt x="1305" y="786"/>
                  </a:lnTo>
                  <a:lnTo>
                    <a:pt x="1311" y="783"/>
                  </a:lnTo>
                  <a:lnTo>
                    <a:pt x="1315" y="779"/>
                  </a:lnTo>
                  <a:lnTo>
                    <a:pt x="1315" y="779"/>
                  </a:lnTo>
                  <a:lnTo>
                    <a:pt x="1319" y="773"/>
                  </a:lnTo>
                  <a:lnTo>
                    <a:pt x="1321" y="766"/>
                  </a:lnTo>
                  <a:lnTo>
                    <a:pt x="1322" y="752"/>
                  </a:lnTo>
                  <a:lnTo>
                    <a:pt x="1324" y="738"/>
                  </a:lnTo>
                  <a:lnTo>
                    <a:pt x="1324" y="731"/>
                  </a:lnTo>
                  <a:lnTo>
                    <a:pt x="1326" y="724"/>
                  </a:lnTo>
                  <a:lnTo>
                    <a:pt x="1326" y="724"/>
                  </a:lnTo>
                  <a:lnTo>
                    <a:pt x="1331" y="717"/>
                  </a:lnTo>
                  <a:lnTo>
                    <a:pt x="1336" y="710"/>
                  </a:lnTo>
                  <a:lnTo>
                    <a:pt x="1343" y="706"/>
                  </a:lnTo>
                  <a:lnTo>
                    <a:pt x="1350" y="703"/>
                  </a:lnTo>
                  <a:lnTo>
                    <a:pt x="1350" y="703"/>
                  </a:lnTo>
                  <a:lnTo>
                    <a:pt x="1363" y="708"/>
                  </a:lnTo>
                  <a:lnTo>
                    <a:pt x="1374" y="712"/>
                  </a:lnTo>
                  <a:lnTo>
                    <a:pt x="1384" y="719"/>
                  </a:lnTo>
                  <a:lnTo>
                    <a:pt x="1394" y="726"/>
                  </a:lnTo>
                  <a:lnTo>
                    <a:pt x="1402" y="733"/>
                  </a:lnTo>
                  <a:lnTo>
                    <a:pt x="1411" y="741"/>
                  </a:lnTo>
                  <a:lnTo>
                    <a:pt x="1418" y="751"/>
                  </a:lnTo>
                  <a:lnTo>
                    <a:pt x="1425" y="761"/>
                  </a:lnTo>
                  <a:lnTo>
                    <a:pt x="1436" y="782"/>
                  </a:lnTo>
                  <a:lnTo>
                    <a:pt x="1446" y="804"/>
                  </a:lnTo>
                  <a:lnTo>
                    <a:pt x="1454" y="828"/>
                  </a:lnTo>
                  <a:lnTo>
                    <a:pt x="1462" y="854"/>
                  </a:lnTo>
                  <a:lnTo>
                    <a:pt x="1462" y="854"/>
                  </a:lnTo>
                  <a:lnTo>
                    <a:pt x="1464" y="839"/>
                  </a:lnTo>
                  <a:lnTo>
                    <a:pt x="1467" y="827"/>
                  </a:lnTo>
                  <a:lnTo>
                    <a:pt x="1469" y="816"/>
                  </a:lnTo>
                  <a:lnTo>
                    <a:pt x="1474" y="804"/>
                  </a:lnTo>
                  <a:lnTo>
                    <a:pt x="1485" y="782"/>
                  </a:lnTo>
                  <a:lnTo>
                    <a:pt x="1498" y="761"/>
                  </a:lnTo>
                  <a:lnTo>
                    <a:pt x="1498" y="761"/>
                  </a:lnTo>
                  <a:close/>
                  <a:moveTo>
                    <a:pt x="1440" y="897"/>
                  </a:moveTo>
                  <a:lnTo>
                    <a:pt x="1440" y="897"/>
                  </a:lnTo>
                  <a:lnTo>
                    <a:pt x="1436" y="905"/>
                  </a:lnTo>
                  <a:lnTo>
                    <a:pt x="1433" y="912"/>
                  </a:lnTo>
                  <a:lnTo>
                    <a:pt x="1430" y="920"/>
                  </a:lnTo>
                  <a:lnTo>
                    <a:pt x="1429" y="928"/>
                  </a:lnTo>
                  <a:lnTo>
                    <a:pt x="1430" y="945"/>
                  </a:lnTo>
                  <a:lnTo>
                    <a:pt x="1433" y="962"/>
                  </a:lnTo>
                  <a:lnTo>
                    <a:pt x="1433" y="962"/>
                  </a:lnTo>
                  <a:lnTo>
                    <a:pt x="1439" y="962"/>
                  </a:lnTo>
                  <a:lnTo>
                    <a:pt x="1443" y="959"/>
                  </a:lnTo>
                  <a:lnTo>
                    <a:pt x="1447" y="956"/>
                  </a:lnTo>
                  <a:lnTo>
                    <a:pt x="1450" y="952"/>
                  </a:lnTo>
                  <a:lnTo>
                    <a:pt x="1455" y="943"/>
                  </a:lnTo>
                  <a:lnTo>
                    <a:pt x="1460" y="941"/>
                  </a:lnTo>
                  <a:lnTo>
                    <a:pt x="1464" y="938"/>
                  </a:lnTo>
                  <a:lnTo>
                    <a:pt x="1464" y="938"/>
                  </a:lnTo>
                  <a:lnTo>
                    <a:pt x="1468" y="939"/>
                  </a:lnTo>
                  <a:lnTo>
                    <a:pt x="1471" y="942"/>
                  </a:lnTo>
                  <a:lnTo>
                    <a:pt x="1475" y="948"/>
                  </a:lnTo>
                  <a:lnTo>
                    <a:pt x="1481" y="953"/>
                  </a:lnTo>
                  <a:lnTo>
                    <a:pt x="1484" y="956"/>
                  </a:lnTo>
                  <a:lnTo>
                    <a:pt x="1489" y="957"/>
                  </a:lnTo>
                  <a:lnTo>
                    <a:pt x="1489" y="957"/>
                  </a:lnTo>
                  <a:lnTo>
                    <a:pt x="1489" y="943"/>
                  </a:lnTo>
                  <a:lnTo>
                    <a:pt x="1489" y="931"/>
                  </a:lnTo>
                  <a:lnTo>
                    <a:pt x="1485" y="921"/>
                  </a:lnTo>
                  <a:lnTo>
                    <a:pt x="1479" y="912"/>
                  </a:lnTo>
                  <a:lnTo>
                    <a:pt x="1471" y="905"/>
                  </a:lnTo>
                  <a:lnTo>
                    <a:pt x="1462" y="901"/>
                  </a:lnTo>
                  <a:lnTo>
                    <a:pt x="1451" y="898"/>
                  </a:lnTo>
                  <a:lnTo>
                    <a:pt x="1440" y="897"/>
                  </a:lnTo>
                  <a:lnTo>
                    <a:pt x="1440" y="897"/>
                  </a:lnTo>
                  <a:close/>
                  <a:moveTo>
                    <a:pt x="1423" y="790"/>
                  </a:moveTo>
                  <a:lnTo>
                    <a:pt x="1423" y="790"/>
                  </a:lnTo>
                  <a:lnTo>
                    <a:pt x="1416" y="785"/>
                  </a:lnTo>
                  <a:lnTo>
                    <a:pt x="1411" y="781"/>
                  </a:lnTo>
                  <a:lnTo>
                    <a:pt x="1404" y="779"/>
                  </a:lnTo>
                  <a:lnTo>
                    <a:pt x="1396" y="779"/>
                  </a:lnTo>
                  <a:lnTo>
                    <a:pt x="1391" y="782"/>
                  </a:lnTo>
                  <a:lnTo>
                    <a:pt x="1385" y="785"/>
                  </a:lnTo>
                  <a:lnTo>
                    <a:pt x="1380" y="789"/>
                  </a:lnTo>
                  <a:lnTo>
                    <a:pt x="1373" y="795"/>
                  </a:lnTo>
                  <a:lnTo>
                    <a:pt x="1373" y="795"/>
                  </a:lnTo>
                  <a:lnTo>
                    <a:pt x="1389" y="807"/>
                  </a:lnTo>
                  <a:lnTo>
                    <a:pt x="1404" y="823"/>
                  </a:lnTo>
                  <a:lnTo>
                    <a:pt x="1418" y="839"/>
                  </a:lnTo>
                  <a:lnTo>
                    <a:pt x="1422" y="848"/>
                  </a:lnTo>
                  <a:lnTo>
                    <a:pt x="1427" y="858"/>
                  </a:lnTo>
                  <a:lnTo>
                    <a:pt x="1427" y="858"/>
                  </a:lnTo>
                  <a:lnTo>
                    <a:pt x="1429" y="865"/>
                  </a:lnTo>
                  <a:lnTo>
                    <a:pt x="1430" y="872"/>
                  </a:lnTo>
                  <a:lnTo>
                    <a:pt x="1432" y="876"/>
                  </a:lnTo>
                  <a:lnTo>
                    <a:pt x="1434" y="879"/>
                  </a:lnTo>
                  <a:lnTo>
                    <a:pt x="1437" y="880"/>
                  </a:lnTo>
                  <a:lnTo>
                    <a:pt x="1441" y="882"/>
                  </a:lnTo>
                  <a:lnTo>
                    <a:pt x="1441" y="882"/>
                  </a:lnTo>
                  <a:lnTo>
                    <a:pt x="1444" y="873"/>
                  </a:lnTo>
                  <a:lnTo>
                    <a:pt x="1446" y="863"/>
                  </a:lnTo>
                  <a:lnTo>
                    <a:pt x="1446" y="851"/>
                  </a:lnTo>
                  <a:lnTo>
                    <a:pt x="1443" y="837"/>
                  </a:lnTo>
                  <a:lnTo>
                    <a:pt x="1440" y="824"/>
                  </a:lnTo>
                  <a:lnTo>
                    <a:pt x="1436" y="811"/>
                  </a:lnTo>
                  <a:lnTo>
                    <a:pt x="1430" y="800"/>
                  </a:lnTo>
                  <a:lnTo>
                    <a:pt x="1423" y="790"/>
                  </a:lnTo>
                  <a:lnTo>
                    <a:pt x="1423" y="790"/>
                  </a:lnTo>
                  <a:close/>
                  <a:moveTo>
                    <a:pt x="1370" y="804"/>
                  </a:moveTo>
                  <a:lnTo>
                    <a:pt x="1370" y="804"/>
                  </a:lnTo>
                  <a:lnTo>
                    <a:pt x="1371" y="818"/>
                  </a:lnTo>
                  <a:lnTo>
                    <a:pt x="1375" y="831"/>
                  </a:lnTo>
                  <a:lnTo>
                    <a:pt x="1381" y="841"/>
                  </a:lnTo>
                  <a:lnTo>
                    <a:pt x="1388" y="851"/>
                  </a:lnTo>
                  <a:lnTo>
                    <a:pt x="1396" y="859"/>
                  </a:lnTo>
                  <a:lnTo>
                    <a:pt x="1405" y="868"/>
                  </a:lnTo>
                  <a:lnTo>
                    <a:pt x="1420" y="880"/>
                  </a:lnTo>
                  <a:lnTo>
                    <a:pt x="1420" y="880"/>
                  </a:lnTo>
                  <a:lnTo>
                    <a:pt x="1416" y="868"/>
                  </a:lnTo>
                  <a:lnTo>
                    <a:pt x="1412" y="858"/>
                  </a:lnTo>
                  <a:lnTo>
                    <a:pt x="1406" y="847"/>
                  </a:lnTo>
                  <a:lnTo>
                    <a:pt x="1401" y="837"/>
                  </a:lnTo>
                  <a:lnTo>
                    <a:pt x="1394" y="828"/>
                  </a:lnTo>
                  <a:lnTo>
                    <a:pt x="1387" y="820"/>
                  </a:lnTo>
                  <a:lnTo>
                    <a:pt x="1378" y="811"/>
                  </a:lnTo>
                  <a:lnTo>
                    <a:pt x="1370" y="804"/>
                  </a:lnTo>
                  <a:lnTo>
                    <a:pt x="1370" y="804"/>
                  </a:lnTo>
                  <a:close/>
                  <a:moveTo>
                    <a:pt x="1370" y="775"/>
                  </a:moveTo>
                  <a:lnTo>
                    <a:pt x="1370" y="775"/>
                  </a:lnTo>
                  <a:lnTo>
                    <a:pt x="1375" y="769"/>
                  </a:lnTo>
                  <a:lnTo>
                    <a:pt x="1384" y="765"/>
                  </a:lnTo>
                  <a:lnTo>
                    <a:pt x="1392" y="761"/>
                  </a:lnTo>
                  <a:lnTo>
                    <a:pt x="1398" y="761"/>
                  </a:lnTo>
                  <a:lnTo>
                    <a:pt x="1402" y="761"/>
                  </a:lnTo>
                  <a:lnTo>
                    <a:pt x="1402" y="761"/>
                  </a:lnTo>
                  <a:lnTo>
                    <a:pt x="1406" y="764"/>
                  </a:lnTo>
                  <a:lnTo>
                    <a:pt x="1411" y="766"/>
                  </a:lnTo>
                  <a:lnTo>
                    <a:pt x="1413" y="769"/>
                  </a:lnTo>
                  <a:lnTo>
                    <a:pt x="1413" y="768"/>
                  </a:lnTo>
                  <a:lnTo>
                    <a:pt x="1413" y="766"/>
                  </a:lnTo>
                  <a:lnTo>
                    <a:pt x="1413" y="766"/>
                  </a:lnTo>
                  <a:lnTo>
                    <a:pt x="1402" y="752"/>
                  </a:lnTo>
                  <a:lnTo>
                    <a:pt x="1387" y="737"/>
                  </a:lnTo>
                  <a:lnTo>
                    <a:pt x="1378" y="730"/>
                  </a:lnTo>
                  <a:lnTo>
                    <a:pt x="1370" y="724"/>
                  </a:lnTo>
                  <a:lnTo>
                    <a:pt x="1361" y="720"/>
                  </a:lnTo>
                  <a:lnTo>
                    <a:pt x="1354" y="719"/>
                  </a:lnTo>
                  <a:lnTo>
                    <a:pt x="1354" y="719"/>
                  </a:lnTo>
                  <a:lnTo>
                    <a:pt x="1349" y="720"/>
                  </a:lnTo>
                  <a:lnTo>
                    <a:pt x="1346" y="722"/>
                  </a:lnTo>
                  <a:lnTo>
                    <a:pt x="1343" y="724"/>
                  </a:lnTo>
                  <a:lnTo>
                    <a:pt x="1340" y="729"/>
                  </a:lnTo>
                  <a:lnTo>
                    <a:pt x="1338" y="737"/>
                  </a:lnTo>
                  <a:lnTo>
                    <a:pt x="1336" y="748"/>
                  </a:lnTo>
                  <a:lnTo>
                    <a:pt x="1333" y="771"/>
                  </a:lnTo>
                  <a:lnTo>
                    <a:pt x="1331" y="781"/>
                  </a:lnTo>
                  <a:lnTo>
                    <a:pt x="1329" y="785"/>
                  </a:lnTo>
                  <a:lnTo>
                    <a:pt x="1326" y="789"/>
                  </a:lnTo>
                  <a:lnTo>
                    <a:pt x="1326" y="789"/>
                  </a:lnTo>
                  <a:lnTo>
                    <a:pt x="1319" y="795"/>
                  </a:lnTo>
                  <a:lnTo>
                    <a:pt x="1312" y="799"/>
                  </a:lnTo>
                  <a:lnTo>
                    <a:pt x="1307" y="800"/>
                  </a:lnTo>
                  <a:lnTo>
                    <a:pt x="1300" y="800"/>
                  </a:lnTo>
                  <a:lnTo>
                    <a:pt x="1286" y="802"/>
                  </a:lnTo>
                  <a:lnTo>
                    <a:pt x="1277" y="803"/>
                  </a:lnTo>
                  <a:lnTo>
                    <a:pt x="1270" y="807"/>
                  </a:lnTo>
                  <a:lnTo>
                    <a:pt x="1270" y="807"/>
                  </a:lnTo>
                  <a:lnTo>
                    <a:pt x="1267" y="810"/>
                  </a:lnTo>
                  <a:lnTo>
                    <a:pt x="1265" y="814"/>
                  </a:lnTo>
                  <a:lnTo>
                    <a:pt x="1263" y="823"/>
                  </a:lnTo>
                  <a:lnTo>
                    <a:pt x="1265" y="832"/>
                  </a:lnTo>
                  <a:lnTo>
                    <a:pt x="1267" y="841"/>
                  </a:lnTo>
                  <a:lnTo>
                    <a:pt x="1273" y="849"/>
                  </a:lnTo>
                  <a:lnTo>
                    <a:pt x="1279" y="858"/>
                  </a:lnTo>
                  <a:lnTo>
                    <a:pt x="1293" y="873"/>
                  </a:lnTo>
                  <a:lnTo>
                    <a:pt x="1293" y="873"/>
                  </a:lnTo>
                  <a:lnTo>
                    <a:pt x="1304" y="883"/>
                  </a:lnTo>
                  <a:lnTo>
                    <a:pt x="1315" y="891"/>
                  </a:lnTo>
                  <a:lnTo>
                    <a:pt x="1326" y="900"/>
                  </a:lnTo>
                  <a:lnTo>
                    <a:pt x="1339" y="907"/>
                  </a:lnTo>
                  <a:lnTo>
                    <a:pt x="1352" y="912"/>
                  </a:lnTo>
                  <a:lnTo>
                    <a:pt x="1364" y="917"/>
                  </a:lnTo>
                  <a:lnTo>
                    <a:pt x="1391" y="925"/>
                  </a:lnTo>
                  <a:lnTo>
                    <a:pt x="1391" y="925"/>
                  </a:lnTo>
                  <a:lnTo>
                    <a:pt x="1398" y="924"/>
                  </a:lnTo>
                  <a:lnTo>
                    <a:pt x="1405" y="922"/>
                  </a:lnTo>
                  <a:lnTo>
                    <a:pt x="1411" y="924"/>
                  </a:lnTo>
                  <a:lnTo>
                    <a:pt x="1416" y="925"/>
                  </a:lnTo>
                  <a:lnTo>
                    <a:pt x="1416" y="925"/>
                  </a:lnTo>
                  <a:lnTo>
                    <a:pt x="1416" y="920"/>
                  </a:lnTo>
                  <a:lnTo>
                    <a:pt x="1418" y="914"/>
                  </a:lnTo>
                  <a:lnTo>
                    <a:pt x="1420" y="904"/>
                  </a:lnTo>
                  <a:lnTo>
                    <a:pt x="1420" y="904"/>
                  </a:lnTo>
                  <a:lnTo>
                    <a:pt x="1395" y="877"/>
                  </a:lnTo>
                  <a:lnTo>
                    <a:pt x="1382" y="862"/>
                  </a:lnTo>
                  <a:lnTo>
                    <a:pt x="1371" y="847"/>
                  </a:lnTo>
                  <a:lnTo>
                    <a:pt x="1361" y="831"/>
                  </a:lnTo>
                  <a:lnTo>
                    <a:pt x="1357" y="823"/>
                  </a:lnTo>
                  <a:lnTo>
                    <a:pt x="1356" y="813"/>
                  </a:lnTo>
                  <a:lnTo>
                    <a:pt x="1354" y="804"/>
                  </a:lnTo>
                  <a:lnTo>
                    <a:pt x="1354" y="795"/>
                  </a:lnTo>
                  <a:lnTo>
                    <a:pt x="1356" y="785"/>
                  </a:lnTo>
                  <a:lnTo>
                    <a:pt x="1359" y="775"/>
                  </a:lnTo>
                  <a:lnTo>
                    <a:pt x="1359" y="775"/>
                  </a:lnTo>
                  <a:lnTo>
                    <a:pt x="1363" y="773"/>
                  </a:lnTo>
                  <a:lnTo>
                    <a:pt x="1366" y="775"/>
                  </a:lnTo>
                  <a:lnTo>
                    <a:pt x="1367" y="776"/>
                  </a:lnTo>
                  <a:lnTo>
                    <a:pt x="1370" y="775"/>
                  </a:lnTo>
                  <a:lnTo>
                    <a:pt x="1370" y="775"/>
                  </a:lnTo>
                  <a:close/>
                  <a:moveTo>
                    <a:pt x="1364" y="1008"/>
                  </a:moveTo>
                  <a:lnTo>
                    <a:pt x="1364" y="1008"/>
                  </a:lnTo>
                  <a:lnTo>
                    <a:pt x="1371" y="1001"/>
                  </a:lnTo>
                  <a:lnTo>
                    <a:pt x="1381" y="995"/>
                  </a:lnTo>
                  <a:lnTo>
                    <a:pt x="1401" y="980"/>
                  </a:lnTo>
                  <a:lnTo>
                    <a:pt x="1409" y="973"/>
                  </a:lnTo>
                  <a:lnTo>
                    <a:pt x="1415" y="964"/>
                  </a:lnTo>
                  <a:lnTo>
                    <a:pt x="1418" y="959"/>
                  </a:lnTo>
                  <a:lnTo>
                    <a:pt x="1418" y="955"/>
                  </a:lnTo>
                  <a:lnTo>
                    <a:pt x="1418" y="950"/>
                  </a:lnTo>
                  <a:lnTo>
                    <a:pt x="1416" y="945"/>
                  </a:lnTo>
                  <a:lnTo>
                    <a:pt x="1416" y="945"/>
                  </a:lnTo>
                  <a:lnTo>
                    <a:pt x="1411" y="943"/>
                  </a:lnTo>
                  <a:lnTo>
                    <a:pt x="1405" y="943"/>
                  </a:lnTo>
                  <a:lnTo>
                    <a:pt x="1399" y="943"/>
                  </a:lnTo>
                  <a:lnTo>
                    <a:pt x="1394" y="941"/>
                  </a:lnTo>
                  <a:lnTo>
                    <a:pt x="1394" y="941"/>
                  </a:lnTo>
                  <a:lnTo>
                    <a:pt x="1359" y="955"/>
                  </a:lnTo>
                  <a:lnTo>
                    <a:pt x="1322" y="970"/>
                  </a:lnTo>
                  <a:lnTo>
                    <a:pt x="1286" y="987"/>
                  </a:lnTo>
                  <a:lnTo>
                    <a:pt x="1252" y="1004"/>
                  </a:lnTo>
                  <a:lnTo>
                    <a:pt x="1252" y="1004"/>
                  </a:lnTo>
                  <a:lnTo>
                    <a:pt x="1252" y="1009"/>
                  </a:lnTo>
                  <a:lnTo>
                    <a:pt x="1249" y="1014"/>
                  </a:lnTo>
                  <a:lnTo>
                    <a:pt x="1249" y="1014"/>
                  </a:lnTo>
                  <a:lnTo>
                    <a:pt x="1235" y="1021"/>
                  </a:lnTo>
                  <a:lnTo>
                    <a:pt x="1229" y="1026"/>
                  </a:lnTo>
                  <a:lnTo>
                    <a:pt x="1228" y="1029"/>
                  </a:lnTo>
                  <a:lnTo>
                    <a:pt x="1227" y="1033"/>
                  </a:lnTo>
                  <a:lnTo>
                    <a:pt x="1227" y="1033"/>
                  </a:lnTo>
                  <a:lnTo>
                    <a:pt x="1243" y="1039"/>
                  </a:lnTo>
                  <a:lnTo>
                    <a:pt x="1258" y="1047"/>
                  </a:lnTo>
                  <a:lnTo>
                    <a:pt x="1286" y="1066"/>
                  </a:lnTo>
                  <a:lnTo>
                    <a:pt x="1286" y="1066"/>
                  </a:lnTo>
                  <a:lnTo>
                    <a:pt x="1294" y="1084"/>
                  </a:lnTo>
                  <a:lnTo>
                    <a:pt x="1300" y="1094"/>
                  </a:lnTo>
                  <a:lnTo>
                    <a:pt x="1307" y="1101"/>
                  </a:lnTo>
                  <a:lnTo>
                    <a:pt x="1307" y="1101"/>
                  </a:lnTo>
                  <a:lnTo>
                    <a:pt x="1318" y="1077"/>
                  </a:lnTo>
                  <a:lnTo>
                    <a:pt x="1332" y="1053"/>
                  </a:lnTo>
                  <a:lnTo>
                    <a:pt x="1346" y="1029"/>
                  </a:lnTo>
                  <a:lnTo>
                    <a:pt x="1354" y="1018"/>
                  </a:lnTo>
                  <a:lnTo>
                    <a:pt x="1364" y="1008"/>
                  </a:lnTo>
                  <a:lnTo>
                    <a:pt x="1364" y="1008"/>
                  </a:lnTo>
                  <a:close/>
                  <a:moveTo>
                    <a:pt x="894" y="1178"/>
                  </a:moveTo>
                  <a:lnTo>
                    <a:pt x="894" y="1178"/>
                  </a:lnTo>
                  <a:lnTo>
                    <a:pt x="900" y="1217"/>
                  </a:lnTo>
                  <a:lnTo>
                    <a:pt x="902" y="1237"/>
                  </a:lnTo>
                  <a:lnTo>
                    <a:pt x="908" y="1256"/>
                  </a:lnTo>
                  <a:lnTo>
                    <a:pt x="914" y="1275"/>
                  </a:lnTo>
                  <a:lnTo>
                    <a:pt x="921" y="1292"/>
                  </a:lnTo>
                  <a:lnTo>
                    <a:pt x="929" y="1307"/>
                  </a:lnTo>
                  <a:lnTo>
                    <a:pt x="939" y="1321"/>
                  </a:lnTo>
                  <a:lnTo>
                    <a:pt x="939" y="1321"/>
                  </a:lnTo>
                  <a:lnTo>
                    <a:pt x="953" y="1334"/>
                  </a:lnTo>
                  <a:lnTo>
                    <a:pt x="970" y="1346"/>
                  </a:lnTo>
                  <a:lnTo>
                    <a:pt x="987" y="1358"/>
                  </a:lnTo>
                  <a:lnTo>
                    <a:pt x="996" y="1362"/>
                  </a:lnTo>
                  <a:lnTo>
                    <a:pt x="1006" y="1365"/>
                  </a:lnTo>
                  <a:lnTo>
                    <a:pt x="1015" y="1367"/>
                  </a:lnTo>
                  <a:lnTo>
                    <a:pt x="1024" y="1369"/>
                  </a:lnTo>
                  <a:lnTo>
                    <a:pt x="1033" y="1369"/>
                  </a:lnTo>
                  <a:lnTo>
                    <a:pt x="1043" y="1369"/>
                  </a:lnTo>
                  <a:lnTo>
                    <a:pt x="1051" y="1366"/>
                  </a:lnTo>
                  <a:lnTo>
                    <a:pt x="1060" y="1362"/>
                  </a:lnTo>
                  <a:lnTo>
                    <a:pt x="1067" y="1355"/>
                  </a:lnTo>
                  <a:lnTo>
                    <a:pt x="1074" y="1346"/>
                  </a:lnTo>
                  <a:lnTo>
                    <a:pt x="1074" y="1346"/>
                  </a:lnTo>
                  <a:lnTo>
                    <a:pt x="1079" y="1324"/>
                  </a:lnTo>
                  <a:lnTo>
                    <a:pt x="1082" y="1299"/>
                  </a:lnTo>
                  <a:lnTo>
                    <a:pt x="1082" y="1275"/>
                  </a:lnTo>
                  <a:lnTo>
                    <a:pt x="1079" y="1254"/>
                  </a:lnTo>
                  <a:lnTo>
                    <a:pt x="1079" y="1254"/>
                  </a:lnTo>
                  <a:lnTo>
                    <a:pt x="1068" y="1258"/>
                  </a:lnTo>
                  <a:lnTo>
                    <a:pt x="1058" y="1263"/>
                  </a:lnTo>
                  <a:lnTo>
                    <a:pt x="1041" y="1275"/>
                  </a:lnTo>
                  <a:lnTo>
                    <a:pt x="1032" y="1279"/>
                  </a:lnTo>
                  <a:lnTo>
                    <a:pt x="1022" y="1283"/>
                  </a:lnTo>
                  <a:lnTo>
                    <a:pt x="1010" y="1287"/>
                  </a:lnTo>
                  <a:lnTo>
                    <a:pt x="998" y="1289"/>
                  </a:lnTo>
                  <a:lnTo>
                    <a:pt x="998" y="1289"/>
                  </a:lnTo>
                  <a:lnTo>
                    <a:pt x="987" y="1285"/>
                  </a:lnTo>
                  <a:lnTo>
                    <a:pt x="978" y="1279"/>
                  </a:lnTo>
                  <a:lnTo>
                    <a:pt x="971" y="1271"/>
                  </a:lnTo>
                  <a:lnTo>
                    <a:pt x="964" y="1262"/>
                  </a:lnTo>
                  <a:lnTo>
                    <a:pt x="960" y="1252"/>
                  </a:lnTo>
                  <a:lnTo>
                    <a:pt x="954" y="1242"/>
                  </a:lnTo>
                  <a:lnTo>
                    <a:pt x="946" y="1223"/>
                  </a:lnTo>
                  <a:lnTo>
                    <a:pt x="946" y="1223"/>
                  </a:lnTo>
                  <a:lnTo>
                    <a:pt x="940" y="1210"/>
                  </a:lnTo>
                  <a:lnTo>
                    <a:pt x="935" y="1199"/>
                  </a:lnTo>
                  <a:lnTo>
                    <a:pt x="933" y="1195"/>
                  </a:lnTo>
                  <a:lnTo>
                    <a:pt x="933" y="1190"/>
                  </a:lnTo>
                  <a:lnTo>
                    <a:pt x="936" y="1186"/>
                  </a:lnTo>
                  <a:lnTo>
                    <a:pt x="939" y="1182"/>
                  </a:lnTo>
                  <a:lnTo>
                    <a:pt x="939" y="1182"/>
                  </a:lnTo>
                  <a:lnTo>
                    <a:pt x="949" y="1186"/>
                  </a:lnTo>
                  <a:lnTo>
                    <a:pt x="957" y="1189"/>
                  </a:lnTo>
                  <a:lnTo>
                    <a:pt x="968" y="1190"/>
                  </a:lnTo>
                  <a:lnTo>
                    <a:pt x="978" y="1189"/>
                  </a:lnTo>
                  <a:lnTo>
                    <a:pt x="989" y="1188"/>
                  </a:lnTo>
                  <a:lnTo>
                    <a:pt x="999" y="1185"/>
                  </a:lnTo>
                  <a:lnTo>
                    <a:pt x="1020" y="1178"/>
                  </a:lnTo>
                  <a:lnTo>
                    <a:pt x="1020" y="1178"/>
                  </a:lnTo>
                  <a:lnTo>
                    <a:pt x="1015" y="1164"/>
                  </a:lnTo>
                  <a:lnTo>
                    <a:pt x="1008" y="1151"/>
                  </a:lnTo>
                  <a:lnTo>
                    <a:pt x="1001" y="1140"/>
                  </a:lnTo>
                  <a:lnTo>
                    <a:pt x="992" y="1129"/>
                  </a:lnTo>
                  <a:lnTo>
                    <a:pt x="982" y="1120"/>
                  </a:lnTo>
                  <a:lnTo>
                    <a:pt x="971" y="1112"/>
                  </a:lnTo>
                  <a:lnTo>
                    <a:pt x="959" y="1106"/>
                  </a:lnTo>
                  <a:lnTo>
                    <a:pt x="944" y="1103"/>
                  </a:lnTo>
                  <a:lnTo>
                    <a:pt x="944" y="1103"/>
                  </a:lnTo>
                  <a:lnTo>
                    <a:pt x="936" y="1108"/>
                  </a:lnTo>
                  <a:lnTo>
                    <a:pt x="929" y="1113"/>
                  </a:lnTo>
                  <a:lnTo>
                    <a:pt x="922" y="1119"/>
                  </a:lnTo>
                  <a:lnTo>
                    <a:pt x="915" y="1124"/>
                  </a:lnTo>
                  <a:lnTo>
                    <a:pt x="909" y="1133"/>
                  </a:lnTo>
                  <a:lnTo>
                    <a:pt x="905" y="1140"/>
                  </a:lnTo>
                  <a:lnTo>
                    <a:pt x="898" y="1158"/>
                  </a:lnTo>
                  <a:lnTo>
                    <a:pt x="898" y="1158"/>
                  </a:lnTo>
                  <a:lnTo>
                    <a:pt x="900" y="1160"/>
                  </a:lnTo>
                  <a:lnTo>
                    <a:pt x="902" y="1162"/>
                  </a:lnTo>
                  <a:lnTo>
                    <a:pt x="902" y="1167"/>
                  </a:lnTo>
                  <a:lnTo>
                    <a:pt x="902" y="1171"/>
                  </a:lnTo>
                  <a:lnTo>
                    <a:pt x="902" y="1171"/>
                  </a:lnTo>
                  <a:lnTo>
                    <a:pt x="900" y="1175"/>
                  </a:lnTo>
                  <a:lnTo>
                    <a:pt x="894" y="1178"/>
                  </a:lnTo>
                  <a:lnTo>
                    <a:pt x="894" y="1178"/>
                  </a:lnTo>
                  <a:close/>
                  <a:moveTo>
                    <a:pt x="1009" y="1101"/>
                  </a:moveTo>
                  <a:lnTo>
                    <a:pt x="1009" y="1101"/>
                  </a:lnTo>
                  <a:lnTo>
                    <a:pt x="1003" y="1102"/>
                  </a:lnTo>
                  <a:lnTo>
                    <a:pt x="998" y="1103"/>
                  </a:lnTo>
                  <a:lnTo>
                    <a:pt x="992" y="1105"/>
                  </a:lnTo>
                  <a:lnTo>
                    <a:pt x="987" y="1108"/>
                  </a:lnTo>
                  <a:lnTo>
                    <a:pt x="987" y="1108"/>
                  </a:lnTo>
                  <a:lnTo>
                    <a:pt x="994" y="1112"/>
                  </a:lnTo>
                  <a:lnTo>
                    <a:pt x="1002" y="1119"/>
                  </a:lnTo>
                  <a:lnTo>
                    <a:pt x="1008" y="1126"/>
                  </a:lnTo>
                  <a:lnTo>
                    <a:pt x="1015" y="1133"/>
                  </a:lnTo>
                  <a:lnTo>
                    <a:pt x="1024" y="1150"/>
                  </a:lnTo>
                  <a:lnTo>
                    <a:pt x="1033" y="1169"/>
                  </a:lnTo>
                  <a:lnTo>
                    <a:pt x="1039" y="1190"/>
                  </a:lnTo>
                  <a:lnTo>
                    <a:pt x="1041" y="1213"/>
                  </a:lnTo>
                  <a:lnTo>
                    <a:pt x="1041" y="1235"/>
                  </a:lnTo>
                  <a:lnTo>
                    <a:pt x="1040" y="1247"/>
                  </a:lnTo>
                  <a:lnTo>
                    <a:pt x="1037" y="1258"/>
                  </a:lnTo>
                  <a:lnTo>
                    <a:pt x="1037" y="1258"/>
                  </a:lnTo>
                  <a:lnTo>
                    <a:pt x="1050" y="1252"/>
                  </a:lnTo>
                  <a:lnTo>
                    <a:pt x="1060" y="1245"/>
                  </a:lnTo>
                  <a:lnTo>
                    <a:pt x="1069" y="1238"/>
                  </a:lnTo>
                  <a:lnTo>
                    <a:pt x="1078" y="1230"/>
                  </a:lnTo>
                  <a:lnTo>
                    <a:pt x="1078" y="1230"/>
                  </a:lnTo>
                  <a:lnTo>
                    <a:pt x="1074" y="1210"/>
                  </a:lnTo>
                  <a:lnTo>
                    <a:pt x="1068" y="1192"/>
                  </a:lnTo>
                  <a:lnTo>
                    <a:pt x="1061" y="1175"/>
                  </a:lnTo>
                  <a:lnTo>
                    <a:pt x="1053" y="1158"/>
                  </a:lnTo>
                  <a:lnTo>
                    <a:pt x="1043" y="1141"/>
                  </a:lnTo>
                  <a:lnTo>
                    <a:pt x="1033" y="1127"/>
                  </a:lnTo>
                  <a:lnTo>
                    <a:pt x="1022" y="1113"/>
                  </a:lnTo>
                  <a:lnTo>
                    <a:pt x="1009" y="1101"/>
                  </a:lnTo>
                  <a:lnTo>
                    <a:pt x="1009" y="1101"/>
                  </a:lnTo>
                  <a:close/>
                  <a:moveTo>
                    <a:pt x="999" y="1273"/>
                  </a:moveTo>
                  <a:lnTo>
                    <a:pt x="999" y="1273"/>
                  </a:lnTo>
                  <a:lnTo>
                    <a:pt x="1005" y="1273"/>
                  </a:lnTo>
                  <a:lnTo>
                    <a:pt x="1009" y="1271"/>
                  </a:lnTo>
                  <a:lnTo>
                    <a:pt x="1013" y="1268"/>
                  </a:lnTo>
                  <a:lnTo>
                    <a:pt x="1016" y="1263"/>
                  </a:lnTo>
                  <a:lnTo>
                    <a:pt x="1022" y="1254"/>
                  </a:lnTo>
                  <a:lnTo>
                    <a:pt x="1026" y="1241"/>
                  </a:lnTo>
                  <a:lnTo>
                    <a:pt x="1027" y="1227"/>
                  </a:lnTo>
                  <a:lnTo>
                    <a:pt x="1027" y="1213"/>
                  </a:lnTo>
                  <a:lnTo>
                    <a:pt x="1026" y="1202"/>
                  </a:lnTo>
                  <a:lnTo>
                    <a:pt x="1023" y="1192"/>
                  </a:lnTo>
                  <a:lnTo>
                    <a:pt x="1023" y="1192"/>
                  </a:lnTo>
                  <a:lnTo>
                    <a:pt x="1017" y="1196"/>
                  </a:lnTo>
                  <a:lnTo>
                    <a:pt x="1009" y="1199"/>
                  </a:lnTo>
                  <a:lnTo>
                    <a:pt x="1001" y="1202"/>
                  </a:lnTo>
                  <a:lnTo>
                    <a:pt x="991" y="1203"/>
                  </a:lnTo>
                  <a:lnTo>
                    <a:pt x="971" y="1206"/>
                  </a:lnTo>
                  <a:lnTo>
                    <a:pt x="953" y="1207"/>
                  </a:lnTo>
                  <a:lnTo>
                    <a:pt x="953" y="1207"/>
                  </a:lnTo>
                  <a:lnTo>
                    <a:pt x="957" y="1214"/>
                  </a:lnTo>
                  <a:lnTo>
                    <a:pt x="961" y="1224"/>
                  </a:lnTo>
                  <a:lnTo>
                    <a:pt x="971" y="1247"/>
                  </a:lnTo>
                  <a:lnTo>
                    <a:pt x="977" y="1256"/>
                  </a:lnTo>
                  <a:lnTo>
                    <a:pt x="982" y="1265"/>
                  </a:lnTo>
                  <a:lnTo>
                    <a:pt x="987" y="1269"/>
                  </a:lnTo>
                  <a:lnTo>
                    <a:pt x="991" y="1271"/>
                  </a:lnTo>
                  <a:lnTo>
                    <a:pt x="995" y="1273"/>
                  </a:lnTo>
                  <a:lnTo>
                    <a:pt x="999" y="1273"/>
                  </a:lnTo>
                  <a:lnTo>
                    <a:pt x="999" y="1273"/>
                  </a:lnTo>
                  <a:close/>
                  <a:moveTo>
                    <a:pt x="770" y="291"/>
                  </a:moveTo>
                  <a:lnTo>
                    <a:pt x="770" y="291"/>
                  </a:lnTo>
                  <a:lnTo>
                    <a:pt x="768" y="283"/>
                  </a:lnTo>
                  <a:lnTo>
                    <a:pt x="766" y="275"/>
                  </a:lnTo>
                  <a:lnTo>
                    <a:pt x="763" y="262"/>
                  </a:lnTo>
                  <a:lnTo>
                    <a:pt x="763" y="262"/>
                  </a:lnTo>
                  <a:lnTo>
                    <a:pt x="759" y="267"/>
                  </a:lnTo>
                  <a:lnTo>
                    <a:pt x="756" y="272"/>
                  </a:lnTo>
                  <a:lnTo>
                    <a:pt x="755" y="278"/>
                  </a:lnTo>
                  <a:lnTo>
                    <a:pt x="754" y="283"/>
                  </a:lnTo>
                  <a:lnTo>
                    <a:pt x="754" y="283"/>
                  </a:lnTo>
                  <a:lnTo>
                    <a:pt x="759" y="288"/>
                  </a:lnTo>
                  <a:lnTo>
                    <a:pt x="765" y="292"/>
                  </a:lnTo>
                  <a:lnTo>
                    <a:pt x="769" y="298"/>
                  </a:lnTo>
                  <a:lnTo>
                    <a:pt x="770" y="302"/>
                  </a:lnTo>
                  <a:lnTo>
                    <a:pt x="770" y="306"/>
                  </a:lnTo>
                  <a:lnTo>
                    <a:pt x="770" y="306"/>
                  </a:lnTo>
                  <a:lnTo>
                    <a:pt x="790" y="314"/>
                  </a:lnTo>
                  <a:lnTo>
                    <a:pt x="813" y="320"/>
                  </a:lnTo>
                  <a:lnTo>
                    <a:pt x="839" y="324"/>
                  </a:lnTo>
                  <a:lnTo>
                    <a:pt x="852" y="326"/>
                  </a:lnTo>
                  <a:lnTo>
                    <a:pt x="864" y="326"/>
                  </a:lnTo>
                  <a:lnTo>
                    <a:pt x="877" y="324"/>
                  </a:lnTo>
                  <a:lnTo>
                    <a:pt x="890" y="321"/>
                  </a:lnTo>
                  <a:lnTo>
                    <a:pt x="900" y="319"/>
                  </a:lnTo>
                  <a:lnTo>
                    <a:pt x="909" y="313"/>
                  </a:lnTo>
                  <a:lnTo>
                    <a:pt x="918" y="307"/>
                  </a:lnTo>
                  <a:lnTo>
                    <a:pt x="925" y="299"/>
                  </a:lnTo>
                  <a:lnTo>
                    <a:pt x="930" y="289"/>
                  </a:lnTo>
                  <a:lnTo>
                    <a:pt x="932" y="276"/>
                  </a:lnTo>
                  <a:lnTo>
                    <a:pt x="932" y="276"/>
                  </a:lnTo>
                  <a:lnTo>
                    <a:pt x="926" y="285"/>
                  </a:lnTo>
                  <a:lnTo>
                    <a:pt x="919" y="292"/>
                  </a:lnTo>
                  <a:lnTo>
                    <a:pt x="909" y="298"/>
                  </a:lnTo>
                  <a:lnTo>
                    <a:pt x="901" y="303"/>
                  </a:lnTo>
                  <a:lnTo>
                    <a:pt x="890" y="306"/>
                  </a:lnTo>
                  <a:lnTo>
                    <a:pt x="878" y="310"/>
                  </a:lnTo>
                  <a:lnTo>
                    <a:pt x="867" y="312"/>
                  </a:lnTo>
                  <a:lnTo>
                    <a:pt x="856" y="313"/>
                  </a:lnTo>
                  <a:lnTo>
                    <a:pt x="845" y="313"/>
                  </a:lnTo>
                  <a:lnTo>
                    <a:pt x="832" y="312"/>
                  </a:lnTo>
                  <a:lnTo>
                    <a:pt x="821" y="310"/>
                  </a:lnTo>
                  <a:lnTo>
                    <a:pt x="810" y="309"/>
                  </a:lnTo>
                  <a:lnTo>
                    <a:pt x="798" y="305"/>
                  </a:lnTo>
                  <a:lnTo>
                    <a:pt x="789" y="300"/>
                  </a:lnTo>
                  <a:lnTo>
                    <a:pt x="779" y="296"/>
                  </a:lnTo>
                  <a:lnTo>
                    <a:pt x="770" y="291"/>
                  </a:lnTo>
                  <a:lnTo>
                    <a:pt x="770" y="291"/>
                  </a:lnTo>
                  <a:close/>
                  <a:moveTo>
                    <a:pt x="907" y="240"/>
                  </a:moveTo>
                  <a:lnTo>
                    <a:pt x="907" y="240"/>
                  </a:lnTo>
                  <a:lnTo>
                    <a:pt x="901" y="233"/>
                  </a:lnTo>
                  <a:lnTo>
                    <a:pt x="895" y="227"/>
                  </a:lnTo>
                  <a:lnTo>
                    <a:pt x="895" y="227"/>
                  </a:lnTo>
                  <a:lnTo>
                    <a:pt x="878" y="225"/>
                  </a:lnTo>
                  <a:lnTo>
                    <a:pt x="857" y="222"/>
                  </a:lnTo>
                  <a:lnTo>
                    <a:pt x="835" y="223"/>
                  </a:lnTo>
                  <a:lnTo>
                    <a:pt x="824" y="225"/>
                  </a:lnTo>
                  <a:lnTo>
                    <a:pt x="813" y="227"/>
                  </a:lnTo>
                  <a:lnTo>
                    <a:pt x="803" y="230"/>
                  </a:lnTo>
                  <a:lnTo>
                    <a:pt x="794" y="234"/>
                  </a:lnTo>
                  <a:lnTo>
                    <a:pt x="787" y="240"/>
                  </a:lnTo>
                  <a:lnTo>
                    <a:pt x="783" y="247"/>
                  </a:lnTo>
                  <a:lnTo>
                    <a:pt x="780" y="254"/>
                  </a:lnTo>
                  <a:lnTo>
                    <a:pt x="780" y="264"/>
                  </a:lnTo>
                  <a:lnTo>
                    <a:pt x="783" y="274"/>
                  </a:lnTo>
                  <a:lnTo>
                    <a:pt x="789" y="285"/>
                  </a:lnTo>
                  <a:lnTo>
                    <a:pt x="789" y="285"/>
                  </a:lnTo>
                  <a:lnTo>
                    <a:pt x="796" y="289"/>
                  </a:lnTo>
                  <a:lnTo>
                    <a:pt x="804" y="293"/>
                  </a:lnTo>
                  <a:lnTo>
                    <a:pt x="824" y="298"/>
                  </a:lnTo>
                  <a:lnTo>
                    <a:pt x="845" y="299"/>
                  </a:lnTo>
                  <a:lnTo>
                    <a:pt x="856" y="299"/>
                  </a:lnTo>
                  <a:lnTo>
                    <a:pt x="867" y="299"/>
                  </a:lnTo>
                  <a:lnTo>
                    <a:pt x="878" y="298"/>
                  </a:lnTo>
                  <a:lnTo>
                    <a:pt x="888" y="295"/>
                  </a:lnTo>
                  <a:lnTo>
                    <a:pt x="898" y="291"/>
                  </a:lnTo>
                  <a:lnTo>
                    <a:pt x="905" y="286"/>
                  </a:lnTo>
                  <a:lnTo>
                    <a:pt x="912" y="281"/>
                  </a:lnTo>
                  <a:lnTo>
                    <a:pt x="916" y="274"/>
                  </a:lnTo>
                  <a:lnTo>
                    <a:pt x="919" y="265"/>
                  </a:lnTo>
                  <a:lnTo>
                    <a:pt x="921" y="255"/>
                  </a:lnTo>
                  <a:lnTo>
                    <a:pt x="921" y="255"/>
                  </a:lnTo>
                  <a:lnTo>
                    <a:pt x="915" y="253"/>
                  </a:lnTo>
                  <a:lnTo>
                    <a:pt x="911" y="247"/>
                  </a:lnTo>
                  <a:lnTo>
                    <a:pt x="902" y="239"/>
                  </a:lnTo>
                  <a:lnTo>
                    <a:pt x="902" y="239"/>
                  </a:lnTo>
                  <a:lnTo>
                    <a:pt x="905" y="239"/>
                  </a:lnTo>
                  <a:lnTo>
                    <a:pt x="907" y="240"/>
                  </a:lnTo>
                  <a:lnTo>
                    <a:pt x="907" y="240"/>
                  </a:lnTo>
                  <a:close/>
                  <a:moveTo>
                    <a:pt x="738" y="289"/>
                  </a:moveTo>
                  <a:lnTo>
                    <a:pt x="738" y="289"/>
                  </a:lnTo>
                  <a:lnTo>
                    <a:pt x="721" y="295"/>
                  </a:lnTo>
                  <a:lnTo>
                    <a:pt x="704" y="300"/>
                  </a:lnTo>
                  <a:lnTo>
                    <a:pt x="689" y="307"/>
                  </a:lnTo>
                  <a:lnTo>
                    <a:pt x="675" y="316"/>
                  </a:lnTo>
                  <a:lnTo>
                    <a:pt x="675" y="316"/>
                  </a:lnTo>
                  <a:lnTo>
                    <a:pt x="661" y="320"/>
                  </a:lnTo>
                  <a:lnTo>
                    <a:pt x="650" y="326"/>
                  </a:lnTo>
                  <a:lnTo>
                    <a:pt x="650" y="326"/>
                  </a:lnTo>
                  <a:lnTo>
                    <a:pt x="631" y="331"/>
                  </a:lnTo>
                  <a:lnTo>
                    <a:pt x="616" y="338"/>
                  </a:lnTo>
                  <a:lnTo>
                    <a:pt x="584" y="354"/>
                  </a:lnTo>
                  <a:lnTo>
                    <a:pt x="554" y="369"/>
                  </a:lnTo>
                  <a:lnTo>
                    <a:pt x="522" y="383"/>
                  </a:lnTo>
                  <a:lnTo>
                    <a:pt x="522" y="383"/>
                  </a:lnTo>
                  <a:lnTo>
                    <a:pt x="508" y="387"/>
                  </a:lnTo>
                  <a:lnTo>
                    <a:pt x="495" y="392"/>
                  </a:lnTo>
                  <a:lnTo>
                    <a:pt x="484" y="399"/>
                  </a:lnTo>
                  <a:lnTo>
                    <a:pt x="474" y="406"/>
                  </a:lnTo>
                  <a:lnTo>
                    <a:pt x="453" y="420"/>
                  </a:lnTo>
                  <a:lnTo>
                    <a:pt x="443" y="427"/>
                  </a:lnTo>
                  <a:lnTo>
                    <a:pt x="431" y="432"/>
                  </a:lnTo>
                  <a:lnTo>
                    <a:pt x="431" y="432"/>
                  </a:lnTo>
                  <a:lnTo>
                    <a:pt x="422" y="441"/>
                  </a:lnTo>
                  <a:lnTo>
                    <a:pt x="414" y="446"/>
                  </a:lnTo>
                  <a:lnTo>
                    <a:pt x="394" y="458"/>
                  </a:lnTo>
                  <a:lnTo>
                    <a:pt x="373" y="469"/>
                  </a:lnTo>
                  <a:lnTo>
                    <a:pt x="363" y="473"/>
                  </a:lnTo>
                  <a:lnTo>
                    <a:pt x="353" y="480"/>
                  </a:lnTo>
                  <a:lnTo>
                    <a:pt x="353" y="480"/>
                  </a:lnTo>
                  <a:lnTo>
                    <a:pt x="327" y="500"/>
                  </a:lnTo>
                  <a:lnTo>
                    <a:pt x="299" y="522"/>
                  </a:lnTo>
                  <a:lnTo>
                    <a:pt x="285" y="532"/>
                  </a:lnTo>
                  <a:lnTo>
                    <a:pt x="271" y="542"/>
                  </a:lnTo>
                  <a:lnTo>
                    <a:pt x="255" y="550"/>
                  </a:lnTo>
                  <a:lnTo>
                    <a:pt x="240" y="556"/>
                  </a:lnTo>
                  <a:lnTo>
                    <a:pt x="240" y="556"/>
                  </a:lnTo>
                  <a:lnTo>
                    <a:pt x="234" y="556"/>
                  </a:lnTo>
                  <a:lnTo>
                    <a:pt x="230" y="554"/>
                  </a:lnTo>
                  <a:lnTo>
                    <a:pt x="230" y="554"/>
                  </a:lnTo>
                  <a:lnTo>
                    <a:pt x="223" y="560"/>
                  </a:lnTo>
                  <a:lnTo>
                    <a:pt x="217" y="567"/>
                  </a:lnTo>
                  <a:lnTo>
                    <a:pt x="213" y="574"/>
                  </a:lnTo>
                  <a:lnTo>
                    <a:pt x="209" y="583"/>
                  </a:lnTo>
                  <a:lnTo>
                    <a:pt x="205" y="601"/>
                  </a:lnTo>
                  <a:lnTo>
                    <a:pt x="202" y="622"/>
                  </a:lnTo>
                  <a:lnTo>
                    <a:pt x="202" y="622"/>
                  </a:lnTo>
                  <a:lnTo>
                    <a:pt x="216" y="627"/>
                  </a:lnTo>
                  <a:lnTo>
                    <a:pt x="230" y="633"/>
                  </a:lnTo>
                  <a:lnTo>
                    <a:pt x="230" y="633"/>
                  </a:lnTo>
                  <a:lnTo>
                    <a:pt x="231" y="626"/>
                  </a:lnTo>
                  <a:lnTo>
                    <a:pt x="233" y="619"/>
                  </a:lnTo>
                  <a:lnTo>
                    <a:pt x="234" y="604"/>
                  </a:lnTo>
                  <a:lnTo>
                    <a:pt x="236" y="588"/>
                  </a:lnTo>
                  <a:lnTo>
                    <a:pt x="237" y="581"/>
                  </a:lnTo>
                  <a:lnTo>
                    <a:pt x="238" y="576"/>
                  </a:lnTo>
                  <a:lnTo>
                    <a:pt x="238" y="576"/>
                  </a:lnTo>
                  <a:lnTo>
                    <a:pt x="245" y="571"/>
                  </a:lnTo>
                  <a:lnTo>
                    <a:pt x="251" y="567"/>
                  </a:lnTo>
                  <a:lnTo>
                    <a:pt x="257" y="561"/>
                  </a:lnTo>
                  <a:lnTo>
                    <a:pt x="264" y="556"/>
                  </a:lnTo>
                  <a:lnTo>
                    <a:pt x="264" y="556"/>
                  </a:lnTo>
                  <a:lnTo>
                    <a:pt x="269" y="554"/>
                  </a:lnTo>
                  <a:lnTo>
                    <a:pt x="275" y="553"/>
                  </a:lnTo>
                  <a:lnTo>
                    <a:pt x="282" y="552"/>
                  </a:lnTo>
                  <a:lnTo>
                    <a:pt x="287" y="550"/>
                  </a:lnTo>
                  <a:lnTo>
                    <a:pt x="287" y="550"/>
                  </a:lnTo>
                  <a:lnTo>
                    <a:pt x="296" y="543"/>
                  </a:lnTo>
                  <a:lnTo>
                    <a:pt x="304" y="538"/>
                  </a:lnTo>
                  <a:lnTo>
                    <a:pt x="304" y="538"/>
                  </a:lnTo>
                  <a:lnTo>
                    <a:pt x="377" y="500"/>
                  </a:lnTo>
                  <a:lnTo>
                    <a:pt x="411" y="479"/>
                  </a:lnTo>
                  <a:lnTo>
                    <a:pt x="428" y="469"/>
                  </a:lnTo>
                  <a:lnTo>
                    <a:pt x="443" y="458"/>
                  </a:lnTo>
                  <a:lnTo>
                    <a:pt x="443" y="458"/>
                  </a:lnTo>
                  <a:lnTo>
                    <a:pt x="448" y="455"/>
                  </a:lnTo>
                  <a:lnTo>
                    <a:pt x="452" y="453"/>
                  </a:lnTo>
                  <a:lnTo>
                    <a:pt x="456" y="451"/>
                  </a:lnTo>
                  <a:lnTo>
                    <a:pt x="460" y="451"/>
                  </a:lnTo>
                  <a:lnTo>
                    <a:pt x="460" y="451"/>
                  </a:lnTo>
                  <a:lnTo>
                    <a:pt x="492" y="428"/>
                  </a:lnTo>
                  <a:lnTo>
                    <a:pt x="526" y="407"/>
                  </a:lnTo>
                  <a:lnTo>
                    <a:pt x="560" y="387"/>
                  </a:lnTo>
                  <a:lnTo>
                    <a:pt x="595" y="369"/>
                  </a:lnTo>
                  <a:lnTo>
                    <a:pt x="668" y="333"/>
                  </a:lnTo>
                  <a:lnTo>
                    <a:pt x="741" y="298"/>
                  </a:lnTo>
                  <a:lnTo>
                    <a:pt x="741" y="298"/>
                  </a:lnTo>
                  <a:lnTo>
                    <a:pt x="742" y="298"/>
                  </a:lnTo>
                  <a:lnTo>
                    <a:pt x="742" y="296"/>
                  </a:lnTo>
                  <a:lnTo>
                    <a:pt x="742" y="296"/>
                  </a:lnTo>
                  <a:lnTo>
                    <a:pt x="740" y="296"/>
                  </a:lnTo>
                  <a:lnTo>
                    <a:pt x="738" y="295"/>
                  </a:lnTo>
                  <a:lnTo>
                    <a:pt x="738" y="289"/>
                  </a:lnTo>
                  <a:lnTo>
                    <a:pt x="738" y="289"/>
                  </a:lnTo>
                  <a:close/>
                  <a:moveTo>
                    <a:pt x="457" y="637"/>
                  </a:moveTo>
                  <a:lnTo>
                    <a:pt x="457" y="637"/>
                  </a:lnTo>
                  <a:lnTo>
                    <a:pt x="457" y="633"/>
                  </a:lnTo>
                  <a:lnTo>
                    <a:pt x="457" y="633"/>
                  </a:lnTo>
                  <a:lnTo>
                    <a:pt x="410" y="615"/>
                  </a:lnTo>
                  <a:lnTo>
                    <a:pt x="362" y="599"/>
                  </a:lnTo>
                  <a:lnTo>
                    <a:pt x="338" y="594"/>
                  </a:lnTo>
                  <a:lnTo>
                    <a:pt x="313" y="587"/>
                  </a:lnTo>
                  <a:lnTo>
                    <a:pt x="286" y="583"/>
                  </a:lnTo>
                  <a:lnTo>
                    <a:pt x="259" y="580"/>
                  </a:lnTo>
                  <a:lnTo>
                    <a:pt x="259" y="580"/>
                  </a:lnTo>
                  <a:lnTo>
                    <a:pt x="255" y="585"/>
                  </a:lnTo>
                  <a:lnTo>
                    <a:pt x="251" y="591"/>
                  </a:lnTo>
                  <a:lnTo>
                    <a:pt x="248" y="598"/>
                  </a:lnTo>
                  <a:lnTo>
                    <a:pt x="247" y="606"/>
                  </a:lnTo>
                  <a:lnTo>
                    <a:pt x="243" y="623"/>
                  </a:lnTo>
                  <a:lnTo>
                    <a:pt x="240" y="640"/>
                  </a:lnTo>
                  <a:lnTo>
                    <a:pt x="240" y="640"/>
                  </a:lnTo>
                  <a:lnTo>
                    <a:pt x="250" y="646"/>
                  </a:lnTo>
                  <a:lnTo>
                    <a:pt x="258" y="653"/>
                  </a:lnTo>
                  <a:lnTo>
                    <a:pt x="265" y="661"/>
                  </a:lnTo>
                  <a:lnTo>
                    <a:pt x="271" y="671"/>
                  </a:lnTo>
                  <a:lnTo>
                    <a:pt x="273" y="682"/>
                  </a:lnTo>
                  <a:lnTo>
                    <a:pt x="273" y="693"/>
                  </a:lnTo>
                  <a:lnTo>
                    <a:pt x="272" y="705"/>
                  </a:lnTo>
                  <a:lnTo>
                    <a:pt x="268" y="717"/>
                  </a:lnTo>
                  <a:lnTo>
                    <a:pt x="268" y="717"/>
                  </a:lnTo>
                  <a:lnTo>
                    <a:pt x="264" y="724"/>
                  </a:lnTo>
                  <a:lnTo>
                    <a:pt x="257" y="730"/>
                  </a:lnTo>
                  <a:lnTo>
                    <a:pt x="251" y="736"/>
                  </a:lnTo>
                  <a:lnTo>
                    <a:pt x="245" y="741"/>
                  </a:lnTo>
                  <a:lnTo>
                    <a:pt x="245" y="741"/>
                  </a:lnTo>
                  <a:lnTo>
                    <a:pt x="254" y="750"/>
                  </a:lnTo>
                  <a:lnTo>
                    <a:pt x="259" y="758"/>
                  </a:lnTo>
                  <a:lnTo>
                    <a:pt x="266" y="766"/>
                  </a:lnTo>
                  <a:lnTo>
                    <a:pt x="271" y="776"/>
                  </a:lnTo>
                  <a:lnTo>
                    <a:pt x="279" y="799"/>
                  </a:lnTo>
                  <a:lnTo>
                    <a:pt x="285" y="823"/>
                  </a:lnTo>
                  <a:lnTo>
                    <a:pt x="295" y="873"/>
                  </a:lnTo>
                  <a:lnTo>
                    <a:pt x="299" y="897"/>
                  </a:lnTo>
                  <a:lnTo>
                    <a:pt x="304" y="921"/>
                  </a:lnTo>
                  <a:lnTo>
                    <a:pt x="304" y="921"/>
                  </a:lnTo>
                  <a:lnTo>
                    <a:pt x="318" y="879"/>
                  </a:lnTo>
                  <a:lnTo>
                    <a:pt x="334" y="839"/>
                  </a:lnTo>
                  <a:lnTo>
                    <a:pt x="351" y="802"/>
                  </a:lnTo>
                  <a:lnTo>
                    <a:pt x="369" y="766"/>
                  </a:lnTo>
                  <a:lnTo>
                    <a:pt x="389" y="731"/>
                  </a:lnTo>
                  <a:lnTo>
                    <a:pt x="410" y="698"/>
                  </a:lnTo>
                  <a:lnTo>
                    <a:pt x="432" y="667"/>
                  </a:lnTo>
                  <a:lnTo>
                    <a:pt x="457" y="637"/>
                  </a:lnTo>
                  <a:lnTo>
                    <a:pt x="457" y="637"/>
                  </a:lnTo>
                  <a:close/>
                  <a:moveTo>
                    <a:pt x="286" y="901"/>
                  </a:moveTo>
                  <a:lnTo>
                    <a:pt x="286" y="901"/>
                  </a:lnTo>
                  <a:lnTo>
                    <a:pt x="276" y="848"/>
                  </a:lnTo>
                  <a:lnTo>
                    <a:pt x="271" y="823"/>
                  </a:lnTo>
                  <a:lnTo>
                    <a:pt x="265" y="800"/>
                  </a:lnTo>
                  <a:lnTo>
                    <a:pt x="265" y="800"/>
                  </a:lnTo>
                  <a:lnTo>
                    <a:pt x="261" y="789"/>
                  </a:lnTo>
                  <a:lnTo>
                    <a:pt x="257" y="779"/>
                  </a:lnTo>
                  <a:lnTo>
                    <a:pt x="251" y="769"/>
                  </a:lnTo>
                  <a:lnTo>
                    <a:pt x="244" y="761"/>
                  </a:lnTo>
                  <a:lnTo>
                    <a:pt x="237" y="754"/>
                  </a:lnTo>
                  <a:lnTo>
                    <a:pt x="229" y="750"/>
                  </a:lnTo>
                  <a:lnTo>
                    <a:pt x="224" y="750"/>
                  </a:lnTo>
                  <a:lnTo>
                    <a:pt x="219" y="750"/>
                  </a:lnTo>
                  <a:lnTo>
                    <a:pt x="214" y="750"/>
                  </a:lnTo>
                  <a:lnTo>
                    <a:pt x="209" y="752"/>
                  </a:lnTo>
                  <a:lnTo>
                    <a:pt x="209" y="752"/>
                  </a:lnTo>
                  <a:lnTo>
                    <a:pt x="209" y="768"/>
                  </a:lnTo>
                  <a:lnTo>
                    <a:pt x="210" y="782"/>
                  </a:lnTo>
                  <a:lnTo>
                    <a:pt x="214" y="811"/>
                  </a:lnTo>
                  <a:lnTo>
                    <a:pt x="216" y="824"/>
                  </a:lnTo>
                  <a:lnTo>
                    <a:pt x="216" y="838"/>
                  </a:lnTo>
                  <a:lnTo>
                    <a:pt x="214" y="851"/>
                  </a:lnTo>
                  <a:lnTo>
                    <a:pt x="210" y="862"/>
                  </a:lnTo>
                  <a:lnTo>
                    <a:pt x="210" y="862"/>
                  </a:lnTo>
                  <a:lnTo>
                    <a:pt x="206" y="835"/>
                  </a:lnTo>
                  <a:lnTo>
                    <a:pt x="203" y="809"/>
                  </a:lnTo>
                  <a:lnTo>
                    <a:pt x="200" y="783"/>
                  </a:lnTo>
                  <a:lnTo>
                    <a:pt x="198" y="769"/>
                  </a:lnTo>
                  <a:lnTo>
                    <a:pt x="193" y="755"/>
                  </a:lnTo>
                  <a:lnTo>
                    <a:pt x="193" y="755"/>
                  </a:lnTo>
                  <a:lnTo>
                    <a:pt x="191" y="768"/>
                  </a:lnTo>
                  <a:lnTo>
                    <a:pt x="191" y="781"/>
                  </a:lnTo>
                  <a:lnTo>
                    <a:pt x="191" y="807"/>
                  </a:lnTo>
                  <a:lnTo>
                    <a:pt x="189" y="820"/>
                  </a:lnTo>
                  <a:lnTo>
                    <a:pt x="189" y="832"/>
                  </a:lnTo>
                  <a:lnTo>
                    <a:pt x="186" y="844"/>
                  </a:lnTo>
                  <a:lnTo>
                    <a:pt x="182" y="854"/>
                  </a:lnTo>
                  <a:lnTo>
                    <a:pt x="182" y="854"/>
                  </a:lnTo>
                  <a:lnTo>
                    <a:pt x="179" y="821"/>
                  </a:lnTo>
                  <a:lnTo>
                    <a:pt x="179" y="793"/>
                  </a:lnTo>
                  <a:lnTo>
                    <a:pt x="179" y="793"/>
                  </a:lnTo>
                  <a:lnTo>
                    <a:pt x="181" y="776"/>
                  </a:lnTo>
                  <a:lnTo>
                    <a:pt x="182" y="761"/>
                  </a:lnTo>
                  <a:lnTo>
                    <a:pt x="181" y="754"/>
                  </a:lnTo>
                  <a:lnTo>
                    <a:pt x="179" y="750"/>
                  </a:lnTo>
                  <a:lnTo>
                    <a:pt x="175" y="747"/>
                  </a:lnTo>
                  <a:lnTo>
                    <a:pt x="168" y="745"/>
                  </a:lnTo>
                  <a:lnTo>
                    <a:pt x="168" y="745"/>
                  </a:lnTo>
                  <a:lnTo>
                    <a:pt x="161" y="758"/>
                  </a:lnTo>
                  <a:lnTo>
                    <a:pt x="154" y="772"/>
                  </a:lnTo>
                  <a:lnTo>
                    <a:pt x="147" y="786"/>
                  </a:lnTo>
                  <a:lnTo>
                    <a:pt x="139" y="797"/>
                  </a:lnTo>
                  <a:lnTo>
                    <a:pt x="139" y="797"/>
                  </a:lnTo>
                  <a:lnTo>
                    <a:pt x="137" y="789"/>
                  </a:lnTo>
                  <a:lnTo>
                    <a:pt x="139" y="782"/>
                  </a:lnTo>
                  <a:lnTo>
                    <a:pt x="140" y="776"/>
                  </a:lnTo>
                  <a:lnTo>
                    <a:pt x="143" y="771"/>
                  </a:lnTo>
                  <a:lnTo>
                    <a:pt x="149" y="759"/>
                  </a:lnTo>
                  <a:lnTo>
                    <a:pt x="151" y="752"/>
                  </a:lnTo>
                  <a:lnTo>
                    <a:pt x="153" y="745"/>
                  </a:lnTo>
                  <a:lnTo>
                    <a:pt x="153" y="745"/>
                  </a:lnTo>
                  <a:lnTo>
                    <a:pt x="141" y="755"/>
                  </a:lnTo>
                  <a:lnTo>
                    <a:pt x="132" y="768"/>
                  </a:lnTo>
                  <a:lnTo>
                    <a:pt x="122" y="781"/>
                  </a:lnTo>
                  <a:lnTo>
                    <a:pt x="115" y="796"/>
                  </a:lnTo>
                  <a:lnTo>
                    <a:pt x="108" y="810"/>
                  </a:lnTo>
                  <a:lnTo>
                    <a:pt x="102" y="827"/>
                  </a:lnTo>
                  <a:lnTo>
                    <a:pt x="91" y="861"/>
                  </a:lnTo>
                  <a:lnTo>
                    <a:pt x="73" y="929"/>
                  </a:lnTo>
                  <a:lnTo>
                    <a:pt x="61" y="963"/>
                  </a:lnTo>
                  <a:lnTo>
                    <a:pt x="56" y="978"/>
                  </a:lnTo>
                  <a:lnTo>
                    <a:pt x="47" y="994"/>
                  </a:lnTo>
                  <a:lnTo>
                    <a:pt x="47" y="994"/>
                  </a:lnTo>
                  <a:lnTo>
                    <a:pt x="56" y="1001"/>
                  </a:lnTo>
                  <a:lnTo>
                    <a:pt x="63" y="1009"/>
                  </a:lnTo>
                  <a:lnTo>
                    <a:pt x="76" y="1028"/>
                  </a:lnTo>
                  <a:lnTo>
                    <a:pt x="83" y="1036"/>
                  </a:lnTo>
                  <a:lnTo>
                    <a:pt x="90" y="1043"/>
                  </a:lnTo>
                  <a:lnTo>
                    <a:pt x="98" y="1049"/>
                  </a:lnTo>
                  <a:lnTo>
                    <a:pt x="108" y="1051"/>
                  </a:lnTo>
                  <a:lnTo>
                    <a:pt x="108" y="1051"/>
                  </a:lnTo>
                  <a:lnTo>
                    <a:pt x="111" y="1028"/>
                  </a:lnTo>
                  <a:lnTo>
                    <a:pt x="113" y="1004"/>
                  </a:lnTo>
                  <a:lnTo>
                    <a:pt x="119" y="955"/>
                  </a:lnTo>
                  <a:lnTo>
                    <a:pt x="123" y="905"/>
                  </a:lnTo>
                  <a:lnTo>
                    <a:pt x="127" y="882"/>
                  </a:lnTo>
                  <a:lnTo>
                    <a:pt x="132" y="859"/>
                  </a:lnTo>
                  <a:lnTo>
                    <a:pt x="132" y="859"/>
                  </a:lnTo>
                  <a:lnTo>
                    <a:pt x="133" y="851"/>
                  </a:lnTo>
                  <a:lnTo>
                    <a:pt x="136" y="841"/>
                  </a:lnTo>
                  <a:lnTo>
                    <a:pt x="139" y="837"/>
                  </a:lnTo>
                  <a:lnTo>
                    <a:pt x="141" y="832"/>
                  </a:lnTo>
                  <a:lnTo>
                    <a:pt x="144" y="830"/>
                  </a:lnTo>
                  <a:lnTo>
                    <a:pt x="150" y="830"/>
                  </a:lnTo>
                  <a:lnTo>
                    <a:pt x="150" y="830"/>
                  </a:lnTo>
                  <a:lnTo>
                    <a:pt x="143" y="856"/>
                  </a:lnTo>
                  <a:lnTo>
                    <a:pt x="137" y="882"/>
                  </a:lnTo>
                  <a:lnTo>
                    <a:pt x="133" y="907"/>
                  </a:lnTo>
                  <a:lnTo>
                    <a:pt x="130" y="932"/>
                  </a:lnTo>
                  <a:lnTo>
                    <a:pt x="126" y="983"/>
                  </a:lnTo>
                  <a:lnTo>
                    <a:pt x="125" y="1033"/>
                  </a:lnTo>
                  <a:lnTo>
                    <a:pt x="125" y="1033"/>
                  </a:lnTo>
                  <a:lnTo>
                    <a:pt x="122" y="1037"/>
                  </a:lnTo>
                  <a:lnTo>
                    <a:pt x="120" y="1042"/>
                  </a:lnTo>
                  <a:lnTo>
                    <a:pt x="119" y="1046"/>
                  </a:lnTo>
                  <a:lnTo>
                    <a:pt x="120" y="1051"/>
                  </a:lnTo>
                  <a:lnTo>
                    <a:pt x="120" y="1056"/>
                  </a:lnTo>
                  <a:lnTo>
                    <a:pt x="123" y="1060"/>
                  </a:lnTo>
                  <a:lnTo>
                    <a:pt x="126" y="1063"/>
                  </a:lnTo>
                  <a:lnTo>
                    <a:pt x="130" y="1064"/>
                  </a:lnTo>
                  <a:lnTo>
                    <a:pt x="130" y="1064"/>
                  </a:lnTo>
                  <a:lnTo>
                    <a:pt x="137" y="1018"/>
                  </a:lnTo>
                  <a:lnTo>
                    <a:pt x="141" y="995"/>
                  </a:lnTo>
                  <a:lnTo>
                    <a:pt x="144" y="984"/>
                  </a:lnTo>
                  <a:lnTo>
                    <a:pt x="147" y="974"/>
                  </a:lnTo>
                  <a:lnTo>
                    <a:pt x="147" y="974"/>
                  </a:lnTo>
                  <a:lnTo>
                    <a:pt x="149" y="985"/>
                  </a:lnTo>
                  <a:lnTo>
                    <a:pt x="149" y="998"/>
                  </a:lnTo>
                  <a:lnTo>
                    <a:pt x="146" y="1025"/>
                  </a:lnTo>
                  <a:lnTo>
                    <a:pt x="143" y="1049"/>
                  </a:lnTo>
                  <a:lnTo>
                    <a:pt x="143" y="1060"/>
                  </a:lnTo>
                  <a:lnTo>
                    <a:pt x="144" y="1071"/>
                  </a:lnTo>
                  <a:lnTo>
                    <a:pt x="144" y="1071"/>
                  </a:lnTo>
                  <a:lnTo>
                    <a:pt x="147" y="1071"/>
                  </a:lnTo>
                  <a:lnTo>
                    <a:pt x="151" y="1071"/>
                  </a:lnTo>
                  <a:lnTo>
                    <a:pt x="154" y="1073"/>
                  </a:lnTo>
                  <a:lnTo>
                    <a:pt x="158" y="1073"/>
                  </a:lnTo>
                  <a:lnTo>
                    <a:pt x="158" y="1073"/>
                  </a:lnTo>
                  <a:lnTo>
                    <a:pt x="160" y="1056"/>
                  </a:lnTo>
                  <a:lnTo>
                    <a:pt x="160" y="1037"/>
                  </a:lnTo>
                  <a:lnTo>
                    <a:pt x="161" y="1019"/>
                  </a:lnTo>
                  <a:lnTo>
                    <a:pt x="163" y="1012"/>
                  </a:lnTo>
                  <a:lnTo>
                    <a:pt x="165" y="1007"/>
                  </a:lnTo>
                  <a:lnTo>
                    <a:pt x="165" y="1007"/>
                  </a:lnTo>
                  <a:lnTo>
                    <a:pt x="168" y="1040"/>
                  </a:lnTo>
                  <a:lnTo>
                    <a:pt x="170" y="1059"/>
                  </a:lnTo>
                  <a:lnTo>
                    <a:pt x="171" y="1075"/>
                  </a:lnTo>
                  <a:lnTo>
                    <a:pt x="171" y="1075"/>
                  </a:lnTo>
                  <a:lnTo>
                    <a:pt x="181" y="1078"/>
                  </a:lnTo>
                  <a:lnTo>
                    <a:pt x="193" y="1081"/>
                  </a:lnTo>
                  <a:lnTo>
                    <a:pt x="202" y="1081"/>
                  </a:lnTo>
                  <a:lnTo>
                    <a:pt x="209" y="1081"/>
                  </a:lnTo>
                  <a:lnTo>
                    <a:pt x="214" y="1080"/>
                  </a:lnTo>
                  <a:lnTo>
                    <a:pt x="222" y="1078"/>
                  </a:lnTo>
                  <a:lnTo>
                    <a:pt x="222" y="1078"/>
                  </a:lnTo>
                  <a:lnTo>
                    <a:pt x="223" y="1066"/>
                  </a:lnTo>
                  <a:lnTo>
                    <a:pt x="223" y="1054"/>
                  </a:lnTo>
                  <a:lnTo>
                    <a:pt x="222" y="1030"/>
                  </a:lnTo>
                  <a:lnTo>
                    <a:pt x="220" y="1008"/>
                  </a:lnTo>
                  <a:lnTo>
                    <a:pt x="220" y="998"/>
                  </a:lnTo>
                  <a:lnTo>
                    <a:pt x="223" y="988"/>
                  </a:lnTo>
                  <a:lnTo>
                    <a:pt x="223" y="988"/>
                  </a:lnTo>
                  <a:lnTo>
                    <a:pt x="230" y="1032"/>
                  </a:lnTo>
                  <a:lnTo>
                    <a:pt x="233" y="1054"/>
                  </a:lnTo>
                  <a:lnTo>
                    <a:pt x="236" y="1075"/>
                  </a:lnTo>
                  <a:lnTo>
                    <a:pt x="236" y="1075"/>
                  </a:lnTo>
                  <a:lnTo>
                    <a:pt x="243" y="1074"/>
                  </a:lnTo>
                  <a:lnTo>
                    <a:pt x="251" y="1071"/>
                  </a:lnTo>
                  <a:lnTo>
                    <a:pt x="257" y="1067"/>
                  </a:lnTo>
                  <a:lnTo>
                    <a:pt x="262" y="1063"/>
                  </a:lnTo>
                  <a:lnTo>
                    <a:pt x="273" y="1053"/>
                  </a:lnTo>
                  <a:lnTo>
                    <a:pt x="283" y="1043"/>
                  </a:lnTo>
                  <a:lnTo>
                    <a:pt x="283" y="1043"/>
                  </a:lnTo>
                  <a:lnTo>
                    <a:pt x="285" y="1028"/>
                  </a:lnTo>
                  <a:lnTo>
                    <a:pt x="283" y="1022"/>
                  </a:lnTo>
                  <a:lnTo>
                    <a:pt x="282" y="1019"/>
                  </a:lnTo>
                  <a:lnTo>
                    <a:pt x="279" y="1018"/>
                  </a:lnTo>
                  <a:lnTo>
                    <a:pt x="279" y="1018"/>
                  </a:lnTo>
                  <a:lnTo>
                    <a:pt x="282" y="1012"/>
                  </a:lnTo>
                  <a:lnTo>
                    <a:pt x="282" y="1009"/>
                  </a:lnTo>
                  <a:lnTo>
                    <a:pt x="282" y="1004"/>
                  </a:lnTo>
                  <a:lnTo>
                    <a:pt x="282" y="1004"/>
                  </a:lnTo>
                  <a:lnTo>
                    <a:pt x="262" y="924"/>
                  </a:lnTo>
                  <a:lnTo>
                    <a:pt x="245" y="844"/>
                  </a:lnTo>
                  <a:lnTo>
                    <a:pt x="245" y="844"/>
                  </a:lnTo>
                  <a:lnTo>
                    <a:pt x="243" y="838"/>
                  </a:lnTo>
                  <a:lnTo>
                    <a:pt x="241" y="831"/>
                  </a:lnTo>
                  <a:lnTo>
                    <a:pt x="240" y="828"/>
                  </a:lnTo>
                  <a:lnTo>
                    <a:pt x="241" y="825"/>
                  </a:lnTo>
                  <a:lnTo>
                    <a:pt x="243" y="823"/>
                  </a:lnTo>
                  <a:lnTo>
                    <a:pt x="247" y="821"/>
                  </a:lnTo>
                  <a:lnTo>
                    <a:pt x="247" y="821"/>
                  </a:lnTo>
                  <a:lnTo>
                    <a:pt x="251" y="827"/>
                  </a:lnTo>
                  <a:lnTo>
                    <a:pt x="255" y="835"/>
                  </a:lnTo>
                  <a:lnTo>
                    <a:pt x="257" y="842"/>
                  </a:lnTo>
                  <a:lnTo>
                    <a:pt x="259" y="851"/>
                  </a:lnTo>
                  <a:lnTo>
                    <a:pt x="261" y="869"/>
                  </a:lnTo>
                  <a:lnTo>
                    <a:pt x="264" y="886"/>
                  </a:lnTo>
                  <a:lnTo>
                    <a:pt x="264" y="886"/>
                  </a:lnTo>
                  <a:lnTo>
                    <a:pt x="271" y="918"/>
                  </a:lnTo>
                  <a:lnTo>
                    <a:pt x="280" y="949"/>
                  </a:lnTo>
                  <a:lnTo>
                    <a:pt x="290" y="978"/>
                  </a:lnTo>
                  <a:lnTo>
                    <a:pt x="297" y="1007"/>
                  </a:lnTo>
                  <a:lnTo>
                    <a:pt x="297" y="1007"/>
                  </a:lnTo>
                  <a:lnTo>
                    <a:pt x="302" y="1004"/>
                  </a:lnTo>
                  <a:lnTo>
                    <a:pt x="304" y="1001"/>
                  </a:lnTo>
                  <a:lnTo>
                    <a:pt x="309" y="1000"/>
                  </a:lnTo>
                  <a:lnTo>
                    <a:pt x="311" y="997"/>
                  </a:lnTo>
                  <a:lnTo>
                    <a:pt x="311" y="997"/>
                  </a:lnTo>
                  <a:lnTo>
                    <a:pt x="306" y="976"/>
                  </a:lnTo>
                  <a:lnTo>
                    <a:pt x="299" y="950"/>
                  </a:lnTo>
                  <a:lnTo>
                    <a:pt x="292" y="924"/>
                  </a:lnTo>
                  <a:lnTo>
                    <a:pt x="286" y="901"/>
                  </a:lnTo>
                  <a:lnTo>
                    <a:pt x="286" y="901"/>
                  </a:lnTo>
                  <a:close/>
                  <a:moveTo>
                    <a:pt x="226" y="729"/>
                  </a:moveTo>
                  <a:lnTo>
                    <a:pt x="226" y="729"/>
                  </a:lnTo>
                  <a:lnTo>
                    <a:pt x="230" y="730"/>
                  </a:lnTo>
                  <a:lnTo>
                    <a:pt x="236" y="729"/>
                  </a:lnTo>
                  <a:lnTo>
                    <a:pt x="241" y="726"/>
                  </a:lnTo>
                  <a:lnTo>
                    <a:pt x="247" y="720"/>
                  </a:lnTo>
                  <a:lnTo>
                    <a:pt x="251" y="715"/>
                  </a:lnTo>
                  <a:lnTo>
                    <a:pt x="255" y="709"/>
                  </a:lnTo>
                  <a:lnTo>
                    <a:pt x="257" y="702"/>
                  </a:lnTo>
                  <a:lnTo>
                    <a:pt x="257" y="695"/>
                  </a:lnTo>
                  <a:lnTo>
                    <a:pt x="257" y="695"/>
                  </a:lnTo>
                  <a:lnTo>
                    <a:pt x="243" y="712"/>
                  </a:lnTo>
                  <a:lnTo>
                    <a:pt x="234" y="720"/>
                  </a:lnTo>
                  <a:lnTo>
                    <a:pt x="226" y="729"/>
                  </a:lnTo>
                  <a:lnTo>
                    <a:pt x="226" y="729"/>
                  </a:lnTo>
                  <a:close/>
                  <a:moveTo>
                    <a:pt x="254" y="670"/>
                  </a:moveTo>
                  <a:lnTo>
                    <a:pt x="254" y="670"/>
                  </a:lnTo>
                  <a:lnTo>
                    <a:pt x="252" y="668"/>
                  </a:lnTo>
                  <a:lnTo>
                    <a:pt x="250" y="664"/>
                  </a:lnTo>
                  <a:lnTo>
                    <a:pt x="248" y="663"/>
                  </a:lnTo>
                  <a:lnTo>
                    <a:pt x="247" y="661"/>
                  </a:lnTo>
                  <a:lnTo>
                    <a:pt x="244" y="661"/>
                  </a:lnTo>
                  <a:lnTo>
                    <a:pt x="244" y="661"/>
                  </a:lnTo>
                  <a:lnTo>
                    <a:pt x="241" y="674"/>
                  </a:lnTo>
                  <a:lnTo>
                    <a:pt x="236" y="685"/>
                  </a:lnTo>
                  <a:lnTo>
                    <a:pt x="227" y="695"/>
                  </a:lnTo>
                  <a:lnTo>
                    <a:pt x="217" y="702"/>
                  </a:lnTo>
                  <a:lnTo>
                    <a:pt x="206" y="709"/>
                  </a:lnTo>
                  <a:lnTo>
                    <a:pt x="193" y="715"/>
                  </a:lnTo>
                  <a:lnTo>
                    <a:pt x="179" y="719"/>
                  </a:lnTo>
                  <a:lnTo>
                    <a:pt x="165" y="722"/>
                  </a:lnTo>
                  <a:lnTo>
                    <a:pt x="165" y="722"/>
                  </a:lnTo>
                  <a:lnTo>
                    <a:pt x="172" y="727"/>
                  </a:lnTo>
                  <a:lnTo>
                    <a:pt x="179" y="730"/>
                  </a:lnTo>
                  <a:lnTo>
                    <a:pt x="186" y="733"/>
                  </a:lnTo>
                  <a:lnTo>
                    <a:pt x="193" y="733"/>
                  </a:lnTo>
                  <a:lnTo>
                    <a:pt x="199" y="731"/>
                  </a:lnTo>
                  <a:lnTo>
                    <a:pt x="206" y="729"/>
                  </a:lnTo>
                  <a:lnTo>
                    <a:pt x="213" y="726"/>
                  </a:lnTo>
                  <a:lnTo>
                    <a:pt x="219" y="720"/>
                  </a:lnTo>
                  <a:lnTo>
                    <a:pt x="230" y="709"/>
                  </a:lnTo>
                  <a:lnTo>
                    <a:pt x="240" y="696"/>
                  </a:lnTo>
                  <a:lnTo>
                    <a:pt x="248" y="682"/>
                  </a:lnTo>
                  <a:lnTo>
                    <a:pt x="254" y="670"/>
                  </a:lnTo>
                  <a:lnTo>
                    <a:pt x="254" y="670"/>
                  </a:lnTo>
                  <a:close/>
                  <a:moveTo>
                    <a:pt x="168" y="705"/>
                  </a:moveTo>
                  <a:lnTo>
                    <a:pt x="168" y="705"/>
                  </a:lnTo>
                  <a:lnTo>
                    <a:pt x="179" y="703"/>
                  </a:lnTo>
                  <a:lnTo>
                    <a:pt x="192" y="700"/>
                  </a:lnTo>
                  <a:lnTo>
                    <a:pt x="205" y="695"/>
                  </a:lnTo>
                  <a:lnTo>
                    <a:pt x="214" y="688"/>
                  </a:lnTo>
                  <a:lnTo>
                    <a:pt x="223" y="681"/>
                  </a:lnTo>
                  <a:lnTo>
                    <a:pt x="226" y="675"/>
                  </a:lnTo>
                  <a:lnTo>
                    <a:pt x="227" y="671"/>
                  </a:lnTo>
                  <a:lnTo>
                    <a:pt x="227" y="667"/>
                  </a:lnTo>
                  <a:lnTo>
                    <a:pt x="227" y="661"/>
                  </a:lnTo>
                  <a:lnTo>
                    <a:pt x="224" y="656"/>
                  </a:lnTo>
                  <a:lnTo>
                    <a:pt x="222" y="651"/>
                  </a:lnTo>
                  <a:lnTo>
                    <a:pt x="222" y="651"/>
                  </a:lnTo>
                  <a:lnTo>
                    <a:pt x="214" y="658"/>
                  </a:lnTo>
                  <a:lnTo>
                    <a:pt x="206" y="665"/>
                  </a:lnTo>
                  <a:lnTo>
                    <a:pt x="191" y="677"/>
                  </a:lnTo>
                  <a:lnTo>
                    <a:pt x="172" y="688"/>
                  </a:lnTo>
                  <a:lnTo>
                    <a:pt x="154" y="698"/>
                  </a:lnTo>
                  <a:lnTo>
                    <a:pt x="154" y="698"/>
                  </a:lnTo>
                  <a:lnTo>
                    <a:pt x="154" y="700"/>
                  </a:lnTo>
                  <a:lnTo>
                    <a:pt x="156" y="702"/>
                  </a:lnTo>
                  <a:lnTo>
                    <a:pt x="160" y="705"/>
                  </a:lnTo>
                  <a:lnTo>
                    <a:pt x="164" y="705"/>
                  </a:lnTo>
                  <a:lnTo>
                    <a:pt x="168" y="705"/>
                  </a:lnTo>
                  <a:lnTo>
                    <a:pt x="168" y="705"/>
                  </a:lnTo>
                  <a:close/>
                  <a:moveTo>
                    <a:pt x="189" y="639"/>
                  </a:moveTo>
                  <a:lnTo>
                    <a:pt x="189" y="639"/>
                  </a:lnTo>
                  <a:lnTo>
                    <a:pt x="179" y="642"/>
                  </a:lnTo>
                  <a:lnTo>
                    <a:pt x="171" y="646"/>
                  </a:lnTo>
                  <a:lnTo>
                    <a:pt x="164" y="650"/>
                  </a:lnTo>
                  <a:lnTo>
                    <a:pt x="160" y="657"/>
                  </a:lnTo>
                  <a:lnTo>
                    <a:pt x="156" y="664"/>
                  </a:lnTo>
                  <a:lnTo>
                    <a:pt x="153" y="671"/>
                  </a:lnTo>
                  <a:lnTo>
                    <a:pt x="153" y="679"/>
                  </a:lnTo>
                  <a:lnTo>
                    <a:pt x="153" y="686"/>
                  </a:lnTo>
                  <a:lnTo>
                    <a:pt x="153" y="686"/>
                  </a:lnTo>
                  <a:lnTo>
                    <a:pt x="161" y="682"/>
                  </a:lnTo>
                  <a:lnTo>
                    <a:pt x="168" y="678"/>
                  </a:lnTo>
                  <a:lnTo>
                    <a:pt x="181" y="670"/>
                  </a:lnTo>
                  <a:lnTo>
                    <a:pt x="192" y="658"/>
                  </a:lnTo>
                  <a:lnTo>
                    <a:pt x="205" y="649"/>
                  </a:lnTo>
                  <a:lnTo>
                    <a:pt x="205" y="649"/>
                  </a:lnTo>
                  <a:lnTo>
                    <a:pt x="205" y="649"/>
                  </a:lnTo>
                  <a:lnTo>
                    <a:pt x="205" y="646"/>
                  </a:lnTo>
                  <a:lnTo>
                    <a:pt x="205" y="643"/>
                  </a:lnTo>
                  <a:lnTo>
                    <a:pt x="205" y="643"/>
                  </a:lnTo>
                  <a:lnTo>
                    <a:pt x="200" y="643"/>
                  </a:lnTo>
                  <a:lnTo>
                    <a:pt x="198" y="642"/>
                  </a:lnTo>
                  <a:lnTo>
                    <a:pt x="193" y="640"/>
                  </a:lnTo>
                  <a:lnTo>
                    <a:pt x="189" y="639"/>
                  </a:lnTo>
                  <a:lnTo>
                    <a:pt x="189" y="639"/>
                  </a:lnTo>
                  <a:close/>
                </a:path>
              </a:pathLst>
            </a:custGeom>
            <a:solidFill>
              <a:srgbClr val="65C4CA"/>
            </a:solidFill>
            <a:ln w="9525" cap="flat" cmpd="sng">
              <a:solidFill>
                <a:srgbClr val="65C4CA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11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词句品析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14343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73777" y="4572000"/>
            <a:ext cx="2664883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311775" y="730885"/>
            <a:ext cx="11163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比喻</a:t>
            </a:r>
            <a:endParaRPr lang="zh-CN" altLang="zh-CN" sz="32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15366"/>
          <p:cNvSpPr/>
          <p:nvPr/>
        </p:nvSpPr>
        <p:spPr>
          <a:xfrm>
            <a:off x="1323128" y="4069927"/>
            <a:ext cx="9546167" cy="1387475"/>
          </a:xfrm>
          <a:prstGeom prst="rect">
            <a:avLst/>
          </a:prstGeom>
          <a:noFill/>
          <a:ln w="12700">
            <a:noFill/>
          </a:ln>
        </p:spPr>
        <p:txBody>
          <a:bodyPr lIns="108850" tIns="54425" rIns="108850" bIns="54425">
            <a:spAutoFit/>
          </a:bodyPr>
          <a:p>
            <a:pPr defTabSz="685800">
              <a:lnSpc>
                <a:spcPct val="130000"/>
              </a:lnSpc>
            </a:pP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白发已多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，却功业无成，这一句有力地展示了英雄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时光流逝的感慨</a:t>
            </a:r>
            <a:r>
              <a:rPr lang="zh-CN" altLang="zh-CN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与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功业难成的愤懑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15366"/>
          <p:cNvSpPr/>
          <p:nvPr/>
        </p:nvSpPr>
        <p:spPr>
          <a:xfrm>
            <a:off x="361950" y="527050"/>
            <a:ext cx="8590915" cy="1548130"/>
          </a:xfrm>
          <a:prstGeom prst="rect">
            <a:avLst/>
          </a:prstGeom>
          <a:noFill/>
          <a:ln w="12700">
            <a:noFill/>
          </a:ln>
        </p:spPr>
        <p:txBody>
          <a:bodyPr wrap="square" lIns="108850" tIns="54425" rIns="108850" bIns="54425">
            <a:spAutoFit/>
          </a:bodyPr>
          <a:p>
            <a:pPr defTabSz="685800">
              <a:lnSpc>
                <a:spcPct val="130000"/>
              </a:lnSpc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乘风好去，长空万里，直下看山河。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斫去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桂婆娑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，人道是，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清光更多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。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243060" y="977900"/>
            <a:ext cx="16389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40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想象</a:t>
            </a:r>
            <a:endParaRPr lang="zh-CN" altLang="zh-CN" sz="40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2965" y="3641090"/>
            <a:ext cx="1051052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“桂婆娑”，实际是指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带给人民黑暗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的婆娑桂影，它不仅包括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南宋朝廷内外的投降势力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，也包括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金人的势力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。进一步说，这首词还可以理解为一种更广泛的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象征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意义，即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扫荡黑暗，把光明带给人间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。这一巨大意义，是词人利用神话材料，以想象和逻辑推断所塑造的形象来实现的。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4490" y="2288540"/>
            <a:ext cx="111239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“斫去”三句：化用杜甫《一百五日夜对月》诗中“斫却月中桂，清光应更多”句意。斫：砍。桂：桂树。婆娑：树影摇曳的样子。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343025" y="588010"/>
            <a:ext cx="2621280" cy="829945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 extrusionH="76200" contourW="12700" prstMaterial="metal">
            <a:extrusionClr>
              <a:srgbClr val="0000FF"/>
            </a:extrusionClr>
            <a:contourClr>
              <a:srgbClr val="1D41D5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/>
            <a:r>
              <a:rPr lang="zh-CN" altLang="en-US" sz="4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课堂小结</a:t>
            </a:r>
            <a:endParaRPr lang="zh-CN" altLang="en-US" sz="48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14120" y="1825625"/>
            <a:ext cx="9166225" cy="42462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indent="457200">
              <a:lnSpc>
                <a:spcPct val="150000"/>
              </a:lnSpc>
            </a:pP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 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这首词通过古代的神话传说，强烈地表达了自己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反对妥协投降、立志收复中原失土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的政治理想。全词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想象丰富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，把超现实的奇思妙想与现实中的思想矛盾结合起来，体现了浓厚的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浪漫主义色彩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。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444625" y="254635"/>
            <a:ext cx="2418080" cy="768350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 extrusionH="76200" contourW="12700" prstMaterial="metal">
            <a:extrusionClr>
              <a:srgbClr val="0000FF"/>
            </a:extrusionClr>
            <a:contourClr>
              <a:srgbClr val="1D41D5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结构梳理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08475" y="1378585"/>
            <a:ext cx="178752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800"/>
              <a:t>月轮转动</a:t>
            </a:r>
            <a:endParaRPr lang="zh-CN" altLang="en-US" sz="2800"/>
          </a:p>
        </p:txBody>
      </p:sp>
      <p:sp>
        <p:nvSpPr>
          <p:cNvPr id="9" name="文本框 8"/>
          <p:cNvSpPr txBox="1"/>
          <p:nvPr/>
        </p:nvSpPr>
        <p:spPr>
          <a:xfrm>
            <a:off x="6962775" y="1378585"/>
            <a:ext cx="1751965" cy="5219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>
                <a:solidFill>
                  <a:srgbClr val="0000FF"/>
                </a:solidFill>
              </a:rPr>
              <a:t>时光流逝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08475" y="2110105"/>
            <a:ext cx="178752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800"/>
              <a:t>白发欺人</a:t>
            </a:r>
            <a:endParaRPr lang="zh-CN" altLang="en-US" sz="2800"/>
          </a:p>
        </p:txBody>
      </p:sp>
      <p:sp>
        <p:nvSpPr>
          <p:cNvPr id="11" name="文本框 10"/>
          <p:cNvSpPr txBox="1"/>
          <p:nvPr/>
        </p:nvSpPr>
        <p:spPr>
          <a:xfrm>
            <a:off x="6962775" y="2110105"/>
            <a:ext cx="1751965" cy="5219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>
                <a:solidFill>
                  <a:srgbClr val="0000FF"/>
                </a:solidFill>
              </a:rPr>
              <a:t>壮志难酬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08475" y="2854960"/>
            <a:ext cx="178752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800"/>
              <a:t>直看山河</a:t>
            </a:r>
            <a:endParaRPr lang="zh-CN" altLang="en-US" sz="2800"/>
          </a:p>
        </p:txBody>
      </p:sp>
      <p:sp>
        <p:nvSpPr>
          <p:cNvPr id="14" name="文本框 13"/>
          <p:cNvSpPr txBox="1"/>
          <p:nvPr/>
        </p:nvSpPr>
        <p:spPr>
          <a:xfrm>
            <a:off x="6962775" y="2854960"/>
            <a:ext cx="1751965" cy="5219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>
                <a:solidFill>
                  <a:srgbClr val="0000FF"/>
                </a:solidFill>
              </a:rPr>
              <a:t>矢志报国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308475" y="3554730"/>
            <a:ext cx="178752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800"/>
              <a:t>斫去桂树</a:t>
            </a:r>
            <a:endParaRPr lang="zh-CN" altLang="en-US" sz="2800"/>
          </a:p>
        </p:txBody>
      </p:sp>
      <p:sp>
        <p:nvSpPr>
          <p:cNvPr id="16" name="文本框 15"/>
          <p:cNvSpPr txBox="1"/>
          <p:nvPr/>
        </p:nvSpPr>
        <p:spPr>
          <a:xfrm>
            <a:off x="6962775" y="3554730"/>
            <a:ext cx="1751965" cy="5219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>
                <a:solidFill>
                  <a:srgbClr val="0000FF"/>
                </a:solidFill>
              </a:rPr>
              <a:t>铲除黑暗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08475" y="4286250"/>
            <a:ext cx="178752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800"/>
              <a:t>清光更多</a:t>
            </a:r>
            <a:endParaRPr lang="zh-CN" altLang="en-US" sz="2800"/>
          </a:p>
        </p:txBody>
      </p:sp>
      <p:sp>
        <p:nvSpPr>
          <p:cNvPr id="20" name="文本框 19"/>
          <p:cNvSpPr txBox="1"/>
          <p:nvPr/>
        </p:nvSpPr>
        <p:spPr>
          <a:xfrm>
            <a:off x="6962775" y="4286250"/>
            <a:ext cx="1751965" cy="5219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>
                <a:solidFill>
                  <a:srgbClr val="0000FF"/>
                </a:solidFill>
              </a:rPr>
              <a:t>带来光明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3775075" y="1482725"/>
            <a:ext cx="193675" cy="3265805"/>
          </a:xfrm>
          <a:prstGeom prst="leftBrac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797175" y="1079500"/>
            <a:ext cx="637540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建康中秋夜为吕叔潜赋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26285" y="2469515"/>
            <a:ext cx="613410" cy="17519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太常引</a:t>
            </a:r>
            <a:endParaRPr lang="zh-CN" altLang="en-US" sz="2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220970" y="5359400"/>
            <a:ext cx="2697480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7030A0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zh-CN" altLang="en-US" sz="3600"/>
              <a:t>比喻、象征</a:t>
            </a:r>
            <a:endParaRPr lang="zh-CN" altLang="en-US" sz="3600"/>
          </a:p>
        </p:txBody>
      </p:sp>
      <p:sp>
        <p:nvSpPr>
          <p:cNvPr id="26" name="右大括号 25"/>
          <p:cNvSpPr/>
          <p:nvPr/>
        </p:nvSpPr>
        <p:spPr>
          <a:xfrm>
            <a:off x="8976360" y="1412875"/>
            <a:ext cx="144145" cy="3456305"/>
          </a:xfrm>
          <a:prstGeom prst="rightBrac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342120" y="2419985"/>
            <a:ext cx="2076450" cy="138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想象丰富，充满浪漫主义色彩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4" grpId="0"/>
      <p:bldP spid="23" grpId="0"/>
      <p:bldP spid="21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20" grpId="0" bldLvl="0" animBg="1"/>
      <p:bldP spid="25" grpId="0" bldLvl="0" animBg="1"/>
      <p:bldP spid="26" grpId="0" bldLvl="0" animBg="1"/>
      <p:bldP spid="2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444625" y="254635"/>
            <a:ext cx="2418080" cy="768350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 extrusionH="76200" contourW="12700" prstMaterial="metal">
            <a:extrusionClr>
              <a:srgbClr val="0000FF"/>
            </a:extrusionClr>
            <a:contourClr>
              <a:srgbClr val="1D41D5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/>
            <a:r>
              <a:rPr lang="zh-CN" altLang="zh-CN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当堂检测</a:t>
            </a:r>
            <a:endParaRPr lang="zh-CN" altLang="zh-CN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35710" y="1022985"/>
            <a:ext cx="10122535" cy="55156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en-US" altLang="zh-CN" sz="2800">
                <a:sym typeface="+mn-ea"/>
              </a:rPr>
              <a:t>1</a:t>
            </a:r>
            <a:r>
              <a:rPr lang="zh-CN" altLang="zh-CN" sz="2800">
                <a:sym typeface="+mn-ea"/>
              </a:rPr>
              <a:t>、</a:t>
            </a:r>
            <a:r>
              <a:rPr lang="zh-CN" altLang="en-US" sz="2800">
                <a:sym typeface="+mn-ea"/>
              </a:rPr>
              <a:t>《太常引·建康中秋夜为吕叔潜赋》中表达作者因岁月流逝、功业未成而生的愁思与抑郁，也表达了作者怀才不遇、壮志难酬的悲愤与痛苦的诗句是：</a:t>
            </a:r>
            <a:endParaRPr lang="zh-CN" altLang="en-US" sz="2800"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2800">
                <a:sym typeface="+mn-ea"/>
              </a:rPr>
              <a:t>_______________________________</a:t>
            </a:r>
            <a:endParaRPr lang="zh-CN" altLang="en-US" sz="2800"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2800"/>
              <a:t>2</a:t>
            </a:r>
            <a:r>
              <a:rPr lang="zh-CN" altLang="en-US" sz="2800"/>
              <a:t>、</a:t>
            </a:r>
            <a:r>
              <a:rPr lang="zh-CN" altLang="en-US" sz="2800">
                <a:sym typeface="+mn-ea"/>
              </a:rPr>
              <a:t>《太常引·建康中秋夜为吕叔潜赋》中作者幻想飞入月宫砍去枝叶婆娑的桂树，洒向人间的月光更多；形象、委婉地表达作者要扫清朝廷一切投降势力，把光明带给人民的报国理想和坚定信念的诗句是：</a:t>
            </a:r>
            <a:endParaRPr lang="zh-CN" altLang="en-US" sz="2800"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2800">
                <a:sym typeface="+mn-ea"/>
              </a:rPr>
              <a:t>______________________________</a:t>
            </a:r>
            <a:r>
              <a:rPr lang="zh-CN" altLang="en-US" sz="2800">
                <a:sym typeface="+mn-ea"/>
              </a:rPr>
              <a:t>。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1536700" y="2889250"/>
            <a:ext cx="55213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sym typeface="+mn-ea"/>
              </a:rPr>
              <a:t>把酒问姮娥：被白发，欺人奈何？</a:t>
            </a:r>
            <a:endParaRPr lang="zh-CN" altLang="en-US" sz="2800">
              <a:solidFill>
                <a:srgbClr val="FF000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36700" y="5863590"/>
            <a:ext cx="5354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sym typeface="+mn-ea"/>
              </a:rPr>
              <a:t>斫去桂婆娑，人道是，清光更多。</a:t>
            </a:r>
            <a:endParaRPr lang="zh-CN" altLang="en-US" sz="280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343025" y="254635"/>
            <a:ext cx="2621280" cy="829945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 extrusionH="76200" contourW="12700" prstMaterial="metal">
            <a:extrusionClr>
              <a:srgbClr val="0000FF"/>
            </a:extrusionClr>
            <a:contourClr>
              <a:srgbClr val="1D41D5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algn="ctr"/>
            <a:r>
              <a:rPr lang="zh-CN" altLang="en-US" sz="4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积累运用</a:t>
            </a:r>
            <a:endParaRPr lang="zh-CN" altLang="en-US" sz="48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35550" y="1668145"/>
            <a:ext cx="66948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ym typeface="+mn-ea"/>
              </a:rPr>
              <a:t>月亮的别称除本文中提到的外，还有哪些？</a:t>
            </a:r>
            <a:endParaRPr lang="zh-CN" altLang="en-US" sz="3200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35550" y="2844800"/>
            <a:ext cx="580771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>
              <a:lnSpc>
                <a:spcPct val="150000"/>
              </a:lnSpc>
            </a:pPr>
            <a:r>
              <a:rPr lang="zh-CN" altLang="en-US" sz="32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嫦娥、婵娟、玉轮、玉盘、玉兔、蟾宫、桂宫、桂魄、广寒、清虚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……</a:t>
            </a:r>
            <a:endParaRPr lang="en-US" altLang="zh-CN" sz="3200">
              <a:solidFill>
                <a:srgbClr val="0000FF"/>
              </a:solidFill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t="10435"/>
          <a:stretch>
            <a:fillRect/>
          </a:stretch>
        </p:blipFill>
        <p:spPr>
          <a:xfrm>
            <a:off x="354330" y="1867535"/>
            <a:ext cx="4297680" cy="37103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1492</Words>
  <Application>WPS 演示</Application>
  <PresentationFormat>宽屏</PresentationFormat>
  <Paragraphs>98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黑体</vt:lpstr>
      <vt:lpstr>楷体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Young</cp:lastModifiedBy>
  <cp:revision>4</cp:revision>
  <dcterms:created xsi:type="dcterms:W3CDTF">2019-12-17T06:55:00Z</dcterms:created>
  <dcterms:modified xsi:type="dcterms:W3CDTF">2019-12-18T00:29:45Z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