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141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845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39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329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191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901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5081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709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092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4467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71F2-8F78-4ED5-9D7C-0BE1D8F0CB78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6714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371F2-8F78-4ED5-9D7C-0BE1D8F0CB78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C6F75-EBA7-44F3-AF3A-F50BF04260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48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38545"/>
            <a:ext cx="1211580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23.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阅读下面的材料，根据要求写作。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(60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ctr"/>
            <a:r>
              <a:rPr lang="zh-CN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材料一：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兼听则明，偏信则暗。 </a:t>
            </a:r>
          </a:p>
          <a:p>
            <a:pPr font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——［北宋］司马光《资治通鉴》</a:t>
            </a:r>
          </a:p>
          <a:p>
            <a:pPr fontAlgn="ctr"/>
            <a:r>
              <a:rPr lang="zh-CN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材料二：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考察一个人的判断力，主要考察他信息来源的多样性。有无数可怜人，长期生活在单一信息里，而且是一种完全被扭曲颠倒的信息。这是导致人们愚昧且自信的最大原因。　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</a:p>
          <a:p>
            <a:pPr font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——［印度］阿玛蒂亚·森（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1998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年诺贝尔经济学奖得主）</a:t>
            </a:r>
          </a:p>
          <a:p>
            <a:pPr fontAlgn="ctr"/>
            <a:r>
              <a:rPr lang="zh-CN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材料三：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当个人为孤立个体时，有着自己鲜明的个性特征；当个人融入群体后，其所有个性都会被群体湮没，个体思想就会迅速被群体思想取代。</a:t>
            </a:r>
          </a:p>
          <a:p>
            <a:pPr font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法国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] 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古斯塔夫·勒庞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《乌合之众：大众心理研究》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ctr"/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ctr"/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引发了你怎样的思考与联想？你们的好友袁老师想邀请你写一篇我校</a:t>
            </a:r>
            <a:r>
              <a:rPr lang="zh-CN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《国旗下讲话》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的投稿文章，表达你的感悟与体验。</a:t>
            </a:r>
          </a:p>
          <a:p>
            <a:pPr fontAlgn="ctr"/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要求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：结合材料，选准角度，确定立意，明确文体，自拟标题；不要套作，不得抄袭；不得泄露个人信息；不少于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800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字。</a:t>
            </a:r>
          </a:p>
          <a:p>
            <a:pPr font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ctr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/>
              <a:t> </a:t>
            </a:r>
            <a:endParaRPr lang="zh-CN" altLang="zh-CN" dirty="0"/>
          </a:p>
          <a:p>
            <a:r>
              <a:rPr lang="en-US" altLang="zh-CN" dirty="0"/>
              <a:t> </a:t>
            </a:r>
            <a:endParaRPr lang="zh-CN" altLang="zh-CN" dirty="0"/>
          </a:p>
          <a:p>
            <a:r>
              <a:rPr lang="en-US" altLang="zh-CN" dirty="0"/>
              <a:t> </a:t>
            </a:r>
            <a:endParaRPr lang="zh-CN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53734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5418" y="0"/>
            <a:ext cx="1202574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、高考作文到底考你什么？（立德树人）</a:t>
            </a:r>
          </a:p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考官需要从你的作文中看出你想成为一个什么样的人。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那么结合本则材料，你怎么回答这个问题？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、观察能力：是无视还是忽视？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既然明确是给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国旗下的讲话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写文章，那是不是要符合“国旗下讲话”的情境要求？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把情境要求列出来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、语言类材料作文的审题思路是什么样的？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）、理解每句话；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）、将语言内容转化为作文论题；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）、考虑逻辑关系；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、还记得上次作文强调的“核心概念”这个说法吗？那么本则材料的核心概念是什么？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、回到语言材料本身：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7869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3126" y="110836"/>
            <a:ext cx="12108873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广东省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2022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届高三二模考试作文</a:t>
            </a:r>
            <a:endParaRPr lang="en-US" altLang="zh-CN" sz="24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阅读下面的材料，根据要求写作。（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60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后生可畏，焉知来者之不如今也？</a:t>
            </a: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——《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论语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子罕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后之视今，亦犹今之视昔。</a:t>
            </a: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王羲之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兰亭集序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江畔何人初见月？江月何年初照人？人生代代无穷已，江月年年只相似。</a:t>
            </a: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张若虚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春江花月夜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必须跨过那站着的前人，比前人更加高大。</a:t>
            </a: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鲁迅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鲁迅译著书目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今日不能成功的，明日明年可以成功；前人失败的，后人可以继续助成。</a:t>
            </a: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胡适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我们对于西洋近代文明的态度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读了以上句子，你有怎样的感受与思考？请以其中两句为基础确定立意写一篇演讲稿，参加以“古人今人后人”为主题的班级演讲活动。</a:t>
            </a:r>
          </a:p>
          <a:p>
            <a:endParaRPr lang="zh-CN" altLang="en-US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要求：选好文句，确定立意，明确文体，自拟标题；不要套作，不得抄袭；不得泄露个人信息；不少于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800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字。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64218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6983" y="166255"/>
            <a:ext cx="11977254" cy="5734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>
                <a:solidFill>
                  <a:srgbClr val="FF0000"/>
                </a:solidFill>
              </a:rPr>
              <a:t>①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后生可畏，焉知来者之不如今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——《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论语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子罕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>
              <a:lnSpc>
                <a:spcPts val="4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到了一定年纪或地位，容易轻视年轻人，孔夫子提醒你，注意后生可畏。有一句话说得好：今天名闻于世的，都是昨天的英雄；而今天的英雄，还不为世人所知。前人也要学会用发展的眼光来看待后人，要对后人要有信心，相信后人。对于后人，要葆有一颗敬畏之心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endParaRPr lang="en-US" altLang="zh-CN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②后之视今，亦犹今之视昔：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――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王羲之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兰亭集序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今人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终将成为古人，我们当代人怎么评价古人，将来的人也会怎么看待我们。这体现了一种辩证的时空观。后人对今人的审视会激发今人的历史责任感。作为今人，不仅要继承古人的遗志，追随古人的脚步，还要以高度的历史责任感，站在历史的高度来审视自己的事业，思考该为后人留下怎样的财富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112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136582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③江畔何人初见月，江月何年初照人？人生代代无穷已，江月年年望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相似</a:t>
            </a:r>
            <a:endParaRPr lang="en-US" altLang="zh-CN" sz="20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600"/>
              </a:lnSpc>
            </a:pPr>
            <a:r>
              <a:rPr lang="en-US" altLang="zh-CN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                   ——《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春江花月夜</a:t>
            </a:r>
            <a:r>
              <a:rPr lang="en-US" altLang="zh-CN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>
              <a:lnSpc>
                <a:spcPts val="36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充满</a:t>
            </a:r>
            <a:r>
              <a:rPr lang="zh-CN" altLang="en-US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哲思。从哲学和生命的意义上来看，前人、今人、后人是不断传承、延续和发展的关系。人类的个体生命是短暂的</a:t>
            </a:r>
            <a:r>
              <a:rPr lang="en-US" altLang="zh-CN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.</a:t>
            </a:r>
            <a:r>
              <a:rPr lang="zh-CN" altLang="en-US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然而，“人生代代无穷已”，前人的事业必然有后人来继承，通过前人、今人、后人一代代的薪火相传，必然会完成历史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使命。</a:t>
            </a:r>
            <a:endParaRPr lang="en-US" altLang="zh-CN" sz="20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④必须跨过那站着的前人，比前人更加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高大</a:t>
            </a:r>
            <a:r>
              <a:rPr lang="en-US" altLang="zh-CN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鲁迅</a:t>
            </a:r>
            <a:endParaRPr lang="en-US" altLang="zh-CN" sz="20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600"/>
              </a:lnSpc>
            </a:pPr>
            <a:r>
              <a:rPr lang="en-US" altLang="zh-CN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</a:t>
            </a:r>
            <a:r>
              <a:rPr lang="zh-CN" altLang="en-US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句话给人一种“长江后浪推前浪”之感，也让我们想起</a:t>
            </a:r>
            <a:r>
              <a:rPr lang="en-US" altLang="zh-CN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100</a:t>
            </a:r>
            <a:r>
              <a:rPr lang="zh-CN" altLang="en-US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前那个觉醒年代。后人不仅要继承前人的事业，还必须要超越前人，创造比前人更伟大的事业。这就需要后人具备“初生牛犊不怕虎”的锐气，“敢于超越前人”的勇气，“敢教日月换新天”的豪气。作为新时代青年，要敢想，敢做，敢当，这样才能激发时代的澎湃力量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0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⑤今日不能成功的，明日明年可以成功；前人失败的，后人可以继续助成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en-US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——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胡适</a:t>
            </a:r>
            <a:endParaRPr lang="en-US" altLang="zh-CN" sz="20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600"/>
              </a:lnSpc>
            </a:pPr>
            <a:r>
              <a:rPr lang="en-US" altLang="zh-CN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作为</a:t>
            </a:r>
            <a:r>
              <a:rPr lang="zh-CN" altLang="en-US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今人，我们可能不一定会成功，同样的，古人也难免有失败，但这并不意味着前人的失败没有价值和意义了，相反，后人可以从中总结宝贵的经验，继续完成前人未竞的事业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2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8377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7764" y="207818"/>
            <a:ext cx="11894127" cy="5960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五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个句子内容整合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转化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后生可畏，焉知来者之不如今也？</a:t>
            </a: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①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今人相信后人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后之视今，亦犹今之视昔。</a:t>
            </a: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②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今人要继承古人的遗志，要为后人留下的财富。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江畔何人初见月？江月何年初照人？人生代代无穷已，江月年年只相似。</a:t>
            </a: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③ 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前人、今人、后人一代代的薪火相传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必须跨过那站着的前人，比前人更加高大。</a:t>
            </a: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④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后人必须要超越前人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今日不能成功的，明日明年可以成功；前人失败的，后人可以继续助成。</a:t>
            </a: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⑤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后人可以完成前人未竞的事业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6926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6982" y="173182"/>
            <a:ext cx="12046527" cy="5734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任选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句组合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立意</a:t>
            </a:r>
            <a:endParaRPr lang="en-US" altLang="zh-CN" sz="2400" b="1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①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⑤组合，可立意为：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今人相信后人，后人可以完成前人未竞的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事业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③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④组合，可立意为：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前人、今人、后人一代代的薪火相传，后人必须要超越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前人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①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④组合，可立意为：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今人相信后人，后人必须要超越前人。强调一种超越前人的“后浪”精神，跟主题高度相关的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④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⑤组合，可立意为：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后人必须要超越前人，后人可以完成前人未竞的事业。突出一种接力精神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为什么相信“今日不能成功的，明日明年可以成功”，这是因为我们站在前人肩膀上看问题，而且坚信自己能看得更远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②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③组合，可立意为：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今人要继承古人的遗志，要为后人留下的财富；前人、今人、后人一代代的薪火相传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4839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5142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96588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793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1411</Words>
  <Application>Microsoft Office PowerPoint</Application>
  <PresentationFormat>宽屏</PresentationFormat>
  <Paragraphs>74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6" baseType="lpstr">
      <vt:lpstr>等线</vt:lpstr>
      <vt:lpstr>等线 Light</vt:lpstr>
      <vt:lpstr>华文楷体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5</cp:revision>
  <dcterms:created xsi:type="dcterms:W3CDTF">2022-05-09T07:26:34Z</dcterms:created>
  <dcterms:modified xsi:type="dcterms:W3CDTF">2022-05-30T03:00:15Z</dcterms:modified>
</cp:coreProperties>
</file>