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theme/theme4.xml" ContentType="application/vnd.openxmlformats-officedocument.theme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25" r:id="rId2"/>
    <p:sldMasterId id="2147483763" r:id="rId3"/>
    <p:sldMasterId id="2147483782" r:id="rId4"/>
  </p:sldMasterIdLst>
  <p:notesMasterIdLst>
    <p:notesMasterId r:id="rId35"/>
  </p:notesMasterIdLst>
  <p:sldIdLst>
    <p:sldId id="395" r:id="rId5"/>
    <p:sldId id="408" r:id="rId6"/>
    <p:sldId id="377" r:id="rId7"/>
    <p:sldId id="268" r:id="rId8"/>
    <p:sldId id="285" r:id="rId9"/>
    <p:sldId id="288" r:id="rId10"/>
    <p:sldId id="289" r:id="rId11"/>
    <p:sldId id="290" r:id="rId12"/>
    <p:sldId id="264" r:id="rId13"/>
    <p:sldId id="265" r:id="rId14"/>
    <p:sldId id="291" r:id="rId15"/>
    <p:sldId id="397" r:id="rId16"/>
    <p:sldId id="292" r:id="rId17"/>
    <p:sldId id="398" r:id="rId18"/>
    <p:sldId id="401" r:id="rId19"/>
    <p:sldId id="293" r:id="rId20"/>
    <p:sldId id="399" r:id="rId21"/>
    <p:sldId id="296" r:id="rId22"/>
    <p:sldId id="274" r:id="rId23"/>
    <p:sldId id="297" r:id="rId24"/>
    <p:sldId id="400" r:id="rId25"/>
    <p:sldId id="371" r:id="rId26"/>
    <p:sldId id="392" r:id="rId27"/>
    <p:sldId id="372" r:id="rId28"/>
    <p:sldId id="403" r:id="rId29"/>
    <p:sldId id="404" r:id="rId30"/>
    <p:sldId id="405" r:id="rId31"/>
    <p:sldId id="406" r:id="rId32"/>
    <p:sldId id="407" r:id="rId33"/>
    <p:sldId id="402" r:id="rId3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0000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725A2E-E18F-41EC-B393-88EDB9D9C39B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071D1D-E95B-4C9C-A7AD-F76F0B198E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8562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>
            <a:extLst>
              <a:ext uri="{FF2B5EF4-FFF2-40B4-BE49-F238E27FC236}">
                <a16:creationId xmlns:a16="http://schemas.microsoft.com/office/drawing/2014/main" id="{D3B28DB6-B89E-4DCE-B7F6-BCC3190F1481}"/>
              </a:ext>
            </a:extLst>
          </p:cNvPr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备注占位符 2">
            <a:extLst>
              <a:ext uri="{FF2B5EF4-FFF2-40B4-BE49-F238E27FC236}">
                <a16:creationId xmlns:a16="http://schemas.microsoft.com/office/drawing/2014/main" id="{9B4763AD-50FB-4511-9D37-C1007887246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3796" name="页脚占位符 1">
            <a:extLst>
              <a:ext uri="{FF2B5EF4-FFF2-40B4-BE49-F238E27FC236}">
                <a16:creationId xmlns:a16="http://schemas.microsoft.com/office/drawing/2014/main" id="{4E6EE14D-5477-4EA4-857F-9D54CE950413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/>
              <a:t>状元成才路</a:t>
            </a:r>
          </a:p>
        </p:txBody>
      </p:sp>
      <p:sp>
        <p:nvSpPr>
          <p:cNvPr id="33797" name="页眉占位符 2">
            <a:extLst>
              <a:ext uri="{FF2B5EF4-FFF2-40B4-BE49-F238E27FC236}">
                <a16:creationId xmlns:a16="http://schemas.microsoft.com/office/drawing/2014/main" id="{360C8882-77B5-4382-AAC8-E8EB756F009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/>
              <a:t>状元成才路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image" Target="../media/image3.png"/><Relationship Id="rId5" Type="http://schemas.openxmlformats.org/officeDocument/2006/relationships/tags" Target="../tags/tag11.xml"/><Relationship Id="rId10" Type="http://schemas.openxmlformats.org/officeDocument/2006/relationships/image" Target="file:///C:\Users\1V994W2\Documents\Tencent%20Files\574576071\FileRecv\&#25340;&#35013;&#32032;&#26448;\&#24180;&#20250;-3\\31\subject_holdright_150,0,0_0_staid_full_0.png" TargetMode="External"/><Relationship Id="rId4" Type="http://schemas.openxmlformats.org/officeDocument/2006/relationships/tags" Target="../tags/tag10.xml"/><Relationship Id="rId9" Type="http://schemas.openxmlformats.org/officeDocument/2006/relationships/image" Target="../media/image2.png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16.xml"/><Relationship Id="rId7" Type="http://schemas.openxmlformats.org/officeDocument/2006/relationships/tags" Target="../tags/tag20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10" Type="http://schemas.openxmlformats.org/officeDocument/2006/relationships/image" Target="file:///C:\Users\1V994W2\PycharmProjects\PPT_Background_Generation/pic_temp/1_pic_quater_left_down.png" TargetMode="External"/><Relationship Id="rId4" Type="http://schemas.openxmlformats.org/officeDocument/2006/relationships/tags" Target="../tags/tag17.xml"/><Relationship Id="rId9" Type="http://schemas.openxmlformats.org/officeDocument/2006/relationships/image" Target="../media/image3.png"/></Relationships>
</file>

<file path=ppt/slideLayouts/_rels/slideLayout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23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9" Type="http://schemas.openxmlformats.org/officeDocument/2006/relationships/image" Target="file:///C:\Users\1V994W2\PycharmProjects\PPT_Background_Generation/pic_temp/pic_half_right.png" TargetMode="External"/></Relationships>
</file>

<file path=ppt/slideLayouts/_rels/slideLayout55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31.xml"/><Relationship Id="rId10" Type="http://schemas.openxmlformats.org/officeDocument/2006/relationships/image" Target="../media/image3.png"/><Relationship Id="rId4" Type="http://schemas.openxmlformats.org/officeDocument/2006/relationships/tags" Target="../tags/tag30.xml"/><Relationship Id="rId9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8" Type="http://schemas.openxmlformats.org/officeDocument/2006/relationships/tags" Target="../tags/tag42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37.xml"/><Relationship Id="rId7" Type="http://schemas.openxmlformats.org/officeDocument/2006/relationships/tags" Target="../tags/tag41.xml"/><Relationship Id="rId12" Type="http://schemas.openxmlformats.org/officeDocument/2006/relationships/image" Target="../media/image3.png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6" Type="http://schemas.openxmlformats.org/officeDocument/2006/relationships/tags" Target="../tags/tag40.xml"/><Relationship Id="rId11" Type="http://schemas.openxmlformats.org/officeDocument/2006/relationships/slideMaster" Target="../slideMasters/slideMaster3.xml"/><Relationship Id="rId5" Type="http://schemas.openxmlformats.org/officeDocument/2006/relationships/tags" Target="../tags/tag39.xml"/><Relationship Id="rId10" Type="http://schemas.openxmlformats.org/officeDocument/2006/relationships/tags" Target="../tags/tag44.xml"/><Relationship Id="rId4" Type="http://schemas.openxmlformats.org/officeDocument/2006/relationships/tags" Target="../tags/tag38.xml"/><Relationship Id="rId9" Type="http://schemas.openxmlformats.org/officeDocument/2006/relationships/tags" Target="../tags/tag43.xml"/></Relationships>
</file>

<file path=ppt/slideLayouts/_rels/slideLayout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47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6" Type="http://schemas.openxmlformats.org/officeDocument/2006/relationships/tags" Target="../tags/tag50.xml"/><Relationship Id="rId5" Type="http://schemas.openxmlformats.org/officeDocument/2006/relationships/tags" Target="../tags/tag49.xml"/><Relationship Id="rId4" Type="http://schemas.openxmlformats.org/officeDocument/2006/relationships/tags" Target="../tags/tag48.xml"/><Relationship Id="rId9" Type="http://schemas.openxmlformats.org/officeDocument/2006/relationships/image" Target="file:///C:\Users\1V994W2\Documents\Tencent%20Files\574576071\FileRecv\&#25340;&#35013;&#32032;&#26448;\&#24180;&#20250;-3\\31\subject_holdright_150,0,0_0_staid_full_0.png" TargetMode="Externa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4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8" Type="http://schemas.openxmlformats.org/officeDocument/2006/relationships/tags" Target="../tags/tag61.xml"/><Relationship Id="rId3" Type="http://schemas.openxmlformats.org/officeDocument/2006/relationships/tags" Target="../tags/tag56.xml"/><Relationship Id="rId7" Type="http://schemas.openxmlformats.org/officeDocument/2006/relationships/tags" Target="../tags/tag60.xml"/><Relationship Id="rId2" Type="http://schemas.openxmlformats.org/officeDocument/2006/relationships/tags" Target="../tags/tag55.xml"/><Relationship Id="rId1" Type="http://schemas.openxmlformats.org/officeDocument/2006/relationships/tags" Target="../tags/tag54.xml"/><Relationship Id="rId6" Type="http://schemas.openxmlformats.org/officeDocument/2006/relationships/tags" Target="../tags/tag59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58.xml"/><Relationship Id="rId10" Type="http://schemas.openxmlformats.org/officeDocument/2006/relationships/image" Target="../media/image3.png"/><Relationship Id="rId4" Type="http://schemas.openxmlformats.org/officeDocument/2006/relationships/tags" Target="../tags/tag57.xml"/><Relationship Id="rId9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file:///C:\Users\1V994W2\PycharmProjects\PPT_Background_Generation/pic_temp/1_pic_quater_left_down.png" TargetMode="External"/><Relationship Id="rId4" Type="http://schemas.openxmlformats.org/officeDocument/2006/relationships/tags" Target="../tags/tag65.xml"/><Relationship Id="rId9" Type="http://schemas.openxmlformats.org/officeDocument/2006/relationships/image" Target="../media/image3.png"/></Relationships>
</file>

<file path=ppt/slideLayouts/_rels/slideLayout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71.xml"/><Relationship Id="rId7" Type="http://schemas.openxmlformats.org/officeDocument/2006/relationships/slideMaster" Target="../slideMasters/slideMaster3.xml"/><Relationship Id="rId2" Type="http://schemas.openxmlformats.org/officeDocument/2006/relationships/tags" Target="../tags/tag70.xml"/><Relationship Id="rId1" Type="http://schemas.openxmlformats.org/officeDocument/2006/relationships/tags" Target="../tags/tag69.xml"/><Relationship Id="rId6" Type="http://schemas.openxmlformats.org/officeDocument/2006/relationships/tags" Target="../tags/tag74.xml"/><Relationship Id="rId5" Type="http://schemas.openxmlformats.org/officeDocument/2006/relationships/tags" Target="../tags/tag73.xml"/><Relationship Id="rId4" Type="http://schemas.openxmlformats.org/officeDocument/2006/relationships/tags" Target="../tags/tag72.xml"/><Relationship Id="rId9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62.xml.rels><?xml version="1.0" encoding="UTF-8" standalone="yes"?>
<Relationships xmlns="http://schemas.openxmlformats.org/package/2006/relationships"><Relationship Id="rId8" Type="http://schemas.openxmlformats.org/officeDocument/2006/relationships/tags" Target="../tags/tag82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77.xml"/><Relationship Id="rId7" Type="http://schemas.openxmlformats.org/officeDocument/2006/relationships/tags" Target="../tags/tag81.xml"/><Relationship Id="rId12" Type="http://schemas.openxmlformats.org/officeDocument/2006/relationships/image" Target="../media/image3.png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tags" Target="../tags/tag80.xml"/><Relationship Id="rId11" Type="http://schemas.openxmlformats.org/officeDocument/2006/relationships/image" Target="file:///C:\Users\1V994W2\Documents\Tencent%20Files\574576071\FileRecv\&#25340;&#35013;&#32032;&#26448;\&#24180;&#20250;-3\\31\subject_holdright_150,0,0_0_staid_full_0.png" TargetMode="External"/><Relationship Id="rId5" Type="http://schemas.openxmlformats.org/officeDocument/2006/relationships/tags" Target="../tags/tag79.xml"/><Relationship Id="rId10" Type="http://schemas.openxmlformats.org/officeDocument/2006/relationships/image" Target="../media/image2.png"/><Relationship Id="rId4" Type="http://schemas.openxmlformats.org/officeDocument/2006/relationships/tags" Target="../tags/tag78.xml"/><Relationship Id="rId9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3.xml"/><Relationship Id="rId3" Type="http://schemas.openxmlformats.org/officeDocument/2006/relationships/tags" Target="../tags/tag85.xml"/><Relationship Id="rId7" Type="http://schemas.openxmlformats.org/officeDocument/2006/relationships/tags" Target="../tags/tag89.xml"/><Relationship Id="rId2" Type="http://schemas.openxmlformats.org/officeDocument/2006/relationships/tags" Target="../tags/tag84.xml"/><Relationship Id="rId1" Type="http://schemas.openxmlformats.org/officeDocument/2006/relationships/tags" Target="../tags/tag83.xml"/><Relationship Id="rId6" Type="http://schemas.openxmlformats.org/officeDocument/2006/relationships/tags" Target="../tags/tag88.xml"/><Relationship Id="rId5" Type="http://schemas.openxmlformats.org/officeDocument/2006/relationships/tags" Target="../tags/tag87.xml"/><Relationship Id="rId10" Type="http://schemas.openxmlformats.org/officeDocument/2006/relationships/image" Target="file:///C:\Users\1V994W2\PycharmProjects\PPT_Background_Generation/pic_temp/1_pic_quater_left_down.png" TargetMode="External"/><Relationship Id="rId4" Type="http://schemas.openxmlformats.org/officeDocument/2006/relationships/tags" Target="../tags/tag86.xml"/><Relationship Id="rId9" Type="http://schemas.openxmlformats.org/officeDocument/2006/relationships/image" Target="../media/image3.png"/></Relationships>
</file>

<file path=ppt/slideLayouts/_rels/slideLayout64.xml.rels><?xml version="1.0" encoding="UTF-8" standalone="yes"?>
<Relationships xmlns="http://schemas.openxmlformats.org/package/2006/relationships"><Relationship Id="rId8" Type="http://schemas.openxmlformats.org/officeDocument/2006/relationships/tags" Target="../tags/tag97.xml"/><Relationship Id="rId3" Type="http://schemas.openxmlformats.org/officeDocument/2006/relationships/tags" Target="../tags/tag92.xml"/><Relationship Id="rId7" Type="http://schemas.openxmlformats.org/officeDocument/2006/relationships/tags" Target="../tags/tag96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6" Type="http://schemas.openxmlformats.org/officeDocument/2006/relationships/tags" Target="../tags/tag95.xml"/><Relationship Id="rId11" Type="http://schemas.openxmlformats.org/officeDocument/2006/relationships/image" Target="../media/image3.png"/><Relationship Id="rId5" Type="http://schemas.openxmlformats.org/officeDocument/2006/relationships/tags" Target="../tags/tag94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93.xml"/><Relationship Id="rId9" Type="http://schemas.openxmlformats.org/officeDocument/2006/relationships/tags" Target="../tags/tag98.xml"/></Relationships>
</file>

<file path=ppt/slideLayouts/_rels/slideLayout65.xml.rels><?xml version="1.0" encoding="UTF-8" standalone="yes"?>
<Relationships xmlns="http://schemas.openxmlformats.org/package/2006/relationships"><Relationship Id="rId8" Type="http://schemas.openxmlformats.org/officeDocument/2006/relationships/tags" Target="../tags/tag106.xml"/><Relationship Id="rId3" Type="http://schemas.openxmlformats.org/officeDocument/2006/relationships/tags" Target="../tags/tag101.xml"/><Relationship Id="rId7" Type="http://schemas.openxmlformats.org/officeDocument/2006/relationships/tags" Target="../tags/tag105.xml"/><Relationship Id="rId2" Type="http://schemas.openxmlformats.org/officeDocument/2006/relationships/tags" Target="../tags/tag100.xml"/><Relationship Id="rId1" Type="http://schemas.openxmlformats.org/officeDocument/2006/relationships/tags" Target="../tags/tag99.xml"/><Relationship Id="rId6" Type="http://schemas.openxmlformats.org/officeDocument/2006/relationships/tags" Target="../tags/tag104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103.xml"/><Relationship Id="rId10" Type="http://schemas.openxmlformats.org/officeDocument/2006/relationships/image" Target="../media/image3.png"/><Relationship Id="rId4" Type="http://schemas.openxmlformats.org/officeDocument/2006/relationships/tags" Target="../tags/tag102.xml"/><Relationship Id="rId9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8" Type="http://schemas.openxmlformats.org/officeDocument/2006/relationships/tags" Target="../tags/tag114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09.xml"/><Relationship Id="rId7" Type="http://schemas.openxmlformats.org/officeDocument/2006/relationships/tags" Target="../tags/tag113.xml"/><Relationship Id="rId12" Type="http://schemas.openxmlformats.org/officeDocument/2006/relationships/image" Target="../media/image3.png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6" Type="http://schemas.openxmlformats.org/officeDocument/2006/relationships/tags" Target="../tags/tag112.xml"/><Relationship Id="rId11" Type="http://schemas.openxmlformats.org/officeDocument/2006/relationships/slideMaster" Target="../slideMasters/slideMaster3.xml"/><Relationship Id="rId5" Type="http://schemas.openxmlformats.org/officeDocument/2006/relationships/tags" Target="../tags/tag111.xml"/><Relationship Id="rId10" Type="http://schemas.openxmlformats.org/officeDocument/2006/relationships/tags" Target="../tags/tag116.xml"/><Relationship Id="rId4" Type="http://schemas.openxmlformats.org/officeDocument/2006/relationships/tags" Target="../tags/tag110.xml"/><Relationship Id="rId9" Type="http://schemas.openxmlformats.org/officeDocument/2006/relationships/tags" Target="../tags/tag115.xml"/></Relationships>
</file>

<file path=ppt/slideLayouts/_rels/slideLayout67.xml.rels><?xml version="1.0" encoding="UTF-8" standalone="yes"?>
<Relationships xmlns="http://schemas.openxmlformats.org/package/2006/relationships"><Relationship Id="rId8" Type="http://schemas.openxmlformats.org/officeDocument/2006/relationships/tags" Target="../tags/tag124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19.xml"/><Relationship Id="rId7" Type="http://schemas.openxmlformats.org/officeDocument/2006/relationships/tags" Target="../tags/tag123.xml"/><Relationship Id="rId12" Type="http://schemas.openxmlformats.org/officeDocument/2006/relationships/image" Target="../media/image3.png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6" Type="http://schemas.openxmlformats.org/officeDocument/2006/relationships/tags" Target="../tags/tag122.xml"/><Relationship Id="rId11" Type="http://schemas.openxmlformats.org/officeDocument/2006/relationships/slideMaster" Target="../slideMasters/slideMaster3.xml"/><Relationship Id="rId5" Type="http://schemas.openxmlformats.org/officeDocument/2006/relationships/tags" Target="../tags/tag121.xml"/><Relationship Id="rId10" Type="http://schemas.openxmlformats.org/officeDocument/2006/relationships/tags" Target="../tags/tag126.xml"/><Relationship Id="rId4" Type="http://schemas.openxmlformats.org/officeDocument/2006/relationships/tags" Target="../tags/tag120.xml"/><Relationship Id="rId9" Type="http://schemas.openxmlformats.org/officeDocument/2006/relationships/tags" Target="../tags/tag125.xml"/></Relationships>
</file>

<file path=ppt/slideLayouts/_rels/slideLayout68.xml.rels><?xml version="1.0" encoding="UTF-8" standalone="yes"?>
<Relationships xmlns="http://schemas.openxmlformats.org/package/2006/relationships"><Relationship Id="rId8" Type="http://schemas.openxmlformats.org/officeDocument/2006/relationships/tags" Target="../tags/tag134.xml"/><Relationship Id="rId13" Type="http://schemas.openxmlformats.org/officeDocument/2006/relationships/slideMaster" Target="../slideMasters/slideMaster3.xml"/><Relationship Id="rId3" Type="http://schemas.openxmlformats.org/officeDocument/2006/relationships/tags" Target="../tags/tag129.xml"/><Relationship Id="rId7" Type="http://schemas.openxmlformats.org/officeDocument/2006/relationships/tags" Target="../tags/tag133.xml"/><Relationship Id="rId12" Type="http://schemas.openxmlformats.org/officeDocument/2006/relationships/tags" Target="../tags/tag138.xml"/><Relationship Id="rId2" Type="http://schemas.openxmlformats.org/officeDocument/2006/relationships/tags" Target="../tags/tag128.xml"/><Relationship Id="rId1" Type="http://schemas.openxmlformats.org/officeDocument/2006/relationships/tags" Target="../tags/tag127.xml"/><Relationship Id="rId6" Type="http://schemas.openxmlformats.org/officeDocument/2006/relationships/tags" Target="../tags/tag132.xml"/><Relationship Id="rId11" Type="http://schemas.openxmlformats.org/officeDocument/2006/relationships/tags" Target="../tags/tag137.xml"/><Relationship Id="rId5" Type="http://schemas.openxmlformats.org/officeDocument/2006/relationships/tags" Target="../tags/tag131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136.xml"/><Relationship Id="rId4" Type="http://schemas.openxmlformats.org/officeDocument/2006/relationships/tags" Target="../tags/tag130.xml"/><Relationship Id="rId9" Type="http://schemas.openxmlformats.org/officeDocument/2006/relationships/tags" Target="../tags/tag135.xml"/><Relationship Id="rId14" Type="http://schemas.openxmlformats.org/officeDocument/2006/relationships/image" Target="../media/image3.png"/></Relationships>
</file>

<file path=ppt/slideLayouts/_rels/slideLayout69.xml.rels><?xml version="1.0" encoding="UTF-8" standalone="yes"?>
<Relationships xmlns="http://schemas.openxmlformats.org/package/2006/relationships"><Relationship Id="rId8" Type="http://schemas.openxmlformats.org/officeDocument/2006/relationships/tags" Target="../tags/tag146.xml"/><Relationship Id="rId3" Type="http://schemas.openxmlformats.org/officeDocument/2006/relationships/tags" Target="../tags/tag141.xml"/><Relationship Id="rId7" Type="http://schemas.openxmlformats.org/officeDocument/2006/relationships/tags" Target="../tags/tag145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40.xml"/><Relationship Id="rId1" Type="http://schemas.openxmlformats.org/officeDocument/2006/relationships/tags" Target="../tags/tag139.xml"/><Relationship Id="rId6" Type="http://schemas.openxmlformats.org/officeDocument/2006/relationships/tags" Target="../tags/tag144.xml"/><Relationship Id="rId11" Type="http://schemas.openxmlformats.org/officeDocument/2006/relationships/image" Target="../media/image6.png"/><Relationship Id="rId5" Type="http://schemas.openxmlformats.org/officeDocument/2006/relationships/tags" Target="../tags/tag143.xml"/><Relationship Id="rId10" Type="http://schemas.openxmlformats.org/officeDocument/2006/relationships/slideMaster" Target="../slideMasters/slideMaster3.xml"/><Relationship Id="rId4" Type="http://schemas.openxmlformats.org/officeDocument/2006/relationships/tags" Target="../tags/tag142.xml"/><Relationship Id="rId9" Type="http://schemas.openxmlformats.org/officeDocument/2006/relationships/tags" Target="../tags/tag147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156.xml"/><Relationship Id="rId7" Type="http://schemas.openxmlformats.org/officeDocument/2006/relationships/tags" Target="../tags/tag160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155.xml"/><Relationship Id="rId1" Type="http://schemas.openxmlformats.org/officeDocument/2006/relationships/tags" Target="../tags/tag154.xml"/><Relationship Id="rId6" Type="http://schemas.openxmlformats.org/officeDocument/2006/relationships/tags" Target="../tags/tag159.xml"/><Relationship Id="rId11" Type="http://schemas.openxmlformats.org/officeDocument/2006/relationships/image" Target="../media/image3.png"/><Relationship Id="rId5" Type="http://schemas.openxmlformats.org/officeDocument/2006/relationships/tags" Target="../tags/tag158.xml"/><Relationship Id="rId10" Type="http://schemas.openxmlformats.org/officeDocument/2006/relationships/image" Target="file:///C:\Users\1V994W2\Documents\Tencent%20Files\574576071\FileRecv\&#25340;&#35013;&#32032;&#26448;\&#24180;&#20250;-3\\31\subject_holdright_150,0,0_0_staid_full_0.png" TargetMode="External"/><Relationship Id="rId4" Type="http://schemas.openxmlformats.org/officeDocument/2006/relationships/tags" Target="../tags/tag157.xml"/><Relationship Id="rId9" Type="http://schemas.openxmlformats.org/officeDocument/2006/relationships/image" Target="../media/image2.png"/></Relationships>
</file>

<file path=ppt/slideLayouts/_rels/slideLayout7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163.xml"/><Relationship Id="rId7" Type="http://schemas.openxmlformats.org/officeDocument/2006/relationships/tags" Target="../tags/tag167.xml"/><Relationship Id="rId2" Type="http://schemas.openxmlformats.org/officeDocument/2006/relationships/tags" Target="../tags/tag162.xml"/><Relationship Id="rId1" Type="http://schemas.openxmlformats.org/officeDocument/2006/relationships/tags" Target="../tags/tag161.xml"/><Relationship Id="rId6" Type="http://schemas.openxmlformats.org/officeDocument/2006/relationships/tags" Target="../tags/tag166.xml"/><Relationship Id="rId5" Type="http://schemas.openxmlformats.org/officeDocument/2006/relationships/tags" Target="../tags/tag165.xml"/><Relationship Id="rId10" Type="http://schemas.openxmlformats.org/officeDocument/2006/relationships/image" Target="file:///C:\Users\1V994W2\PycharmProjects\PPT_Background_Generation/pic_temp/1_pic_quater_left_down.png" TargetMode="External"/><Relationship Id="rId4" Type="http://schemas.openxmlformats.org/officeDocument/2006/relationships/tags" Target="../tags/tag164.xml"/><Relationship Id="rId9" Type="http://schemas.openxmlformats.org/officeDocument/2006/relationships/image" Target="../media/image3.png"/></Relationships>
</file>

<file path=ppt/slideLayouts/_rels/slideLayout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tags" Target="../tags/tag170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169.xml"/><Relationship Id="rId1" Type="http://schemas.openxmlformats.org/officeDocument/2006/relationships/tags" Target="../tags/tag168.xml"/><Relationship Id="rId6" Type="http://schemas.openxmlformats.org/officeDocument/2006/relationships/tags" Target="../tags/tag173.xml"/><Relationship Id="rId5" Type="http://schemas.openxmlformats.org/officeDocument/2006/relationships/tags" Target="../tags/tag172.xml"/><Relationship Id="rId4" Type="http://schemas.openxmlformats.org/officeDocument/2006/relationships/tags" Target="../tags/tag171.xml"/><Relationship Id="rId9" Type="http://schemas.openxmlformats.org/officeDocument/2006/relationships/image" Target="file:///C:\Users\1V994W2\PycharmProjects\PPT_Background_Generation/pic_temp/pic_half_right.png" TargetMode="External"/></Relationships>
</file>

<file path=ppt/slideLayouts/_rels/slideLayout75.xml.rels><?xml version="1.0" encoding="UTF-8" standalone="yes"?>
<Relationships xmlns="http://schemas.openxmlformats.org/package/2006/relationships"><Relationship Id="rId8" Type="http://schemas.openxmlformats.org/officeDocument/2006/relationships/tags" Target="../tags/tag181.xml"/><Relationship Id="rId3" Type="http://schemas.openxmlformats.org/officeDocument/2006/relationships/tags" Target="../tags/tag176.xml"/><Relationship Id="rId7" Type="http://schemas.openxmlformats.org/officeDocument/2006/relationships/tags" Target="../tags/tag180.xml"/><Relationship Id="rId2" Type="http://schemas.openxmlformats.org/officeDocument/2006/relationships/tags" Target="../tags/tag175.xml"/><Relationship Id="rId1" Type="http://schemas.openxmlformats.org/officeDocument/2006/relationships/tags" Target="../tags/tag174.xml"/><Relationship Id="rId6" Type="http://schemas.openxmlformats.org/officeDocument/2006/relationships/tags" Target="../tags/tag179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178.xml"/><Relationship Id="rId10" Type="http://schemas.openxmlformats.org/officeDocument/2006/relationships/image" Target="../media/image3.png"/><Relationship Id="rId4" Type="http://schemas.openxmlformats.org/officeDocument/2006/relationships/tags" Target="../tags/tag177.xml"/><Relationship Id="rId9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8" Type="http://schemas.openxmlformats.org/officeDocument/2006/relationships/tags" Target="../tags/tag189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184.xml"/><Relationship Id="rId7" Type="http://schemas.openxmlformats.org/officeDocument/2006/relationships/tags" Target="../tags/tag188.xml"/><Relationship Id="rId12" Type="http://schemas.openxmlformats.org/officeDocument/2006/relationships/image" Target="../media/image3.png"/><Relationship Id="rId2" Type="http://schemas.openxmlformats.org/officeDocument/2006/relationships/tags" Target="../tags/tag183.xml"/><Relationship Id="rId1" Type="http://schemas.openxmlformats.org/officeDocument/2006/relationships/tags" Target="../tags/tag182.xml"/><Relationship Id="rId6" Type="http://schemas.openxmlformats.org/officeDocument/2006/relationships/tags" Target="../tags/tag187.xml"/><Relationship Id="rId11" Type="http://schemas.openxmlformats.org/officeDocument/2006/relationships/slideMaster" Target="../slideMasters/slideMaster4.xml"/><Relationship Id="rId5" Type="http://schemas.openxmlformats.org/officeDocument/2006/relationships/tags" Target="../tags/tag186.xml"/><Relationship Id="rId10" Type="http://schemas.openxmlformats.org/officeDocument/2006/relationships/tags" Target="../tags/tag191.xml"/><Relationship Id="rId4" Type="http://schemas.openxmlformats.org/officeDocument/2006/relationships/tags" Target="../tags/tag185.xml"/><Relationship Id="rId9" Type="http://schemas.openxmlformats.org/officeDocument/2006/relationships/tags" Target="../tags/tag190.xml"/></Relationships>
</file>

<file path=ppt/slideLayouts/_rels/slideLayout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94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193.xml"/><Relationship Id="rId1" Type="http://schemas.openxmlformats.org/officeDocument/2006/relationships/tags" Target="../tags/tag192.xml"/><Relationship Id="rId6" Type="http://schemas.openxmlformats.org/officeDocument/2006/relationships/tags" Target="../tags/tag197.xml"/><Relationship Id="rId5" Type="http://schemas.openxmlformats.org/officeDocument/2006/relationships/tags" Target="../tags/tag196.xml"/><Relationship Id="rId4" Type="http://schemas.openxmlformats.org/officeDocument/2006/relationships/tags" Target="../tags/tag195.xml"/><Relationship Id="rId9" Type="http://schemas.openxmlformats.org/officeDocument/2006/relationships/image" Target="file:///C:\Users\1V994W2\Documents\Tencent%20Files\574576071\FileRecv\&#25340;&#35013;&#32032;&#26448;\&#24180;&#20250;-3\\31\subject_holdright_150,0,0_0_staid_full_0.png" TargetMode="Externa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tags" Target="../tags/tag200.xml"/><Relationship Id="rId2" Type="http://schemas.openxmlformats.org/officeDocument/2006/relationships/tags" Target="../tags/tag199.xml"/><Relationship Id="rId1" Type="http://schemas.openxmlformats.org/officeDocument/2006/relationships/tags" Target="../tags/tag198.xml"/><Relationship Id="rId4" Type="http://schemas.openxmlformats.org/officeDocument/2006/relationships/slideMaster" Target="../slideMasters/slideMaster4.xml"/></Relationships>
</file>

<file path=ppt/slideLayouts/_rels/slideLayout79.xml.rels><?xml version="1.0" encoding="UTF-8" standalone="yes"?>
<Relationships xmlns="http://schemas.openxmlformats.org/package/2006/relationships"><Relationship Id="rId8" Type="http://schemas.openxmlformats.org/officeDocument/2006/relationships/tags" Target="../tags/tag208.xml"/><Relationship Id="rId3" Type="http://schemas.openxmlformats.org/officeDocument/2006/relationships/tags" Target="../tags/tag203.xml"/><Relationship Id="rId7" Type="http://schemas.openxmlformats.org/officeDocument/2006/relationships/tags" Target="../tags/tag207.xml"/><Relationship Id="rId2" Type="http://schemas.openxmlformats.org/officeDocument/2006/relationships/tags" Target="../tags/tag202.xml"/><Relationship Id="rId1" Type="http://schemas.openxmlformats.org/officeDocument/2006/relationships/tags" Target="../tags/tag201.xml"/><Relationship Id="rId6" Type="http://schemas.openxmlformats.org/officeDocument/2006/relationships/tags" Target="../tags/tag206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05.xml"/><Relationship Id="rId10" Type="http://schemas.openxmlformats.org/officeDocument/2006/relationships/image" Target="../media/image3.png"/><Relationship Id="rId4" Type="http://schemas.openxmlformats.org/officeDocument/2006/relationships/tags" Target="../tags/tag204.xml"/><Relationship Id="rId9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11.xml"/><Relationship Id="rId7" Type="http://schemas.openxmlformats.org/officeDocument/2006/relationships/tags" Target="../tags/tag215.xml"/><Relationship Id="rId2" Type="http://schemas.openxmlformats.org/officeDocument/2006/relationships/tags" Target="../tags/tag210.xml"/><Relationship Id="rId1" Type="http://schemas.openxmlformats.org/officeDocument/2006/relationships/tags" Target="../tags/tag209.xml"/><Relationship Id="rId6" Type="http://schemas.openxmlformats.org/officeDocument/2006/relationships/tags" Target="../tags/tag214.xml"/><Relationship Id="rId5" Type="http://schemas.openxmlformats.org/officeDocument/2006/relationships/tags" Target="../tags/tag213.xml"/><Relationship Id="rId10" Type="http://schemas.openxmlformats.org/officeDocument/2006/relationships/image" Target="file:///C:\Users\1V994W2\PycharmProjects\PPT_Background_Generation/pic_temp/1_pic_quater_left_down.png" TargetMode="External"/><Relationship Id="rId4" Type="http://schemas.openxmlformats.org/officeDocument/2006/relationships/tags" Target="../tags/tag212.xml"/><Relationship Id="rId9" Type="http://schemas.openxmlformats.org/officeDocument/2006/relationships/image" Target="../media/image3.png"/></Relationships>
</file>

<file path=ppt/slideLayouts/_rels/slideLayout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tags" Target="../tags/tag218.xml"/><Relationship Id="rId7" Type="http://schemas.openxmlformats.org/officeDocument/2006/relationships/slideMaster" Target="../slideMasters/slideMaster4.xml"/><Relationship Id="rId2" Type="http://schemas.openxmlformats.org/officeDocument/2006/relationships/tags" Target="../tags/tag217.xml"/><Relationship Id="rId1" Type="http://schemas.openxmlformats.org/officeDocument/2006/relationships/tags" Target="../tags/tag216.xml"/><Relationship Id="rId6" Type="http://schemas.openxmlformats.org/officeDocument/2006/relationships/tags" Target="../tags/tag221.xml"/><Relationship Id="rId5" Type="http://schemas.openxmlformats.org/officeDocument/2006/relationships/tags" Target="../tags/tag220.xml"/><Relationship Id="rId4" Type="http://schemas.openxmlformats.org/officeDocument/2006/relationships/tags" Target="../tags/tag219.xml"/><Relationship Id="rId9" Type="http://schemas.openxmlformats.org/officeDocument/2006/relationships/image" Target="file:///C:\Users\1V994W2\PycharmProjects\PPT_Background_Generation/pic_temp/1_pic_quater_left_down.png" TargetMode="External"/></Relationships>
</file>

<file path=ppt/slideLayouts/_rels/slideLayout82.xml.rels><?xml version="1.0" encoding="UTF-8" standalone="yes"?>
<Relationships xmlns="http://schemas.openxmlformats.org/package/2006/relationships"><Relationship Id="rId8" Type="http://schemas.openxmlformats.org/officeDocument/2006/relationships/tags" Target="../tags/tag229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24.xml"/><Relationship Id="rId7" Type="http://schemas.openxmlformats.org/officeDocument/2006/relationships/tags" Target="../tags/tag228.xml"/><Relationship Id="rId12" Type="http://schemas.openxmlformats.org/officeDocument/2006/relationships/image" Target="../media/image3.png"/><Relationship Id="rId2" Type="http://schemas.openxmlformats.org/officeDocument/2006/relationships/tags" Target="../tags/tag223.xml"/><Relationship Id="rId1" Type="http://schemas.openxmlformats.org/officeDocument/2006/relationships/tags" Target="../tags/tag222.xml"/><Relationship Id="rId6" Type="http://schemas.openxmlformats.org/officeDocument/2006/relationships/tags" Target="../tags/tag227.xml"/><Relationship Id="rId11" Type="http://schemas.openxmlformats.org/officeDocument/2006/relationships/image" Target="file:///C:\Users\1V994W2\Documents\Tencent%20Files\574576071\FileRecv\&#25340;&#35013;&#32032;&#26448;\&#24180;&#20250;-3\\31\subject_holdright_150,0,0_0_staid_full_0.png" TargetMode="External"/><Relationship Id="rId5" Type="http://schemas.openxmlformats.org/officeDocument/2006/relationships/tags" Target="../tags/tag226.xml"/><Relationship Id="rId10" Type="http://schemas.openxmlformats.org/officeDocument/2006/relationships/image" Target="../media/image2.png"/><Relationship Id="rId4" Type="http://schemas.openxmlformats.org/officeDocument/2006/relationships/tags" Target="../tags/tag225.xml"/><Relationship Id="rId9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4.xml"/><Relationship Id="rId3" Type="http://schemas.openxmlformats.org/officeDocument/2006/relationships/tags" Target="../tags/tag232.xml"/><Relationship Id="rId7" Type="http://schemas.openxmlformats.org/officeDocument/2006/relationships/tags" Target="../tags/tag236.xml"/><Relationship Id="rId2" Type="http://schemas.openxmlformats.org/officeDocument/2006/relationships/tags" Target="../tags/tag231.xml"/><Relationship Id="rId1" Type="http://schemas.openxmlformats.org/officeDocument/2006/relationships/tags" Target="../tags/tag230.xml"/><Relationship Id="rId6" Type="http://schemas.openxmlformats.org/officeDocument/2006/relationships/tags" Target="../tags/tag235.xml"/><Relationship Id="rId5" Type="http://schemas.openxmlformats.org/officeDocument/2006/relationships/tags" Target="../tags/tag234.xml"/><Relationship Id="rId10" Type="http://schemas.openxmlformats.org/officeDocument/2006/relationships/image" Target="file:///C:\Users\1V994W2\PycharmProjects\PPT_Background_Generation/pic_temp/1_pic_quater_left_down.png" TargetMode="External"/><Relationship Id="rId4" Type="http://schemas.openxmlformats.org/officeDocument/2006/relationships/tags" Target="../tags/tag233.xml"/><Relationship Id="rId9" Type="http://schemas.openxmlformats.org/officeDocument/2006/relationships/image" Target="../media/image3.png"/></Relationships>
</file>

<file path=ppt/slideLayouts/_rels/slideLayout84.xml.rels><?xml version="1.0" encoding="UTF-8" standalone="yes"?>
<Relationships xmlns="http://schemas.openxmlformats.org/package/2006/relationships"><Relationship Id="rId8" Type="http://schemas.openxmlformats.org/officeDocument/2006/relationships/tags" Target="../tags/tag244.xml"/><Relationship Id="rId3" Type="http://schemas.openxmlformats.org/officeDocument/2006/relationships/tags" Target="../tags/tag239.xml"/><Relationship Id="rId7" Type="http://schemas.openxmlformats.org/officeDocument/2006/relationships/tags" Target="../tags/tag243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238.xml"/><Relationship Id="rId1" Type="http://schemas.openxmlformats.org/officeDocument/2006/relationships/tags" Target="../tags/tag237.xml"/><Relationship Id="rId6" Type="http://schemas.openxmlformats.org/officeDocument/2006/relationships/tags" Target="../tags/tag242.xml"/><Relationship Id="rId11" Type="http://schemas.openxmlformats.org/officeDocument/2006/relationships/image" Target="../media/image3.png"/><Relationship Id="rId5" Type="http://schemas.openxmlformats.org/officeDocument/2006/relationships/tags" Target="../tags/tag241.xml"/><Relationship Id="rId10" Type="http://schemas.openxmlformats.org/officeDocument/2006/relationships/slideMaster" Target="../slideMasters/slideMaster4.xml"/><Relationship Id="rId4" Type="http://schemas.openxmlformats.org/officeDocument/2006/relationships/tags" Target="../tags/tag240.xml"/><Relationship Id="rId9" Type="http://schemas.openxmlformats.org/officeDocument/2006/relationships/tags" Target="../tags/tag245.xml"/></Relationships>
</file>

<file path=ppt/slideLayouts/_rels/slideLayout85.xml.rels><?xml version="1.0" encoding="UTF-8" standalone="yes"?>
<Relationships xmlns="http://schemas.openxmlformats.org/package/2006/relationships"><Relationship Id="rId8" Type="http://schemas.openxmlformats.org/officeDocument/2006/relationships/tags" Target="../tags/tag253.xml"/><Relationship Id="rId3" Type="http://schemas.openxmlformats.org/officeDocument/2006/relationships/tags" Target="../tags/tag248.xml"/><Relationship Id="rId7" Type="http://schemas.openxmlformats.org/officeDocument/2006/relationships/tags" Target="../tags/tag252.xml"/><Relationship Id="rId2" Type="http://schemas.openxmlformats.org/officeDocument/2006/relationships/tags" Target="../tags/tag247.xml"/><Relationship Id="rId1" Type="http://schemas.openxmlformats.org/officeDocument/2006/relationships/tags" Target="../tags/tag246.xml"/><Relationship Id="rId6" Type="http://schemas.openxmlformats.org/officeDocument/2006/relationships/tags" Target="../tags/tag251.xml"/><Relationship Id="rId11" Type="http://schemas.openxmlformats.org/officeDocument/2006/relationships/image" Target="file:///C:\Users\1V994W2\PycharmProjects\PPT_Background_Generation/pic_temp/1_pic_quater_left_down.png" TargetMode="External"/><Relationship Id="rId5" Type="http://schemas.openxmlformats.org/officeDocument/2006/relationships/tags" Target="../tags/tag250.xml"/><Relationship Id="rId10" Type="http://schemas.openxmlformats.org/officeDocument/2006/relationships/image" Target="../media/image3.png"/><Relationship Id="rId4" Type="http://schemas.openxmlformats.org/officeDocument/2006/relationships/tags" Target="../tags/tag249.xml"/><Relationship Id="rId9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8" Type="http://schemas.openxmlformats.org/officeDocument/2006/relationships/tags" Target="../tags/tag26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56.xml"/><Relationship Id="rId7" Type="http://schemas.openxmlformats.org/officeDocument/2006/relationships/tags" Target="../tags/tag260.xml"/><Relationship Id="rId12" Type="http://schemas.openxmlformats.org/officeDocument/2006/relationships/image" Target="../media/image3.png"/><Relationship Id="rId2" Type="http://schemas.openxmlformats.org/officeDocument/2006/relationships/tags" Target="../tags/tag255.xml"/><Relationship Id="rId1" Type="http://schemas.openxmlformats.org/officeDocument/2006/relationships/tags" Target="../tags/tag254.xml"/><Relationship Id="rId6" Type="http://schemas.openxmlformats.org/officeDocument/2006/relationships/tags" Target="../tags/tag259.xml"/><Relationship Id="rId11" Type="http://schemas.openxmlformats.org/officeDocument/2006/relationships/slideMaster" Target="../slideMasters/slideMaster4.xml"/><Relationship Id="rId5" Type="http://schemas.openxmlformats.org/officeDocument/2006/relationships/tags" Target="../tags/tag258.xml"/><Relationship Id="rId10" Type="http://schemas.openxmlformats.org/officeDocument/2006/relationships/tags" Target="../tags/tag263.xml"/><Relationship Id="rId4" Type="http://schemas.openxmlformats.org/officeDocument/2006/relationships/tags" Target="../tags/tag257.xml"/><Relationship Id="rId9" Type="http://schemas.openxmlformats.org/officeDocument/2006/relationships/tags" Target="../tags/tag262.xml"/></Relationships>
</file>

<file path=ppt/slideLayouts/_rels/slideLayout87.xml.rels><?xml version="1.0" encoding="UTF-8" standalone="yes"?>
<Relationships xmlns="http://schemas.openxmlformats.org/package/2006/relationships"><Relationship Id="rId8" Type="http://schemas.openxmlformats.org/officeDocument/2006/relationships/tags" Target="../tags/tag271.xml"/><Relationship Id="rId13" Type="http://schemas.openxmlformats.org/officeDocument/2006/relationships/image" Target="file:///C:\Users\1V994W2\PycharmProjects\PPT_Background_Generation/pic_temp/1_pic_quater_left_down.png" TargetMode="External"/><Relationship Id="rId3" Type="http://schemas.openxmlformats.org/officeDocument/2006/relationships/tags" Target="../tags/tag266.xml"/><Relationship Id="rId7" Type="http://schemas.openxmlformats.org/officeDocument/2006/relationships/tags" Target="../tags/tag270.xml"/><Relationship Id="rId12" Type="http://schemas.openxmlformats.org/officeDocument/2006/relationships/image" Target="../media/image3.png"/><Relationship Id="rId2" Type="http://schemas.openxmlformats.org/officeDocument/2006/relationships/tags" Target="../tags/tag265.xml"/><Relationship Id="rId1" Type="http://schemas.openxmlformats.org/officeDocument/2006/relationships/tags" Target="../tags/tag264.xml"/><Relationship Id="rId6" Type="http://schemas.openxmlformats.org/officeDocument/2006/relationships/tags" Target="../tags/tag269.xml"/><Relationship Id="rId11" Type="http://schemas.openxmlformats.org/officeDocument/2006/relationships/slideMaster" Target="../slideMasters/slideMaster4.xml"/><Relationship Id="rId5" Type="http://schemas.openxmlformats.org/officeDocument/2006/relationships/tags" Target="../tags/tag268.xml"/><Relationship Id="rId10" Type="http://schemas.openxmlformats.org/officeDocument/2006/relationships/tags" Target="../tags/tag273.xml"/><Relationship Id="rId4" Type="http://schemas.openxmlformats.org/officeDocument/2006/relationships/tags" Target="../tags/tag267.xml"/><Relationship Id="rId9" Type="http://schemas.openxmlformats.org/officeDocument/2006/relationships/tags" Target="../tags/tag272.xml"/></Relationships>
</file>

<file path=ppt/slideLayouts/_rels/slideLayout88.xml.rels><?xml version="1.0" encoding="UTF-8" standalone="yes"?>
<Relationships xmlns="http://schemas.openxmlformats.org/package/2006/relationships"><Relationship Id="rId8" Type="http://schemas.openxmlformats.org/officeDocument/2006/relationships/tags" Target="../tags/tag281.xml"/><Relationship Id="rId13" Type="http://schemas.openxmlformats.org/officeDocument/2006/relationships/slideMaster" Target="../slideMasters/slideMaster4.xml"/><Relationship Id="rId3" Type="http://schemas.openxmlformats.org/officeDocument/2006/relationships/tags" Target="../tags/tag276.xml"/><Relationship Id="rId7" Type="http://schemas.openxmlformats.org/officeDocument/2006/relationships/tags" Target="../tags/tag280.xml"/><Relationship Id="rId12" Type="http://schemas.openxmlformats.org/officeDocument/2006/relationships/tags" Target="../tags/tag285.xml"/><Relationship Id="rId2" Type="http://schemas.openxmlformats.org/officeDocument/2006/relationships/tags" Target="../tags/tag275.xml"/><Relationship Id="rId1" Type="http://schemas.openxmlformats.org/officeDocument/2006/relationships/tags" Target="../tags/tag274.xml"/><Relationship Id="rId6" Type="http://schemas.openxmlformats.org/officeDocument/2006/relationships/tags" Target="../tags/tag279.xml"/><Relationship Id="rId11" Type="http://schemas.openxmlformats.org/officeDocument/2006/relationships/tags" Target="../tags/tag284.xml"/><Relationship Id="rId5" Type="http://schemas.openxmlformats.org/officeDocument/2006/relationships/tags" Target="../tags/tag278.xml"/><Relationship Id="rId15" Type="http://schemas.openxmlformats.org/officeDocument/2006/relationships/image" Target="file:///C:\Users\1V994W2\PycharmProjects\PPT_Background_Generation/pic_temp/1_pic_quater_left_down.png" TargetMode="External"/><Relationship Id="rId10" Type="http://schemas.openxmlformats.org/officeDocument/2006/relationships/tags" Target="../tags/tag283.xml"/><Relationship Id="rId4" Type="http://schemas.openxmlformats.org/officeDocument/2006/relationships/tags" Target="../tags/tag277.xml"/><Relationship Id="rId9" Type="http://schemas.openxmlformats.org/officeDocument/2006/relationships/tags" Target="../tags/tag282.xml"/><Relationship Id="rId14" Type="http://schemas.openxmlformats.org/officeDocument/2006/relationships/image" Target="../media/image3.png"/></Relationships>
</file>

<file path=ppt/slideLayouts/_rels/slideLayout89.xml.rels><?xml version="1.0" encoding="UTF-8" standalone="yes"?>
<Relationships xmlns="http://schemas.openxmlformats.org/package/2006/relationships"><Relationship Id="rId8" Type="http://schemas.openxmlformats.org/officeDocument/2006/relationships/tags" Target="../tags/tag293.xml"/><Relationship Id="rId3" Type="http://schemas.openxmlformats.org/officeDocument/2006/relationships/tags" Target="../tags/tag288.xml"/><Relationship Id="rId7" Type="http://schemas.openxmlformats.org/officeDocument/2006/relationships/tags" Target="../tags/tag292.xml"/><Relationship Id="rId12" Type="http://schemas.openxmlformats.org/officeDocument/2006/relationships/image" Target="file:///C:\Users\1V994W2\PycharmProjects\PPT_Background_Generation/pic_temp/1_pic_quater_left_down.png" TargetMode="External"/><Relationship Id="rId2" Type="http://schemas.openxmlformats.org/officeDocument/2006/relationships/tags" Target="../tags/tag287.xml"/><Relationship Id="rId1" Type="http://schemas.openxmlformats.org/officeDocument/2006/relationships/tags" Target="../tags/tag286.xml"/><Relationship Id="rId6" Type="http://schemas.openxmlformats.org/officeDocument/2006/relationships/tags" Target="../tags/tag291.xml"/><Relationship Id="rId11" Type="http://schemas.openxmlformats.org/officeDocument/2006/relationships/image" Target="../media/image6.png"/><Relationship Id="rId5" Type="http://schemas.openxmlformats.org/officeDocument/2006/relationships/tags" Target="../tags/tag290.xml"/><Relationship Id="rId10" Type="http://schemas.openxmlformats.org/officeDocument/2006/relationships/slideMaster" Target="../slideMasters/slideMaster4.xml"/><Relationship Id="rId4" Type="http://schemas.openxmlformats.org/officeDocument/2006/relationships/tags" Target="../tags/tag289.xml"/><Relationship Id="rId9" Type="http://schemas.openxmlformats.org/officeDocument/2006/relationships/tags" Target="../tags/tag29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C3C1EC-0BEE-4C9E-AAC5-187A94D01E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7357CCF-5558-4596-97DC-20EF7D0C82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7DA141-2B01-45ED-8645-887D56045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E5418A-AEB1-4CC6-AA67-9A350CEB8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F5E99FD-E2CC-40E5-86B6-5B28B434B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1978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C6F654-99C4-40D2-A825-2E1528FC2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3BB308-8D58-4FB7-BA04-835F07C1D9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ED4EA9-7EB4-4D2E-9BBD-9BCBA7CBB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684CFA4-0507-4C3C-AECE-8B2CC1D07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61E4777-4F72-41BA-8B58-10929D906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5513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4C3C88-80E5-452C-A4EA-C911C344A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43A1CDF-B694-4311-A412-39EE82E77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48E85C7-C430-46E3-ACCD-F92803A6C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572628-773B-4C06-AE01-91C41D941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DCCB45-0C03-4A0E-85B6-753120F4C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13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3CF4B2-8D1B-4CB8-9A72-EA807B568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B47CDE6-D2F3-4F63-9D2E-0AF313AA08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6139E91-923C-41B5-A9CE-AD34DF5DCA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9C060CE-C33B-4ADA-898D-C36015247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0017C15-76FD-4F9E-8EB3-F312CE062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0014421-0127-4C17-AA3C-30C15E110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188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C398EF-0D5C-4EBA-ACA4-932092E44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766C519-63EB-4CA2-AD87-18CF7455A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05D9BF0-1A52-49C8-AA4F-5664E0943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0E48289-27A7-472B-88BB-849AF425F0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31C4517-C8C2-4083-BEAF-A65A83D362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1F3B228-BCF9-4629-8956-E5C2286A1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C7B6696-47AA-47E5-BFD4-B9E0AB6F5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9B5BB20-A49E-483B-98BE-90C147595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05396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49D848B-DA68-4B56-924E-5B7886D1F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2CA9ADB-17E4-4465-A355-4F0B6792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A31478-5C9E-406F-967E-27CDB19FA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B95AB30-0E28-42D8-80F9-37350E65F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5354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EF1D589-8412-4438-A90E-C2F19AB60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9319C33-B5AF-466B-ACA1-5EC8595DB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DA41084-4727-46F2-9A93-EA0C47488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5842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98C456-3613-4C0E-A296-E98FBACE0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3170C73-4751-4C75-8A03-1D5EEBC095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1FF1385-86CD-41A8-BBE6-3D101A43B8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9A04B9E-541D-4B2A-B1CD-62FD8AF0E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D99D1B4-17E5-4289-87B6-995CAEB94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B59DE4A-9EC6-409A-83E6-68ABC4681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4991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1A9C84-5C68-4926-9559-219E9050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A6C2F5A-7895-476E-B162-6338F42B6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4E8779-CF30-4399-B2E6-29A33A82E9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F745A32-7ADD-4E7E-9955-EF3DEBB07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FC20AD4-1C14-4162-A7DF-9F05F0EE6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3FBEB23-EA0D-4D3D-A432-A9886671D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700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EC447C-1EAF-47DF-928A-47B1FADFF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89885FF-9F09-4FD7-A839-184348320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484EC7-FD2F-4D69-B878-110D25599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A54C8DD-9A1D-48C4-9E77-38FA215C9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27CC37-8671-445C-B61D-B8674545A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989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29BC2DA-2512-4F65-9E15-9F71E66377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733254-3600-4EA3-A3C7-33AFA0874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249EDE1-0F5C-4D4C-A4AD-FDAAE091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4CC7849-8840-47A6-9C0A-F355E2B55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4C4021-8CFD-4D25-A8DA-D0A597ADF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9482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D14716C1-05ED-4596-BC48-FB4DD33D85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51D7A81-431A-455D-A78F-F1B81E27B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2CEAE402-9067-4AB0-BF18-4493B42D2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52662A-6BAD-401C-BEE2-41D1BA71330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5240147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CA14B18B-8944-41C0-B0A9-14A2EA763D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08B9DECC-FBB1-4E4E-AEF8-EFC3BE2BE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1ED00546-D645-4BDC-9BE0-5C219577D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24EFAB-3BB0-4708-97E8-FB2D895F08C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329678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60FA6C6B-1627-4F7A-A08A-C62DED6172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147DACC-BEB6-4592-BB04-FB4514C4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946C4733-9D71-487E-BD32-615B1532B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F6226B-C601-45D3-97FA-98E907725A8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7874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C3C1EC-0BEE-4C9E-AAC5-187A94D01E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7357CCF-5558-4596-97DC-20EF7D0C82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47DA141-2B01-45ED-8645-887D560456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BE5418A-AEB1-4CC6-AA67-9A350CEB8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F5E99FD-E2CC-40E5-86B6-5B28B434B2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52159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3C6F654-99C4-40D2-A825-2E1528FC2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33BB308-8D58-4FB7-BA04-835F07C1D9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9ED4EA9-7EB4-4D2E-9BBD-9BCBA7CBB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684CFA4-0507-4C3C-AECE-8B2CC1D07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61E4777-4F72-41BA-8B58-10929D906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63494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F4C3C88-80E5-452C-A4EA-C911C344A3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43A1CDF-B694-4311-A412-39EE82E77C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48E85C7-C430-46E3-ACCD-F92803A6C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572628-773B-4C06-AE01-91C41D941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CDCCB45-0C03-4A0E-85B6-753120F4C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3098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3CF4B2-8D1B-4CB8-9A72-EA807B568B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B47CDE6-D2F3-4F63-9D2E-0AF313AA08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6139E91-923C-41B5-A9CE-AD34DF5DCA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9C060CE-C33B-4ADA-898D-C36015247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0017C15-76FD-4F9E-8EB3-F312CE062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0014421-0127-4C17-AA3C-30C15E110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687848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0C398EF-0D5C-4EBA-ACA4-932092E44D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766C519-63EB-4CA2-AD87-18CF7455A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805D9BF0-1A52-49C8-AA4F-5664E0943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0E48289-27A7-472B-88BB-849AF425F0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631C4517-C8C2-4083-BEAF-A65A83D362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1F3B228-BCF9-4629-8956-E5C2286A1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3C7B6696-47AA-47E5-BFD4-B9E0AB6F5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9B5BB20-A49E-483B-98BE-90C147595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188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49D848B-DA68-4B56-924E-5B7886D1F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E2CA9ADB-17E4-4465-A355-4F0B6792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AA31478-5C9E-406F-967E-27CDB19FA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B95AB30-0E28-42D8-80F9-37350E65F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88760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EF1D589-8412-4438-A90E-C2F19AB60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9319C33-B5AF-466B-ACA1-5EC8595DB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3DA41084-4727-46F2-9A93-EA0C47488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643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98C456-3613-4C0E-A296-E98FBACE0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3170C73-4751-4C75-8A03-1D5EEBC095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1FF1385-86CD-41A8-BBE6-3D101A43B8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9A04B9E-541D-4B2A-B1CD-62FD8AF0E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D99D1B4-17E5-4289-87B6-995CAEB94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B59DE4A-9EC6-409A-83E6-68ABC4681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6581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1A9C84-5C68-4926-9559-219E905030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8A6C2F5A-7895-476E-B162-6338F42B60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134E8779-CF30-4399-B2E6-29A33A82E9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F745A32-7ADD-4E7E-9955-EF3DEBB07E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FC20AD4-1C14-4162-A7DF-9F05F0EE6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3FBEB23-EA0D-4D3D-A432-A9886671D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16579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9EC447C-1EAF-47DF-928A-47B1FADFF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D89885FF-9F09-4FD7-A839-184348320C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7484EC7-FD2F-4D69-B878-110D255993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A54C8DD-9A1D-48C4-9E77-38FA215C9E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27CC37-8671-445C-B61D-B8674545A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1657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129BC2DA-2512-4F65-9E15-9F71E66377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733254-3600-4EA3-A3C7-33AFA08744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249EDE1-0F5C-4D4C-A4AD-FDAAE091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4CC7849-8840-47A6-9C0A-F355E2B551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4C4021-8CFD-4D25-A8DA-D0A597ADF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82204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D14716C1-05ED-4596-BC48-FB4DD33D85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51D7A81-431A-455D-A78F-F1B81E27B2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2CEAE402-9067-4AB0-BF18-4493B42D2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52662A-6BAD-401C-BEE2-41D1BA71330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3647751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CA14B18B-8944-41C0-B0A9-14A2EA763D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08B9DECC-FBB1-4E4E-AEF8-EFC3BE2BEC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1ED00546-D645-4BDC-9BE0-5C219577D1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724EFAB-3BB0-4708-97E8-FB2D895F08C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911070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C08D5A6A-FED4-4097-8336-3D70A1BFF5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911DBD9B-A72C-48CF-ABCC-C512027D6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0C4F3294-EE47-4C21-8779-464C4BF46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903071-97A5-41BA-8FF3-6B8BEFF43F3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175455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A5C9B19F-373D-4553-8D87-39C647A70D6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B3D9F0BA-48B8-4ACC-93A5-93F5CBD77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0CD7B97D-AA00-440E-824B-649ED0ACF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31A00A-2E91-42EB-A090-438525896DC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20352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E16D254C-6617-4597-AE3C-837B23EAA6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ECEB4EBD-A663-4D09-9347-37F4D33963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357F169B-C5C6-4E0D-BBDB-2B23E7A05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3AB308-D038-4E47-BC0B-DFA373765B1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03807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9D8603A9-F4FB-4B82-A745-759428D539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5345C38-38FF-492C-AF62-5E490D590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DC693660-DB8E-4335-909D-CEBF31268C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C42EF9-D680-49C0-837C-C0B9A7AD890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36938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9B6A4939-01F2-446B-B864-739FE82F25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508411BB-A797-4384-8C2A-0D2C4363C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E9FE9001-901C-42C9-A717-3F63BC558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D95D45-194D-425F-8673-93CD7BE99D6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47343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CE4F17C0-15DA-4399-86CD-8C51FE5DC8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2EBA59F-3D7E-4C6A-8F5D-2F225239E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88E6472-9360-48F2-9ADE-3DAED9FDA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61C4410-55EC-4074-AF39-67438C034E7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783833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DB16BA9A-9845-4E4F-8FB8-B8C85DB7EF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076B633C-61E2-4D06-B7E3-9571AC44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AA86D971-BF50-408D-83B5-D8F1F7779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3E389B-C495-4CF1-A728-75A700FCA0B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22746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C518C5E5-9BF6-4B6C-944A-62381880CE4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6C41A8DE-5737-4715-8C68-DD6E07CDD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2CD0585F-0CD9-4BAA-8E0E-80F3DFE84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357F544-797F-47A2-9779-8C3555B143E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8590926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6A379F3E-495C-4C3F-A2EA-0765A398C6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CC53B160-2E2B-4B0C-AA12-4CD8F299C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219412FA-622D-4059-AFA8-73E8142F1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4F5E25-E4AA-4F7A-8B52-632212A0A78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448641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E9EF90E7-55D7-4504-A674-199CDECFEBE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FCA8DAF9-EE4D-4E2E-9258-7C9ADFC5B0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24838001-CF6A-47AE-B4C6-5A2111BF0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0C517D-F863-44A3-98D9-C4AF6534BEF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452663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5F2A3895-4900-4FC6-A671-6A0E50C365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553C2907-5E88-41AB-95BF-2719CC206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15218E9-32CF-4ABF-86E6-9CF65F516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92D700-D954-42D3-BD53-94B280F7A354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9963983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817B55B4-85EA-47AF-80F2-24005D8061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EB2B214D-BF65-48B7-B4ED-7914750E46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666460C2-0725-4A04-BF20-9D2147B0C7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AD7FC9-4775-4101-8C2D-BC79B782224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165128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FA7F02A4-9DC0-48F5-9909-898E7A18CD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0609A267-69C4-4950-BF5C-6D1D32BFA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38B29918-A9E4-4360-B495-80957F433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87B497-0A4B-42A5-B6A8-8C61A0BDC9A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254002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3F3C54EF-3BBA-43FC-BCFC-03EB465813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11FC679C-27BA-4CEB-A817-912D920776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F47F2FCD-26D1-4BCF-97E0-EDC37271C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88A057-A775-430E-ACF1-47BBBFB2330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354636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B48C7FB7-E8D9-483C-8AD1-BBD2108993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C5510316-B53E-463E-9169-5B3253EE2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8E577A09-303D-43BC-B18A-6DCB346F5B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03D686-DDB2-44A4-923A-A8CEF131DAA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0478276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EA486281-9735-4E1F-93D3-C637DF2F47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DD7C01FE-57AA-49A5-998F-33879202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9130A6AF-2B86-4630-B29F-07D686BDE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80B157-72D0-4DB1-8144-60B685A5FD5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432845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929B50D2-21CA-4B63-9039-B9DA0720C36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A60C9288-3F7E-405E-9AF8-9C02220E0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8687CFE3-D308-41E3-882B-D2329C4AD2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43A475-F019-4088-BAF3-BC9F57765A5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288629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1FC251A5-0236-4E0D-B721-2EEE1BFEF65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014B26E9-6E3C-47E7-BBD3-5E9116B19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53D37F7B-9D62-415D-B5ED-7D3099587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F1FB99-B6BB-4F01-9C4E-5CCFA594751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8943147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30EC837D-6B80-422E-96A7-CEEF9DC21D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A994169D-5BF0-4A70-906A-A9C3C0F2C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B9FDF125-0D28-403E-A110-14B8262B64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B9CA96-0E77-4158-8CE5-1C254B64416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7380173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9FB421D7-23A9-42BB-B6BC-137AD7B2EE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65B70CE0-E357-4B1C-BA21-C0E8EB1D9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A6139DDA-CCF3-4EC8-A137-6B61520CA4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8824E12-ABB6-4A9B-B272-C301A16FFB5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7864172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FD72BBC2-210F-41E0-A840-D6743FFAC5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9415F321-06E6-47C3-9439-07DED866A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3ED2F40E-CDA6-438C-B1DE-D4179712A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BC5934-D1BA-4C15-AEB8-C8491C5AFFFA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793003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60FA6C6B-1627-4F7A-A08A-C62DED61728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2147DACC-BEB6-4592-BB04-FB4514C4C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946C4733-9D71-487E-BD32-615B1532B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F6226B-C601-45D3-97FA-98E907725A8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507961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3B419AEA-2B6D-4FC7-80EC-D8CA5EAB840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1DC843C5-FB12-4C50-9FDD-DE2268C20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E30A7114-0369-4668-98F9-FE3423155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8B4F45-C84A-4493-8017-A94B79B503F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602968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1027">
            <a:extLst>
              <a:ext uri="{FF2B5EF4-FFF2-40B4-BE49-F238E27FC236}">
                <a16:creationId xmlns:a16="http://schemas.microsoft.com/office/drawing/2014/main" id="{DBD85425-BBCB-44FF-BB2D-438130CE92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>
            <a:extLst>
              <a:ext uri="{FF2B5EF4-FFF2-40B4-BE49-F238E27FC236}">
                <a16:creationId xmlns:a16="http://schemas.microsoft.com/office/drawing/2014/main" id="{CD265458-26E5-41FB-A2AE-907276976D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>
            <a:extLst>
              <a:ext uri="{FF2B5EF4-FFF2-40B4-BE49-F238E27FC236}">
                <a16:creationId xmlns:a16="http://schemas.microsoft.com/office/drawing/2014/main" id="{EB9EB4F7-4C1F-4768-AF48-7B6E278E1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BF9C0E-8206-497D-A60C-DFC45189FC8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4183365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609601" y="685968"/>
            <a:ext cx="4559991" cy="5487744"/>
          </a:xfrm>
          <a:prstGeom prst="rect">
            <a:avLst/>
          </a:prstGeom>
        </p:spPr>
      </p:pic>
      <p:pic>
        <p:nvPicPr>
          <p:cNvPr id="5" name="图片 4"/>
          <p:cNvPicPr/>
          <p:nvPr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6437972" y="3904682"/>
            <a:ext cx="5043147" cy="478821"/>
          </a:xfrm>
        </p:spPr>
        <p:txBody>
          <a:bodyPr vert="horz" wrap="square" lIns="0" tIns="0" rIns="0" bIns="0" anchor="t" anchorCtr="0">
            <a:noAutofit/>
          </a:bodyPr>
          <a:lstStyle>
            <a:lvl1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100" b="0" spc="267">
                <a:solidFill>
                  <a:schemeClr val="accent6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978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7"/>
            </p:custDataLst>
          </p:nvPr>
        </p:nvSpPr>
        <p:spPr>
          <a:xfrm>
            <a:off x="6387810" y="2557601"/>
            <a:ext cx="5093311" cy="1258244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121917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6000" b="0" spc="800">
                <a:solidFill>
                  <a:schemeClr val="accent6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</p:spTree>
    <p:extLst>
      <p:ext uri="{BB962C8B-B14F-4D97-AF65-F5344CB8AC3E}">
        <p14:creationId xmlns:p14="http://schemas.microsoft.com/office/powerpoint/2010/main" val="129262530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3" y="952741"/>
            <a:ext cx="10852237" cy="5390227"/>
          </a:xfrm>
        </p:spPr>
        <p:txBody>
          <a:bodyPr vert="horz" wrap="square" lIns="90170" tIns="46990" rIns="90170" bIns="46990" rtlCol="0">
            <a:normAutofit/>
          </a:bodyPr>
          <a:lstStyle>
            <a:lvl1pPr marL="171869" marR="0" lvl="0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514760" marR="0" lvl="1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857652" marR="0" lvl="2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200543" marR="0" lvl="3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1543435" marR="0" lvl="4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844785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10503115" y="1397342"/>
            <a:ext cx="1688885" cy="4064996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5"/>
            </p:custDataLst>
          </p:nvPr>
        </p:nvSpPr>
        <p:spPr>
          <a:xfrm>
            <a:off x="3312160" y="2907846"/>
            <a:ext cx="5567680" cy="83586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121917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000"/>
              <a:buFont typeface="Arial" panose="020B0604020202020204" pitchFamily="34" charset="0"/>
              <a:buNone/>
              <a:defRPr sz="3000" b="0" spc="533">
                <a:solidFill>
                  <a:schemeClr val="accent6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3312160" y="3946961"/>
            <a:ext cx="5567680" cy="73487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ts val="1600"/>
              <a:buFont typeface="Arial" panose="020B0604020202020204" pitchFamily="34" charset="0"/>
              <a:buNone/>
              <a:defRPr sz="1200" b="0" spc="267">
                <a:solidFill>
                  <a:schemeClr val="accent6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342891" indent="0" algn="ctr">
              <a:buNone/>
            </a:lvl2pPr>
            <a:lvl3pPr marL="685783" indent="0" algn="ctr">
              <a:buNone/>
            </a:lvl3pPr>
            <a:lvl4pPr marL="1028674" indent="0" algn="ctr">
              <a:buNone/>
            </a:lvl4pPr>
            <a:lvl5pPr marL="1371566" indent="0" algn="ctr">
              <a:buNone/>
            </a:lvl5pPr>
            <a:lvl6pPr marL="1714457" indent="0" algn="ctr">
              <a:buNone/>
            </a:lvl6pPr>
            <a:lvl7pPr marL="2057349" indent="0" algn="ctr">
              <a:buNone/>
            </a:lvl7pPr>
            <a:lvl8pPr marL="2400240" indent="0" algn="ctr">
              <a:buNone/>
            </a:lvl8pPr>
            <a:lvl9pPr marL="2743978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</p:spTree>
    <p:extLst>
      <p:ext uri="{BB962C8B-B14F-4D97-AF65-F5344CB8AC3E}">
        <p14:creationId xmlns:p14="http://schemas.microsoft.com/office/powerpoint/2010/main" val="198323121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741"/>
            <a:ext cx="5283243" cy="5390227"/>
          </a:xfrm>
        </p:spPr>
        <p:txBody>
          <a:bodyPr vert="horz" wrap="square" lIns="90170" tIns="46990" rIns="90170" bIns="46990" rtlCol="0">
            <a:normAutofit/>
          </a:bodyPr>
          <a:lstStyle>
            <a:lvl1pPr marL="171869" marR="0" lvl="0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514760" marR="0" lvl="1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857652" marR="0" lvl="2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200543" marR="0" lvl="3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1543435" marR="0" lvl="4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741"/>
            <a:ext cx="5283243" cy="539022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eaLnBrk="1" fontAlgn="auto" latinLnBrk="0" hangingPunct="1">
              <a:defRPr sz="12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04843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10" name="图片 9"/>
          <p:cNvPicPr/>
          <p:nvPr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741"/>
            <a:ext cx="5283243" cy="381096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1500" b="0" u="none" strike="noStrike" kern="1200" cap="none" spc="267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3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978" indent="0">
              <a:buNone/>
              <a:defRPr sz="12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870"/>
            <a:ext cx="5283200" cy="4935961"/>
          </a:xfrm>
        </p:spPr>
        <p:txBody>
          <a:bodyPr vert="horz" wrap="square" lIns="90170" tIns="46990" rIns="90170" bIns="46990" rtlCol="0">
            <a:normAutofit/>
          </a:bodyPr>
          <a:lstStyle>
            <a:lvl1pPr marL="171869" marR="0" lvl="0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514760" marR="0" lvl="1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857652" marR="0" lvl="2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200543" marR="0" lvl="3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1543435" marR="0" lvl="4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1" y="952741"/>
            <a:ext cx="5283243" cy="381096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1500" b="0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342891" indent="0">
              <a:buNone/>
              <a:defRPr sz="1500" b="1"/>
            </a:lvl2pPr>
            <a:lvl3pPr marL="685783" indent="0">
              <a:buNone/>
              <a:defRPr sz="1353" b="1"/>
            </a:lvl3pPr>
            <a:lvl4pPr marL="1028674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9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978" indent="0">
              <a:buNone/>
              <a:defRPr sz="12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1" y="1406870"/>
            <a:ext cx="5283243" cy="4935961"/>
          </a:xfrm>
        </p:spPr>
        <p:txBody>
          <a:bodyPr vert="horz" wrap="square" lIns="90170" tIns="46990" rIns="90170" bIns="46990" rtlCol="0">
            <a:normAutofit/>
          </a:bodyPr>
          <a:lstStyle>
            <a:lvl1pPr marL="171869" marR="0" lvl="0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514760" marR="0" lvl="1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857652" marR="0" lvl="2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200543" marR="0" lvl="3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1543435" marR="0" lvl="4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61556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8239208" y="1234742"/>
            <a:ext cx="3647993" cy="4390195"/>
          </a:xfrm>
          <a:prstGeom prst="rect">
            <a:avLst/>
          </a:prstGeom>
        </p:spPr>
      </p:pic>
      <p:sp>
        <p:nvSpPr>
          <p:cNvPr id="6" name="任意多边形 6"/>
          <p:cNvSpPr/>
          <p:nvPr>
            <p:custDataLst>
              <p:tags r:id="rId2"/>
            </p:custDataLst>
          </p:nvPr>
        </p:nvSpPr>
        <p:spPr>
          <a:xfrm flipH="1">
            <a:off x="0" y="1"/>
            <a:ext cx="7313295" cy="6859681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4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39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68189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983256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1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18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741"/>
            <a:ext cx="5283243" cy="539022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None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514760" marR="0" lvl="1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857652" marR="0" lvl="2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200543" marR="0" lvl="3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543435" marR="0" lvl="4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741"/>
            <a:ext cx="5283243" cy="5390227"/>
          </a:xfrm>
        </p:spPr>
        <p:txBody>
          <a:bodyPr vert="horz" wrap="square" lIns="90170" tIns="46990" rIns="90170" bIns="46990" rtlCol="0">
            <a:normAutofit/>
          </a:bodyPr>
          <a:lstStyle>
            <a:lvl1pPr marL="171869" marR="0" lvl="0" indent="-171869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2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2020/3/31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2535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7" name="图片 6"/>
          <p:cNvPicPr/>
          <p:nvPr>
            <p:custDataLst>
              <p:tags r:id="rId2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741"/>
            <a:ext cx="950984" cy="539022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18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6" y="952733"/>
            <a:ext cx="9828101" cy="539022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804899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1" y="952741"/>
            <a:ext cx="10852237" cy="539022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2998109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7022410" y="685968"/>
            <a:ext cx="4559991" cy="5487744"/>
          </a:xfrm>
          <a:prstGeom prst="rect">
            <a:avLst/>
          </a:prstGeom>
        </p:spPr>
      </p:pic>
      <p:pic>
        <p:nvPicPr>
          <p:cNvPr id="6" name="图片 5"/>
          <p:cNvPicPr/>
          <p:nvPr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直接连接符 8"/>
          <p:cNvCxnSpPr/>
          <p:nvPr>
            <p:custDataLst>
              <p:tags r:id="rId6"/>
            </p:custDataLst>
          </p:nvPr>
        </p:nvCxnSpPr>
        <p:spPr>
          <a:xfrm>
            <a:off x="1255351" y="3798639"/>
            <a:ext cx="4408539" cy="0"/>
          </a:xfrm>
          <a:prstGeom prst="line">
            <a:avLst/>
          </a:prstGeom>
          <a:ln>
            <a:solidFill>
              <a:schemeClr val="accent6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7"/>
            </p:custDataLst>
          </p:nvPr>
        </p:nvSpPr>
        <p:spPr>
          <a:xfrm>
            <a:off x="868369" y="4001889"/>
            <a:ext cx="5365115" cy="499705"/>
          </a:xfrm>
        </p:spPr>
        <p:txBody>
          <a:bodyPr vert="horz" wrap="square" lIns="0" tIns="0" rIns="0" bIns="0" anchor="t" anchorCtr="0">
            <a:noAutofit/>
          </a:bodyPr>
          <a:lstStyle>
            <a:lvl1pPr marL="342891" marR="0" indent="-342891" algn="ctr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100" b="0" spc="267">
                <a:solidFill>
                  <a:schemeClr val="accent6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 dirty="0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8"/>
            </p:custDataLst>
          </p:nvPr>
        </p:nvSpPr>
        <p:spPr>
          <a:xfrm>
            <a:off x="867735" y="2264105"/>
            <a:ext cx="5365751" cy="1399247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121917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8000"/>
              <a:buNone/>
              <a:defRPr sz="6000" b="0" spc="1333">
                <a:solidFill>
                  <a:schemeClr val="accent6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</p:spTree>
    <p:extLst>
      <p:ext uri="{BB962C8B-B14F-4D97-AF65-F5344CB8AC3E}">
        <p14:creationId xmlns:p14="http://schemas.microsoft.com/office/powerpoint/2010/main" val="18527139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>
            <p:custDataLst>
              <p:tags r:id="rId1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7" name="图片 6"/>
            <p:cNvPicPr/>
            <p:nvPr userDrawn="1">
              <p:custDataLst>
                <p:tags r:id="rId6"/>
              </p:custDataLst>
            </p:nvPr>
          </p:nvPicPr>
          <p:blipFill>
            <a:blip r:embed="rId9" r:link="rId10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6" name="图片 5"/>
            <p:cNvPicPr/>
            <p:nvPr userDrawn="1">
              <p:custDataLst>
                <p:tags r:id="rId7"/>
              </p:custDataLst>
            </p:nvPr>
          </p:nvPicPr>
          <p:blipFill>
            <a:blip r:embed="rId9" r:link="rId10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3" y="443339"/>
            <a:ext cx="10852237" cy="442072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0133839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292075" y="303883"/>
            <a:ext cx="11607851" cy="625191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9" name="图片 8"/>
            <p:cNvPicPr/>
            <p:nvPr userDrawn="1">
              <p:custDataLst>
                <p:tags r:id="rId8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9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281600" y="1249508"/>
            <a:ext cx="9626400" cy="723777"/>
          </a:xfrm>
        </p:spPr>
        <p:txBody>
          <a:bodyPr wrap="square" anchor="ctr">
            <a:normAutofit/>
          </a:bodyPr>
          <a:lstStyle>
            <a:lvl1pPr>
              <a:defRPr sz="24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281113" y="2164131"/>
            <a:ext cx="9626600" cy="344604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9926256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1"/>
            <a:ext cx="4824603" cy="6859681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pic>
        <p:nvPicPr>
          <p:cNvPr id="8" name="图片 7"/>
          <p:cNvPicPr/>
          <p:nvPr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588"/>
            <a:ext cx="3960000" cy="882216"/>
          </a:xfrm>
        </p:spPr>
        <p:txBody>
          <a:bodyPr wrap="square" anchor="ctr" anchorCtr="0">
            <a:normAutofit/>
          </a:bodyPr>
          <a:lstStyle>
            <a:lvl1pPr>
              <a:defRPr sz="27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433"/>
            <a:ext cx="3956400" cy="4094203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70127"/>
            <a:ext cx="6480000" cy="508918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70106751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1"/>
            <a:ext cx="12192000" cy="2664985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10" name="图片 9"/>
            <p:cNvPicPr/>
            <p:nvPr userDrawn="1">
              <p:custDataLst>
                <p:tags r:id="rId9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10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12000" y="781392"/>
            <a:ext cx="10976400" cy="626553"/>
          </a:xfrm>
        </p:spPr>
        <p:txBody>
          <a:bodyPr wrap="square" anchor="ctr">
            <a:normAutofit/>
          </a:bodyPr>
          <a:lstStyle>
            <a:lvl1pPr algn="ctr">
              <a:defRPr sz="27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612000" y="1660006"/>
            <a:ext cx="10975975" cy="828203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12775" y="2808688"/>
            <a:ext cx="10965600" cy="343164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35066009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>
            <p:custDataLst>
              <p:tags r:id="rId1"/>
            </p:custDataLst>
          </p:nvPr>
        </p:nvSpPr>
        <p:spPr>
          <a:xfrm>
            <a:off x="0" y="5030204"/>
            <a:ext cx="12192000" cy="1829477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10" name="图片 9"/>
            <p:cNvPicPr/>
            <p:nvPr userDrawn="1">
              <p:custDataLst>
                <p:tags r:id="rId9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10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4800" y="669764"/>
            <a:ext cx="10976400" cy="565339"/>
          </a:xfrm>
        </p:spPr>
        <p:txBody>
          <a:bodyPr wrap="square" anchor="ctr" anchorCtr="0">
            <a:normAutofit/>
          </a:bodyPr>
          <a:lstStyle>
            <a:lvl1pPr algn="ctr">
              <a:defRPr sz="24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604837" y="1681612"/>
            <a:ext cx="10990800" cy="321198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594000" y="5181669"/>
            <a:ext cx="11001600" cy="1011848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7604183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>
            <p:custDataLst>
              <p:tags r:id="rId1"/>
            </p:custDataLst>
          </p:nvPr>
        </p:nvSpPr>
        <p:spPr>
          <a:xfrm>
            <a:off x="0" y="0"/>
            <a:ext cx="12192000" cy="914624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6098784"/>
            <a:ext cx="12192000" cy="760896"/>
            <a:chOff x="0" y="6097289"/>
            <a:chExt cx="12192000" cy="760710"/>
          </a:xfrm>
        </p:grpSpPr>
        <p:pic>
          <p:nvPicPr>
            <p:cNvPr id="12" name="图片 11"/>
            <p:cNvPicPr/>
            <p:nvPr userDrawn="1">
              <p:custDataLst>
                <p:tags r:id="rId11"/>
              </p:custDataLst>
            </p:nvPr>
          </p:nvPicPr>
          <p:blipFill>
            <a:blip r:embed="rId14" r:link="rId15" cstate="email"/>
            <a:stretch>
              <a:fillRect/>
            </a:stretch>
          </p:blipFill>
          <p:spPr>
            <a:xfrm>
              <a:off x="11471910" y="6097289"/>
              <a:ext cx="720090" cy="760710"/>
            </a:xfrm>
            <a:prstGeom prst="rect">
              <a:avLst/>
            </a:prstGeom>
          </p:spPr>
        </p:pic>
        <p:pic>
          <p:nvPicPr>
            <p:cNvPr id="10" name="图片 9"/>
            <p:cNvPicPr/>
            <p:nvPr userDrawn="1">
              <p:custDataLst>
                <p:tags r:id="rId12"/>
              </p:custDataLst>
            </p:nvPr>
          </p:nvPicPr>
          <p:blipFill>
            <a:blip r:embed="rId14" r:link="rId15" cstate="email"/>
            <a:stretch>
              <a:fillRect/>
            </a:stretch>
          </p:blipFill>
          <p:spPr>
            <a:xfrm>
              <a:off x="0" y="6097289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59"/>
            <a:ext cx="11037600" cy="442072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608"/>
            <a:ext cx="5342400" cy="2895109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608"/>
            <a:ext cx="5367600" cy="2895109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7981"/>
            <a:ext cx="5342400" cy="781391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4381"/>
            <a:ext cx="5367600" cy="781391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5200334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0" y="953924"/>
            <a:ext cx="12192000" cy="4951831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1" y="5147661"/>
            <a:ext cx="12191999" cy="1712019"/>
            <a:chOff x="0" y="5146401"/>
            <a:chExt cx="12191999" cy="1711599"/>
          </a:xfrm>
        </p:grpSpPr>
        <p:pic>
          <p:nvPicPr>
            <p:cNvPr id="9" name="图片 8"/>
            <p:cNvPicPr/>
            <p:nvPr userDrawn="1">
              <p:custDataLst>
                <p:tags r:id="rId8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10571797" y="5146401"/>
              <a:ext cx="1620202" cy="1711599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9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0" y="5146401"/>
              <a:ext cx="1620202" cy="1711599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529"/>
            <a:ext cx="9144000" cy="2387385"/>
          </a:xfrm>
        </p:spPr>
        <p:txBody>
          <a:bodyPr wrap="square" anchor="b">
            <a:normAutofit/>
          </a:bodyPr>
          <a:lstStyle>
            <a:lvl1pPr algn="ctr">
              <a:defRPr sz="45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3747"/>
            <a:ext cx="9144000" cy="1656405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8066740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095105" y="-79375"/>
            <a:ext cx="306705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96958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832215" y="4542155"/>
            <a:ext cx="330517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65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609601" y="685968"/>
            <a:ext cx="4559991" cy="5487744"/>
          </a:xfrm>
          <a:prstGeom prst="rect">
            <a:avLst/>
          </a:prstGeom>
        </p:spPr>
      </p:pic>
      <p:pic>
        <p:nvPicPr>
          <p:cNvPr id="5" name="图片 4"/>
          <p:cNvPicPr/>
          <p:nvPr userDrawn="1">
            <p:custDataLst>
              <p:tags r:id="rId2"/>
            </p:custDataLst>
          </p:nvPr>
        </p:nvPicPr>
        <p:blipFill>
          <a:blip r:embed="rId11" r:link="rId12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4" hasCustomPrompt="1"/>
            <p:custDataLst>
              <p:tags r:id="rId6"/>
            </p:custDataLst>
          </p:nvPr>
        </p:nvSpPr>
        <p:spPr>
          <a:xfrm>
            <a:off x="6437972" y="3904682"/>
            <a:ext cx="5043147" cy="478821"/>
          </a:xfrm>
        </p:spPr>
        <p:txBody>
          <a:bodyPr vert="horz" wrap="square" lIns="0" tIns="0" rIns="0" bIns="0" anchor="t" anchorCtr="0">
            <a:noAutofit/>
          </a:bodyPr>
          <a:lstStyle>
            <a:lvl1pPr marL="0" marR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800" b="0" spc="267">
                <a:solidFill>
                  <a:schemeClr val="accent6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189" indent="0" algn="ctr">
              <a:buNone/>
            </a:lvl2pPr>
            <a:lvl3pPr marL="914377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978" indent="0" algn="ctr">
              <a:buNone/>
            </a:lvl7pPr>
            <a:lvl8pPr marL="3201167" indent="0" algn="ctr">
              <a:buNone/>
            </a:lvl8pPr>
            <a:lvl9pPr marL="3658355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 idx="13" hasCustomPrompt="1"/>
            <p:custDataLst>
              <p:tags r:id="rId7"/>
            </p:custDataLst>
          </p:nvPr>
        </p:nvSpPr>
        <p:spPr>
          <a:xfrm>
            <a:off x="6387810" y="2557601"/>
            <a:ext cx="5093311" cy="1258244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l" defTabSz="121917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5400"/>
              <a:buFont typeface="Arial" panose="020B0604020202020204" pitchFamily="34" charset="0"/>
              <a:buNone/>
              <a:defRPr sz="8000" b="0" spc="800">
                <a:solidFill>
                  <a:schemeClr val="accent6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</p:spTree>
    <p:extLst>
      <p:ext uri="{BB962C8B-B14F-4D97-AF65-F5344CB8AC3E}">
        <p14:creationId xmlns:p14="http://schemas.microsoft.com/office/powerpoint/2010/main" val="222786595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69883" y="952741"/>
            <a:ext cx="10852237" cy="5390227"/>
          </a:xfrm>
        </p:spPr>
        <p:txBody>
          <a:bodyPr vert="horz" wrap="square" lIns="90170" tIns="46990" rIns="90170" bIns="46990" rtlCol="0">
            <a:normAutofit/>
          </a:bodyPr>
          <a:lstStyle>
            <a:lvl1pPr marL="228594" marR="0" lvl="0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783" marR="0" lvl="1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2971" marR="0" lvl="2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160" marR="0" lvl="3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349" marR="0" lvl="4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75893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10503115" y="1397342"/>
            <a:ext cx="1688885" cy="4064996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标题 2"/>
          <p:cNvSpPr>
            <a:spLocks noGrp="1"/>
          </p:cNvSpPr>
          <p:nvPr>
            <p:ph type="ctrTitle" idx="14" hasCustomPrompt="1"/>
            <p:custDataLst>
              <p:tags r:id="rId5"/>
            </p:custDataLst>
          </p:nvPr>
        </p:nvSpPr>
        <p:spPr>
          <a:xfrm>
            <a:off x="3312160" y="2907846"/>
            <a:ext cx="5567680" cy="835865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121917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4000"/>
              <a:buFont typeface="Arial" panose="020B0604020202020204" pitchFamily="34" charset="0"/>
              <a:buNone/>
              <a:defRPr sz="4000" b="0" spc="533">
                <a:solidFill>
                  <a:schemeClr val="accent6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2" name="副标题 1"/>
          <p:cNvSpPr>
            <a:spLocks noGrp="1"/>
          </p:cNvSpPr>
          <p:nvPr>
            <p:ph type="subTitle" idx="13" hasCustomPrompt="1"/>
            <p:custDataLst>
              <p:tags r:id="rId6"/>
            </p:custDataLst>
          </p:nvPr>
        </p:nvSpPr>
        <p:spPr>
          <a:xfrm>
            <a:off x="3312160" y="3946961"/>
            <a:ext cx="5567680" cy="734875"/>
          </a:xfrm>
        </p:spPr>
        <p:txBody>
          <a:bodyPr vert="horz" wrap="square" lIns="0" tIns="0" rIns="0" bIns="0" anchor="t" anchorCtr="0">
            <a:normAutofit/>
          </a:bodyPr>
          <a:lstStyle>
            <a:lvl1pPr marL="0" marR="0" indent="0" algn="ctr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Pts val="1600"/>
              <a:buFont typeface="Arial" panose="020B0604020202020204" pitchFamily="34" charset="0"/>
              <a:buNone/>
              <a:defRPr sz="1600" b="0" spc="267">
                <a:solidFill>
                  <a:schemeClr val="accent6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189" indent="0" algn="ctr">
              <a:buNone/>
            </a:lvl2pPr>
            <a:lvl3pPr marL="914377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978" indent="0" algn="ctr">
              <a:buNone/>
            </a:lvl7pPr>
            <a:lvl8pPr marL="3201167" indent="0" algn="ctr">
              <a:buNone/>
            </a:lvl8pPr>
            <a:lvl9pPr marL="3658355" indent="0" algn="ctr">
              <a:buNone/>
            </a:lvl9pPr>
          </a:lstStyle>
          <a:p>
            <a:r>
              <a:rPr lang="zh-CN" altLang="en-US"/>
              <a:t>单击此处编辑副标题</a:t>
            </a:r>
          </a:p>
        </p:txBody>
      </p:sp>
    </p:spTree>
    <p:extLst>
      <p:ext uri="{BB962C8B-B14F-4D97-AF65-F5344CB8AC3E}">
        <p14:creationId xmlns:p14="http://schemas.microsoft.com/office/powerpoint/2010/main" val="355560795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4"/>
            </p:custDataLst>
          </p:nvPr>
        </p:nvSpPr>
        <p:spPr>
          <a:xfrm>
            <a:off x="669930" y="952741"/>
            <a:ext cx="5283243" cy="5390227"/>
          </a:xfrm>
        </p:spPr>
        <p:txBody>
          <a:bodyPr vert="horz" wrap="square" lIns="90170" tIns="46990" rIns="90170" bIns="46990" rtlCol="0">
            <a:normAutofit/>
          </a:bodyPr>
          <a:lstStyle>
            <a:lvl1pPr marL="228594" marR="0" lvl="0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783" marR="0" lvl="1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2971" marR="0" lvl="2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160" marR="0" lvl="3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349" marR="0" lvl="4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238877" y="952741"/>
            <a:ext cx="5283243" cy="5390227"/>
          </a:xfrm>
        </p:spPr>
        <p:txBody>
          <a:bodyPr wrap="square" lIns="90170" tIns="46990" rIns="90170" bIns="46990">
            <a:normAutofit/>
          </a:bodyPr>
          <a:lstStyle>
            <a:lvl1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eaLnBrk="1" fontAlgn="auto" latinLnBrk="0" hangingPunct="1">
              <a:defRPr sz="160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193143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/>
          <p:nvPr userDrawn="1">
            <p:custDataLst>
              <p:tags r:id="rId1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10" name="图片 9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4"/>
            </p:custDataLst>
          </p:nvPr>
        </p:nvSpPr>
        <p:spPr>
          <a:xfrm>
            <a:off x="669930" y="952741"/>
            <a:ext cx="5283243" cy="381096"/>
          </a:xfrm>
        </p:spPr>
        <p:txBody>
          <a:bodyPr wrap="square" lIns="90170" tIns="46990" rIns="90170" bIns="46990" anchor="ctr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67" normalizeH="0" baseline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978" indent="0">
              <a:buNone/>
              <a:defRPr sz="1600" b="1"/>
            </a:lvl7pPr>
            <a:lvl8pPr marL="3201167" indent="0">
              <a:buNone/>
              <a:defRPr sz="1600" b="1"/>
            </a:lvl8pPr>
            <a:lvl9pPr marL="3658355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5"/>
            </p:custDataLst>
          </p:nvPr>
        </p:nvSpPr>
        <p:spPr>
          <a:xfrm>
            <a:off x="669925" y="1406870"/>
            <a:ext cx="5283200" cy="4935961"/>
          </a:xfrm>
        </p:spPr>
        <p:txBody>
          <a:bodyPr vert="horz" wrap="square" lIns="90170" tIns="46990" rIns="90170" bIns="46990" rtlCol="0">
            <a:normAutofit/>
          </a:bodyPr>
          <a:lstStyle>
            <a:lvl1pPr marL="228594" marR="0" lvl="0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783" marR="0" lvl="1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2971" marR="0" lvl="2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160" marR="0" lvl="3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349" marR="0" lvl="4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6"/>
            </p:custDataLst>
          </p:nvPr>
        </p:nvSpPr>
        <p:spPr>
          <a:xfrm>
            <a:off x="6235751" y="952741"/>
            <a:ext cx="5283243" cy="381096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978" indent="0">
              <a:buNone/>
              <a:defRPr sz="1600" b="1"/>
            </a:lvl7pPr>
            <a:lvl8pPr marL="3201167" indent="0">
              <a:buNone/>
              <a:defRPr sz="1600" b="1"/>
            </a:lvl8pPr>
            <a:lvl9pPr marL="3658355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7"/>
            </p:custDataLst>
          </p:nvPr>
        </p:nvSpPr>
        <p:spPr>
          <a:xfrm>
            <a:off x="6235751" y="1406870"/>
            <a:ext cx="5283243" cy="4935961"/>
          </a:xfrm>
        </p:spPr>
        <p:txBody>
          <a:bodyPr vert="horz" wrap="square" lIns="90170" tIns="46990" rIns="90170" bIns="46990" rtlCol="0">
            <a:normAutofit/>
          </a:bodyPr>
          <a:lstStyle>
            <a:lvl1pPr marL="228594" marR="0" lvl="0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  <a:lvl2pPr marL="685783" marR="0" lvl="1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2pPr>
            <a:lvl3pPr marL="1142971" marR="0" lvl="2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3pPr>
            <a:lvl4pPr marL="1600160" marR="0" lvl="3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4pPr>
            <a:lvl5pPr marL="2057349" marR="0" lvl="4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652824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8239208" y="1234742"/>
            <a:ext cx="3647993" cy="4390195"/>
          </a:xfrm>
          <a:prstGeom prst="rect">
            <a:avLst/>
          </a:prstGeom>
        </p:spPr>
      </p:pic>
      <p:sp>
        <p:nvSpPr>
          <p:cNvPr id="6" name="任意多边形 6"/>
          <p:cNvSpPr/>
          <p:nvPr userDrawn="1">
            <p:custDataLst>
              <p:tags r:id="rId2"/>
            </p:custDataLst>
          </p:nvPr>
        </p:nvSpPr>
        <p:spPr>
          <a:xfrm flipH="1">
            <a:off x="0" y="1"/>
            <a:ext cx="7313295" cy="6859681"/>
          </a:xfrm>
          <a:custGeom>
            <a:avLst/>
            <a:gdLst>
              <a:gd name="connsiteX0" fmla="*/ 1714500 w 7314000"/>
              <a:gd name="connsiteY0" fmla="*/ 0 h 6858000"/>
              <a:gd name="connsiteX1" fmla="*/ 7314000 w 7314000"/>
              <a:gd name="connsiteY1" fmla="*/ 0 h 6858000"/>
              <a:gd name="connsiteX2" fmla="*/ 7314000 w 7314000"/>
              <a:gd name="connsiteY2" fmla="*/ 6858000 h 6858000"/>
              <a:gd name="connsiteX3" fmla="*/ 0 w 7314000"/>
              <a:gd name="connsiteY3" fmla="*/ 6858000 h 6858000"/>
              <a:gd name="connsiteX4" fmla="*/ 1714500 w 7314000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4000" h="6858000">
                <a:moveTo>
                  <a:pt x="1714500" y="0"/>
                </a:moveTo>
                <a:lnTo>
                  <a:pt x="7314000" y="0"/>
                </a:lnTo>
                <a:lnTo>
                  <a:pt x="7314000" y="6858000"/>
                </a:lnTo>
                <a:lnTo>
                  <a:pt x="0" y="6858000"/>
                </a:lnTo>
                <a:lnTo>
                  <a:pt x="1714500" y="0"/>
                </a:lnTo>
                <a:close/>
              </a:path>
            </a:pathLst>
          </a:cu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1840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883" y="443339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562246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9950265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69931" y="443343"/>
            <a:ext cx="10852237" cy="442072"/>
          </a:xfrm>
        </p:spPr>
        <p:txBody>
          <a:bodyPr vert="horz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4"/>
            </p:custDataLst>
          </p:nvPr>
        </p:nvSpPr>
        <p:spPr>
          <a:xfrm>
            <a:off x="669930" y="952741"/>
            <a:ext cx="5283243" cy="5390227"/>
          </a:xfrm>
        </p:spPr>
        <p:txBody>
          <a:bodyPr vert="horz" lIns="90170" tIns="46990" rIns="90170" bIns="46990" rtlCol="0">
            <a:normAutofit/>
          </a:bodyPr>
          <a:lstStyle>
            <a:lvl1pPr marL="0" marR="0" lvl="0" indent="0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n-cs"/>
                <a:sym typeface="+mn-ea"/>
              </a:defRPr>
            </a:lvl1pPr>
            <a:lvl2pPr marL="685783" marR="0" lvl="1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tabLst>
                <a:tab pos="2146246" algn="l"/>
              </a:tabLst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2971" marR="0" lvl="2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160" marR="0" lvl="3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349" marR="0" lvl="4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5"/>
            </p:custDataLst>
          </p:nvPr>
        </p:nvSpPr>
        <p:spPr>
          <a:xfrm>
            <a:off x="6238925" y="952741"/>
            <a:ext cx="5283243" cy="5390227"/>
          </a:xfrm>
        </p:spPr>
        <p:txBody>
          <a:bodyPr vert="horz" wrap="square" lIns="90170" tIns="46990" rIns="90170" bIns="46990" rtlCol="0">
            <a:normAutofit/>
          </a:bodyPr>
          <a:lstStyle>
            <a:lvl1pPr marL="228594" marR="0" lvl="0" indent="-228594" algn="l" defTabSz="121917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333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9EFD9D74-47D9-4702-A33C-335B63B48DBF}" type="datetimeFigureOut">
              <a:rPr lang="zh-CN" altLang="en-US" smtClean="0"/>
              <a:t>2020/3/31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371285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7" name="图片 6"/>
          <p:cNvPicPr/>
          <p:nvPr userDrawn="1">
            <p:custDataLst>
              <p:tags r:id="rId2"/>
            </p:custDataLst>
          </p:nvPr>
        </p:nvPicPr>
        <p:blipFill>
          <a:blip r:embed="rId9" r:link="rId10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3"/>
            </p:custDataLst>
          </p:nvPr>
        </p:nvSpPr>
        <p:spPr>
          <a:xfrm>
            <a:off x="10571135" y="952741"/>
            <a:ext cx="950984" cy="5390227"/>
          </a:xfrm>
        </p:spPr>
        <p:txBody>
          <a:bodyPr vert="eaVert" wrap="square" lIns="90170" tIns="46990" rIns="90170" bIns="46990" rtlCol="0" anchor="ctr" anchorCtr="0">
            <a:normAutofit/>
          </a:bodyPr>
          <a:lstStyle>
            <a:lvl1pPr marL="0" marR="0" lvl="0" algn="l" defTabSz="121917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67" normalizeH="0" baseline="0" noProof="1" dirty="0">
                <a:solidFill>
                  <a:schemeClr val="tx1"/>
                </a:solidFill>
                <a:uFillTx/>
                <a:latin typeface="Arial" panose="020B0604020202020204" pitchFamily="34" charset="0"/>
                <a:ea typeface="隶书" panose="02010509060101010101" pitchFamily="49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4"/>
            </p:custDataLst>
          </p:nvPr>
        </p:nvSpPr>
        <p:spPr>
          <a:xfrm>
            <a:off x="669926" y="952733"/>
            <a:ext cx="9828101" cy="5390227"/>
          </a:xfrm>
        </p:spPr>
        <p:txBody>
          <a:bodyPr vert="eaVert" wrap="square">
            <a:normAutofit/>
          </a:bodyPr>
          <a:lstStyle>
            <a:lvl1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 indent="0" eaLnBrk="1" fontAlgn="auto" latinLnBrk="0" hangingPunct="1"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120996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/>
          <p:nvPr userDrawn="1">
            <p:custDataLst>
              <p:tags r:id="rId1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8" r:link="rId9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6"/>
            </p:custDataLst>
          </p:nvPr>
        </p:nvSpPr>
        <p:spPr>
          <a:xfrm>
            <a:off x="669931" y="952741"/>
            <a:ext cx="10852237" cy="5390227"/>
          </a:xfrm>
        </p:spPr>
        <p:txBody>
          <a:bodyPr wrap="square">
            <a:norm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462400479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/>
          <p:nvPr userDrawn="1">
            <p:custDataLst>
              <p:tags r:id="rId1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7022410" y="685968"/>
            <a:ext cx="4559991" cy="5487744"/>
          </a:xfrm>
          <a:prstGeom prst="rect">
            <a:avLst/>
          </a:prstGeom>
        </p:spPr>
      </p:pic>
      <p:pic>
        <p:nvPicPr>
          <p:cNvPr id="6" name="图片 5"/>
          <p:cNvPicPr/>
          <p:nvPr userDrawn="1">
            <p:custDataLst>
              <p:tags r:id="rId2"/>
            </p:custDataLst>
          </p:nvPr>
        </p:nvPicPr>
        <p:blipFill>
          <a:blip r:embed="rId12" r:link="rId13" cstate="email"/>
          <a:stretch>
            <a:fillRect/>
          </a:stretch>
        </p:blipFill>
        <p:spPr>
          <a:xfrm>
            <a:off x="0" y="0"/>
            <a:ext cx="720091" cy="760896"/>
          </a:xfrm>
          <a:prstGeom prst="rect">
            <a:avLst/>
          </a:prstGeom>
        </p:spPr>
      </p:pic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直接连接符 8"/>
          <p:cNvCxnSpPr/>
          <p:nvPr userDrawn="1">
            <p:custDataLst>
              <p:tags r:id="rId6"/>
            </p:custDataLst>
          </p:nvPr>
        </p:nvCxnSpPr>
        <p:spPr>
          <a:xfrm>
            <a:off x="1255351" y="3798639"/>
            <a:ext cx="4408539" cy="0"/>
          </a:xfrm>
          <a:prstGeom prst="line">
            <a:avLst/>
          </a:prstGeom>
          <a:ln>
            <a:solidFill>
              <a:schemeClr val="accent6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占位符 7"/>
          <p:cNvSpPr>
            <a:spLocks noGrp="1"/>
          </p:cNvSpPr>
          <p:nvPr>
            <p:ph type="body" idx="14" hasCustomPrompt="1"/>
            <p:custDataLst>
              <p:tags r:id="rId7"/>
            </p:custDataLst>
          </p:nvPr>
        </p:nvSpPr>
        <p:spPr>
          <a:xfrm>
            <a:off x="868369" y="4001889"/>
            <a:ext cx="5365115" cy="499705"/>
          </a:xfrm>
        </p:spPr>
        <p:txBody>
          <a:bodyPr vert="horz" wrap="square" lIns="0" tIns="0" rIns="0" bIns="0" anchor="t" anchorCtr="0">
            <a:noAutofit/>
          </a:bodyPr>
          <a:lstStyle>
            <a:lvl1pPr marL="457189" marR="0" indent="-457189" algn="ctr" rtl="0" eaLnBrk="1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ts val="2000"/>
              <a:buFont typeface="Arial" panose="020B0604020202020204" pitchFamily="34" charset="0"/>
              <a:buNone/>
              <a:defRPr sz="2800" b="0" spc="267">
                <a:solidFill>
                  <a:schemeClr val="accent6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65000"/>
                  <a:lumOff val="35000"/>
                </a:schemeClr>
              </a:buClr>
              <a:buSzPts val="2000"/>
              <a:buFont typeface="Arial" panose="020B0604020202020204" pitchFamily="34" charset="0"/>
              <a:buNone/>
            </a:pPr>
            <a:r>
              <a:rPr lang="zh-CN" altLang="en-US" dirty="0"/>
              <a:t>单击此处编辑副标题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 idx="13" hasCustomPrompt="1"/>
            <p:custDataLst>
              <p:tags r:id="rId8"/>
            </p:custDataLst>
          </p:nvPr>
        </p:nvSpPr>
        <p:spPr>
          <a:xfrm>
            <a:off x="867735" y="2264105"/>
            <a:ext cx="5365751" cy="1399247"/>
          </a:xfrm>
        </p:spPr>
        <p:txBody>
          <a:bodyPr vert="horz" wrap="square" lIns="0" tIns="0" rIns="0" bIns="0" anchor="ctr" anchorCtr="0">
            <a:normAutofit/>
          </a:bodyPr>
          <a:lstStyle>
            <a:lvl1pPr marL="0" marR="0" indent="0" algn="ctr" defTabSz="121917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Pts val="8000"/>
              <a:buNone/>
              <a:defRPr sz="8000" b="0" spc="1333">
                <a:solidFill>
                  <a:schemeClr val="accent6"/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</p:spTree>
    <p:extLst>
      <p:ext uri="{BB962C8B-B14F-4D97-AF65-F5344CB8AC3E}">
        <p14:creationId xmlns:p14="http://schemas.microsoft.com/office/powerpoint/2010/main" val="84796123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>
            <p:custDataLst>
              <p:tags r:id="rId1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7" name="图片 6"/>
            <p:cNvPicPr/>
            <p:nvPr userDrawn="1">
              <p:custDataLst>
                <p:tags r:id="rId6"/>
              </p:custDataLst>
            </p:nvPr>
          </p:nvPicPr>
          <p:blipFill>
            <a:blip r:embed="rId9" r:link="rId10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6" name="图片 5"/>
            <p:cNvPicPr/>
            <p:nvPr userDrawn="1">
              <p:custDataLst>
                <p:tags r:id="rId7"/>
              </p:custDataLst>
            </p:nvPr>
          </p:nvPicPr>
          <p:blipFill>
            <a:blip r:embed="rId9" r:link="rId10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3" y="443339"/>
            <a:ext cx="10852237" cy="442072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2263563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292075" y="303883"/>
            <a:ext cx="11607851" cy="6251913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9" name="图片 8"/>
            <p:cNvPicPr/>
            <p:nvPr userDrawn="1">
              <p:custDataLst>
                <p:tags r:id="rId8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9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281600" y="1249508"/>
            <a:ext cx="9626400" cy="723777"/>
          </a:xfrm>
        </p:spPr>
        <p:txBody>
          <a:bodyPr wrap="square" anchor="ctr">
            <a:normAutofit/>
          </a:bodyPr>
          <a:lstStyle>
            <a:lvl1pPr>
              <a:defRPr sz="32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281113" y="2164131"/>
            <a:ext cx="9626600" cy="344604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0964667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1"/>
            <a:ext cx="4824603" cy="6859681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pic>
        <p:nvPicPr>
          <p:cNvPr id="8" name="图片 7"/>
          <p:cNvPicPr/>
          <p:nvPr userDrawn="1">
            <p:custDataLst>
              <p:tags r:id="rId2"/>
            </p:custDataLst>
          </p:nvPr>
        </p:nvPicPr>
        <p:blipFill>
          <a:blip r:embed="rId10" r:link="rId11" cstate="email"/>
          <a:stretch>
            <a:fillRect/>
          </a:stretch>
        </p:blipFill>
        <p:spPr>
          <a:xfrm>
            <a:off x="11471911" y="0"/>
            <a:ext cx="720091" cy="760896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588"/>
            <a:ext cx="3960000" cy="882216"/>
          </a:xfrm>
        </p:spPr>
        <p:txBody>
          <a:bodyPr wrap="square" anchor="ctr" anchorCtr="0">
            <a:normAutofit/>
          </a:bodyPr>
          <a:lstStyle>
            <a:lvl1pPr>
              <a:defRPr sz="36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433"/>
            <a:ext cx="3956400" cy="4094203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70127"/>
            <a:ext cx="6480000" cy="5089184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203813230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1"/>
            <a:ext cx="12192000" cy="2664985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10" name="图片 9"/>
            <p:cNvPicPr/>
            <p:nvPr userDrawn="1">
              <p:custDataLst>
                <p:tags r:id="rId9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10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12000" y="781392"/>
            <a:ext cx="10976400" cy="626553"/>
          </a:xfrm>
        </p:spPr>
        <p:txBody>
          <a:bodyPr wrap="square" anchor="ctr">
            <a:normAutofit/>
          </a:bodyPr>
          <a:lstStyle>
            <a:lvl1pPr algn="ctr">
              <a:defRPr sz="36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612000" y="1660006"/>
            <a:ext cx="10975975" cy="828203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12775" y="2808688"/>
            <a:ext cx="10965600" cy="3431640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82765026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>
            <p:custDataLst>
              <p:tags r:id="rId1"/>
            </p:custDataLst>
          </p:nvPr>
        </p:nvSpPr>
        <p:spPr>
          <a:xfrm>
            <a:off x="0" y="5030204"/>
            <a:ext cx="12192000" cy="1829477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0"/>
            <a:ext cx="12192000" cy="760896"/>
            <a:chOff x="0" y="0"/>
            <a:chExt cx="12192000" cy="760710"/>
          </a:xfrm>
        </p:grpSpPr>
        <p:pic>
          <p:nvPicPr>
            <p:cNvPr id="10" name="图片 9"/>
            <p:cNvPicPr/>
            <p:nvPr userDrawn="1">
              <p:custDataLst>
                <p:tags r:id="rId9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0" y="0"/>
              <a:ext cx="720090" cy="760710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10"/>
              </p:custDataLst>
            </p:nvPr>
          </p:nvPicPr>
          <p:blipFill>
            <a:blip r:embed="rId12" r:link="rId13" cstate="email"/>
            <a:stretch>
              <a:fillRect/>
            </a:stretch>
          </p:blipFill>
          <p:spPr>
            <a:xfrm>
              <a:off x="11471910" y="0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04800" y="669764"/>
            <a:ext cx="10976400" cy="565339"/>
          </a:xfrm>
        </p:spPr>
        <p:txBody>
          <a:bodyPr wrap="square" anchor="ctr" anchorCtr="0">
            <a:normAutofit/>
          </a:bodyPr>
          <a:lstStyle>
            <a:lvl1pPr algn="ctr">
              <a:defRPr sz="32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604837" y="1681612"/>
            <a:ext cx="10990800" cy="3211987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8"/>
            </p:custDataLst>
          </p:nvPr>
        </p:nvSpPr>
        <p:spPr>
          <a:xfrm>
            <a:off x="594000" y="5181669"/>
            <a:ext cx="11001600" cy="1011848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7877910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92000" cy="914624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0" y="6098784"/>
            <a:ext cx="12192000" cy="760896"/>
            <a:chOff x="0" y="6097289"/>
            <a:chExt cx="12192000" cy="760710"/>
          </a:xfrm>
        </p:grpSpPr>
        <p:pic>
          <p:nvPicPr>
            <p:cNvPr id="12" name="图片 11"/>
            <p:cNvPicPr/>
            <p:nvPr userDrawn="1">
              <p:custDataLst>
                <p:tags r:id="rId11"/>
              </p:custDataLst>
            </p:nvPr>
          </p:nvPicPr>
          <p:blipFill>
            <a:blip r:embed="rId14" r:link="rId15" cstate="email"/>
            <a:stretch>
              <a:fillRect/>
            </a:stretch>
          </p:blipFill>
          <p:spPr>
            <a:xfrm>
              <a:off x="11471910" y="6097289"/>
              <a:ext cx="720090" cy="760710"/>
            </a:xfrm>
            <a:prstGeom prst="rect">
              <a:avLst/>
            </a:prstGeom>
          </p:spPr>
        </p:pic>
        <p:pic>
          <p:nvPicPr>
            <p:cNvPr id="10" name="图片 9"/>
            <p:cNvPicPr/>
            <p:nvPr userDrawn="1">
              <p:custDataLst>
                <p:tags r:id="rId12"/>
              </p:custDataLst>
            </p:nvPr>
          </p:nvPicPr>
          <p:blipFill>
            <a:blip r:embed="rId14" r:link="rId15" cstate="email"/>
            <a:stretch>
              <a:fillRect/>
            </a:stretch>
          </p:blipFill>
          <p:spPr>
            <a:xfrm>
              <a:off x="0" y="6097289"/>
              <a:ext cx="720090" cy="76071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59"/>
            <a:ext cx="11037600" cy="442072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608"/>
            <a:ext cx="5342400" cy="2895109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608"/>
            <a:ext cx="5367600" cy="2895109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  <a:lvl2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2pPr>
            <a:lvl3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3pPr>
            <a:lvl4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4pPr>
            <a:lvl5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7981"/>
            <a:ext cx="5342400" cy="781391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4381"/>
            <a:ext cx="5367600" cy="781391"/>
          </a:xfrm>
        </p:spPr>
        <p:txBody>
          <a:bodyPr wrap="square">
            <a:normAutofit/>
          </a:bodyPr>
          <a:lstStyle>
            <a:lvl1pPr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18332545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 userDrawn="1">
            <p:custDataLst>
              <p:tags r:id="rId1"/>
            </p:custDataLst>
          </p:nvPr>
        </p:nvSpPr>
        <p:spPr>
          <a:xfrm>
            <a:off x="0" y="953924"/>
            <a:ext cx="12192000" cy="4951831"/>
          </a:xfrm>
          <a:prstGeom prst="rect">
            <a:avLst/>
          </a:prstGeom>
          <a:solidFill>
            <a:schemeClr val="tx2"/>
          </a:solidFill>
          <a:ln w="12700" cap="flat" cmpd="sng" algn="ctr">
            <a:solidFill>
              <a:schemeClr val="accent1">
                <a:shade val="50000"/>
                <a:alpha val="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rmAutofit/>
          </a:bodyPr>
          <a:lstStyle/>
          <a:p>
            <a:pPr algn="ctr"/>
            <a:endParaRPr lang="zh-CN" altLang="en-US" sz="1840"/>
          </a:p>
        </p:txBody>
      </p:sp>
      <p:grpSp>
        <p:nvGrpSpPr>
          <p:cNvPr id="6" name="组合 5"/>
          <p:cNvGrpSpPr/>
          <p:nvPr userDrawn="1">
            <p:custDataLst>
              <p:tags r:id="rId2"/>
            </p:custDataLst>
          </p:nvPr>
        </p:nvGrpSpPr>
        <p:grpSpPr>
          <a:xfrm>
            <a:off x="1" y="5147661"/>
            <a:ext cx="12191999" cy="1712019"/>
            <a:chOff x="0" y="5146401"/>
            <a:chExt cx="12191999" cy="1711599"/>
          </a:xfrm>
        </p:grpSpPr>
        <p:pic>
          <p:nvPicPr>
            <p:cNvPr id="9" name="图片 8"/>
            <p:cNvPicPr/>
            <p:nvPr userDrawn="1">
              <p:custDataLst>
                <p:tags r:id="rId8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10571797" y="5146401"/>
              <a:ext cx="1620202" cy="1711599"/>
            </a:xfrm>
            <a:prstGeom prst="rect">
              <a:avLst/>
            </a:prstGeom>
          </p:spPr>
        </p:pic>
        <p:pic>
          <p:nvPicPr>
            <p:cNvPr id="8" name="图片 7"/>
            <p:cNvPicPr/>
            <p:nvPr userDrawn="1">
              <p:custDataLst>
                <p:tags r:id="rId9"/>
              </p:custDataLst>
            </p:nvPr>
          </p:nvPicPr>
          <p:blipFill>
            <a:blip r:embed="rId11" r:link="rId12" cstate="email"/>
            <a:stretch>
              <a:fillRect/>
            </a:stretch>
          </p:blipFill>
          <p:spPr>
            <a:xfrm>
              <a:off x="0" y="5146401"/>
              <a:ext cx="1620202" cy="1711599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1522800" y="1339529"/>
            <a:ext cx="9144000" cy="2387385"/>
          </a:xfrm>
        </p:spPr>
        <p:txBody>
          <a:bodyPr wrap="square" anchor="b">
            <a:normAutofit/>
          </a:bodyPr>
          <a:lstStyle>
            <a:lvl1pPr algn="ctr">
              <a:defRPr sz="6000" baseline="0">
                <a:solidFill>
                  <a:schemeClr val="tx1"/>
                </a:solidFill>
                <a:latin typeface="汉仪尚巍手书W" panose="00020600040101010101" pitchFamily="18" charset="-122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79743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51388"/>
            <a:ext cx="396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1388"/>
            <a:ext cx="2700000" cy="316877"/>
          </a:xfrm>
        </p:spPr>
        <p:txBody>
          <a:bodyPr wrap="square">
            <a:normAutofit/>
          </a:bodyPr>
          <a:lstStyle>
            <a:lvl1pPr>
              <a:defRPr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1522413" y="3863747"/>
            <a:ext cx="9144000" cy="1656405"/>
          </a:xfrm>
        </p:spPr>
        <p:txBody>
          <a:bodyPr wrap="square">
            <a:normAutofit/>
          </a:bodyPr>
          <a:lstStyle>
            <a:lvl1pPr algn="ctr">
              <a:defRPr baseline="0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133842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18" Type="http://schemas.openxmlformats.org/officeDocument/2006/relationships/slideLayout" Target="../slideLayouts/slideLayout32.xml"/><Relationship Id="rId26" Type="http://schemas.openxmlformats.org/officeDocument/2006/relationships/slideLayout" Target="../slideLayouts/slideLayout40.xml"/><Relationship Id="rId39" Type="http://schemas.openxmlformats.org/officeDocument/2006/relationships/image" Target="../media/image1.png"/><Relationship Id="rId3" Type="http://schemas.openxmlformats.org/officeDocument/2006/relationships/slideLayout" Target="../slideLayouts/slideLayout17.xml"/><Relationship Id="rId21" Type="http://schemas.openxmlformats.org/officeDocument/2006/relationships/slideLayout" Target="../slideLayouts/slideLayout35.xml"/><Relationship Id="rId34" Type="http://schemas.openxmlformats.org/officeDocument/2006/relationships/slideLayout" Target="../slideLayouts/slideLayout48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slideLayout" Target="../slideLayouts/slideLayout31.xml"/><Relationship Id="rId25" Type="http://schemas.openxmlformats.org/officeDocument/2006/relationships/slideLayout" Target="../slideLayouts/slideLayout39.xml"/><Relationship Id="rId33" Type="http://schemas.openxmlformats.org/officeDocument/2006/relationships/slideLayout" Target="../slideLayouts/slideLayout47.xml"/><Relationship Id="rId38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20" Type="http://schemas.openxmlformats.org/officeDocument/2006/relationships/slideLayout" Target="../slideLayouts/slideLayout34.xml"/><Relationship Id="rId29" Type="http://schemas.openxmlformats.org/officeDocument/2006/relationships/slideLayout" Target="../slideLayouts/slideLayout43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38.xml"/><Relationship Id="rId32" Type="http://schemas.openxmlformats.org/officeDocument/2006/relationships/slideLayout" Target="../slideLayouts/slideLayout46.xml"/><Relationship Id="rId37" Type="http://schemas.openxmlformats.org/officeDocument/2006/relationships/slideLayout" Target="../slideLayouts/slideLayout51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23" Type="http://schemas.openxmlformats.org/officeDocument/2006/relationships/slideLayout" Target="../slideLayouts/slideLayout37.xml"/><Relationship Id="rId28" Type="http://schemas.openxmlformats.org/officeDocument/2006/relationships/slideLayout" Target="../slideLayouts/slideLayout42.xml"/><Relationship Id="rId36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24.xml"/><Relationship Id="rId19" Type="http://schemas.openxmlformats.org/officeDocument/2006/relationships/slideLayout" Target="../slideLayouts/slideLayout33.xml"/><Relationship Id="rId31" Type="http://schemas.openxmlformats.org/officeDocument/2006/relationships/slideLayout" Target="../slideLayouts/slideLayout45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Relationship Id="rId22" Type="http://schemas.openxmlformats.org/officeDocument/2006/relationships/slideLayout" Target="../slideLayouts/slideLayout36.xml"/><Relationship Id="rId27" Type="http://schemas.openxmlformats.org/officeDocument/2006/relationships/slideLayout" Target="../slideLayouts/slideLayout41.xml"/><Relationship Id="rId30" Type="http://schemas.openxmlformats.org/officeDocument/2006/relationships/slideLayout" Target="../slideLayouts/slideLayout44.xml"/><Relationship Id="rId35" Type="http://schemas.openxmlformats.org/officeDocument/2006/relationships/slideLayout" Target="../slideLayouts/slideLayout4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slideLayout" Target="../slideLayouts/slideLayout69.xml"/><Relationship Id="rId26" Type="http://schemas.openxmlformats.org/officeDocument/2006/relationships/tags" Target="../tags/tag5.xml"/><Relationship Id="rId3" Type="http://schemas.openxmlformats.org/officeDocument/2006/relationships/slideLayout" Target="../slideLayouts/slideLayout54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5" Type="http://schemas.openxmlformats.org/officeDocument/2006/relationships/tags" Target="../tags/tag4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71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24" Type="http://schemas.openxmlformats.org/officeDocument/2006/relationships/tags" Target="../tags/tag3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23" Type="http://schemas.openxmlformats.org/officeDocument/2006/relationships/tags" Target="../tags/tag2.xml"/><Relationship Id="rId10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70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Relationship Id="rId22" Type="http://schemas.openxmlformats.org/officeDocument/2006/relationships/tags" Target="../tags/tag1.xml"/><Relationship Id="rId27" Type="http://schemas.openxmlformats.org/officeDocument/2006/relationships/tags" Target="../tags/tag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slideLayout" Target="../slideLayouts/slideLayout84.xml"/><Relationship Id="rId18" Type="http://schemas.openxmlformats.org/officeDocument/2006/relationships/slideLayout" Target="../slideLayouts/slideLayout89.xml"/><Relationship Id="rId3" Type="http://schemas.openxmlformats.org/officeDocument/2006/relationships/slideLayout" Target="../slideLayouts/slideLayout74.xml"/><Relationship Id="rId21" Type="http://schemas.openxmlformats.org/officeDocument/2006/relationships/tags" Target="../tags/tag149.xml"/><Relationship Id="rId7" Type="http://schemas.openxmlformats.org/officeDocument/2006/relationships/slideLayout" Target="../slideLayouts/slideLayout78.xml"/><Relationship Id="rId12" Type="http://schemas.openxmlformats.org/officeDocument/2006/relationships/slideLayout" Target="../slideLayouts/slideLayout83.xml"/><Relationship Id="rId17" Type="http://schemas.openxmlformats.org/officeDocument/2006/relationships/slideLayout" Target="../slideLayouts/slideLayout88.xml"/><Relationship Id="rId25" Type="http://schemas.openxmlformats.org/officeDocument/2006/relationships/tags" Target="../tags/tag153.xml"/><Relationship Id="rId2" Type="http://schemas.openxmlformats.org/officeDocument/2006/relationships/slideLayout" Target="../slideLayouts/slideLayout73.xml"/><Relationship Id="rId16" Type="http://schemas.openxmlformats.org/officeDocument/2006/relationships/slideLayout" Target="../slideLayouts/slideLayout87.xml"/><Relationship Id="rId20" Type="http://schemas.openxmlformats.org/officeDocument/2006/relationships/tags" Target="../tags/tag148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24" Type="http://schemas.openxmlformats.org/officeDocument/2006/relationships/tags" Target="../tags/tag152.xml"/><Relationship Id="rId5" Type="http://schemas.openxmlformats.org/officeDocument/2006/relationships/slideLayout" Target="../slideLayouts/slideLayout76.xml"/><Relationship Id="rId15" Type="http://schemas.openxmlformats.org/officeDocument/2006/relationships/slideLayout" Target="../slideLayouts/slideLayout86.xml"/><Relationship Id="rId23" Type="http://schemas.openxmlformats.org/officeDocument/2006/relationships/tags" Target="../tags/tag151.xml"/><Relationship Id="rId10" Type="http://schemas.openxmlformats.org/officeDocument/2006/relationships/slideLayout" Target="../slideLayouts/slideLayout81.xml"/><Relationship Id="rId19" Type="http://schemas.openxmlformats.org/officeDocument/2006/relationships/theme" Target="../theme/theme4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Relationship Id="rId14" Type="http://schemas.openxmlformats.org/officeDocument/2006/relationships/slideLayout" Target="../slideLayouts/slideLayout85.xml"/><Relationship Id="rId22" Type="http://schemas.openxmlformats.org/officeDocument/2006/relationships/tags" Target="../tags/tag1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4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A721576-760B-459D-ACC2-AF76F5D09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227333F-ED7E-4069-85E7-93F52D6977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557E338-0367-4B82-941B-4296B569A8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3CBCADF-356F-4C1F-A72E-B6241EE46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7D56DC-8B0E-44D7-9E8E-F9F7623705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66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8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9">
            <a:alphaModFix amt="4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FA721576-760B-459D-ACC2-AF76F5D09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227333F-ED7E-4069-85E7-93F52D6977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557E338-0367-4B82-941B-4296B569A8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E95FD-8B7A-4056-93B7-469E90A69103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3CBCADF-356F-4C1F-A72E-B6241EE46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F7D56DC-8B0E-44D7-9E8E-F9F7623705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37B7B-921C-479B-A1C7-A7A734448B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474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  <p:sldLayoutId id="2147483743" r:id="rId18"/>
    <p:sldLayoutId id="2147483744" r:id="rId19"/>
    <p:sldLayoutId id="2147483745" r:id="rId20"/>
    <p:sldLayoutId id="2147483746" r:id="rId21"/>
    <p:sldLayoutId id="2147483747" r:id="rId22"/>
    <p:sldLayoutId id="2147483748" r:id="rId23"/>
    <p:sldLayoutId id="2147483749" r:id="rId24"/>
    <p:sldLayoutId id="2147483750" r:id="rId25"/>
    <p:sldLayoutId id="2147483751" r:id="rId26"/>
    <p:sldLayoutId id="2147483752" r:id="rId27"/>
    <p:sldLayoutId id="2147483753" r:id="rId28"/>
    <p:sldLayoutId id="2147483754" r:id="rId29"/>
    <p:sldLayoutId id="2147483755" r:id="rId30"/>
    <p:sldLayoutId id="2147483756" r:id="rId31"/>
    <p:sldLayoutId id="2147483757" r:id="rId32"/>
    <p:sldLayoutId id="2147483758" r:id="rId33"/>
    <p:sldLayoutId id="2147483759" r:id="rId34"/>
    <p:sldLayoutId id="2147483760" r:id="rId35"/>
    <p:sldLayoutId id="2147483761" r:id="rId36"/>
    <p:sldLayoutId id="2147483762" r:id="rId3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9883" y="443339"/>
            <a:ext cx="10852237" cy="442072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3"/>
            </p:custDataLst>
          </p:nvPr>
        </p:nvSpPr>
        <p:spPr>
          <a:xfrm>
            <a:off x="669883" y="961633"/>
            <a:ext cx="10852237" cy="539022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4"/>
            </p:custDataLst>
          </p:nvPr>
        </p:nvSpPr>
        <p:spPr>
          <a:xfrm>
            <a:off x="879743" y="6351388"/>
            <a:ext cx="2700000" cy="31687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5"/>
            </p:custDataLst>
          </p:nvPr>
        </p:nvSpPr>
        <p:spPr>
          <a:xfrm>
            <a:off x="4116000" y="6351388"/>
            <a:ext cx="3960000" cy="31687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6"/>
            </p:custDataLst>
          </p:nvPr>
        </p:nvSpPr>
        <p:spPr>
          <a:xfrm>
            <a:off x="8610600" y="6351388"/>
            <a:ext cx="2700000" cy="31687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40"/>
          </a:p>
        </p:txBody>
      </p:sp>
    </p:spTree>
    <p:extLst>
      <p:ext uri="{BB962C8B-B14F-4D97-AF65-F5344CB8AC3E}">
        <p14:creationId xmlns:p14="http://schemas.microsoft.com/office/powerpoint/2010/main" val="3018524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  <p:sldLayoutId id="2147483776" r:id="rId13"/>
    <p:sldLayoutId id="2147483777" r:id="rId14"/>
    <p:sldLayoutId id="2147483778" r:id="rId15"/>
    <p:sldLayoutId id="2147483779" r:id="rId16"/>
    <p:sldLayoutId id="2147483780" r:id="rId17"/>
    <p:sldLayoutId id="2147483781" r:id="rId18"/>
    <p:sldLayoutId id="2147483801" r:id="rId19"/>
    <p:sldLayoutId id="2147483802" r:id="rId20"/>
  </p:sldLayoutIdLst>
  <p:txStyles>
    <p:titleStyle>
      <a:lvl1pPr algn="l" defTabSz="685783" rtl="0" eaLnBrk="1" fontAlgn="auto" latinLnBrk="0" hangingPunct="1">
        <a:lnSpc>
          <a:spcPct val="100000"/>
        </a:lnSpc>
        <a:spcBef>
          <a:spcPct val="0"/>
        </a:spcBef>
        <a:buNone/>
        <a:defRPr sz="1800" b="1" u="none" strike="noStrike" kern="1200" cap="none" spc="267" normalizeH="0">
          <a:solidFill>
            <a:schemeClr val="tx1"/>
          </a:solidFill>
          <a:uFillTx/>
          <a:latin typeface="汉仪尚巍手书W" panose="00020600040101010101" pitchFamily="18" charset="-122"/>
          <a:ea typeface="汉仪尚巍手书W" panose="00020600040101010101" pitchFamily="18" charset="-122"/>
          <a:cs typeface="+mj-cs"/>
        </a:defRPr>
      </a:lvl1pPr>
    </p:titleStyle>
    <p:bodyStyle>
      <a:lvl1pPr marL="171869" indent="-171869" algn="l" defTabSz="685783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2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514760" indent="-171869" algn="l" defTabSz="685783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tabLst>
          <a:tab pos="1207316" algn="l"/>
        </a:tabLst>
        <a:defRPr sz="12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857652" indent="-171869" algn="l" defTabSz="685783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2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200543" indent="-171869" algn="l" defTabSz="685783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2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1543435" indent="-171869" algn="l" defTabSz="685783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2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1886326" indent="-171869" algn="l" defTabSz="685783" rtl="0" eaLnBrk="1" latinLnBrk="0" hangingPunct="1">
        <a:lnSpc>
          <a:spcPct val="90000"/>
        </a:lnSpc>
        <a:spcBef>
          <a:spcPts val="373"/>
        </a:spcBef>
        <a:buFont typeface="Arial" panose="020B0604020202020204" pitchFamily="34" charset="0"/>
        <a:buChar char="•"/>
        <a:defRPr sz="1353" kern="1200">
          <a:solidFill>
            <a:schemeClr val="tx1"/>
          </a:solidFill>
          <a:latin typeface="+mn-lt"/>
          <a:ea typeface="+mn-ea"/>
          <a:cs typeface="+mn-cs"/>
        </a:defRPr>
      </a:lvl6pPr>
      <a:lvl7pPr marL="2229218" indent="-171869" algn="l" defTabSz="685783" rtl="0" eaLnBrk="1" latinLnBrk="0" hangingPunct="1">
        <a:lnSpc>
          <a:spcPct val="90000"/>
        </a:lnSpc>
        <a:spcBef>
          <a:spcPts val="373"/>
        </a:spcBef>
        <a:buFont typeface="Arial" panose="020B0604020202020204" pitchFamily="34" charset="0"/>
        <a:buChar char="•"/>
        <a:defRPr sz="1353" kern="1200">
          <a:solidFill>
            <a:schemeClr val="tx1"/>
          </a:solidFill>
          <a:latin typeface="+mn-lt"/>
          <a:ea typeface="+mn-ea"/>
          <a:cs typeface="+mn-cs"/>
        </a:defRPr>
      </a:lvl7pPr>
      <a:lvl8pPr marL="2572109" indent="-171869" algn="l" defTabSz="685783" rtl="0" eaLnBrk="1" latinLnBrk="0" hangingPunct="1">
        <a:lnSpc>
          <a:spcPct val="90000"/>
        </a:lnSpc>
        <a:spcBef>
          <a:spcPts val="373"/>
        </a:spcBef>
        <a:buFont typeface="Arial" panose="020B0604020202020204" pitchFamily="34" charset="0"/>
        <a:buChar char="•"/>
        <a:defRPr sz="1353" kern="1200">
          <a:solidFill>
            <a:schemeClr val="tx1"/>
          </a:solidFill>
          <a:latin typeface="+mn-lt"/>
          <a:ea typeface="+mn-ea"/>
          <a:cs typeface="+mn-cs"/>
        </a:defRPr>
      </a:lvl8pPr>
      <a:lvl9pPr marL="2915000" indent="-171869" algn="l" defTabSz="685783" rtl="0" eaLnBrk="1" latinLnBrk="0" hangingPunct="1">
        <a:lnSpc>
          <a:spcPct val="90000"/>
        </a:lnSpc>
        <a:spcBef>
          <a:spcPts val="373"/>
        </a:spcBef>
        <a:buFont typeface="Arial" panose="020B0604020202020204" pitchFamily="34" charset="0"/>
        <a:buChar char="•"/>
        <a:defRPr sz="13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1pPr>
      <a:lvl2pPr marL="342891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4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9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8pPr>
      <a:lvl9pPr marL="2743978" algn="l" defTabSz="685783" rtl="0" eaLnBrk="1" latinLnBrk="0" hangingPunct="1">
        <a:defRPr sz="13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3" y="443339"/>
            <a:ext cx="10852237" cy="442072"/>
          </a:xfrm>
          <a:prstGeom prst="rect">
            <a:avLst/>
          </a:prstGeom>
        </p:spPr>
        <p:txBody>
          <a:bodyPr vert="horz" wrap="square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3" y="961633"/>
            <a:ext cx="10852237" cy="5390227"/>
          </a:xfrm>
          <a:prstGeom prst="rect">
            <a:avLst/>
          </a:prstGeom>
        </p:spPr>
        <p:txBody>
          <a:bodyPr vert="horz" wrap="square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3" y="6351388"/>
            <a:ext cx="2700000" cy="31687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2020/3/31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51388"/>
            <a:ext cx="3960000" cy="31687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51388"/>
            <a:ext cx="2700000" cy="316877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隶书" panose="02010509060101010101" pitchFamily="49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840"/>
          </a:p>
        </p:txBody>
      </p:sp>
    </p:spTree>
    <p:extLst>
      <p:ext uri="{BB962C8B-B14F-4D97-AF65-F5344CB8AC3E}">
        <p14:creationId xmlns:p14="http://schemas.microsoft.com/office/powerpoint/2010/main" val="147457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  <p:sldLayoutId id="2147483794" r:id="rId12"/>
    <p:sldLayoutId id="2147483795" r:id="rId13"/>
    <p:sldLayoutId id="2147483796" r:id="rId14"/>
    <p:sldLayoutId id="2147483797" r:id="rId15"/>
    <p:sldLayoutId id="2147483798" r:id="rId16"/>
    <p:sldLayoutId id="2147483799" r:id="rId17"/>
    <p:sldLayoutId id="2147483800" r:id="rId18"/>
  </p:sldLayoutIdLst>
  <p:txStyles>
    <p:titleStyle>
      <a:lvl1pPr algn="l" defTabSz="914377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67" normalizeH="0">
          <a:solidFill>
            <a:schemeClr val="tx1"/>
          </a:solidFill>
          <a:uFillTx/>
          <a:latin typeface="汉仪尚巍手书W" panose="00020600040101010101" pitchFamily="18" charset="-122"/>
          <a:ea typeface="汉仪尚巍手书W" panose="00020600040101010101" pitchFamily="18" charset="-122"/>
          <a:cs typeface="+mj-cs"/>
        </a:defRPr>
      </a:lvl1pPr>
    </p:titleStyle>
    <p:bodyStyle>
      <a:lvl1pPr marL="228594" indent="-228594" algn="l" defTabSz="914377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6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1pPr>
      <a:lvl2pPr marL="685783" indent="-228594" algn="l" defTabSz="914377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tabLst>
          <a:tab pos="1610320" algn="l"/>
        </a:tabLst>
        <a:defRPr sz="16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2pPr>
      <a:lvl3pPr marL="1142971" indent="-228594" algn="l" defTabSz="914377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6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3pPr>
      <a:lvl4pPr marL="1600160" indent="-228594" algn="l" defTabSz="914377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6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4pPr>
      <a:lvl5pPr marL="2057349" indent="-228594" algn="l" defTabSz="914377" rtl="0" eaLnBrk="1" fontAlgn="auto" latinLnBrk="0" hangingPunct="1">
        <a:lnSpc>
          <a:spcPct val="130000"/>
        </a:lnSpc>
        <a:spcBef>
          <a:spcPts val="0"/>
        </a:spcBef>
        <a:spcAft>
          <a:spcPts val="1333"/>
        </a:spcAft>
        <a:buFont typeface="Arial" panose="020B0604020202020204" pitchFamily="34" charset="0"/>
        <a:buChar char="•"/>
        <a:defRPr sz="1600" u="none" strike="noStrike" kern="1200" cap="none" spc="200" normalizeH="0" baseline="0">
          <a:solidFill>
            <a:schemeClr val="tx1"/>
          </a:solidFill>
          <a:uFillTx/>
          <a:latin typeface="Arial" panose="020B0604020202020204" pitchFamily="34" charset="0"/>
          <a:ea typeface="隶书" panose="02010509060101010101" pitchFamily="49" charset="-122"/>
          <a:cs typeface="+mn-cs"/>
        </a:defRPr>
      </a:lvl5pPr>
      <a:lvl6pPr marL="251538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2572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76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9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978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116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8355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29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tags" Target="../tags/tag29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29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3.xml"/><Relationship Id="rId1" Type="http://schemas.openxmlformats.org/officeDocument/2006/relationships/tags" Target="../tags/tag29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3.xml"/><Relationship Id="rId2" Type="http://schemas.openxmlformats.org/officeDocument/2006/relationships/tags" Target="../tags/tag301.xml"/><Relationship Id="rId1" Type="http://schemas.openxmlformats.org/officeDocument/2006/relationships/tags" Target="../tags/tag300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5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3.xml"/><Relationship Id="rId1" Type="http://schemas.openxmlformats.org/officeDocument/2006/relationships/tags" Target="../tags/tag30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5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9D5A97-4F22-4CD8-AD9D-0336EEF50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FBC4E46-5EAC-4C68-B13F-189FCE3D3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1" y="0"/>
            <a:ext cx="12168398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98FD0E62-0784-4583-8243-125AE64E5F54}"/>
              </a:ext>
            </a:extLst>
          </p:cNvPr>
          <p:cNvSpPr/>
          <p:nvPr/>
        </p:nvSpPr>
        <p:spPr>
          <a:xfrm>
            <a:off x="1615440" y="1509098"/>
            <a:ext cx="6096000" cy="411349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生查子</a:t>
            </a:r>
            <a:r>
              <a:rPr lang="en-US" altLang="zh-CN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·</a:t>
            </a:r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元夕</a:t>
            </a:r>
          </a:p>
          <a:p>
            <a:pPr algn="ctr"/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欧阳修</a:t>
            </a:r>
          </a:p>
          <a:p>
            <a:endParaRPr lang="zh-CN" altLang="en-US" sz="3733" b="1" kern="100" dirty="0">
              <a:solidFill>
                <a:srgbClr val="FFFF00"/>
              </a:solidFill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去年元夜时，花市灯如昼。</a:t>
            </a:r>
          </a:p>
          <a:p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月上柳梢头，人约黄昏后。</a:t>
            </a:r>
          </a:p>
          <a:p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今年元夜时，月与灯依旧。</a:t>
            </a:r>
          </a:p>
          <a:p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不见去年人，泪湿春衫袖。</a:t>
            </a:r>
          </a:p>
        </p:txBody>
      </p:sp>
    </p:spTree>
    <p:extLst>
      <p:ext uri="{BB962C8B-B14F-4D97-AF65-F5344CB8AC3E}">
        <p14:creationId xmlns:p14="http://schemas.microsoft.com/office/powerpoint/2010/main" val="2508372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9D5A97-4F22-4CD8-AD9D-0336EEF50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DFBC4E46-5EAC-4C68-B13F-189FCE3D36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1" y="0"/>
            <a:ext cx="12168398" cy="6858000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98FD0E62-0784-4583-8243-125AE64E5F54}"/>
              </a:ext>
            </a:extLst>
          </p:cNvPr>
          <p:cNvSpPr/>
          <p:nvPr/>
        </p:nvSpPr>
        <p:spPr>
          <a:xfrm>
            <a:off x="680720" y="1509098"/>
            <a:ext cx="7274560" cy="4687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青玉案</a:t>
            </a:r>
            <a:r>
              <a:rPr lang="en-US" altLang="zh-CN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·</a:t>
            </a:r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元夕</a:t>
            </a:r>
          </a:p>
          <a:p>
            <a:pPr algn="ctr"/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辛弃疾</a:t>
            </a:r>
          </a:p>
          <a:p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东风夜放花千树。更吹落、星如雨。宝马雕车香满路。凤箫声动，玉壶光转，一夜鱼龙舞。</a:t>
            </a:r>
          </a:p>
          <a:p>
            <a:r>
              <a:rPr lang="zh-CN" altLang="en-US" sz="3733" b="1" kern="100" dirty="0">
                <a:solidFill>
                  <a:srgbClr val="FFFF00"/>
                </a:solidFill>
                <a:latin typeface="楷体" panose="02010609060101010101" pitchFamily="49" charset="-122"/>
                <a:ea typeface="楷体" panose="02010609060101010101" pitchFamily="49" charset="-122"/>
                <a:cs typeface="Times New Roman" panose="02020603050405020304" pitchFamily="18" charset="0"/>
              </a:rPr>
              <a:t>    蛾儿雪柳黄金缕。笑语盈盈暗香去。众里寻他千百度。蓦然回首，那人却在，灯火阑珊处。</a:t>
            </a:r>
          </a:p>
        </p:txBody>
      </p:sp>
    </p:spTree>
    <p:extLst>
      <p:ext uri="{BB962C8B-B14F-4D97-AF65-F5344CB8AC3E}">
        <p14:creationId xmlns:p14="http://schemas.microsoft.com/office/powerpoint/2010/main" val="3003625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id="{40FC0F2B-DF41-4597-A974-824A386C55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73682"/>
            <a:ext cx="12192000" cy="8833246"/>
          </a:xfrm>
          <a:prstGeom prst="rect">
            <a:avLst/>
          </a:prstGeom>
        </p:spPr>
      </p:pic>
      <p:sp>
        <p:nvSpPr>
          <p:cNvPr id="9" name="标题 1">
            <a:extLst>
              <a:ext uri="{FF2B5EF4-FFF2-40B4-BE49-F238E27FC236}">
                <a16:creationId xmlns:a16="http://schemas.microsoft.com/office/drawing/2014/main" id="{86980648-07C7-4182-A92B-ACA8C4BB5BA5}"/>
              </a:ext>
            </a:extLst>
          </p:cNvPr>
          <p:cNvSpPr txBox="1"/>
          <p:nvPr/>
        </p:nvSpPr>
        <p:spPr bwMode="auto">
          <a:xfrm>
            <a:off x="3622947" y="3624357"/>
            <a:ext cx="5613400" cy="103716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1" hangingPunct="1">
              <a:buFontTx/>
              <a:buNone/>
              <a:defRPr/>
            </a:pPr>
            <a:r>
              <a:rPr lang="en-US" altLang="zh-CN" sz="5867" dirty="0">
                <a:latin typeface="+mj-ea"/>
                <a:sym typeface="+mn-ea"/>
              </a:rPr>
              <a:t>4</a:t>
            </a:r>
            <a:r>
              <a:rPr lang="zh-CN" altLang="en-US" sz="5867" dirty="0">
                <a:latin typeface="+mj-ea"/>
                <a:sym typeface="+mn-ea"/>
              </a:rPr>
              <a:t> 灯 笼</a:t>
            </a:r>
          </a:p>
        </p:txBody>
      </p: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74C8CD1F-9367-479B-A462-45F3FCFC04AC}"/>
              </a:ext>
            </a:extLst>
          </p:cNvPr>
          <p:cNvCxnSpPr/>
          <p:nvPr/>
        </p:nvCxnSpPr>
        <p:spPr>
          <a:xfrm>
            <a:off x="3739904" y="4691108"/>
            <a:ext cx="5710767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02734" y="450427"/>
            <a:ext cx="4938607" cy="829733"/>
          </a:xfrm>
          <a:ln>
            <a:solidFill>
              <a:srgbClr val="00B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zh-CN" altLang="en-US" sz="6400">
                <a:solidFill>
                  <a:srgbClr val="FF0000"/>
                </a:solidFill>
              </a:rPr>
              <a:t>了解作者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04894" y="1446954"/>
            <a:ext cx="6840220" cy="5122333"/>
          </a:xfrm>
          <a:ln>
            <a:solidFill>
              <a:srgbClr val="009900"/>
            </a:solidFill>
          </a:ln>
        </p:spPr>
        <p:txBody>
          <a:bodyPr>
            <a:noAutofit/>
          </a:bodyPr>
          <a:lstStyle/>
          <a:p>
            <a:pPr>
              <a:lnSpc>
                <a:spcPts val="3600"/>
              </a:lnSpc>
            </a:pPr>
            <a:r>
              <a:rPr lang="en-US" altLang="zh-CN" sz="3200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       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吴伯箫（1906—1982），原名吴熙成，山东莱芜人，当代著名的散文家、教育家。一生舌耕笔耘，倾注于文学创作和教育事业，取得了丰硕的成果，有《吴伯箫散文集》《吴伯箫选集》。散文《南泥湾》《记一辆纺车》《菜园小记》等，曾收入中学语文教材，其散文作品情感真挚深厚，描绘朴实动人，结构严谨缜密，语言清新简练。</a:t>
            </a:r>
          </a:p>
        </p:txBody>
      </p:sp>
      <p:pic>
        <p:nvPicPr>
          <p:cNvPr id="4" name="图片 3" descr="MAIN20180422100000042263273520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2494" y="1031240"/>
            <a:ext cx="3290993" cy="4665133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9159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85234" y="100508"/>
            <a:ext cx="9493673" cy="1142153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l"/>
            <a:r>
              <a:rPr sz="6400" dirty="0">
                <a:solidFill>
                  <a:srgbClr val="FF0000"/>
                </a:solidFill>
              </a:rPr>
              <a:t>了解写作背景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5054" y="1677248"/>
            <a:ext cx="10511367" cy="3758353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667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1931年9月18日，日本侵略者发动了“九·一八事变”，炮火不仅震碎了壮丽的祖国河山，也击破了无数文士的美好幻想，这其中就包括吴伯箫。然而，国民党政府采取“不抵抗”政策，这让他非常愤懑，忧心如焚。于是，在从事教育工作的同时，坚持业余写作以疏解心中积郁。这一时期的散文，字里行间无不回荡着</a:t>
            </a:r>
            <a:r>
              <a:rPr lang="en-US" altLang="zh-CN" sz="2667" b="1" dirty="0">
                <a:solidFill>
                  <a:srgbClr val="FF0000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爱国主义的激越旋律</a:t>
            </a:r>
            <a:r>
              <a:rPr lang="en-US" altLang="zh-CN" sz="2667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，而《灯笼》就是在这样的背景下诞生的。</a:t>
            </a:r>
            <a:endParaRPr lang="en-US" altLang="zh-CN" sz="2667" b="1" dirty="0"/>
          </a:p>
          <a:p>
            <a:pPr marL="0" indent="0">
              <a:buNone/>
            </a:pPr>
            <a:endParaRPr lang="en-US" altLang="zh-CN" sz="2667" b="1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06728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714" y="443653"/>
            <a:ext cx="10852573" cy="760307"/>
          </a:xfrm>
        </p:spPr>
        <p:txBody>
          <a:bodyPr>
            <a:noAutofit/>
          </a:bodyPr>
          <a:lstStyle/>
          <a:p>
            <a:r>
              <a:rPr lang="zh-CN" altLang="en-US" sz="5333">
                <a:solidFill>
                  <a:srgbClr val="FF0000"/>
                </a:solidFill>
              </a:rPr>
              <a:t>了解散文的特点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42054" y="1330113"/>
            <a:ext cx="11667913" cy="5012267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sz="3200" b="1" dirty="0">
                <a:solidFill>
                  <a:srgbClr val="FF0000"/>
                </a:solidFill>
                <a:latin typeface="+mn-ea"/>
              </a:rPr>
              <a:t>散文</a:t>
            </a:r>
            <a:r>
              <a:rPr sz="3200" b="1" dirty="0">
                <a:latin typeface="+mn-ea"/>
              </a:rPr>
              <a:t>，是指文艺性的散文，是一种以记叙或抒情为主、取材广泛、笔法灵活、篇幅短小、情文并茂的文学样式。</a:t>
            </a:r>
            <a:endParaRPr lang="zh-CN" altLang="en-US" sz="3200" b="1" dirty="0">
              <a:latin typeface="+mn-ea"/>
            </a:endParaRPr>
          </a:p>
          <a:p>
            <a:pPr>
              <a:spcAft>
                <a:spcPts val="0"/>
              </a:spcAft>
              <a:defRPr/>
            </a:pPr>
            <a:r>
              <a:rPr lang="zh-CN" altLang="en-US" sz="3200" b="1" dirty="0">
                <a:latin typeface="+mn-ea"/>
              </a:rPr>
              <a:t>一般性特点：</a:t>
            </a:r>
            <a:r>
              <a:rPr sz="3200" b="1" dirty="0">
                <a:latin typeface="+mn-ea"/>
                <a:ea typeface="+mn-ea"/>
              </a:rPr>
              <a:t>以记叙、抒情为主  取材广泛  笔法灵活</a:t>
            </a:r>
            <a:endParaRPr lang="zh-CN" altLang="en-US" sz="3200" b="1" dirty="0">
              <a:latin typeface="+mn-ea"/>
              <a:ea typeface="+mn-ea"/>
            </a:endParaRPr>
          </a:p>
          <a:p>
            <a:pPr>
              <a:spcAft>
                <a:spcPts val="0"/>
              </a:spcAft>
              <a:defRPr/>
            </a:pPr>
            <a:r>
              <a:rPr sz="3200" b="1" dirty="0">
                <a:latin typeface="+mn-ea"/>
                <a:ea typeface="+mn-ea"/>
              </a:rPr>
              <a:t>篇幅短小  情文并茂 。</a:t>
            </a:r>
          </a:p>
          <a:p>
            <a:pPr>
              <a:spcAft>
                <a:spcPts val="0"/>
              </a:spcAft>
              <a:defRPr/>
            </a:pPr>
            <a:r>
              <a:rPr sz="3200" b="1" dirty="0">
                <a:latin typeface="+mn-ea"/>
                <a:ea typeface="+mn-ea"/>
              </a:rPr>
              <a:t>突出的特点：</a:t>
            </a:r>
            <a:r>
              <a:rPr sz="3200" b="1" dirty="0">
                <a:solidFill>
                  <a:srgbClr val="FF0000"/>
                </a:solidFill>
                <a:latin typeface="+mn-ea"/>
                <a:ea typeface="+mn-ea"/>
              </a:rPr>
              <a:t>形散而神聚  </a:t>
            </a:r>
          </a:p>
          <a:p>
            <a:pPr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华康少女文字W5(P)" pitchFamily="82" charset="-122"/>
                <a:sym typeface="Arial" panose="020B0604020202020204" pitchFamily="34" charset="0"/>
              </a:rPr>
              <a:t>“</a:t>
            </a:r>
            <a:r>
              <a:rPr sz="3200" b="1" dirty="0">
                <a:solidFill>
                  <a:srgbClr val="FF0000"/>
                </a:solidFill>
                <a:latin typeface="华康少女文字W5(P)" pitchFamily="82" charset="-122"/>
                <a:sym typeface="Arial" panose="020B0604020202020204" pitchFamily="34" charset="0"/>
              </a:rPr>
              <a:t>形散</a:t>
            </a:r>
            <a:r>
              <a:rPr lang="en-US" altLang="zh-CN" sz="3200" b="1" dirty="0">
                <a:solidFill>
                  <a:srgbClr val="FF0000"/>
                </a:solidFill>
                <a:latin typeface="华康少女文字W5(P)" pitchFamily="82" charset="-122"/>
                <a:sym typeface="Arial" panose="020B0604020202020204" pitchFamily="34" charset="0"/>
              </a:rPr>
              <a:t>”</a:t>
            </a:r>
            <a:r>
              <a:rPr sz="3200" b="1" dirty="0">
                <a:latin typeface="华康少女文字W5(P)" pitchFamily="82" charset="-122"/>
                <a:sym typeface="Arial" panose="020B0604020202020204" pitchFamily="34" charset="0"/>
              </a:rPr>
              <a:t>是指散文的</a:t>
            </a:r>
            <a:r>
              <a:rPr sz="4267" b="1" dirty="0">
                <a:solidFill>
                  <a:srgbClr val="FF0000"/>
                </a:solidFill>
                <a:latin typeface="华康少女文字W5(P)" pitchFamily="82" charset="-122"/>
                <a:sym typeface="Arial" panose="020B0604020202020204" pitchFamily="34" charset="0"/>
              </a:rPr>
              <a:t>取材广泛</a:t>
            </a:r>
            <a:r>
              <a:rPr sz="3200" b="1" dirty="0">
                <a:latin typeface="华康少女文字W5(P)" pitchFamily="82" charset="-122"/>
                <a:sym typeface="Arial" panose="020B0604020202020204" pitchFamily="34" charset="0"/>
              </a:rPr>
              <a:t>；结构多变；</a:t>
            </a:r>
            <a:r>
              <a:rPr sz="4267" b="1" dirty="0">
                <a:solidFill>
                  <a:srgbClr val="FF0000"/>
                </a:solidFill>
                <a:latin typeface="华康少女文字W5(P)" pitchFamily="82" charset="-122"/>
                <a:sym typeface="Arial" panose="020B0604020202020204" pitchFamily="34" charset="0"/>
              </a:rPr>
              <a:t>表达自由</a:t>
            </a:r>
            <a:r>
              <a:rPr sz="3200" b="1" dirty="0">
                <a:latin typeface="华康少女文字W5(P)" pitchFamily="82" charset="-122"/>
                <a:sym typeface="Arial" panose="020B0604020202020204" pitchFamily="34" charset="0"/>
              </a:rPr>
              <a:t>。</a:t>
            </a:r>
            <a:endParaRPr lang="zh-CN" altLang="en-US" sz="3200" b="1" dirty="0">
              <a:solidFill>
                <a:srgbClr val="FF0000"/>
              </a:solidFill>
              <a:latin typeface="+mn-ea"/>
              <a:ea typeface="+mn-ea"/>
            </a:endParaRPr>
          </a:p>
          <a:p>
            <a:endParaRPr lang="zh-CN" altLang="en-US" sz="32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342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3354" y="220981"/>
            <a:ext cx="5427980" cy="1236980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zh-CN" altLang="en-US" sz="6533" dirty="0">
                <a:solidFill>
                  <a:srgbClr val="FF0000"/>
                </a:solidFill>
              </a:rPr>
              <a:t>学习目标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4387" y="1496660"/>
            <a:ext cx="11478260" cy="3810000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sz="3200" b="1" dirty="0"/>
              <a:t>1.理清写作思路，整体把握文中“结缘的灯笼”。</a:t>
            </a:r>
          </a:p>
          <a:p>
            <a:pPr marL="0" indent="0">
              <a:buNone/>
            </a:pPr>
            <a:r>
              <a:rPr sz="3200" b="1" dirty="0"/>
              <a:t>2.品味语言，体会“灯笼”寄寓的不同情感和内涵。</a:t>
            </a:r>
          </a:p>
          <a:p>
            <a:pPr marL="0" indent="0">
              <a:buNone/>
            </a:pPr>
            <a:r>
              <a:rPr sz="3200" b="1" dirty="0"/>
              <a:t>3.学习散文以小见大、多种表达方式综合应用等写作方法。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75681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3107" y="430108"/>
            <a:ext cx="10731500" cy="1142153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l"/>
            <a:r>
              <a:rPr sz="4800" dirty="0">
                <a:solidFill>
                  <a:srgbClr val="FF0000"/>
                </a:solidFill>
              </a:rPr>
              <a:t>环节一：提炼式旁批 理灯笼之</a:t>
            </a:r>
            <a:r>
              <a:rPr lang="en-US" altLang="zh-CN" sz="4800" dirty="0">
                <a:solidFill>
                  <a:srgbClr val="FF0000"/>
                </a:solidFill>
              </a:rPr>
              <a:t>“</a:t>
            </a:r>
            <a:r>
              <a:rPr sz="4800" dirty="0">
                <a:solidFill>
                  <a:srgbClr val="FF0000"/>
                </a:solidFill>
              </a:rPr>
              <a:t>缘</a:t>
            </a:r>
            <a:r>
              <a:rPr lang="en-US" altLang="zh-CN" sz="4800" dirty="0">
                <a:solidFill>
                  <a:srgbClr val="FF0000"/>
                </a:solidFill>
              </a:rPr>
              <a:t>”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5054" y="1677248"/>
            <a:ext cx="10511367" cy="3758353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sz="4267" b="1" dirty="0">
                <a:latin typeface="+mn-ea"/>
                <a:ea typeface="+mn-ea"/>
                <a:cs typeface="华文宋体" panose="02010600040101010101" charset="-122"/>
              </a:rPr>
              <a:t>速读课文：</a:t>
            </a:r>
            <a:endParaRPr lang="en-US" altLang="zh-CN" sz="4267" b="1" dirty="0"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  <a:p>
            <a:pPr marL="0" indent="0">
              <a:buNone/>
            </a:pPr>
            <a:r>
              <a:rPr lang="en-US" altLang="zh-CN" sz="3200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1</a:t>
            </a: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.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圈出词语，标出节次；</a:t>
            </a:r>
          </a:p>
          <a:p>
            <a:pPr marL="0" indent="0">
              <a:buNone/>
            </a:pPr>
            <a:r>
              <a:rPr lang="en-US" altLang="zh-CN"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2.</a:t>
            </a:r>
            <a:r>
              <a:rPr sz="32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文中出现了哪些灯笼？</a:t>
            </a: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indent="0">
              <a:buNone/>
            </a:pPr>
            <a:endParaRPr lang="en-US" altLang="zh-CN" sz="32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5" name="图片 4" descr="灯笼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9341" y="2192867"/>
            <a:ext cx="3119967" cy="324273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8743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342" name="Text Box 3"/>
          <p:cNvSpPr txBox="1"/>
          <p:nvPr/>
        </p:nvSpPr>
        <p:spPr>
          <a:xfrm>
            <a:off x="1242695" y="1760220"/>
            <a:ext cx="10252075" cy="44386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争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讼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 ）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       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领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域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       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斡旋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       ）</a:t>
            </a: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静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穆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     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  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思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慕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       怅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惘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     ）</a:t>
            </a: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锵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然（           ）       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褪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色（       ）       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燎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原（         ）</a:t>
            </a: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熙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熙然（       ）         暖</a:t>
            </a:r>
            <a:r>
              <a:rPr lang="zh-CN" altLang="en-US" sz="3135" b="1" dirty="0">
                <a:solidFill>
                  <a:srgbClr val="00B050"/>
                </a:solidFill>
                <a:ea typeface="楷体" panose="02010609060101010101" charset="-122"/>
                <a:cs typeface="+mn-lt"/>
                <a:sym typeface="+mn-ea"/>
              </a:rPr>
              <a:t>融融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          马前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卒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 ）</a:t>
            </a:r>
          </a:p>
          <a:p>
            <a:pPr>
              <a:lnSpc>
                <a:spcPct val="150000"/>
              </a:lnSpc>
            </a:pP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人情</a:t>
            </a:r>
            <a:r>
              <a:rPr lang="zh-CN" altLang="en-US" sz="3135" b="1" dirty="0">
                <a:solidFill>
                  <a:srgbClr val="00B050"/>
                </a:solidFill>
                <a:ea typeface="楷体" panose="02010609060101010101" charset="-122"/>
                <a:cs typeface="+mn-lt"/>
                <a:sym typeface="+mn-ea"/>
              </a:rPr>
              <a:t>世故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    神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龛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 ）    司马</a:t>
            </a:r>
            <a:r>
              <a:rPr lang="zh-CN" altLang="en-US" sz="3135" b="1" dirty="0">
                <a:solidFill>
                  <a:srgbClr val="0000FF"/>
                </a:solidFill>
                <a:ea typeface="楷体" panose="02010609060101010101" charset="-122"/>
                <a:cs typeface="+mn-lt"/>
                <a:sym typeface="+mn-ea"/>
              </a:rPr>
              <a:t>懿</a:t>
            </a:r>
            <a:r>
              <a:rPr lang="zh-CN" altLang="en-US" sz="3135" b="1" dirty="0">
                <a:ea typeface="楷体" panose="02010609060101010101" charset="-122"/>
                <a:cs typeface="+mn-lt"/>
                <a:sym typeface="+mn-ea"/>
              </a:rPr>
              <a:t>（     ）     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幽</a:t>
            </a:r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  <a:cs typeface="+mn-lt"/>
              </a:rPr>
              <a:t>悄</a:t>
            </a:r>
            <a:r>
              <a:rPr lang="zh-CN" altLang="en-US" sz="3140" b="1" dirty="0">
                <a:ea typeface="楷体" panose="02010609060101010101" charset="-122"/>
                <a:cs typeface="+mn-lt"/>
                <a:sym typeface="宋体" panose="02010600030101010101" pitchFamily="2" charset="-122"/>
              </a:rPr>
              <a:t>（      ） 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  </a:t>
            </a:r>
          </a:p>
          <a:p>
            <a:pPr>
              <a:lnSpc>
                <a:spcPct val="150000"/>
              </a:lnSpc>
            </a:pPr>
            <a:r>
              <a:rPr lang="zh-CN" altLang="en-US" sz="3140" b="1" dirty="0">
                <a:ea typeface="楷体" panose="02010609060101010101" charset="-122"/>
                <a:cs typeface="+mn-lt"/>
              </a:rPr>
              <a:t>霍</a:t>
            </a:r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  <a:cs typeface="+mn-lt"/>
              </a:rPr>
              <a:t>骠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姚（        ）      垂珠联</a:t>
            </a:r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  <a:cs typeface="+mn-lt"/>
              </a:rPr>
              <a:t>珑</a:t>
            </a:r>
            <a:r>
              <a:rPr lang="zh-CN" altLang="en-US" sz="3140" b="1" dirty="0">
                <a:ea typeface="楷体" panose="02010609060101010101" charset="-122"/>
                <a:cs typeface="+mn-lt"/>
              </a:rPr>
              <a:t>（         ）</a:t>
            </a:r>
            <a:endParaRPr lang="zh-CN" altLang="en-US" sz="3140" b="1" dirty="0">
              <a:solidFill>
                <a:srgbClr val="0000FF"/>
              </a:solidFill>
              <a:ea typeface="楷体" panose="02010609060101010101" charset="-122"/>
              <a:cs typeface="+mn-lt"/>
            </a:endParaRPr>
          </a:p>
        </p:txBody>
      </p:sp>
      <p:sp>
        <p:nvSpPr>
          <p:cNvPr id="10350" name="矩形 2"/>
          <p:cNvSpPr/>
          <p:nvPr/>
        </p:nvSpPr>
        <p:spPr>
          <a:xfrm>
            <a:off x="1476919" y="974835"/>
            <a:ext cx="1384935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140" b="1" dirty="0">
                <a:solidFill>
                  <a:srgbClr val="0000FF"/>
                </a:solidFill>
                <a:ea typeface="楷体" panose="02010609060101010101" charset="-122"/>
              </a:rPr>
              <a:t>◆正音</a:t>
            </a:r>
          </a:p>
        </p:txBody>
      </p:sp>
      <p:grpSp>
        <p:nvGrpSpPr>
          <p:cNvPr id="10351" name="组合 27"/>
          <p:cNvGrpSpPr/>
          <p:nvPr/>
        </p:nvGrpSpPr>
        <p:grpSpPr>
          <a:xfrm>
            <a:off x="1144265" y="195679"/>
            <a:ext cx="2880033" cy="768483"/>
            <a:chOff x="2747226" y="536189"/>
            <a:chExt cx="2458107" cy="604628"/>
          </a:xfrm>
        </p:grpSpPr>
        <p:sp>
          <p:nvSpPr>
            <p:cNvPr id="42" name="矩形: 圆角 28"/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字</a:t>
              </a:r>
            </a:p>
          </p:txBody>
        </p:sp>
        <p:sp>
          <p:nvSpPr>
            <p:cNvPr id="45" name="矩形: 圆角 29"/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词</a:t>
              </a:r>
            </a:p>
          </p:txBody>
        </p:sp>
        <p:sp>
          <p:nvSpPr>
            <p:cNvPr id="46" name="矩形: 圆角 30"/>
            <p:cNvSpPr/>
            <p:nvPr/>
          </p:nvSpPr>
          <p:spPr bwMode="auto">
            <a:xfrm rot="1137149">
              <a:off x="4007404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检</a:t>
              </a:r>
            </a:p>
          </p:txBody>
        </p:sp>
        <p:sp>
          <p:nvSpPr>
            <p:cNvPr id="47" name="矩形: 圆角 31"/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ea typeface="黑体" panose="02010609060101010101" pitchFamily="49" charset="-122"/>
                  <a:cs typeface="+mn-cs"/>
                  <a:sym typeface="+mn-ea"/>
                </a:rPr>
                <a:t>测</a:t>
              </a:r>
            </a:p>
          </p:txBody>
        </p:sp>
      </p:grp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424886" y="1913577"/>
            <a:ext cx="128080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sònɡ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5689844" y="2636413"/>
            <a:ext cx="1211429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mù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 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2394829" y="2621547"/>
            <a:ext cx="1115368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mù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784062" y="1929291"/>
            <a:ext cx="122388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135" b="1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yù</a:t>
            </a:r>
            <a:endParaRPr kumimoji="0" 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8830897" y="2621405"/>
            <a:ext cx="139509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 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wǎnɡ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lt"/>
              <a:sym typeface="+mn-ea"/>
            </a:endParaRPr>
          </a:p>
        </p:txBody>
      </p:sp>
      <p:sp>
        <p:nvSpPr>
          <p:cNvPr id="29" name="Text Box 12"/>
          <p:cNvSpPr txBox="1">
            <a:spLocks noChangeArrowheads="1"/>
          </p:cNvSpPr>
          <p:nvPr/>
        </p:nvSpPr>
        <p:spPr bwMode="auto">
          <a:xfrm>
            <a:off x="6070083" y="3363261"/>
            <a:ext cx="72453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tuì</a:t>
            </a: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8857615" y="1929130"/>
            <a:ext cx="221996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wò</a:t>
            </a:r>
            <a:r>
              <a:rPr kumimoji="0" lang="en-US" altLang="zh-CN" sz="314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 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xuán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宋体" panose="02010600030101010101" pitchFamily="2" charset="-122"/>
              <a:cs typeface="+mn-lt"/>
              <a:sym typeface="+mn-ea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2975502" y="4079768"/>
            <a:ext cx="53403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xī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483542" y="4796993"/>
            <a:ext cx="128080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k</a:t>
            </a:r>
            <a:r>
              <a:rPr kumimoji="0" lang="en-US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ān</a:t>
            </a:r>
            <a:endParaRPr kumimoji="0" 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9" name="Text Box 12"/>
          <p:cNvSpPr txBox="1">
            <a:spLocks noChangeArrowheads="1"/>
          </p:cNvSpPr>
          <p:nvPr/>
        </p:nvSpPr>
        <p:spPr bwMode="auto">
          <a:xfrm>
            <a:off x="7673754" y="4796872"/>
            <a:ext cx="53022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yì</a:t>
            </a: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6893022" y="5503038"/>
            <a:ext cx="1295036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l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ó</a:t>
            </a: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ng</a:t>
            </a:r>
            <a:endParaRPr kumimoji="0" lang="zh-CN" altLang="en-US" sz="314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lt"/>
              <a:sym typeface="+mn-ea"/>
            </a:endParaRPr>
          </a:p>
        </p:txBody>
      </p:sp>
      <p:sp>
        <p:nvSpPr>
          <p:cNvPr id="10361" name="文本框 8"/>
          <p:cNvSpPr txBox="1"/>
          <p:nvPr/>
        </p:nvSpPr>
        <p:spPr>
          <a:xfrm>
            <a:off x="10225947" y="4796498"/>
            <a:ext cx="988060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140" b="1" dirty="0" err="1">
                <a:solidFill>
                  <a:srgbClr val="FF0000"/>
                </a:solidFill>
                <a:cs typeface="+mn-lt"/>
                <a:sym typeface="宋体" panose="02010600030101010101" pitchFamily="2" charset="-122"/>
              </a:rPr>
              <a:t>qiǎo</a:t>
            </a:r>
          </a:p>
        </p:txBody>
      </p:sp>
      <p:sp>
        <p:nvSpPr>
          <p:cNvPr id="11" name="Text Box 12"/>
          <p:cNvSpPr txBox="1">
            <a:spLocks noChangeArrowheads="1"/>
          </p:cNvSpPr>
          <p:nvPr/>
        </p:nvSpPr>
        <p:spPr bwMode="auto">
          <a:xfrm>
            <a:off x="2889535" y="5503040"/>
            <a:ext cx="1296816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宋体" panose="02010600030101010101" pitchFamily="2" charset="-122"/>
                <a:cs typeface="+mn-lt"/>
                <a:sym typeface="+mn-ea"/>
              </a:rPr>
              <a:t>piào</a:t>
            </a:r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2431415" y="3362960"/>
            <a:ext cx="141605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qiāng</a:t>
            </a:r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9483208" y="3363261"/>
            <a:ext cx="869315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liáo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9039343" y="4080176"/>
            <a:ext cx="626110" cy="574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14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lt"/>
                <a:sym typeface="+mn-ea"/>
              </a:rPr>
              <a:t>zú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3" grpId="0"/>
      <p:bldP spid="14" grpId="0"/>
      <p:bldP spid="29" grpId="0"/>
      <p:bldP spid="31" grpId="0"/>
      <p:bldP spid="22" grpId="0"/>
      <p:bldP spid="5" grpId="0"/>
      <p:bldP spid="9" grpId="0"/>
      <p:bldP spid="10" grpId="0"/>
      <p:bldP spid="10361" grpId="0"/>
      <p:bldP spid="11" grpId="0"/>
      <p:bldP spid="12" grpId="0"/>
      <p:bldP spid="15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1266" name="矩形 1"/>
          <p:cNvSpPr/>
          <p:nvPr/>
        </p:nvSpPr>
        <p:spPr>
          <a:xfrm>
            <a:off x="770697" y="170774"/>
            <a:ext cx="2186305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140" b="1" dirty="0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</a:rPr>
              <a:t>◆词语解释</a:t>
            </a:r>
          </a:p>
        </p:txBody>
      </p:sp>
      <p:sp>
        <p:nvSpPr>
          <p:cNvPr id="11267" name="矩形 1"/>
          <p:cNvSpPr/>
          <p:nvPr/>
        </p:nvSpPr>
        <p:spPr>
          <a:xfrm>
            <a:off x="1023300" y="754252"/>
            <a:ext cx="10145045" cy="33089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争讼：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因争论而诉讼。</a:t>
            </a:r>
            <a:endParaRPr lang="en-US" altLang="zh-CN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斡旋：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调解周旋。</a:t>
            </a: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幽悄：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幽深寂静。</a:t>
            </a:r>
            <a:endParaRPr lang="zh-CN" altLang="en-US" sz="314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怅惘：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因失意而心事重重。</a:t>
            </a:r>
            <a:endParaRPr lang="en-US" altLang="zh-CN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  <a:p>
            <a:pPr>
              <a:spcBef>
                <a:spcPts val="500"/>
              </a:spcBef>
            </a:pPr>
            <a:endParaRPr lang="zh-CN" altLang="en-US" sz="314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23300" y="2924505"/>
            <a:ext cx="9107948" cy="16681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熙熙然：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温和欢乐的样子。</a:t>
            </a: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马前卒：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比喻没有目的地为人奔走效力的人。</a:t>
            </a:r>
          </a:p>
          <a:p>
            <a:pPr>
              <a:spcBef>
                <a:spcPts val="500"/>
              </a:spcBef>
            </a:pPr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人情世故：</a:t>
            </a:r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指为人处世的方法、道理和经验。</a:t>
            </a:r>
          </a:p>
        </p:txBody>
      </p:sp>
      <p:sp>
        <p:nvSpPr>
          <p:cNvPr id="11270" name="文本框 2"/>
          <p:cNvSpPr txBox="1"/>
          <p:nvPr/>
        </p:nvSpPr>
        <p:spPr>
          <a:xfrm>
            <a:off x="1023300" y="4618014"/>
            <a:ext cx="2186305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14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不甚了然：</a:t>
            </a:r>
            <a:endParaRPr lang="zh-CN" altLang="en-US" sz="2015">
              <a:latin typeface="Arial" panose="020B0604020202020204" pitchFamily="34" charset="0"/>
            </a:endParaRPr>
          </a:p>
        </p:txBody>
      </p:sp>
      <p:sp>
        <p:nvSpPr>
          <p:cNvPr id="11271" name="文本框 3"/>
          <p:cNvSpPr txBox="1"/>
          <p:nvPr/>
        </p:nvSpPr>
        <p:spPr>
          <a:xfrm>
            <a:off x="2957352" y="4593249"/>
            <a:ext cx="7047986" cy="574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140" b="1" dirty="0">
                <a:latin typeface="楷体" panose="02010609060101010101" charset="-122"/>
                <a:ea typeface="楷体" panose="02010609060101010101" charset="-122"/>
              </a:rPr>
              <a:t>不太了解，不怎么清楚。</a:t>
            </a:r>
            <a:endParaRPr lang="zh-CN" altLang="en-US" sz="2015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5687" y="423087"/>
            <a:ext cx="9837420" cy="1290320"/>
          </a:xfrm>
          <a:ln w="28575"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lang="zh-CN" altLang="en-US" sz="6400" dirty="0">
                <a:solidFill>
                  <a:srgbClr val="FF0000"/>
                </a:solidFill>
              </a:rPr>
              <a:t>寻找</a:t>
            </a:r>
            <a:r>
              <a:rPr lang="en-US" altLang="zh-CN" sz="6400" dirty="0">
                <a:solidFill>
                  <a:srgbClr val="FF0000"/>
                </a:solidFill>
              </a:rPr>
              <a:t>“</a:t>
            </a:r>
            <a:r>
              <a:rPr sz="6400" dirty="0">
                <a:ln>
                  <a:solidFill>
                    <a:schemeClr val="accent1"/>
                  </a:solidFill>
                </a:ln>
                <a:solidFill>
                  <a:srgbClr val="FF0000"/>
                </a:solidFill>
              </a:rPr>
              <a:t>灯笼</a:t>
            </a:r>
            <a:r>
              <a:rPr lang="en-US" altLang="zh-CN" sz="6400" dirty="0">
                <a:solidFill>
                  <a:srgbClr val="FF0000"/>
                </a:solidFill>
              </a:rPr>
              <a:t>”</a:t>
            </a:r>
            <a:endParaRPr sz="6400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4454" y="1949874"/>
            <a:ext cx="11132820" cy="3934460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ts val="4293"/>
              </a:lnSpc>
              <a:buNone/>
            </a:pPr>
            <a:r>
              <a:rPr lang="zh-CN" altLang="en-US" sz="3200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祖父夜行的灯笼     慈母预备的小纱灯</a:t>
            </a:r>
          </a:p>
          <a:p>
            <a:pPr marL="0" indent="0">
              <a:lnSpc>
                <a:spcPts val="4293"/>
              </a:lnSpc>
              <a:buNone/>
            </a:pPr>
            <a:r>
              <a:rPr lang="zh-CN" altLang="en-US" sz="3200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乡俗还愿的灯笼     山城小县的元宵灯笼</a:t>
            </a:r>
          </a:p>
          <a:p>
            <a:pPr marL="0" indent="0">
              <a:lnSpc>
                <a:spcPts val="4293"/>
              </a:lnSpc>
              <a:buNone/>
            </a:pPr>
            <a:r>
              <a:rPr lang="zh-CN" altLang="en-US" sz="3200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族姊远嫁的灯笼     朱红描字的灯笼</a:t>
            </a:r>
          </a:p>
          <a:p>
            <a:pPr marL="0" indent="0">
              <a:lnSpc>
                <a:spcPts val="4293"/>
              </a:lnSpc>
              <a:buNone/>
            </a:pPr>
            <a:r>
              <a:rPr lang="zh-CN" altLang="en-US" sz="3200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献帝的灯笼            将军塞外点兵的灯笼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75661" y="6378540"/>
            <a:ext cx="6267873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  </a:t>
            </a:r>
            <a:endParaRPr kumimoji="0" lang="zh-CN" altLang="en-US" sz="4353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5" name="图片 4" descr="灯笼1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8976360" y="1527387"/>
            <a:ext cx="2773680" cy="28600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0334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3561" y="164853"/>
            <a:ext cx="9837420" cy="1290320"/>
          </a:xfrm>
          <a:ln w="28575"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lang="zh-CN" altLang="en-US" sz="6400" dirty="0">
                <a:solidFill>
                  <a:srgbClr val="FF0000"/>
                </a:solidFill>
              </a:rPr>
              <a:t>寻找</a:t>
            </a:r>
            <a:r>
              <a:rPr lang="en-US" altLang="zh-CN" sz="6400" dirty="0">
                <a:solidFill>
                  <a:srgbClr val="FF0000"/>
                </a:solidFill>
              </a:rPr>
              <a:t>“</a:t>
            </a:r>
            <a:r>
              <a:rPr sz="6400" dirty="0">
                <a:ln>
                  <a:solidFill>
                    <a:schemeClr val="accent1"/>
                  </a:solidFill>
                </a:ln>
                <a:solidFill>
                  <a:srgbClr val="FF0000"/>
                </a:solidFill>
              </a:rPr>
              <a:t>灯笼</a:t>
            </a:r>
            <a:r>
              <a:rPr lang="en-US" altLang="zh-CN" sz="6400" dirty="0">
                <a:solidFill>
                  <a:srgbClr val="FF0000"/>
                </a:solidFill>
              </a:rPr>
              <a:t>”</a:t>
            </a:r>
            <a:r>
              <a:rPr sz="6400" dirty="0">
                <a:solidFill>
                  <a:srgbClr val="FF0000"/>
                </a:solidFill>
              </a:rPr>
              <a:t>之事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4454" y="1625600"/>
            <a:ext cx="11132820" cy="4822613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indent="0">
              <a:lnSpc>
                <a:spcPts val="4293"/>
              </a:lnSpc>
              <a:buNone/>
            </a:pPr>
            <a:endParaRPr lang="zh-CN" altLang="en-US" sz="4800" b="1" dirty="0"/>
          </a:p>
          <a:p>
            <a:pPr marL="0" indent="0">
              <a:lnSpc>
                <a:spcPts val="4293"/>
              </a:lnSpc>
              <a:buNone/>
            </a:pPr>
            <a:r>
              <a:rPr sz="4800" b="1" dirty="0"/>
              <a:t>围绕</a:t>
            </a:r>
            <a:r>
              <a:rPr lang="en-US" altLang="zh-CN" sz="4800" b="1" dirty="0"/>
              <a:t>“</a:t>
            </a:r>
            <a:r>
              <a:rPr lang="zh-CN" altLang="en-US" sz="4800" b="1" dirty="0"/>
              <a:t>灯笼</a:t>
            </a:r>
            <a:r>
              <a:rPr lang="en-US" altLang="zh-CN" sz="4800" b="1" dirty="0"/>
              <a:t>”</a:t>
            </a:r>
            <a:r>
              <a:rPr sz="4800" b="1" dirty="0"/>
              <a:t>，写了哪些事？</a:t>
            </a:r>
          </a:p>
          <a:p>
            <a:pPr marL="0" indent="0">
              <a:lnSpc>
                <a:spcPts val="4293"/>
              </a:lnSpc>
              <a:buNone/>
            </a:pPr>
            <a:r>
              <a:rPr sz="4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按下列句式说话：</a:t>
            </a:r>
          </a:p>
          <a:p>
            <a:pPr marL="0" indent="0">
              <a:lnSpc>
                <a:spcPts val="4293"/>
              </a:lnSpc>
              <a:buNone/>
            </a:pPr>
            <a:r>
              <a:rPr sz="4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课文第__</a:t>
            </a:r>
            <a:r>
              <a:rPr lang="zh-CN" altLang="en-US" sz="4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段</a:t>
            </a:r>
            <a:r>
              <a:rPr sz="48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，作者写了___事。</a:t>
            </a:r>
            <a:endParaRPr lang="zh-CN" altLang="en-US" sz="48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lnSpc>
                <a:spcPts val="4293"/>
              </a:lnSpc>
              <a:buNone/>
            </a:pPr>
            <a:endParaRPr lang="zh-CN" altLang="en-US" sz="48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75661" y="6378540"/>
            <a:ext cx="6267873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  </a:t>
            </a:r>
            <a:endParaRPr kumimoji="0" lang="zh-CN" altLang="en-US" sz="4353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2233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3561" y="164853"/>
            <a:ext cx="9837420" cy="1290320"/>
          </a:xfrm>
          <a:ln w="28575">
            <a:solidFill>
              <a:schemeClr val="accent1"/>
            </a:solidFill>
          </a:ln>
        </p:spPr>
        <p:txBody>
          <a:bodyPr/>
          <a:lstStyle/>
          <a:p>
            <a:pPr algn="l"/>
            <a:r>
              <a:rPr sz="6400" dirty="0">
                <a:solidFill>
                  <a:srgbClr val="FF0000"/>
                </a:solidFill>
              </a:rPr>
              <a:t>那些人 那些事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4454" y="1625600"/>
            <a:ext cx="11132820" cy="4822613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indent="0">
              <a:lnSpc>
                <a:spcPts val="4293"/>
              </a:lnSpc>
            </a:pPr>
            <a:r>
              <a:rPr lang="zh-CN" altLang="en-US" sz="4800" b="1" dirty="0"/>
              <a:t>明确：</a:t>
            </a:r>
          </a:p>
          <a:p>
            <a:pPr marL="0" indent="0">
              <a:lnSpc>
                <a:spcPts val="1893"/>
              </a:lnSpc>
              <a:buNone/>
            </a:pPr>
            <a:r>
              <a:rPr lang="zh-CN" altLang="en-US" sz="2133" b="1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照明灯笼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，挑着去接祖父，听祖父讲进京赶考的故事；</a:t>
            </a:r>
          </a:p>
          <a:p>
            <a:pPr marL="0" indent="0">
              <a:lnSpc>
                <a:spcPts val="1893"/>
              </a:lnSpc>
              <a:buNone/>
            </a:pP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第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纱灯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，小时候接过母亲递给的纱灯上、下灯学；</a:t>
            </a:r>
          </a:p>
          <a:p>
            <a:pPr marL="0" indent="0">
              <a:lnSpc>
                <a:spcPts val="1893"/>
              </a:lnSpc>
              <a:buNone/>
            </a:pP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第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6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红灯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，村口挂红灯，为夜行的人照明；</a:t>
            </a:r>
          </a:p>
          <a:p>
            <a:pPr marL="0" indent="0">
              <a:lnSpc>
                <a:spcPts val="1893"/>
              </a:lnSpc>
              <a:buNone/>
            </a:pP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第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7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跑马灯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，元宵节看灯笼；</a:t>
            </a:r>
          </a:p>
          <a:p>
            <a:pPr marL="0" indent="0">
              <a:lnSpc>
                <a:spcPts val="1893"/>
              </a:lnSpc>
              <a:buNone/>
            </a:pP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第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8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官衔灯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，族姊远嫁，轿前后挂灯显富贵；</a:t>
            </a:r>
          </a:p>
          <a:p>
            <a:pPr marL="0" indent="0">
              <a:lnSpc>
                <a:spcPts val="1893"/>
              </a:lnSpc>
              <a:buNone/>
            </a:pP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第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9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纱灯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，用朱红在纱灯上描摹宋体字；</a:t>
            </a:r>
          </a:p>
          <a:p>
            <a:pPr marL="0" indent="0">
              <a:lnSpc>
                <a:spcPts val="1893"/>
              </a:lnSpc>
              <a:buNone/>
            </a:pP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第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10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宫灯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，遥想宫灯的孤寂；</a:t>
            </a:r>
          </a:p>
          <a:p>
            <a:pPr marL="0" indent="0">
              <a:lnSpc>
                <a:spcPts val="2560"/>
              </a:lnSpc>
              <a:buNone/>
            </a:pP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第1</a:t>
            </a:r>
            <a:r>
              <a:rPr lang="en-US" altLang="zh-CN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段：</a:t>
            </a:r>
            <a:r>
              <a:rPr lang="zh-CN" altLang="en-US" sz="2667" b="1" dirty="0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将军塞外点灯</a:t>
            </a:r>
            <a:r>
              <a:rPr lang="zh-CN" altLang="en-US" sz="2667" b="1" dirty="0"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，和后来的火把、探照灯，引述历史上保家卫国的名将，表达自己愿做马前卒，豪情满怀。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375661" y="6378540"/>
            <a:ext cx="6267873" cy="8463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rPr>
              <a:t>  </a:t>
            </a:r>
            <a:endParaRPr kumimoji="0" lang="zh-CN" altLang="en-US" sz="4353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33955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8640" y="307941"/>
            <a:ext cx="10852573" cy="1413087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sz="4800">
                <a:solidFill>
                  <a:srgbClr val="FF0000"/>
                </a:solidFill>
              </a:rPr>
              <a:t>环节二：提问式旁批 思灯笼之</a:t>
            </a:r>
            <a:r>
              <a:rPr lang="en-US" altLang="zh-CN" sz="4800">
                <a:solidFill>
                  <a:srgbClr val="FF0000"/>
                </a:solidFill>
              </a:rPr>
              <a:t>“</a:t>
            </a:r>
            <a:r>
              <a:rPr sz="4800">
                <a:solidFill>
                  <a:srgbClr val="FF0000"/>
                </a:solidFill>
              </a:rPr>
              <a:t>情</a:t>
            </a:r>
            <a:r>
              <a:rPr lang="en-US" altLang="zh-CN" sz="4800">
                <a:solidFill>
                  <a:srgbClr val="FF0000"/>
                </a:solidFill>
              </a:rPr>
              <a:t>”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2168" y="1922780"/>
            <a:ext cx="11246273" cy="3195320"/>
          </a:xfrm>
          <a:ln w="28575">
            <a:solidFill>
              <a:schemeClr val="accent1"/>
            </a:solidFill>
          </a:ln>
        </p:spPr>
        <p:txBody>
          <a:bodyPr/>
          <a:lstStyle/>
          <a:p>
            <a:pPr>
              <a:lnSpc>
                <a:spcPts val="4693"/>
              </a:lnSpc>
            </a:pPr>
            <a:r>
              <a:rPr lang="zh-CN" altLang="en-US" sz="4800"/>
              <a:t>跳读课文，反其道提问：</a:t>
            </a:r>
          </a:p>
          <a:p>
            <a:pPr marL="0" indent="0">
              <a:lnSpc>
                <a:spcPts val="4693"/>
              </a:lnSpc>
              <a:buNone/>
            </a:pPr>
            <a:r>
              <a:rPr lang="en-US" altLang="zh-CN" sz="4800">
                <a:solidFill>
                  <a:srgbClr val="FF0000"/>
                </a:solidFill>
              </a:rPr>
              <a:t>   作者写了这么多的灯笼，寄寓的情感和内涵有什么不同？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98227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939B91-1BF6-4F47-BF49-49212955A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CE594EC-7D54-4A29-866C-8EE73D155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19ED4A3-662B-4909-B1BA-53B1CFE205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636" y="2551100"/>
            <a:ext cx="11272481" cy="175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25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8640" y="307941"/>
            <a:ext cx="10852573" cy="1413087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r>
              <a:rPr lang="zh-CN" altLang="en-US" sz="6400" dirty="0">
                <a:solidFill>
                  <a:srgbClr val="FF0000"/>
                </a:solidFill>
              </a:rPr>
              <a:t>感悟</a:t>
            </a:r>
            <a:r>
              <a:rPr lang="en-US" altLang="zh-CN" sz="6400" dirty="0">
                <a:solidFill>
                  <a:srgbClr val="FF0000"/>
                </a:solidFill>
              </a:rPr>
              <a:t>“</a:t>
            </a:r>
            <a:r>
              <a:rPr sz="6400" dirty="0">
                <a:solidFill>
                  <a:srgbClr val="FF0000"/>
                </a:solidFill>
              </a:rPr>
              <a:t>灯笼</a:t>
            </a:r>
            <a:r>
              <a:rPr lang="en-US" altLang="zh-CN" sz="6400" dirty="0">
                <a:solidFill>
                  <a:srgbClr val="FF0000"/>
                </a:solidFill>
              </a:rPr>
              <a:t>”</a:t>
            </a:r>
            <a:r>
              <a:rPr sz="6400" dirty="0">
                <a:solidFill>
                  <a:srgbClr val="FF0000"/>
                </a:solidFill>
              </a:rPr>
              <a:t>之情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2168" y="1862667"/>
            <a:ext cx="11246273" cy="4356947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lnSpc>
                <a:spcPts val="2960"/>
              </a:lnSpc>
              <a:buNone/>
            </a:pPr>
            <a:r>
              <a:rPr lang="en-US" altLang="zh-CN" sz="3200" b="1" dirty="0">
                <a:latin typeface="华文宋体" panose="02010600040101010101" charset="-122"/>
                <a:ea typeface="华文宋体" panose="02010600040101010101" charset="-122"/>
              </a:rPr>
              <a:t>                        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 挑着灯笼接祖父，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祖孙情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；</a:t>
            </a:r>
          </a:p>
          <a:p>
            <a:pPr marL="0" indent="0">
              <a:lnSpc>
                <a:spcPts val="2960"/>
              </a:lnSpc>
              <a:buNone/>
            </a:pP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                         接过纱灯上下灯学，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母子情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；</a:t>
            </a:r>
          </a:p>
          <a:p>
            <a:pPr marL="0" lvl="0" indent="0">
              <a:lnSpc>
                <a:spcPts val="2960"/>
              </a:lnSpc>
              <a:buNone/>
            </a:pPr>
            <a:r>
              <a:rPr lang="zh-CN" altLang="en-US" sz="3200" b="1" dirty="0">
                <a:solidFill>
                  <a:prstClr val="black"/>
                </a:solidFill>
                <a:latin typeface="华文宋体" panose="02010600040101010101" charset="-122"/>
                <a:ea typeface="华文宋体" panose="02010600040101010101" charset="-122"/>
              </a:rPr>
              <a:t>                          村头挂灯笼，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邻里情</a:t>
            </a:r>
            <a:r>
              <a:rPr lang="zh-CN" altLang="en-US" sz="3200" b="1" dirty="0">
                <a:solidFill>
                  <a:prstClr val="black"/>
                </a:solidFill>
                <a:latin typeface="华文宋体" panose="02010600040101010101" charset="-122"/>
                <a:ea typeface="华文宋体" panose="02010600040101010101" charset="-122"/>
              </a:rPr>
              <a:t>；</a:t>
            </a:r>
            <a:endParaRPr lang="en-US" altLang="zh-CN" sz="3200" b="1" dirty="0">
              <a:latin typeface="华文宋体" panose="02010600040101010101" charset="-122"/>
              <a:ea typeface="华文宋体" panose="02010600040101010101" charset="-122"/>
            </a:endParaRPr>
          </a:p>
          <a:p>
            <a:pPr marL="0" indent="0">
              <a:lnSpc>
                <a:spcPts val="2960"/>
              </a:lnSpc>
              <a:buNone/>
            </a:pPr>
            <a:r>
              <a:rPr lang="en-US" altLang="zh-CN" sz="3200" b="1" dirty="0">
                <a:latin typeface="华文宋体" panose="02010600040101010101" charset="-122"/>
                <a:ea typeface="华文宋体" panose="02010600040101010101" charset="-122"/>
              </a:rPr>
              <a:t>                          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跟着龙灯跑，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青春情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；</a:t>
            </a:r>
          </a:p>
          <a:p>
            <a:pPr marL="0" indent="0">
              <a:lnSpc>
                <a:spcPts val="2960"/>
              </a:lnSpc>
              <a:buNone/>
            </a:pP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                         族姊远嫁，想起官衔灯，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岁月情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；</a:t>
            </a:r>
          </a:p>
          <a:p>
            <a:pPr>
              <a:lnSpc>
                <a:spcPts val="2960"/>
              </a:lnSpc>
            </a:pP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                       在纱灯上描红，爱的是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雅致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；</a:t>
            </a:r>
          </a:p>
          <a:p>
            <a:pPr marL="0" indent="0">
              <a:lnSpc>
                <a:spcPts val="2960"/>
              </a:lnSpc>
              <a:buNone/>
            </a:pP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                        对宫灯的想象，体验的是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历史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。</a:t>
            </a:r>
          </a:p>
          <a:p>
            <a:pPr marL="0" indent="0">
              <a:lnSpc>
                <a:spcPts val="2960"/>
              </a:lnSpc>
              <a:buNone/>
            </a:pP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                       愿做灯笼下的“马前卒”，</a:t>
            </a:r>
            <a:r>
              <a:rPr lang="zh-CN" altLang="en-US" sz="3200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民族情</a:t>
            </a:r>
            <a:r>
              <a:rPr lang="zh-CN" altLang="en-US" sz="3200" b="1" dirty="0">
                <a:latin typeface="华文宋体" panose="02010600040101010101" charset="-122"/>
                <a:ea typeface="华文宋体" panose="02010600040101010101" charset="-122"/>
              </a:rPr>
              <a:t>。</a:t>
            </a:r>
          </a:p>
        </p:txBody>
      </p:sp>
      <p:sp>
        <p:nvSpPr>
          <p:cNvPr id="4" name="左大括号 3"/>
          <p:cNvSpPr/>
          <p:nvPr/>
        </p:nvSpPr>
        <p:spPr>
          <a:xfrm>
            <a:off x="3118274" y="2077720"/>
            <a:ext cx="495300" cy="2282613"/>
          </a:xfrm>
          <a:prstGeom prst="leftBrace">
            <a:avLst>
              <a:gd name="adj1" fmla="val 8333"/>
              <a:gd name="adj2" fmla="val 49035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左大括号 5"/>
          <p:cNvSpPr/>
          <p:nvPr/>
        </p:nvSpPr>
        <p:spPr>
          <a:xfrm>
            <a:off x="3263054" y="4652433"/>
            <a:ext cx="205740" cy="836507"/>
          </a:xfrm>
          <a:prstGeom prst="leftBrace">
            <a:avLst>
              <a:gd name="adj1" fmla="val 82716"/>
              <a:gd name="adj2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6BC48B8-78FC-452C-A671-9874D9ABC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78" y="2900643"/>
            <a:ext cx="3255546" cy="85351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09BC4BF-78ED-4EFB-8DA6-19DE25A26B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781" y="4436459"/>
            <a:ext cx="2822693" cy="853514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4E297BBA-F118-4A58-B3D2-6969E9FDED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168" y="5507739"/>
            <a:ext cx="2822693" cy="8535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774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4454" y="285081"/>
            <a:ext cx="10649373" cy="1714500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l"/>
            <a:r>
              <a:rPr lang="en-US" altLang="zh-CN" sz="6400" dirty="0">
                <a:solidFill>
                  <a:srgbClr val="FF0000"/>
                </a:solidFill>
              </a:rPr>
              <a:t> </a:t>
            </a:r>
            <a:r>
              <a:rPr sz="3733" dirty="0">
                <a:solidFill>
                  <a:srgbClr val="FF0000"/>
                </a:solidFill>
              </a:rPr>
              <a:t>环节三：</a:t>
            </a:r>
            <a:r>
              <a:rPr sz="4267" dirty="0">
                <a:solidFill>
                  <a:srgbClr val="FF0000"/>
                </a:solidFill>
              </a:rPr>
              <a:t>点评式旁批 </a:t>
            </a:r>
            <a:r>
              <a:rPr lang="zh-CN" altLang="en-US" sz="4267" dirty="0">
                <a:solidFill>
                  <a:srgbClr val="FF0000"/>
                </a:solidFill>
              </a:rPr>
              <a:t>学写</a:t>
            </a:r>
            <a:r>
              <a:rPr lang="en-US" altLang="zh-CN" sz="4267" dirty="0">
                <a:solidFill>
                  <a:srgbClr val="FF0000"/>
                </a:solidFill>
              </a:rPr>
              <a:t>“</a:t>
            </a:r>
            <a:r>
              <a:rPr sz="4267" dirty="0">
                <a:solidFill>
                  <a:srgbClr val="FF0000"/>
                </a:solidFill>
              </a:rPr>
              <a:t>灯笼</a:t>
            </a:r>
            <a:r>
              <a:rPr lang="en-US" altLang="zh-CN" sz="4267" dirty="0">
                <a:solidFill>
                  <a:srgbClr val="FF0000"/>
                </a:solidFill>
              </a:rPr>
              <a:t>”</a:t>
            </a:r>
            <a:r>
              <a:rPr sz="4267" dirty="0">
                <a:solidFill>
                  <a:srgbClr val="FF0000"/>
                </a:solidFill>
              </a:rPr>
              <a:t>之法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4454" y="2150534"/>
            <a:ext cx="10695093" cy="4224020"/>
          </a:xfrm>
          <a:ln w="28575">
            <a:solidFill>
              <a:schemeClr val="accent1"/>
            </a:solidFill>
          </a:ln>
        </p:spPr>
        <p:txBody>
          <a:bodyPr>
            <a:normAutofit fontScale="25000" lnSpcReduction="20000"/>
          </a:bodyPr>
          <a:lstStyle/>
          <a:p>
            <a:pPr marL="0" indent="0">
              <a:lnSpc>
                <a:spcPts val="2453"/>
              </a:lnSpc>
              <a:buNone/>
            </a:pPr>
            <a:r>
              <a:rPr lang="en-US" altLang="zh-CN" sz="17066" b="1" dirty="0"/>
              <a:t> </a:t>
            </a:r>
          </a:p>
          <a:p>
            <a:pPr marL="0" indent="0">
              <a:lnSpc>
                <a:spcPts val="2453"/>
              </a:lnSpc>
              <a:buNone/>
            </a:pPr>
            <a:r>
              <a:rPr lang="en-US" altLang="zh-CN" sz="17066" b="1" dirty="0"/>
              <a:t>   </a:t>
            </a:r>
            <a:r>
              <a:rPr sz="12800" b="1" dirty="0">
                <a:solidFill>
                  <a:srgbClr val="FF0000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结构严谨：</a:t>
            </a:r>
          </a:p>
          <a:p>
            <a:pPr marL="0" indent="0">
              <a:lnSpc>
                <a:spcPts val="2453"/>
              </a:lnSpc>
              <a:buNone/>
            </a:pPr>
            <a:r>
              <a:rPr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   开篇：   小孩子喜欢火    岁梢寒夜，玩火玩灯            </a:t>
            </a:r>
            <a:r>
              <a:rPr sz="12800" b="1" dirty="0">
                <a:solidFill>
                  <a:srgbClr val="FF0000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（铺垫）</a:t>
            </a:r>
          </a:p>
          <a:p>
            <a:pPr marL="0" indent="0">
              <a:lnSpc>
                <a:spcPts val="2453"/>
              </a:lnSpc>
              <a:buNone/>
            </a:pPr>
            <a:r>
              <a:rPr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                  除夕燃滴滴金，放焰火</a:t>
            </a:r>
            <a:r>
              <a:rPr lang="en-US" altLang="zh-CN"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……</a:t>
            </a:r>
            <a:endParaRPr sz="8533" b="1" dirty="0"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  <a:p>
            <a:pPr marL="0" indent="0">
              <a:lnSpc>
                <a:spcPts val="2453"/>
              </a:lnSpc>
              <a:buNone/>
            </a:pPr>
            <a:r>
              <a:rPr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  结尾：      唉，壮，于今灯笼又不够了。应该数火把</a:t>
            </a:r>
            <a:r>
              <a:rPr lang="en-US" altLang="zh-CN"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……</a:t>
            </a:r>
            <a:r>
              <a:rPr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数燎原的一把烈火！</a:t>
            </a:r>
          </a:p>
          <a:p>
            <a:pPr marL="0" indent="0">
              <a:lnSpc>
                <a:spcPts val="2453"/>
              </a:lnSpc>
              <a:buNone/>
            </a:pPr>
            <a:r>
              <a:rPr lang="en-US" altLang="zh-CN"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 </a:t>
            </a:r>
            <a:r>
              <a:rPr lang="en-US" altLang="zh-CN" sz="8533" b="1" dirty="0"/>
              <a:t>                </a:t>
            </a:r>
            <a:r>
              <a:rPr sz="10666" b="1" dirty="0">
                <a:solidFill>
                  <a:srgbClr val="FF0000"/>
                </a:solidFill>
              </a:rPr>
              <a:t>（照应开篇  升华主题）</a:t>
            </a:r>
            <a:endParaRPr lang="en-US" altLang="zh-CN" sz="10666" b="1" dirty="0">
              <a:solidFill>
                <a:srgbClr val="FF0000"/>
              </a:solidFill>
            </a:endParaRPr>
          </a:p>
          <a:p>
            <a:pPr marL="0" indent="0">
              <a:lnSpc>
                <a:spcPts val="2453"/>
              </a:lnSpc>
              <a:buNone/>
            </a:pPr>
            <a:r>
              <a:rPr lang="en-US" altLang="zh-CN" sz="8533" b="1" dirty="0"/>
              <a:t>      </a:t>
            </a:r>
            <a:r>
              <a:rPr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灯笼，火，共同点：亮光    </a:t>
            </a:r>
          </a:p>
          <a:p>
            <a:pPr marL="0" indent="0">
              <a:lnSpc>
                <a:spcPts val="2453"/>
              </a:lnSpc>
              <a:buNone/>
            </a:pPr>
            <a:r>
              <a:rPr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      关键句：</a:t>
            </a:r>
            <a:r>
              <a:rPr lang="en-US" altLang="zh-CN"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……</a:t>
            </a:r>
            <a:r>
              <a:rPr sz="8533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一切亮光之中，我爱皎洁的月华，如沸的繁星，同一支夜晚来挑着照路的灯笼。</a:t>
            </a:r>
          </a:p>
        </p:txBody>
      </p:sp>
      <p:sp>
        <p:nvSpPr>
          <p:cNvPr id="6" name="椭圆 5"/>
          <p:cNvSpPr/>
          <p:nvPr/>
        </p:nvSpPr>
        <p:spPr>
          <a:xfrm>
            <a:off x="670560" y="2672081"/>
            <a:ext cx="298027" cy="3039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18168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6953" y="678180"/>
            <a:ext cx="11712787" cy="5664200"/>
          </a:xfrm>
          <a:ln>
            <a:solidFill>
              <a:schemeClr val="accent1"/>
            </a:solidFill>
          </a:ln>
        </p:spPr>
        <p:txBody>
          <a:bodyPr>
            <a:normAutofit fontScale="70000" lnSpcReduction="20000"/>
          </a:bodyPr>
          <a:lstStyle/>
          <a:p>
            <a:pPr>
              <a:lnSpc>
                <a:spcPts val="2773"/>
              </a:lnSpc>
            </a:pPr>
            <a:r>
              <a:rPr lang="en-US" altLang="zh-CN" sz="3200" dirty="0">
                <a:solidFill>
                  <a:srgbClr val="FF0000"/>
                </a:solidFill>
              </a:rPr>
              <a:t>  </a:t>
            </a:r>
            <a:r>
              <a:rPr lang="en-US" altLang="zh-CN" sz="4667" dirty="0">
                <a:solidFill>
                  <a:srgbClr val="FF0000"/>
                </a:solidFill>
              </a:rPr>
              <a:t> </a:t>
            </a:r>
          </a:p>
          <a:p>
            <a:pPr marL="0" indent="0">
              <a:lnSpc>
                <a:spcPts val="2773"/>
              </a:lnSpc>
              <a:buNone/>
            </a:pPr>
            <a:r>
              <a:rPr lang="zh-CN" altLang="en-US" sz="6800" dirty="0">
                <a:solidFill>
                  <a:srgbClr val="FF0000"/>
                </a:solidFill>
              </a:rPr>
              <a:t>    综合运用多种表达方式</a:t>
            </a:r>
          </a:p>
          <a:p>
            <a:pPr marL="0" indent="0">
              <a:lnSpc>
                <a:spcPts val="2773"/>
              </a:lnSpc>
              <a:buNone/>
            </a:pPr>
            <a:r>
              <a:rPr lang="en-US" altLang="zh-CN" sz="4667" dirty="0"/>
              <a:t>“</a:t>
            </a:r>
            <a:r>
              <a:rPr sz="4667" dirty="0"/>
              <a:t>真的，灯笼的缘结的太多了，记忆的网里挤着的就都是</a:t>
            </a:r>
            <a:r>
              <a:rPr lang="en-US" altLang="zh-CN" sz="4667" dirty="0"/>
              <a:t>”</a:t>
            </a:r>
            <a:r>
              <a:rPr sz="4667" dirty="0"/>
              <a:t>。</a:t>
            </a:r>
          </a:p>
          <a:p>
            <a:pPr marL="0" indent="0">
              <a:lnSpc>
                <a:spcPts val="2773"/>
              </a:lnSpc>
              <a:buNone/>
            </a:pPr>
            <a:r>
              <a:rPr lang="en-US" altLang="zh-CN" sz="4667" dirty="0"/>
              <a:t>“</a:t>
            </a:r>
            <a:r>
              <a:rPr sz="4667" dirty="0"/>
              <a:t>虽不像扑灯蛾，爱光明而至焚身，小孩子喜欢火，喜欢亮光，却仿佛是天性。</a:t>
            </a:r>
            <a:r>
              <a:rPr lang="en-US" altLang="zh-CN" sz="4667" dirty="0"/>
              <a:t>”</a:t>
            </a:r>
          </a:p>
          <a:p>
            <a:pPr marL="0" indent="0">
              <a:lnSpc>
                <a:spcPts val="2773"/>
              </a:lnSpc>
              <a:buNone/>
            </a:pPr>
            <a:r>
              <a:rPr lang="en-US" altLang="zh-CN" sz="4667" dirty="0"/>
              <a:t>“</a:t>
            </a:r>
            <a:r>
              <a:rPr sz="4667" dirty="0"/>
              <a:t>放在暗屋里就哭的宝儿，点亮了灯哭声就止住了。</a:t>
            </a:r>
            <a:r>
              <a:rPr lang="en-US" altLang="zh-CN" sz="4667" dirty="0"/>
              <a:t>”</a:t>
            </a:r>
          </a:p>
          <a:p>
            <a:pPr marL="0" indent="0">
              <a:lnSpc>
                <a:spcPts val="2773"/>
              </a:lnSpc>
              <a:buNone/>
            </a:pPr>
            <a:r>
              <a:rPr lang="en-US" altLang="zh-CN" sz="4667" dirty="0"/>
              <a:t>“</a:t>
            </a:r>
            <a:r>
              <a:rPr sz="4667" dirty="0"/>
              <a:t>那种熙熙然庭院的静穆，是一辈子都思慕着的。</a:t>
            </a:r>
            <a:r>
              <a:rPr lang="en-US" altLang="zh-CN" sz="4667" dirty="0"/>
              <a:t>”</a:t>
            </a:r>
          </a:p>
          <a:p>
            <a:pPr marL="0" indent="0">
              <a:lnSpc>
                <a:spcPts val="2773"/>
              </a:lnSpc>
              <a:buNone/>
            </a:pPr>
            <a:r>
              <a:rPr lang="en-US" altLang="zh-CN" sz="4667" dirty="0"/>
              <a:t>“</a:t>
            </a:r>
            <a:r>
              <a:rPr sz="4667" dirty="0"/>
              <a:t>你听，正萧萧班马鸣也，我愿就是那灯笼下的马前卒。</a:t>
            </a:r>
            <a:r>
              <a:rPr lang="en-US" altLang="zh-CN" sz="4667" dirty="0"/>
              <a:t>”</a:t>
            </a:r>
          </a:p>
          <a:p>
            <a:pPr marL="0" indent="0">
              <a:lnSpc>
                <a:spcPts val="2773"/>
              </a:lnSpc>
              <a:buNone/>
            </a:pPr>
            <a:r>
              <a:rPr lang="en-US" altLang="zh-CN" sz="4667" dirty="0"/>
              <a:t>“</a:t>
            </a:r>
            <a:r>
              <a:rPr sz="4667" dirty="0"/>
              <a:t>唉，壮！于今灯笼又不够了。因该数火把，数探海灯，数燎原的一把烈火！</a:t>
            </a:r>
            <a:r>
              <a:rPr lang="en-US" altLang="zh-CN" sz="4667" dirty="0"/>
              <a:t>”</a:t>
            </a:r>
          </a:p>
          <a:p>
            <a:pPr marL="0" indent="0">
              <a:lnSpc>
                <a:spcPts val="2773"/>
              </a:lnSpc>
              <a:buNone/>
            </a:pPr>
            <a:r>
              <a:rPr lang="en-US" altLang="zh-CN" sz="4667" dirty="0"/>
              <a:t>              ……</a:t>
            </a:r>
          </a:p>
        </p:txBody>
      </p:sp>
      <p:sp>
        <p:nvSpPr>
          <p:cNvPr id="6" name="椭圆 5"/>
          <p:cNvSpPr/>
          <p:nvPr/>
        </p:nvSpPr>
        <p:spPr>
          <a:xfrm>
            <a:off x="480907" y="1203114"/>
            <a:ext cx="298027" cy="3039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3579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文本框 32"/>
          <p:cNvSpPr txBox="1"/>
          <p:nvPr/>
        </p:nvSpPr>
        <p:spPr>
          <a:xfrm>
            <a:off x="5986420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  <a:endParaRPr lang="zh-CN" altLang="zh-CN" sz="56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29699" name="文本框 34"/>
          <p:cNvSpPr txBox="1"/>
          <p:nvPr/>
        </p:nvSpPr>
        <p:spPr>
          <a:xfrm rot="-280097">
            <a:off x="10010283" y="2371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0" name="文本框 36"/>
          <p:cNvSpPr txBox="1"/>
          <p:nvPr/>
        </p:nvSpPr>
        <p:spPr>
          <a:xfrm rot="-5350866">
            <a:off x="7534060" y="201549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1" name="文本框 37"/>
          <p:cNvSpPr txBox="1"/>
          <p:nvPr/>
        </p:nvSpPr>
        <p:spPr>
          <a:xfrm rot="-4150866">
            <a:off x="6941688" y="2474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2" name="文本框 45"/>
          <p:cNvSpPr txBox="1"/>
          <p:nvPr/>
        </p:nvSpPr>
        <p:spPr>
          <a:xfrm rot="-5350866">
            <a:off x="8165568" y="204395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3" name="文本框 46"/>
          <p:cNvSpPr txBox="1"/>
          <p:nvPr/>
        </p:nvSpPr>
        <p:spPr>
          <a:xfrm rot="-424911">
            <a:off x="8891358" y="230722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4" name="文本框 47"/>
          <p:cNvSpPr txBox="1"/>
          <p:nvPr/>
        </p:nvSpPr>
        <p:spPr>
          <a:xfrm rot="-4150866">
            <a:off x="9545992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5" name="文本框 49"/>
          <p:cNvSpPr txBox="1"/>
          <p:nvPr/>
        </p:nvSpPr>
        <p:spPr>
          <a:xfrm rot="657351">
            <a:off x="10124132" y="18731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6" name="文本框 50"/>
          <p:cNvSpPr txBox="1"/>
          <p:nvPr/>
        </p:nvSpPr>
        <p:spPr>
          <a:xfrm rot="1480325">
            <a:off x="9254253" y="19425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7" name="文本框 51"/>
          <p:cNvSpPr txBox="1"/>
          <p:nvPr/>
        </p:nvSpPr>
        <p:spPr>
          <a:xfrm rot="-5350866">
            <a:off x="10342937" y="358447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8" name="文本框 32"/>
          <p:cNvSpPr txBox="1"/>
          <p:nvPr/>
        </p:nvSpPr>
        <p:spPr>
          <a:xfrm>
            <a:off x="4627343" y="453796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09" name="文本框 34"/>
          <p:cNvSpPr txBox="1"/>
          <p:nvPr/>
        </p:nvSpPr>
        <p:spPr>
          <a:xfrm rot="4149897">
            <a:off x="5973968" y="44668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0" name="文本框 36"/>
          <p:cNvSpPr txBox="1"/>
          <p:nvPr/>
        </p:nvSpPr>
        <p:spPr>
          <a:xfrm rot="-1380000">
            <a:off x="5342460" y="2006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1" name="文本框 37"/>
          <p:cNvSpPr txBox="1"/>
          <p:nvPr/>
        </p:nvSpPr>
        <p:spPr>
          <a:xfrm rot="-180000">
            <a:off x="5595063" y="28480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2" name="文本框 45"/>
          <p:cNvSpPr txBox="1"/>
          <p:nvPr/>
        </p:nvSpPr>
        <p:spPr>
          <a:xfrm rot="-1380000">
            <a:off x="5970411" y="20314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3" name="文本框 46"/>
          <p:cNvSpPr txBox="1"/>
          <p:nvPr/>
        </p:nvSpPr>
        <p:spPr>
          <a:xfrm rot="-1380000">
            <a:off x="6384893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4" name="文本框 47"/>
          <p:cNvSpPr txBox="1"/>
          <p:nvPr/>
        </p:nvSpPr>
        <p:spPr>
          <a:xfrm rot="-180000">
            <a:off x="6646391" y="30525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5" name="文本框 49"/>
          <p:cNvSpPr txBox="1"/>
          <p:nvPr/>
        </p:nvSpPr>
        <p:spPr>
          <a:xfrm rot="-5350866">
            <a:off x="8041045" y="290849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6" name="文本框 50"/>
          <p:cNvSpPr txBox="1"/>
          <p:nvPr/>
        </p:nvSpPr>
        <p:spPr>
          <a:xfrm rot="-170103">
            <a:off x="7235205" y="345105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7" name="文本框 51"/>
          <p:cNvSpPr txBox="1"/>
          <p:nvPr/>
        </p:nvSpPr>
        <p:spPr>
          <a:xfrm rot="-5350866">
            <a:off x="7516271" y="43885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8" name="文本框 32"/>
          <p:cNvSpPr txBox="1"/>
          <p:nvPr/>
        </p:nvSpPr>
        <p:spPr>
          <a:xfrm rot="1209897">
            <a:off x="2245402" y="489018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19" name="文本框 34"/>
          <p:cNvSpPr txBox="1"/>
          <p:nvPr/>
        </p:nvSpPr>
        <p:spPr>
          <a:xfrm rot="4149897">
            <a:off x="3371443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0" name="文本框 36"/>
          <p:cNvSpPr txBox="1"/>
          <p:nvPr/>
        </p:nvSpPr>
        <p:spPr>
          <a:xfrm rot="-1380000">
            <a:off x="2770176" y="416617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1" name="文本框 37"/>
          <p:cNvSpPr txBox="1"/>
          <p:nvPr/>
        </p:nvSpPr>
        <p:spPr>
          <a:xfrm rot="1029897">
            <a:off x="3757464" y="363428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2" name="文本框 45"/>
          <p:cNvSpPr txBox="1"/>
          <p:nvPr/>
        </p:nvSpPr>
        <p:spPr>
          <a:xfrm rot="-1380000">
            <a:off x="4515274" y="407367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3" name="文本框 46"/>
          <p:cNvSpPr txBox="1"/>
          <p:nvPr/>
        </p:nvSpPr>
        <p:spPr>
          <a:xfrm rot="-170103">
            <a:off x="1854045" y="22627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4" name="文本框 47"/>
          <p:cNvSpPr txBox="1"/>
          <p:nvPr/>
        </p:nvSpPr>
        <p:spPr>
          <a:xfrm rot="1029897">
            <a:off x="1900296" y="43582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5" name="文本框 49"/>
          <p:cNvSpPr txBox="1"/>
          <p:nvPr/>
        </p:nvSpPr>
        <p:spPr>
          <a:xfrm rot="-170103">
            <a:off x="4344500" y="48474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6" name="文本框 50"/>
          <p:cNvSpPr txBox="1"/>
          <p:nvPr/>
        </p:nvSpPr>
        <p:spPr>
          <a:xfrm rot="-170103">
            <a:off x="5630641" y="410035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7" name="文本框 51"/>
          <p:cNvSpPr txBox="1"/>
          <p:nvPr/>
        </p:nvSpPr>
        <p:spPr>
          <a:xfrm rot="-170103">
            <a:off x="5817425" y="495066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8" name="文本框 52"/>
          <p:cNvSpPr txBox="1"/>
          <p:nvPr/>
        </p:nvSpPr>
        <p:spPr>
          <a:xfrm rot="-5070842">
            <a:off x="1327492" y="282844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29" name="文本框 53"/>
          <p:cNvSpPr txBox="1"/>
          <p:nvPr/>
        </p:nvSpPr>
        <p:spPr>
          <a:xfrm rot="4149897">
            <a:off x="2473101" y="29654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0" name="文本框 36"/>
          <p:cNvSpPr txBox="1"/>
          <p:nvPr/>
        </p:nvSpPr>
        <p:spPr>
          <a:xfrm rot="-170103">
            <a:off x="1332828" y="204573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1" name="文本框 37"/>
          <p:cNvSpPr txBox="1"/>
          <p:nvPr/>
        </p:nvSpPr>
        <p:spPr>
          <a:xfrm rot="1029897">
            <a:off x="2471321" y="243530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2" name="文本框 45"/>
          <p:cNvSpPr txBox="1"/>
          <p:nvPr/>
        </p:nvSpPr>
        <p:spPr>
          <a:xfrm rot="-1380000">
            <a:off x="3344760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3" name="文本框 46"/>
          <p:cNvSpPr txBox="1"/>
          <p:nvPr/>
        </p:nvSpPr>
        <p:spPr>
          <a:xfrm rot="-1380000">
            <a:off x="3983383" y="202260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4" name="文本框 47"/>
          <p:cNvSpPr txBox="1"/>
          <p:nvPr/>
        </p:nvSpPr>
        <p:spPr>
          <a:xfrm rot="-180000">
            <a:off x="3679192" y="265411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5" name="文本框 49"/>
          <p:cNvSpPr txBox="1"/>
          <p:nvPr/>
        </p:nvSpPr>
        <p:spPr>
          <a:xfrm rot="-1380000">
            <a:off x="4643354" y="227165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6" name="文本框 50"/>
          <p:cNvSpPr txBox="1"/>
          <p:nvPr/>
        </p:nvSpPr>
        <p:spPr>
          <a:xfrm rot="-1380000">
            <a:off x="4164830" y="29227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7" name="文本框 51"/>
          <p:cNvSpPr txBox="1"/>
          <p:nvPr/>
        </p:nvSpPr>
        <p:spPr>
          <a:xfrm rot="-1380000">
            <a:off x="4876389" y="307571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8" name="文本框 32"/>
          <p:cNvSpPr txBox="1"/>
          <p:nvPr/>
        </p:nvSpPr>
        <p:spPr>
          <a:xfrm rot="1209897">
            <a:off x="6703316" y="451306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39" name="文本框 34"/>
          <p:cNvSpPr txBox="1"/>
          <p:nvPr/>
        </p:nvSpPr>
        <p:spPr>
          <a:xfrm rot="-1030866">
            <a:off x="8046382" y="49115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0" name="文本框 36"/>
          <p:cNvSpPr txBox="1"/>
          <p:nvPr/>
        </p:nvSpPr>
        <p:spPr>
          <a:xfrm rot="368503">
            <a:off x="7441557" y="375169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1" name="文本框 37"/>
          <p:cNvSpPr txBox="1"/>
          <p:nvPr/>
        </p:nvSpPr>
        <p:spPr>
          <a:xfrm rot="829244">
            <a:off x="6893657" y="500047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2" name="文本框 45"/>
          <p:cNvSpPr txBox="1"/>
          <p:nvPr/>
        </p:nvSpPr>
        <p:spPr>
          <a:xfrm rot="-4502722">
            <a:off x="8562261" y="334254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3" name="文本框 46"/>
          <p:cNvSpPr txBox="1"/>
          <p:nvPr/>
        </p:nvSpPr>
        <p:spPr>
          <a:xfrm rot="2702238">
            <a:off x="9449931" y="397583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4" name="文本框 47"/>
          <p:cNvSpPr txBox="1"/>
          <p:nvPr/>
        </p:nvSpPr>
        <p:spPr>
          <a:xfrm rot="-3456638">
            <a:off x="8524905" y="435651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5" name="文本框 69"/>
          <p:cNvSpPr txBox="1"/>
          <p:nvPr/>
        </p:nvSpPr>
        <p:spPr>
          <a:xfrm rot="-3180423">
            <a:off x="10054756" y="420353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6" name="文本框 70"/>
          <p:cNvSpPr txBox="1"/>
          <p:nvPr/>
        </p:nvSpPr>
        <p:spPr>
          <a:xfrm rot="-3640556">
            <a:off x="9079921" y="45664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7" name="文本框 32"/>
          <p:cNvSpPr txBox="1"/>
          <p:nvPr/>
        </p:nvSpPr>
        <p:spPr>
          <a:xfrm rot="4190103">
            <a:off x="5774732" y="335322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8" name="文本框 34"/>
          <p:cNvSpPr txBox="1"/>
          <p:nvPr/>
        </p:nvSpPr>
        <p:spPr>
          <a:xfrm rot="8340000">
            <a:off x="6488069" y="406477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49" name="文本框 36"/>
          <p:cNvSpPr txBox="1"/>
          <p:nvPr/>
        </p:nvSpPr>
        <p:spPr>
          <a:xfrm rot="-1160763">
            <a:off x="7441557" y="2510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0" name="文本框 37"/>
          <p:cNvSpPr txBox="1"/>
          <p:nvPr/>
        </p:nvSpPr>
        <p:spPr>
          <a:xfrm rot="39237">
            <a:off x="7302803" y="309527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1" name="文本框 45"/>
          <p:cNvSpPr txBox="1"/>
          <p:nvPr/>
        </p:nvSpPr>
        <p:spPr>
          <a:xfrm rot="-1160763">
            <a:off x="8069508" y="253492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2" name="文本框 46"/>
          <p:cNvSpPr txBox="1"/>
          <p:nvPr/>
        </p:nvSpPr>
        <p:spPr>
          <a:xfrm rot="-1160763">
            <a:off x="8462643" y="27252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3" name="文本框 49"/>
          <p:cNvSpPr txBox="1"/>
          <p:nvPr/>
        </p:nvSpPr>
        <p:spPr>
          <a:xfrm rot="-1160763">
            <a:off x="9960474" y="28640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4" name="文本框 50"/>
          <p:cNvSpPr txBox="1"/>
          <p:nvPr/>
        </p:nvSpPr>
        <p:spPr>
          <a:xfrm rot="-1160763">
            <a:off x="9362765" y="271459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5" name="文本框 51"/>
          <p:cNvSpPr txBox="1"/>
          <p:nvPr/>
        </p:nvSpPr>
        <p:spPr>
          <a:xfrm rot="-1160763">
            <a:off x="9896433" y="367875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6" name="文本框 32"/>
          <p:cNvSpPr txBox="1"/>
          <p:nvPr/>
        </p:nvSpPr>
        <p:spPr>
          <a:xfrm rot="4190103">
            <a:off x="4066992" y="42853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7" name="文本框 34"/>
          <p:cNvSpPr txBox="1"/>
          <p:nvPr/>
        </p:nvSpPr>
        <p:spPr>
          <a:xfrm rot="8340000">
            <a:off x="5369144" y="370366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8" name="文本框 36"/>
          <p:cNvSpPr txBox="1"/>
          <p:nvPr/>
        </p:nvSpPr>
        <p:spPr>
          <a:xfrm rot="2810103">
            <a:off x="5239284" y="248511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59" name="文本框 37"/>
          <p:cNvSpPr txBox="1"/>
          <p:nvPr/>
        </p:nvSpPr>
        <p:spPr>
          <a:xfrm rot="4010103">
            <a:off x="5239284" y="3093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0" name="文本框 45"/>
          <p:cNvSpPr txBox="1"/>
          <p:nvPr/>
        </p:nvSpPr>
        <p:spPr>
          <a:xfrm rot="2810103">
            <a:off x="5870792" y="251358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1" name="文本框 46"/>
          <p:cNvSpPr txBox="1"/>
          <p:nvPr/>
        </p:nvSpPr>
        <p:spPr>
          <a:xfrm rot="2810103">
            <a:off x="6283496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2" name="文本框 47"/>
          <p:cNvSpPr txBox="1"/>
          <p:nvPr/>
        </p:nvSpPr>
        <p:spPr>
          <a:xfrm rot="4010103">
            <a:off x="6283496" y="336033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3" name="文本框 49"/>
          <p:cNvSpPr txBox="1"/>
          <p:nvPr/>
        </p:nvSpPr>
        <p:spPr>
          <a:xfrm rot="-1160763">
            <a:off x="7948543" y="338524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4" name="文本框 50"/>
          <p:cNvSpPr txBox="1"/>
          <p:nvPr/>
        </p:nvSpPr>
        <p:spPr>
          <a:xfrm rot="4020000">
            <a:off x="6817165" y="34919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5" name="文本框 51"/>
          <p:cNvSpPr txBox="1"/>
          <p:nvPr/>
        </p:nvSpPr>
        <p:spPr>
          <a:xfrm rot="-1160763">
            <a:off x="7245878" y="415550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6" name="文本框 32"/>
          <p:cNvSpPr txBox="1"/>
          <p:nvPr/>
        </p:nvSpPr>
        <p:spPr>
          <a:xfrm rot="5400000">
            <a:off x="2245402" y="415905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7" name="文本框 34"/>
          <p:cNvSpPr txBox="1"/>
          <p:nvPr/>
        </p:nvSpPr>
        <p:spPr>
          <a:xfrm rot="8340000">
            <a:off x="3079704" y="452906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8" name="文本框 36"/>
          <p:cNvSpPr txBox="1"/>
          <p:nvPr/>
        </p:nvSpPr>
        <p:spPr>
          <a:xfrm rot="2810103">
            <a:off x="3056579" y="3605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69" name="文本框 37"/>
          <p:cNvSpPr txBox="1"/>
          <p:nvPr/>
        </p:nvSpPr>
        <p:spPr>
          <a:xfrm rot="5220000">
            <a:off x="3543996" y="392246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0" name="文本框 45"/>
          <p:cNvSpPr txBox="1"/>
          <p:nvPr/>
        </p:nvSpPr>
        <p:spPr>
          <a:xfrm rot="2810103">
            <a:off x="4116801" y="362005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1" name="文本框 46"/>
          <p:cNvSpPr txBox="1"/>
          <p:nvPr/>
        </p:nvSpPr>
        <p:spPr>
          <a:xfrm rot="4020000">
            <a:off x="1754427" y="2744837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2" name="文本框 47"/>
          <p:cNvSpPr txBox="1"/>
          <p:nvPr/>
        </p:nvSpPr>
        <p:spPr>
          <a:xfrm rot="5220000">
            <a:off x="1752647" y="3787270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3" name="文本框 49"/>
          <p:cNvSpPr txBox="1"/>
          <p:nvPr/>
        </p:nvSpPr>
        <p:spPr>
          <a:xfrm rot="4020000">
            <a:off x="3729001" y="473364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4" name="文本框 50"/>
          <p:cNvSpPr txBox="1"/>
          <p:nvPr/>
        </p:nvSpPr>
        <p:spPr>
          <a:xfrm rot="4020000">
            <a:off x="5114761" y="4313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5" name="文本框 51"/>
          <p:cNvSpPr txBox="1"/>
          <p:nvPr/>
        </p:nvSpPr>
        <p:spPr>
          <a:xfrm rot="4020000">
            <a:off x="5529244" y="455397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6" name="文本框 32"/>
          <p:cNvSpPr txBox="1"/>
          <p:nvPr/>
        </p:nvSpPr>
        <p:spPr>
          <a:xfrm rot="-880739">
            <a:off x="1548075" y="336567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7" name="文本框 34"/>
          <p:cNvSpPr txBox="1"/>
          <p:nvPr/>
        </p:nvSpPr>
        <p:spPr>
          <a:xfrm rot="8340000">
            <a:off x="2377041" y="345283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8" name="文本框 36"/>
          <p:cNvSpPr txBox="1"/>
          <p:nvPr/>
        </p:nvSpPr>
        <p:spPr>
          <a:xfrm rot="4020000">
            <a:off x="2839553" y="223607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79" name="文本框 37"/>
          <p:cNvSpPr txBox="1"/>
          <p:nvPr/>
        </p:nvSpPr>
        <p:spPr>
          <a:xfrm rot="5220000">
            <a:off x="2839553" y="28444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0" name="文本框 45"/>
          <p:cNvSpPr txBox="1"/>
          <p:nvPr/>
        </p:nvSpPr>
        <p:spPr>
          <a:xfrm rot="2810103">
            <a:off x="3465725" y="225919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1" name="文本框 46"/>
          <p:cNvSpPr txBox="1"/>
          <p:nvPr/>
        </p:nvSpPr>
        <p:spPr>
          <a:xfrm rot="2810103">
            <a:off x="3880207" y="249934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2" name="文本框 47"/>
          <p:cNvSpPr txBox="1"/>
          <p:nvPr/>
        </p:nvSpPr>
        <p:spPr>
          <a:xfrm rot="4010103">
            <a:off x="3579574" y="3136194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3" name="文本框 49"/>
          <p:cNvSpPr txBox="1"/>
          <p:nvPr/>
        </p:nvSpPr>
        <p:spPr>
          <a:xfrm rot="2810103">
            <a:off x="4540178" y="275195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4" name="文本框 50"/>
          <p:cNvSpPr txBox="1"/>
          <p:nvPr/>
        </p:nvSpPr>
        <p:spPr>
          <a:xfrm rot="2810103">
            <a:off x="4412098" y="323759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5" name="文本框 51"/>
          <p:cNvSpPr txBox="1"/>
          <p:nvPr/>
        </p:nvSpPr>
        <p:spPr>
          <a:xfrm rot="2810103">
            <a:off x="4826580" y="3477742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6" name="文本框 32"/>
          <p:cNvSpPr txBox="1"/>
          <p:nvPr/>
        </p:nvSpPr>
        <p:spPr>
          <a:xfrm rot="5400000">
            <a:off x="6290612" y="466782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7" name="文本框 34"/>
          <p:cNvSpPr txBox="1"/>
          <p:nvPr/>
        </p:nvSpPr>
        <p:spPr>
          <a:xfrm rot="3159237">
            <a:off x="7493146" y="5036055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8" name="文本框 36"/>
          <p:cNvSpPr txBox="1"/>
          <p:nvPr/>
        </p:nvSpPr>
        <p:spPr>
          <a:xfrm rot="-1160763">
            <a:off x="7960995" y="38264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89" name="文本框 37"/>
          <p:cNvSpPr txBox="1"/>
          <p:nvPr/>
        </p:nvSpPr>
        <p:spPr>
          <a:xfrm rot="39237">
            <a:off x="7960995" y="4434788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90" name="文本框 46"/>
          <p:cNvSpPr txBox="1"/>
          <p:nvPr/>
        </p:nvSpPr>
        <p:spPr>
          <a:xfrm rot="-1160763">
            <a:off x="9003428" y="4091461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91" name="文本框 47"/>
          <p:cNvSpPr txBox="1"/>
          <p:nvPr/>
        </p:nvSpPr>
        <p:spPr>
          <a:xfrm rot="39237">
            <a:off x="8652986" y="4728306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92" name="文本框 49"/>
          <p:cNvSpPr txBox="1"/>
          <p:nvPr/>
        </p:nvSpPr>
        <p:spPr>
          <a:xfrm rot="-1160763">
            <a:off x="9586906" y="4416999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93" name="文本框 50"/>
          <p:cNvSpPr txBox="1"/>
          <p:nvPr/>
        </p:nvSpPr>
        <p:spPr>
          <a:xfrm rot="-1160763">
            <a:off x="9535318" y="482970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sp>
        <p:nvSpPr>
          <p:cNvPr id="29794" name="文本框 51"/>
          <p:cNvSpPr txBox="1"/>
          <p:nvPr/>
        </p:nvSpPr>
        <p:spPr>
          <a:xfrm rot="-1160763">
            <a:off x="8569377" y="1832263"/>
            <a:ext cx="538480" cy="1771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zh-CN" sz="560" dirty="0">
                <a:solidFill>
                  <a:srgbClr val="FFFFFF"/>
                </a:solidFill>
                <a:latin typeface="Arial" panose="020B0604020202020204" pitchFamily="34" charset="0"/>
              </a:rPr>
              <a:t>状元成才路</a:t>
            </a:r>
          </a:p>
        </p:txBody>
      </p:sp>
      <p:grpSp>
        <p:nvGrpSpPr>
          <p:cNvPr id="29795" name="组合 27"/>
          <p:cNvGrpSpPr/>
          <p:nvPr/>
        </p:nvGrpSpPr>
        <p:grpSpPr>
          <a:xfrm>
            <a:off x="863199" y="152985"/>
            <a:ext cx="2880033" cy="537227"/>
            <a:chOff x="2747226" y="536189"/>
            <a:chExt cx="2458107" cy="604628"/>
          </a:xfrm>
        </p:grpSpPr>
        <p:sp>
          <p:nvSpPr>
            <p:cNvPr id="3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内</a:t>
              </a:r>
            </a:p>
          </p:txBody>
        </p:sp>
        <p:sp>
          <p:nvSpPr>
            <p:cNvPr id="4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容</a:t>
              </a:r>
            </a:p>
          </p:txBody>
        </p:sp>
        <p:sp>
          <p:nvSpPr>
            <p:cNvPr id="5" name="矩形: 圆角 30"/>
            <p:cNvSpPr/>
            <p:nvPr/>
          </p:nvSpPr>
          <p:spPr bwMode="auto">
            <a:xfrm rot="1137149">
              <a:off x="4007404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归</a:t>
              </a:r>
            </a:p>
          </p:txBody>
        </p:sp>
        <p:sp>
          <p:nvSpPr>
            <p:cNvPr id="6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3140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纳</a:t>
              </a: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476919" y="850312"/>
            <a:ext cx="7101353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小孩子喜欢火和亮光是天性，引出话题灯笼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443120" y="2938736"/>
            <a:ext cx="2397952" cy="918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关于灯笼的一些记忆和联想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405763" y="1366192"/>
            <a:ext cx="7476699" cy="848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我</a:t>
            </a:r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爱月华、繁星和灯笼，引出</a:t>
            </a:r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“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我</a:t>
            </a:r>
            <a:r>
              <a:rPr lang="en-US" altLang="zh-CN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”</a:t>
            </a:r>
            <a:r>
              <a:rPr lang="zh-CN" altLang="en-US" sz="224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关于灯笼的记忆</a:t>
            </a:r>
            <a:r>
              <a:rPr lang="zh-CN" altLang="en-US" sz="2690" b="1" dirty="0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rPr>
              <a:t>（过渡）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634725" y="1078011"/>
            <a:ext cx="940033" cy="4310266"/>
            <a:chOff x="244001" y="1641998"/>
            <a:chExt cx="838853" cy="3201919"/>
          </a:xfrm>
        </p:grpSpPr>
        <p:sp>
          <p:nvSpPr>
            <p:cNvPr id="29804" name="TextBox 6"/>
            <p:cNvSpPr txBox="1"/>
            <p:nvPr/>
          </p:nvSpPr>
          <p:spPr>
            <a:xfrm>
              <a:off x="244001" y="2758646"/>
              <a:ext cx="655617" cy="204192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lstStyle/>
            <a:p>
              <a:r>
                <a:rPr lang="zh-CN" altLang="en-US" sz="3585" b="1" dirty="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</a:rPr>
                <a:t>灯笼</a:t>
              </a:r>
            </a:p>
          </p:txBody>
        </p:sp>
        <p:sp>
          <p:nvSpPr>
            <p:cNvPr id="28" name="左大括号 27"/>
            <p:cNvSpPr/>
            <p:nvPr/>
          </p:nvSpPr>
          <p:spPr>
            <a:xfrm>
              <a:off x="763937" y="1641998"/>
              <a:ext cx="318917" cy="3201919"/>
            </a:xfrm>
            <a:prstGeom prst="lef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015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charset="-122"/>
                <a:ea typeface="楷体" panose="02010609060101010101" charset="-122"/>
                <a:cs typeface="+mn-cs"/>
              </a:endParaRPr>
            </a:p>
          </p:txBody>
        </p:sp>
      </p:grpSp>
      <p:sp>
        <p:nvSpPr>
          <p:cNvPr id="30" name="TextBox 19"/>
          <p:cNvSpPr txBox="1"/>
          <p:nvPr/>
        </p:nvSpPr>
        <p:spPr>
          <a:xfrm>
            <a:off x="8135326" y="2602525"/>
            <a:ext cx="901901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情感</a:t>
            </a:r>
          </a:p>
        </p:txBody>
      </p:sp>
      <p:sp>
        <p:nvSpPr>
          <p:cNvPr id="2" name="TextBox 37"/>
          <p:cNvSpPr txBox="1"/>
          <p:nvPr/>
        </p:nvSpPr>
        <p:spPr>
          <a:xfrm>
            <a:off x="3951363" y="2349922"/>
            <a:ext cx="3328315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接过纱灯，上下灯学</a:t>
            </a:r>
          </a:p>
        </p:txBody>
      </p:sp>
      <p:sp>
        <p:nvSpPr>
          <p:cNvPr id="9" name="左大括号 8"/>
          <p:cNvSpPr/>
          <p:nvPr/>
        </p:nvSpPr>
        <p:spPr>
          <a:xfrm>
            <a:off x="3675635" y="2038615"/>
            <a:ext cx="323759" cy="3397691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0" name="TextBox 37"/>
          <p:cNvSpPr txBox="1"/>
          <p:nvPr/>
        </p:nvSpPr>
        <p:spPr>
          <a:xfrm>
            <a:off x="3967374" y="1839379"/>
            <a:ext cx="3328314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挑着灯笼，迎回祖父</a:t>
            </a:r>
          </a:p>
        </p:txBody>
      </p:sp>
      <p:sp>
        <p:nvSpPr>
          <p:cNvPr id="11" name="TextBox 37"/>
          <p:cNvSpPr txBox="1"/>
          <p:nvPr/>
        </p:nvSpPr>
        <p:spPr>
          <a:xfrm>
            <a:off x="3978047" y="2819551"/>
            <a:ext cx="4248004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跟着龙灯跑，伴着小灯眠</a:t>
            </a:r>
          </a:p>
        </p:txBody>
      </p:sp>
      <p:sp>
        <p:nvSpPr>
          <p:cNvPr id="12" name="TextBox 37"/>
          <p:cNvSpPr txBox="1"/>
          <p:nvPr/>
        </p:nvSpPr>
        <p:spPr>
          <a:xfrm>
            <a:off x="3969152" y="3308747"/>
            <a:ext cx="422309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族姊远嫁，姊家衰败</a:t>
            </a:r>
          </a:p>
        </p:txBody>
      </p:sp>
      <p:sp>
        <p:nvSpPr>
          <p:cNvPr id="13" name="TextBox 37"/>
          <p:cNvSpPr txBox="1"/>
          <p:nvPr/>
        </p:nvSpPr>
        <p:spPr>
          <a:xfrm>
            <a:off x="3978047" y="3785491"/>
            <a:ext cx="3328314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在纱灯上描红</a:t>
            </a:r>
          </a:p>
        </p:txBody>
      </p:sp>
      <p:sp>
        <p:nvSpPr>
          <p:cNvPr id="14" name="TextBox 37"/>
          <p:cNvSpPr txBox="1"/>
          <p:nvPr/>
        </p:nvSpPr>
        <p:spPr>
          <a:xfrm>
            <a:off x="4008288" y="4265793"/>
            <a:ext cx="2632766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对宫灯的想象</a:t>
            </a:r>
          </a:p>
        </p:txBody>
      </p:sp>
      <p:sp>
        <p:nvSpPr>
          <p:cNvPr id="15" name="TextBox 37"/>
          <p:cNvSpPr txBox="1"/>
          <p:nvPr/>
        </p:nvSpPr>
        <p:spPr>
          <a:xfrm>
            <a:off x="3978047" y="4767441"/>
            <a:ext cx="4089681" cy="918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0000FF"/>
                </a:solidFill>
                <a:latin typeface="华文仿宋" panose="02010600040101010101" charset="-122"/>
                <a:ea typeface="华文仿宋" panose="02010600040101010101" charset="-122"/>
              </a:rPr>
              <a:t>联想古代将领挑灯看剑、抗击敌人的情景</a:t>
            </a:r>
          </a:p>
        </p:txBody>
      </p:sp>
      <p:sp>
        <p:nvSpPr>
          <p:cNvPr id="18" name="左大括号 17"/>
          <p:cNvSpPr/>
          <p:nvPr/>
        </p:nvSpPr>
        <p:spPr>
          <a:xfrm flipH="1">
            <a:off x="7800894" y="2024384"/>
            <a:ext cx="382463" cy="1729087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19" name="左大括号 18"/>
          <p:cNvSpPr/>
          <p:nvPr/>
        </p:nvSpPr>
        <p:spPr>
          <a:xfrm flipH="1">
            <a:off x="6267486" y="3913571"/>
            <a:ext cx="279287" cy="779156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21" name="左大括号 20"/>
          <p:cNvSpPr/>
          <p:nvPr/>
        </p:nvSpPr>
        <p:spPr>
          <a:xfrm flipH="1">
            <a:off x="7685266" y="4954226"/>
            <a:ext cx="225920" cy="743579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22" name="TextBox 19"/>
          <p:cNvSpPr txBox="1"/>
          <p:nvPr/>
        </p:nvSpPr>
        <p:spPr>
          <a:xfrm>
            <a:off x="6616149" y="4041652"/>
            <a:ext cx="96771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文化</a:t>
            </a:r>
          </a:p>
        </p:txBody>
      </p:sp>
      <p:sp>
        <p:nvSpPr>
          <p:cNvPr id="23" name="TextBox 19"/>
          <p:cNvSpPr txBox="1"/>
          <p:nvPr/>
        </p:nvSpPr>
        <p:spPr>
          <a:xfrm>
            <a:off x="7896954" y="5044949"/>
            <a:ext cx="96771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升华</a:t>
            </a:r>
          </a:p>
        </p:txBody>
      </p:sp>
      <p:sp>
        <p:nvSpPr>
          <p:cNvPr id="24" name="左大括号 23"/>
          <p:cNvSpPr/>
          <p:nvPr/>
        </p:nvSpPr>
        <p:spPr>
          <a:xfrm flipH="1">
            <a:off x="8765056" y="999740"/>
            <a:ext cx="337990" cy="4689170"/>
          </a:xfrm>
          <a:prstGeom prst="leftBrace">
            <a:avLst/>
          </a:prstGeom>
          <a:noFill/>
          <a:ln w="19050" cap="flat" cmpd="sng" algn="ctr">
            <a:solidFill>
              <a:sysClr val="windowText" lastClr="000000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01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charset="-122"/>
              <a:ea typeface="楷体" panose="02010609060101010101" charset="-122"/>
              <a:cs typeface="+mn-cs"/>
            </a:endParaRPr>
          </a:p>
        </p:txBody>
      </p:sp>
      <p:sp>
        <p:nvSpPr>
          <p:cNvPr id="25" name="TextBox 19"/>
          <p:cNvSpPr txBox="1"/>
          <p:nvPr/>
        </p:nvSpPr>
        <p:spPr>
          <a:xfrm>
            <a:off x="8989197" y="2207611"/>
            <a:ext cx="2483339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对亲人的感激</a:t>
            </a:r>
          </a:p>
        </p:txBody>
      </p:sp>
      <p:sp>
        <p:nvSpPr>
          <p:cNvPr id="29" name="TextBox 19"/>
          <p:cNvSpPr txBox="1"/>
          <p:nvPr/>
        </p:nvSpPr>
        <p:spPr>
          <a:xfrm>
            <a:off x="9008765" y="2810656"/>
            <a:ext cx="2590073" cy="9182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对乡俗民俗的回忆</a:t>
            </a:r>
          </a:p>
        </p:txBody>
      </p:sp>
      <p:sp>
        <p:nvSpPr>
          <p:cNvPr id="31" name="TextBox 19"/>
          <p:cNvSpPr txBox="1"/>
          <p:nvPr/>
        </p:nvSpPr>
        <p:spPr>
          <a:xfrm>
            <a:off x="8989197" y="3824626"/>
            <a:ext cx="2785751" cy="504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690" b="1" dirty="0">
                <a:solidFill>
                  <a:srgbClr val="FF0000"/>
                </a:solidFill>
                <a:latin typeface="华文新魏" panose="02010800040101010101" charset="-122"/>
                <a:ea typeface="华文新魏" panose="02010800040101010101" charset="-122"/>
              </a:rPr>
              <a:t>保家卫国的热情</a:t>
            </a:r>
          </a:p>
        </p:txBody>
      </p:sp>
      <p:sp>
        <p:nvSpPr>
          <p:cNvPr id="29825" name="文本框 15"/>
          <p:cNvSpPr txBox="1"/>
          <p:nvPr/>
        </p:nvSpPr>
        <p:spPr>
          <a:xfrm>
            <a:off x="2620749" y="5834779"/>
            <a:ext cx="1480042" cy="5740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14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140" b="1" dirty="0">
                <a:solidFill>
                  <a:srgbClr val="000000"/>
                </a:solidFill>
                <a:latin typeface="华文中宋" panose="02010600040101010101" charset="-122"/>
                <a:ea typeface="华文中宋" panose="02010600040101010101" charset="-122"/>
              </a:rPr>
              <a:t>散文：</a:t>
            </a:r>
          </a:p>
        </p:txBody>
      </p:sp>
      <p:sp>
        <p:nvSpPr>
          <p:cNvPr id="29826" name="文本框 16"/>
          <p:cNvSpPr txBox="1"/>
          <p:nvPr/>
        </p:nvSpPr>
        <p:spPr>
          <a:xfrm>
            <a:off x="3814389" y="5834779"/>
            <a:ext cx="2586990" cy="57404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14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“形散神聚”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5" grpId="0"/>
      <p:bldP spid="38" grpId="0"/>
      <p:bldP spid="30" grpId="0"/>
      <p:bldP spid="2" grpId="0"/>
      <p:bldP spid="10" grpId="0"/>
      <p:bldP spid="11" grpId="0"/>
      <p:bldP spid="12" grpId="0"/>
      <p:bldP spid="13" grpId="0"/>
      <p:bldP spid="14" grpId="0"/>
      <p:bldP spid="15" grpId="0"/>
      <p:bldP spid="22" grpId="0"/>
      <p:bldP spid="23" grpId="0"/>
      <p:bldP spid="25" grpId="0"/>
      <p:bldP spid="29" grpId="0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" y="870374"/>
            <a:ext cx="10852573" cy="508254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4800" dirty="0">
                <a:solidFill>
                  <a:srgbClr val="FF0000"/>
                </a:solidFill>
              </a:rPr>
              <a:t>  </a:t>
            </a:r>
            <a:r>
              <a:rPr lang="zh-CN" altLang="en-US" sz="4800" dirty="0">
                <a:solidFill>
                  <a:srgbClr val="FF0000"/>
                </a:solidFill>
              </a:rPr>
              <a:t>以小见大  </a:t>
            </a:r>
          </a:p>
          <a:p>
            <a:pPr marL="0" indent="0">
              <a:buNone/>
            </a:pPr>
            <a:r>
              <a:rPr lang="zh-CN" altLang="en-US" sz="4800" dirty="0"/>
              <a:t>  人物小   事件小  场面小   情感小</a:t>
            </a:r>
          </a:p>
          <a:p>
            <a:pPr marL="0" indent="0">
              <a:buNone/>
            </a:pPr>
            <a:r>
              <a:rPr lang="zh-CN" altLang="en-US" sz="4800" dirty="0"/>
              <a:t>一家一村延及天下  一时一事延及历史</a:t>
            </a:r>
          </a:p>
          <a:p>
            <a:pPr marL="0" indent="0">
              <a:buNone/>
            </a:pPr>
            <a:r>
              <a:rPr lang="zh-CN" altLang="en-US" sz="4800" dirty="0"/>
              <a:t>       由个人到社会   时代的担当精神</a:t>
            </a:r>
          </a:p>
          <a:p>
            <a:pPr marL="0" indent="0">
              <a:buNone/>
            </a:pPr>
            <a:endParaRPr lang="zh-CN" altLang="en-US" sz="4800" dirty="0"/>
          </a:p>
        </p:txBody>
      </p:sp>
      <p:sp>
        <p:nvSpPr>
          <p:cNvPr id="6" name="椭圆 5"/>
          <p:cNvSpPr/>
          <p:nvPr/>
        </p:nvSpPr>
        <p:spPr>
          <a:xfrm>
            <a:off x="472440" y="1367368"/>
            <a:ext cx="298027" cy="3039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802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4454" y="285081"/>
            <a:ext cx="10649373" cy="1714500"/>
          </a:xfrm>
          <a:ln w="28575"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l"/>
            <a:r>
              <a:rPr lang="en-US" altLang="zh-CN" sz="6400" dirty="0">
                <a:solidFill>
                  <a:srgbClr val="FF0000"/>
                </a:solidFill>
              </a:rPr>
              <a:t> </a:t>
            </a:r>
            <a:r>
              <a:rPr sz="3733" dirty="0">
                <a:solidFill>
                  <a:srgbClr val="FF0000"/>
                </a:solidFill>
              </a:rPr>
              <a:t>环节</a:t>
            </a:r>
            <a:r>
              <a:rPr lang="zh-CN" altLang="en-US" sz="3733" dirty="0">
                <a:solidFill>
                  <a:srgbClr val="FF0000"/>
                </a:solidFill>
              </a:rPr>
              <a:t>四</a:t>
            </a:r>
            <a:r>
              <a:rPr sz="3733" dirty="0">
                <a:solidFill>
                  <a:srgbClr val="FF0000"/>
                </a:solidFill>
              </a:rPr>
              <a:t>：</a:t>
            </a:r>
            <a:r>
              <a:rPr sz="4267" dirty="0">
                <a:solidFill>
                  <a:srgbClr val="FF0000"/>
                </a:solidFill>
              </a:rPr>
              <a:t>点评式旁批 </a:t>
            </a:r>
            <a:r>
              <a:rPr lang="zh-CN" altLang="en-US" sz="4267" dirty="0">
                <a:solidFill>
                  <a:srgbClr val="FF0000"/>
                </a:solidFill>
              </a:rPr>
              <a:t>学写</a:t>
            </a:r>
            <a:r>
              <a:rPr lang="en-US" altLang="zh-CN" sz="4267" dirty="0">
                <a:solidFill>
                  <a:srgbClr val="FF0000"/>
                </a:solidFill>
              </a:rPr>
              <a:t>“</a:t>
            </a:r>
            <a:r>
              <a:rPr sz="4267" dirty="0">
                <a:solidFill>
                  <a:srgbClr val="FF0000"/>
                </a:solidFill>
              </a:rPr>
              <a:t>灯笼</a:t>
            </a:r>
            <a:r>
              <a:rPr lang="en-US" altLang="zh-CN" sz="4267" dirty="0">
                <a:solidFill>
                  <a:srgbClr val="FF0000"/>
                </a:solidFill>
              </a:rPr>
              <a:t>”</a:t>
            </a:r>
            <a:r>
              <a:rPr lang="zh-CN" altLang="en-US" sz="4267" dirty="0">
                <a:solidFill>
                  <a:srgbClr val="FF0000"/>
                </a:solidFill>
              </a:rPr>
              <a:t>之语言</a:t>
            </a:r>
            <a:endParaRPr sz="4267" dirty="0">
              <a:solidFill>
                <a:srgbClr val="FF00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94454" y="2150534"/>
            <a:ext cx="10695093" cy="4224020"/>
          </a:xfrm>
          <a:ln w="28575"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lnSpc>
                <a:spcPts val="2453"/>
              </a:lnSpc>
              <a:buNone/>
            </a:pPr>
            <a:endParaRPr lang="en-US" altLang="zh-CN" sz="3200" b="1" dirty="0"/>
          </a:p>
          <a:p>
            <a:pPr marL="0" indent="0">
              <a:lnSpc>
                <a:spcPts val="2453"/>
              </a:lnSpc>
              <a:buNone/>
            </a:pPr>
            <a:r>
              <a:rPr lang="en-US" altLang="zh-CN" sz="3200" b="1" dirty="0"/>
              <a:t>1.</a:t>
            </a:r>
            <a:r>
              <a:rPr lang="zh-CN" altLang="en-US" sz="3200" b="1" dirty="0"/>
              <a:t>简洁，多是短句，少有长句；</a:t>
            </a:r>
            <a:endParaRPr lang="en-US" altLang="zh-CN" sz="3200" b="1" dirty="0"/>
          </a:p>
          <a:p>
            <a:pPr marL="0" indent="0">
              <a:lnSpc>
                <a:spcPts val="2453"/>
              </a:lnSpc>
              <a:buNone/>
            </a:pPr>
            <a:r>
              <a:rPr lang="en-US" altLang="zh-CN" sz="3200" b="1" dirty="0"/>
              <a:t>2.</a:t>
            </a:r>
            <a:r>
              <a:rPr lang="zh-CN" altLang="en-US" sz="3200" b="1" dirty="0"/>
              <a:t>书面语化，多引古语；</a:t>
            </a:r>
            <a:endParaRPr lang="en-US" altLang="zh-CN" sz="3200" b="1" dirty="0"/>
          </a:p>
          <a:p>
            <a:pPr marL="0" indent="0">
              <a:lnSpc>
                <a:spcPts val="2453"/>
              </a:lnSpc>
              <a:buNone/>
            </a:pPr>
            <a:endParaRPr lang="en-US" altLang="zh-CN" sz="2800" b="1" dirty="0"/>
          </a:p>
          <a:p>
            <a:pPr marL="0" indent="0">
              <a:lnSpc>
                <a:spcPts val="2453"/>
              </a:lnSpc>
              <a:buNone/>
            </a:pPr>
            <a:r>
              <a:rPr lang="zh-CN" altLang="en-US" sz="2800" b="1" dirty="0"/>
              <a:t>语言</a:t>
            </a:r>
            <a:r>
              <a:rPr lang="zh-CN" altLang="en-US" sz="4267" b="1" spc="267" dirty="0">
                <a:solidFill>
                  <a:srgbClr val="FF0000"/>
                </a:solidFill>
                <a:cs typeface="+mj-cs"/>
              </a:rPr>
              <a:t>清新典雅、含蓄蕴藉</a:t>
            </a:r>
            <a:endParaRPr lang="en-US" altLang="zh-CN" sz="4267" b="1" spc="267" dirty="0">
              <a:solidFill>
                <a:srgbClr val="FF0000"/>
              </a:solidFill>
              <a:cs typeface="+mj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924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27">
            <a:extLst>
              <a:ext uri="{FF2B5EF4-FFF2-40B4-BE49-F238E27FC236}">
                <a16:creationId xmlns:a16="http://schemas.microsoft.com/office/drawing/2014/main" id="{0BA5C1F0-92D3-4EDC-BE06-6147948C9CF5}"/>
              </a:ext>
            </a:extLst>
          </p:cNvPr>
          <p:cNvGrpSpPr>
            <a:grpSpLocks/>
          </p:cNvGrpSpPr>
          <p:nvPr/>
        </p:nvGrpSpPr>
        <p:grpSpPr bwMode="auto">
          <a:xfrm>
            <a:off x="628651" y="491067"/>
            <a:ext cx="3426883" cy="914400"/>
            <a:chOff x="2747226" y="536189"/>
            <a:chExt cx="2458107" cy="604628"/>
          </a:xfrm>
        </p:grpSpPr>
        <p:sp>
          <p:nvSpPr>
            <p:cNvPr id="3" name="矩形: 圆角 28">
              <a:extLst>
                <a:ext uri="{FF2B5EF4-FFF2-40B4-BE49-F238E27FC236}">
                  <a16:creationId xmlns:a16="http://schemas.microsoft.com/office/drawing/2014/main" id="{13DD12DE-A942-494B-9384-E2D43C27F74D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3733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主</a:t>
              </a:r>
            </a:p>
          </p:txBody>
        </p:sp>
        <p:sp>
          <p:nvSpPr>
            <p:cNvPr id="4" name="矩形: 圆角 29">
              <a:extLst>
                <a:ext uri="{FF2B5EF4-FFF2-40B4-BE49-F238E27FC236}">
                  <a16:creationId xmlns:a16="http://schemas.microsoft.com/office/drawing/2014/main" id="{0CAD1CE6-CDF6-4145-BC32-E7559023803D}"/>
                </a:ext>
              </a:extLst>
            </p:cNvPr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3733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旨</a:t>
              </a:r>
            </a:p>
          </p:txBody>
        </p:sp>
        <p:sp>
          <p:nvSpPr>
            <p:cNvPr id="5" name="矩形: 圆角 30">
              <a:extLst>
                <a:ext uri="{FF2B5EF4-FFF2-40B4-BE49-F238E27FC236}">
                  <a16:creationId xmlns:a16="http://schemas.microsoft.com/office/drawing/2014/main" id="{32C616DB-52EC-470A-AE79-E1E0EAF7B1E0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3733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概</a:t>
              </a:r>
            </a:p>
          </p:txBody>
        </p:sp>
        <p:sp>
          <p:nvSpPr>
            <p:cNvPr id="6" name="矩形: 圆角 31">
              <a:extLst>
                <a:ext uri="{FF2B5EF4-FFF2-40B4-BE49-F238E27FC236}">
                  <a16:creationId xmlns:a16="http://schemas.microsoft.com/office/drawing/2014/main" id="{04641462-7490-409A-AA2B-16A91009F8ED}"/>
                </a:ext>
              </a:extLst>
            </p:cNvPr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CN" altLang="en-US" sz="3733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括</a:t>
              </a:r>
            </a:p>
          </p:txBody>
        </p:sp>
      </p:grpSp>
      <p:sp>
        <p:nvSpPr>
          <p:cNvPr id="29699" name="矩形 1">
            <a:extLst>
              <a:ext uri="{FF2B5EF4-FFF2-40B4-BE49-F238E27FC236}">
                <a16:creationId xmlns:a16="http://schemas.microsoft.com/office/drawing/2014/main" id="{83E0AD07-2B91-4778-9E79-85C258C068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3834" y="1797051"/>
            <a:ext cx="11089217" cy="3720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3733" b="1" dirty="0">
                <a:latin typeface="黑体" panose="02010609060101010101" pitchFamily="49" charset="-122"/>
                <a:ea typeface="黑体" panose="02010609060101010101" pitchFamily="49" charset="-122"/>
              </a:rPr>
              <a:t>    本文回忆了“我”关于灯笼的一些记忆，从</a:t>
            </a:r>
            <a:r>
              <a:rPr lang="zh-CN" altLang="en-US" sz="3733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文化层面</a:t>
            </a:r>
            <a:r>
              <a:rPr lang="zh-CN" altLang="en-US" sz="3733" b="1" dirty="0">
                <a:latin typeface="黑体" panose="02010609060101010101" pitchFamily="49" charset="-122"/>
                <a:ea typeface="黑体" panose="02010609060101010101" pitchFamily="49" charset="-122"/>
              </a:rPr>
              <a:t>及</a:t>
            </a:r>
            <a:r>
              <a:rPr lang="zh-CN" altLang="en-US" sz="3733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个人情感</a:t>
            </a:r>
            <a:r>
              <a:rPr lang="zh-CN" altLang="en-US" sz="3733" b="1" dirty="0">
                <a:latin typeface="黑体" panose="02010609060101010101" pitchFamily="49" charset="-122"/>
                <a:ea typeface="黑体" panose="02010609060101010101" pitchFamily="49" charset="-122"/>
              </a:rPr>
              <a:t>层面表达了</a:t>
            </a:r>
            <a:r>
              <a:rPr lang="zh-CN" altLang="en-US" sz="3733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灯笼对于他乃至民族的重要意义</a:t>
            </a:r>
            <a:r>
              <a:rPr lang="zh-CN" altLang="en-US" sz="3733" b="1" dirty="0">
                <a:latin typeface="黑体" panose="02010609060101010101" pitchFamily="49" charset="-122"/>
                <a:ea typeface="黑体" panose="02010609060101010101" pitchFamily="49" charset="-122"/>
              </a:rPr>
              <a:t>，表达了</a:t>
            </a:r>
            <a:r>
              <a:rPr lang="zh-CN" altLang="en-US" sz="3733" b="1" dirty="0">
                <a:solidFill>
                  <a:srgbClr val="0099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“我”对时局的担忧和对未来的期望</a:t>
            </a:r>
            <a:r>
              <a:rPr lang="zh-CN" altLang="en-US" sz="3733" b="1" dirty="0">
                <a:latin typeface="黑体" panose="02010609060101010101" pitchFamily="49" charset="-122"/>
                <a:ea typeface="黑体" panose="02010609060101010101" pitchFamily="49" charset="-122"/>
              </a:rPr>
              <a:t>，希望有更强大的力量，有更具凝聚力的精神，团结抗战，打败敌人，保卫好自己的家园。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组合 27">
            <a:extLst>
              <a:ext uri="{FF2B5EF4-FFF2-40B4-BE49-F238E27FC236}">
                <a16:creationId xmlns:a16="http://schemas.microsoft.com/office/drawing/2014/main" id="{87FC2F42-DCFE-417E-99D5-3D65A740DC9F}"/>
              </a:ext>
            </a:extLst>
          </p:cNvPr>
          <p:cNvGrpSpPr>
            <a:grpSpLocks/>
          </p:cNvGrpSpPr>
          <p:nvPr/>
        </p:nvGrpSpPr>
        <p:grpSpPr bwMode="auto">
          <a:xfrm>
            <a:off x="628651" y="491067"/>
            <a:ext cx="3426883" cy="914400"/>
            <a:chOff x="2747226" y="536189"/>
            <a:chExt cx="2458107" cy="604628"/>
          </a:xfrm>
        </p:grpSpPr>
        <p:sp>
          <p:nvSpPr>
            <p:cNvPr id="3" name="矩形: 圆角 28">
              <a:extLst>
                <a:ext uri="{FF2B5EF4-FFF2-40B4-BE49-F238E27FC236}">
                  <a16:creationId xmlns:a16="http://schemas.microsoft.com/office/drawing/2014/main" id="{9CCF5684-A6BB-45B8-AC32-EC700137C4C3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拓</a:t>
              </a:r>
            </a:p>
          </p:txBody>
        </p:sp>
        <p:sp>
          <p:nvSpPr>
            <p:cNvPr id="4" name="矩形: 圆角 29">
              <a:extLst>
                <a:ext uri="{FF2B5EF4-FFF2-40B4-BE49-F238E27FC236}">
                  <a16:creationId xmlns:a16="http://schemas.microsoft.com/office/drawing/2014/main" id="{AF66AE94-8DA5-450B-9461-C29EAC8ACD63}"/>
                </a:ext>
              </a:extLst>
            </p:cNvPr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展</a:t>
              </a:r>
            </a:p>
          </p:txBody>
        </p:sp>
        <p:sp>
          <p:nvSpPr>
            <p:cNvPr id="5" name="矩形: 圆角 30">
              <a:extLst>
                <a:ext uri="{FF2B5EF4-FFF2-40B4-BE49-F238E27FC236}">
                  <a16:creationId xmlns:a16="http://schemas.microsoft.com/office/drawing/2014/main" id="{59A17278-512E-4881-954E-E80ED05020CF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延</a:t>
              </a:r>
            </a:p>
          </p:txBody>
        </p:sp>
        <p:sp>
          <p:nvSpPr>
            <p:cNvPr id="6" name="矩形: 圆角 31">
              <a:extLst>
                <a:ext uri="{FF2B5EF4-FFF2-40B4-BE49-F238E27FC236}">
                  <a16:creationId xmlns:a16="http://schemas.microsoft.com/office/drawing/2014/main" id="{BA6A2365-034D-4224-B2F3-D8A9712E8343}"/>
                </a:ext>
              </a:extLst>
            </p:cNvPr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伸</a:t>
              </a:r>
            </a:p>
          </p:txBody>
        </p:sp>
      </p:grpSp>
      <p:sp>
        <p:nvSpPr>
          <p:cNvPr id="30723" name="矩形 1">
            <a:extLst>
              <a:ext uri="{FF2B5EF4-FFF2-40B4-BE49-F238E27FC236}">
                <a16:creationId xmlns:a16="http://schemas.microsoft.com/office/drawing/2014/main" id="{B7C4E880-265D-456D-9B2D-001AD81F1A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2967" y="1547285"/>
            <a:ext cx="7289800" cy="7332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破阵子</a:t>
            </a:r>
            <a:r>
              <a:rPr kumimoji="0" lang="en-US" altLang="zh-CN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·</a:t>
            </a: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为陈同甫赋壮词以寄之</a:t>
            </a:r>
          </a:p>
        </p:txBody>
      </p:sp>
      <p:sp>
        <p:nvSpPr>
          <p:cNvPr id="30724" name="矩形 1">
            <a:extLst>
              <a:ext uri="{FF2B5EF4-FFF2-40B4-BE49-F238E27FC236}">
                <a16:creationId xmlns:a16="http://schemas.microsoft.com/office/drawing/2014/main" id="{55D5432A-05E0-4C83-81C5-12D36B2F0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3233" y="2546351"/>
            <a:ext cx="10560051" cy="3178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醉里挑灯看剑，梦回吹角连营。八百里分麾下炙，五十弦翻塞外声，沙场秋点兵。</a:t>
            </a:r>
          </a:p>
          <a:p>
            <a: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马作的卢飞快，弓如霹雳弦惊。了却君王天下事，赢得生前身后名。可怜白发生！</a:t>
            </a:r>
          </a:p>
        </p:txBody>
      </p:sp>
    </p:spTree>
    <p:extLst>
      <p:ext uri="{BB962C8B-B14F-4D97-AF65-F5344CB8AC3E}">
        <p14:creationId xmlns:p14="http://schemas.microsoft.com/office/powerpoint/2010/main" val="32478228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27">
            <a:extLst>
              <a:ext uri="{FF2B5EF4-FFF2-40B4-BE49-F238E27FC236}">
                <a16:creationId xmlns:a16="http://schemas.microsoft.com/office/drawing/2014/main" id="{CF793481-95FF-4126-BA8B-8EE8B1F4374B}"/>
              </a:ext>
            </a:extLst>
          </p:cNvPr>
          <p:cNvGrpSpPr>
            <a:grpSpLocks/>
          </p:cNvGrpSpPr>
          <p:nvPr/>
        </p:nvGrpSpPr>
        <p:grpSpPr bwMode="auto">
          <a:xfrm>
            <a:off x="374651" y="1045633"/>
            <a:ext cx="3426883" cy="914400"/>
            <a:chOff x="2747226" y="536189"/>
            <a:chExt cx="2458107" cy="604628"/>
          </a:xfrm>
        </p:grpSpPr>
        <p:sp>
          <p:nvSpPr>
            <p:cNvPr id="3" name="矩形: 圆角 28">
              <a:extLst>
                <a:ext uri="{FF2B5EF4-FFF2-40B4-BE49-F238E27FC236}">
                  <a16:creationId xmlns:a16="http://schemas.microsoft.com/office/drawing/2014/main" id="{9B140306-5898-4468-8562-295351EC1D9F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课</a:t>
              </a:r>
            </a:p>
          </p:txBody>
        </p:sp>
        <p:sp>
          <p:nvSpPr>
            <p:cNvPr id="4" name="矩形: 圆角 29">
              <a:extLst>
                <a:ext uri="{FF2B5EF4-FFF2-40B4-BE49-F238E27FC236}">
                  <a16:creationId xmlns:a16="http://schemas.microsoft.com/office/drawing/2014/main" id="{22AE2F55-531B-45EB-B1EF-C258FF9E9C32}"/>
                </a:ext>
              </a:extLst>
            </p:cNvPr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后</a:t>
              </a:r>
            </a:p>
          </p:txBody>
        </p:sp>
        <p:sp>
          <p:nvSpPr>
            <p:cNvPr id="5" name="矩形: 圆角 30">
              <a:extLst>
                <a:ext uri="{FF2B5EF4-FFF2-40B4-BE49-F238E27FC236}">
                  <a16:creationId xmlns:a16="http://schemas.microsoft.com/office/drawing/2014/main" id="{99F1D330-E624-45F8-ABB1-8353ADA389DD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作</a:t>
              </a:r>
            </a:p>
          </p:txBody>
        </p:sp>
        <p:sp>
          <p:nvSpPr>
            <p:cNvPr id="6" name="矩形: 圆角 31">
              <a:extLst>
                <a:ext uri="{FF2B5EF4-FFF2-40B4-BE49-F238E27FC236}">
                  <a16:creationId xmlns:a16="http://schemas.microsoft.com/office/drawing/2014/main" id="{CA72F38D-74DF-46A5-BCA6-209C1361DDBC}"/>
                </a:ext>
              </a:extLst>
            </p:cNvPr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业</a:t>
              </a:r>
            </a:p>
          </p:txBody>
        </p:sp>
      </p:grpSp>
      <p:sp>
        <p:nvSpPr>
          <p:cNvPr id="31747" name="TextBox 4">
            <a:extLst>
              <a:ext uri="{FF2B5EF4-FFF2-40B4-BE49-F238E27FC236}">
                <a16:creationId xmlns:a16="http://schemas.microsoft.com/office/drawing/2014/main" id="{CCD6D334-A59D-44A0-AB6D-0AC529365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485" y="2743200"/>
            <a:ext cx="9704916" cy="1835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AutoNum type="arabicPeriod"/>
              <a:tabLst/>
              <a:defRPr/>
            </a:pP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查阅相关资料了解吴伯箫的创作道路。</a:t>
            </a:r>
            <a:endParaRPr kumimoji="0" lang="en-US" altLang="zh-CN" sz="3733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Times New Roman" panose="02020603050405020304" pitchFamily="18" charset="0"/>
              <a:buAutoNum type="arabicPeriod"/>
              <a:tabLst/>
              <a:defRPr/>
            </a:pP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课外阅读</a:t>
            </a:r>
            <a:r>
              <a:rPr kumimoji="0" lang="en-US" altLang="zh-CN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《</a:t>
            </a: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吴伯箫散文选</a:t>
            </a:r>
            <a:r>
              <a:rPr kumimoji="0" lang="en-US" altLang="zh-CN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。</a:t>
            </a:r>
            <a:endParaRPr kumimoji="0" lang="en-US" altLang="zh-CN" sz="3733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63785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27">
            <a:extLst>
              <a:ext uri="{FF2B5EF4-FFF2-40B4-BE49-F238E27FC236}">
                <a16:creationId xmlns:a16="http://schemas.microsoft.com/office/drawing/2014/main" id="{CF793481-95FF-4126-BA8B-8EE8B1F4374B}"/>
              </a:ext>
            </a:extLst>
          </p:cNvPr>
          <p:cNvGrpSpPr>
            <a:grpSpLocks/>
          </p:cNvGrpSpPr>
          <p:nvPr/>
        </p:nvGrpSpPr>
        <p:grpSpPr bwMode="auto">
          <a:xfrm>
            <a:off x="232411" y="1045633"/>
            <a:ext cx="3426883" cy="914400"/>
            <a:chOff x="2747226" y="536189"/>
            <a:chExt cx="2458107" cy="604628"/>
          </a:xfrm>
        </p:grpSpPr>
        <p:sp>
          <p:nvSpPr>
            <p:cNvPr id="3" name="矩形: 圆角 28">
              <a:extLst>
                <a:ext uri="{FF2B5EF4-FFF2-40B4-BE49-F238E27FC236}">
                  <a16:creationId xmlns:a16="http://schemas.microsoft.com/office/drawing/2014/main" id="{9B140306-5898-4468-8562-295351EC1D9F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6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随</a:t>
              </a:r>
            </a:p>
          </p:txBody>
        </p:sp>
        <p:sp>
          <p:nvSpPr>
            <p:cNvPr id="4" name="矩形: 圆角 29">
              <a:extLst>
                <a:ext uri="{FF2B5EF4-FFF2-40B4-BE49-F238E27FC236}">
                  <a16:creationId xmlns:a16="http://schemas.microsoft.com/office/drawing/2014/main" id="{22AE2F55-531B-45EB-B1EF-C258FF9E9C32}"/>
                </a:ext>
              </a:extLst>
            </p:cNvPr>
            <p:cNvSpPr/>
            <p:nvPr/>
          </p:nvSpPr>
          <p:spPr bwMode="auto">
            <a:xfrm rot="294411">
              <a:off x="3381870" y="632762"/>
              <a:ext cx="564803" cy="471665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堂</a:t>
              </a:r>
            </a:p>
          </p:txBody>
        </p:sp>
        <p:sp>
          <p:nvSpPr>
            <p:cNvPr id="5" name="矩形: 圆角 30">
              <a:extLst>
                <a:ext uri="{FF2B5EF4-FFF2-40B4-BE49-F238E27FC236}">
                  <a16:creationId xmlns:a16="http://schemas.microsoft.com/office/drawing/2014/main" id="{99F1D330-E624-45F8-ABB1-8353ADA389DD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6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作</a:t>
              </a:r>
            </a:p>
          </p:txBody>
        </p:sp>
        <p:sp>
          <p:nvSpPr>
            <p:cNvPr id="6" name="矩形: 圆角 31">
              <a:extLst>
                <a:ext uri="{FF2B5EF4-FFF2-40B4-BE49-F238E27FC236}">
                  <a16:creationId xmlns:a16="http://schemas.microsoft.com/office/drawing/2014/main" id="{CA72F38D-74DF-46A5-BCA6-209C1361DDBC}"/>
                </a:ext>
              </a:extLst>
            </p:cNvPr>
            <p:cNvSpPr/>
            <p:nvPr/>
          </p:nvSpPr>
          <p:spPr bwMode="auto">
            <a:xfrm rot="20889647">
              <a:off x="4640530" y="669152"/>
              <a:ext cx="564803" cy="471665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733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  <a:sym typeface="+mn-ea"/>
                </a:rPr>
                <a:t>业</a:t>
              </a:r>
            </a:p>
          </p:txBody>
        </p:sp>
      </p:grpSp>
      <p:sp>
        <p:nvSpPr>
          <p:cNvPr id="31747" name="TextBox 4">
            <a:extLst>
              <a:ext uri="{FF2B5EF4-FFF2-40B4-BE49-F238E27FC236}">
                <a16:creationId xmlns:a16="http://schemas.microsoft.com/office/drawing/2014/main" id="{CCD6D334-A59D-44A0-AB6D-0AC529365C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8485" y="2743200"/>
            <a:ext cx="9704916" cy="81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14350" indent="-5143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五三</a:t>
            </a:r>
            <a:r>
              <a:rPr kumimoji="0" lang="en-US" altLang="zh-CN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P16《</a:t>
            </a:r>
            <a:r>
              <a:rPr lang="zh-CN" altLang="en-US" sz="3733" b="1" dirty="0">
                <a:solidFill>
                  <a:prstClr val="blac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马</a:t>
            </a:r>
            <a:r>
              <a:rPr kumimoji="0" lang="en-US" altLang="zh-CN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》</a:t>
            </a:r>
            <a:r>
              <a:rPr kumimoji="0" lang="zh-CN" altLang="en-US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吴伯萧，先完成</a:t>
            </a:r>
            <a:r>
              <a:rPr kumimoji="0" lang="en-US" altLang="zh-CN" sz="3733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14.15.16</a:t>
            </a:r>
            <a:r>
              <a:rPr kumimoji="0" lang="zh-CN" altLang="en-US" sz="3733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题</a:t>
            </a:r>
            <a:endParaRPr kumimoji="0" lang="en-US" altLang="zh-CN" sz="3733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42101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99F1C16-CDEB-45FC-9C79-8CE7DC42BED1}"/>
              </a:ext>
            </a:extLst>
          </p:cNvPr>
          <p:cNvSpPr txBox="1"/>
          <p:nvPr/>
        </p:nvSpPr>
        <p:spPr>
          <a:xfrm>
            <a:off x="213360" y="520710"/>
            <a:ext cx="1160272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13.</a:t>
            </a:r>
            <a:r>
              <a:rPr lang="zh-CN" altLang="en-US" sz="2800" dirty="0"/>
              <a:t>作者围绕“家乡的日子是有趣的”写了哪些事情</a:t>
            </a:r>
            <a:r>
              <a:rPr lang="en-US" altLang="zh-CN" sz="2800" dirty="0"/>
              <a:t>?</a:t>
            </a:r>
            <a:r>
              <a:rPr lang="zh-CN" altLang="en-US" sz="2800" dirty="0"/>
              <a:t>请根据文章内容完成下面图表。</a:t>
            </a:r>
            <a:r>
              <a:rPr lang="en-US" altLang="zh-CN" sz="2800" dirty="0"/>
              <a:t>(5 </a:t>
            </a:r>
            <a:r>
              <a:rPr lang="zh-CN" altLang="en-US" sz="2800" dirty="0"/>
              <a:t>分</a:t>
            </a:r>
            <a:r>
              <a:rPr lang="en-US" altLang="zh-CN" sz="2800" dirty="0"/>
              <a:t>)</a:t>
            </a:r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①</a:t>
            </a:r>
            <a:r>
              <a:rPr lang="zh-CN" altLang="en-US" sz="2800" b="1" dirty="0">
                <a:solidFill>
                  <a:srgbClr val="FF0000"/>
                </a:solidFill>
              </a:rPr>
              <a:t>姐姐归省，骑马回家；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②</a:t>
            </a:r>
            <a:r>
              <a:rPr lang="zh-CN" altLang="en-US" sz="2800" b="1" dirty="0">
                <a:solidFill>
                  <a:srgbClr val="FF0000"/>
                </a:solidFill>
              </a:rPr>
              <a:t>年初三四，春郊试马；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③</a:t>
            </a:r>
            <a:r>
              <a:rPr lang="zh-CN" altLang="en-US" sz="2800" b="1" dirty="0">
                <a:solidFill>
                  <a:srgbClr val="FF0000"/>
                </a:solidFill>
              </a:rPr>
              <a:t>春节期间，骑马访亲；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④</a:t>
            </a:r>
            <a:r>
              <a:rPr lang="zh-CN" altLang="en-US" sz="2800" b="1" dirty="0">
                <a:solidFill>
                  <a:srgbClr val="FF0000"/>
                </a:solidFill>
              </a:rPr>
              <a:t>孟春时节，骑马踏青；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en-US" altLang="zh-CN" sz="2800" b="1" dirty="0">
                <a:solidFill>
                  <a:srgbClr val="FF0000"/>
                </a:solidFill>
              </a:rPr>
              <a:t>⑤</a:t>
            </a:r>
            <a:r>
              <a:rPr lang="zh-CN" altLang="en-US" sz="2800" b="1" dirty="0">
                <a:solidFill>
                  <a:srgbClr val="FF0000"/>
                </a:solidFill>
              </a:rPr>
              <a:t>读书归家，骑马游玩（过瘾）；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endParaRPr lang="en-US" altLang="zh-CN" sz="2800" dirty="0"/>
          </a:p>
          <a:p>
            <a:endParaRPr lang="zh-CN" altLang="en-US" sz="2800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48D5050-5884-422E-BDFB-E6BAF55F81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057" y="1727781"/>
            <a:ext cx="4013406" cy="210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789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99F1C16-CDEB-45FC-9C79-8CE7DC42BED1}"/>
              </a:ext>
            </a:extLst>
          </p:cNvPr>
          <p:cNvSpPr txBox="1"/>
          <p:nvPr/>
        </p:nvSpPr>
        <p:spPr>
          <a:xfrm>
            <a:off x="213360" y="520710"/>
            <a:ext cx="1160272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14.</a:t>
            </a:r>
            <a:r>
              <a:rPr lang="zh-CN" altLang="en-US" sz="2800" dirty="0"/>
              <a:t>作者在叙述事件的过程中，融合了描写、抒情、议论等多种表达方式。以文中“端阳访友，骑马赏景”这件事为例，简要分析其中两种表达方式的作用。</a:t>
            </a:r>
            <a:r>
              <a:rPr lang="en-US" altLang="zh-CN" sz="2800" dirty="0"/>
              <a:t>(4</a:t>
            </a:r>
            <a:r>
              <a:rPr lang="zh-CN" altLang="en-US" sz="2800" dirty="0"/>
              <a:t>分</a:t>
            </a:r>
            <a:r>
              <a:rPr lang="en-US" altLang="zh-CN" sz="2800" dirty="0"/>
              <a:t>)</a:t>
            </a:r>
          </a:p>
          <a:p>
            <a:endParaRPr lang="en-US" altLang="zh-CN" sz="2800" dirty="0"/>
          </a:p>
          <a:p>
            <a:r>
              <a:rPr lang="zh-CN" altLang="en-US" sz="2800" dirty="0"/>
              <a:t>①</a:t>
            </a:r>
            <a:r>
              <a:rPr lang="zh-CN" altLang="en-US" sz="2800" dirty="0">
                <a:solidFill>
                  <a:srgbClr val="FF3399"/>
                </a:solidFill>
              </a:rPr>
              <a:t>“穿了单衣，戴着箬笠，骑马去看戚友，在途中，偶尔河边停步，攀着柳条，乘乘凉，顺便也数数清流的游鱼，听三两渔父，应着活浪活浪的水声，哼着小调儿，</a:t>
            </a:r>
            <a:r>
              <a:rPr lang="zh-CN" altLang="en-US" sz="2800" b="1" dirty="0">
                <a:solidFill>
                  <a:srgbClr val="FF0000"/>
                </a:solidFill>
              </a:rPr>
              <a:t>这境界一品尚书是不换的</a:t>
            </a:r>
            <a:r>
              <a:rPr lang="zh-CN" altLang="en-US" sz="2800" dirty="0">
                <a:solidFill>
                  <a:srgbClr val="FF3399"/>
                </a:solidFill>
              </a:rPr>
              <a:t>”</a:t>
            </a:r>
            <a:r>
              <a:rPr lang="zh-CN" altLang="en-US" sz="2800" dirty="0"/>
              <a:t>一句中通过</a:t>
            </a:r>
            <a:r>
              <a:rPr lang="zh-CN" altLang="en-US" sz="2800" b="1" u="sng" dirty="0">
                <a:solidFill>
                  <a:srgbClr val="009900"/>
                </a:solidFill>
              </a:rPr>
              <a:t>描写</a:t>
            </a:r>
            <a:r>
              <a:rPr lang="zh-CN" altLang="en-US" sz="2800" u="sng" dirty="0">
                <a:solidFill>
                  <a:srgbClr val="0000FF"/>
                </a:solidFill>
              </a:rPr>
              <a:t>初夏人物衣着、途中景物和人物活动</a:t>
            </a:r>
            <a:r>
              <a:rPr lang="zh-CN" altLang="en-US" sz="2800" dirty="0"/>
              <a:t>，营造了</a:t>
            </a:r>
            <a:r>
              <a:rPr lang="zh-CN" altLang="en-US" sz="2800" b="1" dirty="0">
                <a:solidFill>
                  <a:srgbClr val="FF0000"/>
                </a:solidFill>
              </a:rPr>
              <a:t>初夏悠闲、美好</a:t>
            </a:r>
            <a:r>
              <a:rPr lang="zh-CN" altLang="en-US" sz="2800" dirty="0"/>
              <a:t>的意境，通过</a:t>
            </a:r>
            <a:r>
              <a:rPr lang="zh-CN" altLang="en-US" sz="2800" dirty="0">
                <a:solidFill>
                  <a:srgbClr val="FF3399"/>
                </a:solidFill>
              </a:rPr>
              <a:t>“这境界一品尚书是不换的</a:t>
            </a:r>
            <a:r>
              <a:rPr lang="zh-CN" altLang="en-US" sz="2800" dirty="0"/>
              <a:t>”的</a:t>
            </a:r>
            <a:r>
              <a:rPr lang="zh-CN" altLang="en-US" sz="2800" b="1" u="sng" dirty="0">
                <a:solidFill>
                  <a:srgbClr val="009900"/>
                </a:solidFill>
              </a:rPr>
              <a:t>议论</a:t>
            </a:r>
            <a:r>
              <a:rPr lang="zh-CN" altLang="en-US" sz="2800" dirty="0"/>
              <a:t>表达了对</a:t>
            </a:r>
            <a:r>
              <a:rPr lang="zh-CN" altLang="en-US" sz="2800" b="1" dirty="0">
                <a:solidFill>
                  <a:srgbClr val="FF0000"/>
                </a:solidFill>
              </a:rPr>
              <a:t>美好境界的赞美</a:t>
            </a:r>
            <a:r>
              <a:rPr lang="zh-CN" altLang="en-US" sz="2800" dirty="0"/>
              <a:t>；</a:t>
            </a:r>
            <a:endParaRPr lang="en-US" altLang="zh-CN" sz="2800" dirty="0"/>
          </a:p>
          <a:p>
            <a:r>
              <a:rPr lang="zh-CN" altLang="en-US" sz="2800" b="1" dirty="0">
                <a:solidFill>
                  <a:srgbClr val="FF0000"/>
                </a:solidFill>
              </a:rPr>
              <a:t>举例子找出表达方式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分，分析作用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分；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r>
              <a:rPr lang="zh-CN" altLang="en-US" sz="2800" dirty="0"/>
              <a:t>②“</a:t>
            </a:r>
            <a:r>
              <a:rPr lang="zh-CN" altLang="en-US" sz="2800" dirty="0">
                <a:solidFill>
                  <a:srgbClr val="FF3399"/>
                </a:solidFill>
              </a:rPr>
              <a:t>不然，远道归来，恰当日衔半山，残照红于榴花，驱马过三家村边，酒旗飘处，斜睨着</a:t>
            </a:r>
            <a:r>
              <a:rPr lang="en-US" altLang="zh-CN" sz="2800" dirty="0">
                <a:solidFill>
                  <a:srgbClr val="FF3399"/>
                </a:solidFill>
              </a:rPr>
              <a:t>’</a:t>
            </a:r>
            <a:r>
              <a:rPr lang="zh-CN" altLang="en-US" sz="2800" dirty="0">
                <a:solidFill>
                  <a:srgbClr val="FF3399"/>
                </a:solidFill>
              </a:rPr>
              <a:t>闻香下马</a:t>
            </a:r>
            <a:r>
              <a:rPr lang="en-US" altLang="zh-CN" sz="2800" dirty="0">
                <a:solidFill>
                  <a:srgbClr val="FF3399"/>
                </a:solidFill>
              </a:rPr>
              <a:t>’</a:t>
            </a:r>
            <a:r>
              <a:rPr lang="zh-CN" altLang="en-US" sz="2800" dirty="0">
                <a:solidFill>
                  <a:srgbClr val="FF3399"/>
                </a:solidFill>
              </a:rPr>
              <a:t>那么几个斗方大字，你不馋得口流涎么</a:t>
            </a:r>
            <a:r>
              <a:rPr lang="en-US" altLang="zh-CN" sz="2800" dirty="0">
                <a:solidFill>
                  <a:srgbClr val="FF3399"/>
                </a:solidFill>
              </a:rPr>
              <a:t>?</a:t>
            </a:r>
            <a:r>
              <a:rPr lang="zh-CN" altLang="en-US" sz="2800" dirty="0">
                <a:solidFill>
                  <a:srgbClr val="FF3399"/>
                </a:solidFill>
              </a:rPr>
              <a:t>”</a:t>
            </a:r>
            <a:r>
              <a:rPr lang="zh-CN" altLang="en-US" sz="2800" dirty="0"/>
              <a:t>通过</a:t>
            </a:r>
            <a:r>
              <a:rPr lang="zh-CN" altLang="en-US" sz="2800" b="1" u="sng" dirty="0">
                <a:solidFill>
                  <a:srgbClr val="009900"/>
                </a:solidFill>
              </a:rPr>
              <a:t>描写</a:t>
            </a:r>
            <a:r>
              <a:rPr lang="zh-CN" altLang="en-US" sz="2800" u="sng" dirty="0">
                <a:solidFill>
                  <a:srgbClr val="0000FF"/>
                </a:solidFill>
              </a:rPr>
              <a:t>途中景物和美酒</a:t>
            </a:r>
            <a:r>
              <a:rPr lang="zh-CN" altLang="en-US" sz="2800" dirty="0"/>
              <a:t>，营造了</a:t>
            </a:r>
            <a:r>
              <a:rPr lang="zh-CN" altLang="en-US" sz="2800" b="1" dirty="0">
                <a:solidFill>
                  <a:srgbClr val="FF0000"/>
                </a:solidFill>
              </a:rPr>
              <a:t>初夏悠闲、美好</a:t>
            </a:r>
            <a:r>
              <a:rPr lang="zh-CN" altLang="en-US" sz="2800" dirty="0"/>
              <a:t>的意境；通过“</a:t>
            </a:r>
            <a:r>
              <a:rPr lang="zh-CN" altLang="en-US" sz="2800" dirty="0">
                <a:solidFill>
                  <a:srgbClr val="FF3399"/>
                </a:solidFill>
              </a:rPr>
              <a:t>到家掌灯了，最喜那满天星斗</a:t>
            </a:r>
            <a:r>
              <a:rPr lang="zh-CN" altLang="en-US" sz="2800" dirty="0"/>
              <a:t>”的</a:t>
            </a:r>
            <a:r>
              <a:rPr lang="zh-CN" altLang="en-US" sz="2800" b="1" u="sng" dirty="0">
                <a:solidFill>
                  <a:srgbClr val="009900"/>
                </a:solidFill>
              </a:rPr>
              <a:t>抒情</a:t>
            </a:r>
            <a:r>
              <a:rPr lang="zh-CN" altLang="en-US" sz="2800" dirty="0"/>
              <a:t>，表达了对</a:t>
            </a:r>
            <a:r>
              <a:rPr lang="zh-CN" altLang="en-US" sz="2800" b="1" dirty="0">
                <a:solidFill>
                  <a:srgbClr val="FF0000"/>
                </a:solidFill>
              </a:rPr>
              <a:t>家乡夜景的喜爱、眷念</a:t>
            </a:r>
            <a:r>
              <a:rPr lang="zh-CN" altLang="en-US" sz="2800" dirty="0"/>
              <a:t>之情。</a:t>
            </a:r>
            <a:endParaRPr lang="en-US" altLang="zh-CN" sz="2800" dirty="0"/>
          </a:p>
          <a:p>
            <a:endParaRPr lang="en-US" altLang="zh-CN" sz="28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80263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99F1C16-CDEB-45FC-9C79-8CE7DC42BED1}"/>
              </a:ext>
            </a:extLst>
          </p:cNvPr>
          <p:cNvSpPr txBox="1"/>
          <p:nvPr/>
        </p:nvSpPr>
        <p:spPr>
          <a:xfrm>
            <a:off x="213360" y="520710"/>
            <a:ext cx="11602720" cy="7417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 </a:t>
            </a:r>
            <a:r>
              <a:rPr lang="en-US" altLang="zh-CN" sz="2800" dirty="0"/>
              <a:t>15.</a:t>
            </a:r>
            <a:r>
              <a:rPr lang="zh-CN" altLang="en-US" sz="2800" dirty="0"/>
              <a:t>文章的语言给人以节奏明快与典雅之感，你认为文章是如何达到这两种效果的</a:t>
            </a:r>
            <a:r>
              <a:rPr lang="en-US" altLang="zh-CN" sz="2800" dirty="0"/>
              <a:t>? (4 </a:t>
            </a:r>
            <a:r>
              <a:rPr lang="zh-CN" altLang="en-US" sz="2800" dirty="0"/>
              <a:t>分</a:t>
            </a:r>
            <a:r>
              <a:rPr lang="en-US" altLang="zh-CN" sz="2800" dirty="0"/>
              <a:t>)</a:t>
            </a:r>
          </a:p>
          <a:p>
            <a:endParaRPr lang="en-US" altLang="zh-CN" sz="2800" dirty="0"/>
          </a:p>
          <a:p>
            <a:r>
              <a:rPr lang="zh-CN" altLang="en-US" sz="2800" dirty="0"/>
              <a:t>①文章大量</a:t>
            </a:r>
            <a:r>
              <a:rPr lang="zh-CN" altLang="en-US" sz="2800" b="1" dirty="0">
                <a:solidFill>
                  <a:srgbClr val="FF0000"/>
                </a:solidFill>
              </a:rPr>
              <a:t>使用短句使语言节奏明快</a:t>
            </a:r>
            <a:r>
              <a:rPr lang="en-US" altLang="zh-CN" sz="2800" dirty="0"/>
              <a:t>;</a:t>
            </a:r>
          </a:p>
          <a:p>
            <a:r>
              <a:rPr lang="zh-CN" altLang="en-US" sz="2800" dirty="0"/>
              <a:t>如“</a:t>
            </a:r>
            <a:r>
              <a:rPr lang="zh-CN" altLang="en-US" sz="2800" dirty="0">
                <a:solidFill>
                  <a:srgbClr val="FF3399"/>
                </a:solidFill>
              </a:rPr>
              <a:t>东岭，西洼，河埃，丛林，踪迹殆遍殆遍</a:t>
            </a:r>
            <a:r>
              <a:rPr lang="zh-CN" altLang="en-US" sz="2800" dirty="0"/>
              <a:t>”等短句写出了我读书归家后过马瘾的</a:t>
            </a:r>
            <a:r>
              <a:rPr lang="zh-CN" altLang="en-US" sz="2800" b="1" dirty="0">
                <a:solidFill>
                  <a:srgbClr val="FF0000"/>
                </a:solidFill>
              </a:rPr>
              <a:t>轻快喜悦</a:t>
            </a:r>
            <a:r>
              <a:rPr lang="zh-CN" altLang="en-US" sz="2800" dirty="0"/>
              <a:t>之情，</a:t>
            </a:r>
            <a:endParaRPr lang="en-US" altLang="zh-CN" sz="2800" dirty="0"/>
          </a:p>
          <a:p>
            <a:r>
              <a:rPr lang="en-US" altLang="zh-CN" sz="2800" dirty="0"/>
              <a:t>②</a:t>
            </a:r>
            <a:r>
              <a:rPr lang="zh-CN" altLang="en-US" sz="2800" dirty="0"/>
              <a:t>文章引用</a:t>
            </a:r>
            <a:r>
              <a:rPr lang="zh-CN" altLang="en-US" sz="2800" b="1" dirty="0">
                <a:solidFill>
                  <a:srgbClr val="FF0000"/>
                </a:solidFill>
              </a:rPr>
              <a:t>大量典故，化用古诗词</a:t>
            </a:r>
            <a:r>
              <a:rPr lang="zh-CN" altLang="en-US" sz="2800" dirty="0"/>
              <a:t>，使语言典雅；</a:t>
            </a:r>
            <a:endParaRPr lang="en-US" altLang="zh-CN" sz="2800" dirty="0"/>
          </a:p>
          <a:p>
            <a:r>
              <a:rPr lang="zh-CN" altLang="en-US" sz="2800" dirty="0"/>
              <a:t>如“</a:t>
            </a:r>
            <a:r>
              <a:rPr lang="zh-CN" altLang="en-US" sz="2800" dirty="0">
                <a:solidFill>
                  <a:srgbClr val="FF3399"/>
                </a:solidFill>
              </a:rPr>
              <a:t>俯瞰村舍里的缕缕炊烟</a:t>
            </a:r>
            <a:r>
              <a:rPr lang="zh-CN" altLang="en-US" sz="2800" dirty="0"/>
              <a:t>”化用“暧暧远人村，依依墟里烟”；</a:t>
            </a:r>
            <a:endParaRPr lang="en-US" altLang="zh-CN" sz="2800" dirty="0"/>
          </a:p>
          <a:p>
            <a:r>
              <a:rPr lang="zh-CN" altLang="en-US" sz="2800" dirty="0"/>
              <a:t>如“</a:t>
            </a:r>
            <a:r>
              <a:rPr lang="zh-CN" altLang="en-US" sz="2800" dirty="0">
                <a:solidFill>
                  <a:srgbClr val="FF3399"/>
                </a:solidFill>
              </a:rPr>
              <a:t>绿草垂杨临风伫立的金陵年少”“古道西风”“稀疏寥落”</a:t>
            </a:r>
            <a:r>
              <a:rPr lang="zh-CN" altLang="en-US" sz="2800" dirty="0"/>
              <a:t>等等；</a:t>
            </a:r>
            <a:endParaRPr lang="en-US" altLang="zh-CN" sz="2800" dirty="0"/>
          </a:p>
          <a:p>
            <a:r>
              <a:rPr lang="zh-CN" altLang="en-US" sz="2800" dirty="0"/>
              <a:t>如“</a:t>
            </a:r>
            <a:r>
              <a:rPr lang="zh-CN" altLang="en-US" sz="2800" dirty="0">
                <a:solidFill>
                  <a:srgbClr val="FF3399"/>
                </a:solidFill>
              </a:rPr>
              <a:t>落日照大旗，马鸣风萧萧</a:t>
            </a:r>
            <a:r>
              <a:rPr lang="zh-CN" altLang="en-US" sz="2800" dirty="0"/>
              <a:t>”；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b="1" dirty="0">
                <a:solidFill>
                  <a:srgbClr val="FF0000"/>
                </a:solidFill>
              </a:rPr>
              <a:t>分析语言特色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分，举例子分析表达效果</a:t>
            </a:r>
            <a:r>
              <a:rPr lang="en-US" altLang="zh-CN" sz="2800" b="1" dirty="0">
                <a:solidFill>
                  <a:srgbClr val="FF0000"/>
                </a:solidFill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</a:rPr>
              <a:t>；</a:t>
            </a:r>
            <a:endParaRPr lang="en-US" altLang="zh-CN" sz="2800" b="1" dirty="0">
              <a:solidFill>
                <a:srgbClr val="FF0000"/>
              </a:solidFill>
            </a:endParaRPr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4470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899F1C16-CDEB-45FC-9C79-8CE7DC42BED1}"/>
              </a:ext>
            </a:extLst>
          </p:cNvPr>
          <p:cNvSpPr txBox="1"/>
          <p:nvPr/>
        </p:nvSpPr>
        <p:spPr>
          <a:xfrm>
            <a:off x="213360" y="520710"/>
            <a:ext cx="1160272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/>
              <a:t>16.</a:t>
            </a:r>
            <a:r>
              <a:rPr lang="zh-CN" altLang="en-US" sz="2800" dirty="0"/>
              <a:t>文章的感情基调是怎样的</a:t>
            </a:r>
            <a:r>
              <a:rPr lang="en-US" altLang="zh-CN" sz="2800" dirty="0"/>
              <a:t>?</a:t>
            </a:r>
            <a:r>
              <a:rPr lang="zh-CN" altLang="en-US" sz="2800" dirty="0"/>
              <a:t>文章表达的主旨与</a:t>
            </a:r>
            <a:r>
              <a:rPr lang="en-US" altLang="zh-CN" sz="2800" dirty="0"/>
              <a:t>《</a:t>
            </a:r>
            <a:r>
              <a:rPr lang="zh-CN" altLang="en-US" sz="2800" dirty="0"/>
              <a:t>灯笼</a:t>
            </a:r>
            <a:r>
              <a:rPr lang="en-US" altLang="zh-CN" sz="2800" dirty="0"/>
              <a:t>》</a:t>
            </a:r>
            <a:r>
              <a:rPr lang="zh-CN" altLang="en-US" sz="2800" dirty="0"/>
              <a:t>有什么相似之处</a:t>
            </a:r>
            <a:r>
              <a:rPr lang="en-US" altLang="zh-CN" sz="2800" dirty="0"/>
              <a:t>? (4</a:t>
            </a:r>
            <a:r>
              <a:rPr lang="zh-CN" altLang="en-US" sz="2800" dirty="0"/>
              <a:t>分</a:t>
            </a:r>
            <a:r>
              <a:rPr lang="en-US" altLang="zh-CN" sz="2800" dirty="0"/>
              <a:t>)</a:t>
            </a:r>
          </a:p>
          <a:p>
            <a:r>
              <a:rPr lang="en-US" altLang="zh-CN" sz="2800" dirty="0"/>
              <a:t>①《</a:t>
            </a:r>
            <a:r>
              <a:rPr lang="zh-CN" altLang="en-US" sz="2800" dirty="0"/>
              <a:t>马</a:t>
            </a:r>
            <a:r>
              <a:rPr lang="en-US" altLang="zh-CN" sz="2800" dirty="0"/>
              <a:t>》</a:t>
            </a:r>
            <a:r>
              <a:rPr lang="zh-CN" altLang="en-US" sz="2800" dirty="0"/>
              <a:t>感情基调：</a:t>
            </a:r>
            <a:r>
              <a:rPr lang="zh-CN" altLang="en-US" sz="2800" b="1" dirty="0">
                <a:solidFill>
                  <a:srgbClr val="FF0000"/>
                </a:solidFill>
              </a:rPr>
              <a:t>愉快、温馨，热烈、豪迈</a:t>
            </a:r>
            <a:r>
              <a:rPr lang="zh-CN" altLang="en-US" sz="2800" dirty="0"/>
              <a:t>；（</a:t>
            </a:r>
            <a:r>
              <a:rPr lang="en-US" altLang="zh-CN" sz="2800" dirty="0"/>
              <a:t>1</a:t>
            </a:r>
            <a:r>
              <a:rPr lang="zh-CN" altLang="en-US" sz="2800" dirty="0"/>
              <a:t>分）</a:t>
            </a:r>
          </a:p>
          <a:p>
            <a:r>
              <a:rPr lang="zh-CN" altLang="en-US" sz="2800" dirty="0"/>
              <a:t>②</a:t>
            </a:r>
            <a:r>
              <a:rPr lang="en-US" altLang="zh-CN" sz="2800" dirty="0"/>
              <a:t>《</a:t>
            </a:r>
            <a:r>
              <a:rPr lang="zh-CN" altLang="en-US" sz="2800" dirty="0"/>
              <a:t>灯笼</a:t>
            </a:r>
            <a:r>
              <a:rPr lang="en-US" altLang="zh-CN" sz="2800" dirty="0"/>
              <a:t>》</a:t>
            </a:r>
            <a:r>
              <a:rPr lang="zh-CN" altLang="en-US" sz="2800" dirty="0"/>
              <a:t>通过</a:t>
            </a:r>
            <a:r>
              <a:rPr lang="zh-CN" altLang="en-US" sz="2800" b="1" dirty="0">
                <a:solidFill>
                  <a:srgbClr val="FF0000"/>
                </a:solidFill>
              </a:rPr>
              <a:t>回忆和灯笼相关的儿时往事</a:t>
            </a:r>
            <a:r>
              <a:rPr lang="zh-CN" altLang="en-US" sz="2800" dirty="0"/>
              <a:t>，从</a:t>
            </a:r>
            <a:r>
              <a:rPr lang="zh-CN" altLang="en-US" sz="2800" b="1" dirty="0">
                <a:solidFill>
                  <a:srgbClr val="FF0000"/>
                </a:solidFill>
              </a:rPr>
              <a:t>个人情感到文化层面乃至家国情怀</a:t>
            </a:r>
            <a:r>
              <a:rPr lang="zh-CN" altLang="en-US" sz="2800" dirty="0"/>
              <a:t>，表达了他对</a:t>
            </a:r>
            <a:r>
              <a:rPr lang="zh-CN" altLang="en-US" sz="2800" b="1" dirty="0">
                <a:solidFill>
                  <a:srgbClr val="FF0000"/>
                </a:solidFill>
              </a:rPr>
              <a:t>时局的担忧和保家卫国</a:t>
            </a:r>
            <a:r>
              <a:rPr lang="zh-CN" altLang="en-US" sz="2800" dirty="0"/>
              <a:t>的期望；（</a:t>
            </a:r>
            <a:r>
              <a:rPr lang="en-US" altLang="zh-CN" sz="2800" dirty="0"/>
              <a:t>1</a:t>
            </a:r>
            <a:r>
              <a:rPr lang="zh-CN" altLang="en-US" sz="2800" dirty="0"/>
              <a:t>分）</a:t>
            </a:r>
            <a:endParaRPr lang="en-US" altLang="zh-CN" sz="2800" dirty="0"/>
          </a:p>
          <a:p>
            <a:r>
              <a:rPr lang="zh-CN" altLang="en-US" sz="2800" dirty="0"/>
              <a:t>③</a:t>
            </a:r>
            <a:r>
              <a:rPr lang="en-US" altLang="zh-CN" sz="2800" dirty="0"/>
              <a:t>《</a:t>
            </a:r>
            <a:r>
              <a:rPr lang="zh-CN" altLang="en-US" sz="2800" dirty="0"/>
              <a:t>马</a:t>
            </a:r>
            <a:r>
              <a:rPr lang="en-US" altLang="zh-CN" sz="2800" dirty="0"/>
              <a:t>》</a:t>
            </a:r>
            <a:r>
              <a:rPr lang="zh-CN" altLang="en-US" sz="2800" dirty="0"/>
              <a:t>通过</a:t>
            </a:r>
            <a:r>
              <a:rPr lang="zh-CN" altLang="en-US" sz="2800" b="1" dirty="0">
                <a:solidFill>
                  <a:srgbClr val="FF0000"/>
                </a:solidFill>
              </a:rPr>
              <a:t>回顾儿时与马相关的往事</a:t>
            </a:r>
            <a:r>
              <a:rPr lang="zh-CN" altLang="en-US" sz="2800" dirty="0"/>
              <a:t>，从</a:t>
            </a:r>
            <a:r>
              <a:rPr lang="zh-CN" altLang="en-US" sz="2800" b="1" dirty="0">
                <a:solidFill>
                  <a:srgbClr val="FF0000"/>
                </a:solidFill>
              </a:rPr>
              <a:t>个人情感到民族历史</a:t>
            </a:r>
            <a:r>
              <a:rPr lang="zh-CN" altLang="en-US" sz="2800" dirty="0"/>
              <a:t>，表达了自己</a:t>
            </a:r>
            <a:r>
              <a:rPr lang="zh-CN" altLang="en-US" sz="2800" b="1" dirty="0">
                <a:solidFill>
                  <a:srgbClr val="FF0000"/>
                </a:solidFill>
              </a:rPr>
              <a:t>思乡忧国</a:t>
            </a:r>
            <a:r>
              <a:rPr lang="zh-CN" altLang="en-US" sz="2800" dirty="0"/>
              <a:t>之情；（</a:t>
            </a:r>
            <a:r>
              <a:rPr lang="en-US" altLang="zh-CN" sz="2800" dirty="0"/>
              <a:t>1</a:t>
            </a:r>
            <a:r>
              <a:rPr lang="zh-CN" altLang="en-US" sz="2800" dirty="0"/>
              <a:t>分）</a:t>
            </a:r>
            <a:endParaRPr lang="en-US" altLang="zh-CN" sz="2800" dirty="0"/>
          </a:p>
          <a:p>
            <a:r>
              <a:rPr lang="zh-CN" altLang="en-US" sz="2800" dirty="0"/>
              <a:t>④相似之处：表达了</a:t>
            </a:r>
            <a:r>
              <a:rPr lang="zh-CN" altLang="en-US" sz="2800" b="1" dirty="0">
                <a:solidFill>
                  <a:srgbClr val="FF0000"/>
                </a:solidFill>
              </a:rPr>
              <a:t>对往事的怀念</a:t>
            </a:r>
            <a:r>
              <a:rPr lang="zh-CN" altLang="en-US" sz="2800" dirty="0"/>
              <a:t>，对</a:t>
            </a:r>
            <a:r>
              <a:rPr lang="zh-CN" altLang="en-US" sz="2800" b="1" dirty="0">
                <a:solidFill>
                  <a:srgbClr val="FF0000"/>
                </a:solidFill>
              </a:rPr>
              <a:t>家乡的热爱和一定的家国情怀</a:t>
            </a:r>
            <a:r>
              <a:rPr lang="zh-CN" altLang="en-US" sz="2800" dirty="0"/>
              <a:t>。（</a:t>
            </a:r>
            <a:r>
              <a:rPr lang="en-US" altLang="zh-CN" sz="2800" dirty="0"/>
              <a:t>1</a:t>
            </a:r>
            <a:r>
              <a:rPr lang="zh-CN" altLang="en-US" sz="2800" dirty="0"/>
              <a:t>分）</a:t>
            </a:r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en-US" altLang="zh-CN" sz="2800" dirty="0"/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582344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905359-FA9C-454E-A513-C2C0753AE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65443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7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7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6、8、10、15、18、19、20、21、24、29、34、36"/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571"/>
  <p:tag name="KSO_WM_TEMPLATE_MASTER_TYPE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7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457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6、8、10、15、18、19、20、21、24、29、34、36"/>
  <p:tag name="KSO_WM_TEMPLATE_SUBCATEGORY" val="0"/>
  <p:tag name="KSO_WM_TEMPLATE_COLOR_TYPE" val="1"/>
  <p:tag name="KSO_WM_TEMPLATE_MASTER_THUMB_INDEX" val="12"/>
  <p:tag name="KSO_WM_TAG_VERSION" val="1.0"/>
  <p:tag name="KSO_WM_BEAUTIFY_FLAG" val="#wm#"/>
  <p:tag name="KSO_WM_TEMPLATE_CATEGORY" val="custom"/>
  <p:tag name="KSO_WM_TEMPLATE_INDEX" val="20204571"/>
  <p:tag name="KSO_WM_TEMPLATE_MASTER_TYPE" val="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1.0"/>
  <p:tag name="KSO_WM_BEAUTIFY_FLAG" val="#wm#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3*i*0"/>
  <p:tag name="KSO_WM_UNIT_BK_DARK_LIGHT" val="2"/>
  <p:tag name="KSO_WM_UNIT_LAYERLEVEL" val="1"/>
  <p:tag name="KSO_WM_TAG_VERSION" val="1.0"/>
  <p:tag name="KSO_WM_BEAUTIFY_FLAG" val="#wm#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4*i*0"/>
  <p:tag name="KSO_WM_UNIT_BK_DARK_LIGHT" val="2"/>
  <p:tag name="KSO_WM_UNIT_LAYERLEVEL" val="1"/>
  <p:tag name="KSO_WM_TAG_VERSION" val="1.0"/>
  <p:tag name="KSO_WM_BEAUTIFY_FLAG" val="#wm#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5*i*0"/>
  <p:tag name="KSO_WM_UNIT_BK_DARK_LIGHT" val="2"/>
  <p:tag name="KSO_WM_UNIT_LAYERLEVEL" val="1"/>
  <p:tag name="KSO_WM_TAG_VERSION" val="1.0"/>
  <p:tag name="KSO_WM_BEAUTIFY_FLAG" val="#wm#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6*i*0"/>
  <p:tag name="KSO_WM_UNIT_BK_DARK_LIGHT" val="2"/>
  <p:tag name="KSO_WM_UNIT_LAYERLEVEL" val="1"/>
  <p:tag name="KSO_WM_TAG_VERSION" val="1.0"/>
  <p:tag name="KSO_WM_BEAUTIFY_FLAG" val="#wm#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7*i*0"/>
  <p:tag name="KSO_WM_UNIT_BK_DARK_LIGHT" val="2"/>
  <p:tag name="KSO_WM_UNIT_LAYERLEVEL" val="1"/>
  <p:tag name="KSO_WM_TAG_VERSION" val="1.0"/>
  <p:tag name="KSO_WM_BEAUTIFY_FLAG" val="#wm#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0"/>
  <p:tag name="KSO_WM_UNIT_ID" val="_18*i*0"/>
  <p:tag name="KSO_WM_UNIT_BK_DARK_LIGHT" val="2"/>
  <p:tag name="KSO_WM_UNIT_LAYERLEVEL" val="1"/>
  <p:tag name="KSO_WM_TAG_VERSION" val="1.0"/>
  <p:tag name="KSO_WM_BEAUTIFY_FLAG" val="#wm#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71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71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297557412"/>
  <p:tag name="KSO_WM_UNIT_PLACING_PICTURE_USER_VIEWPORT" val="{&quot;height&quot;:3830,&quot;width&quot;:3685}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71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71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71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04571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57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​​">
  <a:themeElements>
    <a:clrScheme name="120403">
      <a:dk1>
        <a:sysClr val="windowText" lastClr="000000"/>
      </a:dk1>
      <a:lt1>
        <a:sysClr val="window" lastClr="FFFFFF"/>
      </a:lt1>
      <a:dk2>
        <a:srgbClr val="FEF5F5"/>
      </a:dk2>
      <a:lt2>
        <a:srgbClr val="FFFFFF"/>
      </a:lt2>
      <a:accent1>
        <a:srgbClr val="C61410"/>
      </a:accent1>
      <a:accent2>
        <a:srgbClr val="CA3526"/>
      </a:accent2>
      <a:accent3>
        <a:srgbClr val="CE563C"/>
      </a:accent3>
      <a:accent4>
        <a:srgbClr val="D37651"/>
      </a:accent4>
      <a:accent5>
        <a:srgbClr val="D79767"/>
      </a:accent5>
      <a:accent6>
        <a:srgbClr val="DBB87D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Office 主题​​">
  <a:themeElements>
    <a:clrScheme name="120403">
      <a:dk1>
        <a:sysClr val="windowText" lastClr="000000"/>
      </a:dk1>
      <a:lt1>
        <a:sysClr val="window" lastClr="FFFFFF"/>
      </a:lt1>
      <a:dk2>
        <a:srgbClr val="FEF5F5"/>
      </a:dk2>
      <a:lt2>
        <a:srgbClr val="FFFFFF"/>
      </a:lt2>
      <a:accent1>
        <a:srgbClr val="C61410"/>
      </a:accent1>
      <a:accent2>
        <a:srgbClr val="CA3526"/>
      </a:accent2>
      <a:accent3>
        <a:srgbClr val="CE563C"/>
      </a:accent3>
      <a:accent4>
        <a:srgbClr val="D37651"/>
      </a:accent4>
      <a:accent5>
        <a:srgbClr val="D79767"/>
      </a:accent5>
      <a:accent6>
        <a:srgbClr val="DBB87D"/>
      </a:accent6>
      <a:hlink>
        <a:srgbClr val="658BD5"/>
      </a:hlink>
      <a:folHlink>
        <a:srgbClr val="A16AA5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2246</Words>
  <Application>Microsoft Office PowerPoint</Application>
  <PresentationFormat>宽屏</PresentationFormat>
  <Paragraphs>314</Paragraphs>
  <Slides>30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30</vt:i4>
      </vt:variant>
    </vt:vector>
  </HeadingPairs>
  <TitlesOfParts>
    <vt:vector size="48" baseType="lpstr">
      <vt:lpstr>等线</vt:lpstr>
      <vt:lpstr>等线 Light</vt:lpstr>
      <vt:lpstr>汉仪尚巍手书W</vt:lpstr>
      <vt:lpstr>黑体</vt:lpstr>
      <vt:lpstr>华康少女文字W5(P)</vt:lpstr>
      <vt:lpstr>华文仿宋</vt:lpstr>
      <vt:lpstr>华文宋体</vt:lpstr>
      <vt:lpstr>华文新魏</vt:lpstr>
      <vt:lpstr>华文中宋</vt:lpstr>
      <vt:lpstr>楷体</vt:lpstr>
      <vt:lpstr>宋体</vt:lpstr>
      <vt:lpstr>微软雅黑</vt:lpstr>
      <vt:lpstr>Arial</vt:lpstr>
      <vt:lpstr>Times New Roman</vt:lpstr>
      <vt:lpstr>Office 主题​​</vt:lpstr>
      <vt:lpstr>3_Office 主题​​</vt:lpstr>
      <vt:lpstr>1_Office 主题​​</vt:lpstr>
      <vt:lpstr>2_Office 主题​​</vt:lpstr>
      <vt:lpstr>PowerPoint 演示文稿</vt:lpstr>
      <vt:lpstr>PowerPoint 演示文稿</vt:lpstr>
      <vt:lpstr>PowerPoint 演示文稿</vt:lpstr>
      <vt:lpstr>了解作者</vt:lpstr>
      <vt:lpstr>了解写作背景</vt:lpstr>
      <vt:lpstr>了解散文的特点</vt:lpstr>
      <vt:lpstr>学习目标</vt:lpstr>
      <vt:lpstr>环节一：提炼式旁批 理灯笼之“缘”</vt:lpstr>
      <vt:lpstr>PowerPoint 演示文稿</vt:lpstr>
      <vt:lpstr>PowerPoint 演示文稿</vt:lpstr>
      <vt:lpstr>寻找“灯笼”</vt:lpstr>
      <vt:lpstr>寻找“灯笼”之事</vt:lpstr>
      <vt:lpstr>那些人 那些事</vt:lpstr>
      <vt:lpstr>环节二：提问式旁批 思灯笼之“情”</vt:lpstr>
      <vt:lpstr>PowerPoint 演示文稿</vt:lpstr>
      <vt:lpstr>感悟“灯笼”之情</vt:lpstr>
      <vt:lpstr> 环节三：点评式旁批 学写“灯笼”之法</vt:lpstr>
      <vt:lpstr>PowerPoint 演示文稿</vt:lpstr>
      <vt:lpstr>PowerPoint 演示文稿</vt:lpstr>
      <vt:lpstr>PowerPoint 演示文稿</vt:lpstr>
      <vt:lpstr> 环节四：点评式旁批 学写“灯笼”之语言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优优 胡</dc:creator>
  <cp:lastModifiedBy>优优 胡</cp:lastModifiedBy>
  <cp:revision>84</cp:revision>
  <dcterms:created xsi:type="dcterms:W3CDTF">2020-03-17T07:55:22Z</dcterms:created>
  <dcterms:modified xsi:type="dcterms:W3CDTF">2020-03-31T08:55:28Z</dcterms:modified>
</cp:coreProperties>
</file>