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3" r:id="rId3"/>
  </p:sldMasterIdLst>
  <p:notesMasterIdLst>
    <p:notesMasterId r:id="rId14"/>
  </p:notesMasterIdLst>
  <p:sldIdLst>
    <p:sldId id="380" r:id="rId4"/>
    <p:sldId id="256" r:id="rId5"/>
    <p:sldId id="260" r:id="rId6"/>
    <p:sldId id="273" r:id="rId7"/>
    <p:sldId id="276" r:id="rId8"/>
    <p:sldId id="317" r:id="rId9"/>
    <p:sldId id="334" r:id="rId10"/>
    <p:sldId id="261" r:id="rId11"/>
    <p:sldId id="266" r:id="rId12"/>
    <p:sldId id="381" r:id="rId1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30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9DA8F8-C8A6-4FDB-B6ED-80D104E48CA6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8C0123-E892-4419-A22F-7E2BEA86BB9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57677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幻灯片图像占位符 1">
            <a:extLst>
              <a:ext uri="{FF2B5EF4-FFF2-40B4-BE49-F238E27FC236}">
                <a16:creationId xmlns:a16="http://schemas.microsoft.com/office/drawing/2014/main" id="{4033B496-AB61-42D5-934A-E776372BE198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0" name="文本占位符 2">
            <a:extLst>
              <a:ext uri="{FF2B5EF4-FFF2-40B4-BE49-F238E27FC236}">
                <a16:creationId xmlns:a16="http://schemas.microsoft.com/office/drawing/2014/main" id="{4FC1896D-BDF2-4C62-943E-9627FA39CED9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098DF8E-815C-42BD-8715-5EDDB7B0D2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5FC9CFAB-B673-4194-9C43-B68FE65C3D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C765EC1-B4A1-4772-9F96-B2E26F4F5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5F15B-3192-445D-822C-7F926AEB3838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1DF97B4-7D8B-4AB3-846F-651A6B9D1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1AB051A-1283-4B6C-8433-8E5E5CC62A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2CE4D-AE8A-4934-B774-85101FFDB65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61182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52FE061-5803-41DE-BC50-E5F26D08F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1447D70-F910-4E6D-A5F7-13E40089E5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929684C-C841-4D55-8F4D-0BA1FB577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5F15B-3192-445D-822C-7F926AEB3838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63BD011-277E-4AAC-9AC0-348C039A2C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D1905E1-03FC-4172-ABC1-5D3B19399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2CE4D-AE8A-4934-B774-85101FFDB65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6083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E61940E-A6D7-42AA-8796-88BA665D2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26A1618-E6E9-4971-A730-62B086EFC1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2B4CCB1-3501-4B45-AD97-610DA5944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5F15B-3192-445D-822C-7F926AEB3838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00226BD-8BDD-4D1C-9C74-EE13A2BFBC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BF6C493-5C5F-4641-BC11-7F03F16EE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2CE4D-AE8A-4934-B774-85101FFDB65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9575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70AFCB9-EC6B-464D-BAEE-276A9AAFF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1D6C185-0B3B-41AD-AC3C-B13A6C8669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D0832BA-D388-4462-B655-806745F483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DE43160-2A5A-42AE-9E96-5BA2A49BA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5F15B-3192-445D-822C-7F926AEB3838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A91310D-CB7C-4FE2-A63E-F58E461B0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E4BBB0D-FB52-4314-AF10-0320E928BD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2CE4D-AE8A-4934-B774-85101FFDB65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230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B867429-3F66-45C2-8FA2-EC5A3937D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890A897-A660-46FE-9295-8AB7CF0B43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EF65F28C-3D81-40E5-A812-92F5D1AD7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6EE880AF-3C04-46B0-BE2B-30AF1D464C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01CADC10-BB5F-4D8F-8A23-8C28C7FA37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EA4177C1-69EF-4D66-8B51-FBD3AE647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5F15B-3192-445D-822C-7F926AEB3838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AE3D754A-9DBE-4C96-86EB-BFE6563BB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D78702C8-A14D-44E5-B6E2-E08302119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2CE4D-AE8A-4934-B774-85101FFDB65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4143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B64FEA6-C13C-4DF6-860A-DADC3CA355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C68B9F17-37D1-4BA9-9177-9651CFD6C3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5F15B-3192-445D-822C-7F926AEB3838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5C972867-6163-4027-B043-84A8981E28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E4EF2FD0-240D-4994-B1F8-87C329B5F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2CE4D-AE8A-4934-B774-85101FFDB65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71409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7C6DFC70-C9C2-4F0E-8ACF-AB1405344C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5F15B-3192-445D-822C-7F926AEB3838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BEB300A6-2D49-4DFE-BDB5-8BE877C31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424450F-2569-4AE7-ABAE-327BCADA9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2CE4D-AE8A-4934-B774-85101FFDB65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43606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C72A303-A681-4FF7-BF05-2840DB2AA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BA70AB5-C061-4110-B692-603D6D7DD6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9CC7F87E-0387-49C6-812A-20FB85A275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9DC6AE3-AE31-4C98-B0EE-D3FA996E40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5F15B-3192-445D-822C-7F926AEB3838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4F0B1E2-05C4-455A-A6C4-4C87E9FF4D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1DD59CF-6100-4EA8-A207-2F4BB6D21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2CE4D-AE8A-4934-B774-85101FFDB65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97711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CE1953F-0E5E-43F9-A512-577FC7D83E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D9F3AD44-ECD0-4632-A071-BA42006DC4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E36A58CD-E961-438D-8B30-DEB4574174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8179D27-4818-4617-AC54-58B5CFD5C4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5F15B-3192-445D-822C-7F926AEB3838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F7D5465-A2CF-4A83-8018-CE36C1C226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DD9DC29-94D0-45FF-BA8E-54642B72B1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2CE4D-AE8A-4934-B774-85101FFDB65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50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746EA57-91A9-4398-9560-366B8D51EA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E1CC390-F4ED-4744-8631-C3D90ADBBA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37E87C6-A548-4208-B550-98B37012B8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5F15B-3192-445D-822C-7F926AEB3838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3F7DB47-2307-4FFA-B6DE-F7CC4640D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22A27A8-67B9-4BE7-845B-F8E535F24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2CE4D-AE8A-4934-B774-85101FFDB65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90624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9DE705AE-D817-4954-B5EF-601A3BED3D1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60DDF923-3217-4E65-8EAC-82EAE23892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011954E-146B-42D2-B625-DC89236FFA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5F15B-3192-445D-822C-7F926AEB3838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CB2E198-74E1-4575-AA40-AB1523FB77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F832831-23BA-4BA4-8817-0D17F6BDAC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2CE4D-AE8A-4934-B774-85101FFDB65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5332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6FF778AB-69AE-4150-A3BF-004777A9F4D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603CD6A0-739A-4238-ADCB-53E52301CB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B4B83F8D-3588-4C53-9593-73E7EC705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AFBCD4-4685-4577-983B-1C96DC99010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0666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314B7B7C-F1FB-4E9D-83DB-ECF12F10F9C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90A26AF3-585E-4A56-820B-E0C712C0D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C5FF6A34-B282-4875-8392-77E4AA5199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14F6C0-2C5B-4C49-A22E-45035F07C82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92546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9E50B2C1-FA83-485B-9507-611E223EA6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C3C3ABDE-5823-4894-B362-A6C974303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ADF37FFC-07FA-4690-BAC9-76C47213A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08A9A0-B11E-4788-BC9D-D02D8289EEE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0181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76672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1"/>
            <a:ext cx="5376672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027">
            <a:extLst>
              <a:ext uri="{FF2B5EF4-FFF2-40B4-BE49-F238E27FC236}">
                <a16:creationId xmlns:a16="http://schemas.microsoft.com/office/drawing/2014/main" id="{6CA9F293-F135-477C-A6DB-2428E2A438E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1028">
            <a:extLst>
              <a:ext uri="{FF2B5EF4-FFF2-40B4-BE49-F238E27FC236}">
                <a16:creationId xmlns:a16="http://schemas.microsoft.com/office/drawing/2014/main" id="{26F8F709-6A38-40E5-8257-F442B89C0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029">
            <a:extLst>
              <a:ext uri="{FF2B5EF4-FFF2-40B4-BE49-F238E27FC236}">
                <a16:creationId xmlns:a16="http://schemas.microsoft.com/office/drawing/2014/main" id="{EA2B28F1-00CE-40B3-98F0-C38E9B193E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ABB2E6-56E6-435F-8C88-C818FCF2A3D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80894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027">
            <a:extLst>
              <a:ext uri="{FF2B5EF4-FFF2-40B4-BE49-F238E27FC236}">
                <a16:creationId xmlns:a16="http://schemas.microsoft.com/office/drawing/2014/main" id="{B33339B3-ECEA-4794-8536-63C9372D69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1028">
            <a:extLst>
              <a:ext uri="{FF2B5EF4-FFF2-40B4-BE49-F238E27FC236}">
                <a16:creationId xmlns:a16="http://schemas.microsoft.com/office/drawing/2014/main" id="{8923A6EE-70C2-4127-B14E-E7877A600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1029">
            <a:extLst>
              <a:ext uri="{FF2B5EF4-FFF2-40B4-BE49-F238E27FC236}">
                <a16:creationId xmlns:a16="http://schemas.microsoft.com/office/drawing/2014/main" id="{96AB012F-81A1-491A-9401-399AF5E911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B6D9B0-60D1-4DA4-BD75-D38C29A7E15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31843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C74FE8FF-AD13-402A-90EE-42A3A87FB20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7E618F36-3971-4D49-BC37-9E50FAC2F0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701E6286-607D-41F9-A07B-427C4F66F5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E8B5C24-9A06-4AE3-8537-A2D9803FE80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69800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>
            <a:extLst>
              <a:ext uri="{FF2B5EF4-FFF2-40B4-BE49-F238E27FC236}">
                <a16:creationId xmlns:a16="http://schemas.microsoft.com/office/drawing/2014/main" id="{7875B3CB-BB99-4CCF-8591-667DB3DB418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1028">
            <a:extLst>
              <a:ext uri="{FF2B5EF4-FFF2-40B4-BE49-F238E27FC236}">
                <a16:creationId xmlns:a16="http://schemas.microsoft.com/office/drawing/2014/main" id="{5255D6B1-6ADE-4C6F-951C-E25EAA768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1029">
            <a:extLst>
              <a:ext uri="{FF2B5EF4-FFF2-40B4-BE49-F238E27FC236}">
                <a16:creationId xmlns:a16="http://schemas.microsoft.com/office/drawing/2014/main" id="{8CEC15F3-DC1E-4AD5-BFB7-EAC1BB290E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2E43C48-BC8B-4B57-8C6E-7F093D9D07D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02159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027">
            <a:extLst>
              <a:ext uri="{FF2B5EF4-FFF2-40B4-BE49-F238E27FC236}">
                <a16:creationId xmlns:a16="http://schemas.microsoft.com/office/drawing/2014/main" id="{65DF8F0E-B671-4369-A716-EED25F5BF3F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1028">
            <a:extLst>
              <a:ext uri="{FF2B5EF4-FFF2-40B4-BE49-F238E27FC236}">
                <a16:creationId xmlns:a16="http://schemas.microsoft.com/office/drawing/2014/main" id="{725064DA-D199-4D49-B389-04E818FCA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029">
            <a:extLst>
              <a:ext uri="{FF2B5EF4-FFF2-40B4-BE49-F238E27FC236}">
                <a16:creationId xmlns:a16="http://schemas.microsoft.com/office/drawing/2014/main" id="{94CFA79F-D7C3-43BC-993D-EC650CC598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8FE589-3D0C-4B39-9A83-F5C5E08D33C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28717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027">
            <a:extLst>
              <a:ext uri="{FF2B5EF4-FFF2-40B4-BE49-F238E27FC236}">
                <a16:creationId xmlns:a16="http://schemas.microsoft.com/office/drawing/2014/main" id="{11C0080F-66D3-4BFF-887A-79A2B92988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1028">
            <a:extLst>
              <a:ext uri="{FF2B5EF4-FFF2-40B4-BE49-F238E27FC236}">
                <a16:creationId xmlns:a16="http://schemas.microsoft.com/office/drawing/2014/main" id="{0F6F8AB2-B6A4-4F52-9160-042441FFA3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029">
            <a:extLst>
              <a:ext uri="{FF2B5EF4-FFF2-40B4-BE49-F238E27FC236}">
                <a16:creationId xmlns:a16="http://schemas.microsoft.com/office/drawing/2014/main" id="{719EC741-F71E-43EE-903E-35BDDF48A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D2A727F-DC7B-41F3-BAC0-64D5CF4DEEE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78321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68196D66-7F77-47C3-8199-43868E7D91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7AAD6E8D-C508-4877-9CF7-FA5D37AD4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0F102F07-9403-4BEC-ADC4-612DA4F42C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2B4DD5-7B0F-4FE0-A2E1-B8EFA4D9C7E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2139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70573" cy="5851525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A6621FC2-10F9-4CC9-9A9E-05D63C0545C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5696E659-0FEB-4512-B283-BB9394686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F0B44F42-3704-4DC6-B03D-2D0E4DFE86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103B32-59A7-4238-9D20-58FDC4C0B48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263356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8366EBB4-D477-4FA4-81C5-FA46A15605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64A72819-F53B-444B-B067-7FA7751298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EFC5DBE5-81CE-488D-8BAE-966D3E2994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5F0DA0-AAB3-4230-94D9-2CEFC621E33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525240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073">
            <a:extLst>
              <a:ext uri="{FF2B5EF4-FFF2-40B4-BE49-F238E27FC236}">
                <a16:creationId xmlns:a16="http://schemas.microsoft.com/office/drawing/2014/main" id="{1ADEB8D6-0E5E-4040-BC82-BCF7275CEF44}"/>
              </a:ext>
            </a:extLst>
          </p:cNvPr>
          <p:cNvGrpSpPr>
            <a:grpSpLocks/>
          </p:cNvGrpSpPr>
          <p:nvPr/>
        </p:nvGrpSpPr>
        <p:grpSpPr bwMode="auto">
          <a:xfrm>
            <a:off x="1" y="0"/>
            <a:ext cx="12213167" cy="6870700"/>
            <a:chOff x="0" y="0"/>
            <a:chExt cx="5770" cy="4328"/>
          </a:xfrm>
        </p:grpSpPr>
        <p:sp>
          <p:nvSpPr>
            <p:cNvPr id="5" name="矩形 49">
              <a:extLst>
                <a:ext uri="{FF2B5EF4-FFF2-40B4-BE49-F238E27FC236}">
                  <a16:creationId xmlns:a16="http://schemas.microsoft.com/office/drawing/2014/main" id="{530CA690-5121-4D06-B1C2-0CE5D7FE87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4186"/>
              <a:ext cx="5089" cy="14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zh-CN" altLang="zh-CN" sz="1800"/>
            </a:p>
          </p:txBody>
        </p:sp>
        <p:sp>
          <p:nvSpPr>
            <p:cNvPr id="6" name="矩形 50">
              <a:extLst>
                <a:ext uri="{FF2B5EF4-FFF2-40B4-BE49-F238E27FC236}">
                  <a16:creationId xmlns:a16="http://schemas.microsoft.com/office/drawing/2014/main" id="{8565B1EE-F6C1-4715-AD5A-DFFFC97ABC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089" cy="12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zh-CN" altLang="zh-CN" sz="1800"/>
            </a:p>
          </p:txBody>
        </p:sp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C66BD006-E338-44D7-A686-EE204ABC5078}"/>
                </a:ext>
              </a:extLst>
            </p:cNvPr>
            <p:cNvSpPr/>
            <p:nvPr/>
          </p:nvSpPr>
          <p:spPr>
            <a:xfrm>
              <a:off x="5010" y="0"/>
              <a:ext cx="758" cy="432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8470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84706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/>
            <a:lstStyle/>
            <a:p>
              <a:pPr algn="ctr">
                <a:defRPr/>
              </a:pPr>
              <a:endParaRPr sz="1800"/>
            </a:p>
          </p:txBody>
        </p:sp>
        <p:grpSp>
          <p:nvGrpSpPr>
            <p:cNvPr id="8" name="组合 3077">
              <a:extLst>
                <a:ext uri="{FF2B5EF4-FFF2-40B4-BE49-F238E27FC236}">
                  <a16:creationId xmlns:a16="http://schemas.microsoft.com/office/drawing/2014/main" id="{91DFF3E2-0123-4086-ADE0-DC001394944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944" y="1"/>
              <a:ext cx="816" cy="3974"/>
              <a:chOff x="0" y="0"/>
              <a:chExt cx="816" cy="3974"/>
            </a:xfrm>
          </p:grpSpPr>
          <p:grpSp>
            <p:nvGrpSpPr>
              <p:cNvPr id="20" name="组合 3078">
                <a:extLst>
                  <a:ext uri="{FF2B5EF4-FFF2-40B4-BE49-F238E27FC236}">
                    <a16:creationId xmlns:a16="http://schemas.microsoft.com/office/drawing/2014/main" id="{EAD9A0F8-181F-407F-A2AE-CB7B2A1EE2AA}"/>
                  </a:ext>
                </a:extLst>
              </p:cNvPr>
              <p:cNvGrpSpPr>
                <a:grpSpLocks/>
              </p:cNvGrpSpPr>
              <p:nvPr userDrawn="1"/>
            </p:nvGrpSpPr>
            <p:grpSpPr bwMode="auto">
              <a:xfrm>
                <a:off x="336" y="0"/>
                <a:ext cx="480" cy="1430"/>
                <a:chOff x="0" y="0"/>
                <a:chExt cx="480" cy="1430"/>
              </a:xfrm>
            </p:grpSpPr>
            <p:grpSp>
              <p:nvGrpSpPr>
                <p:cNvPr id="41" name="组合 3079">
                  <a:extLst>
                    <a:ext uri="{FF2B5EF4-FFF2-40B4-BE49-F238E27FC236}">
                      <a16:creationId xmlns:a16="http://schemas.microsoft.com/office/drawing/2014/main" id="{11FF5A79-486E-4AD3-AC47-70BBD3FEF644}"/>
                    </a:ext>
                  </a:extLst>
                </p:cNvPr>
                <p:cNvGrpSpPr>
                  <a:grpSpLocks/>
                </p:cNvGrpSpPr>
                <p:nvPr userDrawn="1"/>
              </p:nvGrpSpPr>
              <p:grpSpPr bwMode="auto">
                <a:xfrm rot="-5400000">
                  <a:off x="204" y="-1"/>
                  <a:ext cx="174" cy="176"/>
                  <a:chOff x="0" y="0"/>
                  <a:chExt cx="1691" cy="2560"/>
                </a:xfrm>
              </p:grpSpPr>
              <p:grpSp>
                <p:nvGrpSpPr>
                  <p:cNvPr id="50" name="组合 3080">
                    <a:extLst>
                      <a:ext uri="{FF2B5EF4-FFF2-40B4-BE49-F238E27FC236}">
                        <a16:creationId xmlns:a16="http://schemas.microsoft.com/office/drawing/2014/main" id="{034BC827-2A08-401C-8700-09A63B9DEEAC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0"/>
                    <a:ext cx="1691" cy="2560"/>
                    <a:chOff x="0" y="0"/>
                    <a:chExt cx="1691" cy="2560"/>
                  </a:xfrm>
                </p:grpSpPr>
                <p:sp>
                  <p:nvSpPr>
                    <p:cNvPr id="57" name="未知">
                      <a:extLst>
                        <a:ext uri="{FF2B5EF4-FFF2-40B4-BE49-F238E27FC236}">
                          <a16:creationId xmlns:a16="http://schemas.microsoft.com/office/drawing/2014/main" id="{557DB610-2E67-4020-8958-F816AAF5BD06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76" y="0"/>
                      <a:ext cx="1234" cy="2560"/>
                    </a:xfrm>
                    <a:custGeom>
                      <a:avLst/>
                      <a:gdLst>
                        <a:gd name="T0" fmla="*/ 337 w 1231"/>
                        <a:gd name="T1" fmla="*/ 283 h 2560"/>
                        <a:gd name="T2" fmla="*/ 415 w 1231"/>
                        <a:gd name="T3" fmla="*/ 115 h 2560"/>
                        <a:gd name="T4" fmla="*/ 583 w 1231"/>
                        <a:gd name="T5" fmla="*/ 7 h 2560"/>
                        <a:gd name="T6" fmla="*/ 895 w 1231"/>
                        <a:gd name="T7" fmla="*/ 61 h 2560"/>
                        <a:gd name="T8" fmla="*/ 1051 w 1231"/>
                        <a:gd name="T9" fmla="*/ 349 h 2560"/>
                        <a:gd name="T10" fmla="*/ 979 w 1231"/>
                        <a:gd name="T11" fmla="*/ 769 h 2560"/>
                        <a:gd name="T12" fmla="*/ 943 w 1231"/>
                        <a:gd name="T13" fmla="*/ 943 h 2560"/>
                        <a:gd name="T14" fmla="*/ 1105 w 1231"/>
                        <a:gd name="T15" fmla="*/ 1075 h 2560"/>
                        <a:gd name="T16" fmla="*/ 1231 w 1231"/>
                        <a:gd name="T17" fmla="*/ 1525 h 2560"/>
                        <a:gd name="T18" fmla="*/ 1123 w 1231"/>
                        <a:gd name="T19" fmla="*/ 1969 h 2560"/>
                        <a:gd name="T20" fmla="*/ 907 w 1231"/>
                        <a:gd name="T21" fmla="*/ 2077 h 2560"/>
                        <a:gd name="T22" fmla="*/ 721 w 1231"/>
                        <a:gd name="T23" fmla="*/ 2059 h 2560"/>
                        <a:gd name="T24" fmla="*/ 655 w 1231"/>
                        <a:gd name="T25" fmla="*/ 2251 h 2560"/>
                        <a:gd name="T26" fmla="*/ 529 w 1231"/>
                        <a:gd name="T27" fmla="*/ 2527 h 2560"/>
                        <a:gd name="T28" fmla="*/ 211 w 1231"/>
                        <a:gd name="T29" fmla="*/ 2509 h 2560"/>
                        <a:gd name="T30" fmla="*/ 31 w 1231"/>
                        <a:gd name="T31" fmla="*/ 2227 h 2560"/>
                        <a:gd name="T32" fmla="*/ 25 w 1231"/>
                        <a:gd name="T33" fmla="*/ 1969 h 2560"/>
                        <a:gd name="T34" fmla="*/ 145 w 1231"/>
                        <a:gd name="T35" fmla="*/ 1651 h 2560"/>
                        <a:gd name="T36" fmla="*/ 259 w 1231"/>
                        <a:gd name="T37" fmla="*/ 1513 h 2560"/>
                        <a:gd name="T38" fmla="*/ 217 w 1231"/>
                        <a:gd name="T39" fmla="*/ 1729 h 2560"/>
                        <a:gd name="T40" fmla="*/ 73 w 1231"/>
                        <a:gd name="T41" fmla="*/ 2023 h 2560"/>
                        <a:gd name="T42" fmla="*/ 169 w 1231"/>
                        <a:gd name="T43" fmla="*/ 2323 h 2560"/>
                        <a:gd name="T44" fmla="*/ 439 w 1231"/>
                        <a:gd name="T45" fmla="*/ 2431 h 2560"/>
                        <a:gd name="T46" fmla="*/ 595 w 1231"/>
                        <a:gd name="T47" fmla="*/ 2227 h 2560"/>
                        <a:gd name="T48" fmla="*/ 577 w 1231"/>
                        <a:gd name="T49" fmla="*/ 1807 h 2560"/>
                        <a:gd name="T50" fmla="*/ 493 w 1231"/>
                        <a:gd name="T51" fmla="*/ 1531 h 2560"/>
                        <a:gd name="T52" fmla="*/ 535 w 1231"/>
                        <a:gd name="T53" fmla="*/ 1459 h 2560"/>
                        <a:gd name="T54" fmla="*/ 625 w 1231"/>
                        <a:gd name="T55" fmla="*/ 1633 h 2560"/>
                        <a:gd name="T56" fmla="*/ 721 w 1231"/>
                        <a:gd name="T57" fmla="*/ 1933 h 2560"/>
                        <a:gd name="T58" fmla="*/ 967 w 1231"/>
                        <a:gd name="T59" fmla="*/ 1963 h 2560"/>
                        <a:gd name="T60" fmla="*/ 1135 w 1231"/>
                        <a:gd name="T61" fmla="*/ 1687 h 2560"/>
                        <a:gd name="T62" fmla="*/ 1117 w 1231"/>
                        <a:gd name="T63" fmla="*/ 1273 h 2560"/>
                        <a:gd name="T64" fmla="*/ 883 w 1231"/>
                        <a:gd name="T65" fmla="*/ 1057 h 2560"/>
                        <a:gd name="T66" fmla="*/ 679 w 1231"/>
                        <a:gd name="T67" fmla="*/ 1129 h 2560"/>
                        <a:gd name="T68" fmla="*/ 577 w 1231"/>
                        <a:gd name="T69" fmla="*/ 1117 h 2560"/>
                        <a:gd name="T70" fmla="*/ 619 w 1231"/>
                        <a:gd name="T71" fmla="*/ 1033 h 2560"/>
                        <a:gd name="T72" fmla="*/ 811 w 1231"/>
                        <a:gd name="T73" fmla="*/ 937 h 2560"/>
                        <a:gd name="T74" fmla="*/ 949 w 1231"/>
                        <a:gd name="T75" fmla="*/ 613 h 2560"/>
                        <a:gd name="T76" fmla="*/ 883 w 1231"/>
                        <a:gd name="T77" fmla="*/ 175 h 2560"/>
                        <a:gd name="T78" fmla="*/ 619 w 1231"/>
                        <a:gd name="T79" fmla="*/ 103 h 2560"/>
                        <a:gd name="T80" fmla="*/ 391 w 1231"/>
                        <a:gd name="T81" fmla="*/ 355 h 2560"/>
                        <a:gd name="T82" fmla="*/ 403 w 1231"/>
                        <a:gd name="T83" fmla="*/ 763 h 2560"/>
                        <a:gd name="T84" fmla="*/ 343 w 1231"/>
                        <a:gd name="T85" fmla="*/ 949 h 2560"/>
                        <a:gd name="T86" fmla="*/ 289 w 1231"/>
                        <a:gd name="T87" fmla="*/ 685 h 2560"/>
                        <a:gd name="T88" fmla="*/ 307 w 1231"/>
                        <a:gd name="T89" fmla="*/ 367 h 256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</a:cxnLst>
                      <a:rect l="0" t="0" r="r" b="b"/>
                      <a:pathLst>
                        <a:path w="1231" h="2560">
                          <a:moveTo>
                            <a:pt x="307" y="367"/>
                          </a:moveTo>
                          <a:cubicBezTo>
                            <a:pt x="317" y="336"/>
                            <a:pt x="326" y="303"/>
                            <a:pt x="337" y="283"/>
                          </a:cubicBezTo>
                          <a:cubicBezTo>
                            <a:pt x="348" y="263"/>
                            <a:pt x="360" y="275"/>
                            <a:pt x="373" y="247"/>
                          </a:cubicBezTo>
                          <a:cubicBezTo>
                            <a:pt x="386" y="219"/>
                            <a:pt x="400" y="147"/>
                            <a:pt x="415" y="115"/>
                          </a:cubicBezTo>
                          <a:cubicBezTo>
                            <a:pt x="430" y="83"/>
                            <a:pt x="435" y="73"/>
                            <a:pt x="463" y="55"/>
                          </a:cubicBezTo>
                          <a:cubicBezTo>
                            <a:pt x="491" y="37"/>
                            <a:pt x="536" y="14"/>
                            <a:pt x="583" y="7"/>
                          </a:cubicBezTo>
                          <a:cubicBezTo>
                            <a:pt x="630" y="0"/>
                            <a:pt x="693" y="4"/>
                            <a:pt x="745" y="13"/>
                          </a:cubicBezTo>
                          <a:cubicBezTo>
                            <a:pt x="797" y="22"/>
                            <a:pt x="852" y="34"/>
                            <a:pt x="895" y="61"/>
                          </a:cubicBezTo>
                          <a:cubicBezTo>
                            <a:pt x="938" y="88"/>
                            <a:pt x="977" y="127"/>
                            <a:pt x="1003" y="175"/>
                          </a:cubicBezTo>
                          <a:cubicBezTo>
                            <a:pt x="1029" y="223"/>
                            <a:pt x="1044" y="287"/>
                            <a:pt x="1051" y="349"/>
                          </a:cubicBezTo>
                          <a:cubicBezTo>
                            <a:pt x="1058" y="411"/>
                            <a:pt x="1057" y="477"/>
                            <a:pt x="1045" y="547"/>
                          </a:cubicBezTo>
                          <a:cubicBezTo>
                            <a:pt x="1033" y="617"/>
                            <a:pt x="995" y="712"/>
                            <a:pt x="979" y="769"/>
                          </a:cubicBezTo>
                          <a:cubicBezTo>
                            <a:pt x="963" y="826"/>
                            <a:pt x="955" y="860"/>
                            <a:pt x="949" y="889"/>
                          </a:cubicBezTo>
                          <a:cubicBezTo>
                            <a:pt x="943" y="918"/>
                            <a:pt x="936" y="925"/>
                            <a:pt x="943" y="943"/>
                          </a:cubicBezTo>
                          <a:cubicBezTo>
                            <a:pt x="950" y="961"/>
                            <a:pt x="964" y="975"/>
                            <a:pt x="991" y="997"/>
                          </a:cubicBezTo>
                          <a:cubicBezTo>
                            <a:pt x="1018" y="1019"/>
                            <a:pt x="1069" y="1033"/>
                            <a:pt x="1105" y="1075"/>
                          </a:cubicBezTo>
                          <a:cubicBezTo>
                            <a:pt x="1141" y="1117"/>
                            <a:pt x="1186" y="1174"/>
                            <a:pt x="1207" y="1249"/>
                          </a:cubicBezTo>
                          <a:cubicBezTo>
                            <a:pt x="1228" y="1324"/>
                            <a:pt x="1231" y="1441"/>
                            <a:pt x="1231" y="1525"/>
                          </a:cubicBezTo>
                          <a:cubicBezTo>
                            <a:pt x="1231" y="1609"/>
                            <a:pt x="1225" y="1679"/>
                            <a:pt x="1207" y="1753"/>
                          </a:cubicBezTo>
                          <a:cubicBezTo>
                            <a:pt x="1189" y="1827"/>
                            <a:pt x="1153" y="1917"/>
                            <a:pt x="1123" y="1969"/>
                          </a:cubicBezTo>
                          <a:cubicBezTo>
                            <a:pt x="1093" y="2021"/>
                            <a:pt x="1063" y="2047"/>
                            <a:pt x="1027" y="2065"/>
                          </a:cubicBezTo>
                          <a:cubicBezTo>
                            <a:pt x="991" y="2083"/>
                            <a:pt x="951" y="2079"/>
                            <a:pt x="907" y="2077"/>
                          </a:cubicBezTo>
                          <a:cubicBezTo>
                            <a:pt x="863" y="2075"/>
                            <a:pt x="794" y="2056"/>
                            <a:pt x="763" y="2053"/>
                          </a:cubicBezTo>
                          <a:cubicBezTo>
                            <a:pt x="732" y="2050"/>
                            <a:pt x="733" y="2050"/>
                            <a:pt x="721" y="2059"/>
                          </a:cubicBezTo>
                          <a:cubicBezTo>
                            <a:pt x="709" y="2068"/>
                            <a:pt x="702" y="2075"/>
                            <a:pt x="691" y="2107"/>
                          </a:cubicBezTo>
                          <a:cubicBezTo>
                            <a:pt x="680" y="2139"/>
                            <a:pt x="665" y="2205"/>
                            <a:pt x="655" y="2251"/>
                          </a:cubicBezTo>
                          <a:cubicBezTo>
                            <a:pt x="645" y="2297"/>
                            <a:pt x="652" y="2337"/>
                            <a:pt x="631" y="2383"/>
                          </a:cubicBezTo>
                          <a:cubicBezTo>
                            <a:pt x="610" y="2429"/>
                            <a:pt x="574" y="2498"/>
                            <a:pt x="529" y="2527"/>
                          </a:cubicBezTo>
                          <a:cubicBezTo>
                            <a:pt x="484" y="2556"/>
                            <a:pt x="414" y="2560"/>
                            <a:pt x="361" y="2557"/>
                          </a:cubicBezTo>
                          <a:cubicBezTo>
                            <a:pt x="308" y="2554"/>
                            <a:pt x="256" y="2537"/>
                            <a:pt x="211" y="2509"/>
                          </a:cubicBezTo>
                          <a:cubicBezTo>
                            <a:pt x="166" y="2481"/>
                            <a:pt x="121" y="2436"/>
                            <a:pt x="91" y="2389"/>
                          </a:cubicBezTo>
                          <a:cubicBezTo>
                            <a:pt x="61" y="2342"/>
                            <a:pt x="46" y="2275"/>
                            <a:pt x="31" y="2227"/>
                          </a:cubicBezTo>
                          <a:cubicBezTo>
                            <a:pt x="16" y="2179"/>
                            <a:pt x="2" y="2144"/>
                            <a:pt x="1" y="2101"/>
                          </a:cubicBezTo>
                          <a:cubicBezTo>
                            <a:pt x="0" y="2058"/>
                            <a:pt x="13" y="2018"/>
                            <a:pt x="25" y="1969"/>
                          </a:cubicBezTo>
                          <a:cubicBezTo>
                            <a:pt x="37" y="1920"/>
                            <a:pt x="53" y="1860"/>
                            <a:pt x="73" y="1807"/>
                          </a:cubicBezTo>
                          <a:cubicBezTo>
                            <a:pt x="93" y="1754"/>
                            <a:pt x="122" y="1698"/>
                            <a:pt x="145" y="1651"/>
                          </a:cubicBezTo>
                          <a:cubicBezTo>
                            <a:pt x="168" y="1604"/>
                            <a:pt x="192" y="1548"/>
                            <a:pt x="211" y="1525"/>
                          </a:cubicBezTo>
                          <a:cubicBezTo>
                            <a:pt x="230" y="1502"/>
                            <a:pt x="249" y="1502"/>
                            <a:pt x="259" y="1513"/>
                          </a:cubicBezTo>
                          <a:cubicBezTo>
                            <a:pt x="269" y="1524"/>
                            <a:pt x="278" y="1555"/>
                            <a:pt x="271" y="1591"/>
                          </a:cubicBezTo>
                          <a:cubicBezTo>
                            <a:pt x="264" y="1627"/>
                            <a:pt x="242" y="1682"/>
                            <a:pt x="217" y="1729"/>
                          </a:cubicBezTo>
                          <a:cubicBezTo>
                            <a:pt x="192" y="1776"/>
                            <a:pt x="145" y="1824"/>
                            <a:pt x="121" y="1873"/>
                          </a:cubicBezTo>
                          <a:cubicBezTo>
                            <a:pt x="97" y="1922"/>
                            <a:pt x="76" y="1970"/>
                            <a:pt x="73" y="2023"/>
                          </a:cubicBezTo>
                          <a:cubicBezTo>
                            <a:pt x="70" y="2076"/>
                            <a:pt x="87" y="2141"/>
                            <a:pt x="103" y="2191"/>
                          </a:cubicBezTo>
                          <a:cubicBezTo>
                            <a:pt x="119" y="2241"/>
                            <a:pt x="140" y="2285"/>
                            <a:pt x="169" y="2323"/>
                          </a:cubicBezTo>
                          <a:cubicBezTo>
                            <a:pt x="198" y="2361"/>
                            <a:pt x="232" y="2401"/>
                            <a:pt x="277" y="2419"/>
                          </a:cubicBezTo>
                          <a:cubicBezTo>
                            <a:pt x="322" y="2437"/>
                            <a:pt x="395" y="2440"/>
                            <a:pt x="439" y="2431"/>
                          </a:cubicBezTo>
                          <a:cubicBezTo>
                            <a:pt x="483" y="2422"/>
                            <a:pt x="515" y="2399"/>
                            <a:pt x="541" y="2365"/>
                          </a:cubicBezTo>
                          <a:cubicBezTo>
                            <a:pt x="567" y="2331"/>
                            <a:pt x="583" y="2280"/>
                            <a:pt x="595" y="2227"/>
                          </a:cubicBezTo>
                          <a:cubicBezTo>
                            <a:pt x="607" y="2174"/>
                            <a:pt x="616" y="2117"/>
                            <a:pt x="613" y="2047"/>
                          </a:cubicBezTo>
                          <a:cubicBezTo>
                            <a:pt x="610" y="1977"/>
                            <a:pt x="589" y="1871"/>
                            <a:pt x="577" y="1807"/>
                          </a:cubicBezTo>
                          <a:cubicBezTo>
                            <a:pt x="565" y="1743"/>
                            <a:pt x="555" y="1709"/>
                            <a:pt x="541" y="1663"/>
                          </a:cubicBezTo>
                          <a:cubicBezTo>
                            <a:pt x="527" y="1617"/>
                            <a:pt x="502" y="1561"/>
                            <a:pt x="493" y="1531"/>
                          </a:cubicBezTo>
                          <a:cubicBezTo>
                            <a:pt x="484" y="1501"/>
                            <a:pt x="480" y="1495"/>
                            <a:pt x="487" y="1483"/>
                          </a:cubicBezTo>
                          <a:cubicBezTo>
                            <a:pt x="494" y="1471"/>
                            <a:pt x="519" y="1455"/>
                            <a:pt x="535" y="1459"/>
                          </a:cubicBezTo>
                          <a:cubicBezTo>
                            <a:pt x="551" y="1463"/>
                            <a:pt x="568" y="1478"/>
                            <a:pt x="583" y="1507"/>
                          </a:cubicBezTo>
                          <a:cubicBezTo>
                            <a:pt x="598" y="1536"/>
                            <a:pt x="610" y="1583"/>
                            <a:pt x="625" y="1633"/>
                          </a:cubicBezTo>
                          <a:cubicBezTo>
                            <a:pt x="640" y="1683"/>
                            <a:pt x="657" y="1757"/>
                            <a:pt x="673" y="1807"/>
                          </a:cubicBezTo>
                          <a:cubicBezTo>
                            <a:pt x="689" y="1857"/>
                            <a:pt x="697" y="1905"/>
                            <a:pt x="721" y="1933"/>
                          </a:cubicBezTo>
                          <a:cubicBezTo>
                            <a:pt x="745" y="1961"/>
                            <a:pt x="776" y="1970"/>
                            <a:pt x="817" y="1975"/>
                          </a:cubicBezTo>
                          <a:cubicBezTo>
                            <a:pt x="858" y="1980"/>
                            <a:pt x="926" y="1980"/>
                            <a:pt x="967" y="1963"/>
                          </a:cubicBezTo>
                          <a:cubicBezTo>
                            <a:pt x="1008" y="1946"/>
                            <a:pt x="1035" y="1919"/>
                            <a:pt x="1063" y="1873"/>
                          </a:cubicBezTo>
                          <a:cubicBezTo>
                            <a:pt x="1091" y="1827"/>
                            <a:pt x="1122" y="1761"/>
                            <a:pt x="1135" y="1687"/>
                          </a:cubicBezTo>
                          <a:cubicBezTo>
                            <a:pt x="1148" y="1613"/>
                            <a:pt x="1144" y="1498"/>
                            <a:pt x="1141" y="1429"/>
                          </a:cubicBezTo>
                          <a:cubicBezTo>
                            <a:pt x="1138" y="1360"/>
                            <a:pt x="1140" y="1325"/>
                            <a:pt x="1117" y="1273"/>
                          </a:cubicBezTo>
                          <a:cubicBezTo>
                            <a:pt x="1094" y="1221"/>
                            <a:pt x="1042" y="1153"/>
                            <a:pt x="1003" y="1117"/>
                          </a:cubicBezTo>
                          <a:cubicBezTo>
                            <a:pt x="964" y="1081"/>
                            <a:pt x="919" y="1064"/>
                            <a:pt x="883" y="1057"/>
                          </a:cubicBezTo>
                          <a:cubicBezTo>
                            <a:pt x="847" y="1050"/>
                            <a:pt x="821" y="1063"/>
                            <a:pt x="787" y="1075"/>
                          </a:cubicBezTo>
                          <a:cubicBezTo>
                            <a:pt x="753" y="1087"/>
                            <a:pt x="706" y="1117"/>
                            <a:pt x="679" y="1129"/>
                          </a:cubicBezTo>
                          <a:cubicBezTo>
                            <a:pt x="652" y="1141"/>
                            <a:pt x="642" y="1149"/>
                            <a:pt x="625" y="1147"/>
                          </a:cubicBezTo>
                          <a:cubicBezTo>
                            <a:pt x="608" y="1145"/>
                            <a:pt x="584" y="1130"/>
                            <a:pt x="577" y="1117"/>
                          </a:cubicBezTo>
                          <a:cubicBezTo>
                            <a:pt x="570" y="1104"/>
                            <a:pt x="576" y="1083"/>
                            <a:pt x="583" y="1069"/>
                          </a:cubicBezTo>
                          <a:cubicBezTo>
                            <a:pt x="590" y="1055"/>
                            <a:pt x="599" y="1043"/>
                            <a:pt x="619" y="1033"/>
                          </a:cubicBezTo>
                          <a:cubicBezTo>
                            <a:pt x="639" y="1023"/>
                            <a:pt x="671" y="1025"/>
                            <a:pt x="703" y="1009"/>
                          </a:cubicBezTo>
                          <a:cubicBezTo>
                            <a:pt x="735" y="993"/>
                            <a:pt x="780" y="965"/>
                            <a:pt x="811" y="937"/>
                          </a:cubicBezTo>
                          <a:cubicBezTo>
                            <a:pt x="842" y="909"/>
                            <a:pt x="866" y="895"/>
                            <a:pt x="889" y="841"/>
                          </a:cubicBezTo>
                          <a:cubicBezTo>
                            <a:pt x="912" y="787"/>
                            <a:pt x="939" y="696"/>
                            <a:pt x="949" y="613"/>
                          </a:cubicBezTo>
                          <a:cubicBezTo>
                            <a:pt x="959" y="530"/>
                            <a:pt x="960" y="416"/>
                            <a:pt x="949" y="343"/>
                          </a:cubicBezTo>
                          <a:cubicBezTo>
                            <a:pt x="938" y="270"/>
                            <a:pt x="914" y="215"/>
                            <a:pt x="883" y="175"/>
                          </a:cubicBezTo>
                          <a:cubicBezTo>
                            <a:pt x="852" y="135"/>
                            <a:pt x="807" y="115"/>
                            <a:pt x="763" y="103"/>
                          </a:cubicBezTo>
                          <a:cubicBezTo>
                            <a:pt x="719" y="91"/>
                            <a:pt x="665" y="90"/>
                            <a:pt x="619" y="103"/>
                          </a:cubicBezTo>
                          <a:cubicBezTo>
                            <a:pt x="573" y="116"/>
                            <a:pt x="525" y="139"/>
                            <a:pt x="487" y="181"/>
                          </a:cubicBezTo>
                          <a:cubicBezTo>
                            <a:pt x="449" y="223"/>
                            <a:pt x="412" y="301"/>
                            <a:pt x="391" y="355"/>
                          </a:cubicBezTo>
                          <a:cubicBezTo>
                            <a:pt x="370" y="409"/>
                            <a:pt x="359" y="437"/>
                            <a:pt x="361" y="505"/>
                          </a:cubicBezTo>
                          <a:cubicBezTo>
                            <a:pt x="363" y="573"/>
                            <a:pt x="399" y="691"/>
                            <a:pt x="403" y="763"/>
                          </a:cubicBezTo>
                          <a:cubicBezTo>
                            <a:pt x="407" y="835"/>
                            <a:pt x="395" y="906"/>
                            <a:pt x="385" y="937"/>
                          </a:cubicBezTo>
                          <a:cubicBezTo>
                            <a:pt x="375" y="968"/>
                            <a:pt x="356" y="957"/>
                            <a:pt x="343" y="949"/>
                          </a:cubicBezTo>
                          <a:cubicBezTo>
                            <a:pt x="330" y="941"/>
                            <a:pt x="316" y="933"/>
                            <a:pt x="307" y="889"/>
                          </a:cubicBezTo>
                          <a:cubicBezTo>
                            <a:pt x="298" y="845"/>
                            <a:pt x="294" y="755"/>
                            <a:pt x="289" y="685"/>
                          </a:cubicBezTo>
                          <a:cubicBezTo>
                            <a:pt x="284" y="615"/>
                            <a:pt x="273" y="523"/>
                            <a:pt x="277" y="469"/>
                          </a:cubicBezTo>
                          <a:cubicBezTo>
                            <a:pt x="281" y="415"/>
                            <a:pt x="297" y="398"/>
                            <a:pt x="307" y="367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eaLnBrk="0" hangingPunct="0"/>
                      <a:endParaRPr lang="zh-CN" altLang="en-US" sz="1800"/>
                    </a:p>
                  </p:txBody>
                </p:sp>
                <p:sp>
                  <p:nvSpPr>
                    <p:cNvPr id="58" name="未知">
                      <a:extLst>
                        <a:ext uri="{FF2B5EF4-FFF2-40B4-BE49-F238E27FC236}">
                          <a16:creationId xmlns:a16="http://schemas.microsoft.com/office/drawing/2014/main" id="{60F303FB-DC6F-4565-82FE-5B3990B9761B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9" y="58"/>
                      <a:ext cx="865" cy="2065"/>
                    </a:xfrm>
                    <a:custGeom>
                      <a:avLst/>
                      <a:gdLst>
                        <a:gd name="T0" fmla="*/ 785 w 865"/>
                        <a:gd name="T1" fmla="*/ 530 h 2071"/>
                        <a:gd name="T2" fmla="*/ 797 w 865"/>
                        <a:gd name="T3" fmla="*/ 350 h 2071"/>
                        <a:gd name="T4" fmla="*/ 863 w 865"/>
                        <a:gd name="T5" fmla="*/ 206 h 2071"/>
                        <a:gd name="T6" fmla="*/ 809 w 865"/>
                        <a:gd name="T7" fmla="*/ 218 h 2071"/>
                        <a:gd name="T8" fmla="*/ 749 w 865"/>
                        <a:gd name="T9" fmla="*/ 218 h 2071"/>
                        <a:gd name="T10" fmla="*/ 683 w 865"/>
                        <a:gd name="T11" fmla="*/ 116 h 2071"/>
                        <a:gd name="T12" fmla="*/ 611 w 865"/>
                        <a:gd name="T13" fmla="*/ 32 h 2071"/>
                        <a:gd name="T14" fmla="*/ 509 w 865"/>
                        <a:gd name="T15" fmla="*/ 2 h 2071"/>
                        <a:gd name="T16" fmla="*/ 407 w 865"/>
                        <a:gd name="T17" fmla="*/ 20 h 2071"/>
                        <a:gd name="T18" fmla="*/ 281 w 865"/>
                        <a:gd name="T19" fmla="*/ 74 h 2071"/>
                        <a:gd name="T20" fmla="*/ 173 w 865"/>
                        <a:gd name="T21" fmla="*/ 206 h 2071"/>
                        <a:gd name="T22" fmla="*/ 119 w 865"/>
                        <a:gd name="T23" fmla="*/ 404 h 2071"/>
                        <a:gd name="T24" fmla="*/ 131 w 865"/>
                        <a:gd name="T25" fmla="*/ 590 h 2071"/>
                        <a:gd name="T26" fmla="*/ 173 w 865"/>
                        <a:gd name="T27" fmla="*/ 782 h 2071"/>
                        <a:gd name="T28" fmla="*/ 197 w 865"/>
                        <a:gd name="T29" fmla="*/ 884 h 2071"/>
                        <a:gd name="T30" fmla="*/ 167 w 865"/>
                        <a:gd name="T31" fmla="*/ 986 h 2071"/>
                        <a:gd name="T32" fmla="*/ 65 w 865"/>
                        <a:gd name="T33" fmla="*/ 1124 h 2071"/>
                        <a:gd name="T34" fmla="*/ 17 w 865"/>
                        <a:gd name="T35" fmla="*/ 1298 h 2071"/>
                        <a:gd name="T36" fmla="*/ 5 w 865"/>
                        <a:gd name="T37" fmla="*/ 1550 h 2071"/>
                        <a:gd name="T38" fmla="*/ 47 w 865"/>
                        <a:gd name="T39" fmla="*/ 1748 h 2071"/>
                        <a:gd name="T40" fmla="*/ 131 w 865"/>
                        <a:gd name="T41" fmla="*/ 1898 h 2071"/>
                        <a:gd name="T42" fmla="*/ 299 w 865"/>
                        <a:gd name="T43" fmla="*/ 1988 h 2071"/>
                        <a:gd name="T44" fmla="*/ 425 w 865"/>
                        <a:gd name="T45" fmla="*/ 1982 h 2071"/>
                        <a:gd name="T46" fmla="*/ 467 w 865"/>
                        <a:gd name="T47" fmla="*/ 1994 h 2071"/>
                        <a:gd name="T48" fmla="*/ 497 w 865"/>
                        <a:gd name="T49" fmla="*/ 2066 h 2071"/>
                        <a:gd name="T50" fmla="*/ 497 w 865"/>
                        <a:gd name="T51" fmla="*/ 1964 h 2071"/>
                        <a:gd name="T52" fmla="*/ 557 w 865"/>
                        <a:gd name="T53" fmla="*/ 1778 h 2071"/>
                        <a:gd name="T54" fmla="*/ 617 w 865"/>
                        <a:gd name="T55" fmla="*/ 1658 h 2071"/>
                        <a:gd name="T56" fmla="*/ 581 w 865"/>
                        <a:gd name="T57" fmla="*/ 1700 h 2071"/>
                        <a:gd name="T58" fmla="*/ 515 w 865"/>
                        <a:gd name="T59" fmla="*/ 1820 h 2071"/>
                        <a:gd name="T60" fmla="*/ 407 w 865"/>
                        <a:gd name="T61" fmla="*/ 1904 h 2071"/>
                        <a:gd name="T62" fmla="*/ 269 w 865"/>
                        <a:gd name="T63" fmla="*/ 1898 h 2071"/>
                        <a:gd name="T64" fmla="*/ 179 w 865"/>
                        <a:gd name="T65" fmla="*/ 1814 h 2071"/>
                        <a:gd name="T66" fmla="*/ 113 w 865"/>
                        <a:gd name="T67" fmla="*/ 1640 h 2071"/>
                        <a:gd name="T68" fmla="*/ 107 w 865"/>
                        <a:gd name="T69" fmla="*/ 1394 h 2071"/>
                        <a:gd name="T70" fmla="*/ 137 w 865"/>
                        <a:gd name="T71" fmla="*/ 1190 h 2071"/>
                        <a:gd name="T72" fmla="*/ 203 w 865"/>
                        <a:gd name="T73" fmla="*/ 1070 h 2071"/>
                        <a:gd name="T74" fmla="*/ 323 w 865"/>
                        <a:gd name="T75" fmla="*/ 1022 h 2071"/>
                        <a:gd name="T76" fmla="*/ 509 w 865"/>
                        <a:gd name="T77" fmla="*/ 1076 h 2071"/>
                        <a:gd name="T78" fmla="*/ 611 w 865"/>
                        <a:gd name="T79" fmla="*/ 1124 h 2071"/>
                        <a:gd name="T80" fmla="*/ 665 w 865"/>
                        <a:gd name="T81" fmla="*/ 1100 h 2071"/>
                        <a:gd name="T82" fmla="*/ 659 w 865"/>
                        <a:gd name="T83" fmla="*/ 1046 h 2071"/>
                        <a:gd name="T84" fmla="*/ 611 w 865"/>
                        <a:gd name="T85" fmla="*/ 1004 h 2071"/>
                        <a:gd name="T86" fmla="*/ 497 w 865"/>
                        <a:gd name="T87" fmla="*/ 980 h 2071"/>
                        <a:gd name="T88" fmla="*/ 323 w 865"/>
                        <a:gd name="T89" fmla="*/ 896 h 2071"/>
                        <a:gd name="T90" fmla="*/ 233 w 865"/>
                        <a:gd name="T91" fmla="*/ 680 h 2071"/>
                        <a:gd name="T92" fmla="*/ 209 w 865"/>
                        <a:gd name="T93" fmla="*/ 416 h 2071"/>
                        <a:gd name="T94" fmla="*/ 317 w 865"/>
                        <a:gd name="T95" fmla="*/ 170 h 2071"/>
                        <a:gd name="T96" fmla="*/ 485 w 865"/>
                        <a:gd name="T97" fmla="*/ 110 h 2071"/>
                        <a:gd name="T98" fmla="*/ 617 w 865"/>
                        <a:gd name="T99" fmla="*/ 164 h 2071"/>
                        <a:gd name="T100" fmla="*/ 707 w 865"/>
                        <a:gd name="T101" fmla="*/ 290 h 2071"/>
                        <a:gd name="T102" fmla="*/ 737 w 865"/>
                        <a:gd name="T103" fmla="*/ 428 h 2071"/>
                        <a:gd name="T104" fmla="*/ 773 w 865"/>
                        <a:gd name="T105" fmla="*/ 602 h 2071"/>
                        <a:gd name="T106" fmla="*/ 809 w 865"/>
                        <a:gd name="T107" fmla="*/ 584 h 2071"/>
                        <a:gd name="T108" fmla="*/ 785 w 865"/>
                        <a:gd name="T109" fmla="*/ 530 h 207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  <a:cxn ang="0">
                          <a:pos x="T90" y="T91"/>
                        </a:cxn>
                        <a:cxn ang="0">
                          <a:pos x="T92" y="T93"/>
                        </a:cxn>
                        <a:cxn ang="0">
                          <a:pos x="T94" y="T95"/>
                        </a:cxn>
                        <a:cxn ang="0">
                          <a:pos x="T96" y="T97"/>
                        </a:cxn>
                        <a:cxn ang="0">
                          <a:pos x="T98" y="T99"/>
                        </a:cxn>
                        <a:cxn ang="0">
                          <a:pos x="T100" y="T101"/>
                        </a:cxn>
                        <a:cxn ang="0">
                          <a:pos x="T102" y="T103"/>
                        </a:cxn>
                        <a:cxn ang="0">
                          <a:pos x="T104" y="T105"/>
                        </a:cxn>
                        <a:cxn ang="0">
                          <a:pos x="T106" y="T107"/>
                        </a:cxn>
                        <a:cxn ang="0">
                          <a:pos x="T108" y="T109"/>
                        </a:cxn>
                      </a:cxnLst>
                      <a:rect l="0" t="0" r="r" b="b"/>
                      <a:pathLst>
                        <a:path w="865" h="2071">
                          <a:moveTo>
                            <a:pt x="785" y="530"/>
                          </a:moveTo>
                          <a:cubicBezTo>
                            <a:pt x="783" y="491"/>
                            <a:pt x="784" y="404"/>
                            <a:pt x="797" y="350"/>
                          </a:cubicBezTo>
                          <a:cubicBezTo>
                            <a:pt x="810" y="296"/>
                            <a:pt x="861" y="228"/>
                            <a:pt x="863" y="206"/>
                          </a:cubicBezTo>
                          <a:cubicBezTo>
                            <a:pt x="865" y="184"/>
                            <a:pt x="828" y="216"/>
                            <a:pt x="809" y="218"/>
                          </a:cubicBezTo>
                          <a:cubicBezTo>
                            <a:pt x="790" y="220"/>
                            <a:pt x="770" y="235"/>
                            <a:pt x="749" y="218"/>
                          </a:cubicBezTo>
                          <a:cubicBezTo>
                            <a:pt x="728" y="201"/>
                            <a:pt x="706" y="147"/>
                            <a:pt x="683" y="116"/>
                          </a:cubicBezTo>
                          <a:cubicBezTo>
                            <a:pt x="660" y="85"/>
                            <a:pt x="640" y="51"/>
                            <a:pt x="611" y="32"/>
                          </a:cubicBezTo>
                          <a:cubicBezTo>
                            <a:pt x="582" y="13"/>
                            <a:pt x="543" y="4"/>
                            <a:pt x="509" y="2"/>
                          </a:cubicBezTo>
                          <a:cubicBezTo>
                            <a:pt x="475" y="0"/>
                            <a:pt x="445" y="8"/>
                            <a:pt x="407" y="20"/>
                          </a:cubicBezTo>
                          <a:cubicBezTo>
                            <a:pt x="369" y="32"/>
                            <a:pt x="320" y="43"/>
                            <a:pt x="281" y="74"/>
                          </a:cubicBezTo>
                          <a:cubicBezTo>
                            <a:pt x="242" y="105"/>
                            <a:pt x="200" y="151"/>
                            <a:pt x="173" y="206"/>
                          </a:cubicBezTo>
                          <a:cubicBezTo>
                            <a:pt x="146" y="261"/>
                            <a:pt x="126" y="340"/>
                            <a:pt x="119" y="404"/>
                          </a:cubicBezTo>
                          <a:cubicBezTo>
                            <a:pt x="112" y="468"/>
                            <a:pt x="122" y="527"/>
                            <a:pt x="131" y="590"/>
                          </a:cubicBezTo>
                          <a:cubicBezTo>
                            <a:pt x="140" y="653"/>
                            <a:pt x="162" y="733"/>
                            <a:pt x="173" y="782"/>
                          </a:cubicBezTo>
                          <a:cubicBezTo>
                            <a:pt x="184" y="831"/>
                            <a:pt x="198" y="850"/>
                            <a:pt x="197" y="884"/>
                          </a:cubicBezTo>
                          <a:cubicBezTo>
                            <a:pt x="196" y="918"/>
                            <a:pt x="189" y="946"/>
                            <a:pt x="167" y="986"/>
                          </a:cubicBezTo>
                          <a:cubicBezTo>
                            <a:pt x="145" y="1026"/>
                            <a:pt x="90" y="1072"/>
                            <a:pt x="65" y="1124"/>
                          </a:cubicBezTo>
                          <a:cubicBezTo>
                            <a:pt x="40" y="1176"/>
                            <a:pt x="27" y="1227"/>
                            <a:pt x="17" y="1298"/>
                          </a:cubicBezTo>
                          <a:cubicBezTo>
                            <a:pt x="7" y="1369"/>
                            <a:pt x="0" y="1475"/>
                            <a:pt x="5" y="1550"/>
                          </a:cubicBezTo>
                          <a:cubicBezTo>
                            <a:pt x="10" y="1625"/>
                            <a:pt x="26" y="1690"/>
                            <a:pt x="47" y="1748"/>
                          </a:cubicBezTo>
                          <a:cubicBezTo>
                            <a:pt x="68" y="1806"/>
                            <a:pt x="89" y="1858"/>
                            <a:pt x="131" y="1898"/>
                          </a:cubicBezTo>
                          <a:cubicBezTo>
                            <a:pt x="173" y="1938"/>
                            <a:pt x="250" y="1974"/>
                            <a:pt x="299" y="1988"/>
                          </a:cubicBezTo>
                          <a:cubicBezTo>
                            <a:pt x="348" y="2002"/>
                            <a:pt x="397" y="1981"/>
                            <a:pt x="425" y="1982"/>
                          </a:cubicBezTo>
                          <a:cubicBezTo>
                            <a:pt x="453" y="1983"/>
                            <a:pt x="455" y="1980"/>
                            <a:pt x="467" y="1994"/>
                          </a:cubicBezTo>
                          <a:cubicBezTo>
                            <a:pt x="479" y="2008"/>
                            <a:pt x="492" y="2071"/>
                            <a:pt x="497" y="2066"/>
                          </a:cubicBezTo>
                          <a:cubicBezTo>
                            <a:pt x="502" y="2061"/>
                            <a:pt x="487" y="2012"/>
                            <a:pt x="497" y="1964"/>
                          </a:cubicBezTo>
                          <a:cubicBezTo>
                            <a:pt x="507" y="1916"/>
                            <a:pt x="537" y="1829"/>
                            <a:pt x="557" y="1778"/>
                          </a:cubicBezTo>
                          <a:cubicBezTo>
                            <a:pt x="577" y="1727"/>
                            <a:pt x="613" y="1671"/>
                            <a:pt x="617" y="1658"/>
                          </a:cubicBezTo>
                          <a:cubicBezTo>
                            <a:pt x="621" y="1645"/>
                            <a:pt x="598" y="1673"/>
                            <a:pt x="581" y="1700"/>
                          </a:cubicBezTo>
                          <a:cubicBezTo>
                            <a:pt x="564" y="1727"/>
                            <a:pt x="544" y="1786"/>
                            <a:pt x="515" y="1820"/>
                          </a:cubicBezTo>
                          <a:cubicBezTo>
                            <a:pt x="486" y="1854"/>
                            <a:pt x="448" y="1891"/>
                            <a:pt x="407" y="1904"/>
                          </a:cubicBezTo>
                          <a:cubicBezTo>
                            <a:pt x="366" y="1917"/>
                            <a:pt x="307" y="1913"/>
                            <a:pt x="269" y="1898"/>
                          </a:cubicBezTo>
                          <a:cubicBezTo>
                            <a:pt x="231" y="1883"/>
                            <a:pt x="205" y="1857"/>
                            <a:pt x="179" y="1814"/>
                          </a:cubicBezTo>
                          <a:cubicBezTo>
                            <a:pt x="153" y="1771"/>
                            <a:pt x="125" y="1710"/>
                            <a:pt x="113" y="1640"/>
                          </a:cubicBezTo>
                          <a:cubicBezTo>
                            <a:pt x="101" y="1570"/>
                            <a:pt x="103" y="1469"/>
                            <a:pt x="107" y="1394"/>
                          </a:cubicBezTo>
                          <a:cubicBezTo>
                            <a:pt x="111" y="1319"/>
                            <a:pt x="121" y="1244"/>
                            <a:pt x="137" y="1190"/>
                          </a:cubicBezTo>
                          <a:cubicBezTo>
                            <a:pt x="153" y="1136"/>
                            <a:pt x="172" y="1098"/>
                            <a:pt x="203" y="1070"/>
                          </a:cubicBezTo>
                          <a:cubicBezTo>
                            <a:pt x="234" y="1042"/>
                            <a:pt x="272" y="1021"/>
                            <a:pt x="323" y="1022"/>
                          </a:cubicBezTo>
                          <a:cubicBezTo>
                            <a:pt x="374" y="1023"/>
                            <a:pt x="461" y="1059"/>
                            <a:pt x="509" y="1076"/>
                          </a:cubicBezTo>
                          <a:cubicBezTo>
                            <a:pt x="557" y="1093"/>
                            <a:pt x="585" y="1120"/>
                            <a:pt x="611" y="1124"/>
                          </a:cubicBezTo>
                          <a:cubicBezTo>
                            <a:pt x="637" y="1128"/>
                            <a:pt x="657" y="1113"/>
                            <a:pt x="665" y="1100"/>
                          </a:cubicBezTo>
                          <a:cubicBezTo>
                            <a:pt x="673" y="1087"/>
                            <a:pt x="668" y="1062"/>
                            <a:pt x="659" y="1046"/>
                          </a:cubicBezTo>
                          <a:cubicBezTo>
                            <a:pt x="650" y="1030"/>
                            <a:pt x="638" y="1015"/>
                            <a:pt x="611" y="1004"/>
                          </a:cubicBezTo>
                          <a:cubicBezTo>
                            <a:pt x="584" y="993"/>
                            <a:pt x="545" y="998"/>
                            <a:pt x="497" y="980"/>
                          </a:cubicBezTo>
                          <a:cubicBezTo>
                            <a:pt x="449" y="962"/>
                            <a:pt x="367" y="946"/>
                            <a:pt x="323" y="896"/>
                          </a:cubicBezTo>
                          <a:cubicBezTo>
                            <a:pt x="279" y="846"/>
                            <a:pt x="252" y="760"/>
                            <a:pt x="233" y="680"/>
                          </a:cubicBezTo>
                          <a:cubicBezTo>
                            <a:pt x="214" y="600"/>
                            <a:pt x="195" y="501"/>
                            <a:pt x="209" y="416"/>
                          </a:cubicBezTo>
                          <a:cubicBezTo>
                            <a:pt x="223" y="331"/>
                            <a:pt x="271" y="221"/>
                            <a:pt x="317" y="170"/>
                          </a:cubicBezTo>
                          <a:cubicBezTo>
                            <a:pt x="363" y="119"/>
                            <a:pt x="435" y="111"/>
                            <a:pt x="485" y="110"/>
                          </a:cubicBezTo>
                          <a:cubicBezTo>
                            <a:pt x="535" y="109"/>
                            <a:pt x="580" y="134"/>
                            <a:pt x="617" y="164"/>
                          </a:cubicBezTo>
                          <a:cubicBezTo>
                            <a:pt x="654" y="194"/>
                            <a:pt x="687" y="246"/>
                            <a:pt x="707" y="290"/>
                          </a:cubicBezTo>
                          <a:cubicBezTo>
                            <a:pt x="727" y="334"/>
                            <a:pt x="726" y="376"/>
                            <a:pt x="737" y="428"/>
                          </a:cubicBezTo>
                          <a:cubicBezTo>
                            <a:pt x="748" y="480"/>
                            <a:pt x="761" y="576"/>
                            <a:pt x="773" y="602"/>
                          </a:cubicBezTo>
                          <a:cubicBezTo>
                            <a:pt x="785" y="628"/>
                            <a:pt x="807" y="597"/>
                            <a:pt x="809" y="584"/>
                          </a:cubicBezTo>
                          <a:cubicBezTo>
                            <a:pt x="811" y="571"/>
                            <a:pt x="787" y="569"/>
                            <a:pt x="785" y="530"/>
                          </a:cubicBezTo>
                          <a:close/>
                        </a:path>
                      </a:pathLst>
                    </a:custGeom>
                    <a:solidFill>
                      <a:srgbClr val="E7D6B7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pPr eaLnBrk="0" hangingPunct="0"/>
                      <a:endParaRPr lang="zh-CN" altLang="en-US" sz="1800"/>
                    </a:p>
                  </p:txBody>
                </p:sp>
              </p:grpSp>
              <p:sp>
                <p:nvSpPr>
                  <p:cNvPr id="51" name="椭圆 95">
                    <a:extLst>
                      <a:ext uri="{FF2B5EF4-FFF2-40B4-BE49-F238E27FC236}">
                        <a16:creationId xmlns:a16="http://schemas.microsoft.com/office/drawing/2014/main" id="{0193BBE9-D0BA-4860-A51F-F8F516316F8D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39" y="1105"/>
                    <a:ext cx="175" cy="247"/>
                  </a:xfrm>
                  <a:prstGeom prst="ellipse">
                    <a:avLst/>
                  </a:prstGeom>
                  <a:solidFill>
                    <a:srgbClr val="E7D6B7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800"/>
                  </a:p>
                </p:txBody>
              </p:sp>
              <p:sp>
                <p:nvSpPr>
                  <p:cNvPr id="52" name="未知">
                    <a:extLst>
                      <a:ext uri="{FF2B5EF4-FFF2-40B4-BE49-F238E27FC236}">
                        <a16:creationId xmlns:a16="http://schemas.microsoft.com/office/drawing/2014/main" id="{DD111917-9B6D-472E-AED6-17BDC1EACD1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962" y="422"/>
                    <a:ext cx="262" cy="524"/>
                  </a:xfrm>
                  <a:custGeom>
                    <a:avLst/>
                    <a:gdLst>
                      <a:gd name="T0" fmla="*/ 3 w 266"/>
                      <a:gd name="T1" fmla="*/ 483 h 521"/>
                      <a:gd name="T2" fmla="*/ 27 w 266"/>
                      <a:gd name="T3" fmla="*/ 273 h 521"/>
                      <a:gd name="T4" fmla="*/ 111 w 266"/>
                      <a:gd name="T5" fmla="*/ 45 h 521"/>
                      <a:gd name="T6" fmla="*/ 183 w 266"/>
                      <a:gd name="T7" fmla="*/ 3 h 521"/>
                      <a:gd name="T8" fmla="*/ 237 w 266"/>
                      <a:gd name="T9" fmla="*/ 39 h 521"/>
                      <a:gd name="T10" fmla="*/ 261 w 266"/>
                      <a:gd name="T11" fmla="*/ 129 h 521"/>
                      <a:gd name="T12" fmla="*/ 207 w 266"/>
                      <a:gd name="T13" fmla="*/ 273 h 521"/>
                      <a:gd name="T14" fmla="*/ 105 w 266"/>
                      <a:gd name="T15" fmla="*/ 477 h 521"/>
                      <a:gd name="T16" fmla="*/ 45 w 266"/>
                      <a:gd name="T17" fmla="*/ 501 h 521"/>
                      <a:gd name="T18" fmla="*/ 3 w 266"/>
                      <a:gd name="T19" fmla="*/ 483 h 52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266" h="521">
                        <a:moveTo>
                          <a:pt x="3" y="483"/>
                        </a:moveTo>
                        <a:cubicBezTo>
                          <a:pt x="0" y="445"/>
                          <a:pt x="9" y="346"/>
                          <a:pt x="27" y="273"/>
                        </a:cubicBezTo>
                        <a:cubicBezTo>
                          <a:pt x="45" y="200"/>
                          <a:pt x="85" y="90"/>
                          <a:pt x="111" y="45"/>
                        </a:cubicBezTo>
                        <a:cubicBezTo>
                          <a:pt x="137" y="0"/>
                          <a:pt x="162" y="4"/>
                          <a:pt x="183" y="3"/>
                        </a:cubicBezTo>
                        <a:cubicBezTo>
                          <a:pt x="204" y="2"/>
                          <a:pt x="224" y="18"/>
                          <a:pt x="237" y="39"/>
                        </a:cubicBezTo>
                        <a:cubicBezTo>
                          <a:pt x="250" y="60"/>
                          <a:pt x="266" y="90"/>
                          <a:pt x="261" y="129"/>
                        </a:cubicBezTo>
                        <a:cubicBezTo>
                          <a:pt x="256" y="168"/>
                          <a:pt x="233" y="215"/>
                          <a:pt x="207" y="273"/>
                        </a:cubicBezTo>
                        <a:cubicBezTo>
                          <a:pt x="181" y="331"/>
                          <a:pt x="132" y="439"/>
                          <a:pt x="105" y="477"/>
                        </a:cubicBezTo>
                        <a:cubicBezTo>
                          <a:pt x="78" y="515"/>
                          <a:pt x="61" y="501"/>
                          <a:pt x="45" y="501"/>
                        </a:cubicBezTo>
                        <a:cubicBezTo>
                          <a:pt x="29" y="501"/>
                          <a:pt x="6" y="521"/>
                          <a:pt x="3" y="483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eaLnBrk="0" hangingPunct="0"/>
                    <a:endParaRPr lang="zh-CN" altLang="en-US" sz="1800"/>
                  </a:p>
                </p:txBody>
              </p:sp>
              <p:sp>
                <p:nvSpPr>
                  <p:cNvPr id="53" name="未知">
                    <a:extLst>
                      <a:ext uri="{FF2B5EF4-FFF2-40B4-BE49-F238E27FC236}">
                        <a16:creationId xmlns:a16="http://schemas.microsoft.com/office/drawing/2014/main" id="{3627E376-55D8-4158-9921-5865E326DE0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030" y="1265"/>
                    <a:ext cx="398" cy="349"/>
                  </a:xfrm>
                  <a:custGeom>
                    <a:avLst/>
                    <a:gdLst>
                      <a:gd name="T0" fmla="*/ 100 w 392"/>
                      <a:gd name="T1" fmla="*/ 201 h 340"/>
                      <a:gd name="T2" fmla="*/ 16 w 392"/>
                      <a:gd name="T3" fmla="*/ 87 h 340"/>
                      <a:gd name="T4" fmla="*/ 4 w 392"/>
                      <a:gd name="T5" fmla="*/ 45 h 340"/>
                      <a:gd name="T6" fmla="*/ 28 w 392"/>
                      <a:gd name="T7" fmla="*/ 3 h 340"/>
                      <a:gd name="T8" fmla="*/ 130 w 392"/>
                      <a:gd name="T9" fmla="*/ 27 h 340"/>
                      <a:gd name="T10" fmla="*/ 250 w 392"/>
                      <a:gd name="T11" fmla="*/ 75 h 340"/>
                      <a:gd name="T12" fmla="*/ 364 w 392"/>
                      <a:gd name="T13" fmla="*/ 159 h 340"/>
                      <a:gd name="T14" fmla="*/ 388 w 392"/>
                      <a:gd name="T15" fmla="*/ 273 h 340"/>
                      <a:gd name="T16" fmla="*/ 340 w 392"/>
                      <a:gd name="T17" fmla="*/ 333 h 340"/>
                      <a:gd name="T18" fmla="*/ 244 w 392"/>
                      <a:gd name="T19" fmla="*/ 315 h 340"/>
                      <a:gd name="T20" fmla="*/ 100 w 392"/>
                      <a:gd name="T21" fmla="*/ 201 h 34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392" h="340">
                        <a:moveTo>
                          <a:pt x="100" y="201"/>
                        </a:moveTo>
                        <a:cubicBezTo>
                          <a:pt x="62" y="163"/>
                          <a:pt x="32" y="113"/>
                          <a:pt x="16" y="87"/>
                        </a:cubicBezTo>
                        <a:cubicBezTo>
                          <a:pt x="0" y="61"/>
                          <a:pt x="2" y="59"/>
                          <a:pt x="4" y="45"/>
                        </a:cubicBezTo>
                        <a:cubicBezTo>
                          <a:pt x="6" y="31"/>
                          <a:pt x="7" y="6"/>
                          <a:pt x="28" y="3"/>
                        </a:cubicBezTo>
                        <a:cubicBezTo>
                          <a:pt x="49" y="0"/>
                          <a:pt x="93" y="15"/>
                          <a:pt x="130" y="27"/>
                        </a:cubicBezTo>
                        <a:cubicBezTo>
                          <a:pt x="167" y="39"/>
                          <a:pt x="211" y="53"/>
                          <a:pt x="250" y="75"/>
                        </a:cubicBezTo>
                        <a:cubicBezTo>
                          <a:pt x="289" y="97"/>
                          <a:pt x="341" y="126"/>
                          <a:pt x="364" y="159"/>
                        </a:cubicBezTo>
                        <a:cubicBezTo>
                          <a:pt x="387" y="192"/>
                          <a:pt x="392" y="244"/>
                          <a:pt x="388" y="273"/>
                        </a:cubicBezTo>
                        <a:cubicBezTo>
                          <a:pt x="384" y="302"/>
                          <a:pt x="364" y="326"/>
                          <a:pt x="340" y="333"/>
                        </a:cubicBezTo>
                        <a:cubicBezTo>
                          <a:pt x="316" y="340"/>
                          <a:pt x="282" y="336"/>
                          <a:pt x="244" y="315"/>
                        </a:cubicBezTo>
                        <a:cubicBezTo>
                          <a:pt x="206" y="294"/>
                          <a:pt x="138" y="239"/>
                          <a:pt x="100" y="20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eaLnBrk="0" hangingPunct="0"/>
                    <a:endParaRPr lang="zh-CN" altLang="en-US" sz="1800"/>
                  </a:p>
                </p:txBody>
              </p:sp>
              <p:sp>
                <p:nvSpPr>
                  <p:cNvPr id="54" name="未知">
                    <a:extLst>
                      <a:ext uri="{FF2B5EF4-FFF2-40B4-BE49-F238E27FC236}">
                        <a16:creationId xmlns:a16="http://schemas.microsoft.com/office/drawing/2014/main" id="{E87A752F-0000-4277-8E42-6AB795F1F714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777" y="1600"/>
                    <a:ext cx="146" cy="567"/>
                  </a:xfrm>
                  <a:custGeom>
                    <a:avLst/>
                    <a:gdLst>
                      <a:gd name="T0" fmla="*/ 18 w 151"/>
                      <a:gd name="T1" fmla="*/ 165 h 558"/>
                      <a:gd name="T2" fmla="*/ 42 w 151"/>
                      <a:gd name="T3" fmla="*/ 39 h 558"/>
                      <a:gd name="T4" fmla="*/ 66 w 151"/>
                      <a:gd name="T5" fmla="*/ 3 h 558"/>
                      <a:gd name="T6" fmla="*/ 108 w 151"/>
                      <a:gd name="T7" fmla="*/ 27 h 558"/>
                      <a:gd name="T8" fmla="*/ 138 w 151"/>
                      <a:gd name="T9" fmla="*/ 165 h 558"/>
                      <a:gd name="T10" fmla="*/ 144 w 151"/>
                      <a:gd name="T11" fmla="*/ 423 h 558"/>
                      <a:gd name="T12" fmla="*/ 96 w 151"/>
                      <a:gd name="T13" fmla="*/ 543 h 558"/>
                      <a:gd name="T14" fmla="*/ 24 w 151"/>
                      <a:gd name="T15" fmla="*/ 513 h 558"/>
                      <a:gd name="T16" fmla="*/ 0 w 151"/>
                      <a:gd name="T17" fmla="*/ 315 h 558"/>
                      <a:gd name="T18" fmla="*/ 18 w 151"/>
                      <a:gd name="T19" fmla="*/ 165 h 55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151" h="558">
                        <a:moveTo>
                          <a:pt x="18" y="165"/>
                        </a:moveTo>
                        <a:cubicBezTo>
                          <a:pt x="25" y="119"/>
                          <a:pt x="34" y="66"/>
                          <a:pt x="42" y="39"/>
                        </a:cubicBezTo>
                        <a:cubicBezTo>
                          <a:pt x="50" y="12"/>
                          <a:pt x="55" y="5"/>
                          <a:pt x="66" y="3"/>
                        </a:cubicBezTo>
                        <a:cubicBezTo>
                          <a:pt x="77" y="1"/>
                          <a:pt x="96" y="0"/>
                          <a:pt x="108" y="27"/>
                        </a:cubicBezTo>
                        <a:cubicBezTo>
                          <a:pt x="120" y="54"/>
                          <a:pt x="132" y="99"/>
                          <a:pt x="138" y="165"/>
                        </a:cubicBezTo>
                        <a:cubicBezTo>
                          <a:pt x="144" y="231"/>
                          <a:pt x="151" y="360"/>
                          <a:pt x="144" y="423"/>
                        </a:cubicBezTo>
                        <a:cubicBezTo>
                          <a:pt x="137" y="486"/>
                          <a:pt x="116" y="528"/>
                          <a:pt x="96" y="543"/>
                        </a:cubicBezTo>
                        <a:cubicBezTo>
                          <a:pt x="76" y="558"/>
                          <a:pt x="40" y="551"/>
                          <a:pt x="24" y="513"/>
                        </a:cubicBezTo>
                        <a:cubicBezTo>
                          <a:pt x="8" y="475"/>
                          <a:pt x="0" y="372"/>
                          <a:pt x="0" y="315"/>
                        </a:cubicBezTo>
                        <a:cubicBezTo>
                          <a:pt x="0" y="258"/>
                          <a:pt x="11" y="211"/>
                          <a:pt x="18" y="165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eaLnBrk="0" hangingPunct="0"/>
                    <a:endParaRPr lang="zh-CN" altLang="en-US" sz="1800"/>
                  </a:p>
                </p:txBody>
              </p:sp>
              <p:sp>
                <p:nvSpPr>
                  <p:cNvPr id="55" name="未知">
                    <a:extLst>
                      <a:ext uri="{FF2B5EF4-FFF2-40B4-BE49-F238E27FC236}">
                        <a16:creationId xmlns:a16="http://schemas.microsoft.com/office/drawing/2014/main" id="{9B35616C-3BAA-4200-92C0-854259568CF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253" y="1265"/>
                    <a:ext cx="389" cy="247"/>
                  </a:xfrm>
                  <a:custGeom>
                    <a:avLst/>
                    <a:gdLst>
                      <a:gd name="T0" fmla="*/ 175 w 392"/>
                      <a:gd name="T1" fmla="*/ 61 h 253"/>
                      <a:gd name="T2" fmla="*/ 307 w 392"/>
                      <a:gd name="T3" fmla="*/ 19 h 253"/>
                      <a:gd name="T4" fmla="*/ 367 w 392"/>
                      <a:gd name="T5" fmla="*/ 7 h 253"/>
                      <a:gd name="T6" fmla="*/ 385 w 392"/>
                      <a:gd name="T7" fmla="*/ 61 h 253"/>
                      <a:gd name="T8" fmla="*/ 325 w 392"/>
                      <a:gd name="T9" fmla="*/ 133 h 253"/>
                      <a:gd name="T10" fmla="*/ 193 w 392"/>
                      <a:gd name="T11" fmla="*/ 223 h 253"/>
                      <a:gd name="T12" fmla="*/ 37 w 392"/>
                      <a:gd name="T13" fmla="*/ 247 h 253"/>
                      <a:gd name="T14" fmla="*/ 1 w 392"/>
                      <a:gd name="T15" fmla="*/ 187 h 253"/>
                      <a:gd name="T16" fmla="*/ 43 w 392"/>
                      <a:gd name="T17" fmla="*/ 115 h 253"/>
                      <a:gd name="T18" fmla="*/ 175 w 392"/>
                      <a:gd name="T19" fmla="*/ 61 h 2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392" h="253">
                        <a:moveTo>
                          <a:pt x="175" y="61"/>
                        </a:moveTo>
                        <a:cubicBezTo>
                          <a:pt x="219" y="45"/>
                          <a:pt x="275" y="28"/>
                          <a:pt x="307" y="19"/>
                        </a:cubicBezTo>
                        <a:cubicBezTo>
                          <a:pt x="339" y="10"/>
                          <a:pt x="354" y="0"/>
                          <a:pt x="367" y="7"/>
                        </a:cubicBezTo>
                        <a:cubicBezTo>
                          <a:pt x="380" y="14"/>
                          <a:pt x="392" y="40"/>
                          <a:pt x="385" y="61"/>
                        </a:cubicBezTo>
                        <a:cubicBezTo>
                          <a:pt x="378" y="82"/>
                          <a:pt x="357" y="106"/>
                          <a:pt x="325" y="133"/>
                        </a:cubicBezTo>
                        <a:cubicBezTo>
                          <a:pt x="293" y="160"/>
                          <a:pt x="241" y="204"/>
                          <a:pt x="193" y="223"/>
                        </a:cubicBezTo>
                        <a:cubicBezTo>
                          <a:pt x="145" y="242"/>
                          <a:pt x="69" y="253"/>
                          <a:pt x="37" y="247"/>
                        </a:cubicBezTo>
                        <a:cubicBezTo>
                          <a:pt x="5" y="241"/>
                          <a:pt x="0" y="209"/>
                          <a:pt x="1" y="187"/>
                        </a:cubicBezTo>
                        <a:cubicBezTo>
                          <a:pt x="2" y="165"/>
                          <a:pt x="15" y="136"/>
                          <a:pt x="43" y="115"/>
                        </a:cubicBezTo>
                        <a:cubicBezTo>
                          <a:pt x="71" y="94"/>
                          <a:pt x="131" y="77"/>
                          <a:pt x="175" y="61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eaLnBrk="0" hangingPunct="0"/>
                    <a:endParaRPr lang="zh-CN" altLang="en-US" sz="1800"/>
                  </a:p>
                </p:txBody>
              </p:sp>
              <p:sp>
                <p:nvSpPr>
                  <p:cNvPr id="56" name="未知">
                    <a:extLst>
                      <a:ext uri="{FF2B5EF4-FFF2-40B4-BE49-F238E27FC236}">
                        <a16:creationId xmlns:a16="http://schemas.microsoft.com/office/drawing/2014/main" id="{93A263E1-F743-4494-9564-0AF52838773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37" y="611"/>
                    <a:ext cx="233" cy="378"/>
                  </a:xfrm>
                  <a:custGeom>
                    <a:avLst/>
                    <a:gdLst>
                      <a:gd name="T0" fmla="*/ 78 w 238"/>
                      <a:gd name="T1" fmla="*/ 270 h 386"/>
                      <a:gd name="T2" fmla="*/ 24 w 238"/>
                      <a:gd name="T3" fmla="*/ 192 h 386"/>
                      <a:gd name="T4" fmla="*/ 0 w 238"/>
                      <a:gd name="T5" fmla="*/ 96 h 386"/>
                      <a:gd name="T6" fmla="*/ 24 w 238"/>
                      <a:gd name="T7" fmla="*/ 12 h 386"/>
                      <a:gd name="T8" fmla="*/ 120 w 238"/>
                      <a:gd name="T9" fmla="*/ 24 h 386"/>
                      <a:gd name="T10" fmla="*/ 180 w 238"/>
                      <a:gd name="T11" fmla="*/ 132 h 386"/>
                      <a:gd name="T12" fmla="*/ 234 w 238"/>
                      <a:gd name="T13" fmla="*/ 306 h 386"/>
                      <a:gd name="T14" fmla="*/ 204 w 238"/>
                      <a:gd name="T15" fmla="*/ 378 h 386"/>
                      <a:gd name="T16" fmla="*/ 168 w 238"/>
                      <a:gd name="T17" fmla="*/ 354 h 386"/>
                      <a:gd name="T18" fmla="*/ 78 w 238"/>
                      <a:gd name="T19" fmla="*/ 270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238" h="386">
                        <a:moveTo>
                          <a:pt x="78" y="270"/>
                        </a:moveTo>
                        <a:cubicBezTo>
                          <a:pt x="54" y="243"/>
                          <a:pt x="37" y="221"/>
                          <a:pt x="24" y="192"/>
                        </a:cubicBezTo>
                        <a:cubicBezTo>
                          <a:pt x="11" y="163"/>
                          <a:pt x="0" y="126"/>
                          <a:pt x="0" y="96"/>
                        </a:cubicBezTo>
                        <a:cubicBezTo>
                          <a:pt x="0" y="66"/>
                          <a:pt x="4" y="24"/>
                          <a:pt x="24" y="12"/>
                        </a:cubicBezTo>
                        <a:cubicBezTo>
                          <a:pt x="44" y="0"/>
                          <a:pt x="94" y="4"/>
                          <a:pt x="120" y="24"/>
                        </a:cubicBezTo>
                        <a:cubicBezTo>
                          <a:pt x="146" y="44"/>
                          <a:pt x="161" y="85"/>
                          <a:pt x="180" y="132"/>
                        </a:cubicBezTo>
                        <a:cubicBezTo>
                          <a:pt x="199" y="179"/>
                          <a:pt x="230" y="265"/>
                          <a:pt x="234" y="306"/>
                        </a:cubicBezTo>
                        <a:cubicBezTo>
                          <a:pt x="238" y="347"/>
                          <a:pt x="215" y="370"/>
                          <a:pt x="204" y="378"/>
                        </a:cubicBezTo>
                        <a:cubicBezTo>
                          <a:pt x="193" y="386"/>
                          <a:pt x="190" y="372"/>
                          <a:pt x="168" y="354"/>
                        </a:cubicBezTo>
                        <a:cubicBezTo>
                          <a:pt x="146" y="336"/>
                          <a:pt x="102" y="297"/>
                          <a:pt x="78" y="270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eaLnBrk="0" hangingPunct="0"/>
                    <a:endParaRPr lang="zh-CN" altLang="en-US" sz="1800"/>
                  </a:p>
                </p:txBody>
              </p:sp>
            </p:grpSp>
            <p:pic>
              <p:nvPicPr>
                <p:cNvPr id="42" name="图片 86">
                  <a:extLst>
                    <a:ext uri="{FF2B5EF4-FFF2-40B4-BE49-F238E27FC236}">
                      <a16:creationId xmlns:a16="http://schemas.microsoft.com/office/drawing/2014/main" id="{BB274936-9697-466E-902A-61BB414E5FDC}"/>
                    </a:ext>
                  </a:extLst>
                </p:cNvPr>
                <p:cNvPicPr>
                  <a:picLocks noChangeAspect="1" noChangeArrowheads="1"/>
                </p:cNvPicPr>
                <p:nvPr userDrawn="1"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143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43" name="图片 87">
                  <a:extLst>
                    <a:ext uri="{FF2B5EF4-FFF2-40B4-BE49-F238E27FC236}">
                      <a16:creationId xmlns:a16="http://schemas.microsoft.com/office/drawing/2014/main" id="{D9710817-CFAD-4319-AEE8-D0ED205EC925}"/>
                    </a:ext>
                  </a:extLst>
                </p:cNvPr>
                <p:cNvPicPr>
                  <a:picLocks noChangeAspect="1" noChangeArrowheads="1"/>
                </p:cNvPicPr>
                <p:nvPr userDrawn="1"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94" y="143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44" name="图片 88">
                  <a:extLst>
                    <a:ext uri="{FF2B5EF4-FFF2-40B4-BE49-F238E27FC236}">
                      <a16:creationId xmlns:a16="http://schemas.microsoft.com/office/drawing/2014/main" id="{41B5CE35-BFBE-4728-9EF8-7E6BA3EC4263}"/>
                    </a:ext>
                  </a:extLst>
                </p:cNvPr>
                <p:cNvPicPr>
                  <a:picLocks noChangeAspect="1" noChangeArrowheads="1"/>
                </p:cNvPicPr>
                <p:nvPr userDrawn="1"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4" y="335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45" name="图片 89">
                  <a:extLst>
                    <a:ext uri="{FF2B5EF4-FFF2-40B4-BE49-F238E27FC236}">
                      <a16:creationId xmlns:a16="http://schemas.microsoft.com/office/drawing/2014/main" id="{D0DE462D-4611-480C-B467-BEE7B2E7B8F0}"/>
                    </a:ext>
                  </a:extLst>
                </p:cNvPr>
                <p:cNvPicPr>
                  <a:picLocks noChangeAspect="1" noChangeArrowheads="1"/>
                </p:cNvPicPr>
                <p:nvPr userDrawn="1"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6" y="575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46" name="图片 90">
                  <a:extLst>
                    <a:ext uri="{FF2B5EF4-FFF2-40B4-BE49-F238E27FC236}">
                      <a16:creationId xmlns:a16="http://schemas.microsoft.com/office/drawing/2014/main" id="{F052B572-0C0C-4C1E-9125-77F66DD2ADF9}"/>
                    </a:ext>
                  </a:extLst>
                </p:cNvPr>
                <p:cNvPicPr>
                  <a:picLocks noChangeAspect="1" noChangeArrowheads="1"/>
                </p:cNvPicPr>
                <p:nvPr userDrawn="1"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94" y="527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47" name="图片 91">
                  <a:extLst>
                    <a:ext uri="{FF2B5EF4-FFF2-40B4-BE49-F238E27FC236}">
                      <a16:creationId xmlns:a16="http://schemas.microsoft.com/office/drawing/2014/main" id="{386D3BEE-72DC-48CC-BA0B-26F12568FC36}"/>
                    </a:ext>
                  </a:extLst>
                </p:cNvPr>
                <p:cNvPicPr>
                  <a:picLocks noChangeAspect="1" noChangeArrowheads="1"/>
                </p:cNvPicPr>
                <p:nvPr userDrawn="1"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92" y="767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48" name="图片 92">
                  <a:extLst>
                    <a:ext uri="{FF2B5EF4-FFF2-40B4-BE49-F238E27FC236}">
                      <a16:creationId xmlns:a16="http://schemas.microsoft.com/office/drawing/2014/main" id="{491450C3-9360-4E0C-95C5-76244C8EE3B8}"/>
                    </a:ext>
                  </a:extLst>
                </p:cNvPr>
                <p:cNvPicPr>
                  <a:picLocks noChangeAspect="1" noChangeArrowheads="1"/>
                </p:cNvPicPr>
                <p:nvPr userDrawn="1"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94" y="1007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49" name="图片 93">
                  <a:extLst>
                    <a:ext uri="{FF2B5EF4-FFF2-40B4-BE49-F238E27FC236}">
                      <a16:creationId xmlns:a16="http://schemas.microsoft.com/office/drawing/2014/main" id="{9621DBE1-8F28-43CA-82A0-0E4B8D0EE949}"/>
                    </a:ext>
                  </a:extLst>
                </p:cNvPr>
                <p:cNvPicPr>
                  <a:picLocks noChangeAspect="1" noChangeArrowheads="1"/>
                </p:cNvPicPr>
                <p:nvPr userDrawn="1"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94" y="1247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grpSp>
            <p:nvGrpSpPr>
              <p:cNvPr id="21" name="组合 3097">
                <a:extLst>
                  <a:ext uri="{FF2B5EF4-FFF2-40B4-BE49-F238E27FC236}">
                    <a16:creationId xmlns:a16="http://schemas.microsoft.com/office/drawing/2014/main" id="{A36FD69E-029D-4142-BDCF-5CC2D899B8A6}"/>
                  </a:ext>
                </a:extLst>
              </p:cNvPr>
              <p:cNvGrpSpPr>
                <a:grpSpLocks noChangeAspect="1"/>
              </p:cNvGrpSpPr>
              <p:nvPr userDrawn="1"/>
            </p:nvGrpSpPr>
            <p:grpSpPr bwMode="auto">
              <a:xfrm>
                <a:off x="0" y="1007"/>
                <a:ext cx="522" cy="2967"/>
                <a:chOff x="0" y="0"/>
                <a:chExt cx="522" cy="2967"/>
              </a:xfrm>
            </p:grpSpPr>
            <p:pic>
              <p:nvPicPr>
                <p:cNvPr id="22" name="图片 66">
                  <a:extLst>
                    <a:ext uri="{FF2B5EF4-FFF2-40B4-BE49-F238E27FC236}">
                      <a16:creationId xmlns:a16="http://schemas.microsoft.com/office/drawing/2014/main" id="{BA7C709E-31DE-405C-8EE0-A2A0B1F36868}"/>
                    </a:ext>
                  </a:extLst>
                </p:cNvPr>
                <p:cNvPicPr>
                  <a:picLocks noChangeAspect="1" noChangeArrowheads="1"/>
                </p:cNvPicPr>
                <p:nvPr userDrawn="1"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92" y="0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3" name="图片 67">
                  <a:extLst>
                    <a:ext uri="{FF2B5EF4-FFF2-40B4-BE49-F238E27FC236}">
                      <a16:creationId xmlns:a16="http://schemas.microsoft.com/office/drawing/2014/main" id="{E9C4C690-EFD4-4B53-847E-48AB87356ED3}"/>
                    </a:ext>
                  </a:extLst>
                </p:cNvPr>
                <p:cNvPicPr>
                  <a:picLocks noChangeAspect="1" noChangeArrowheads="1"/>
                </p:cNvPicPr>
                <p:nvPr userDrawn="1"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0" y="192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4" name="图片 68">
                  <a:extLst>
                    <a:ext uri="{FF2B5EF4-FFF2-40B4-BE49-F238E27FC236}">
                      <a16:creationId xmlns:a16="http://schemas.microsoft.com/office/drawing/2014/main" id="{89B54295-B816-462C-9C79-A8B6FA173F53}"/>
                    </a:ext>
                  </a:extLst>
                </p:cNvPr>
                <p:cNvPicPr>
                  <a:picLocks noChangeAspect="1" noChangeArrowheads="1"/>
                </p:cNvPicPr>
                <p:nvPr userDrawn="1"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92" y="57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5" name="图片 69">
                  <a:extLst>
                    <a:ext uri="{FF2B5EF4-FFF2-40B4-BE49-F238E27FC236}">
                      <a16:creationId xmlns:a16="http://schemas.microsoft.com/office/drawing/2014/main" id="{480EF8A0-F08D-4E30-98C4-BCA7300DE5DB}"/>
                    </a:ext>
                  </a:extLst>
                </p:cNvPr>
                <p:cNvPicPr>
                  <a:picLocks noChangeAspect="1" noChangeArrowheads="1"/>
                </p:cNvPicPr>
                <p:nvPr userDrawn="1"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36" y="720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6" name="图片 70">
                  <a:extLst>
                    <a:ext uri="{FF2B5EF4-FFF2-40B4-BE49-F238E27FC236}">
                      <a16:creationId xmlns:a16="http://schemas.microsoft.com/office/drawing/2014/main" id="{672F20F1-1E4B-4949-9331-409133349B48}"/>
                    </a:ext>
                  </a:extLst>
                </p:cNvPr>
                <p:cNvPicPr>
                  <a:picLocks noChangeAspect="1" noChangeArrowheads="1"/>
                </p:cNvPicPr>
                <p:nvPr userDrawn="1"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96" y="81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7" name="图片 71">
                  <a:extLst>
                    <a:ext uri="{FF2B5EF4-FFF2-40B4-BE49-F238E27FC236}">
                      <a16:creationId xmlns:a16="http://schemas.microsoft.com/office/drawing/2014/main" id="{77F08A19-4E43-4BBB-9BD8-BA9A6051EC8E}"/>
                    </a:ext>
                  </a:extLst>
                </p:cNvPr>
                <p:cNvPicPr>
                  <a:picLocks noChangeAspect="1" noChangeArrowheads="1"/>
                </p:cNvPicPr>
                <p:nvPr userDrawn="1"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4" y="100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8" name="图片 72">
                  <a:extLst>
                    <a:ext uri="{FF2B5EF4-FFF2-40B4-BE49-F238E27FC236}">
                      <a16:creationId xmlns:a16="http://schemas.microsoft.com/office/drawing/2014/main" id="{36767DEC-722C-45B6-B79B-3A67551DE86F}"/>
                    </a:ext>
                  </a:extLst>
                </p:cNvPr>
                <p:cNvPicPr>
                  <a:picLocks noChangeAspect="1" noChangeArrowheads="1"/>
                </p:cNvPicPr>
                <p:nvPr userDrawn="1"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36" y="1056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9" name="图片 73">
                  <a:extLst>
                    <a:ext uri="{FF2B5EF4-FFF2-40B4-BE49-F238E27FC236}">
                      <a16:creationId xmlns:a16="http://schemas.microsoft.com/office/drawing/2014/main" id="{C48EB10B-D75B-44CE-9E9B-D1A47FBD010B}"/>
                    </a:ext>
                  </a:extLst>
                </p:cNvPr>
                <p:cNvPicPr>
                  <a:picLocks noChangeAspect="1" noChangeArrowheads="1"/>
                </p:cNvPicPr>
                <p:nvPr userDrawn="1"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88" y="134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0" name="图片 74">
                  <a:extLst>
                    <a:ext uri="{FF2B5EF4-FFF2-40B4-BE49-F238E27FC236}">
                      <a16:creationId xmlns:a16="http://schemas.microsoft.com/office/drawing/2014/main" id="{5BF1C27B-E9B6-4317-B4E8-403478DAC738}"/>
                    </a:ext>
                  </a:extLst>
                </p:cNvPr>
                <p:cNvPicPr>
                  <a:picLocks noChangeAspect="1" noChangeArrowheads="1"/>
                </p:cNvPicPr>
                <p:nvPr userDrawn="1"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8" y="1200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1" name="图片 75">
                  <a:extLst>
                    <a:ext uri="{FF2B5EF4-FFF2-40B4-BE49-F238E27FC236}">
                      <a16:creationId xmlns:a16="http://schemas.microsoft.com/office/drawing/2014/main" id="{EBAE7B87-2849-4F44-9C1F-F55DC4F79D9B}"/>
                    </a:ext>
                  </a:extLst>
                </p:cNvPr>
                <p:cNvPicPr>
                  <a:picLocks noChangeAspect="1" noChangeArrowheads="1"/>
                </p:cNvPicPr>
                <p:nvPr userDrawn="1"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8" y="1440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2" name="图片 76">
                  <a:extLst>
                    <a:ext uri="{FF2B5EF4-FFF2-40B4-BE49-F238E27FC236}">
                      <a16:creationId xmlns:a16="http://schemas.microsoft.com/office/drawing/2014/main" id="{D46A62C8-DB5C-48E8-878F-A52573EFC6EC}"/>
                    </a:ext>
                  </a:extLst>
                </p:cNvPr>
                <p:cNvPicPr>
                  <a:picLocks noChangeAspect="1" noChangeArrowheads="1"/>
                </p:cNvPicPr>
                <p:nvPr userDrawn="1"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92" y="158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3" name="图片 77">
                  <a:extLst>
                    <a:ext uri="{FF2B5EF4-FFF2-40B4-BE49-F238E27FC236}">
                      <a16:creationId xmlns:a16="http://schemas.microsoft.com/office/drawing/2014/main" id="{3F8EF452-3EAF-46DC-860D-17C4CB7F7C81}"/>
                    </a:ext>
                  </a:extLst>
                </p:cNvPr>
                <p:cNvPicPr>
                  <a:picLocks noChangeAspect="1" noChangeArrowheads="1"/>
                </p:cNvPicPr>
                <p:nvPr userDrawn="1"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88" y="38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4" name="图片 78">
                  <a:extLst>
                    <a:ext uri="{FF2B5EF4-FFF2-40B4-BE49-F238E27FC236}">
                      <a16:creationId xmlns:a16="http://schemas.microsoft.com/office/drawing/2014/main" id="{8E966F05-A399-4F3E-BD81-36E88AE5A51A}"/>
                    </a:ext>
                  </a:extLst>
                </p:cNvPr>
                <p:cNvPicPr>
                  <a:picLocks noChangeAspect="1" noChangeArrowheads="1"/>
                </p:cNvPicPr>
                <p:nvPr userDrawn="1"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172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5" name="图片 79">
                  <a:extLst>
                    <a:ext uri="{FF2B5EF4-FFF2-40B4-BE49-F238E27FC236}">
                      <a16:creationId xmlns:a16="http://schemas.microsoft.com/office/drawing/2014/main" id="{8EDF8AFD-049C-4526-9FCA-49D1E40D4CF2}"/>
                    </a:ext>
                  </a:extLst>
                </p:cNvPr>
                <p:cNvPicPr>
                  <a:picLocks noChangeAspect="1" noChangeArrowheads="1"/>
                </p:cNvPicPr>
                <p:nvPr userDrawn="1"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8" y="206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6" name="图片 80">
                  <a:extLst>
                    <a:ext uri="{FF2B5EF4-FFF2-40B4-BE49-F238E27FC236}">
                      <a16:creationId xmlns:a16="http://schemas.microsoft.com/office/drawing/2014/main" id="{29FA5C28-0F27-4839-9A7F-08191BBF5222}"/>
                    </a:ext>
                  </a:extLst>
                </p:cNvPr>
                <p:cNvPicPr>
                  <a:picLocks noChangeAspect="1" noChangeArrowheads="1"/>
                </p:cNvPicPr>
                <p:nvPr userDrawn="1"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88" y="230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7" name="图片 81">
                  <a:extLst>
                    <a:ext uri="{FF2B5EF4-FFF2-40B4-BE49-F238E27FC236}">
                      <a16:creationId xmlns:a16="http://schemas.microsoft.com/office/drawing/2014/main" id="{84580060-B70B-4487-8457-514A88B208A6}"/>
                    </a:ext>
                  </a:extLst>
                </p:cNvPr>
                <p:cNvPicPr>
                  <a:picLocks noChangeAspect="1" noChangeArrowheads="1"/>
                </p:cNvPicPr>
                <p:nvPr userDrawn="1"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8" y="2400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8" name="图片 82">
                  <a:extLst>
                    <a:ext uri="{FF2B5EF4-FFF2-40B4-BE49-F238E27FC236}">
                      <a16:creationId xmlns:a16="http://schemas.microsoft.com/office/drawing/2014/main" id="{A9DC485E-A640-48C4-B42B-78BC69C316BA}"/>
                    </a:ext>
                  </a:extLst>
                </p:cNvPr>
                <p:cNvPicPr>
                  <a:picLocks noChangeAspect="1" noChangeArrowheads="1"/>
                </p:cNvPicPr>
                <p:nvPr userDrawn="1"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4" y="254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9" name="图片 83">
                  <a:extLst>
                    <a:ext uri="{FF2B5EF4-FFF2-40B4-BE49-F238E27FC236}">
                      <a16:creationId xmlns:a16="http://schemas.microsoft.com/office/drawing/2014/main" id="{C216C910-4160-49EF-ADB6-732F743F6104}"/>
                    </a:ext>
                  </a:extLst>
                </p:cNvPr>
                <p:cNvPicPr>
                  <a:picLocks noChangeAspect="1" noChangeArrowheads="1"/>
                </p:cNvPicPr>
                <p:nvPr userDrawn="1"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8" y="2784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40" name="图片 84">
                  <a:extLst>
                    <a:ext uri="{FF2B5EF4-FFF2-40B4-BE49-F238E27FC236}">
                      <a16:creationId xmlns:a16="http://schemas.microsoft.com/office/drawing/2014/main" id="{459CD3A9-CC88-4D5A-8463-C4778837EF09}"/>
                    </a:ext>
                  </a:extLst>
                </p:cNvPr>
                <p:cNvPicPr>
                  <a:picLocks noChangeAspect="1" noChangeArrowheads="1"/>
                </p:cNvPicPr>
                <p:nvPr userDrawn="1"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0" y="2688"/>
                  <a:ext cx="186" cy="18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</p:grpSp>
        <p:sp>
          <p:nvSpPr>
            <p:cNvPr id="9" name="未知">
              <a:extLst>
                <a:ext uri="{FF2B5EF4-FFF2-40B4-BE49-F238E27FC236}">
                  <a16:creationId xmlns:a16="http://schemas.microsoft.com/office/drawing/2014/main" id="{A2348687-EF9D-4101-99EE-37A6FF2BF2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10" y="3092"/>
              <a:ext cx="750" cy="1222"/>
            </a:xfrm>
            <a:custGeom>
              <a:avLst/>
              <a:gdLst>
                <a:gd name="T0" fmla="*/ 372 w 750"/>
                <a:gd name="T1" fmla="*/ 154 h 1222"/>
                <a:gd name="T2" fmla="*/ 378 w 750"/>
                <a:gd name="T3" fmla="*/ 412 h 1222"/>
                <a:gd name="T4" fmla="*/ 312 w 750"/>
                <a:gd name="T5" fmla="*/ 724 h 1222"/>
                <a:gd name="T6" fmla="*/ 138 w 750"/>
                <a:gd name="T7" fmla="*/ 928 h 1222"/>
                <a:gd name="T8" fmla="*/ 0 w 750"/>
                <a:gd name="T9" fmla="*/ 976 h 1222"/>
                <a:gd name="T10" fmla="*/ 0 w 750"/>
                <a:gd name="T11" fmla="*/ 1222 h 1222"/>
                <a:gd name="T12" fmla="*/ 750 w 750"/>
                <a:gd name="T13" fmla="*/ 1222 h 1222"/>
                <a:gd name="T14" fmla="*/ 750 w 750"/>
                <a:gd name="T15" fmla="*/ 178 h 1222"/>
                <a:gd name="T16" fmla="*/ 372 w 750"/>
                <a:gd name="T17" fmla="*/ 154 h 1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0" h="1222">
                  <a:moveTo>
                    <a:pt x="372" y="154"/>
                  </a:moveTo>
                  <a:cubicBezTo>
                    <a:pt x="309" y="193"/>
                    <a:pt x="388" y="317"/>
                    <a:pt x="378" y="412"/>
                  </a:cubicBezTo>
                  <a:cubicBezTo>
                    <a:pt x="368" y="507"/>
                    <a:pt x="352" y="638"/>
                    <a:pt x="312" y="724"/>
                  </a:cubicBezTo>
                  <a:cubicBezTo>
                    <a:pt x="272" y="810"/>
                    <a:pt x="190" y="886"/>
                    <a:pt x="138" y="928"/>
                  </a:cubicBezTo>
                  <a:cubicBezTo>
                    <a:pt x="86" y="970"/>
                    <a:pt x="23" y="927"/>
                    <a:pt x="0" y="976"/>
                  </a:cubicBezTo>
                  <a:lnTo>
                    <a:pt x="0" y="1222"/>
                  </a:lnTo>
                  <a:lnTo>
                    <a:pt x="750" y="1222"/>
                  </a:lnTo>
                  <a:lnTo>
                    <a:pt x="750" y="178"/>
                  </a:lnTo>
                  <a:cubicBezTo>
                    <a:pt x="687" y="0"/>
                    <a:pt x="451" y="159"/>
                    <a:pt x="372" y="15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hangingPunct="0"/>
              <a:endParaRPr lang="zh-CN" altLang="en-US" sz="1800"/>
            </a:p>
          </p:txBody>
        </p:sp>
        <p:sp>
          <p:nvSpPr>
            <p:cNvPr id="10" name="未知">
              <a:extLst>
                <a:ext uri="{FF2B5EF4-FFF2-40B4-BE49-F238E27FC236}">
                  <a16:creationId xmlns:a16="http://schemas.microsoft.com/office/drawing/2014/main" id="{5A9F32A1-4078-403F-BBEC-0F5DAE740D6D}"/>
                </a:ext>
              </a:extLst>
            </p:cNvPr>
            <p:cNvSpPr/>
            <p:nvPr/>
          </p:nvSpPr>
          <p:spPr>
            <a:xfrm>
              <a:off x="5001" y="3060"/>
              <a:ext cx="768" cy="1260"/>
            </a:xfrm>
            <a:custGeom>
              <a:avLst/>
              <a:gdLst/>
              <a:ahLst/>
              <a:cxnLst/>
              <a:rect l="0" t="0" r="0" b="0"/>
              <a:pathLst>
                <a:path w="768" h="1260">
                  <a:moveTo>
                    <a:pt x="0" y="1260"/>
                  </a:moveTo>
                  <a:lnTo>
                    <a:pt x="0" y="1134"/>
                  </a:lnTo>
                  <a:lnTo>
                    <a:pt x="210" y="1032"/>
                  </a:lnTo>
                  <a:lnTo>
                    <a:pt x="324" y="918"/>
                  </a:lnTo>
                  <a:lnTo>
                    <a:pt x="414" y="714"/>
                  </a:lnTo>
                  <a:lnTo>
                    <a:pt x="450" y="456"/>
                  </a:lnTo>
                  <a:lnTo>
                    <a:pt x="438" y="258"/>
                  </a:lnTo>
                  <a:lnTo>
                    <a:pt x="684" y="0"/>
                  </a:lnTo>
                  <a:lnTo>
                    <a:pt x="768" y="18"/>
                  </a:lnTo>
                  <a:lnTo>
                    <a:pt x="768" y="1254"/>
                  </a:lnTo>
                  <a:lnTo>
                    <a:pt x="0" y="1260"/>
                  </a:lnTo>
                  <a:close/>
                </a:path>
              </a:pathLst>
            </a:custGeom>
            <a:gradFill rotWithShape="0">
              <a:gsLst>
                <a:gs pos="0">
                  <a:schemeClr val="folHlink">
                    <a:alpha val="100000"/>
                  </a:schemeClr>
                </a:gs>
                <a:gs pos="50000">
                  <a:schemeClr val="hlink"/>
                </a:gs>
                <a:gs pos="100000">
                  <a:schemeClr val="folHlink">
                    <a:alpha val="100000"/>
                  </a:schemeClr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1800"/>
            </a:p>
          </p:txBody>
        </p:sp>
        <p:sp>
          <p:nvSpPr>
            <p:cNvPr id="11" name="未知">
              <a:extLst>
                <a:ext uri="{FF2B5EF4-FFF2-40B4-BE49-F238E27FC236}">
                  <a16:creationId xmlns:a16="http://schemas.microsoft.com/office/drawing/2014/main" id="{B8CE6E06-5F49-4DE9-9048-1728F103DBF4}"/>
                </a:ext>
              </a:extLst>
            </p:cNvPr>
            <p:cNvSpPr/>
            <p:nvPr/>
          </p:nvSpPr>
          <p:spPr>
            <a:xfrm>
              <a:off x="4994" y="1775"/>
              <a:ext cx="776" cy="2543"/>
            </a:xfrm>
            <a:custGeom>
              <a:avLst/>
              <a:gdLst/>
              <a:ahLst/>
              <a:cxnLst/>
              <a:rect l="0" t="0" r="0" b="0"/>
              <a:pathLst>
                <a:path w="776" h="2543">
                  <a:moveTo>
                    <a:pt x="550" y="115"/>
                  </a:moveTo>
                  <a:cubicBezTo>
                    <a:pt x="502" y="0"/>
                    <a:pt x="502" y="394"/>
                    <a:pt x="460" y="529"/>
                  </a:cubicBezTo>
                  <a:cubicBezTo>
                    <a:pt x="418" y="664"/>
                    <a:pt x="362" y="802"/>
                    <a:pt x="298" y="925"/>
                  </a:cubicBezTo>
                  <a:cubicBezTo>
                    <a:pt x="234" y="1048"/>
                    <a:pt x="125" y="1198"/>
                    <a:pt x="76" y="1267"/>
                  </a:cubicBezTo>
                  <a:cubicBezTo>
                    <a:pt x="27" y="1336"/>
                    <a:pt x="0" y="1325"/>
                    <a:pt x="4" y="1339"/>
                  </a:cubicBezTo>
                  <a:cubicBezTo>
                    <a:pt x="8" y="1353"/>
                    <a:pt x="53" y="1341"/>
                    <a:pt x="100" y="1351"/>
                  </a:cubicBezTo>
                  <a:cubicBezTo>
                    <a:pt x="147" y="1361"/>
                    <a:pt x="237" y="1370"/>
                    <a:pt x="286" y="1399"/>
                  </a:cubicBezTo>
                  <a:cubicBezTo>
                    <a:pt x="335" y="1428"/>
                    <a:pt x="362" y="1474"/>
                    <a:pt x="394" y="1525"/>
                  </a:cubicBezTo>
                  <a:cubicBezTo>
                    <a:pt x="426" y="1576"/>
                    <a:pt x="464" y="1631"/>
                    <a:pt x="478" y="1705"/>
                  </a:cubicBezTo>
                  <a:cubicBezTo>
                    <a:pt x="492" y="1779"/>
                    <a:pt x="496" y="1876"/>
                    <a:pt x="478" y="1969"/>
                  </a:cubicBezTo>
                  <a:cubicBezTo>
                    <a:pt x="460" y="2062"/>
                    <a:pt x="429" y="2178"/>
                    <a:pt x="370" y="2263"/>
                  </a:cubicBezTo>
                  <a:cubicBezTo>
                    <a:pt x="311" y="2348"/>
                    <a:pt x="238" y="2428"/>
                    <a:pt x="124" y="2479"/>
                  </a:cubicBezTo>
                  <a:cubicBezTo>
                    <a:pt x="66" y="2521"/>
                    <a:pt x="10" y="2506"/>
                    <a:pt x="22" y="2515"/>
                  </a:cubicBezTo>
                  <a:cubicBezTo>
                    <a:pt x="34" y="2524"/>
                    <a:pt x="135" y="2543"/>
                    <a:pt x="196" y="2533"/>
                  </a:cubicBezTo>
                  <a:cubicBezTo>
                    <a:pt x="257" y="2523"/>
                    <a:pt x="337" y="2494"/>
                    <a:pt x="388" y="2455"/>
                  </a:cubicBezTo>
                  <a:cubicBezTo>
                    <a:pt x="439" y="2416"/>
                    <a:pt x="467" y="2342"/>
                    <a:pt x="502" y="2299"/>
                  </a:cubicBezTo>
                  <a:cubicBezTo>
                    <a:pt x="537" y="2256"/>
                    <a:pt x="566" y="2214"/>
                    <a:pt x="598" y="2197"/>
                  </a:cubicBezTo>
                  <a:cubicBezTo>
                    <a:pt x="630" y="2180"/>
                    <a:pt x="670" y="2191"/>
                    <a:pt x="694" y="2197"/>
                  </a:cubicBezTo>
                  <a:cubicBezTo>
                    <a:pt x="718" y="2203"/>
                    <a:pt x="739" y="2240"/>
                    <a:pt x="742" y="2230"/>
                  </a:cubicBezTo>
                  <a:cubicBezTo>
                    <a:pt x="745" y="2220"/>
                    <a:pt x="725" y="2207"/>
                    <a:pt x="712" y="2137"/>
                  </a:cubicBezTo>
                  <a:cubicBezTo>
                    <a:pt x="699" y="2067"/>
                    <a:pt x="671" y="1903"/>
                    <a:pt x="664" y="1807"/>
                  </a:cubicBezTo>
                  <a:cubicBezTo>
                    <a:pt x="657" y="1711"/>
                    <a:pt x="661" y="1630"/>
                    <a:pt x="670" y="1561"/>
                  </a:cubicBezTo>
                  <a:cubicBezTo>
                    <a:pt x="679" y="1492"/>
                    <a:pt x="705" y="1450"/>
                    <a:pt x="718" y="1393"/>
                  </a:cubicBezTo>
                  <a:cubicBezTo>
                    <a:pt x="731" y="1336"/>
                    <a:pt x="776" y="1427"/>
                    <a:pt x="748" y="1219"/>
                  </a:cubicBezTo>
                  <a:cubicBezTo>
                    <a:pt x="720" y="1011"/>
                    <a:pt x="598" y="230"/>
                    <a:pt x="550" y="115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1800"/>
            </a:p>
          </p:txBody>
        </p:sp>
        <p:sp>
          <p:nvSpPr>
            <p:cNvPr id="12" name="未知" descr="kimonopat1">
              <a:extLst>
                <a:ext uri="{FF2B5EF4-FFF2-40B4-BE49-F238E27FC236}">
                  <a16:creationId xmlns:a16="http://schemas.microsoft.com/office/drawing/2014/main" id="{A04BBE89-D609-4972-877E-FC37F40CAF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46" y="2229"/>
              <a:ext cx="617" cy="1376"/>
            </a:xfrm>
            <a:custGeom>
              <a:avLst/>
              <a:gdLst>
                <a:gd name="T0" fmla="*/ 486 w 617"/>
                <a:gd name="T1" fmla="*/ 3 h 1376"/>
                <a:gd name="T2" fmla="*/ 402 w 617"/>
                <a:gd name="T3" fmla="*/ 381 h 1376"/>
                <a:gd name="T4" fmla="*/ 216 w 617"/>
                <a:gd name="T5" fmla="*/ 777 h 1376"/>
                <a:gd name="T6" fmla="*/ 0 w 617"/>
                <a:gd name="T7" fmla="*/ 1119 h 1376"/>
                <a:gd name="T8" fmla="*/ 102 w 617"/>
                <a:gd name="T9" fmla="*/ 1101 h 1376"/>
                <a:gd name="T10" fmla="*/ 282 w 617"/>
                <a:gd name="T11" fmla="*/ 1119 h 1376"/>
                <a:gd name="T12" fmla="*/ 378 w 617"/>
                <a:gd name="T13" fmla="*/ 1185 h 1376"/>
                <a:gd name="T14" fmla="*/ 432 w 617"/>
                <a:gd name="T15" fmla="*/ 1269 h 1376"/>
                <a:gd name="T16" fmla="*/ 444 w 617"/>
                <a:gd name="T17" fmla="*/ 1365 h 1376"/>
                <a:gd name="T18" fmla="*/ 498 w 617"/>
                <a:gd name="T19" fmla="*/ 1203 h 1376"/>
                <a:gd name="T20" fmla="*/ 564 w 617"/>
                <a:gd name="T21" fmla="*/ 825 h 1376"/>
                <a:gd name="T22" fmla="*/ 606 w 617"/>
                <a:gd name="T23" fmla="*/ 363 h 1376"/>
                <a:gd name="T24" fmla="*/ 486 w 617"/>
                <a:gd name="T25" fmla="*/ 3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17" h="1376">
                  <a:moveTo>
                    <a:pt x="486" y="3"/>
                  </a:moveTo>
                  <a:cubicBezTo>
                    <a:pt x="452" y="6"/>
                    <a:pt x="447" y="252"/>
                    <a:pt x="402" y="381"/>
                  </a:cubicBezTo>
                  <a:cubicBezTo>
                    <a:pt x="357" y="510"/>
                    <a:pt x="283" y="654"/>
                    <a:pt x="216" y="777"/>
                  </a:cubicBezTo>
                  <a:cubicBezTo>
                    <a:pt x="149" y="900"/>
                    <a:pt x="19" y="1065"/>
                    <a:pt x="0" y="1119"/>
                  </a:cubicBezTo>
                  <a:cubicBezTo>
                    <a:pt x="48" y="1119"/>
                    <a:pt x="55" y="1101"/>
                    <a:pt x="102" y="1101"/>
                  </a:cubicBezTo>
                  <a:cubicBezTo>
                    <a:pt x="149" y="1101"/>
                    <a:pt x="236" y="1105"/>
                    <a:pt x="282" y="1119"/>
                  </a:cubicBezTo>
                  <a:cubicBezTo>
                    <a:pt x="328" y="1133"/>
                    <a:pt x="353" y="1160"/>
                    <a:pt x="378" y="1185"/>
                  </a:cubicBezTo>
                  <a:cubicBezTo>
                    <a:pt x="403" y="1210"/>
                    <a:pt x="421" y="1239"/>
                    <a:pt x="432" y="1269"/>
                  </a:cubicBezTo>
                  <a:cubicBezTo>
                    <a:pt x="443" y="1299"/>
                    <a:pt x="433" y="1376"/>
                    <a:pt x="444" y="1365"/>
                  </a:cubicBezTo>
                  <a:cubicBezTo>
                    <a:pt x="455" y="1354"/>
                    <a:pt x="478" y="1293"/>
                    <a:pt x="498" y="1203"/>
                  </a:cubicBezTo>
                  <a:cubicBezTo>
                    <a:pt x="518" y="1113"/>
                    <a:pt x="546" y="965"/>
                    <a:pt x="564" y="825"/>
                  </a:cubicBezTo>
                  <a:cubicBezTo>
                    <a:pt x="582" y="685"/>
                    <a:pt x="617" y="496"/>
                    <a:pt x="606" y="363"/>
                  </a:cubicBezTo>
                  <a:cubicBezTo>
                    <a:pt x="595" y="230"/>
                    <a:pt x="520" y="0"/>
                    <a:pt x="48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hangingPunct="0"/>
              <a:endParaRPr lang="zh-CN" altLang="en-US" sz="1800"/>
            </a:p>
          </p:txBody>
        </p:sp>
        <p:sp>
          <p:nvSpPr>
            <p:cNvPr id="13" name="未知" descr="kimonopat1">
              <a:extLst>
                <a:ext uri="{FF2B5EF4-FFF2-40B4-BE49-F238E27FC236}">
                  <a16:creationId xmlns:a16="http://schemas.microsoft.com/office/drawing/2014/main" id="{21DD2E7F-0123-4AE8-8953-9820A0A8DF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93" y="269"/>
              <a:ext cx="576" cy="3180"/>
            </a:xfrm>
            <a:custGeom>
              <a:avLst/>
              <a:gdLst>
                <a:gd name="T0" fmla="*/ 42 w 576"/>
                <a:gd name="T1" fmla="*/ 61 h 3180"/>
                <a:gd name="T2" fmla="*/ 156 w 576"/>
                <a:gd name="T3" fmla="*/ 517 h 3180"/>
                <a:gd name="T4" fmla="*/ 288 w 576"/>
                <a:gd name="T5" fmla="*/ 991 h 3180"/>
                <a:gd name="T6" fmla="*/ 414 w 576"/>
                <a:gd name="T7" fmla="*/ 1435 h 3180"/>
                <a:gd name="T8" fmla="*/ 576 w 576"/>
                <a:gd name="T9" fmla="*/ 1807 h 3180"/>
                <a:gd name="T10" fmla="*/ 576 w 576"/>
                <a:gd name="T11" fmla="*/ 3055 h 3180"/>
                <a:gd name="T12" fmla="*/ 414 w 576"/>
                <a:gd name="T13" fmla="*/ 2557 h 3180"/>
                <a:gd name="T14" fmla="*/ 252 w 576"/>
                <a:gd name="T15" fmla="*/ 1765 h 3180"/>
                <a:gd name="T16" fmla="*/ 126 w 576"/>
                <a:gd name="T17" fmla="*/ 961 h 3180"/>
                <a:gd name="T18" fmla="*/ 12 w 576"/>
                <a:gd name="T19" fmla="*/ 151 h 3180"/>
                <a:gd name="T20" fmla="*/ 42 w 576"/>
                <a:gd name="T21" fmla="*/ 61 h 3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76" h="3180">
                  <a:moveTo>
                    <a:pt x="42" y="61"/>
                  </a:moveTo>
                  <a:cubicBezTo>
                    <a:pt x="66" y="122"/>
                    <a:pt x="115" y="362"/>
                    <a:pt x="156" y="517"/>
                  </a:cubicBezTo>
                  <a:cubicBezTo>
                    <a:pt x="197" y="672"/>
                    <a:pt x="245" y="838"/>
                    <a:pt x="288" y="991"/>
                  </a:cubicBezTo>
                  <a:cubicBezTo>
                    <a:pt x="331" y="1144"/>
                    <a:pt x="366" y="1299"/>
                    <a:pt x="414" y="1435"/>
                  </a:cubicBezTo>
                  <a:cubicBezTo>
                    <a:pt x="462" y="1571"/>
                    <a:pt x="549" y="1537"/>
                    <a:pt x="576" y="1807"/>
                  </a:cubicBezTo>
                  <a:lnTo>
                    <a:pt x="576" y="3055"/>
                  </a:lnTo>
                  <a:cubicBezTo>
                    <a:pt x="549" y="3180"/>
                    <a:pt x="468" y="2772"/>
                    <a:pt x="414" y="2557"/>
                  </a:cubicBezTo>
                  <a:cubicBezTo>
                    <a:pt x="360" y="2342"/>
                    <a:pt x="300" y="2031"/>
                    <a:pt x="252" y="1765"/>
                  </a:cubicBezTo>
                  <a:cubicBezTo>
                    <a:pt x="204" y="1499"/>
                    <a:pt x="166" y="1230"/>
                    <a:pt x="126" y="961"/>
                  </a:cubicBezTo>
                  <a:cubicBezTo>
                    <a:pt x="86" y="692"/>
                    <a:pt x="24" y="299"/>
                    <a:pt x="12" y="151"/>
                  </a:cubicBezTo>
                  <a:cubicBezTo>
                    <a:pt x="0" y="3"/>
                    <a:pt x="18" y="0"/>
                    <a:pt x="42" y="6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hangingPunct="0"/>
              <a:endParaRPr lang="zh-CN" altLang="en-US" sz="1800"/>
            </a:p>
          </p:txBody>
        </p:sp>
        <p:sp>
          <p:nvSpPr>
            <p:cNvPr id="14" name="未知">
              <a:extLst>
                <a:ext uri="{FF2B5EF4-FFF2-40B4-BE49-F238E27FC236}">
                  <a16:creationId xmlns:a16="http://schemas.microsoft.com/office/drawing/2014/main" id="{CB4FA5F8-2FFA-446F-B3DB-665437485B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97" y="165"/>
              <a:ext cx="573" cy="1935"/>
            </a:xfrm>
            <a:custGeom>
              <a:avLst/>
              <a:gdLst>
                <a:gd name="T0" fmla="*/ 69 w 573"/>
                <a:gd name="T1" fmla="*/ 63 h 1935"/>
                <a:gd name="T2" fmla="*/ 207 w 573"/>
                <a:gd name="T3" fmla="*/ 549 h 1935"/>
                <a:gd name="T4" fmla="*/ 381 w 573"/>
                <a:gd name="T5" fmla="*/ 1101 h 1935"/>
                <a:gd name="T6" fmla="*/ 573 w 573"/>
                <a:gd name="T7" fmla="*/ 1575 h 1935"/>
                <a:gd name="T8" fmla="*/ 573 w 573"/>
                <a:gd name="T9" fmla="*/ 1935 h 1935"/>
                <a:gd name="T10" fmla="*/ 321 w 573"/>
                <a:gd name="T11" fmla="*/ 1449 h 1935"/>
                <a:gd name="T12" fmla="*/ 147 w 573"/>
                <a:gd name="T13" fmla="*/ 699 h 1935"/>
                <a:gd name="T14" fmla="*/ 15 w 573"/>
                <a:gd name="T15" fmla="*/ 171 h 1935"/>
                <a:gd name="T16" fmla="*/ 69 w 573"/>
                <a:gd name="T17" fmla="*/ 63 h 19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3" h="1935">
                  <a:moveTo>
                    <a:pt x="69" y="63"/>
                  </a:moveTo>
                  <a:cubicBezTo>
                    <a:pt x="101" y="126"/>
                    <a:pt x="155" y="376"/>
                    <a:pt x="207" y="549"/>
                  </a:cubicBezTo>
                  <a:cubicBezTo>
                    <a:pt x="259" y="722"/>
                    <a:pt x="320" y="930"/>
                    <a:pt x="381" y="1101"/>
                  </a:cubicBezTo>
                  <a:cubicBezTo>
                    <a:pt x="442" y="1272"/>
                    <a:pt x="541" y="1436"/>
                    <a:pt x="573" y="1575"/>
                  </a:cubicBezTo>
                  <a:lnTo>
                    <a:pt x="573" y="1935"/>
                  </a:lnTo>
                  <a:cubicBezTo>
                    <a:pt x="531" y="1914"/>
                    <a:pt x="392" y="1655"/>
                    <a:pt x="321" y="1449"/>
                  </a:cubicBezTo>
                  <a:cubicBezTo>
                    <a:pt x="250" y="1243"/>
                    <a:pt x="198" y="912"/>
                    <a:pt x="147" y="699"/>
                  </a:cubicBezTo>
                  <a:cubicBezTo>
                    <a:pt x="96" y="486"/>
                    <a:pt x="30" y="274"/>
                    <a:pt x="15" y="171"/>
                  </a:cubicBezTo>
                  <a:cubicBezTo>
                    <a:pt x="0" y="68"/>
                    <a:pt x="37" y="0"/>
                    <a:pt x="69" y="63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hangingPunct="0"/>
              <a:endParaRPr lang="zh-CN" altLang="en-US" sz="1800"/>
            </a:p>
          </p:txBody>
        </p:sp>
        <p:sp>
          <p:nvSpPr>
            <p:cNvPr id="15" name="未知">
              <a:extLst>
                <a:ext uri="{FF2B5EF4-FFF2-40B4-BE49-F238E27FC236}">
                  <a16:creationId xmlns:a16="http://schemas.microsoft.com/office/drawing/2014/main" id="{D0B7649A-5C81-4486-9D4E-7D5A4572E0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4" y="0"/>
              <a:ext cx="363" cy="2112"/>
            </a:xfrm>
            <a:custGeom>
              <a:avLst/>
              <a:gdLst>
                <a:gd name="T0" fmla="*/ 0 w 363"/>
                <a:gd name="T1" fmla="*/ 2094 h 2112"/>
                <a:gd name="T2" fmla="*/ 66 w 363"/>
                <a:gd name="T3" fmla="*/ 1992 h 2112"/>
                <a:gd name="T4" fmla="*/ 150 w 363"/>
                <a:gd name="T5" fmla="*/ 1464 h 2112"/>
                <a:gd name="T6" fmla="*/ 234 w 363"/>
                <a:gd name="T7" fmla="*/ 678 h 2112"/>
                <a:gd name="T8" fmla="*/ 324 w 363"/>
                <a:gd name="T9" fmla="*/ 0 h 2112"/>
                <a:gd name="T10" fmla="*/ 0 w 363"/>
                <a:gd name="T11" fmla="*/ 0 h 2112"/>
                <a:gd name="T12" fmla="*/ 0 w 363"/>
                <a:gd name="T13" fmla="*/ 2094 h 2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hangingPunct="0"/>
              <a:endParaRPr lang="zh-CN" altLang="en-US" sz="1800"/>
            </a:p>
          </p:txBody>
        </p:sp>
        <p:sp>
          <p:nvSpPr>
            <p:cNvPr id="16" name="未知">
              <a:extLst>
                <a:ext uri="{FF2B5EF4-FFF2-40B4-BE49-F238E27FC236}">
                  <a16:creationId xmlns:a16="http://schemas.microsoft.com/office/drawing/2014/main" id="{C82BAF07-CF44-4BED-8FDA-CA60641E3C99}"/>
                </a:ext>
              </a:extLst>
            </p:cNvPr>
            <p:cNvSpPr/>
            <p:nvPr/>
          </p:nvSpPr>
          <p:spPr>
            <a:xfrm>
              <a:off x="5004" y="1"/>
              <a:ext cx="189" cy="2112"/>
            </a:xfrm>
            <a:custGeom>
              <a:avLst/>
              <a:gdLst/>
              <a:ahLst/>
              <a:cxnLst/>
              <a:rect l="0" t="0" r="0" b="0"/>
              <a:pathLst>
                <a:path w="363" h="2112">
                  <a:moveTo>
                    <a:pt x="0" y="2094"/>
                  </a:moveTo>
                  <a:cubicBezTo>
                    <a:pt x="54" y="2112"/>
                    <a:pt x="41" y="2097"/>
                    <a:pt x="66" y="1992"/>
                  </a:cubicBezTo>
                  <a:cubicBezTo>
                    <a:pt x="91" y="1887"/>
                    <a:pt x="122" y="1683"/>
                    <a:pt x="150" y="1464"/>
                  </a:cubicBezTo>
                  <a:cubicBezTo>
                    <a:pt x="178" y="1245"/>
                    <a:pt x="205" y="922"/>
                    <a:pt x="234" y="678"/>
                  </a:cubicBezTo>
                  <a:cubicBezTo>
                    <a:pt x="263" y="434"/>
                    <a:pt x="363" y="113"/>
                    <a:pt x="324" y="0"/>
                  </a:cubicBezTo>
                  <a:lnTo>
                    <a:pt x="0" y="0"/>
                  </a:lnTo>
                  <a:cubicBezTo>
                    <a:pt x="0" y="0"/>
                    <a:pt x="0" y="2094"/>
                    <a:pt x="0" y="209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/>
                </a:gs>
                <a:gs pos="50000">
                  <a:schemeClr val="hlink"/>
                </a:gs>
                <a:gs pos="100000">
                  <a:schemeClr val="folHlink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1800"/>
            </a:p>
          </p:txBody>
        </p:sp>
        <p:sp>
          <p:nvSpPr>
            <p:cNvPr id="17" name="矩形 61">
              <a:extLst>
                <a:ext uri="{FF2B5EF4-FFF2-40B4-BE49-F238E27FC236}">
                  <a16:creationId xmlns:a16="http://schemas.microsoft.com/office/drawing/2014/main" id="{819D3D4A-7AED-46E8-AE19-20CE77608A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55" y="1"/>
              <a:ext cx="56" cy="4320"/>
            </a:xfrm>
            <a:prstGeom prst="rect">
              <a:avLst/>
            </a:prstGeom>
            <a:gradFill rotWithShape="0">
              <a:gsLst>
                <a:gs pos="0">
                  <a:srgbClr val="FAE3B7"/>
                </a:gs>
                <a:gs pos="17999">
                  <a:srgbClr val="A28949"/>
                </a:gs>
                <a:gs pos="31000">
                  <a:srgbClr val="835E17"/>
                </a:gs>
                <a:gs pos="33000">
                  <a:srgbClr val="BD922A"/>
                </a:gs>
                <a:gs pos="37000">
                  <a:srgbClr val="FBE4AE"/>
                </a:gs>
                <a:gs pos="78999">
                  <a:srgbClr val="BD922A"/>
                </a:gs>
                <a:gs pos="87000">
                  <a:srgbClr val="BD922A"/>
                </a:gs>
                <a:gs pos="100000">
                  <a:srgbClr val="FBE4AE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zh-CN" altLang="zh-CN" sz="1800"/>
            </a:p>
          </p:txBody>
        </p:sp>
        <p:sp>
          <p:nvSpPr>
            <p:cNvPr id="18" name="未知">
              <a:extLst>
                <a:ext uri="{FF2B5EF4-FFF2-40B4-BE49-F238E27FC236}">
                  <a16:creationId xmlns:a16="http://schemas.microsoft.com/office/drawing/2014/main" id="{99866B15-B0AE-4618-ACA6-FB41E8C7F607}"/>
                </a:ext>
              </a:extLst>
            </p:cNvPr>
            <p:cNvSpPr/>
            <p:nvPr/>
          </p:nvSpPr>
          <p:spPr>
            <a:xfrm>
              <a:off x="5013" y="3924"/>
              <a:ext cx="734" cy="390"/>
            </a:xfrm>
            <a:custGeom>
              <a:avLst/>
              <a:gdLst/>
              <a:ahLst/>
              <a:cxnLst/>
              <a:rect l="0" t="0" r="0" b="0"/>
              <a:pathLst>
                <a:path w="692" h="378">
                  <a:moveTo>
                    <a:pt x="1" y="357"/>
                  </a:moveTo>
                  <a:cubicBezTo>
                    <a:pt x="0" y="351"/>
                    <a:pt x="69" y="350"/>
                    <a:pt x="109" y="341"/>
                  </a:cubicBezTo>
                  <a:cubicBezTo>
                    <a:pt x="149" y="332"/>
                    <a:pt x="200" y="327"/>
                    <a:pt x="241" y="305"/>
                  </a:cubicBezTo>
                  <a:cubicBezTo>
                    <a:pt x="282" y="283"/>
                    <a:pt x="322" y="245"/>
                    <a:pt x="353" y="209"/>
                  </a:cubicBezTo>
                  <a:cubicBezTo>
                    <a:pt x="384" y="173"/>
                    <a:pt x="406" y="121"/>
                    <a:pt x="429" y="89"/>
                  </a:cubicBezTo>
                  <a:cubicBezTo>
                    <a:pt x="452" y="57"/>
                    <a:pt x="468" y="32"/>
                    <a:pt x="493" y="17"/>
                  </a:cubicBezTo>
                  <a:cubicBezTo>
                    <a:pt x="518" y="2"/>
                    <a:pt x="554" y="0"/>
                    <a:pt x="577" y="1"/>
                  </a:cubicBezTo>
                  <a:cubicBezTo>
                    <a:pt x="600" y="2"/>
                    <a:pt x="613" y="10"/>
                    <a:pt x="629" y="21"/>
                  </a:cubicBezTo>
                  <a:cubicBezTo>
                    <a:pt x="645" y="32"/>
                    <a:pt x="666" y="46"/>
                    <a:pt x="673" y="65"/>
                  </a:cubicBezTo>
                  <a:cubicBezTo>
                    <a:pt x="680" y="84"/>
                    <a:pt x="692" y="110"/>
                    <a:pt x="673" y="137"/>
                  </a:cubicBezTo>
                  <a:cubicBezTo>
                    <a:pt x="654" y="164"/>
                    <a:pt x="602" y="198"/>
                    <a:pt x="561" y="225"/>
                  </a:cubicBezTo>
                  <a:cubicBezTo>
                    <a:pt x="520" y="252"/>
                    <a:pt x="478" y="275"/>
                    <a:pt x="425" y="297"/>
                  </a:cubicBezTo>
                  <a:cubicBezTo>
                    <a:pt x="372" y="319"/>
                    <a:pt x="297" y="344"/>
                    <a:pt x="245" y="357"/>
                  </a:cubicBezTo>
                  <a:cubicBezTo>
                    <a:pt x="193" y="370"/>
                    <a:pt x="156" y="376"/>
                    <a:pt x="113" y="377"/>
                  </a:cubicBezTo>
                  <a:cubicBezTo>
                    <a:pt x="70" y="378"/>
                    <a:pt x="2" y="363"/>
                    <a:pt x="1" y="357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1">
                    <a:alpha val="100000"/>
                  </a:schemeClr>
                </a:gs>
                <a:gs pos="50000">
                  <a:schemeClr val="folHlink"/>
                </a:gs>
                <a:gs pos="100000">
                  <a:schemeClr val="bg1">
                    <a:alpha val="100000"/>
                  </a:schemeClr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 sz="1800"/>
            </a:p>
          </p:txBody>
        </p:sp>
        <p:sp>
          <p:nvSpPr>
            <p:cNvPr id="19" name="任意多边形 63">
              <a:extLst>
                <a:ext uri="{FF2B5EF4-FFF2-40B4-BE49-F238E27FC236}">
                  <a16:creationId xmlns:a16="http://schemas.microsoft.com/office/drawing/2014/main" id="{BA718AD0-EDCC-4EB5-8E19-6C478C4AD86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>
              <a:off x="2724" y="2089"/>
              <a:ext cx="4320" cy="142"/>
            </a:xfrm>
            <a:custGeom>
              <a:avLst/>
              <a:gdLst>
                <a:gd name="T0" fmla="*/ 0 w 21600"/>
                <a:gd name="T1" fmla="*/ 0 h 21600"/>
                <a:gd name="T2" fmla="*/ 607 w 21600"/>
                <a:gd name="T3" fmla="*/ 21600 h 21600"/>
                <a:gd name="T4" fmla="*/ 20993 w 21600"/>
                <a:gd name="T5" fmla="*/ 21600 h 21600"/>
                <a:gd name="T6" fmla="*/ 21600 w 21600"/>
                <a:gd name="T7" fmla="*/ 0 h 21600"/>
                <a:gd name="T8" fmla="*/ 0 w 21600"/>
                <a:gd name="T9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607" y="21600"/>
                  </a:lnTo>
                  <a:lnTo>
                    <a:pt x="20993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hangingPunct="0"/>
              <a:endParaRPr lang="zh-CN" altLang="en-US" sz="1800"/>
            </a:p>
          </p:txBody>
        </p:sp>
      </p:grpSp>
      <p:sp>
        <p:nvSpPr>
          <p:cNvPr id="3129" name="标题 3128"/>
          <p:cNvSpPr>
            <a:spLocks noGrp="1"/>
          </p:cNvSpPr>
          <p:nvPr>
            <p:ph type="ctrTitle" sz="quarter"/>
          </p:nvPr>
        </p:nvSpPr>
        <p:spPr>
          <a:xfrm>
            <a:off x="914400" y="1370013"/>
            <a:ext cx="9287933" cy="20574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zh-CN" altLang="en-US" noProof="1"/>
              <a:t>单击此处编辑母版标题样式</a:t>
            </a:r>
          </a:p>
        </p:txBody>
      </p:sp>
      <p:sp>
        <p:nvSpPr>
          <p:cNvPr id="3130" name="副标题 3129"/>
          <p:cNvSpPr>
            <a:spLocks noGrp="1"/>
          </p:cNvSpPr>
          <p:nvPr>
            <p:ph type="subTitle" sz="quarter" idx="1"/>
          </p:nvPr>
        </p:nvSpPr>
        <p:spPr>
          <a:xfrm>
            <a:off x="2302934" y="3886200"/>
            <a:ext cx="7520517" cy="17526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lvl="0" indent="0" algn="ctr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/>
            <a:r>
              <a:rPr lang="zh-CN" altLang="en-US" noProof="1"/>
              <a:t>单击此处编辑母版副标题样式</a:t>
            </a:r>
          </a:p>
        </p:txBody>
      </p:sp>
      <p:sp>
        <p:nvSpPr>
          <p:cNvPr id="59" name="日期占位符 3130">
            <a:extLst>
              <a:ext uri="{FF2B5EF4-FFF2-40B4-BE49-F238E27FC236}">
                <a16:creationId xmlns:a16="http://schemas.microsoft.com/office/drawing/2014/main" id="{BB8CD298-3B50-4225-8330-E67508098C61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 anchor="t"/>
          <a:lstStyle>
            <a:lvl1pPr>
              <a:defRPr sz="10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0" name="页脚占位符 3131">
            <a:extLst>
              <a:ext uri="{FF2B5EF4-FFF2-40B4-BE49-F238E27FC236}">
                <a16:creationId xmlns:a16="http://schemas.microsoft.com/office/drawing/2014/main" id="{B83F82A2-D5D6-4384-B8D3-FA670FDD8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anchor="t"/>
          <a:lstStyle>
            <a:lvl1pPr algn="ctr">
              <a:defRPr sz="10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1" name="灯片编号占位符 3132">
            <a:extLst>
              <a:ext uri="{FF2B5EF4-FFF2-40B4-BE49-F238E27FC236}">
                <a16:creationId xmlns:a16="http://schemas.microsoft.com/office/drawing/2014/main" id="{0C299AA7-2308-4FAF-A8D0-2BD6FFEEF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7DA1D-3945-4915-96AA-FC4AA7F90A2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3503930"/>
      </p:ext>
    </p:extLst>
  </p:cSld>
  <p:clrMapOvr>
    <a:masterClrMapping/>
  </p:clrMapOvr>
  <p:hf sldNum="0"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2093">
            <a:extLst>
              <a:ext uri="{FF2B5EF4-FFF2-40B4-BE49-F238E27FC236}">
                <a16:creationId xmlns:a16="http://schemas.microsoft.com/office/drawing/2014/main" id="{68DBBDC8-95B1-44D3-8D18-BB2F324252E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2094">
            <a:extLst>
              <a:ext uri="{FF2B5EF4-FFF2-40B4-BE49-F238E27FC236}">
                <a16:creationId xmlns:a16="http://schemas.microsoft.com/office/drawing/2014/main" id="{D2C630D5-06D2-486C-8E56-BE954534D3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2095">
            <a:extLst>
              <a:ext uri="{FF2B5EF4-FFF2-40B4-BE49-F238E27FC236}">
                <a16:creationId xmlns:a16="http://schemas.microsoft.com/office/drawing/2014/main" id="{64CB0574-EAFF-46B8-90D2-CC66808AE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02D9C2-39B3-47D1-B783-C53FAB68C0D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328954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2093">
            <a:extLst>
              <a:ext uri="{FF2B5EF4-FFF2-40B4-BE49-F238E27FC236}">
                <a16:creationId xmlns:a16="http://schemas.microsoft.com/office/drawing/2014/main" id="{6F822C25-FCFC-47DF-9B29-0209CF96ED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2094">
            <a:extLst>
              <a:ext uri="{FF2B5EF4-FFF2-40B4-BE49-F238E27FC236}">
                <a16:creationId xmlns:a16="http://schemas.microsoft.com/office/drawing/2014/main" id="{628DE115-9243-4484-9DC7-E81D06CBA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2095">
            <a:extLst>
              <a:ext uri="{FF2B5EF4-FFF2-40B4-BE49-F238E27FC236}">
                <a16:creationId xmlns:a16="http://schemas.microsoft.com/office/drawing/2014/main" id="{3F23E46A-C9FE-4C6E-AE38-21B0BB156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19CC37E-2AC5-44C1-9DFE-B25E6612D7C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945237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06401" y="1600200"/>
            <a:ext cx="4825937" cy="449738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429314" y="1600200"/>
            <a:ext cx="4825937" cy="449738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2093">
            <a:extLst>
              <a:ext uri="{FF2B5EF4-FFF2-40B4-BE49-F238E27FC236}">
                <a16:creationId xmlns:a16="http://schemas.microsoft.com/office/drawing/2014/main" id="{0BB9B0C0-D171-4585-9EBE-E4CAF750A39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2094">
            <a:extLst>
              <a:ext uri="{FF2B5EF4-FFF2-40B4-BE49-F238E27FC236}">
                <a16:creationId xmlns:a16="http://schemas.microsoft.com/office/drawing/2014/main" id="{86B2177E-B0A8-4053-9317-8B9EDE8E0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2095">
            <a:extLst>
              <a:ext uri="{FF2B5EF4-FFF2-40B4-BE49-F238E27FC236}">
                <a16:creationId xmlns:a16="http://schemas.microsoft.com/office/drawing/2014/main" id="{D653C83D-4EB9-4954-BA29-CCE5CCD34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27F48AB-8FDE-479F-92AC-D2586C52023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850687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2093">
            <a:extLst>
              <a:ext uri="{FF2B5EF4-FFF2-40B4-BE49-F238E27FC236}">
                <a16:creationId xmlns:a16="http://schemas.microsoft.com/office/drawing/2014/main" id="{B2096218-25D8-4905-AE0F-990072DC6C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2094">
            <a:extLst>
              <a:ext uri="{FF2B5EF4-FFF2-40B4-BE49-F238E27FC236}">
                <a16:creationId xmlns:a16="http://schemas.microsoft.com/office/drawing/2014/main" id="{CECE8B34-C1B2-400F-853D-E3C6B9ACB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2095">
            <a:extLst>
              <a:ext uri="{FF2B5EF4-FFF2-40B4-BE49-F238E27FC236}">
                <a16:creationId xmlns:a16="http://schemas.microsoft.com/office/drawing/2014/main" id="{2A733246-203A-4C29-9283-818E06B2B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9CF1DE-90FC-4A40-A617-A8751620BF6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26238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2093">
            <a:extLst>
              <a:ext uri="{FF2B5EF4-FFF2-40B4-BE49-F238E27FC236}">
                <a16:creationId xmlns:a16="http://schemas.microsoft.com/office/drawing/2014/main" id="{00FABC50-E867-44B3-AEC7-0E0856A007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2094">
            <a:extLst>
              <a:ext uri="{FF2B5EF4-FFF2-40B4-BE49-F238E27FC236}">
                <a16:creationId xmlns:a16="http://schemas.microsoft.com/office/drawing/2014/main" id="{D05716B9-AFE6-486D-9134-772937680E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2095">
            <a:extLst>
              <a:ext uri="{FF2B5EF4-FFF2-40B4-BE49-F238E27FC236}">
                <a16:creationId xmlns:a16="http://schemas.microsoft.com/office/drawing/2014/main" id="{3693EE7C-856B-4DA6-BAF9-C2C26B580D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FC5996-3896-4173-BBA5-70A8585E355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308624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2093">
            <a:extLst>
              <a:ext uri="{FF2B5EF4-FFF2-40B4-BE49-F238E27FC236}">
                <a16:creationId xmlns:a16="http://schemas.microsoft.com/office/drawing/2014/main" id="{925F5247-E1CA-4C56-AF7D-69E38544DED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2094">
            <a:extLst>
              <a:ext uri="{FF2B5EF4-FFF2-40B4-BE49-F238E27FC236}">
                <a16:creationId xmlns:a16="http://schemas.microsoft.com/office/drawing/2014/main" id="{3E177A7F-3F8B-4A22-81FC-F139E37E92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2095">
            <a:extLst>
              <a:ext uri="{FF2B5EF4-FFF2-40B4-BE49-F238E27FC236}">
                <a16:creationId xmlns:a16="http://schemas.microsoft.com/office/drawing/2014/main" id="{8FF59EE1-9728-497D-BE84-F2EF2070ED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C315201-77EB-4645-BFF4-23B500E2E8B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508163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2093">
            <a:extLst>
              <a:ext uri="{FF2B5EF4-FFF2-40B4-BE49-F238E27FC236}">
                <a16:creationId xmlns:a16="http://schemas.microsoft.com/office/drawing/2014/main" id="{FC2A2117-26F0-4238-B94D-1A78EF8D919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2094">
            <a:extLst>
              <a:ext uri="{FF2B5EF4-FFF2-40B4-BE49-F238E27FC236}">
                <a16:creationId xmlns:a16="http://schemas.microsoft.com/office/drawing/2014/main" id="{0D24FBDC-66E6-4528-AC96-F2CB63298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2095">
            <a:extLst>
              <a:ext uri="{FF2B5EF4-FFF2-40B4-BE49-F238E27FC236}">
                <a16:creationId xmlns:a16="http://schemas.microsoft.com/office/drawing/2014/main" id="{F78D6931-3E38-4349-908E-09B87F11B1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FADB60-8ECA-411B-8522-9BD4FBFD5CF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7124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2093">
            <a:extLst>
              <a:ext uri="{FF2B5EF4-FFF2-40B4-BE49-F238E27FC236}">
                <a16:creationId xmlns:a16="http://schemas.microsoft.com/office/drawing/2014/main" id="{68AEAEBF-91A4-4B08-954B-21BFC624D0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2094">
            <a:extLst>
              <a:ext uri="{FF2B5EF4-FFF2-40B4-BE49-F238E27FC236}">
                <a16:creationId xmlns:a16="http://schemas.microsoft.com/office/drawing/2014/main" id="{7BBC3560-A97C-425E-A8A8-BEFCD7DD34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2095">
            <a:extLst>
              <a:ext uri="{FF2B5EF4-FFF2-40B4-BE49-F238E27FC236}">
                <a16:creationId xmlns:a16="http://schemas.microsoft.com/office/drawing/2014/main" id="{00719C52-F4CD-4A67-8329-6ACA964425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9F6101-66FD-46EB-819A-3B8B8377733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33607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2093">
            <a:extLst>
              <a:ext uri="{FF2B5EF4-FFF2-40B4-BE49-F238E27FC236}">
                <a16:creationId xmlns:a16="http://schemas.microsoft.com/office/drawing/2014/main" id="{0A84D61A-3CD3-411A-A3EB-21F4363DF5A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2094">
            <a:extLst>
              <a:ext uri="{FF2B5EF4-FFF2-40B4-BE49-F238E27FC236}">
                <a16:creationId xmlns:a16="http://schemas.microsoft.com/office/drawing/2014/main" id="{7B00AA77-8C63-4A44-AD33-64BC23DE21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2095">
            <a:extLst>
              <a:ext uri="{FF2B5EF4-FFF2-40B4-BE49-F238E27FC236}">
                <a16:creationId xmlns:a16="http://schemas.microsoft.com/office/drawing/2014/main" id="{6C5EBB3E-0F9C-4F6B-B077-AA8335581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13A999-37A7-4542-B742-B7D7BA37C5F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180095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769226" y="227014"/>
            <a:ext cx="2492375" cy="587057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292100" y="227014"/>
            <a:ext cx="7332640" cy="5870575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2093">
            <a:extLst>
              <a:ext uri="{FF2B5EF4-FFF2-40B4-BE49-F238E27FC236}">
                <a16:creationId xmlns:a16="http://schemas.microsoft.com/office/drawing/2014/main" id="{0B45082E-7E5A-4A15-BFC5-EB306C5E40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2094">
            <a:extLst>
              <a:ext uri="{FF2B5EF4-FFF2-40B4-BE49-F238E27FC236}">
                <a16:creationId xmlns:a16="http://schemas.microsoft.com/office/drawing/2014/main" id="{EA0ADDB6-B849-4949-B48E-46607159E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2095">
            <a:extLst>
              <a:ext uri="{FF2B5EF4-FFF2-40B4-BE49-F238E27FC236}">
                <a16:creationId xmlns:a16="http://schemas.microsoft.com/office/drawing/2014/main" id="{C07A1C06-45D1-471B-A3B7-31BC4D31A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D22D90-CB0D-4599-BABC-7E2C200934D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2681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5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image" Target="../media/image2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881D73C7-4307-4876-B64A-6DD22FE8C5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CAAF4AA-7FDE-4881-AE2A-BC1FBABF2A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5D0CA02-A126-4E2F-9EE8-937BB5EC5B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95F15B-3192-445D-822C-7F926AEB3838}" type="datetimeFigureOut">
              <a:rPr lang="zh-CN" altLang="en-US" smtClean="0"/>
              <a:t>2021/4/30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766FB0C-7E29-4E74-A45D-3C0F8D4DAD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25539D0-6A84-451E-A281-62F8B1224C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62CE4D-AE8A-4934-B774-85101FFDB65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7833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>
            <a:extLst>
              <a:ext uri="{FF2B5EF4-FFF2-40B4-BE49-F238E27FC236}">
                <a16:creationId xmlns:a16="http://schemas.microsoft.com/office/drawing/2014/main" id="{FA0E9FCF-6350-4420-8ED9-22A53FFC1523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1026">
            <a:extLst>
              <a:ext uri="{FF2B5EF4-FFF2-40B4-BE49-F238E27FC236}">
                <a16:creationId xmlns:a16="http://schemas.microsoft.com/office/drawing/2014/main" id="{D82EE99B-E768-4F1D-A653-BBC2223CD0D9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日期占位符 1027">
            <a:extLst>
              <a:ext uri="{FF2B5EF4-FFF2-40B4-BE49-F238E27FC236}">
                <a16:creationId xmlns:a16="http://schemas.microsoft.com/office/drawing/2014/main" id="{87F82AB2-B7BA-439E-AF64-824A55A517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29" name="页脚占位符 1028">
            <a:extLst>
              <a:ext uri="{FF2B5EF4-FFF2-40B4-BE49-F238E27FC236}">
                <a16:creationId xmlns:a16="http://schemas.microsoft.com/office/drawing/2014/main" id="{705458C7-4357-4990-B692-A0C796A884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1029">
            <a:extLst>
              <a:ext uri="{FF2B5EF4-FFF2-40B4-BE49-F238E27FC236}">
                <a16:creationId xmlns:a16="http://schemas.microsoft.com/office/drawing/2014/main" id="{A6B77FF9-3E6A-4E6E-87FB-05040EDA51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EE9AD4-9BF7-45A9-BA8C-BA2BB64A67E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4370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组合 2049">
            <a:extLst>
              <a:ext uri="{FF2B5EF4-FFF2-40B4-BE49-F238E27FC236}">
                <a16:creationId xmlns:a16="http://schemas.microsoft.com/office/drawing/2014/main" id="{5DEA252B-06DE-4BBE-9A47-DD27390BBA44}"/>
              </a:ext>
            </a:extLst>
          </p:cNvPr>
          <p:cNvGrpSpPr>
            <a:grpSpLocks/>
          </p:cNvGrpSpPr>
          <p:nvPr/>
        </p:nvGrpSpPr>
        <p:grpSpPr bwMode="auto">
          <a:xfrm>
            <a:off x="10566401" y="152401"/>
            <a:ext cx="1502833" cy="6308725"/>
            <a:chOff x="0" y="0"/>
            <a:chExt cx="816" cy="3974"/>
          </a:xfrm>
        </p:grpSpPr>
        <p:grpSp>
          <p:nvGrpSpPr>
            <p:cNvPr id="2051" name="组合 2050">
              <a:extLst>
                <a:ext uri="{FF2B5EF4-FFF2-40B4-BE49-F238E27FC236}">
                  <a16:creationId xmlns:a16="http://schemas.microsoft.com/office/drawing/2014/main" id="{24E42912-5755-48B5-B972-677559502350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336" y="0"/>
              <a:ext cx="480" cy="1430"/>
              <a:chOff x="0" y="0"/>
              <a:chExt cx="480" cy="1430"/>
            </a:xfrm>
          </p:grpSpPr>
          <p:grpSp>
            <p:nvGrpSpPr>
              <p:cNvPr id="2052" name="组合 2051">
                <a:extLst>
                  <a:ext uri="{FF2B5EF4-FFF2-40B4-BE49-F238E27FC236}">
                    <a16:creationId xmlns:a16="http://schemas.microsoft.com/office/drawing/2014/main" id="{895F80D6-6E7C-4E6A-8D3D-902CEE8E1C8F}"/>
                  </a:ext>
                </a:extLst>
              </p:cNvPr>
              <p:cNvGrpSpPr>
                <a:grpSpLocks/>
              </p:cNvGrpSpPr>
              <p:nvPr userDrawn="1"/>
            </p:nvGrpSpPr>
            <p:grpSpPr bwMode="auto">
              <a:xfrm rot="-5400000">
                <a:off x="204" y="-1"/>
                <a:ext cx="174" cy="176"/>
                <a:chOff x="0" y="0"/>
                <a:chExt cx="1691" cy="2560"/>
              </a:xfrm>
            </p:grpSpPr>
            <p:grpSp>
              <p:nvGrpSpPr>
                <p:cNvPr id="2053" name="组合 2052">
                  <a:extLst>
                    <a:ext uri="{FF2B5EF4-FFF2-40B4-BE49-F238E27FC236}">
                      <a16:creationId xmlns:a16="http://schemas.microsoft.com/office/drawing/2014/main" id="{C244D1DE-B138-41E9-97E6-E28FD07184D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1691" cy="2560"/>
                  <a:chOff x="0" y="0"/>
                  <a:chExt cx="1691" cy="2560"/>
                </a:xfrm>
              </p:grpSpPr>
              <p:sp>
                <p:nvSpPr>
                  <p:cNvPr id="2054" name="未知">
                    <a:extLst>
                      <a:ext uri="{FF2B5EF4-FFF2-40B4-BE49-F238E27FC236}">
                        <a16:creationId xmlns:a16="http://schemas.microsoft.com/office/drawing/2014/main" id="{78D190B5-BEE3-4015-B51C-6A8201B1A1D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76" y="0"/>
                    <a:ext cx="1234" cy="2558"/>
                  </a:xfrm>
                  <a:custGeom>
                    <a:avLst/>
                    <a:gdLst>
                      <a:gd name="T0" fmla="*/ 337 w 1231"/>
                      <a:gd name="T1" fmla="*/ 283 h 2560"/>
                      <a:gd name="T2" fmla="*/ 415 w 1231"/>
                      <a:gd name="T3" fmla="*/ 115 h 2560"/>
                      <a:gd name="T4" fmla="*/ 583 w 1231"/>
                      <a:gd name="T5" fmla="*/ 7 h 2560"/>
                      <a:gd name="T6" fmla="*/ 895 w 1231"/>
                      <a:gd name="T7" fmla="*/ 61 h 2560"/>
                      <a:gd name="T8" fmla="*/ 1051 w 1231"/>
                      <a:gd name="T9" fmla="*/ 349 h 2560"/>
                      <a:gd name="T10" fmla="*/ 979 w 1231"/>
                      <a:gd name="T11" fmla="*/ 769 h 2560"/>
                      <a:gd name="T12" fmla="*/ 943 w 1231"/>
                      <a:gd name="T13" fmla="*/ 943 h 2560"/>
                      <a:gd name="T14" fmla="*/ 1105 w 1231"/>
                      <a:gd name="T15" fmla="*/ 1075 h 2560"/>
                      <a:gd name="T16" fmla="*/ 1231 w 1231"/>
                      <a:gd name="T17" fmla="*/ 1525 h 2560"/>
                      <a:gd name="T18" fmla="*/ 1123 w 1231"/>
                      <a:gd name="T19" fmla="*/ 1969 h 2560"/>
                      <a:gd name="T20" fmla="*/ 907 w 1231"/>
                      <a:gd name="T21" fmla="*/ 2077 h 2560"/>
                      <a:gd name="T22" fmla="*/ 721 w 1231"/>
                      <a:gd name="T23" fmla="*/ 2059 h 2560"/>
                      <a:gd name="T24" fmla="*/ 655 w 1231"/>
                      <a:gd name="T25" fmla="*/ 2251 h 2560"/>
                      <a:gd name="T26" fmla="*/ 529 w 1231"/>
                      <a:gd name="T27" fmla="*/ 2527 h 2560"/>
                      <a:gd name="T28" fmla="*/ 211 w 1231"/>
                      <a:gd name="T29" fmla="*/ 2509 h 2560"/>
                      <a:gd name="T30" fmla="*/ 31 w 1231"/>
                      <a:gd name="T31" fmla="*/ 2227 h 2560"/>
                      <a:gd name="T32" fmla="*/ 25 w 1231"/>
                      <a:gd name="T33" fmla="*/ 1969 h 2560"/>
                      <a:gd name="T34" fmla="*/ 145 w 1231"/>
                      <a:gd name="T35" fmla="*/ 1651 h 2560"/>
                      <a:gd name="T36" fmla="*/ 259 w 1231"/>
                      <a:gd name="T37" fmla="*/ 1513 h 2560"/>
                      <a:gd name="T38" fmla="*/ 217 w 1231"/>
                      <a:gd name="T39" fmla="*/ 1729 h 2560"/>
                      <a:gd name="T40" fmla="*/ 73 w 1231"/>
                      <a:gd name="T41" fmla="*/ 2023 h 2560"/>
                      <a:gd name="T42" fmla="*/ 169 w 1231"/>
                      <a:gd name="T43" fmla="*/ 2323 h 2560"/>
                      <a:gd name="T44" fmla="*/ 439 w 1231"/>
                      <a:gd name="T45" fmla="*/ 2431 h 2560"/>
                      <a:gd name="T46" fmla="*/ 595 w 1231"/>
                      <a:gd name="T47" fmla="*/ 2227 h 2560"/>
                      <a:gd name="T48" fmla="*/ 577 w 1231"/>
                      <a:gd name="T49" fmla="*/ 1807 h 2560"/>
                      <a:gd name="T50" fmla="*/ 493 w 1231"/>
                      <a:gd name="T51" fmla="*/ 1531 h 2560"/>
                      <a:gd name="T52" fmla="*/ 535 w 1231"/>
                      <a:gd name="T53" fmla="*/ 1459 h 2560"/>
                      <a:gd name="T54" fmla="*/ 625 w 1231"/>
                      <a:gd name="T55" fmla="*/ 1633 h 2560"/>
                      <a:gd name="T56" fmla="*/ 721 w 1231"/>
                      <a:gd name="T57" fmla="*/ 1933 h 2560"/>
                      <a:gd name="T58" fmla="*/ 967 w 1231"/>
                      <a:gd name="T59" fmla="*/ 1963 h 2560"/>
                      <a:gd name="T60" fmla="*/ 1135 w 1231"/>
                      <a:gd name="T61" fmla="*/ 1687 h 2560"/>
                      <a:gd name="T62" fmla="*/ 1117 w 1231"/>
                      <a:gd name="T63" fmla="*/ 1273 h 2560"/>
                      <a:gd name="T64" fmla="*/ 883 w 1231"/>
                      <a:gd name="T65" fmla="*/ 1057 h 2560"/>
                      <a:gd name="T66" fmla="*/ 679 w 1231"/>
                      <a:gd name="T67" fmla="*/ 1129 h 2560"/>
                      <a:gd name="T68" fmla="*/ 577 w 1231"/>
                      <a:gd name="T69" fmla="*/ 1117 h 2560"/>
                      <a:gd name="T70" fmla="*/ 619 w 1231"/>
                      <a:gd name="T71" fmla="*/ 1033 h 2560"/>
                      <a:gd name="T72" fmla="*/ 811 w 1231"/>
                      <a:gd name="T73" fmla="*/ 937 h 2560"/>
                      <a:gd name="T74" fmla="*/ 949 w 1231"/>
                      <a:gd name="T75" fmla="*/ 613 h 2560"/>
                      <a:gd name="T76" fmla="*/ 883 w 1231"/>
                      <a:gd name="T77" fmla="*/ 175 h 2560"/>
                      <a:gd name="T78" fmla="*/ 619 w 1231"/>
                      <a:gd name="T79" fmla="*/ 103 h 2560"/>
                      <a:gd name="T80" fmla="*/ 391 w 1231"/>
                      <a:gd name="T81" fmla="*/ 355 h 2560"/>
                      <a:gd name="T82" fmla="*/ 403 w 1231"/>
                      <a:gd name="T83" fmla="*/ 763 h 2560"/>
                      <a:gd name="T84" fmla="*/ 343 w 1231"/>
                      <a:gd name="T85" fmla="*/ 949 h 2560"/>
                      <a:gd name="T86" fmla="*/ 289 w 1231"/>
                      <a:gd name="T87" fmla="*/ 685 h 2560"/>
                      <a:gd name="T88" fmla="*/ 307 w 1231"/>
                      <a:gd name="T89" fmla="*/ 367 h 256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</a:cxnLst>
                    <a:rect l="0" t="0" r="r" b="b"/>
                    <a:pathLst>
                      <a:path w="1231" h="2560">
                        <a:moveTo>
                          <a:pt x="307" y="367"/>
                        </a:moveTo>
                        <a:cubicBezTo>
                          <a:pt x="317" y="336"/>
                          <a:pt x="326" y="303"/>
                          <a:pt x="337" y="283"/>
                        </a:cubicBezTo>
                        <a:cubicBezTo>
                          <a:pt x="348" y="263"/>
                          <a:pt x="360" y="275"/>
                          <a:pt x="373" y="247"/>
                        </a:cubicBezTo>
                        <a:cubicBezTo>
                          <a:pt x="386" y="219"/>
                          <a:pt x="400" y="147"/>
                          <a:pt x="415" y="115"/>
                        </a:cubicBezTo>
                        <a:cubicBezTo>
                          <a:pt x="430" y="83"/>
                          <a:pt x="435" y="73"/>
                          <a:pt x="463" y="55"/>
                        </a:cubicBezTo>
                        <a:cubicBezTo>
                          <a:pt x="491" y="37"/>
                          <a:pt x="536" y="14"/>
                          <a:pt x="583" y="7"/>
                        </a:cubicBezTo>
                        <a:cubicBezTo>
                          <a:pt x="630" y="0"/>
                          <a:pt x="693" y="4"/>
                          <a:pt x="745" y="13"/>
                        </a:cubicBezTo>
                        <a:cubicBezTo>
                          <a:pt x="797" y="22"/>
                          <a:pt x="852" y="34"/>
                          <a:pt x="895" y="61"/>
                        </a:cubicBezTo>
                        <a:cubicBezTo>
                          <a:pt x="938" y="88"/>
                          <a:pt x="977" y="127"/>
                          <a:pt x="1003" y="175"/>
                        </a:cubicBezTo>
                        <a:cubicBezTo>
                          <a:pt x="1029" y="223"/>
                          <a:pt x="1044" y="287"/>
                          <a:pt x="1051" y="349"/>
                        </a:cubicBezTo>
                        <a:cubicBezTo>
                          <a:pt x="1058" y="411"/>
                          <a:pt x="1057" y="477"/>
                          <a:pt x="1045" y="547"/>
                        </a:cubicBezTo>
                        <a:cubicBezTo>
                          <a:pt x="1033" y="617"/>
                          <a:pt x="995" y="712"/>
                          <a:pt x="979" y="769"/>
                        </a:cubicBezTo>
                        <a:cubicBezTo>
                          <a:pt x="963" y="826"/>
                          <a:pt x="955" y="860"/>
                          <a:pt x="949" y="889"/>
                        </a:cubicBezTo>
                        <a:cubicBezTo>
                          <a:pt x="943" y="918"/>
                          <a:pt x="936" y="925"/>
                          <a:pt x="943" y="943"/>
                        </a:cubicBezTo>
                        <a:cubicBezTo>
                          <a:pt x="950" y="961"/>
                          <a:pt x="964" y="975"/>
                          <a:pt x="991" y="997"/>
                        </a:cubicBezTo>
                        <a:cubicBezTo>
                          <a:pt x="1018" y="1019"/>
                          <a:pt x="1069" y="1033"/>
                          <a:pt x="1105" y="1075"/>
                        </a:cubicBezTo>
                        <a:cubicBezTo>
                          <a:pt x="1141" y="1117"/>
                          <a:pt x="1186" y="1174"/>
                          <a:pt x="1207" y="1249"/>
                        </a:cubicBezTo>
                        <a:cubicBezTo>
                          <a:pt x="1228" y="1324"/>
                          <a:pt x="1231" y="1441"/>
                          <a:pt x="1231" y="1525"/>
                        </a:cubicBezTo>
                        <a:cubicBezTo>
                          <a:pt x="1231" y="1609"/>
                          <a:pt x="1225" y="1679"/>
                          <a:pt x="1207" y="1753"/>
                        </a:cubicBezTo>
                        <a:cubicBezTo>
                          <a:pt x="1189" y="1827"/>
                          <a:pt x="1153" y="1917"/>
                          <a:pt x="1123" y="1969"/>
                        </a:cubicBezTo>
                        <a:cubicBezTo>
                          <a:pt x="1093" y="2021"/>
                          <a:pt x="1063" y="2047"/>
                          <a:pt x="1027" y="2065"/>
                        </a:cubicBezTo>
                        <a:cubicBezTo>
                          <a:pt x="991" y="2083"/>
                          <a:pt x="951" y="2079"/>
                          <a:pt x="907" y="2077"/>
                        </a:cubicBezTo>
                        <a:cubicBezTo>
                          <a:pt x="863" y="2075"/>
                          <a:pt x="794" y="2056"/>
                          <a:pt x="763" y="2053"/>
                        </a:cubicBezTo>
                        <a:cubicBezTo>
                          <a:pt x="732" y="2050"/>
                          <a:pt x="733" y="2050"/>
                          <a:pt x="721" y="2059"/>
                        </a:cubicBezTo>
                        <a:cubicBezTo>
                          <a:pt x="709" y="2068"/>
                          <a:pt x="702" y="2075"/>
                          <a:pt x="691" y="2107"/>
                        </a:cubicBezTo>
                        <a:cubicBezTo>
                          <a:pt x="680" y="2139"/>
                          <a:pt x="665" y="2205"/>
                          <a:pt x="655" y="2251"/>
                        </a:cubicBezTo>
                        <a:cubicBezTo>
                          <a:pt x="645" y="2297"/>
                          <a:pt x="652" y="2337"/>
                          <a:pt x="631" y="2383"/>
                        </a:cubicBezTo>
                        <a:cubicBezTo>
                          <a:pt x="610" y="2429"/>
                          <a:pt x="574" y="2498"/>
                          <a:pt x="529" y="2527"/>
                        </a:cubicBezTo>
                        <a:cubicBezTo>
                          <a:pt x="484" y="2556"/>
                          <a:pt x="414" y="2560"/>
                          <a:pt x="361" y="2557"/>
                        </a:cubicBezTo>
                        <a:cubicBezTo>
                          <a:pt x="308" y="2554"/>
                          <a:pt x="256" y="2537"/>
                          <a:pt x="211" y="2509"/>
                        </a:cubicBezTo>
                        <a:cubicBezTo>
                          <a:pt x="166" y="2481"/>
                          <a:pt x="121" y="2436"/>
                          <a:pt x="91" y="2389"/>
                        </a:cubicBezTo>
                        <a:cubicBezTo>
                          <a:pt x="61" y="2342"/>
                          <a:pt x="46" y="2275"/>
                          <a:pt x="31" y="2227"/>
                        </a:cubicBezTo>
                        <a:cubicBezTo>
                          <a:pt x="16" y="2179"/>
                          <a:pt x="2" y="2144"/>
                          <a:pt x="1" y="2101"/>
                        </a:cubicBezTo>
                        <a:cubicBezTo>
                          <a:pt x="0" y="2058"/>
                          <a:pt x="13" y="2018"/>
                          <a:pt x="25" y="1969"/>
                        </a:cubicBezTo>
                        <a:cubicBezTo>
                          <a:pt x="37" y="1920"/>
                          <a:pt x="53" y="1860"/>
                          <a:pt x="73" y="1807"/>
                        </a:cubicBezTo>
                        <a:cubicBezTo>
                          <a:pt x="93" y="1754"/>
                          <a:pt x="122" y="1698"/>
                          <a:pt x="145" y="1651"/>
                        </a:cubicBezTo>
                        <a:cubicBezTo>
                          <a:pt x="168" y="1604"/>
                          <a:pt x="192" y="1548"/>
                          <a:pt x="211" y="1525"/>
                        </a:cubicBezTo>
                        <a:cubicBezTo>
                          <a:pt x="230" y="1502"/>
                          <a:pt x="249" y="1502"/>
                          <a:pt x="259" y="1513"/>
                        </a:cubicBezTo>
                        <a:cubicBezTo>
                          <a:pt x="269" y="1524"/>
                          <a:pt x="278" y="1555"/>
                          <a:pt x="271" y="1591"/>
                        </a:cubicBezTo>
                        <a:cubicBezTo>
                          <a:pt x="264" y="1627"/>
                          <a:pt x="242" y="1682"/>
                          <a:pt x="217" y="1729"/>
                        </a:cubicBezTo>
                        <a:cubicBezTo>
                          <a:pt x="192" y="1776"/>
                          <a:pt x="145" y="1824"/>
                          <a:pt x="121" y="1873"/>
                        </a:cubicBezTo>
                        <a:cubicBezTo>
                          <a:pt x="97" y="1922"/>
                          <a:pt x="76" y="1970"/>
                          <a:pt x="73" y="2023"/>
                        </a:cubicBezTo>
                        <a:cubicBezTo>
                          <a:pt x="70" y="2076"/>
                          <a:pt x="87" y="2141"/>
                          <a:pt x="103" y="2191"/>
                        </a:cubicBezTo>
                        <a:cubicBezTo>
                          <a:pt x="119" y="2241"/>
                          <a:pt x="140" y="2285"/>
                          <a:pt x="169" y="2323"/>
                        </a:cubicBezTo>
                        <a:cubicBezTo>
                          <a:pt x="198" y="2361"/>
                          <a:pt x="232" y="2401"/>
                          <a:pt x="277" y="2419"/>
                        </a:cubicBezTo>
                        <a:cubicBezTo>
                          <a:pt x="322" y="2437"/>
                          <a:pt x="395" y="2440"/>
                          <a:pt x="439" y="2431"/>
                        </a:cubicBezTo>
                        <a:cubicBezTo>
                          <a:pt x="483" y="2422"/>
                          <a:pt x="515" y="2399"/>
                          <a:pt x="541" y="2365"/>
                        </a:cubicBezTo>
                        <a:cubicBezTo>
                          <a:pt x="567" y="2331"/>
                          <a:pt x="583" y="2280"/>
                          <a:pt x="595" y="2227"/>
                        </a:cubicBezTo>
                        <a:cubicBezTo>
                          <a:pt x="607" y="2174"/>
                          <a:pt x="616" y="2117"/>
                          <a:pt x="613" y="2047"/>
                        </a:cubicBezTo>
                        <a:cubicBezTo>
                          <a:pt x="610" y="1977"/>
                          <a:pt x="589" y="1871"/>
                          <a:pt x="577" y="1807"/>
                        </a:cubicBezTo>
                        <a:cubicBezTo>
                          <a:pt x="565" y="1743"/>
                          <a:pt x="555" y="1709"/>
                          <a:pt x="541" y="1663"/>
                        </a:cubicBezTo>
                        <a:cubicBezTo>
                          <a:pt x="527" y="1617"/>
                          <a:pt x="502" y="1561"/>
                          <a:pt x="493" y="1531"/>
                        </a:cubicBezTo>
                        <a:cubicBezTo>
                          <a:pt x="484" y="1501"/>
                          <a:pt x="480" y="1495"/>
                          <a:pt x="487" y="1483"/>
                        </a:cubicBezTo>
                        <a:cubicBezTo>
                          <a:pt x="494" y="1471"/>
                          <a:pt x="519" y="1455"/>
                          <a:pt x="535" y="1459"/>
                        </a:cubicBezTo>
                        <a:cubicBezTo>
                          <a:pt x="551" y="1463"/>
                          <a:pt x="568" y="1478"/>
                          <a:pt x="583" y="1507"/>
                        </a:cubicBezTo>
                        <a:cubicBezTo>
                          <a:pt x="598" y="1536"/>
                          <a:pt x="610" y="1583"/>
                          <a:pt x="625" y="1633"/>
                        </a:cubicBezTo>
                        <a:cubicBezTo>
                          <a:pt x="640" y="1683"/>
                          <a:pt x="657" y="1757"/>
                          <a:pt x="673" y="1807"/>
                        </a:cubicBezTo>
                        <a:cubicBezTo>
                          <a:pt x="689" y="1857"/>
                          <a:pt x="697" y="1905"/>
                          <a:pt x="721" y="1933"/>
                        </a:cubicBezTo>
                        <a:cubicBezTo>
                          <a:pt x="745" y="1961"/>
                          <a:pt x="776" y="1970"/>
                          <a:pt x="817" y="1975"/>
                        </a:cubicBezTo>
                        <a:cubicBezTo>
                          <a:pt x="858" y="1980"/>
                          <a:pt x="926" y="1980"/>
                          <a:pt x="967" y="1963"/>
                        </a:cubicBezTo>
                        <a:cubicBezTo>
                          <a:pt x="1008" y="1946"/>
                          <a:pt x="1035" y="1919"/>
                          <a:pt x="1063" y="1873"/>
                        </a:cubicBezTo>
                        <a:cubicBezTo>
                          <a:pt x="1091" y="1827"/>
                          <a:pt x="1122" y="1761"/>
                          <a:pt x="1135" y="1687"/>
                        </a:cubicBezTo>
                        <a:cubicBezTo>
                          <a:pt x="1148" y="1613"/>
                          <a:pt x="1144" y="1498"/>
                          <a:pt x="1141" y="1429"/>
                        </a:cubicBezTo>
                        <a:cubicBezTo>
                          <a:pt x="1138" y="1360"/>
                          <a:pt x="1140" y="1325"/>
                          <a:pt x="1117" y="1273"/>
                        </a:cubicBezTo>
                        <a:cubicBezTo>
                          <a:pt x="1094" y="1221"/>
                          <a:pt x="1042" y="1153"/>
                          <a:pt x="1003" y="1117"/>
                        </a:cubicBezTo>
                        <a:cubicBezTo>
                          <a:pt x="964" y="1081"/>
                          <a:pt x="919" y="1064"/>
                          <a:pt x="883" y="1057"/>
                        </a:cubicBezTo>
                        <a:cubicBezTo>
                          <a:pt x="847" y="1050"/>
                          <a:pt x="821" y="1063"/>
                          <a:pt x="787" y="1075"/>
                        </a:cubicBezTo>
                        <a:cubicBezTo>
                          <a:pt x="753" y="1087"/>
                          <a:pt x="706" y="1117"/>
                          <a:pt x="679" y="1129"/>
                        </a:cubicBezTo>
                        <a:cubicBezTo>
                          <a:pt x="652" y="1141"/>
                          <a:pt x="642" y="1149"/>
                          <a:pt x="625" y="1147"/>
                        </a:cubicBezTo>
                        <a:cubicBezTo>
                          <a:pt x="608" y="1145"/>
                          <a:pt x="584" y="1130"/>
                          <a:pt x="577" y="1117"/>
                        </a:cubicBezTo>
                        <a:cubicBezTo>
                          <a:pt x="570" y="1104"/>
                          <a:pt x="576" y="1083"/>
                          <a:pt x="583" y="1069"/>
                        </a:cubicBezTo>
                        <a:cubicBezTo>
                          <a:pt x="590" y="1055"/>
                          <a:pt x="599" y="1043"/>
                          <a:pt x="619" y="1033"/>
                        </a:cubicBezTo>
                        <a:cubicBezTo>
                          <a:pt x="639" y="1023"/>
                          <a:pt x="671" y="1025"/>
                          <a:pt x="703" y="1009"/>
                        </a:cubicBezTo>
                        <a:cubicBezTo>
                          <a:pt x="735" y="993"/>
                          <a:pt x="780" y="965"/>
                          <a:pt x="811" y="937"/>
                        </a:cubicBezTo>
                        <a:cubicBezTo>
                          <a:pt x="842" y="909"/>
                          <a:pt x="866" y="895"/>
                          <a:pt x="889" y="841"/>
                        </a:cubicBezTo>
                        <a:cubicBezTo>
                          <a:pt x="912" y="787"/>
                          <a:pt x="939" y="696"/>
                          <a:pt x="949" y="613"/>
                        </a:cubicBezTo>
                        <a:cubicBezTo>
                          <a:pt x="959" y="530"/>
                          <a:pt x="960" y="416"/>
                          <a:pt x="949" y="343"/>
                        </a:cubicBezTo>
                        <a:cubicBezTo>
                          <a:pt x="938" y="270"/>
                          <a:pt x="914" y="215"/>
                          <a:pt x="883" y="175"/>
                        </a:cubicBezTo>
                        <a:cubicBezTo>
                          <a:pt x="852" y="135"/>
                          <a:pt x="807" y="115"/>
                          <a:pt x="763" y="103"/>
                        </a:cubicBezTo>
                        <a:cubicBezTo>
                          <a:pt x="719" y="91"/>
                          <a:pt x="665" y="90"/>
                          <a:pt x="619" y="103"/>
                        </a:cubicBezTo>
                        <a:cubicBezTo>
                          <a:pt x="573" y="116"/>
                          <a:pt x="525" y="139"/>
                          <a:pt x="487" y="181"/>
                        </a:cubicBezTo>
                        <a:cubicBezTo>
                          <a:pt x="449" y="223"/>
                          <a:pt x="412" y="301"/>
                          <a:pt x="391" y="355"/>
                        </a:cubicBezTo>
                        <a:cubicBezTo>
                          <a:pt x="370" y="409"/>
                          <a:pt x="359" y="437"/>
                          <a:pt x="361" y="505"/>
                        </a:cubicBezTo>
                        <a:cubicBezTo>
                          <a:pt x="363" y="573"/>
                          <a:pt x="399" y="691"/>
                          <a:pt x="403" y="763"/>
                        </a:cubicBezTo>
                        <a:cubicBezTo>
                          <a:pt x="407" y="835"/>
                          <a:pt x="395" y="906"/>
                          <a:pt x="385" y="937"/>
                        </a:cubicBezTo>
                        <a:cubicBezTo>
                          <a:pt x="375" y="968"/>
                          <a:pt x="356" y="957"/>
                          <a:pt x="343" y="949"/>
                        </a:cubicBezTo>
                        <a:cubicBezTo>
                          <a:pt x="330" y="941"/>
                          <a:pt x="316" y="933"/>
                          <a:pt x="307" y="889"/>
                        </a:cubicBezTo>
                        <a:cubicBezTo>
                          <a:pt x="298" y="845"/>
                          <a:pt x="294" y="755"/>
                          <a:pt x="289" y="685"/>
                        </a:cubicBezTo>
                        <a:cubicBezTo>
                          <a:pt x="284" y="615"/>
                          <a:pt x="273" y="523"/>
                          <a:pt x="277" y="469"/>
                        </a:cubicBezTo>
                        <a:cubicBezTo>
                          <a:pt x="281" y="415"/>
                          <a:pt x="297" y="398"/>
                          <a:pt x="307" y="367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eaLnBrk="0" hangingPunct="0"/>
                    <a:endParaRPr lang="zh-CN" altLang="en-US" sz="1800"/>
                  </a:p>
                </p:txBody>
              </p:sp>
              <p:sp>
                <p:nvSpPr>
                  <p:cNvPr id="2055" name="未知">
                    <a:extLst>
                      <a:ext uri="{FF2B5EF4-FFF2-40B4-BE49-F238E27FC236}">
                        <a16:creationId xmlns:a16="http://schemas.microsoft.com/office/drawing/2014/main" id="{96E14E82-126C-4F45-B70A-31E0CE1DFAA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9" y="50"/>
                    <a:ext cx="865" cy="2073"/>
                  </a:xfrm>
                  <a:custGeom>
                    <a:avLst/>
                    <a:gdLst>
                      <a:gd name="T0" fmla="*/ 785 w 865"/>
                      <a:gd name="T1" fmla="*/ 530 h 2071"/>
                      <a:gd name="T2" fmla="*/ 797 w 865"/>
                      <a:gd name="T3" fmla="*/ 350 h 2071"/>
                      <a:gd name="T4" fmla="*/ 863 w 865"/>
                      <a:gd name="T5" fmla="*/ 206 h 2071"/>
                      <a:gd name="T6" fmla="*/ 809 w 865"/>
                      <a:gd name="T7" fmla="*/ 218 h 2071"/>
                      <a:gd name="T8" fmla="*/ 749 w 865"/>
                      <a:gd name="T9" fmla="*/ 218 h 2071"/>
                      <a:gd name="T10" fmla="*/ 683 w 865"/>
                      <a:gd name="T11" fmla="*/ 116 h 2071"/>
                      <a:gd name="T12" fmla="*/ 611 w 865"/>
                      <a:gd name="T13" fmla="*/ 32 h 2071"/>
                      <a:gd name="T14" fmla="*/ 509 w 865"/>
                      <a:gd name="T15" fmla="*/ 2 h 2071"/>
                      <a:gd name="T16" fmla="*/ 407 w 865"/>
                      <a:gd name="T17" fmla="*/ 20 h 2071"/>
                      <a:gd name="T18" fmla="*/ 281 w 865"/>
                      <a:gd name="T19" fmla="*/ 74 h 2071"/>
                      <a:gd name="T20" fmla="*/ 173 w 865"/>
                      <a:gd name="T21" fmla="*/ 206 h 2071"/>
                      <a:gd name="T22" fmla="*/ 119 w 865"/>
                      <a:gd name="T23" fmla="*/ 404 h 2071"/>
                      <a:gd name="T24" fmla="*/ 131 w 865"/>
                      <a:gd name="T25" fmla="*/ 590 h 2071"/>
                      <a:gd name="T26" fmla="*/ 173 w 865"/>
                      <a:gd name="T27" fmla="*/ 782 h 2071"/>
                      <a:gd name="T28" fmla="*/ 197 w 865"/>
                      <a:gd name="T29" fmla="*/ 884 h 2071"/>
                      <a:gd name="T30" fmla="*/ 167 w 865"/>
                      <a:gd name="T31" fmla="*/ 986 h 2071"/>
                      <a:gd name="T32" fmla="*/ 65 w 865"/>
                      <a:gd name="T33" fmla="*/ 1124 h 2071"/>
                      <a:gd name="T34" fmla="*/ 17 w 865"/>
                      <a:gd name="T35" fmla="*/ 1298 h 2071"/>
                      <a:gd name="T36" fmla="*/ 5 w 865"/>
                      <a:gd name="T37" fmla="*/ 1550 h 2071"/>
                      <a:gd name="T38" fmla="*/ 47 w 865"/>
                      <a:gd name="T39" fmla="*/ 1748 h 2071"/>
                      <a:gd name="T40" fmla="*/ 131 w 865"/>
                      <a:gd name="T41" fmla="*/ 1898 h 2071"/>
                      <a:gd name="T42" fmla="*/ 299 w 865"/>
                      <a:gd name="T43" fmla="*/ 1988 h 2071"/>
                      <a:gd name="T44" fmla="*/ 425 w 865"/>
                      <a:gd name="T45" fmla="*/ 1982 h 2071"/>
                      <a:gd name="T46" fmla="*/ 467 w 865"/>
                      <a:gd name="T47" fmla="*/ 1994 h 2071"/>
                      <a:gd name="T48" fmla="*/ 497 w 865"/>
                      <a:gd name="T49" fmla="*/ 2066 h 2071"/>
                      <a:gd name="T50" fmla="*/ 497 w 865"/>
                      <a:gd name="T51" fmla="*/ 1964 h 2071"/>
                      <a:gd name="T52" fmla="*/ 557 w 865"/>
                      <a:gd name="T53" fmla="*/ 1778 h 2071"/>
                      <a:gd name="T54" fmla="*/ 617 w 865"/>
                      <a:gd name="T55" fmla="*/ 1658 h 2071"/>
                      <a:gd name="T56" fmla="*/ 581 w 865"/>
                      <a:gd name="T57" fmla="*/ 1700 h 2071"/>
                      <a:gd name="T58" fmla="*/ 515 w 865"/>
                      <a:gd name="T59" fmla="*/ 1820 h 2071"/>
                      <a:gd name="T60" fmla="*/ 407 w 865"/>
                      <a:gd name="T61" fmla="*/ 1904 h 2071"/>
                      <a:gd name="T62" fmla="*/ 269 w 865"/>
                      <a:gd name="T63" fmla="*/ 1898 h 2071"/>
                      <a:gd name="T64" fmla="*/ 179 w 865"/>
                      <a:gd name="T65" fmla="*/ 1814 h 2071"/>
                      <a:gd name="T66" fmla="*/ 113 w 865"/>
                      <a:gd name="T67" fmla="*/ 1640 h 2071"/>
                      <a:gd name="T68" fmla="*/ 107 w 865"/>
                      <a:gd name="T69" fmla="*/ 1394 h 2071"/>
                      <a:gd name="T70" fmla="*/ 137 w 865"/>
                      <a:gd name="T71" fmla="*/ 1190 h 2071"/>
                      <a:gd name="T72" fmla="*/ 203 w 865"/>
                      <a:gd name="T73" fmla="*/ 1070 h 2071"/>
                      <a:gd name="T74" fmla="*/ 323 w 865"/>
                      <a:gd name="T75" fmla="*/ 1022 h 2071"/>
                      <a:gd name="T76" fmla="*/ 509 w 865"/>
                      <a:gd name="T77" fmla="*/ 1076 h 2071"/>
                      <a:gd name="T78" fmla="*/ 611 w 865"/>
                      <a:gd name="T79" fmla="*/ 1124 h 2071"/>
                      <a:gd name="T80" fmla="*/ 665 w 865"/>
                      <a:gd name="T81" fmla="*/ 1100 h 2071"/>
                      <a:gd name="T82" fmla="*/ 659 w 865"/>
                      <a:gd name="T83" fmla="*/ 1046 h 2071"/>
                      <a:gd name="T84" fmla="*/ 611 w 865"/>
                      <a:gd name="T85" fmla="*/ 1004 h 2071"/>
                      <a:gd name="T86" fmla="*/ 497 w 865"/>
                      <a:gd name="T87" fmla="*/ 980 h 2071"/>
                      <a:gd name="T88" fmla="*/ 323 w 865"/>
                      <a:gd name="T89" fmla="*/ 896 h 2071"/>
                      <a:gd name="T90" fmla="*/ 233 w 865"/>
                      <a:gd name="T91" fmla="*/ 680 h 2071"/>
                      <a:gd name="T92" fmla="*/ 209 w 865"/>
                      <a:gd name="T93" fmla="*/ 416 h 2071"/>
                      <a:gd name="T94" fmla="*/ 317 w 865"/>
                      <a:gd name="T95" fmla="*/ 170 h 2071"/>
                      <a:gd name="T96" fmla="*/ 485 w 865"/>
                      <a:gd name="T97" fmla="*/ 110 h 2071"/>
                      <a:gd name="T98" fmla="*/ 617 w 865"/>
                      <a:gd name="T99" fmla="*/ 164 h 2071"/>
                      <a:gd name="T100" fmla="*/ 707 w 865"/>
                      <a:gd name="T101" fmla="*/ 290 h 2071"/>
                      <a:gd name="T102" fmla="*/ 737 w 865"/>
                      <a:gd name="T103" fmla="*/ 428 h 2071"/>
                      <a:gd name="T104" fmla="*/ 773 w 865"/>
                      <a:gd name="T105" fmla="*/ 602 h 2071"/>
                      <a:gd name="T106" fmla="*/ 809 w 865"/>
                      <a:gd name="T107" fmla="*/ 584 h 2071"/>
                      <a:gd name="T108" fmla="*/ 785 w 865"/>
                      <a:gd name="T109" fmla="*/ 530 h 207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</a:cxnLst>
                    <a:rect l="0" t="0" r="r" b="b"/>
                    <a:pathLst>
                      <a:path w="865" h="2071">
                        <a:moveTo>
                          <a:pt x="785" y="530"/>
                        </a:moveTo>
                        <a:cubicBezTo>
                          <a:pt x="783" y="491"/>
                          <a:pt x="784" y="404"/>
                          <a:pt x="797" y="350"/>
                        </a:cubicBezTo>
                        <a:cubicBezTo>
                          <a:pt x="810" y="296"/>
                          <a:pt x="861" y="228"/>
                          <a:pt x="863" y="206"/>
                        </a:cubicBezTo>
                        <a:cubicBezTo>
                          <a:pt x="865" y="184"/>
                          <a:pt x="828" y="216"/>
                          <a:pt x="809" y="218"/>
                        </a:cubicBezTo>
                        <a:cubicBezTo>
                          <a:pt x="790" y="220"/>
                          <a:pt x="770" y="235"/>
                          <a:pt x="749" y="218"/>
                        </a:cubicBezTo>
                        <a:cubicBezTo>
                          <a:pt x="728" y="201"/>
                          <a:pt x="706" y="147"/>
                          <a:pt x="683" y="116"/>
                        </a:cubicBezTo>
                        <a:cubicBezTo>
                          <a:pt x="660" y="85"/>
                          <a:pt x="640" y="51"/>
                          <a:pt x="611" y="32"/>
                        </a:cubicBezTo>
                        <a:cubicBezTo>
                          <a:pt x="582" y="13"/>
                          <a:pt x="543" y="4"/>
                          <a:pt x="509" y="2"/>
                        </a:cubicBezTo>
                        <a:cubicBezTo>
                          <a:pt x="475" y="0"/>
                          <a:pt x="445" y="8"/>
                          <a:pt x="407" y="20"/>
                        </a:cubicBezTo>
                        <a:cubicBezTo>
                          <a:pt x="369" y="32"/>
                          <a:pt x="320" y="43"/>
                          <a:pt x="281" y="74"/>
                        </a:cubicBezTo>
                        <a:cubicBezTo>
                          <a:pt x="242" y="105"/>
                          <a:pt x="200" y="151"/>
                          <a:pt x="173" y="206"/>
                        </a:cubicBezTo>
                        <a:cubicBezTo>
                          <a:pt x="146" y="261"/>
                          <a:pt x="126" y="340"/>
                          <a:pt x="119" y="404"/>
                        </a:cubicBezTo>
                        <a:cubicBezTo>
                          <a:pt x="112" y="468"/>
                          <a:pt x="122" y="527"/>
                          <a:pt x="131" y="590"/>
                        </a:cubicBezTo>
                        <a:cubicBezTo>
                          <a:pt x="140" y="653"/>
                          <a:pt x="162" y="733"/>
                          <a:pt x="173" y="782"/>
                        </a:cubicBezTo>
                        <a:cubicBezTo>
                          <a:pt x="184" y="831"/>
                          <a:pt x="198" y="850"/>
                          <a:pt x="197" y="884"/>
                        </a:cubicBezTo>
                        <a:cubicBezTo>
                          <a:pt x="196" y="918"/>
                          <a:pt x="189" y="946"/>
                          <a:pt x="167" y="986"/>
                        </a:cubicBezTo>
                        <a:cubicBezTo>
                          <a:pt x="145" y="1026"/>
                          <a:pt x="90" y="1072"/>
                          <a:pt x="65" y="1124"/>
                        </a:cubicBezTo>
                        <a:cubicBezTo>
                          <a:pt x="40" y="1176"/>
                          <a:pt x="27" y="1227"/>
                          <a:pt x="17" y="1298"/>
                        </a:cubicBezTo>
                        <a:cubicBezTo>
                          <a:pt x="7" y="1369"/>
                          <a:pt x="0" y="1475"/>
                          <a:pt x="5" y="1550"/>
                        </a:cubicBezTo>
                        <a:cubicBezTo>
                          <a:pt x="10" y="1625"/>
                          <a:pt x="26" y="1690"/>
                          <a:pt x="47" y="1748"/>
                        </a:cubicBezTo>
                        <a:cubicBezTo>
                          <a:pt x="68" y="1806"/>
                          <a:pt x="89" y="1858"/>
                          <a:pt x="131" y="1898"/>
                        </a:cubicBezTo>
                        <a:cubicBezTo>
                          <a:pt x="173" y="1938"/>
                          <a:pt x="250" y="1974"/>
                          <a:pt x="299" y="1988"/>
                        </a:cubicBezTo>
                        <a:cubicBezTo>
                          <a:pt x="348" y="2002"/>
                          <a:pt x="397" y="1981"/>
                          <a:pt x="425" y="1982"/>
                        </a:cubicBezTo>
                        <a:cubicBezTo>
                          <a:pt x="453" y="1983"/>
                          <a:pt x="455" y="1980"/>
                          <a:pt x="467" y="1994"/>
                        </a:cubicBezTo>
                        <a:cubicBezTo>
                          <a:pt x="479" y="2008"/>
                          <a:pt x="492" y="2071"/>
                          <a:pt x="497" y="2066"/>
                        </a:cubicBezTo>
                        <a:cubicBezTo>
                          <a:pt x="502" y="2061"/>
                          <a:pt x="487" y="2012"/>
                          <a:pt x="497" y="1964"/>
                        </a:cubicBezTo>
                        <a:cubicBezTo>
                          <a:pt x="507" y="1916"/>
                          <a:pt x="537" y="1829"/>
                          <a:pt x="557" y="1778"/>
                        </a:cubicBezTo>
                        <a:cubicBezTo>
                          <a:pt x="577" y="1727"/>
                          <a:pt x="613" y="1671"/>
                          <a:pt x="617" y="1658"/>
                        </a:cubicBezTo>
                        <a:cubicBezTo>
                          <a:pt x="621" y="1645"/>
                          <a:pt x="598" y="1673"/>
                          <a:pt x="581" y="1700"/>
                        </a:cubicBezTo>
                        <a:cubicBezTo>
                          <a:pt x="564" y="1727"/>
                          <a:pt x="544" y="1786"/>
                          <a:pt x="515" y="1820"/>
                        </a:cubicBezTo>
                        <a:cubicBezTo>
                          <a:pt x="486" y="1854"/>
                          <a:pt x="448" y="1891"/>
                          <a:pt x="407" y="1904"/>
                        </a:cubicBezTo>
                        <a:cubicBezTo>
                          <a:pt x="366" y="1917"/>
                          <a:pt x="307" y="1913"/>
                          <a:pt x="269" y="1898"/>
                        </a:cubicBezTo>
                        <a:cubicBezTo>
                          <a:pt x="231" y="1883"/>
                          <a:pt x="205" y="1857"/>
                          <a:pt x="179" y="1814"/>
                        </a:cubicBezTo>
                        <a:cubicBezTo>
                          <a:pt x="153" y="1771"/>
                          <a:pt x="125" y="1710"/>
                          <a:pt x="113" y="1640"/>
                        </a:cubicBezTo>
                        <a:cubicBezTo>
                          <a:pt x="101" y="1570"/>
                          <a:pt x="103" y="1469"/>
                          <a:pt x="107" y="1394"/>
                        </a:cubicBezTo>
                        <a:cubicBezTo>
                          <a:pt x="111" y="1319"/>
                          <a:pt x="121" y="1244"/>
                          <a:pt x="137" y="1190"/>
                        </a:cubicBezTo>
                        <a:cubicBezTo>
                          <a:pt x="153" y="1136"/>
                          <a:pt x="172" y="1098"/>
                          <a:pt x="203" y="1070"/>
                        </a:cubicBezTo>
                        <a:cubicBezTo>
                          <a:pt x="234" y="1042"/>
                          <a:pt x="272" y="1021"/>
                          <a:pt x="323" y="1022"/>
                        </a:cubicBezTo>
                        <a:cubicBezTo>
                          <a:pt x="374" y="1023"/>
                          <a:pt x="461" y="1059"/>
                          <a:pt x="509" y="1076"/>
                        </a:cubicBezTo>
                        <a:cubicBezTo>
                          <a:pt x="557" y="1093"/>
                          <a:pt x="585" y="1120"/>
                          <a:pt x="611" y="1124"/>
                        </a:cubicBezTo>
                        <a:cubicBezTo>
                          <a:pt x="637" y="1128"/>
                          <a:pt x="657" y="1113"/>
                          <a:pt x="665" y="1100"/>
                        </a:cubicBezTo>
                        <a:cubicBezTo>
                          <a:pt x="673" y="1087"/>
                          <a:pt x="668" y="1062"/>
                          <a:pt x="659" y="1046"/>
                        </a:cubicBezTo>
                        <a:cubicBezTo>
                          <a:pt x="650" y="1030"/>
                          <a:pt x="638" y="1015"/>
                          <a:pt x="611" y="1004"/>
                        </a:cubicBezTo>
                        <a:cubicBezTo>
                          <a:pt x="584" y="993"/>
                          <a:pt x="545" y="998"/>
                          <a:pt x="497" y="980"/>
                        </a:cubicBezTo>
                        <a:cubicBezTo>
                          <a:pt x="449" y="962"/>
                          <a:pt x="367" y="946"/>
                          <a:pt x="323" y="896"/>
                        </a:cubicBezTo>
                        <a:cubicBezTo>
                          <a:pt x="279" y="846"/>
                          <a:pt x="252" y="760"/>
                          <a:pt x="233" y="680"/>
                        </a:cubicBezTo>
                        <a:cubicBezTo>
                          <a:pt x="214" y="600"/>
                          <a:pt x="195" y="501"/>
                          <a:pt x="209" y="416"/>
                        </a:cubicBezTo>
                        <a:cubicBezTo>
                          <a:pt x="223" y="331"/>
                          <a:pt x="271" y="221"/>
                          <a:pt x="317" y="170"/>
                        </a:cubicBezTo>
                        <a:cubicBezTo>
                          <a:pt x="363" y="119"/>
                          <a:pt x="435" y="111"/>
                          <a:pt x="485" y="110"/>
                        </a:cubicBezTo>
                        <a:cubicBezTo>
                          <a:pt x="535" y="109"/>
                          <a:pt x="580" y="134"/>
                          <a:pt x="617" y="164"/>
                        </a:cubicBezTo>
                        <a:cubicBezTo>
                          <a:pt x="654" y="194"/>
                          <a:pt x="687" y="246"/>
                          <a:pt x="707" y="290"/>
                        </a:cubicBezTo>
                        <a:cubicBezTo>
                          <a:pt x="727" y="334"/>
                          <a:pt x="726" y="376"/>
                          <a:pt x="737" y="428"/>
                        </a:cubicBezTo>
                        <a:cubicBezTo>
                          <a:pt x="748" y="480"/>
                          <a:pt x="761" y="576"/>
                          <a:pt x="773" y="602"/>
                        </a:cubicBezTo>
                        <a:cubicBezTo>
                          <a:pt x="785" y="628"/>
                          <a:pt x="807" y="597"/>
                          <a:pt x="809" y="584"/>
                        </a:cubicBezTo>
                        <a:cubicBezTo>
                          <a:pt x="811" y="571"/>
                          <a:pt x="787" y="569"/>
                          <a:pt x="785" y="530"/>
                        </a:cubicBezTo>
                        <a:close/>
                      </a:path>
                    </a:pathLst>
                  </a:custGeom>
                  <a:solidFill>
                    <a:srgbClr val="E7D6B7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eaLnBrk="0" hangingPunct="0"/>
                    <a:endParaRPr lang="zh-CN" altLang="en-US" sz="1800"/>
                  </a:p>
                </p:txBody>
              </p:sp>
            </p:grpSp>
            <p:sp>
              <p:nvSpPr>
                <p:cNvPr id="2056" name="椭圆 2055">
                  <a:extLst>
                    <a:ext uri="{FF2B5EF4-FFF2-40B4-BE49-F238E27FC236}">
                      <a16:creationId xmlns:a16="http://schemas.microsoft.com/office/drawing/2014/main" id="{77F70219-375D-450E-AEE3-8DBF3219A8B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39" y="1104"/>
                  <a:ext cx="175" cy="251"/>
                </a:xfrm>
                <a:prstGeom prst="ellipse">
                  <a:avLst/>
                </a:prstGeom>
                <a:solidFill>
                  <a:srgbClr val="E7D6B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 sz="1800"/>
                </a:p>
              </p:txBody>
            </p:sp>
            <p:sp>
              <p:nvSpPr>
                <p:cNvPr id="2057" name="未知">
                  <a:extLst>
                    <a:ext uri="{FF2B5EF4-FFF2-40B4-BE49-F238E27FC236}">
                      <a16:creationId xmlns:a16="http://schemas.microsoft.com/office/drawing/2014/main" id="{894CE963-2EF3-4179-82CA-6398F5BFB6C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62" y="418"/>
                  <a:ext cx="262" cy="518"/>
                </a:xfrm>
                <a:custGeom>
                  <a:avLst/>
                  <a:gdLst>
                    <a:gd name="T0" fmla="*/ 3 w 266"/>
                    <a:gd name="T1" fmla="*/ 483 h 521"/>
                    <a:gd name="T2" fmla="*/ 27 w 266"/>
                    <a:gd name="T3" fmla="*/ 273 h 521"/>
                    <a:gd name="T4" fmla="*/ 111 w 266"/>
                    <a:gd name="T5" fmla="*/ 45 h 521"/>
                    <a:gd name="T6" fmla="*/ 183 w 266"/>
                    <a:gd name="T7" fmla="*/ 3 h 521"/>
                    <a:gd name="T8" fmla="*/ 237 w 266"/>
                    <a:gd name="T9" fmla="*/ 39 h 521"/>
                    <a:gd name="T10" fmla="*/ 261 w 266"/>
                    <a:gd name="T11" fmla="*/ 129 h 521"/>
                    <a:gd name="T12" fmla="*/ 207 w 266"/>
                    <a:gd name="T13" fmla="*/ 273 h 521"/>
                    <a:gd name="T14" fmla="*/ 105 w 266"/>
                    <a:gd name="T15" fmla="*/ 477 h 521"/>
                    <a:gd name="T16" fmla="*/ 45 w 266"/>
                    <a:gd name="T17" fmla="*/ 501 h 521"/>
                    <a:gd name="T18" fmla="*/ 3 w 266"/>
                    <a:gd name="T19" fmla="*/ 483 h 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66" h="521">
                      <a:moveTo>
                        <a:pt x="3" y="483"/>
                      </a:moveTo>
                      <a:cubicBezTo>
                        <a:pt x="0" y="445"/>
                        <a:pt x="9" y="346"/>
                        <a:pt x="27" y="273"/>
                      </a:cubicBezTo>
                      <a:cubicBezTo>
                        <a:pt x="45" y="200"/>
                        <a:pt x="85" y="90"/>
                        <a:pt x="111" y="45"/>
                      </a:cubicBezTo>
                      <a:cubicBezTo>
                        <a:pt x="137" y="0"/>
                        <a:pt x="162" y="4"/>
                        <a:pt x="183" y="3"/>
                      </a:cubicBezTo>
                      <a:cubicBezTo>
                        <a:pt x="204" y="2"/>
                        <a:pt x="224" y="18"/>
                        <a:pt x="237" y="39"/>
                      </a:cubicBezTo>
                      <a:cubicBezTo>
                        <a:pt x="250" y="60"/>
                        <a:pt x="266" y="90"/>
                        <a:pt x="261" y="129"/>
                      </a:cubicBezTo>
                      <a:cubicBezTo>
                        <a:pt x="256" y="168"/>
                        <a:pt x="233" y="215"/>
                        <a:pt x="207" y="273"/>
                      </a:cubicBezTo>
                      <a:cubicBezTo>
                        <a:pt x="181" y="331"/>
                        <a:pt x="132" y="439"/>
                        <a:pt x="105" y="477"/>
                      </a:cubicBezTo>
                      <a:cubicBezTo>
                        <a:pt x="78" y="515"/>
                        <a:pt x="61" y="501"/>
                        <a:pt x="45" y="501"/>
                      </a:cubicBezTo>
                      <a:cubicBezTo>
                        <a:pt x="29" y="501"/>
                        <a:pt x="6" y="521"/>
                        <a:pt x="3" y="483"/>
                      </a:cubicBezTo>
                      <a:close/>
                    </a:path>
                  </a:pathLst>
                </a:custGeom>
                <a:solidFill>
                  <a:srgbClr val="E7D6B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0" hangingPunct="0"/>
                  <a:endParaRPr lang="zh-CN" altLang="en-US" sz="1800"/>
                </a:p>
              </p:txBody>
            </p:sp>
            <p:sp>
              <p:nvSpPr>
                <p:cNvPr id="2058" name="未知">
                  <a:extLst>
                    <a:ext uri="{FF2B5EF4-FFF2-40B4-BE49-F238E27FC236}">
                      <a16:creationId xmlns:a16="http://schemas.microsoft.com/office/drawing/2014/main" id="{32E29692-E4CA-4BE9-B13F-32311A1B05A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030" y="1271"/>
                  <a:ext cx="398" cy="334"/>
                </a:xfrm>
                <a:custGeom>
                  <a:avLst/>
                  <a:gdLst>
                    <a:gd name="T0" fmla="*/ 100 w 392"/>
                    <a:gd name="T1" fmla="*/ 201 h 340"/>
                    <a:gd name="T2" fmla="*/ 16 w 392"/>
                    <a:gd name="T3" fmla="*/ 87 h 340"/>
                    <a:gd name="T4" fmla="*/ 4 w 392"/>
                    <a:gd name="T5" fmla="*/ 45 h 340"/>
                    <a:gd name="T6" fmla="*/ 28 w 392"/>
                    <a:gd name="T7" fmla="*/ 3 h 340"/>
                    <a:gd name="T8" fmla="*/ 130 w 392"/>
                    <a:gd name="T9" fmla="*/ 27 h 340"/>
                    <a:gd name="T10" fmla="*/ 250 w 392"/>
                    <a:gd name="T11" fmla="*/ 75 h 340"/>
                    <a:gd name="T12" fmla="*/ 364 w 392"/>
                    <a:gd name="T13" fmla="*/ 159 h 340"/>
                    <a:gd name="T14" fmla="*/ 388 w 392"/>
                    <a:gd name="T15" fmla="*/ 273 h 340"/>
                    <a:gd name="T16" fmla="*/ 340 w 392"/>
                    <a:gd name="T17" fmla="*/ 333 h 340"/>
                    <a:gd name="T18" fmla="*/ 244 w 392"/>
                    <a:gd name="T19" fmla="*/ 315 h 340"/>
                    <a:gd name="T20" fmla="*/ 100 w 392"/>
                    <a:gd name="T21" fmla="*/ 201 h 3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92" h="340">
                      <a:moveTo>
                        <a:pt x="100" y="201"/>
                      </a:moveTo>
                      <a:cubicBezTo>
                        <a:pt x="62" y="163"/>
                        <a:pt x="32" y="113"/>
                        <a:pt x="16" y="87"/>
                      </a:cubicBezTo>
                      <a:cubicBezTo>
                        <a:pt x="0" y="61"/>
                        <a:pt x="2" y="59"/>
                        <a:pt x="4" y="45"/>
                      </a:cubicBezTo>
                      <a:cubicBezTo>
                        <a:pt x="6" y="31"/>
                        <a:pt x="7" y="6"/>
                        <a:pt x="28" y="3"/>
                      </a:cubicBezTo>
                      <a:cubicBezTo>
                        <a:pt x="49" y="0"/>
                        <a:pt x="93" y="15"/>
                        <a:pt x="130" y="27"/>
                      </a:cubicBezTo>
                      <a:cubicBezTo>
                        <a:pt x="167" y="39"/>
                        <a:pt x="211" y="53"/>
                        <a:pt x="250" y="75"/>
                      </a:cubicBezTo>
                      <a:cubicBezTo>
                        <a:pt x="289" y="97"/>
                        <a:pt x="341" y="126"/>
                        <a:pt x="364" y="159"/>
                      </a:cubicBezTo>
                      <a:cubicBezTo>
                        <a:pt x="387" y="192"/>
                        <a:pt x="392" y="244"/>
                        <a:pt x="388" y="273"/>
                      </a:cubicBezTo>
                      <a:cubicBezTo>
                        <a:pt x="384" y="302"/>
                        <a:pt x="364" y="326"/>
                        <a:pt x="340" y="333"/>
                      </a:cubicBezTo>
                      <a:cubicBezTo>
                        <a:pt x="316" y="340"/>
                        <a:pt x="282" y="336"/>
                        <a:pt x="244" y="315"/>
                      </a:cubicBezTo>
                      <a:cubicBezTo>
                        <a:pt x="206" y="294"/>
                        <a:pt x="138" y="239"/>
                        <a:pt x="100" y="201"/>
                      </a:cubicBezTo>
                      <a:close/>
                    </a:path>
                  </a:pathLst>
                </a:custGeom>
                <a:solidFill>
                  <a:srgbClr val="E7D6B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0" hangingPunct="0"/>
                  <a:endParaRPr lang="zh-CN" altLang="en-US" sz="1800"/>
                </a:p>
              </p:txBody>
            </p:sp>
            <p:sp>
              <p:nvSpPr>
                <p:cNvPr id="2059" name="未知">
                  <a:extLst>
                    <a:ext uri="{FF2B5EF4-FFF2-40B4-BE49-F238E27FC236}">
                      <a16:creationId xmlns:a16="http://schemas.microsoft.com/office/drawing/2014/main" id="{43B10359-0541-4ED4-8A3F-7E4EE3EAED1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77" y="1605"/>
                  <a:ext cx="146" cy="552"/>
                </a:xfrm>
                <a:custGeom>
                  <a:avLst/>
                  <a:gdLst>
                    <a:gd name="T0" fmla="*/ 18 w 151"/>
                    <a:gd name="T1" fmla="*/ 165 h 558"/>
                    <a:gd name="T2" fmla="*/ 42 w 151"/>
                    <a:gd name="T3" fmla="*/ 39 h 558"/>
                    <a:gd name="T4" fmla="*/ 66 w 151"/>
                    <a:gd name="T5" fmla="*/ 3 h 558"/>
                    <a:gd name="T6" fmla="*/ 108 w 151"/>
                    <a:gd name="T7" fmla="*/ 27 h 558"/>
                    <a:gd name="T8" fmla="*/ 138 w 151"/>
                    <a:gd name="T9" fmla="*/ 165 h 558"/>
                    <a:gd name="T10" fmla="*/ 144 w 151"/>
                    <a:gd name="T11" fmla="*/ 423 h 558"/>
                    <a:gd name="T12" fmla="*/ 96 w 151"/>
                    <a:gd name="T13" fmla="*/ 543 h 558"/>
                    <a:gd name="T14" fmla="*/ 24 w 151"/>
                    <a:gd name="T15" fmla="*/ 513 h 558"/>
                    <a:gd name="T16" fmla="*/ 0 w 151"/>
                    <a:gd name="T17" fmla="*/ 315 h 558"/>
                    <a:gd name="T18" fmla="*/ 18 w 151"/>
                    <a:gd name="T19" fmla="*/ 165 h 5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51" h="558">
                      <a:moveTo>
                        <a:pt x="18" y="165"/>
                      </a:moveTo>
                      <a:cubicBezTo>
                        <a:pt x="25" y="119"/>
                        <a:pt x="34" y="66"/>
                        <a:pt x="42" y="39"/>
                      </a:cubicBezTo>
                      <a:cubicBezTo>
                        <a:pt x="50" y="12"/>
                        <a:pt x="55" y="5"/>
                        <a:pt x="66" y="3"/>
                      </a:cubicBezTo>
                      <a:cubicBezTo>
                        <a:pt x="77" y="1"/>
                        <a:pt x="96" y="0"/>
                        <a:pt x="108" y="27"/>
                      </a:cubicBezTo>
                      <a:cubicBezTo>
                        <a:pt x="120" y="54"/>
                        <a:pt x="132" y="99"/>
                        <a:pt x="138" y="165"/>
                      </a:cubicBezTo>
                      <a:cubicBezTo>
                        <a:pt x="144" y="231"/>
                        <a:pt x="151" y="360"/>
                        <a:pt x="144" y="423"/>
                      </a:cubicBezTo>
                      <a:cubicBezTo>
                        <a:pt x="137" y="486"/>
                        <a:pt x="116" y="528"/>
                        <a:pt x="96" y="543"/>
                      </a:cubicBezTo>
                      <a:cubicBezTo>
                        <a:pt x="76" y="558"/>
                        <a:pt x="40" y="551"/>
                        <a:pt x="24" y="513"/>
                      </a:cubicBezTo>
                      <a:cubicBezTo>
                        <a:pt x="8" y="475"/>
                        <a:pt x="0" y="372"/>
                        <a:pt x="0" y="315"/>
                      </a:cubicBezTo>
                      <a:cubicBezTo>
                        <a:pt x="0" y="258"/>
                        <a:pt x="11" y="211"/>
                        <a:pt x="18" y="165"/>
                      </a:cubicBezTo>
                      <a:close/>
                    </a:path>
                  </a:pathLst>
                </a:custGeom>
                <a:solidFill>
                  <a:srgbClr val="E7D6B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0" hangingPunct="0"/>
                  <a:endParaRPr lang="zh-CN" altLang="en-US" sz="1800"/>
                </a:p>
              </p:txBody>
            </p:sp>
            <p:sp>
              <p:nvSpPr>
                <p:cNvPr id="2060" name="未知">
                  <a:extLst>
                    <a:ext uri="{FF2B5EF4-FFF2-40B4-BE49-F238E27FC236}">
                      <a16:creationId xmlns:a16="http://schemas.microsoft.com/office/drawing/2014/main" id="{54E9DB93-EE83-470F-9809-5903E1328F1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3" y="1271"/>
                  <a:ext cx="389" cy="251"/>
                </a:xfrm>
                <a:custGeom>
                  <a:avLst/>
                  <a:gdLst>
                    <a:gd name="T0" fmla="*/ 175 w 392"/>
                    <a:gd name="T1" fmla="*/ 61 h 253"/>
                    <a:gd name="T2" fmla="*/ 307 w 392"/>
                    <a:gd name="T3" fmla="*/ 19 h 253"/>
                    <a:gd name="T4" fmla="*/ 367 w 392"/>
                    <a:gd name="T5" fmla="*/ 7 h 253"/>
                    <a:gd name="T6" fmla="*/ 385 w 392"/>
                    <a:gd name="T7" fmla="*/ 61 h 253"/>
                    <a:gd name="T8" fmla="*/ 325 w 392"/>
                    <a:gd name="T9" fmla="*/ 133 h 253"/>
                    <a:gd name="T10" fmla="*/ 193 w 392"/>
                    <a:gd name="T11" fmla="*/ 223 h 253"/>
                    <a:gd name="T12" fmla="*/ 37 w 392"/>
                    <a:gd name="T13" fmla="*/ 247 h 253"/>
                    <a:gd name="T14" fmla="*/ 1 w 392"/>
                    <a:gd name="T15" fmla="*/ 187 h 253"/>
                    <a:gd name="T16" fmla="*/ 43 w 392"/>
                    <a:gd name="T17" fmla="*/ 115 h 253"/>
                    <a:gd name="T18" fmla="*/ 175 w 392"/>
                    <a:gd name="T19" fmla="*/ 61 h 2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92" h="253">
                      <a:moveTo>
                        <a:pt x="175" y="61"/>
                      </a:moveTo>
                      <a:cubicBezTo>
                        <a:pt x="219" y="45"/>
                        <a:pt x="275" y="28"/>
                        <a:pt x="307" y="19"/>
                      </a:cubicBezTo>
                      <a:cubicBezTo>
                        <a:pt x="339" y="10"/>
                        <a:pt x="354" y="0"/>
                        <a:pt x="367" y="7"/>
                      </a:cubicBezTo>
                      <a:cubicBezTo>
                        <a:pt x="380" y="14"/>
                        <a:pt x="392" y="40"/>
                        <a:pt x="385" y="61"/>
                      </a:cubicBezTo>
                      <a:cubicBezTo>
                        <a:pt x="378" y="82"/>
                        <a:pt x="357" y="106"/>
                        <a:pt x="325" y="133"/>
                      </a:cubicBezTo>
                      <a:cubicBezTo>
                        <a:pt x="293" y="160"/>
                        <a:pt x="241" y="204"/>
                        <a:pt x="193" y="223"/>
                      </a:cubicBezTo>
                      <a:cubicBezTo>
                        <a:pt x="145" y="242"/>
                        <a:pt x="69" y="253"/>
                        <a:pt x="37" y="247"/>
                      </a:cubicBezTo>
                      <a:cubicBezTo>
                        <a:pt x="5" y="241"/>
                        <a:pt x="0" y="209"/>
                        <a:pt x="1" y="187"/>
                      </a:cubicBezTo>
                      <a:cubicBezTo>
                        <a:pt x="2" y="165"/>
                        <a:pt x="15" y="136"/>
                        <a:pt x="43" y="115"/>
                      </a:cubicBezTo>
                      <a:cubicBezTo>
                        <a:pt x="71" y="94"/>
                        <a:pt x="131" y="77"/>
                        <a:pt x="175" y="61"/>
                      </a:cubicBezTo>
                      <a:close/>
                    </a:path>
                  </a:pathLst>
                </a:custGeom>
                <a:solidFill>
                  <a:srgbClr val="E7D6B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0" hangingPunct="0"/>
                  <a:endParaRPr lang="zh-CN" altLang="en-US" sz="1800"/>
                </a:p>
              </p:txBody>
            </p:sp>
            <p:sp>
              <p:nvSpPr>
                <p:cNvPr id="2061" name="未知">
                  <a:extLst>
                    <a:ext uri="{FF2B5EF4-FFF2-40B4-BE49-F238E27FC236}">
                      <a16:creationId xmlns:a16="http://schemas.microsoft.com/office/drawing/2014/main" id="{0217EF48-81C2-49A7-AD69-B5FCAE19052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37" y="602"/>
                  <a:ext cx="233" cy="384"/>
                </a:xfrm>
                <a:custGeom>
                  <a:avLst/>
                  <a:gdLst>
                    <a:gd name="T0" fmla="*/ 78 w 238"/>
                    <a:gd name="T1" fmla="*/ 270 h 386"/>
                    <a:gd name="T2" fmla="*/ 24 w 238"/>
                    <a:gd name="T3" fmla="*/ 192 h 386"/>
                    <a:gd name="T4" fmla="*/ 0 w 238"/>
                    <a:gd name="T5" fmla="*/ 96 h 386"/>
                    <a:gd name="T6" fmla="*/ 24 w 238"/>
                    <a:gd name="T7" fmla="*/ 12 h 386"/>
                    <a:gd name="T8" fmla="*/ 120 w 238"/>
                    <a:gd name="T9" fmla="*/ 24 h 386"/>
                    <a:gd name="T10" fmla="*/ 180 w 238"/>
                    <a:gd name="T11" fmla="*/ 132 h 386"/>
                    <a:gd name="T12" fmla="*/ 234 w 238"/>
                    <a:gd name="T13" fmla="*/ 306 h 386"/>
                    <a:gd name="T14" fmla="*/ 204 w 238"/>
                    <a:gd name="T15" fmla="*/ 378 h 386"/>
                    <a:gd name="T16" fmla="*/ 168 w 238"/>
                    <a:gd name="T17" fmla="*/ 354 h 386"/>
                    <a:gd name="T18" fmla="*/ 78 w 238"/>
                    <a:gd name="T19" fmla="*/ 270 h 3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38" h="386">
                      <a:moveTo>
                        <a:pt x="78" y="270"/>
                      </a:moveTo>
                      <a:cubicBezTo>
                        <a:pt x="54" y="243"/>
                        <a:pt x="37" y="221"/>
                        <a:pt x="24" y="192"/>
                      </a:cubicBezTo>
                      <a:cubicBezTo>
                        <a:pt x="11" y="163"/>
                        <a:pt x="0" y="126"/>
                        <a:pt x="0" y="96"/>
                      </a:cubicBezTo>
                      <a:cubicBezTo>
                        <a:pt x="0" y="66"/>
                        <a:pt x="4" y="24"/>
                        <a:pt x="24" y="12"/>
                      </a:cubicBezTo>
                      <a:cubicBezTo>
                        <a:pt x="44" y="0"/>
                        <a:pt x="94" y="4"/>
                        <a:pt x="120" y="24"/>
                      </a:cubicBezTo>
                      <a:cubicBezTo>
                        <a:pt x="146" y="44"/>
                        <a:pt x="161" y="85"/>
                        <a:pt x="180" y="132"/>
                      </a:cubicBezTo>
                      <a:cubicBezTo>
                        <a:pt x="199" y="179"/>
                        <a:pt x="230" y="265"/>
                        <a:pt x="234" y="306"/>
                      </a:cubicBezTo>
                      <a:cubicBezTo>
                        <a:pt x="238" y="347"/>
                        <a:pt x="215" y="370"/>
                        <a:pt x="204" y="378"/>
                      </a:cubicBezTo>
                      <a:cubicBezTo>
                        <a:pt x="193" y="386"/>
                        <a:pt x="190" y="372"/>
                        <a:pt x="168" y="354"/>
                      </a:cubicBezTo>
                      <a:cubicBezTo>
                        <a:pt x="146" y="336"/>
                        <a:pt x="102" y="297"/>
                        <a:pt x="78" y="270"/>
                      </a:cubicBezTo>
                      <a:close/>
                    </a:path>
                  </a:pathLst>
                </a:custGeom>
                <a:solidFill>
                  <a:srgbClr val="E7D6B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0" hangingPunct="0"/>
                  <a:endParaRPr lang="zh-CN" altLang="en-US" sz="1800"/>
                </a:p>
              </p:txBody>
            </p:sp>
          </p:grpSp>
          <p:pic>
            <p:nvPicPr>
              <p:cNvPr id="2062" name="图片 2061">
                <a:extLst>
                  <a:ext uri="{FF2B5EF4-FFF2-40B4-BE49-F238E27FC236}">
                    <a16:creationId xmlns:a16="http://schemas.microsoft.com/office/drawing/2014/main" id="{9FFD56CF-A158-44AA-8585-85611DB8D977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143"/>
                <a:ext cx="186" cy="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3" name="图片 2062">
                <a:extLst>
                  <a:ext uri="{FF2B5EF4-FFF2-40B4-BE49-F238E27FC236}">
                    <a16:creationId xmlns:a16="http://schemas.microsoft.com/office/drawing/2014/main" id="{12E87198-DBB3-4D69-B92A-DCC0E985D0E9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4" y="143"/>
                <a:ext cx="186" cy="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4" name="图片 2063">
                <a:extLst>
                  <a:ext uri="{FF2B5EF4-FFF2-40B4-BE49-F238E27FC236}">
                    <a16:creationId xmlns:a16="http://schemas.microsoft.com/office/drawing/2014/main" id="{DD16A550-513B-42B1-AE23-CB36FCE9FE98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4" y="335"/>
                <a:ext cx="186" cy="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5" name="图片 2064">
                <a:extLst>
                  <a:ext uri="{FF2B5EF4-FFF2-40B4-BE49-F238E27FC236}">
                    <a16:creationId xmlns:a16="http://schemas.microsoft.com/office/drawing/2014/main" id="{9D85381C-7386-4989-9382-C697494BC45E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6" y="575"/>
                <a:ext cx="186" cy="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6" name="图片 2065">
                <a:extLst>
                  <a:ext uri="{FF2B5EF4-FFF2-40B4-BE49-F238E27FC236}">
                    <a16:creationId xmlns:a16="http://schemas.microsoft.com/office/drawing/2014/main" id="{90580FCD-120C-4DD3-89ED-2295E1D4FF39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4" y="527"/>
                <a:ext cx="186" cy="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7" name="图片 2066">
                <a:extLst>
                  <a:ext uri="{FF2B5EF4-FFF2-40B4-BE49-F238E27FC236}">
                    <a16:creationId xmlns:a16="http://schemas.microsoft.com/office/drawing/2014/main" id="{08B67503-6A56-4D98-89C4-6DDBD851227E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2" y="767"/>
                <a:ext cx="186" cy="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8" name="图片 2067">
                <a:extLst>
                  <a:ext uri="{FF2B5EF4-FFF2-40B4-BE49-F238E27FC236}">
                    <a16:creationId xmlns:a16="http://schemas.microsoft.com/office/drawing/2014/main" id="{AF71D707-6D00-4336-9165-9077C3F53CD7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4" y="1007"/>
                <a:ext cx="186" cy="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9" name="图片 2068">
                <a:extLst>
                  <a:ext uri="{FF2B5EF4-FFF2-40B4-BE49-F238E27FC236}">
                    <a16:creationId xmlns:a16="http://schemas.microsoft.com/office/drawing/2014/main" id="{26020C3F-EA7D-4A1B-9B45-AE29F74E1866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4" y="1247"/>
                <a:ext cx="186" cy="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70" name="组合 2069">
              <a:extLst>
                <a:ext uri="{FF2B5EF4-FFF2-40B4-BE49-F238E27FC236}">
                  <a16:creationId xmlns:a16="http://schemas.microsoft.com/office/drawing/2014/main" id="{EFFA827B-62D4-4D1E-80C3-9B0A9EAE9550}"/>
                </a:ext>
              </a:extLst>
            </p:cNvPr>
            <p:cNvGrpSpPr>
              <a:grpSpLocks noChangeAspect="1"/>
            </p:cNvGrpSpPr>
            <p:nvPr userDrawn="1"/>
          </p:nvGrpSpPr>
          <p:grpSpPr bwMode="auto">
            <a:xfrm>
              <a:off x="0" y="1007"/>
              <a:ext cx="522" cy="2967"/>
              <a:chOff x="0" y="0"/>
              <a:chExt cx="522" cy="2967"/>
            </a:xfrm>
          </p:grpSpPr>
          <p:pic>
            <p:nvPicPr>
              <p:cNvPr id="2071" name="图片 2070">
                <a:extLst>
                  <a:ext uri="{FF2B5EF4-FFF2-40B4-BE49-F238E27FC236}">
                    <a16:creationId xmlns:a16="http://schemas.microsoft.com/office/drawing/2014/main" id="{2C74628F-4C7E-43ED-B6AC-A9DE94D938C1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2" y="0"/>
                <a:ext cx="186" cy="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2" name="图片 2071">
                <a:extLst>
                  <a:ext uri="{FF2B5EF4-FFF2-40B4-BE49-F238E27FC236}">
                    <a16:creationId xmlns:a16="http://schemas.microsoft.com/office/drawing/2014/main" id="{4AB651BB-1782-411A-8161-B7301B8892CB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0" y="192"/>
                <a:ext cx="186" cy="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3" name="图片 2072">
                <a:extLst>
                  <a:ext uri="{FF2B5EF4-FFF2-40B4-BE49-F238E27FC236}">
                    <a16:creationId xmlns:a16="http://schemas.microsoft.com/office/drawing/2014/main" id="{DD3026BB-CF28-483E-ACBC-21FF92304835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2" y="576"/>
                <a:ext cx="186" cy="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4" name="图片 2073">
                <a:extLst>
                  <a:ext uri="{FF2B5EF4-FFF2-40B4-BE49-F238E27FC236}">
                    <a16:creationId xmlns:a16="http://schemas.microsoft.com/office/drawing/2014/main" id="{01CE18F6-384E-4A48-AF46-8C4947341906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6" y="720"/>
                <a:ext cx="186" cy="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5" name="图片 2074">
                <a:extLst>
                  <a:ext uri="{FF2B5EF4-FFF2-40B4-BE49-F238E27FC236}">
                    <a16:creationId xmlns:a16="http://schemas.microsoft.com/office/drawing/2014/main" id="{FEFB7CD8-D658-47BA-AB63-A6E903CF6C83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6" y="816"/>
                <a:ext cx="186" cy="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6" name="图片 2075">
                <a:extLst>
                  <a:ext uri="{FF2B5EF4-FFF2-40B4-BE49-F238E27FC236}">
                    <a16:creationId xmlns:a16="http://schemas.microsoft.com/office/drawing/2014/main" id="{24F526FC-5804-4281-8EFE-E61E28B73647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4" y="1008"/>
                <a:ext cx="186" cy="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7" name="图片 2076">
                <a:extLst>
                  <a:ext uri="{FF2B5EF4-FFF2-40B4-BE49-F238E27FC236}">
                    <a16:creationId xmlns:a16="http://schemas.microsoft.com/office/drawing/2014/main" id="{FEE6FFA5-4B7C-46A1-94AC-3C14B2A1149F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6" y="1056"/>
                <a:ext cx="186" cy="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8" name="图片 2077">
                <a:extLst>
                  <a:ext uri="{FF2B5EF4-FFF2-40B4-BE49-F238E27FC236}">
                    <a16:creationId xmlns:a16="http://schemas.microsoft.com/office/drawing/2014/main" id="{59102D25-1BDA-4AD2-880F-6D0C3A92F094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8" y="1344"/>
                <a:ext cx="186" cy="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9" name="图片 2078">
                <a:extLst>
                  <a:ext uri="{FF2B5EF4-FFF2-40B4-BE49-F238E27FC236}">
                    <a16:creationId xmlns:a16="http://schemas.microsoft.com/office/drawing/2014/main" id="{1164E613-6AAE-4562-8A0F-F934F1E96220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" y="1200"/>
                <a:ext cx="186" cy="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80" name="图片 2079">
                <a:extLst>
                  <a:ext uri="{FF2B5EF4-FFF2-40B4-BE49-F238E27FC236}">
                    <a16:creationId xmlns:a16="http://schemas.microsoft.com/office/drawing/2014/main" id="{592254E0-B263-4CFF-8EBD-F5B32343E7E1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" y="1440"/>
                <a:ext cx="186" cy="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81" name="图片 2080">
                <a:extLst>
                  <a:ext uri="{FF2B5EF4-FFF2-40B4-BE49-F238E27FC236}">
                    <a16:creationId xmlns:a16="http://schemas.microsoft.com/office/drawing/2014/main" id="{8B264ACC-7E7F-43FE-B87E-E9822CA0238C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2" y="1584"/>
                <a:ext cx="186" cy="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82" name="图片 2081">
                <a:extLst>
                  <a:ext uri="{FF2B5EF4-FFF2-40B4-BE49-F238E27FC236}">
                    <a16:creationId xmlns:a16="http://schemas.microsoft.com/office/drawing/2014/main" id="{E25FF7DE-6B3B-4A01-9745-13765EEEC281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8" y="384"/>
                <a:ext cx="186" cy="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83" name="图片 2082">
                <a:extLst>
                  <a:ext uri="{FF2B5EF4-FFF2-40B4-BE49-F238E27FC236}">
                    <a16:creationId xmlns:a16="http://schemas.microsoft.com/office/drawing/2014/main" id="{8026453C-86E6-4009-B718-97DE5EB65F47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1728"/>
                <a:ext cx="186" cy="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84" name="图片 2083">
                <a:extLst>
                  <a:ext uri="{FF2B5EF4-FFF2-40B4-BE49-F238E27FC236}">
                    <a16:creationId xmlns:a16="http://schemas.microsoft.com/office/drawing/2014/main" id="{1E6A6C07-2940-4D68-8439-65427154D5E1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" y="2064"/>
                <a:ext cx="186" cy="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85" name="图片 2084">
                <a:extLst>
                  <a:ext uri="{FF2B5EF4-FFF2-40B4-BE49-F238E27FC236}">
                    <a16:creationId xmlns:a16="http://schemas.microsoft.com/office/drawing/2014/main" id="{E73AD943-052B-4980-A070-F89D85E630E4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8" y="2304"/>
                <a:ext cx="186" cy="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86" name="图片 2085">
                <a:extLst>
                  <a:ext uri="{FF2B5EF4-FFF2-40B4-BE49-F238E27FC236}">
                    <a16:creationId xmlns:a16="http://schemas.microsoft.com/office/drawing/2014/main" id="{08C7325C-5225-4AB5-BCCC-218290388C3A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" y="2400"/>
                <a:ext cx="186" cy="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87" name="图片 2086">
                <a:extLst>
                  <a:ext uri="{FF2B5EF4-FFF2-40B4-BE49-F238E27FC236}">
                    <a16:creationId xmlns:a16="http://schemas.microsoft.com/office/drawing/2014/main" id="{925115F8-3FC6-46B0-918D-9A0179B84A0C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4" y="2544"/>
                <a:ext cx="186" cy="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88" name="图片 2087">
                <a:extLst>
                  <a:ext uri="{FF2B5EF4-FFF2-40B4-BE49-F238E27FC236}">
                    <a16:creationId xmlns:a16="http://schemas.microsoft.com/office/drawing/2014/main" id="{B6AE03F2-63C8-439C-80BA-F1249B2C92A6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" y="2784"/>
                <a:ext cx="186" cy="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89" name="图片 2088">
                <a:extLst>
                  <a:ext uri="{FF2B5EF4-FFF2-40B4-BE49-F238E27FC236}">
                    <a16:creationId xmlns:a16="http://schemas.microsoft.com/office/drawing/2014/main" id="{72E2CCF7-4D5C-457D-BC36-C6ADB9D84F4F}"/>
                  </a:ext>
                </a:extLst>
              </p:cNvPr>
              <p:cNvPicPr>
                <a:picLocks noChangeAspect="1" noChangeArrowheads="1"/>
              </p:cNvPicPr>
              <p:nvPr userDrawn="1"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0" y="2688"/>
                <a:ext cx="186" cy="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2090" name="未知" descr="kimonopat1">
            <a:extLst>
              <a:ext uri="{FF2B5EF4-FFF2-40B4-BE49-F238E27FC236}">
                <a16:creationId xmlns:a16="http://schemas.microsoft.com/office/drawing/2014/main" id="{E90AC371-81E2-4BD6-8202-3F631AF6E43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1351685" y="1981200"/>
            <a:ext cx="840316" cy="5048250"/>
          </a:xfrm>
          <a:custGeom>
            <a:avLst/>
            <a:gdLst>
              <a:gd name="T0" fmla="*/ 42 w 576"/>
              <a:gd name="T1" fmla="*/ 61 h 3180"/>
              <a:gd name="T2" fmla="*/ 156 w 576"/>
              <a:gd name="T3" fmla="*/ 517 h 3180"/>
              <a:gd name="T4" fmla="*/ 288 w 576"/>
              <a:gd name="T5" fmla="*/ 991 h 3180"/>
              <a:gd name="T6" fmla="*/ 414 w 576"/>
              <a:gd name="T7" fmla="*/ 1435 h 3180"/>
              <a:gd name="T8" fmla="*/ 576 w 576"/>
              <a:gd name="T9" fmla="*/ 1807 h 3180"/>
              <a:gd name="T10" fmla="*/ 576 w 576"/>
              <a:gd name="T11" fmla="*/ 3055 h 3180"/>
              <a:gd name="T12" fmla="*/ 414 w 576"/>
              <a:gd name="T13" fmla="*/ 2557 h 3180"/>
              <a:gd name="T14" fmla="*/ 252 w 576"/>
              <a:gd name="T15" fmla="*/ 1765 h 3180"/>
              <a:gd name="T16" fmla="*/ 126 w 576"/>
              <a:gd name="T17" fmla="*/ 961 h 3180"/>
              <a:gd name="T18" fmla="*/ 12 w 576"/>
              <a:gd name="T19" fmla="*/ 151 h 3180"/>
              <a:gd name="T20" fmla="*/ 42 w 576"/>
              <a:gd name="T21" fmla="*/ 61 h 3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76" h="3180">
                <a:moveTo>
                  <a:pt x="42" y="61"/>
                </a:moveTo>
                <a:cubicBezTo>
                  <a:pt x="66" y="122"/>
                  <a:pt x="115" y="362"/>
                  <a:pt x="156" y="517"/>
                </a:cubicBezTo>
                <a:cubicBezTo>
                  <a:pt x="197" y="672"/>
                  <a:pt x="245" y="838"/>
                  <a:pt x="288" y="991"/>
                </a:cubicBezTo>
                <a:cubicBezTo>
                  <a:pt x="331" y="1144"/>
                  <a:pt x="366" y="1299"/>
                  <a:pt x="414" y="1435"/>
                </a:cubicBezTo>
                <a:cubicBezTo>
                  <a:pt x="462" y="1571"/>
                  <a:pt x="549" y="1537"/>
                  <a:pt x="576" y="1807"/>
                </a:cubicBezTo>
                <a:lnTo>
                  <a:pt x="576" y="3055"/>
                </a:lnTo>
                <a:cubicBezTo>
                  <a:pt x="549" y="3180"/>
                  <a:pt x="468" y="2772"/>
                  <a:pt x="414" y="2557"/>
                </a:cubicBezTo>
                <a:cubicBezTo>
                  <a:pt x="360" y="2342"/>
                  <a:pt x="300" y="2031"/>
                  <a:pt x="252" y="1765"/>
                </a:cubicBezTo>
                <a:cubicBezTo>
                  <a:pt x="204" y="1499"/>
                  <a:pt x="166" y="1230"/>
                  <a:pt x="126" y="961"/>
                </a:cubicBezTo>
                <a:cubicBezTo>
                  <a:pt x="86" y="692"/>
                  <a:pt x="24" y="299"/>
                  <a:pt x="12" y="151"/>
                </a:cubicBezTo>
                <a:cubicBezTo>
                  <a:pt x="0" y="3"/>
                  <a:pt x="18" y="0"/>
                  <a:pt x="42" y="6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endParaRPr lang="zh-CN" altLang="en-US" sz="1800"/>
          </a:p>
        </p:txBody>
      </p:sp>
      <p:sp>
        <p:nvSpPr>
          <p:cNvPr id="2" name="未知">
            <a:extLst>
              <a:ext uri="{FF2B5EF4-FFF2-40B4-BE49-F238E27FC236}">
                <a16:creationId xmlns:a16="http://schemas.microsoft.com/office/drawing/2014/main" id="{7AC75E11-BDA2-469A-9CA5-08645850BEF6}"/>
              </a:ext>
            </a:extLst>
          </p:cNvPr>
          <p:cNvSpPr/>
          <p:nvPr/>
        </p:nvSpPr>
        <p:spPr>
          <a:xfrm>
            <a:off x="11074401" y="0"/>
            <a:ext cx="275167" cy="3352800"/>
          </a:xfrm>
          <a:custGeom>
            <a:avLst/>
            <a:gdLst/>
            <a:ahLst/>
            <a:cxnLst/>
            <a:rect l="0" t="0" r="0" b="0"/>
            <a:pathLst>
              <a:path w="363" h="2112">
                <a:moveTo>
                  <a:pt x="0" y="2094"/>
                </a:moveTo>
                <a:cubicBezTo>
                  <a:pt x="54" y="2112"/>
                  <a:pt x="41" y="2097"/>
                  <a:pt x="66" y="1992"/>
                </a:cubicBezTo>
                <a:cubicBezTo>
                  <a:pt x="91" y="1887"/>
                  <a:pt x="122" y="1683"/>
                  <a:pt x="150" y="1464"/>
                </a:cubicBezTo>
                <a:cubicBezTo>
                  <a:pt x="178" y="1245"/>
                  <a:pt x="205" y="922"/>
                  <a:pt x="234" y="678"/>
                </a:cubicBezTo>
                <a:cubicBezTo>
                  <a:pt x="263" y="434"/>
                  <a:pt x="363" y="113"/>
                  <a:pt x="324" y="0"/>
                </a:cubicBezTo>
                <a:lnTo>
                  <a:pt x="0" y="0"/>
                </a:lnTo>
                <a:cubicBezTo>
                  <a:pt x="0" y="0"/>
                  <a:pt x="0" y="2094"/>
                  <a:pt x="0" y="2094"/>
                </a:cubicBezTo>
                <a:close/>
              </a:path>
            </a:pathLst>
          </a:custGeom>
          <a:gradFill rotWithShape="0">
            <a:gsLst>
              <a:gs pos="0">
                <a:schemeClr val="folHlink"/>
              </a:gs>
              <a:gs pos="50000">
                <a:schemeClr val="hlink"/>
              </a:gs>
              <a:gs pos="100000">
                <a:schemeClr val="folHlink"/>
              </a:gs>
            </a:gsLst>
            <a:lin ang="0" scaled="1"/>
            <a:tileRect/>
          </a:gradFill>
          <a:ln w="9525">
            <a:noFill/>
          </a:ln>
        </p:spPr>
        <p:txBody>
          <a:bodyPr/>
          <a:lstStyle/>
          <a:p>
            <a:pPr>
              <a:defRPr/>
            </a:pPr>
            <a:endParaRPr lang="zh-CN" altLang="en-US" sz="1800"/>
          </a:p>
        </p:txBody>
      </p:sp>
      <p:sp>
        <p:nvSpPr>
          <p:cNvPr id="2092" name="标题 2091">
            <a:extLst>
              <a:ext uri="{FF2B5EF4-FFF2-40B4-BE49-F238E27FC236}">
                <a16:creationId xmlns:a16="http://schemas.microsoft.com/office/drawing/2014/main" id="{CC704057-1DF6-4E50-B500-61B513E1C61C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292101" y="227013"/>
            <a:ext cx="99695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93" name="文本占位符 2092">
            <a:extLst>
              <a:ext uri="{FF2B5EF4-FFF2-40B4-BE49-F238E27FC236}">
                <a16:creationId xmlns:a16="http://schemas.microsoft.com/office/drawing/2014/main" id="{57369A8A-0581-4BFF-94FC-02DF87D5F0B4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06400" y="1600200"/>
            <a:ext cx="9848851" cy="449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093">
            <a:extLst>
              <a:ext uri="{FF2B5EF4-FFF2-40B4-BE49-F238E27FC236}">
                <a16:creationId xmlns:a16="http://schemas.microsoft.com/office/drawing/2014/main" id="{AA5DA8AD-D9FF-4243-B6F8-EE29F71C52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02168" y="6242051"/>
            <a:ext cx="2377017" cy="474663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0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2094">
            <a:extLst>
              <a:ext uri="{FF2B5EF4-FFF2-40B4-BE49-F238E27FC236}">
                <a16:creationId xmlns:a16="http://schemas.microsoft.com/office/drawing/2014/main" id="{2091961F-B26D-40E5-A11F-64857419C5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09900" y="6248401"/>
            <a:ext cx="4607984" cy="474663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0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2095">
            <a:extLst>
              <a:ext uri="{FF2B5EF4-FFF2-40B4-BE49-F238E27FC236}">
                <a16:creationId xmlns:a16="http://schemas.microsoft.com/office/drawing/2014/main" id="{43CB1498-1004-4108-84DE-5406493297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823201" y="6248401"/>
            <a:ext cx="2341033" cy="474663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8FE04A33-D12C-41AF-A55A-65F624AE820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4687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SzPct val="80000"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SzPct val="70000"/>
        <a:buBlip>
          <a:blip r:embed="rId17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直接连接符 32776">
            <a:extLst>
              <a:ext uri="{FF2B5EF4-FFF2-40B4-BE49-F238E27FC236}">
                <a16:creationId xmlns:a16="http://schemas.microsoft.com/office/drawing/2014/main" id="{E78CDD8D-6C2C-411F-ABA7-702F4D14F684}"/>
              </a:ext>
            </a:extLst>
          </p:cNvPr>
          <p:cNvSpPr>
            <a:spLocks noChangeShapeType="1"/>
          </p:cNvSpPr>
          <p:nvPr/>
        </p:nvSpPr>
        <p:spPr bwMode="auto">
          <a:xfrm>
            <a:off x="4656138" y="5084763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194" name="直接连接符 32777">
            <a:extLst>
              <a:ext uri="{FF2B5EF4-FFF2-40B4-BE49-F238E27FC236}">
                <a16:creationId xmlns:a16="http://schemas.microsoft.com/office/drawing/2014/main" id="{CBCF94C6-E140-40F9-B1E3-5A2E1E5A1E42}"/>
              </a:ext>
            </a:extLst>
          </p:cNvPr>
          <p:cNvSpPr>
            <a:spLocks noChangeShapeType="1"/>
          </p:cNvSpPr>
          <p:nvPr/>
        </p:nvSpPr>
        <p:spPr bwMode="auto">
          <a:xfrm>
            <a:off x="6456363" y="4868863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195" name="直接连接符 32780">
            <a:extLst>
              <a:ext uri="{FF2B5EF4-FFF2-40B4-BE49-F238E27FC236}">
                <a16:creationId xmlns:a16="http://schemas.microsoft.com/office/drawing/2014/main" id="{5BB813F1-A230-4ACA-9751-5E238E3B68B3}"/>
              </a:ext>
            </a:extLst>
          </p:cNvPr>
          <p:cNvSpPr>
            <a:spLocks noChangeShapeType="1"/>
          </p:cNvSpPr>
          <p:nvPr/>
        </p:nvSpPr>
        <p:spPr bwMode="auto">
          <a:xfrm>
            <a:off x="3575050" y="5157789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196" name="灯片编号占位符 1">
            <a:extLst>
              <a:ext uri="{FF2B5EF4-FFF2-40B4-BE49-F238E27FC236}">
                <a16:creationId xmlns:a16="http://schemas.microsoft.com/office/drawing/2014/main" id="{A85F280B-17EC-41DA-A528-EAED49137DD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4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383B217-8B87-4E1F-82E0-696893482044}" type="slidenum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4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197" name="Rectangle 1">
            <a:extLst>
              <a:ext uri="{FF2B5EF4-FFF2-40B4-BE49-F238E27FC236}">
                <a16:creationId xmlns:a16="http://schemas.microsoft.com/office/drawing/2014/main" id="{6DA5EC09-AA94-4DA8-AD8B-542AAE5C7E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3" y="1196975"/>
            <a:ext cx="7835900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中考复习专题：压缩语段</a:t>
            </a:r>
            <a:endParaRPr kumimoji="0" lang="en-US" altLang="zh-CN" sz="54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DE80C1EF-2D79-4E52-8E41-80BED539F4E4}"/>
              </a:ext>
            </a:extLst>
          </p:cNvPr>
          <p:cNvSpPr/>
          <p:nvPr/>
        </p:nvSpPr>
        <p:spPr>
          <a:xfrm>
            <a:off x="3170101" y="3422919"/>
            <a:ext cx="5851282" cy="144655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800" b="1" i="0" u="none" strike="noStrike" kern="1200" cap="none" spc="0" normalizeH="0" baseline="0" noProof="0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一句话概括</a:t>
            </a:r>
            <a:endParaRPr kumimoji="0" lang="zh-CN" altLang="zh-CN" sz="8800" b="0" i="0" u="none" strike="noStrike" kern="1200" cap="none" spc="0" normalizeH="0" baseline="0" noProof="0" dirty="0">
              <a:ln>
                <a:solidFill>
                  <a:srgbClr val="0000FF"/>
                </a:solidFill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93792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73420E4-3B02-4DCF-B90C-FBE61FAFF2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1252200" cy="1325563"/>
          </a:xfrm>
        </p:spPr>
        <p:txBody>
          <a:bodyPr>
            <a:normAutofit/>
          </a:bodyPr>
          <a:lstStyle/>
          <a:p>
            <a:r>
              <a:rPr lang="zh-CN" altLang="en-US" sz="2800" b="1" dirty="0"/>
              <a:t>请用一句话</a:t>
            </a:r>
            <a:r>
              <a:rPr lang="en-US" altLang="zh-CN" sz="2800" b="1" dirty="0"/>
              <a:t>(</a:t>
            </a:r>
            <a:r>
              <a:rPr lang="zh-CN" altLang="en-US" sz="2800" b="1" dirty="0"/>
              <a:t>可以是单句，也可以是复句</a:t>
            </a:r>
            <a:r>
              <a:rPr lang="en-US" altLang="zh-CN" sz="2800" b="1" dirty="0"/>
              <a:t>)</a:t>
            </a:r>
            <a:r>
              <a:rPr lang="zh-CN" altLang="en-US" sz="2800" b="1" dirty="0"/>
              <a:t>概括下面一段文字的主要内容，字数在</a:t>
            </a:r>
            <a:r>
              <a:rPr lang="en-US" altLang="zh-CN" sz="2800" b="1" dirty="0"/>
              <a:t>25</a:t>
            </a:r>
            <a:r>
              <a:rPr lang="zh-CN" altLang="en-US" sz="2800" b="1" dirty="0"/>
              <a:t>字以内。</a:t>
            </a:r>
            <a:r>
              <a:rPr lang="en-US" altLang="zh-CN" sz="2800" b="1" dirty="0"/>
              <a:t>(3</a:t>
            </a:r>
            <a:r>
              <a:rPr lang="zh-CN" altLang="en-US" sz="2800" b="1" dirty="0"/>
              <a:t>分</a:t>
            </a:r>
            <a:r>
              <a:rPr lang="en-US" altLang="zh-CN" sz="2800" b="1" dirty="0"/>
              <a:t>) </a:t>
            </a:r>
            <a:r>
              <a:rPr lang="zh-CN" altLang="en-US" sz="2800" b="1" dirty="0"/>
              <a:t>　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E52E7D5-3FF4-46B6-8050-982F663737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43818"/>
            <a:ext cx="11938000" cy="5336382"/>
          </a:xfrm>
        </p:spPr>
        <p:txBody>
          <a:bodyPr/>
          <a:lstStyle/>
          <a:p>
            <a:pPr marL="0" indent="0">
              <a:buNone/>
            </a:pPr>
            <a:r>
              <a:rPr lang="zh-CN" altLang="en-US" b="0" i="0" dirty="0">
                <a:solidFill>
                  <a:srgbClr val="423B3B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　</a:t>
            </a:r>
            <a:r>
              <a:rPr lang="zh-CN" altLang="en-US" b="0" i="0" dirty="0">
                <a:solidFill>
                  <a:srgbClr val="423B3B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3200" b="0" i="0" dirty="0">
                <a:solidFill>
                  <a:srgbClr val="423B3B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广州市民家中的电视机除了看节目之外，还可以接收到台风警报、传染病预警等政府紧急公告。通过遥控器点播电影、玩游戏、查地图也只是轻松平常的事情，市民甚至可以在电视上查询到个人的银行、公积金、医保账户</a:t>
            </a:r>
            <a:r>
              <a:rPr lang="en-US" altLang="zh-CN" sz="3200" b="0" i="0" dirty="0">
                <a:solidFill>
                  <a:srgbClr val="423B3B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r>
              <a:rPr lang="zh-CN" altLang="en-US" sz="3200" b="0" i="0" dirty="0">
                <a:solidFill>
                  <a:srgbClr val="423B3B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记者昨日从在广州举行的首届泛珠三角城市信息化大会上获悉，广州市</a:t>
            </a:r>
            <a:r>
              <a:rPr lang="zh-CN" altLang="en-US" sz="3200" b="0" i="0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海珠区</a:t>
            </a:r>
            <a:r>
              <a:rPr lang="en-US" altLang="zh-CN" sz="3200" b="0" i="0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20</a:t>
            </a:r>
            <a:r>
              <a:rPr lang="zh-CN" altLang="en-US" sz="3200" b="0" i="0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万户有线电视用户将率先开通使用可以实现多功能的数字电视，</a:t>
            </a:r>
            <a:r>
              <a:rPr lang="en-US" altLang="zh-CN" sz="3200" b="0" i="0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10</a:t>
            </a:r>
            <a:r>
              <a:rPr lang="zh-CN" altLang="en-US" sz="3200" b="0" i="0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月开始发放机顶盒进行试用</a:t>
            </a:r>
            <a:r>
              <a:rPr lang="zh-CN" altLang="en-US" sz="3200" b="0" i="0" dirty="0">
                <a:solidFill>
                  <a:srgbClr val="423B3B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r>
              <a:rPr lang="en-US" altLang="zh-CN" sz="3200" b="0" i="0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2010</a:t>
            </a:r>
            <a:r>
              <a:rPr lang="zh-CN" altLang="en-US" sz="3200" b="0" i="0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年亚运会举办前，广州全面普及数字电视。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id="{0DDAFFB0-54FB-48CB-BE49-DD59F081C953}"/>
              </a:ext>
            </a:extLst>
          </p:cNvPr>
          <p:cNvSpPr/>
          <p:nvPr/>
        </p:nvSpPr>
        <p:spPr>
          <a:xfrm>
            <a:off x="2074333" y="4893734"/>
            <a:ext cx="10752667" cy="186266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>
                <a:solidFill>
                  <a:srgbClr val="FF0000"/>
                </a:solidFill>
              </a:rPr>
              <a:t>多功能数字电视</a:t>
            </a:r>
            <a:r>
              <a:rPr lang="en-US" altLang="zh-CN" sz="4000" dirty="0">
                <a:solidFill>
                  <a:srgbClr val="FF0000"/>
                </a:solidFill>
              </a:rPr>
              <a:t>10</a:t>
            </a:r>
            <a:r>
              <a:rPr lang="zh-CN" altLang="en-US" sz="4000" dirty="0">
                <a:solidFill>
                  <a:srgbClr val="FF0000"/>
                </a:solidFill>
              </a:rPr>
              <a:t>月进入海珠区，</a:t>
            </a:r>
            <a:r>
              <a:rPr lang="en-US" altLang="zh-CN" sz="4000" dirty="0">
                <a:solidFill>
                  <a:srgbClr val="FF0000"/>
                </a:solidFill>
              </a:rPr>
              <a:t>2010</a:t>
            </a:r>
            <a:r>
              <a:rPr lang="zh-CN" altLang="en-US" sz="4000" dirty="0">
                <a:solidFill>
                  <a:srgbClr val="FF0000"/>
                </a:solidFill>
              </a:rPr>
              <a:t>年广州全面普及</a:t>
            </a:r>
          </a:p>
        </p:txBody>
      </p:sp>
    </p:spTree>
    <p:extLst>
      <p:ext uri="{BB962C8B-B14F-4D97-AF65-F5344CB8AC3E}">
        <p14:creationId xmlns:p14="http://schemas.microsoft.com/office/powerpoint/2010/main" val="2008510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686F213-ADDA-4C21-B14C-C9CDAEBF27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A22DDA0-D7B3-4A98-B3B7-0635C56B04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467" y="431800"/>
            <a:ext cx="11218333" cy="6231467"/>
          </a:xfrm>
        </p:spPr>
        <p:txBody>
          <a:bodyPr>
            <a:normAutofit/>
          </a:bodyPr>
          <a:lstStyle/>
          <a:p>
            <a:r>
              <a:rPr lang="zh-CN" altLang="en-US" dirty="0"/>
              <a:t>（</a:t>
            </a:r>
            <a:r>
              <a:rPr lang="en-US" altLang="zh-CN" dirty="0"/>
              <a:t>2018</a:t>
            </a:r>
            <a:r>
              <a:rPr lang="zh-CN" altLang="en-US" dirty="0"/>
              <a:t>年广东）</a:t>
            </a:r>
            <a:endParaRPr lang="en-US" altLang="zh-CN" dirty="0"/>
          </a:p>
          <a:p>
            <a:r>
              <a:rPr lang="en-US" altLang="zh-CN" dirty="0"/>
              <a:t>  《</a:t>
            </a:r>
            <a:r>
              <a:rPr lang="zh-CN" altLang="en-US" dirty="0"/>
              <a:t>诗经</a:t>
            </a:r>
            <a:r>
              <a:rPr lang="en-US" altLang="zh-CN" dirty="0"/>
              <a:t>》</a:t>
            </a:r>
            <a:r>
              <a:rPr lang="zh-CN" altLang="en-US" dirty="0"/>
              <a:t>包括：“风”，地方乐调，</a:t>
            </a:r>
            <a:r>
              <a:rPr lang="en-US" altLang="zh-CN" dirty="0"/>
              <a:t>《</a:t>
            </a:r>
            <a:r>
              <a:rPr lang="zh-CN" altLang="en-US" dirty="0"/>
              <a:t>风</a:t>
            </a:r>
            <a:r>
              <a:rPr lang="en-US" altLang="zh-CN" dirty="0"/>
              <a:t>》</a:t>
            </a:r>
            <a:r>
              <a:rPr lang="zh-CN" altLang="en-US" dirty="0"/>
              <a:t>诗是民间歌谣，反映劳动人民的生活和思想情感；“雅”，周王朝中央所在地的乐调，</a:t>
            </a:r>
            <a:r>
              <a:rPr lang="en-US" altLang="zh-CN" dirty="0"/>
              <a:t>《</a:t>
            </a:r>
            <a:r>
              <a:rPr lang="zh-CN" altLang="en-US" dirty="0"/>
              <a:t>雅</a:t>
            </a:r>
            <a:r>
              <a:rPr lang="en-US" altLang="zh-CN" dirty="0"/>
              <a:t>》</a:t>
            </a:r>
            <a:r>
              <a:rPr lang="zh-CN" altLang="en-US" dirty="0"/>
              <a:t>诗是宫廷诗歌；“颂”，祭祀时用的歌舞曲，</a:t>
            </a:r>
            <a:r>
              <a:rPr lang="en-US" altLang="zh-CN" dirty="0"/>
              <a:t>《</a:t>
            </a:r>
            <a:r>
              <a:rPr lang="zh-CN" altLang="en-US" dirty="0"/>
              <a:t>颂</a:t>
            </a:r>
            <a:r>
              <a:rPr lang="en-US" altLang="zh-CN" dirty="0"/>
              <a:t>》</a:t>
            </a:r>
            <a:r>
              <a:rPr lang="zh-CN" altLang="en-US" dirty="0"/>
              <a:t>诗是庙堂祭祀诗歌。</a:t>
            </a:r>
            <a:r>
              <a:rPr lang="en-US" altLang="zh-CN" dirty="0"/>
              <a:t>《</a:t>
            </a:r>
            <a:r>
              <a:rPr lang="zh-CN" altLang="en-US" dirty="0"/>
              <a:t>雅</a:t>
            </a:r>
            <a:r>
              <a:rPr lang="en-US" altLang="zh-CN" dirty="0"/>
              <a:t>》</a:t>
            </a:r>
            <a:r>
              <a:rPr lang="zh-CN" altLang="en-US" dirty="0"/>
              <a:t>诗和</a:t>
            </a:r>
            <a:r>
              <a:rPr lang="en-US" altLang="zh-CN" dirty="0"/>
              <a:t>《</a:t>
            </a:r>
            <a:r>
              <a:rPr lang="zh-CN" altLang="en-US" dirty="0"/>
              <a:t>颂</a:t>
            </a:r>
            <a:r>
              <a:rPr lang="en-US" altLang="zh-CN" dirty="0"/>
              <a:t>》</a:t>
            </a:r>
            <a:r>
              <a:rPr lang="zh-CN" altLang="en-US" dirty="0"/>
              <a:t>诗大多反映统治阶级的生活。国风和部分小雅是劳动人民的口头创作，最有价值，开创了古代诗歌的光辉传统，对后世诗歌产生了深远的影响。</a:t>
            </a:r>
          </a:p>
          <a:p>
            <a:pPr marL="0" indent="0">
              <a:buNone/>
            </a:pPr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）请用一句话概括以上内容，不超过</a:t>
            </a:r>
            <a:r>
              <a:rPr lang="en-US" altLang="zh-CN" dirty="0"/>
              <a:t>30</a:t>
            </a:r>
            <a:r>
              <a:rPr lang="zh-CN" altLang="en-US" dirty="0"/>
              <a:t>字。（</a:t>
            </a:r>
            <a:r>
              <a:rPr lang="en-US" altLang="zh-CN" dirty="0"/>
              <a:t>2</a:t>
            </a:r>
            <a:r>
              <a:rPr lang="zh-CN" altLang="en-US" dirty="0"/>
              <a:t>分）</a:t>
            </a: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（</a:t>
            </a:r>
            <a:r>
              <a:rPr lang="en-US" altLang="zh-CN" dirty="0"/>
              <a:t>2</a:t>
            </a:r>
            <a:r>
              <a:rPr lang="zh-CN" altLang="en-US" dirty="0"/>
              <a:t>）根据材料内容，以“国风”为描述对象，用上一种修辞方法，写一句话。（</a:t>
            </a:r>
            <a:r>
              <a:rPr lang="en-US" altLang="zh-CN" dirty="0"/>
              <a:t>2</a:t>
            </a:r>
            <a:r>
              <a:rPr lang="zh-CN" altLang="en-US" dirty="0"/>
              <a:t>分）</a:t>
            </a:r>
          </a:p>
          <a:p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58C2A834-8CDE-4847-B8B0-DB3425DC57A9}"/>
              </a:ext>
            </a:extLst>
          </p:cNvPr>
          <p:cNvSpPr txBox="1"/>
          <p:nvPr/>
        </p:nvSpPr>
        <p:spPr>
          <a:xfrm>
            <a:off x="1134532" y="3966633"/>
            <a:ext cx="104055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《</a:t>
            </a:r>
            <a:r>
              <a:rPr lang="zh-CN" altLang="en-US" sz="2800" dirty="0">
                <a:solidFill>
                  <a:srgbClr val="FF0000"/>
                </a:solidFill>
              </a:rPr>
              <a:t>诗经</a:t>
            </a:r>
            <a:r>
              <a:rPr lang="en-US" altLang="zh-CN" sz="2800" dirty="0">
                <a:solidFill>
                  <a:srgbClr val="FF0000"/>
                </a:solidFill>
              </a:rPr>
              <a:t>》</a:t>
            </a:r>
            <a:r>
              <a:rPr lang="zh-CN" altLang="en-US" sz="2800" dirty="0">
                <a:solidFill>
                  <a:srgbClr val="FF0000"/>
                </a:solidFill>
              </a:rPr>
              <a:t>包括“风”“雅”“颂”，国风和部分小雅最有价值。</a:t>
            </a:r>
            <a:endParaRPr lang="en-US" altLang="zh-CN" sz="2800" dirty="0">
              <a:solidFill>
                <a:srgbClr val="FF0000"/>
              </a:solidFill>
            </a:endParaRPr>
          </a:p>
          <a:p>
            <a:r>
              <a:rPr lang="en-US" altLang="zh-CN" sz="2800" dirty="0">
                <a:solidFill>
                  <a:srgbClr val="0000FF"/>
                </a:solidFill>
              </a:rPr>
              <a:t>《</a:t>
            </a:r>
            <a:r>
              <a:rPr lang="zh-CN" altLang="en-US" sz="2800" dirty="0">
                <a:solidFill>
                  <a:srgbClr val="0000FF"/>
                </a:solidFill>
              </a:rPr>
              <a:t>诗经</a:t>
            </a:r>
            <a:r>
              <a:rPr lang="en-US" altLang="zh-CN" sz="2800" dirty="0">
                <a:solidFill>
                  <a:srgbClr val="0000FF"/>
                </a:solidFill>
              </a:rPr>
              <a:t>》</a:t>
            </a:r>
            <a:r>
              <a:rPr lang="zh-CN" altLang="en-US" sz="2800" dirty="0">
                <a:solidFill>
                  <a:srgbClr val="0000FF"/>
                </a:solidFill>
              </a:rPr>
              <a:t>分为“风”“雅”“颂”，国风和部分小雅对后世诗歌影响深远。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B7D7592E-2DE0-4632-9836-5206E4103833}"/>
              </a:ext>
            </a:extLst>
          </p:cNvPr>
          <p:cNvSpPr txBox="1"/>
          <p:nvPr/>
        </p:nvSpPr>
        <p:spPr>
          <a:xfrm>
            <a:off x="1811866" y="5901267"/>
            <a:ext cx="56557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</a:rPr>
              <a:t>国风是民间文学苑中的幽兰，香泽后世。</a:t>
            </a:r>
          </a:p>
        </p:txBody>
      </p:sp>
    </p:spTree>
    <p:extLst>
      <p:ext uri="{BB962C8B-B14F-4D97-AF65-F5344CB8AC3E}">
        <p14:creationId xmlns:p14="http://schemas.microsoft.com/office/powerpoint/2010/main" val="895712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直接连接符 32776">
            <a:extLst>
              <a:ext uri="{FF2B5EF4-FFF2-40B4-BE49-F238E27FC236}">
                <a16:creationId xmlns:a16="http://schemas.microsoft.com/office/drawing/2014/main" id="{E78CDD8D-6C2C-411F-ABA7-702F4D14F684}"/>
              </a:ext>
            </a:extLst>
          </p:cNvPr>
          <p:cNvSpPr>
            <a:spLocks noChangeShapeType="1"/>
          </p:cNvSpPr>
          <p:nvPr/>
        </p:nvSpPr>
        <p:spPr bwMode="auto">
          <a:xfrm>
            <a:off x="4656138" y="5084763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4" name="直接连接符 32777">
            <a:extLst>
              <a:ext uri="{FF2B5EF4-FFF2-40B4-BE49-F238E27FC236}">
                <a16:creationId xmlns:a16="http://schemas.microsoft.com/office/drawing/2014/main" id="{CBCF94C6-E140-40F9-B1E3-5A2E1E5A1E42}"/>
              </a:ext>
            </a:extLst>
          </p:cNvPr>
          <p:cNvSpPr>
            <a:spLocks noChangeShapeType="1"/>
          </p:cNvSpPr>
          <p:nvPr/>
        </p:nvSpPr>
        <p:spPr bwMode="auto">
          <a:xfrm>
            <a:off x="6456363" y="4868863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5" name="直接连接符 32780">
            <a:extLst>
              <a:ext uri="{FF2B5EF4-FFF2-40B4-BE49-F238E27FC236}">
                <a16:creationId xmlns:a16="http://schemas.microsoft.com/office/drawing/2014/main" id="{5BB813F1-A230-4ACA-9751-5E238E3B68B3}"/>
              </a:ext>
            </a:extLst>
          </p:cNvPr>
          <p:cNvSpPr>
            <a:spLocks noChangeShapeType="1"/>
          </p:cNvSpPr>
          <p:nvPr/>
        </p:nvSpPr>
        <p:spPr bwMode="auto">
          <a:xfrm>
            <a:off x="3575050" y="5157789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6" name="灯片编号占位符 1">
            <a:extLst>
              <a:ext uri="{FF2B5EF4-FFF2-40B4-BE49-F238E27FC236}">
                <a16:creationId xmlns:a16="http://schemas.microsoft.com/office/drawing/2014/main" id="{A85F280B-17EC-41DA-A528-EAED49137DD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fontAlgn="base">
              <a:lnSpc>
                <a:spcPct val="145000"/>
              </a:lnSpc>
              <a:spcBef>
                <a:spcPct val="0"/>
              </a:spcBef>
              <a:spcAft>
                <a:spcPct val="0"/>
              </a:spcAft>
            </a:pPr>
            <a:fld id="{F383B217-8B87-4E1F-82E0-696893482044}" type="slidenum">
              <a:rPr lang="zh-CN" altLang="en-US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pPr fontAlgn="base">
                <a:lnSpc>
                  <a:spcPct val="145000"/>
                </a:lnSpc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7" name="Rectangle 1">
            <a:extLst>
              <a:ext uri="{FF2B5EF4-FFF2-40B4-BE49-F238E27FC236}">
                <a16:creationId xmlns:a16="http://schemas.microsoft.com/office/drawing/2014/main" id="{6DA5EC09-AA94-4DA8-AD8B-542AAE5C7E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3" y="1196975"/>
            <a:ext cx="7835900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中考复习专题：压缩语段</a:t>
            </a:r>
            <a:endParaRPr lang="en-US" altLang="zh-CN" sz="5400" b="1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DE80C1EF-2D79-4E52-8E41-80BED539F4E4}"/>
              </a:ext>
            </a:extLst>
          </p:cNvPr>
          <p:cNvSpPr/>
          <p:nvPr/>
        </p:nvSpPr>
        <p:spPr>
          <a:xfrm>
            <a:off x="4303424" y="3422919"/>
            <a:ext cx="3584636" cy="144654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8800" b="1" dirty="0">
                <a:ln>
                  <a:solidFill>
                    <a:srgbClr val="0000FF"/>
                  </a:solidFill>
                </a:ln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下定义</a:t>
            </a:r>
            <a:endParaRPr lang="zh-CN" altLang="zh-CN" sz="8800" dirty="0">
              <a:ln>
                <a:solidFill>
                  <a:srgbClr val="0000FF"/>
                </a:solidFill>
              </a:ln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文本占位符 7170">
            <a:extLst>
              <a:ext uri="{FF2B5EF4-FFF2-40B4-BE49-F238E27FC236}">
                <a16:creationId xmlns:a16="http://schemas.microsoft.com/office/drawing/2014/main" id="{E1F66831-6308-4F25-A703-7B2EE73B5AA4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703389" y="981076"/>
            <a:ext cx="8453437" cy="1203325"/>
          </a:xfrm>
          <a:ln w="38100">
            <a:solidFill>
              <a:srgbClr val="008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 b="1"/>
              <a:t>      </a:t>
            </a:r>
            <a:r>
              <a:rPr lang="zh-CN" altLang="en-US" sz="3600" b="1">
                <a:solidFill>
                  <a:srgbClr val="FF0000"/>
                </a:solidFill>
                <a:ea typeface="黑体" panose="02010609060101010101" pitchFamily="49" charset="-122"/>
              </a:rPr>
              <a:t>下定义是</a:t>
            </a:r>
            <a:r>
              <a:rPr lang="zh-CN" altLang="en-US" sz="3600" b="1">
                <a:ea typeface="黑体" panose="02010609060101010101" pitchFamily="49" charset="-122"/>
              </a:rPr>
              <a:t>一种用</a:t>
            </a:r>
            <a:r>
              <a:rPr lang="zh-CN" altLang="en-US" sz="3600" b="1">
                <a:solidFill>
                  <a:srgbClr val="0033CC"/>
                </a:solidFill>
                <a:ea typeface="黑体" panose="02010609060101010101" pitchFamily="49" charset="-122"/>
              </a:rPr>
              <a:t>简洁明确的语言</a:t>
            </a:r>
            <a:r>
              <a:rPr lang="zh-CN" altLang="en-US" sz="3600" b="1">
                <a:ea typeface="黑体" panose="02010609060101010101" pitchFamily="49" charset="-122"/>
              </a:rPr>
              <a:t>对</a:t>
            </a:r>
            <a:r>
              <a:rPr lang="zh-CN" altLang="en-US" sz="3600" b="1">
                <a:solidFill>
                  <a:srgbClr val="0033CC"/>
                </a:solidFill>
                <a:ea typeface="黑体" panose="02010609060101010101" pitchFamily="49" charset="-122"/>
              </a:rPr>
              <a:t>事物的</a:t>
            </a:r>
            <a:r>
              <a:rPr lang="zh-CN" altLang="en-US" sz="3600" b="1" u="sng">
                <a:solidFill>
                  <a:srgbClr val="0033CC"/>
                </a:solidFill>
                <a:ea typeface="黑体" panose="02010609060101010101" pitchFamily="49" charset="-122"/>
              </a:rPr>
              <a:t>本质特征</a:t>
            </a:r>
            <a:r>
              <a:rPr lang="zh-CN" altLang="en-US" sz="3600" b="1">
                <a:ea typeface="黑体" panose="02010609060101010101" pitchFamily="49" charset="-122"/>
              </a:rPr>
              <a:t>作</a:t>
            </a:r>
            <a:r>
              <a:rPr lang="zh-CN" altLang="en-US" sz="3600" b="1">
                <a:solidFill>
                  <a:srgbClr val="0033CC"/>
                </a:solidFill>
                <a:ea typeface="黑体" panose="02010609060101010101" pitchFamily="49" charset="-122"/>
              </a:rPr>
              <a:t>概括说明</a:t>
            </a:r>
            <a:r>
              <a:rPr lang="zh-CN" altLang="en-US" sz="3600" b="1">
                <a:ea typeface="黑体" panose="02010609060101010101" pitchFamily="49" charset="-122"/>
              </a:rPr>
              <a:t>的</a:t>
            </a:r>
            <a:r>
              <a:rPr lang="zh-CN" altLang="en-US" sz="3600" b="1">
                <a:solidFill>
                  <a:srgbClr val="FF0000"/>
                </a:solidFill>
                <a:ea typeface="黑体" panose="02010609060101010101" pitchFamily="49" charset="-122"/>
              </a:rPr>
              <a:t>逻辑方法</a:t>
            </a:r>
            <a:r>
              <a:rPr lang="zh-CN" altLang="en-US" sz="3600" b="1">
                <a:solidFill>
                  <a:srgbClr val="003300"/>
                </a:solidFill>
                <a:ea typeface="黑体" panose="02010609060101010101" pitchFamily="49" charset="-122"/>
              </a:rPr>
              <a:t>。</a:t>
            </a:r>
          </a:p>
        </p:txBody>
      </p:sp>
      <p:sp>
        <p:nvSpPr>
          <p:cNvPr id="7173" name="矩形 7172">
            <a:extLst>
              <a:ext uri="{FF2B5EF4-FFF2-40B4-BE49-F238E27FC236}">
                <a16:creationId xmlns:a16="http://schemas.microsoft.com/office/drawing/2014/main" id="{8F3E1BDB-2B23-4E96-826A-F87FB978FE4E}"/>
              </a:ext>
            </a:extLst>
          </p:cNvPr>
          <p:cNvSpPr/>
          <p:nvPr/>
        </p:nvSpPr>
        <p:spPr>
          <a:xfrm>
            <a:off x="1898016" y="147955"/>
            <a:ext cx="3703955" cy="706755"/>
          </a:xfrm>
          <a:prstGeom prst="rect">
            <a:avLst/>
          </a:prstGeom>
          <a:solidFill>
            <a:srgbClr val="FFFF00"/>
          </a:solidFill>
          <a:ln w="381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 dirty="0">
                <a:ln>
                  <a:solidFill>
                    <a:srgbClr val="FFFFFF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二、概念阐释</a:t>
            </a:r>
          </a:p>
        </p:txBody>
      </p:sp>
      <p:sp>
        <p:nvSpPr>
          <p:cNvPr id="196618" name="Text Box 20">
            <a:extLst>
              <a:ext uri="{FF2B5EF4-FFF2-40B4-BE49-F238E27FC236}">
                <a16:creationId xmlns:a16="http://schemas.microsoft.com/office/drawing/2014/main" id="{5D39A8E0-146F-4EA8-888A-867EEBC116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1" y="5876926"/>
            <a:ext cx="87487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思考：以上三个句子句式上有什么共同点？</a:t>
            </a:r>
          </a:p>
        </p:txBody>
      </p:sp>
      <p:sp>
        <p:nvSpPr>
          <p:cNvPr id="6151" name="文本框 6150">
            <a:extLst>
              <a:ext uri="{FF2B5EF4-FFF2-40B4-BE49-F238E27FC236}">
                <a16:creationId xmlns:a16="http://schemas.microsoft.com/office/drawing/2014/main" id="{5DA6BB6A-F1FB-4902-A660-880EED77EC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1" y="3860800"/>
            <a:ext cx="8124825" cy="58420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无理数 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是</a:t>
            </a: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有无限不循环的</a:t>
            </a:r>
            <a:r>
              <a:rPr lang="zh-CN" altLang="en-US" sz="3200" b="1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小数</a:t>
            </a: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。</a:t>
            </a:r>
            <a:endParaRPr lang="zh-CN" altLang="en-US" sz="3200" b="1">
              <a:solidFill>
                <a:srgbClr val="0E51FA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152" name="文本框 6151">
            <a:extLst>
              <a:ext uri="{FF2B5EF4-FFF2-40B4-BE49-F238E27FC236}">
                <a16:creationId xmlns:a16="http://schemas.microsoft.com/office/drawing/2014/main" id="{D2DF23CD-738E-40E0-9F5D-2CC38CCE0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3" y="2997200"/>
            <a:ext cx="8280400" cy="58420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人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是</a:t>
            </a: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能够制造和使用劳动工具的</a:t>
            </a:r>
            <a:r>
              <a:rPr lang="zh-CN" altLang="en-US" sz="3200" b="1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动物。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295C324A-6009-4CA7-9475-2E7F53799A40}"/>
              </a:ext>
            </a:extLst>
          </p:cNvPr>
          <p:cNvSpPr/>
          <p:nvPr/>
        </p:nvSpPr>
        <p:spPr>
          <a:xfrm>
            <a:off x="1790700" y="2184400"/>
            <a:ext cx="1866900" cy="76835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例如：</a:t>
            </a:r>
          </a:p>
        </p:txBody>
      </p:sp>
      <p:sp>
        <p:nvSpPr>
          <p:cNvPr id="14" name="文本框 6151">
            <a:extLst>
              <a:ext uri="{FF2B5EF4-FFF2-40B4-BE49-F238E27FC236}">
                <a16:creationId xmlns:a16="http://schemas.microsoft.com/office/drawing/2014/main" id="{50C86197-3654-4325-B828-9632628890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8" y="4652964"/>
            <a:ext cx="8748712" cy="1076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水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是</a:t>
            </a: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没有颜色，没有气味，没有味道的透明</a:t>
            </a:r>
            <a:r>
              <a:rPr lang="zh-CN" altLang="en-US" sz="3200" b="1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液体。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96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 animBg="1"/>
      <p:bldP spid="196618" grpId="0"/>
      <p:bldP spid="6151" grpId="0" bldLvl="0" animBg="1"/>
      <p:bldP spid="6152" grpId="0" bldLvl="0" animBg="1"/>
      <p:bldP spid="14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内容占位符 1">
            <a:extLst>
              <a:ext uri="{FF2B5EF4-FFF2-40B4-BE49-F238E27FC236}">
                <a16:creationId xmlns:a16="http://schemas.microsoft.com/office/drawing/2014/main" id="{526F44CA-E7A6-475D-ABC1-E7CF668FBC64}"/>
              </a:ext>
            </a:extLst>
          </p:cNvPr>
          <p:cNvSpPr>
            <a:spLocks noGrp="1" noChangeArrowheads="1"/>
          </p:cNvSpPr>
          <p:nvPr>
            <p:ph/>
          </p:nvPr>
        </p:nvSpPr>
        <p:spPr>
          <a:xfrm>
            <a:off x="1981201" y="930276"/>
            <a:ext cx="8404225" cy="2835275"/>
          </a:xfrm>
        </p:spPr>
        <p:txBody>
          <a:bodyPr/>
          <a:lstStyle/>
          <a:p>
            <a:pPr eaLnBrk="1" hangingPunct="1"/>
            <a:r>
              <a:rPr lang="zh-CN" altLang="en-US" sz="3600" b="1">
                <a:solidFill>
                  <a:srgbClr val="E610E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  是</a:t>
            </a:r>
            <a:r>
              <a:rPr lang="zh-CN" altLang="en-US" sz="3600" b="1">
                <a:latin typeface="楷体" panose="02010609060101010101" pitchFamily="49" charset="-122"/>
                <a:ea typeface="楷体" panose="02010609060101010101" pitchFamily="49" charset="-122"/>
              </a:rPr>
              <a:t>能够制造和使用劳动工具的</a:t>
            </a:r>
            <a:r>
              <a:rPr lang="zh-CN" altLang="en-US" sz="3600" b="1">
                <a:solidFill>
                  <a:srgbClr val="E610E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动物</a:t>
            </a:r>
            <a:r>
              <a:rPr lang="zh-CN" altLang="en-US" b="1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 eaLnBrk="1" hangingPunct="1"/>
            <a:r>
              <a:rPr lang="zh-CN" altLang="en-US" b="1">
                <a:solidFill>
                  <a:srgbClr val="0000FF"/>
                </a:solidFill>
                <a:ea typeface="黑体" panose="02010609060101010101" pitchFamily="49" charset="-122"/>
              </a:rPr>
              <a:t>无理数 </a:t>
            </a:r>
            <a:r>
              <a:rPr lang="zh-CN" altLang="en-US" b="1">
                <a:solidFill>
                  <a:srgbClr val="E610EE"/>
                </a:solidFill>
                <a:ea typeface="黑体" panose="02010609060101010101" pitchFamily="49" charset="-122"/>
              </a:rPr>
              <a:t>是</a:t>
            </a:r>
            <a:r>
              <a:rPr lang="zh-CN" altLang="en-US" b="1">
                <a:ea typeface="黑体" panose="02010609060101010101" pitchFamily="49" charset="-122"/>
              </a:rPr>
              <a:t>有无限不循环的</a:t>
            </a:r>
            <a:r>
              <a:rPr lang="zh-CN" altLang="en-US" b="1">
                <a:solidFill>
                  <a:srgbClr val="0000FF"/>
                </a:solidFill>
                <a:ea typeface="黑体" panose="02010609060101010101" pitchFamily="49" charset="-122"/>
              </a:rPr>
              <a:t>小数</a:t>
            </a:r>
            <a:r>
              <a:rPr lang="zh-CN" altLang="en-US" b="1">
                <a:ea typeface="黑体" panose="02010609060101010101" pitchFamily="49" charset="-122"/>
              </a:rPr>
              <a:t>。</a:t>
            </a:r>
            <a:endParaRPr lang="en-US" altLang="zh-CN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/>
            <a:endParaRPr lang="en-US" altLang="zh-CN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buFontTx/>
              <a:buNone/>
            </a:pPr>
            <a:r>
              <a:rPr lang="en-US" altLang="zh-CN" b="1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b="1">
                <a:latin typeface="楷体" panose="02010609060101010101" pitchFamily="49" charset="-122"/>
                <a:ea typeface="楷体" panose="02010609060101010101" pitchFamily="49" charset="-122"/>
              </a:rPr>
              <a:t>水</a:t>
            </a:r>
            <a:r>
              <a:rPr lang="zh-CN" altLang="en-US" sz="3600" b="1">
                <a:solidFill>
                  <a:srgbClr val="E610E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</a:t>
            </a:r>
            <a:r>
              <a:rPr lang="zh-CN" altLang="en-US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没有颜色，没有气味，没有味道的透明液体。</a:t>
            </a:r>
          </a:p>
          <a:p>
            <a:pPr eaLnBrk="1" hangingPunct="1"/>
            <a:endParaRPr lang="zh-CN" altLang="en-US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id="{A59E11B1-6946-449F-966A-3207D872C809}"/>
              </a:ext>
            </a:extLst>
          </p:cNvPr>
          <p:cNvSpPr/>
          <p:nvPr/>
        </p:nvSpPr>
        <p:spPr>
          <a:xfrm>
            <a:off x="2268539" y="920751"/>
            <a:ext cx="1019175" cy="61277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noProof="1">
              <a:solidFill>
                <a:srgbClr val="FFFFFF"/>
              </a:solidFill>
              <a:latin typeface="Arial"/>
              <a:ea typeface="宋体"/>
            </a:endParaRPr>
          </a:p>
        </p:txBody>
      </p:sp>
      <p:sp>
        <p:nvSpPr>
          <p:cNvPr id="3" name="椭圆 2">
            <a:extLst>
              <a:ext uri="{FF2B5EF4-FFF2-40B4-BE49-F238E27FC236}">
                <a16:creationId xmlns:a16="http://schemas.microsoft.com/office/drawing/2014/main" id="{C6D26DE0-660C-4243-8BD9-AE8319FCE13E}"/>
              </a:ext>
            </a:extLst>
          </p:cNvPr>
          <p:cNvSpPr/>
          <p:nvPr/>
        </p:nvSpPr>
        <p:spPr>
          <a:xfrm>
            <a:off x="2424113" y="1628776"/>
            <a:ext cx="1223962" cy="61277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noProof="1">
              <a:solidFill>
                <a:srgbClr val="FFFFFF"/>
              </a:solidFill>
              <a:latin typeface="Arial"/>
              <a:ea typeface="宋体"/>
            </a:endParaRPr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id="{D7DF7D3C-83CE-43FF-8089-6E6DE48AA5E6}"/>
              </a:ext>
            </a:extLst>
          </p:cNvPr>
          <p:cNvSpPr/>
          <p:nvPr/>
        </p:nvSpPr>
        <p:spPr>
          <a:xfrm>
            <a:off x="2208214" y="2708276"/>
            <a:ext cx="966787" cy="61277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noProof="1">
              <a:solidFill>
                <a:srgbClr val="FFFFFF"/>
              </a:solidFill>
              <a:latin typeface="Arial"/>
              <a:ea typeface="宋体"/>
            </a:endParaRPr>
          </a:p>
        </p:txBody>
      </p:sp>
      <p:sp>
        <p:nvSpPr>
          <p:cNvPr id="7" name="下箭头 6">
            <a:extLst>
              <a:ext uri="{FF2B5EF4-FFF2-40B4-BE49-F238E27FC236}">
                <a16:creationId xmlns:a16="http://schemas.microsoft.com/office/drawing/2014/main" id="{BD6BA411-6FCD-4961-B28A-784BD231E68A}"/>
              </a:ext>
            </a:extLst>
          </p:cNvPr>
          <p:cNvSpPr/>
          <p:nvPr/>
        </p:nvSpPr>
        <p:spPr>
          <a:xfrm>
            <a:off x="2782888" y="3933825"/>
            <a:ext cx="431800" cy="7191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  <a:latin typeface="Arial"/>
              <a:ea typeface="宋体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AB5F67BE-5D96-47E9-B0C0-F974A293F52E}"/>
              </a:ext>
            </a:extLst>
          </p:cNvPr>
          <p:cNvSpPr/>
          <p:nvPr/>
        </p:nvSpPr>
        <p:spPr>
          <a:xfrm>
            <a:off x="2063751" y="4581525"/>
            <a:ext cx="2087563" cy="13223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被定义概念</a:t>
            </a: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id="{71B66D4E-A5F5-48BD-81E2-94F42B58A894}"/>
              </a:ext>
            </a:extLst>
          </p:cNvPr>
          <p:cNvSpPr/>
          <p:nvPr/>
        </p:nvSpPr>
        <p:spPr>
          <a:xfrm>
            <a:off x="9336089" y="908051"/>
            <a:ext cx="1108075" cy="612775"/>
          </a:xfrm>
          <a:prstGeom prst="ellipse">
            <a:avLst/>
          </a:prstGeom>
          <a:noFill/>
          <a:ln w="38100">
            <a:solidFill>
              <a:srgbClr val="0E51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noProof="1">
              <a:solidFill>
                <a:srgbClr val="FFFFFF"/>
              </a:solidFill>
              <a:latin typeface="Arial"/>
              <a:ea typeface="宋体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id="{A47FB31D-8196-41B4-BD28-E8CCC1945C42}"/>
              </a:ext>
            </a:extLst>
          </p:cNvPr>
          <p:cNvSpPr/>
          <p:nvPr/>
        </p:nvSpPr>
        <p:spPr>
          <a:xfrm>
            <a:off x="7032625" y="1557339"/>
            <a:ext cx="857250" cy="612775"/>
          </a:xfrm>
          <a:prstGeom prst="ellipse">
            <a:avLst/>
          </a:prstGeom>
          <a:noFill/>
          <a:ln w="38100">
            <a:solidFill>
              <a:srgbClr val="0E51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noProof="1">
              <a:solidFill>
                <a:srgbClr val="FFFFFF"/>
              </a:solidFill>
              <a:latin typeface="Arial"/>
              <a:ea typeface="宋体"/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id="{B043B1D9-B3C4-4A6D-96E2-DB491E354C7C}"/>
              </a:ext>
            </a:extLst>
          </p:cNvPr>
          <p:cNvSpPr/>
          <p:nvPr/>
        </p:nvSpPr>
        <p:spPr>
          <a:xfrm>
            <a:off x="2711450" y="3284539"/>
            <a:ext cx="966788" cy="612775"/>
          </a:xfrm>
          <a:prstGeom prst="ellipse">
            <a:avLst/>
          </a:prstGeom>
          <a:noFill/>
          <a:ln w="38100">
            <a:solidFill>
              <a:srgbClr val="0E51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noProof="1">
              <a:solidFill>
                <a:srgbClr val="FFFFFF"/>
              </a:solidFill>
              <a:latin typeface="Arial"/>
              <a:ea typeface="宋体"/>
            </a:endParaRPr>
          </a:p>
        </p:txBody>
      </p:sp>
      <p:sp>
        <p:nvSpPr>
          <p:cNvPr id="12" name="下箭头 11">
            <a:extLst>
              <a:ext uri="{FF2B5EF4-FFF2-40B4-BE49-F238E27FC236}">
                <a16:creationId xmlns:a16="http://schemas.microsoft.com/office/drawing/2014/main" id="{A7BFA1AE-4DCD-42D9-9E44-CCA47C51D0C5}"/>
              </a:ext>
            </a:extLst>
          </p:cNvPr>
          <p:cNvSpPr/>
          <p:nvPr/>
        </p:nvSpPr>
        <p:spPr>
          <a:xfrm>
            <a:off x="8688388" y="3644901"/>
            <a:ext cx="431800" cy="7207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  <a:latin typeface="Arial"/>
              <a:ea typeface="宋体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7972D87A-42B1-48BF-B68A-9572B5E659F2}"/>
              </a:ext>
            </a:extLst>
          </p:cNvPr>
          <p:cNvSpPr/>
          <p:nvPr/>
        </p:nvSpPr>
        <p:spPr>
          <a:xfrm>
            <a:off x="7896225" y="4365625"/>
            <a:ext cx="2089150" cy="13208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邻近属概念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74D3F92D-1E18-4D61-ADC5-B64785729DAB}"/>
              </a:ext>
            </a:extLst>
          </p:cNvPr>
          <p:cNvSpPr/>
          <p:nvPr/>
        </p:nvSpPr>
        <p:spPr>
          <a:xfrm flipV="1">
            <a:off x="4151314" y="1484314"/>
            <a:ext cx="4968875" cy="7302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  <a:latin typeface="Arial"/>
              <a:ea typeface="宋体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7C99E85D-4415-4850-B22E-754CFC1375CC}"/>
              </a:ext>
            </a:extLst>
          </p:cNvPr>
          <p:cNvSpPr/>
          <p:nvPr/>
        </p:nvSpPr>
        <p:spPr>
          <a:xfrm>
            <a:off x="4295776" y="2205039"/>
            <a:ext cx="2663825" cy="46037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  <a:latin typeface="Arial"/>
              <a:ea typeface="宋体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603375ED-891F-44B4-97D9-21D4F50BF7DD}"/>
              </a:ext>
            </a:extLst>
          </p:cNvPr>
          <p:cNvSpPr/>
          <p:nvPr/>
        </p:nvSpPr>
        <p:spPr>
          <a:xfrm>
            <a:off x="3641726" y="3260725"/>
            <a:ext cx="6626225" cy="762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  <a:latin typeface="Arial"/>
              <a:ea typeface="宋体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84745862-3F14-48F5-A6CF-762B0A254C2E}"/>
              </a:ext>
            </a:extLst>
          </p:cNvPr>
          <p:cNvSpPr/>
          <p:nvPr/>
        </p:nvSpPr>
        <p:spPr>
          <a:xfrm>
            <a:off x="2428875" y="3802063"/>
            <a:ext cx="1219200" cy="131762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  <a:latin typeface="Arial"/>
              <a:ea typeface="宋体"/>
            </a:endParaRPr>
          </a:p>
        </p:txBody>
      </p:sp>
      <p:sp>
        <p:nvSpPr>
          <p:cNvPr id="19" name="下箭头 18">
            <a:extLst>
              <a:ext uri="{FF2B5EF4-FFF2-40B4-BE49-F238E27FC236}">
                <a16:creationId xmlns:a16="http://schemas.microsoft.com/office/drawing/2014/main" id="{C90B9075-FE7C-485B-B530-81C22792B186}"/>
              </a:ext>
            </a:extLst>
          </p:cNvPr>
          <p:cNvSpPr/>
          <p:nvPr/>
        </p:nvSpPr>
        <p:spPr>
          <a:xfrm>
            <a:off x="5591175" y="3644901"/>
            <a:ext cx="431800" cy="7207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  <a:latin typeface="Arial"/>
              <a:ea typeface="宋体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06FF92D6-2E33-421D-802A-F0ED718D63A7}"/>
              </a:ext>
            </a:extLst>
          </p:cNvPr>
          <p:cNvSpPr/>
          <p:nvPr/>
        </p:nvSpPr>
        <p:spPr>
          <a:xfrm>
            <a:off x="4872039" y="4508500"/>
            <a:ext cx="2371725" cy="13223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种差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本质特征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</a:p>
        </p:txBody>
      </p:sp>
      <p:sp>
        <p:nvSpPr>
          <p:cNvPr id="147468" name="矩形 147467">
            <a:extLst>
              <a:ext uri="{FF2B5EF4-FFF2-40B4-BE49-F238E27FC236}">
                <a16:creationId xmlns:a16="http://schemas.microsoft.com/office/drawing/2014/main" id="{802A171D-1F4B-4BDC-997F-B96B8D725C2D}"/>
              </a:ext>
            </a:extLst>
          </p:cNvPr>
          <p:cNvSpPr/>
          <p:nvPr/>
        </p:nvSpPr>
        <p:spPr>
          <a:xfrm>
            <a:off x="4384675" y="4652963"/>
            <a:ext cx="450850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3600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=</a:t>
            </a:r>
          </a:p>
        </p:txBody>
      </p:sp>
      <p:sp>
        <p:nvSpPr>
          <p:cNvPr id="147467" name="矩形 147466">
            <a:extLst>
              <a:ext uri="{FF2B5EF4-FFF2-40B4-BE49-F238E27FC236}">
                <a16:creationId xmlns:a16="http://schemas.microsoft.com/office/drawing/2014/main" id="{50FF3E29-F2B3-4207-BD64-86821C4C517D}"/>
              </a:ext>
            </a:extLst>
          </p:cNvPr>
          <p:cNvSpPr/>
          <p:nvPr/>
        </p:nvSpPr>
        <p:spPr>
          <a:xfrm>
            <a:off x="7032625" y="4508500"/>
            <a:ext cx="450850" cy="647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3600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+</a:t>
            </a:r>
          </a:p>
        </p:txBody>
      </p:sp>
      <p:sp>
        <p:nvSpPr>
          <p:cNvPr id="11284" name="文本框 20">
            <a:extLst>
              <a:ext uri="{FF2B5EF4-FFF2-40B4-BE49-F238E27FC236}">
                <a16:creationId xmlns:a16="http://schemas.microsoft.com/office/drawing/2014/main" id="{71D8C35E-C63F-47F2-9390-24C20AFF0A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2175" y="173039"/>
            <a:ext cx="63817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判断单句：</a:t>
            </a:r>
            <a:r>
              <a:rPr lang="en-US" altLang="zh-CN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xxx</a:t>
            </a:r>
            <a:r>
              <a:rPr lang="zh-CN" altLang="en-US" sz="4000" b="1">
                <a:solidFill>
                  <a:srgbClr val="E610EE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是</a:t>
            </a:r>
            <a:r>
              <a:rPr lang="en-US" altLang="zh-CN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……</a:t>
            </a:r>
            <a:r>
              <a:rPr lang="zh-CN" altLang="en-US" sz="4000" b="1">
                <a:solidFill>
                  <a:srgbClr val="0E51F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A47996E4-DFB8-4D4E-B7A7-C14523E6D916}"/>
              </a:ext>
            </a:extLst>
          </p:cNvPr>
          <p:cNvSpPr/>
          <p:nvPr/>
        </p:nvSpPr>
        <p:spPr>
          <a:xfrm>
            <a:off x="1919288" y="5805488"/>
            <a:ext cx="2501900" cy="64611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（种概念）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A9D83318-4337-4606-953E-AE36AEE289D7}"/>
              </a:ext>
            </a:extLst>
          </p:cNvPr>
          <p:cNvSpPr/>
          <p:nvPr/>
        </p:nvSpPr>
        <p:spPr>
          <a:xfrm>
            <a:off x="7608888" y="5516563"/>
            <a:ext cx="2500312" cy="6477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（属概念）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2000"/>
                                        <p:tgtEl>
                                          <p:spTgt spid="147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2000"/>
                                        <p:tgtEl>
                                          <p:spTgt spid="147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ldLvl="0" animBg="1"/>
      <p:bldP spid="3" grpId="0" bldLvl="0" animBg="1"/>
      <p:bldP spid="4" grpId="0" bldLvl="0" animBg="1"/>
      <p:bldP spid="7" grpId="0" bldLvl="0" animBg="1"/>
      <p:bldP spid="8" grpId="0"/>
      <p:bldP spid="9" grpId="0" bldLvl="0" animBg="1"/>
      <p:bldP spid="10" grpId="0" bldLvl="0" animBg="1"/>
      <p:bldP spid="11" grpId="0" bldLvl="0" animBg="1"/>
      <p:bldP spid="12" grpId="0" bldLvl="0" animBg="1"/>
      <p:bldP spid="13" grpId="0"/>
      <p:bldP spid="14" grpId="0" bldLvl="0" animBg="1"/>
      <p:bldP spid="16" grpId="0" bldLvl="0" animBg="1"/>
      <p:bldP spid="17" grpId="0" bldLvl="0" animBg="1"/>
      <p:bldP spid="18" grpId="0" bldLvl="0" animBg="1"/>
      <p:bldP spid="19" grpId="0" bldLvl="0" animBg="1"/>
      <p:bldP spid="20" grpId="0"/>
      <p:bldP spid="147468" grpId="0"/>
      <p:bldP spid="147467" grpId="0"/>
      <p:bldP spid="22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标题 1">
            <a:extLst>
              <a:ext uri="{FF2B5EF4-FFF2-40B4-BE49-F238E27FC236}">
                <a16:creationId xmlns:a16="http://schemas.microsoft.com/office/drawing/2014/main" id="{5832459B-BBA6-458E-83E1-B4A34FE5399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B35A8DA-827D-4744-8B47-01B775BBF7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65301" y="1457326"/>
            <a:ext cx="8818563" cy="3794125"/>
          </a:xfrm>
        </p:spPr>
        <p:txBody>
          <a:bodyPr/>
          <a:lstStyle/>
          <a:p>
            <a:pPr marL="0" indent="0" eaLnBrk="1" hangingPunct="1">
              <a:lnSpc>
                <a:spcPct val="150000"/>
              </a:lnSpc>
              <a:buNone/>
              <a:defRPr/>
            </a:pPr>
            <a:r>
              <a:rPr lang="en-US" altLang="zh-CN" sz="3600" b="1" dirty="0">
                <a:solidFill>
                  <a:srgbClr val="0000FF"/>
                </a:solidFill>
              </a:rPr>
              <a:t>“</a:t>
            </a:r>
            <a:r>
              <a:rPr lang="zh-CN" altLang="en-US" sz="3600" b="1" dirty="0">
                <a:solidFill>
                  <a:srgbClr val="0000FF"/>
                </a:solidFill>
              </a:rPr>
              <a:t>四部曲</a:t>
            </a:r>
            <a:r>
              <a:rPr lang="en-US" altLang="zh-CN" sz="3600" b="1" dirty="0">
                <a:solidFill>
                  <a:srgbClr val="0000FF"/>
                </a:solidFill>
              </a:rPr>
              <a:t>”</a:t>
            </a:r>
            <a:r>
              <a:rPr lang="zh-CN" altLang="en-US" sz="3600" b="1" dirty="0">
                <a:solidFill>
                  <a:srgbClr val="0000FF"/>
                </a:solidFill>
              </a:rPr>
              <a:t>：</a:t>
            </a:r>
            <a:endParaRPr lang="en-US" altLang="zh-CN" sz="3600" b="1" dirty="0">
              <a:solidFill>
                <a:srgbClr val="0000FF"/>
              </a:solidFill>
            </a:endParaRPr>
          </a:p>
          <a:p>
            <a:pPr marL="0" indent="0" eaLnBrk="1" hangingPunct="1">
              <a:lnSpc>
                <a:spcPct val="150000"/>
              </a:lnSpc>
              <a:buNone/>
              <a:defRPr/>
            </a:pP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第一步：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找准</a:t>
            </a:r>
            <a:r>
              <a:rPr lang="zh-CN" altLang="en-US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邻近属概念（种概念）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，确定</a:t>
            </a:r>
            <a:r>
              <a:rPr lang="zh-CN" altLang="en-US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主干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。</a:t>
            </a:r>
            <a:endParaRPr lang="zh-CN" altLang="en-US" b="1" dirty="0">
              <a:solidFill>
                <a:srgbClr val="0E51FA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第二步：筛选有效信息，</a:t>
            </a:r>
            <a:r>
              <a:rPr lang="zh-CN" altLang="en-US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找出种差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。</a:t>
            </a:r>
            <a:endParaRPr lang="zh-CN" altLang="en-US" b="1" dirty="0">
              <a:solidFill>
                <a:srgbClr val="0E51FA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第三步：合理而有序</a:t>
            </a:r>
            <a:r>
              <a:rPr lang="zh-CN" altLang="en-US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整合信息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。    </a:t>
            </a:r>
          </a:p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zh-CN" altLang="en-US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第四步：</a:t>
            </a:r>
            <a:r>
              <a:rPr lang="zh-CN" altLang="en-US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检查答案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，杜绝错别字、病句。</a:t>
            </a:r>
            <a:endParaRPr lang="zh-CN" altLang="en-US" b="1" dirty="0">
              <a:solidFill>
                <a:srgbClr val="0E51FA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eaLnBrk="1" hangingPunct="1">
              <a:defRPr/>
            </a:pPr>
            <a:endParaRPr lang="zh-CN" altLang="en-US" b="1" dirty="0">
              <a:solidFill>
                <a:srgbClr val="0E51FA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6387" name="矩形 11267">
            <a:extLst>
              <a:ext uri="{FF2B5EF4-FFF2-40B4-BE49-F238E27FC236}">
                <a16:creationId xmlns:a16="http://schemas.microsoft.com/office/drawing/2014/main" id="{0B4E15DA-A91F-48A8-A337-C78DC955F1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5300" y="461963"/>
            <a:ext cx="3671888" cy="76835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解题步骤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矩形 9218">
            <a:extLst>
              <a:ext uri="{FF2B5EF4-FFF2-40B4-BE49-F238E27FC236}">
                <a16:creationId xmlns:a16="http://schemas.microsoft.com/office/drawing/2014/main" id="{3B703CF4-A72F-414E-B391-FFAB8546E1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31951" y="117475"/>
            <a:ext cx="3795713" cy="768350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牛刀小试：</a:t>
            </a:r>
          </a:p>
        </p:txBody>
      </p:sp>
      <p:sp>
        <p:nvSpPr>
          <p:cNvPr id="22530" name="Rectangle 3">
            <a:extLst>
              <a:ext uri="{FF2B5EF4-FFF2-40B4-BE49-F238E27FC236}">
                <a16:creationId xmlns:a16="http://schemas.microsoft.com/office/drawing/2014/main" id="{671C7E67-D681-44BC-A59D-9570AB8FA5A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704975" y="1025526"/>
            <a:ext cx="8845550" cy="2551113"/>
          </a:xfrm>
          <a:solidFill>
            <a:schemeClr val="bg1"/>
          </a:solidFill>
          <a:ln w="38100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根据下列信息，给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二十四史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下一个定义。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为封建统治阶级提供历史借鉴是二十四史的编撰目的。</a:t>
            </a:r>
          </a:p>
          <a:p>
            <a:pPr eaLnBrk="1" hangingPunct="1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封建统治者称二十四史为“正史”。</a:t>
            </a:r>
          </a:p>
          <a:p>
            <a:pPr eaLnBrk="1" hangingPunct="1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③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纪传体是二十四史采用的体例。</a:t>
            </a:r>
          </a:p>
          <a:p>
            <a:pPr eaLnBrk="1" hangingPunct="1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④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对中国四千多年来的历史，二十四史所作的记录是比较系统的。</a:t>
            </a:r>
          </a:p>
        </p:txBody>
      </p:sp>
      <p:sp>
        <p:nvSpPr>
          <p:cNvPr id="9221" name="矩形 9220">
            <a:extLst>
              <a:ext uri="{FF2B5EF4-FFF2-40B4-BE49-F238E27FC236}">
                <a16:creationId xmlns:a16="http://schemas.microsoft.com/office/drawing/2014/main" id="{7228B29D-7267-4964-A9B5-AAA6B4479E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9900" y="3860801"/>
            <a:ext cx="8737600" cy="2570163"/>
          </a:xfrm>
          <a:prstGeom prst="rect">
            <a:avLst/>
          </a:prstGeom>
          <a:noFill/>
          <a:ln w="38100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第一步   找出邻近属概念，确定主干　</a:t>
            </a:r>
          </a:p>
          <a:p>
            <a:pPr eaLnBrk="1" fontAlgn="base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 </a:t>
            </a:r>
            <a:r>
              <a:rPr lang="en-US" altLang="zh-CN"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 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二十四史是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正史</a:t>
            </a:r>
          </a:p>
          <a:p>
            <a:pPr eaLnBrk="1" fontAlgn="base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第二步   筛选有效信息，找出种差</a:t>
            </a:r>
          </a:p>
          <a:p>
            <a:pPr eaLnBrk="1" fontAlgn="base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</a:t>
            </a:r>
            <a:r>
              <a:rPr lang="en-US" altLang="zh-CN"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编撰目的 </a:t>
            </a:r>
            <a:r>
              <a:rPr lang="en-US" altLang="zh-CN"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③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体例 </a:t>
            </a:r>
            <a:r>
              <a:rPr lang="en-US" altLang="zh-CN" sz="24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④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内容</a:t>
            </a:r>
          </a:p>
          <a:p>
            <a:pPr eaLnBrk="1" fontAlgn="base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第三步   合理而有序整合信息</a:t>
            </a:r>
          </a:p>
          <a:p>
            <a:pPr eaLnBrk="1" fontAlgn="base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第四步   检查答案。</a:t>
            </a:r>
          </a:p>
        </p:txBody>
      </p:sp>
      <p:sp>
        <p:nvSpPr>
          <p:cNvPr id="9222" name="Text Box 4">
            <a:extLst>
              <a:ext uri="{FF2B5EF4-FFF2-40B4-BE49-F238E27FC236}">
                <a16:creationId xmlns:a16="http://schemas.microsoft.com/office/drawing/2014/main" id="{52893621-79E3-4FC5-8BBA-F248FA202E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0088" y="4291013"/>
            <a:ext cx="8431212" cy="2087562"/>
          </a:xfrm>
          <a:prstGeom prst="rect">
            <a:avLst/>
          </a:prstGeom>
          <a:solidFill>
            <a:srgbClr val="FFFF00"/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FF0000"/>
                </a:solidFill>
                <a:latin typeface="Garamond" panose="02020404030301010803" pitchFamily="18" charset="0"/>
                <a:ea typeface="黑体" panose="02010609060101010101" pitchFamily="49" charset="-122"/>
              </a:rPr>
              <a:t>二十四史是</a:t>
            </a:r>
            <a:r>
              <a:rPr lang="zh-CN" altLang="en-US" sz="3600" b="1" dirty="0">
                <a:solidFill>
                  <a:srgbClr val="E610EE"/>
                </a:solidFill>
                <a:latin typeface="Garamond" panose="02020404030301010803" pitchFamily="18" charset="0"/>
                <a:ea typeface="黑体" panose="02010609060101010101" pitchFamily="49" charset="-122"/>
              </a:rPr>
              <a:t>以</a:t>
            </a:r>
            <a:r>
              <a:rPr lang="zh-CN" altLang="en-US" sz="3600" b="1" dirty="0">
                <a:solidFill>
                  <a:srgbClr val="0E51FA"/>
                </a:solidFill>
                <a:latin typeface="Garamond" panose="02020404030301010803" pitchFamily="18" charset="0"/>
                <a:ea typeface="黑体" panose="02010609060101010101" pitchFamily="49" charset="-122"/>
              </a:rPr>
              <a:t>为封建统治阶级提供历史借鉴</a:t>
            </a:r>
            <a:r>
              <a:rPr lang="zh-CN" altLang="en-US" sz="3600" b="1" dirty="0">
                <a:solidFill>
                  <a:srgbClr val="E610EE"/>
                </a:solidFill>
                <a:latin typeface="Garamond" panose="02020404030301010803" pitchFamily="18" charset="0"/>
                <a:ea typeface="黑体" panose="02010609060101010101" pitchFamily="49" charset="-122"/>
              </a:rPr>
              <a:t>为目的</a:t>
            </a:r>
            <a:r>
              <a:rPr lang="zh-CN" altLang="en-US" sz="3600" b="1" dirty="0">
                <a:solidFill>
                  <a:srgbClr val="0E51FA"/>
                </a:solidFill>
                <a:latin typeface="Garamond" panose="02020404030301010803" pitchFamily="18" charset="0"/>
                <a:ea typeface="黑体" panose="02010609060101010101" pitchFamily="49" charset="-122"/>
              </a:rPr>
              <a:t>编撰的对中国四千多年来的历史作了比较系统的记录的</a:t>
            </a:r>
            <a:r>
              <a:rPr lang="zh-CN" altLang="en-US" sz="3600" b="1" dirty="0">
                <a:solidFill>
                  <a:srgbClr val="E610EE"/>
                </a:solidFill>
                <a:latin typeface="Garamond" panose="02020404030301010803" pitchFamily="18" charset="0"/>
                <a:ea typeface="黑体" panose="02010609060101010101" pitchFamily="49" charset="-122"/>
              </a:rPr>
              <a:t>纪传体</a:t>
            </a:r>
            <a:r>
              <a:rPr lang="zh-CN" altLang="en-US" sz="3600" b="1" dirty="0">
                <a:solidFill>
                  <a:srgbClr val="FF0000"/>
                </a:solidFill>
                <a:latin typeface="Garamond" panose="02020404030301010803" pitchFamily="18" charset="0"/>
                <a:ea typeface="黑体" panose="02010609060101010101" pitchFamily="49" charset="-122"/>
              </a:rPr>
              <a:t>正史。</a:t>
            </a: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id="{9AE54D44-3D34-4FC7-A15F-7557BC3E22FA}"/>
              </a:ext>
            </a:extLst>
          </p:cNvPr>
          <p:cNvSpPr/>
          <p:nvPr/>
        </p:nvSpPr>
        <p:spPr>
          <a:xfrm>
            <a:off x="3971925" y="1831975"/>
            <a:ext cx="3689350" cy="47148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noProof="1">
              <a:solidFill>
                <a:srgbClr val="FFFFFF"/>
              </a:solidFill>
              <a:latin typeface="Arial"/>
              <a:ea typeface="宋体"/>
            </a:endParaRPr>
          </a:p>
        </p:txBody>
      </p:sp>
      <p:sp>
        <p:nvSpPr>
          <p:cNvPr id="2" name="椭圆 1">
            <a:extLst>
              <a:ext uri="{FF2B5EF4-FFF2-40B4-BE49-F238E27FC236}">
                <a16:creationId xmlns:a16="http://schemas.microsoft.com/office/drawing/2014/main" id="{FA46E881-E904-4354-A672-8DB98AD2266F}"/>
              </a:ext>
            </a:extLst>
          </p:cNvPr>
          <p:cNvSpPr/>
          <p:nvPr/>
        </p:nvSpPr>
        <p:spPr>
          <a:xfrm>
            <a:off x="8893175" y="1431925"/>
            <a:ext cx="1581150" cy="471488"/>
          </a:xfrm>
          <a:prstGeom prst="ellipse">
            <a:avLst/>
          </a:prstGeom>
          <a:noFill/>
          <a:ln w="38100">
            <a:solidFill>
              <a:srgbClr val="0E51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noProof="1">
              <a:solidFill>
                <a:srgbClr val="FFFFFF"/>
              </a:solidFill>
              <a:latin typeface="Arial"/>
              <a:ea typeface="宋体"/>
            </a:endParaRPr>
          </a:p>
        </p:txBody>
      </p:sp>
      <p:sp>
        <p:nvSpPr>
          <p:cNvPr id="3" name="椭圆 2">
            <a:extLst>
              <a:ext uri="{FF2B5EF4-FFF2-40B4-BE49-F238E27FC236}">
                <a16:creationId xmlns:a16="http://schemas.microsoft.com/office/drawing/2014/main" id="{34E95228-6680-4B72-9D8C-629D533B7AC3}"/>
              </a:ext>
            </a:extLst>
          </p:cNvPr>
          <p:cNvSpPr/>
          <p:nvPr/>
        </p:nvSpPr>
        <p:spPr>
          <a:xfrm>
            <a:off x="6948489" y="3017838"/>
            <a:ext cx="1296987" cy="512762"/>
          </a:xfrm>
          <a:prstGeom prst="ellipse">
            <a:avLst/>
          </a:prstGeom>
          <a:noFill/>
          <a:ln w="38100">
            <a:solidFill>
              <a:srgbClr val="0E51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b="1" noProof="1">
                <a:solidFill>
                  <a:srgbClr val="0E51F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D9A00C9F-2120-41DA-8FE7-A39B901F4DFD}"/>
              </a:ext>
            </a:extLst>
          </p:cNvPr>
          <p:cNvSpPr/>
          <p:nvPr/>
        </p:nvSpPr>
        <p:spPr>
          <a:xfrm>
            <a:off x="5835650" y="2216150"/>
            <a:ext cx="1296988" cy="471488"/>
          </a:xfrm>
          <a:prstGeom prst="ellipse">
            <a:avLst/>
          </a:prstGeom>
          <a:noFill/>
          <a:ln w="38100">
            <a:solidFill>
              <a:srgbClr val="0E51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800" b="1" noProof="1">
              <a:solidFill>
                <a:srgbClr val="0E51F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886255EF-DBB5-4680-B1AB-40A6D6720C66}"/>
              </a:ext>
            </a:extLst>
          </p:cNvPr>
          <p:cNvSpPr/>
          <p:nvPr/>
        </p:nvSpPr>
        <p:spPr>
          <a:xfrm>
            <a:off x="2268538" y="1827213"/>
            <a:ext cx="4572000" cy="762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  <a:latin typeface="Arial"/>
              <a:ea typeface="宋体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8B3C3AF2-06E0-4603-A99D-EA607BB8BFBB}"/>
              </a:ext>
            </a:extLst>
          </p:cNvPr>
          <p:cNvSpPr/>
          <p:nvPr/>
        </p:nvSpPr>
        <p:spPr>
          <a:xfrm>
            <a:off x="2149475" y="2611438"/>
            <a:ext cx="1130300" cy="762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  <a:latin typeface="Arial"/>
              <a:ea typeface="宋体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9431449-8466-426A-B8EA-931E692083D7}"/>
              </a:ext>
            </a:extLst>
          </p:cNvPr>
          <p:cNvSpPr/>
          <p:nvPr/>
        </p:nvSpPr>
        <p:spPr>
          <a:xfrm>
            <a:off x="2149475" y="3017838"/>
            <a:ext cx="3905250" cy="762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  <a:latin typeface="Arial"/>
              <a:ea typeface="宋体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22F7A05A-298E-474C-8C93-9DC7EFB3C639}"/>
              </a:ext>
            </a:extLst>
          </p:cNvPr>
          <p:cNvSpPr/>
          <p:nvPr/>
        </p:nvSpPr>
        <p:spPr>
          <a:xfrm>
            <a:off x="8966200" y="3017838"/>
            <a:ext cx="1511300" cy="762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  <a:latin typeface="Arial"/>
              <a:ea typeface="宋体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A4D43503-4B58-493D-8DBA-2DE69FAD9549}"/>
              </a:ext>
            </a:extLst>
          </p:cNvPr>
          <p:cNvSpPr/>
          <p:nvPr/>
        </p:nvSpPr>
        <p:spPr>
          <a:xfrm flipV="1">
            <a:off x="7131051" y="1624013"/>
            <a:ext cx="1762125" cy="76200"/>
          </a:xfrm>
          <a:prstGeom prst="rect">
            <a:avLst/>
          </a:prstGeom>
          <a:solidFill>
            <a:srgbClr val="FF000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  <a:latin typeface="Arial"/>
              <a:ea typeface="宋体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67252D29-5DD0-4F14-B9BE-431DB04B0FC8}"/>
              </a:ext>
            </a:extLst>
          </p:cNvPr>
          <p:cNvSpPr/>
          <p:nvPr/>
        </p:nvSpPr>
        <p:spPr>
          <a:xfrm flipV="1">
            <a:off x="3489325" y="2414589"/>
            <a:ext cx="1587500" cy="92075"/>
          </a:xfrm>
          <a:prstGeom prst="rect">
            <a:avLst/>
          </a:prstGeom>
          <a:solidFill>
            <a:srgbClr val="FF000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  <a:latin typeface="Arial"/>
              <a:ea typeface="宋体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5636F39B-721D-4012-9468-6D50E07811DC}"/>
              </a:ext>
            </a:extLst>
          </p:cNvPr>
          <p:cNvSpPr/>
          <p:nvPr/>
        </p:nvSpPr>
        <p:spPr>
          <a:xfrm flipV="1">
            <a:off x="6453189" y="2844800"/>
            <a:ext cx="1412875" cy="76200"/>
          </a:xfrm>
          <a:prstGeom prst="rect">
            <a:avLst/>
          </a:prstGeom>
          <a:solidFill>
            <a:srgbClr val="FF000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  <a:latin typeface="Arial"/>
              <a:ea typeface="宋体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FD9443CB-CFC5-4A9A-80E2-E6119FF2E83E}"/>
              </a:ext>
            </a:extLst>
          </p:cNvPr>
          <p:cNvSpPr/>
          <p:nvPr/>
        </p:nvSpPr>
        <p:spPr>
          <a:xfrm>
            <a:off x="2149475" y="3454400"/>
            <a:ext cx="1511300" cy="762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  <a:latin typeface="Arial"/>
              <a:ea typeface="宋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92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 bldLvl="0" animBg="1"/>
      <p:bldP spid="15" grpId="0" bldLvl="0" animBg="1"/>
      <p:bldP spid="2" grpId="0" bldLvl="0" animBg="1"/>
      <p:bldP spid="3" grpId="0" bldLvl="0" animBg="1"/>
      <p:bldP spid="5" grpId="0" bldLvl="0" animBg="1"/>
      <p:bldP spid="16" grpId="0" bldLvl="0" animBg="1"/>
      <p:bldP spid="4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文本框 14337">
            <a:extLst>
              <a:ext uri="{FF2B5EF4-FFF2-40B4-BE49-F238E27FC236}">
                <a16:creationId xmlns:a16="http://schemas.microsoft.com/office/drawing/2014/main" id="{12159059-67AC-4098-B8A7-3A8B4821E7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951" y="838201"/>
            <a:ext cx="8513763" cy="31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提取下列材料的要点，整合成一个单句，为“因特网”下定义。</a:t>
            </a:r>
            <a:b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因特网是一种新的媒体，</a:t>
            </a:r>
            <a:r>
              <a:rPr lang="zh-CN" altLang="en-US" sz="2800" b="1" u="sng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它与</a:t>
            </a:r>
            <a:r>
              <a:rPr lang="en-US" altLang="zh-CN" sz="2800" b="1" u="sng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</a:t>
            </a:r>
            <a:r>
              <a:rPr lang="zh-CN" altLang="en-US" sz="2800" b="1" u="sng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世纪的报刊和</a:t>
            </a:r>
            <a:r>
              <a:rPr lang="en-US" altLang="zh-CN" sz="2800" b="1" u="sng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20</a:t>
            </a:r>
            <a:r>
              <a:rPr lang="zh-CN" altLang="en-US" sz="2800" b="1" u="sng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世纪的广播、电视不同。</a:t>
            </a:r>
            <a:br>
              <a:rPr lang="zh-CN" altLang="en-US" sz="2800" b="1" u="sng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它跨越时空，全球一网。</a:t>
            </a:r>
            <a:b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它信息无限，时效性强。</a:t>
            </a:r>
            <a:b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它集文、图、动画、声音等多种媒体为一体。</a:t>
            </a:r>
          </a:p>
        </p:txBody>
      </p:sp>
      <p:sp>
        <p:nvSpPr>
          <p:cNvPr id="14340" name="文本框 14339">
            <a:extLst>
              <a:ext uri="{FF2B5EF4-FFF2-40B4-BE49-F238E27FC236}">
                <a16:creationId xmlns:a16="http://schemas.microsoft.com/office/drawing/2014/main" id="{BFF50E57-9BE5-48D9-8C96-6BD513D855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02451" y="2224088"/>
            <a:ext cx="3243263" cy="646112"/>
          </a:xfrm>
          <a:prstGeom prst="rect">
            <a:avLst/>
          </a:prstGeom>
          <a:solidFill>
            <a:srgbClr val="FFFFFF"/>
          </a:solidFill>
          <a:ln w="57150">
            <a:solidFill>
              <a:srgbClr val="0099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比较信息，删！</a:t>
            </a:r>
          </a:p>
        </p:txBody>
      </p:sp>
      <p:sp>
        <p:nvSpPr>
          <p:cNvPr id="26627" name="矩形 9218">
            <a:extLst>
              <a:ext uri="{FF2B5EF4-FFF2-40B4-BE49-F238E27FC236}">
                <a16:creationId xmlns:a16="http://schemas.microsoft.com/office/drawing/2014/main" id="{ECFC7A8D-09D1-4A87-914D-23ACDDB160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31950" y="117475"/>
            <a:ext cx="1549400" cy="706438"/>
          </a:xfrm>
          <a:prstGeom prst="rect">
            <a:avLst/>
          </a:prstGeom>
          <a:noFill/>
          <a:ln w="38100">
            <a:solidFill>
              <a:srgbClr val="F9FBF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例如：</a:t>
            </a:r>
          </a:p>
        </p:txBody>
      </p:sp>
      <p:sp>
        <p:nvSpPr>
          <p:cNvPr id="9221" name="矩形 9220">
            <a:extLst>
              <a:ext uri="{FF2B5EF4-FFF2-40B4-BE49-F238E27FC236}">
                <a16:creationId xmlns:a16="http://schemas.microsoft.com/office/drawing/2014/main" id="{E94F03FB-9C70-4EB5-9128-37770D1E0B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27200" y="3946525"/>
            <a:ext cx="8737600" cy="2571750"/>
          </a:xfrm>
          <a:prstGeom prst="rect">
            <a:avLst/>
          </a:prstGeom>
          <a:noFill/>
          <a:ln w="38100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2F13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第一步   找出邻近属概念，确定主干　</a:t>
            </a:r>
          </a:p>
          <a:p>
            <a:pPr eaLnBrk="1" fontAlgn="base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2F13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 </a:t>
            </a:r>
            <a:r>
              <a:rPr lang="en-US" altLang="zh-CN" sz="2400" b="1">
                <a:solidFill>
                  <a:srgbClr val="2F13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 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因特网是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新的媒体。</a:t>
            </a:r>
          </a:p>
          <a:p>
            <a:pPr eaLnBrk="1" fontAlgn="base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2F13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第二步   筛选有效信息，找出种差</a:t>
            </a:r>
          </a:p>
          <a:p>
            <a:pPr eaLnBrk="1" fontAlgn="base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2F13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覆盖范围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400" b="1">
                <a:solidFill>
                  <a:srgbClr val="FF0000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②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时效性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400" b="1">
                <a:solidFill>
                  <a:srgbClr val="FF0000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③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载体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fontAlgn="base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2F13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第三步   合理而有序整合信息。</a:t>
            </a:r>
          </a:p>
          <a:p>
            <a:pPr eaLnBrk="1" fontAlgn="base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2F13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第四步   检查答案。</a:t>
            </a:r>
          </a:p>
        </p:txBody>
      </p:sp>
      <p:sp>
        <p:nvSpPr>
          <p:cNvPr id="14339" name="文本框 14338">
            <a:extLst>
              <a:ext uri="{FF2B5EF4-FFF2-40B4-BE49-F238E27FC236}">
                <a16:creationId xmlns:a16="http://schemas.microsoft.com/office/drawing/2014/main" id="{C11517B1-D593-4936-9729-70C2B8F5FA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7875" y="4429125"/>
            <a:ext cx="8262938" cy="1998432"/>
          </a:xfrm>
          <a:prstGeom prst="rect">
            <a:avLst/>
          </a:prstGeom>
          <a:solidFill>
            <a:srgbClr val="F9FBFA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因特网是</a:t>
            </a:r>
            <a:r>
              <a:rPr lang="zh-CN" altLang="en-US" sz="3600" b="1">
                <a:solidFill>
                  <a:srgbClr val="0E51F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集文、图、动画、声音等多种媒体为一体，跨越时空、全球一网，信息无限、时效性强的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一种新的媒体。</a:t>
            </a: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id="{6F69F467-B7DB-492C-9C44-3BC48B4D7B84}"/>
              </a:ext>
            </a:extLst>
          </p:cNvPr>
          <p:cNvSpPr/>
          <p:nvPr/>
        </p:nvSpPr>
        <p:spPr>
          <a:xfrm>
            <a:off x="2628901" y="1635125"/>
            <a:ext cx="3687763" cy="47148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noProof="1">
              <a:solidFill>
                <a:srgbClr val="C16059"/>
              </a:solidFill>
              <a:latin typeface="Arial"/>
              <a:ea typeface="宋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charRg st="20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9221">
                                            <p:txEl>
                                              <p:charRg st="20" end="4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charRg st="63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9221">
                                            <p:txEl>
                                              <p:charRg st="63" end="9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bldLvl="0" animBg="1"/>
      <p:bldP spid="14339" grpId="0" bldLvl="0" animBg="1"/>
      <p:bldP spid="15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04AFC7D-686C-464B-8FCB-F8A9EC418D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8753C68-529C-4AD9-BB11-22180964F9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皇后本</a:t>
            </a:r>
            <a:r>
              <a:rPr lang="en-US" altLang="zh-CN" dirty="0"/>
              <a:t>P143</a:t>
            </a:r>
            <a:r>
              <a:rPr lang="zh-CN" altLang="en-US" dirty="0"/>
              <a:t>的</a:t>
            </a:r>
            <a:r>
              <a:rPr lang="en-US" altLang="zh-CN" dirty="0"/>
              <a:t>3</a:t>
            </a:r>
            <a:r>
              <a:rPr lang="zh-CN" altLang="en-US" dirty="0"/>
              <a:t>、</a:t>
            </a:r>
            <a:r>
              <a:rPr lang="en-US" altLang="zh-CN" dirty="0"/>
              <a:t>4</a:t>
            </a:r>
            <a:r>
              <a:rPr lang="zh-CN" altLang="en-US" dirty="0"/>
              <a:t>、</a:t>
            </a:r>
            <a:r>
              <a:rPr lang="en-US" altLang="zh-CN" dirty="0"/>
              <a:t>5</a:t>
            </a:r>
          </a:p>
          <a:p>
            <a:r>
              <a:rPr lang="zh-CN" altLang="en-US" dirty="0"/>
              <a:t>皇后本</a:t>
            </a:r>
            <a:r>
              <a:rPr lang="en-US" altLang="zh-CN" dirty="0"/>
              <a:t>P195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89024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Kimono">
  <a:themeElements>
    <a:clrScheme name="">
      <a:dk1>
        <a:srgbClr val="2F1311"/>
      </a:dk1>
      <a:lt1>
        <a:srgbClr val="C16059"/>
      </a:lt1>
      <a:dk2>
        <a:srgbClr val="F7D47D"/>
      </a:dk2>
      <a:lt2>
        <a:srgbClr val="000000"/>
      </a:lt2>
      <a:accent1>
        <a:srgbClr val="D5B781"/>
      </a:accent1>
      <a:accent2>
        <a:srgbClr val="79AF7D"/>
      </a:accent2>
      <a:accent3>
        <a:srgbClr val="DCB7B5"/>
      </a:accent3>
      <a:accent4>
        <a:srgbClr val="270F0D"/>
      </a:accent4>
      <a:accent5>
        <a:srgbClr val="E6D7C1"/>
      </a:accent5>
      <a:accent6>
        <a:srgbClr val="6C9D70"/>
      </a:accent6>
      <a:hlink>
        <a:srgbClr val="F0B854"/>
      </a:hlink>
      <a:folHlink>
        <a:srgbClr val="DC893E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Kimono 1">
        <a:dk1>
          <a:srgbClr val="2F1311"/>
        </a:dk1>
        <a:lt1>
          <a:srgbClr val="C16059"/>
        </a:lt1>
        <a:dk2>
          <a:srgbClr val="F7D47D"/>
        </a:dk2>
        <a:lt2>
          <a:srgbClr val="000000"/>
        </a:lt2>
        <a:accent1>
          <a:srgbClr val="D5B781"/>
        </a:accent1>
        <a:accent2>
          <a:srgbClr val="79AF7D"/>
        </a:accent2>
        <a:accent3>
          <a:srgbClr val="DDB6B5"/>
        </a:accent3>
        <a:accent4>
          <a:srgbClr val="270E0D"/>
        </a:accent4>
        <a:accent5>
          <a:srgbClr val="E7D8C1"/>
        </a:accent5>
        <a:accent6>
          <a:srgbClr val="6D9E71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2">
        <a:dk1>
          <a:srgbClr val="000000"/>
        </a:dk1>
        <a:lt1>
          <a:srgbClr val="FFFFFF"/>
        </a:lt1>
        <a:dk2>
          <a:srgbClr val="000000"/>
        </a:dk2>
        <a:lt2>
          <a:srgbClr val="F7D47D"/>
        </a:lt2>
        <a:accent1>
          <a:srgbClr val="C19341"/>
        </a:accent1>
        <a:accent2>
          <a:srgbClr val="60A265"/>
        </a:accent2>
        <a:accent3>
          <a:srgbClr val="AAAAAA"/>
        </a:accent3>
        <a:accent4>
          <a:srgbClr val="DADADA"/>
        </a:accent4>
        <a:accent5>
          <a:srgbClr val="DDC8B0"/>
        </a:accent5>
        <a:accent6>
          <a:srgbClr val="56925B"/>
        </a:accent6>
        <a:hlink>
          <a:srgbClr val="EB9F17"/>
        </a:hlink>
        <a:folHlink>
          <a:srgbClr val="CF76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imono 3">
        <a:dk1>
          <a:srgbClr val="00002E"/>
        </a:dk1>
        <a:lt1>
          <a:srgbClr val="FFFFFF"/>
        </a:lt1>
        <a:dk2>
          <a:srgbClr val="003399"/>
        </a:dk2>
        <a:lt2>
          <a:srgbClr val="F4BC40"/>
        </a:lt2>
        <a:accent1>
          <a:srgbClr val="9280CC"/>
        </a:accent1>
        <a:accent2>
          <a:srgbClr val="BD51A1"/>
        </a:accent2>
        <a:accent3>
          <a:srgbClr val="AAADCA"/>
        </a:accent3>
        <a:accent4>
          <a:srgbClr val="DADADA"/>
        </a:accent4>
        <a:accent5>
          <a:srgbClr val="C7C0E2"/>
        </a:accent5>
        <a:accent6>
          <a:srgbClr val="AB4991"/>
        </a:accent6>
        <a:hlink>
          <a:srgbClr val="CC66FF"/>
        </a:hlink>
        <a:folHlink>
          <a:srgbClr val="824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imono 4">
        <a:dk1>
          <a:srgbClr val="2F1311"/>
        </a:dk1>
        <a:lt1>
          <a:srgbClr val="7A8E9C"/>
        </a:lt1>
        <a:dk2>
          <a:srgbClr val="FDF4DF"/>
        </a:dk2>
        <a:lt2>
          <a:srgbClr val="3E4A52"/>
        </a:lt2>
        <a:accent1>
          <a:srgbClr val="81ABA0"/>
        </a:accent1>
        <a:accent2>
          <a:srgbClr val="CD817B"/>
        </a:accent2>
        <a:accent3>
          <a:srgbClr val="BEC6CB"/>
        </a:accent3>
        <a:accent4>
          <a:srgbClr val="270E0D"/>
        </a:accent4>
        <a:accent5>
          <a:srgbClr val="C1D2CD"/>
        </a:accent5>
        <a:accent6>
          <a:srgbClr val="BA746F"/>
        </a:accent6>
        <a:hlink>
          <a:srgbClr val="BEBC76"/>
        </a:hlink>
        <a:folHlink>
          <a:srgbClr val="668E6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5">
        <a:dk1>
          <a:srgbClr val="2F1311"/>
        </a:dk1>
        <a:lt1>
          <a:srgbClr val="7A9C7C"/>
        </a:lt1>
        <a:dk2>
          <a:srgbClr val="FBEBC3"/>
        </a:dk2>
        <a:lt2>
          <a:srgbClr val="3C503D"/>
        </a:lt2>
        <a:accent1>
          <a:srgbClr val="D5B781"/>
        </a:accent1>
        <a:accent2>
          <a:srgbClr val="C16059"/>
        </a:accent2>
        <a:accent3>
          <a:srgbClr val="BECBBF"/>
        </a:accent3>
        <a:accent4>
          <a:srgbClr val="270E0D"/>
        </a:accent4>
        <a:accent5>
          <a:srgbClr val="E7D8C1"/>
        </a:accent5>
        <a:accent6>
          <a:srgbClr val="AF5650"/>
        </a:accent6>
        <a:hlink>
          <a:srgbClr val="F0B854"/>
        </a:hlink>
        <a:folHlink>
          <a:srgbClr val="DC893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6">
        <a:dk1>
          <a:srgbClr val="000000"/>
        </a:dk1>
        <a:lt1>
          <a:srgbClr val="D9EFE0"/>
        </a:lt1>
        <a:dk2>
          <a:srgbClr val="30605A"/>
        </a:dk2>
        <a:lt2>
          <a:srgbClr val="15331E"/>
        </a:lt2>
        <a:accent1>
          <a:srgbClr val="A4C6BA"/>
        </a:accent1>
        <a:accent2>
          <a:srgbClr val="558F7D"/>
        </a:accent2>
        <a:accent3>
          <a:srgbClr val="E9F6ED"/>
        </a:accent3>
        <a:accent4>
          <a:srgbClr val="000000"/>
        </a:accent4>
        <a:accent5>
          <a:srgbClr val="CFDFD9"/>
        </a:accent5>
        <a:accent6>
          <a:srgbClr val="4C8171"/>
        </a:accent6>
        <a:hlink>
          <a:srgbClr val="C1C177"/>
        </a:hlink>
        <a:folHlink>
          <a:srgbClr val="A08F5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7">
        <a:dk1>
          <a:srgbClr val="2F1311"/>
        </a:dk1>
        <a:lt1>
          <a:srgbClr val="CFC7B5"/>
        </a:lt1>
        <a:dk2>
          <a:srgbClr val="853F35"/>
        </a:dk2>
        <a:lt2>
          <a:srgbClr val="8E7F5E"/>
        </a:lt2>
        <a:accent1>
          <a:srgbClr val="EBD2A5"/>
        </a:accent1>
        <a:accent2>
          <a:srgbClr val="A5C9A8"/>
        </a:accent2>
        <a:accent3>
          <a:srgbClr val="E4E0D7"/>
        </a:accent3>
        <a:accent4>
          <a:srgbClr val="270E0D"/>
        </a:accent4>
        <a:accent5>
          <a:srgbClr val="F3E5CF"/>
        </a:accent5>
        <a:accent6>
          <a:srgbClr val="95B698"/>
        </a:accent6>
        <a:hlink>
          <a:srgbClr val="C68510"/>
        </a:hlink>
        <a:folHlink>
          <a:srgbClr val="E5A87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imono 8">
        <a:dk1>
          <a:srgbClr val="000000"/>
        </a:dk1>
        <a:lt1>
          <a:srgbClr val="F0EED8"/>
        </a:lt1>
        <a:dk2>
          <a:srgbClr val="666729"/>
        </a:dk2>
        <a:lt2>
          <a:srgbClr val="3F3B19"/>
        </a:lt2>
        <a:accent1>
          <a:srgbClr val="E9D47D"/>
        </a:accent1>
        <a:accent2>
          <a:srgbClr val="D4DD91"/>
        </a:accent2>
        <a:accent3>
          <a:srgbClr val="F6F5E9"/>
        </a:accent3>
        <a:accent4>
          <a:srgbClr val="000000"/>
        </a:accent4>
        <a:accent5>
          <a:srgbClr val="F2E6BF"/>
        </a:accent5>
        <a:accent6>
          <a:srgbClr val="C0C883"/>
        </a:accent6>
        <a:hlink>
          <a:srgbClr val="9D943F"/>
        </a:hlink>
        <a:folHlink>
          <a:srgbClr val="C9C17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929</Words>
  <Application>Microsoft Office PowerPoint</Application>
  <PresentationFormat>宽屏</PresentationFormat>
  <Paragraphs>70</Paragraphs>
  <Slides>10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10</vt:i4>
      </vt:variant>
    </vt:vector>
  </HeadingPairs>
  <TitlesOfParts>
    <vt:vector size="23" baseType="lpstr">
      <vt:lpstr>等线</vt:lpstr>
      <vt:lpstr>等线 Light</vt:lpstr>
      <vt:lpstr>黑体</vt:lpstr>
      <vt:lpstr>楷体</vt:lpstr>
      <vt:lpstr>宋体</vt:lpstr>
      <vt:lpstr>微软雅黑</vt:lpstr>
      <vt:lpstr>微软雅黑</vt:lpstr>
      <vt:lpstr>Arial</vt:lpstr>
      <vt:lpstr>Calibri</vt:lpstr>
      <vt:lpstr>Garamond</vt:lpstr>
      <vt:lpstr>Office 主题​​</vt:lpstr>
      <vt:lpstr>默认设计模板</vt:lpstr>
      <vt:lpstr>Kimono</vt:lpstr>
      <vt:lpstr>PowerPoint 演示文稿</vt:lpstr>
      <vt:lpstr>请用一句话(可以是单句，也可以是复句)概括下面一段文字的主要内容，字数在25字以内。(3分) 　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请用一句话(可以是单句，也可以是复句)概括下面一段文字的主要内容，字数在25字以内。(3分)</dc:title>
  <dc:creator>Dell</dc:creator>
  <cp:lastModifiedBy>Dell</cp:lastModifiedBy>
  <cp:revision>15</cp:revision>
  <dcterms:created xsi:type="dcterms:W3CDTF">2021-04-29T12:28:51Z</dcterms:created>
  <dcterms:modified xsi:type="dcterms:W3CDTF">2021-04-30T08:36:42Z</dcterms:modified>
</cp:coreProperties>
</file>