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5" r:id="rId16"/>
    <p:sldId id="286" r:id="rId17"/>
    <p:sldId id="287" r:id="rId18"/>
    <p:sldId id="288" r:id="rId19"/>
    <p:sldId id="293" r:id="rId20"/>
    <p:sldId id="289" r:id="rId21"/>
    <p:sldId id="290" r:id="rId22"/>
    <p:sldId id="291" r:id="rId23"/>
    <p:sldId id="292" r:id="rId24"/>
  </p:sldIdLst>
  <p:sldSz cx="11880850" cy="6840538"/>
  <p:notesSz cx="6858000" cy="9144000"/>
  <p:custDataLst>
    <p:tags r:id="rId26"/>
  </p:custDataLst>
  <p:defaultTextStyle>
    <a:defPPr>
      <a:defRPr lang="zh-CN"/>
    </a:defPPr>
    <a:lvl1pPr marL="0" lvl="0" indent="0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1pPr>
    <a:lvl2pPr marL="224155" lvl="1" indent="372745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2pPr>
    <a:lvl3pPr marL="449580" lvl="2" indent="747395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3pPr>
    <a:lvl4pPr marL="673100" lvl="3" indent="1122680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4pPr>
    <a:lvl5pPr marL="898525" lvl="4" indent="1497330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5pPr>
    <a:lvl6pPr marL="2286000" lvl="5" indent="1497330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6pPr>
    <a:lvl7pPr marL="2743200" lvl="6" indent="1497330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7pPr>
    <a:lvl8pPr marL="3200400" lvl="7" indent="1497330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8pPr>
    <a:lvl9pPr marL="3657600" lvl="8" indent="1497330" algn="l" defTabSz="1195705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rgbClr val="5E5E5E"/>
        </a:solidFill>
        <a:latin typeface="Helvetica Neue" pitchFamily="2" charset="0"/>
        <a:ea typeface="+mn-ea"/>
        <a:cs typeface="+mn-cs"/>
        <a:sym typeface="Helvetica Neue" pitchFamily="2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55">
          <p15:clr>
            <a:srgbClr val="A4A3A4"/>
          </p15:clr>
        </p15:guide>
        <p15:guide id="2" pos="374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53"/>
    <p:restoredTop sz="94666"/>
  </p:normalViewPr>
  <p:slideViewPr>
    <p:cSldViewPr snapToGrid="0" showGuides="1">
      <p:cViewPr varScale="1">
        <p:scale>
          <a:sx n="60" d="100"/>
          <a:sy n="60" d="100"/>
        </p:scale>
        <p:origin x="918" y="48"/>
      </p:cViewPr>
      <p:guideLst>
        <p:guide orient="horz" pos="2155"/>
        <p:guide pos="374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Relationship Id="rId4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image" Target="../media/image3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7" Type="http://schemas.openxmlformats.org/officeDocument/2006/relationships/image" Target="../media/image47.emf"/><Relationship Id="rId2" Type="http://schemas.openxmlformats.org/officeDocument/2006/relationships/image" Target="../media/image42.emf"/><Relationship Id="rId1" Type="http://schemas.openxmlformats.org/officeDocument/2006/relationships/image" Target="../media/image41.emf"/><Relationship Id="rId6" Type="http://schemas.openxmlformats.org/officeDocument/2006/relationships/image" Target="../media/image46.emf"/><Relationship Id="rId5" Type="http://schemas.openxmlformats.org/officeDocument/2006/relationships/image" Target="../media/image45.emf"/><Relationship Id="rId4" Type="http://schemas.openxmlformats.org/officeDocument/2006/relationships/image" Target="../media/image44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7" Type="http://schemas.openxmlformats.org/officeDocument/2006/relationships/image" Target="../media/image57.emf"/><Relationship Id="rId2" Type="http://schemas.openxmlformats.org/officeDocument/2006/relationships/image" Target="../media/image52.emf"/><Relationship Id="rId1" Type="http://schemas.openxmlformats.org/officeDocument/2006/relationships/image" Target="../media/image51.emf"/><Relationship Id="rId6" Type="http://schemas.openxmlformats.org/officeDocument/2006/relationships/image" Target="../media/image56.emf"/><Relationship Id="rId5" Type="http://schemas.openxmlformats.org/officeDocument/2006/relationships/image" Target="../media/image55.emf"/><Relationship Id="rId4" Type="http://schemas.openxmlformats.org/officeDocument/2006/relationships/image" Target="../media/image54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450850" y="685800"/>
            <a:ext cx="59563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7411" name="Shape 149"/>
          <p:cNvSpPr>
            <a:spLocks noGrp="1" noChangeArrowheads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224155" rtl="0" eaLnBrk="0" fontAlgn="base" latinLnBrk="0" hangingPunct="0">
              <a:lnSpc>
                <a:spcPct val="118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Helvetica Neu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48805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224155" rtl="0" eaLnBrk="0" fontAlgn="base" hangingPunct="0">
      <a:lnSpc>
        <a:spcPct val="118000"/>
      </a:lnSpc>
      <a:spcBef>
        <a:spcPct val="30000"/>
      </a:spcBef>
      <a:spcAft>
        <a:spcPct val="0"/>
      </a:spcAft>
      <a:defRPr sz="1000">
        <a:solidFill>
          <a:schemeClr val="tx1"/>
        </a:solidFill>
        <a:latin typeface="+mn-lt"/>
        <a:ea typeface="+mn-ea"/>
        <a:cs typeface="+mn-cs"/>
        <a:sym typeface="Helvetica Neue" pitchFamily="2" charset="0"/>
      </a:defRPr>
    </a:lvl1pPr>
    <a:lvl2pPr marL="742950" indent="-285750" algn="l" defTabSz="224155" rtl="0" eaLnBrk="0" fontAlgn="base" hangingPunct="0">
      <a:lnSpc>
        <a:spcPct val="118000"/>
      </a:lnSpc>
      <a:spcBef>
        <a:spcPct val="30000"/>
      </a:spcBef>
      <a:spcAft>
        <a:spcPct val="0"/>
      </a:spcAft>
      <a:defRPr sz="1000">
        <a:solidFill>
          <a:schemeClr val="tx1"/>
        </a:solidFill>
        <a:latin typeface="+mn-lt"/>
        <a:ea typeface="+mn-ea"/>
        <a:cs typeface="+mn-cs"/>
        <a:sym typeface="Helvetica Neue" pitchFamily="2" charset="0"/>
      </a:defRPr>
    </a:lvl2pPr>
    <a:lvl3pPr marL="1143000" indent="-228600" algn="l" defTabSz="224155" rtl="0" eaLnBrk="0" fontAlgn="base" hangingPunct="0">
      <a:lnSpc>
        <a:spcPct val="118000"/>
      </a:lnSpc>
      <a:spcBef>
        <a:spcPct val="30000"/>
      </a:spcBef>
      <a:spcAft>
        <a:spcPct val="0"/>
      </a:spcAft>
      <a:defRPr sz="1000">
        <a:solidFill>
          <a:schemeClr val="tx1"/>
        </a:solidFill>
        <a:latin typeface="+mn-lt"/>
        <a:ea typeface="+mn-ea"/>
        <a:cs typeface="+mn-cs"/>
        <a:sym typeface="Helvetica Neue" pitchFamily="2" charset="0"/>
      </a:defRPr>
    </a:lvl3pPr>
    <a:lvl4pPr marL="1600200" indent="-228600" algn="l" defTabSz="224155" rtl="0" eaLnBrk="0" fontAlgn="base" hangingPunct="0">
      <a:lnSpc>
        <a:spcPct val="118000"/>
      </a:lnSpc>
      <a:spcBef>
        <a:spcPct val="30000"/>
      </a:spcBef>
      <a:spcAft>
        <a:spcPct val="0"/>
      </a:spcAft>
      <a:defRPr sz="1000">
        <a:solidFill>
          <a:schemeClr val="tx1"/>
        </a:solidFill>
        <a:latin typeface="+mn-lt"/>
        <a:ea typeface="+mn-ea"/>
        <a:cs typeface="+mn-cs"/>
        <a:sym typeface="Helvetica Neue" pitchFamily="2" charset="0"/>
      </a:defRPr>
    </a:lvl4pPr>
    <a:lvl5pPr marL="2057400" indent="-228600" algn="l" defTabSz="224155" rtl="0" eaLnBrk="0" fontAlgn="base" hangingPunct="0">
      <a:lnSpc>
        <a:spcPct val="118000"/>
      </a:lnSpc>
      <a:spcBef>
        <a:spcPct val="30000"/>
      </a:spcBef>
      <a:spcAft>
        <a:spcPct val="0"/>
      </a:spcAft>
      <a:defRPr sz="1000">
        <a:solidFill>
          <a:schemeClr val="tx1"/>
        </a:solidFill>
        <a:latin typeface="+mn-lt"/>
        <a:ea typeface="+mn-ea"/>
        <a:cs typeface="+mn-cs"/>
        <a:sym typeface="Helvetica Neue" pitchFamily="2" charset="0"/>
      </a:defRPr>
    </a:lvl5pPr>
    <a:lvl6pPr indent="561340" defTabSz="224790" latinLnBrk="0">
      <a:lnSpc>
        <a:spcPct val="118000"/>
      </a:lnSpc>
      <a:defRPr sz="1100">
        <a:latin typeface="+mn-lt"/>
        <a:ea typeface="+mn-ea"/>
        <a:cs typeface="+mn-cs"/>
        <a:sym typeface="Helvetica Neue"/>
      </a:defRPr>
    </a:lvl6pPr>
    <a:lvl7pPr indent="673735" defTabSz="224790" latinLnBrk="0">
      <a:lnSpc>
        <a:spcPct val="118000"/>
      </a:lnSpc>
      <a:defRPr sz="1100">
        <a:latin typeface="+mn-lt"/>
        <a:ea typeface="+mn-ea"/>
        <a:cs typeface="+mn-cs"/>
        <a:sym typeface="Helvetica Neue"/>
      </a:defRPr>
    </a:lvl7pPr>
    <a:lvl8pPr indent="786130" defTabSz="224790" latinLnBrk="0">
      <a:lnSpc>
        <a:spcPct val="118000"/>
      </a:lnSpc>
      <a:defRPr sz="1100">
        <a:latin typeface="+mn-lt"/>
        <a:ea typeface="+mn-ea"/>
        <a:cs typeface="+mn-cs"/>
        <a:sym typeface="Helvetica Neue"/>
      </a:defRPr>
    </a:lvl8pPr>
    <a:lvl9pPr indent="898525" defTabSz="224790" latinLnBrk="0">
      <a:lnSpc>
        <a:spcPct val="118000"/>
      </a:lnSpc>
      <a:defRPr sz="11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作者和日期"/>
          <p:cNvSpPr txBox="1">
            <a:spLocks noGrp="1"/>
          </p:cNvSpPr>
          <p:nvPr>
            <p:ph type="body" sz="quarter" idx="21"/>
          </p:nvPr>
        </p:nvSpPr>
        <p:spPr>
          <a:xfrm>
            <a:off x="585341" y="5914834"/>
            <a:ext cx="10705142" cy="317678"/>
          </a:xfrm>
          <a:prstGeom prst="rect">
            <a:avLst/>
          </a:prstGeom>
        </p:spPr>
        <p:txBody>
          <a:bodyPr lIns="59906" tIns="59906" rIns="59906" bIns="59906"/>
          <a:lstStyle>
            <a:lvl1pPr marL="0" indent="0" defTabSz="344805">
              <a:lnSpc>
                <a:spcPct val="100000"/>
              </a:lnSpc>
              <a:spcBef>
                <a:spcPts val="0"/>
              </a:spcBef>
              <a:buSzTx/>
              <a:buNone/>
              <a:defRPr sz="1500" b="1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演示文稿标题"/>
          <p:cNvSpPr txBox="1">
            <a:spLocks noGrp="1"/>
          </p:cNvSpPr>
          <p:nvPr>
            <p:ph type="title"/>
          </p:nvPr>
        </p:nvSpPr>
        <p:spPr>
          <a:xfrm>
            <a:off x="587854" y="1284219"/>
            <a:ext cx="10705143" cy="2318182"/>
          </a:xfrm>
          <a:prstGeom prst="rect">
            <a:avLst/>
          </a:prstGeom>
        </p:spPr>
        <p:txBody>
          <a:bodyPr anchor="b"/>
          <a:lstStyle>
            <a:lvl1pPr>
              <a:defRPr sz="5700" spc="-114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3" name="正文级别 1…"/>
          <p:cNvSpPr txBox="1">
            <a:spLocks noGrp="1"/>
          </p:cNvSpPr>
          <p:nvPr>
            <p:ph type="body" sz="quarter" idx="1"/>
          </p:nvPr>
        </p:nvSpPr>
        <p:spPr>
          <a:xfrm>
            <a:off x="585343" y="3602401"/>
            <a:ext cx="10705141" cy="950075"/>
          </a:xfrm>
          <a:prstGeom prst="rect">
            <a:avLst/>
          </a:prstGeom>
        </p:spPr>
        <p:txBody>
          <a:bodyPr/>
          <a:lstStyle>
            <a:lvl1pPr marL="0" indent="0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1pPr>
            <a:lvl2pPr marL="0" indent="224790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2pPr>
            <a:lvl3pPr marL="0" indent="449580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3pPr>
            <a:lvl4pPr marL="0" indent="673735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4pPr>
            <a:lvl5pPr marL="0" indent="898525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与照片（备选）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一座白色现代建筑，玻璃面板映衬着湛蓝的天空"/>
          <p:cNvSpPr>
            <a:spLocks noGrp="1"/>
          </p:cNvSpPr>
          <p:nvPr>
            <p:ph type="pic" idx="21"/>
          </p:nvPr>
        </p:nvSpPr>
        <p:spPr>
          <a:xfrm>
            <a:off x="4517198" y="633383"/>
            <a:ext cx="8168084" cy="5573772"/>
          </a:xfrm>
          <a:prstGeom prst="rect">
            <a:avLst/>
          </a:prstGeom>
        </p:spPr>
        <p:txBody>
          <a:bodyPr vert="horz" wrap="square" lIns="119813" tIns="59906" rIns="119813" bIns="59906" numCol="1" anchor="t" anchorCtr="0" compatLnSpc="1">
            <a:noAutofit/>
          </a:bodyPr>
          <a:lstStyle/>
          <a:p>
            <a:pPr marL="298450" marR="0" lvl="0" indent="-298450" algn="l" defTabSz="1195705" rtl="0" eaLnBrk="0" fontAlgn="base" latinLnBrk="0" hangingPunct="0">
              <a:lnSpc>
                <a:spcPct val="90000"/>
              </a:lnSpc>
              <a:spcBef>
                <a:spcPts val="2215"/>
              </a:spcBef>
              <a:spcAft>
                <a:spcPct val="0"/>
              </a:spcAft>
              <a:buClrTx/>
              <a:buSzPct val="123000"/>
              <a:buFontTx/>
              <a:buChar char="•"/>
              <a:defRPr/>
            </a:pPr>
            <a:endParaRPr kumimoji="0" sz="4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33" name="幻灯片标题"/>
          <p:cNvSpPr txBox="1">
            <a:spLocks noGrp="1"/>
          </p:cNvSpPr>
          <p:nvPr>
            <p:ph type="title"/>
          </p:nvPr>
        </p:nvSpPr>
        <p:spPr>
          <a:xfrm>
            <a:off x="587856" y="633383"/>
            <a:ext cx="4764716" cy="2933647"/>
          </a:xfrm>
          <a:prstGeom prst="rect">
            <a:avLst/>
          </a:prstGeom>
        </p:spPr>
        <p:txBody>
          <a:bodyPr anchor="b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4" name="正文级别 1…"/>
          <p:cNvSpPr txBox="1">
            <a:spLocks noGrp="1"/>
          </p:cNvSpPr>
          <p:nvPr>
            <p:ph type="body" sz="quarter" idx="1"/>
          </p:nvPr>
        </p:nvSpPr>
        <p:spPr>
          <a:xfrm>
            <a:off x="587856" y="3521299"/>
            <a:ext cx="4764716" cy="2685856"/>
          </a:xfrm>
          <a:prstGeom prst="rect">
            <a:avLst/>
          </a:prstGeom>
        </p:spPr>
        <p:txBody>
          <a:bodyPr/>
          <a:lstStyle>
            <a:lvl1pPr marL="0" indent="0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1pPr>
            <a:lvl2pPr marL="0" indent="224790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2pPr>
            <a:lvl3pPr marL="0" indent="449580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3pPr>
            <a:lvl4pPr marL="0" indent="673735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4pPr>
            <a:lvl5pPr marL="0" indent="898525" defTabSz="405765">
              <a:lnSpc>
                <a:spcPct val="100000"/>
              </a:lnSpc>
              <a:spcBef>
                <a:spcPts val="0"/>
              </a:spcBef>
              <a:buSzTx/>
              <a:buNone/>
              <a:defRPr sz="2700" b="1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幻灯片编号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5810250" y="6438900"/>
            <a:ext cx="260350" cy="258763"/>
          </a:xfrm>
          <a:prstGeom prst="rect">
            <a:avLst/>
          </a:prstGeom>
        </p:spPr>
        <p:txBody>
          <a:bodyPr vert="horz" wrap="none" lIns="66563" tIns="66563" rIns="66563" bIns="66563" numCol="1" anchor="b" anchorCtr="0" compatLnSpc="1">
            <a:spAutoFit/>
          </a:bodyPr>
          <a:lstStyle/>
          <a:p>
            <a:pPr algn="ctr" eaLnBrk="1">
              <a:buNone/>
            </a:pPr>
            <a:fld id="{9A0DB2DC-4C9A-4742-B13C-FB6460FD3503}" type="slidenum">
              <a:rPr lang="zh-CN" altLang="zh-CN" dirty="0">
                <a:ea typeface="宋体" panose="02010600030101010101" pitchFamily="2" charset="-122"/>
              </a:rPr>
              <a:t>‹#›</a:t>
            </a:fld>
            <a:endParaRPr lang="zh-CN" altLang="zh-CN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与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幻灯片标题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3" name="幻灯片副标题"/>
          <p:cNvSpPr txBox="1">
            <a:spLocks noGrp="1"/>
          </p:cNvSpPr>
          <p:nvPr>
            <p:ph type="body" sz="quarter" idx="21"/>
          </p:nvPr>
        </p:nvSpPr>
        <p:spPr>
          <a:xfrm>
            <a:off x="587856" y="1183461"/>
            <a:ext cx="10705141" cy="466201"/>
          </a:xfrm>
          <a:prstGeom prst="rect">
            <a:avLst/>
          </a:prstGeom>
        </p:spPr>
        <p:txBody>
          <a:bodyPr lIns="59906" tIns="59906" rIns="59906" bIns="59906"/>
          <a:lstStyle>
            <a:lvl1pPr marL="0" indent="0" defTabSz="356870">
              <a:lnSpc>
                <a:spcPct val="100000"/>
              </a:lnSpc>
              <a:spcBef>
                <a:spcPts val="0"/>
              </a:spcBef>
              <a:buSzTx/>
              <a:buNone/>
              <a:defRPr sz="2400" b="1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4" name="正文级别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正文级别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numCol="2" spcCol="143943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、项目符号与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幻灯片副标题"/>
          <p:cNvSpPr txBox="1">
            <a:spLocks noGrp="1"/>
          </p:cNvSpPr>
          <p:nvPr>
            <p:ph type="body" sz="quarter" idx="21"/>
          </p:nvPr>
        </p:nvSpPr>
        <p:spPr>
          <a:xfrm>
            <a:off x="587856" y="1183461"/>
            <a:ext cx="4764716" cy="466201"/>
          </a:xfrm>
          <a:prstGeom prst="rect">
            <a:avLst/>
          </a:prstGeom>
        </p:spPr>
        <p:txBody>
          <a:bodyPr lIns="59906" tIns="59906" rIns="59906" bIns="59906"/>
          <a:lstStyle>
            <a:lvl1pPr marL="0" indent="0" defTabSz="356870">
              <a:lnSpc>
                <a:spcPct val="100000"/>
              </a:lnSpc>
              <a:spcBef>
                <a:spcPts val="0"/>
              </a:spcBef>
              <a:buSzTx/>
              <a:buNone/>
              <a:defRPr sz="2400" b="1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1" name="正文级别 1…"/>
          <p:cNvSpPr txBox="1">
            <a:spLocks noGrp="1"/>
          </p:cNvSpPr>
          <p:nvPr>
            <p:ph type="body" sz="half" idx="1"/>
          </p:nvPr>
        </p:nvSpPr>
        <p:spPr>
          <a:xfrm>
            <a:off x="587856" y="2118843"/>
            <a:ext cx="4764716" cy="41178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2" name="局部多云天空下中国山东青岛一座现代贝壳桥的一角"/>
          <p:cNvSpPr>
            <a:spLocks noGrp="1"/>
          </p:cNvSpPr>
          <p:nvPr>
            <p:ph type="pic" idx="22"/>
          </p:nvPr>
        </p:nvSpPr>
        <p:spPr>
          <a:xfrm>
            <a:off x="4517199" y="630316"/>
            <a:ext cx="8172880" cy="5579859"/>
          </a:xfrm>
          <a:prstGeom prst="rect">
            <a:avLst/>
          </a:prstGeom>
        </p:spPr>
        <p:txBody>
          <a:bodyPr vert="horz" wrap="square" lIns="119813" tIns="59906" rIns="119813" bIns="59906" numCol="1" anchor="t" anchorCtr="0" compatLnSpc="1">
            <a:noAutofit/>
          </a:bodyPr>
          <a:lstStyle/>
          <a:p>
            <a:pPr marL="298450" marR="0" lvl="0" indent="-298450" algn="l" defTabSz="1195705" rtl="0" eaLnBrk="0" fontAlgn="base" latinLnBrk="0" hangingPunct="0">
              <a:lnSpc>
                <a:spcPct val="90000"/>
              </a:lnSpc>
              <a:spcBef>
                <a:spcPts val="2215"/>
              </a:spcBef>
              <a:spcAft>
                <a:spcPct val="0"/>
              </a:spcAft>
              <a:buClrTx/>
              <a:buSzPct val="123000"/>
              <a:buFontTx/>
              <a:buChar char="•"/>
              <a:defRPr/>
            </a:pPr>
            <a:endParaRPr kumimoji="0" sz="4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63" name="幻灯片标题"/>
          <p:cNvSpPr txBox="1">
            <a:spLocks noGrp="1"/>
          </p:cNvSpPr>
          <p:nvPr>
            <p:ph type="title"/>
          </p:nvPr>
        </p:nvSpPr>
        <p:spPr>
          <a:xfrm>
            <a:off x="587856" y="538375"/>
            <a:ext cx="4764716" cy="715724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节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章节标题"/>
          <p:cNvSpPr txBox="1">
            <a:spLocks noGrp="1"/>
          </p:cNvSpPr>
          <p:nvPr>
            <p:ph type="title"/>
          </p:nvPr>
        </p:nvSpPr>
        <p:spPr>
          <a:xfrm>
            <a:off x="587854" y="2261179"/>
            <a:ext cx="10705143" cy="2318182"/>
          </a:xfrm>
          <a:prstGeom prst="rect">
            <a:avLst/>
          </a:prstGeom>
        </p:spPr>
        <p:txBody>
          <a:bodyPr anchor="ctr"/>
          <a:lstStyle>
            <a:lvl1pPr>
              <a:defRPr sz="5700" b="0" spc="-11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" name="幻灯片编号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5810250" y="6438900"/>
            <a:ext cx="260350" cy="258763"/>
          </a:xfrm>
          <a:prstGeom prst="rect">
            <a:avLst/>
          </a:prstGeom>
        </p:spPr>
        <p:txBody>
          <a:bodyPr vert="horz" wrap="none" lIns="66563" tIns="66563" rIns="66563" bIns="66563" numCol="1" anchor="b" anchorCtr="0" compatLnSpc="1">
            <a:spAutoFit/>
          </a:bodyPr>
          <a:lstStyle/>
          <a:p>
            <a:pPr algn="ctr" eaLnBrk="1">
              <a:buNone/>
            </a:pPr>
            <a:fld id="{9A0DB2DC-4C9A-4742-B13C-FB6460FD3503}" type="slidenum">
              <a:rPr lang="zh-CN" altLang="zh-CN" dirty="0">
                <a:ea typeface="宋体" panose="02010600030101010101" pitchFamily="2" charset="-122"/>
              </a:rPr>
              <a:t>‹#›</a:t>
            </a:fld>
            <a:endParaRPr lang="zh-CN" altLang="zh-CN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幻灯片标题"/>
          <p:cNvSpPr txBox="1">
            <a:spLocks noGrp="1"/>
          </p:cNvSpPr>
          <p:nvPr>
            <p:ph type="title"/>
          </p:nvPr>
        </p:nvSpPr>
        <p:spPr>
          <a:xfrm>
            <a:off x="587856" y="538376"/>
            <a:ext cx="10705141" cy="715648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80" name="幻灯片副标题"/>
          <p:cNvSpPr txBox="1">
            <a:spLocks noGrp="1"/>
          </p:cNvSpPr>
          <p:nvPr>
            <p:ph type="body" sz="quarter" idx="21"/>
          </p:nvPr>
        </p:nvSpPr>
        <p:spPr>
          <a:xfrm>
            <a:off x="587856" y="1183461"/>
            <a:ext cx="10705141" cy="466201"/>
          </a:xfrm>
          <a:prstGeom prst="rect">
            <a:avLst/>
          </a:prstGeom>
        </p:spPr>
        <p:txBody>
          <a:bodyPr lIns="59906" tIns="59906" rIns="59906" bIns="59906"/>
          <a:lstStyle>
            <a:lvl1pPr marL="0" indent="0" defTabSz="356870">
              <a:lnSpc>
                <a:spcPct val="100000"/>
              </a:lnSpc>
              <a:spcBef>
                <a:spcPts val="0"/>
              </a:spcBef>
              <a:buSzTx/>
              <a:buNone/>
              <a:defRPr sz="2400" b="1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议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议程标题"/>
          <p:cNvSpPr txBox="1">
            <a:spLocks noGrp="1"/>
          </p:cNvSpPr>
          <p:nvPr>
            <p:ph type="title"/>
          </p:nvPr>
        </p:nvSpPr>
        <p:spPr>
          <a:xfrm>
            <a:off x="587856" y="538375"/>
            <a:ext cx="10705141" cy="715724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89" name="议程副标题"/>
          <p:cNvSpPr txBox="1">
            <a:spLocks noGrp="1"/>
          </p:cNvSpPr>
          <p:nvPr>
            <p:ph type="body" sz="quarter" idx="21"/>
          </p:nvPr>
        </p:nvSpPr>
        <p:spPr>
          <a:xfrm>
            <a:off x="587856" y="1183461"/>
            <a:ext cx="10705141" cy="466201"/>
          </a:xfrm>
          <a:prstGeom prst="rect">
            <a:avLst/>
          </a:prstGeom>
        </p:spPr>
        <p:txBody>
          <a:bodyPr lIns="59906" tIns="59906" rIns="59906" bIns="59906"/>
          <a:lstStyle>
            <a:lvl1pPr marL="0" indent="0" defTabSz="356870">
              <a:lnSpc>
                <a:spcPct val="100000"/>
              </a:lnSpc>
              <a:spcBef>
                <a:spcPts val="0"/>
              </a:spcBef>
              <a:buSzTx/>
              <a:buNone/>
              <a:defRPr sz="2400" b="1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0" name="正文级别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405765">
              <a:lnSpc>
                <a:spcPct val="100000"/>
              </a:lnSpc>
              <a:spcBef>
                <a:spcPts val="885"/>
              </a:spcBef>
              <a:buSzTx/>
              <a:buNone/>
              <a:defRPr sz="2700" spc="-28"/>
            </a:lvl1pPr>
            <a:lvl2pPr marL="0" indent="224790" defTabSz="405765">
              <a:lnSpc>
                <a:spcPct val="100000"/>
              </a:lnSpc>
              <a:spcBef>
                <a:spcPts val="885"/>
              </a:spcBef>
              <a:buSzTx/>
              <a:buNone/>
              <a:defRPr sz="2700" spc="-28"/>
            </a:lvl2pPr>
            <a:lvl3pPr marL="0" indent="449580" defTabSz="405765">
              <a:lnSpc>
                <a:spcPct val="100000"/>
              </a:lnSpc>
              <a:spcBef>
                <a:spcPts val="885"/>
              </a:spcBef>
              <a:buSzTx/>
              <a:buNone/>
              <a:defRPr sz="2700" spc="-28"/>
            </a:lvl3pPr>
            <a:lvl4pPr marL="0" indent="673735" defTabSz="405765">
              <a:lnSpc>
                <a:spcPct val="100000"/>
              </a:lnSpc>
              <a:spcBef>
                <a:spcPts val="885"/>
              </a:spcBef>
              <a:buSzTx/>
              <a:buNone/>
              <a:defRPr sz="2700" spc="-28"/>
            </a:lvl4pPr>
            <a:lvl5pPr marL="0" indent="898525" defTabSz="405765">
              <a:lnSpc>
                <a:spcPct val="100000"/>
              </a:lnSpc>
              <a:spcBef>
                <a:spcPts val="885"/>
              </a:spcBef>
              <a:buSzTx/>
              <a:buNone/>
              <a:defRPr sz="2700" spc="-28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29913" y="6467475"/>
            <a:ext cx="1150937" cy="373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3" name="Picture 4" descr="C:\Users\PC\Documents\Tencent Files\980586476\Image\C2C\{AE5FD55E-B82A-AA93-8340-5F72C70476CB}.png"/>
          <p:cNvPicPr>
            <a:picLocks noChangeAspect="1"/>
          </p:cNvPicPr>
          <p:nvPr userDrawn="1"/>
        </p:nvPicPr>
        <p:blipFill>
          <a:blip r:embed="rId4"/>
          <a:srcRect l="22131" r="19926"/>
          <a:stretch>
            <a:fillRect/>
          </a:stretch>
        </p:blipFill>
        <p:spPr>
          <a:xfrm>
            <a:off x="404813" y="6432550"/>
            <a:ext cx="979487" cy="52387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7" name="直接连接符 6"/>
          <p:cNvCxnSpPr/>
          <p:nvPr/>
        </p:nvCxnSpPr>
        <p:spPr>
          <a:xfrm flipV="1">
            <a:off x="105274" y="6480715"/>
            <a:ext cx="11677823" cy="15391"/>
          </a:xfrm>
          <a:prstGeom prst="line">
            <a:avLst/>
          </a:prstGeom>
          <a:noFill/>
          <a:ln w="25400" cap="flat">
            <a:solidFill>
              <a:schemeClr val="bg2"/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8" name="直接连接符 7"/>
          <p:cNvCxnSpPr/>
          <p:nvPr/>
        </p:nvCxnSpPr>
        <p:spPr>
          <a:xfrm rot="16200000" flipV="1">
            <a:off x="8607945" y="3305778"/>
            <a:ext cx="6365349" cy="4"/>
          </a:xfrm>
          <a:prstGeom prst="line">
            <a:avLst/>
          </a:prstGeom>
          <a:noFill/>
          <a:ln w="25400" cap="flat">
            <a:solidFill>
              <a:schemeClr val="bg2"/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9" name="直接连接符 8"/>
          <p:cNvCxnSpPr/>
          <p:nvPr/>
        </p:nvCxnSpPr>
        <p:spPr>
          <a:xfrm rot="10800000">
            <a:off x="105276" y="92362"/>
            <a:ext cx="11670304" cy="1"/>
          </a:xfrm>
          <a:prstGeom prst="line">
            <a:avLst/>
          </a:prstGeom>
          <a:noFill/>
          <a:ln w="25400" cap="flat">
            <a:solidFill>
              <a:schemeClr val="bg2"/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" name="直接连接符 9"/>
          <p:cNvCxnSpPr/>
          <p:nvPr/>
        </p:nvCxnSpPr>
        <p:spPr>
          <a:xfrm rot="5400000">
            <a:off x="-3107923" y="3305803"/>
            <a:ext cx="6411353" cy="2063"/>
          </a:xfrm>
          <a:prstGeom prst="line">
            <a:avLst/>
          </a:prstGeom>
          <a:noFill/>
          <a:ln w="25400" cap="flat">
            <a:solidFill>
              <a:schemeClr val="bg2"/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显著事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正文级别 1…"/>
          <p:cNvSpPr txBox="1">
            <a:spLocks noGrp="1"/>
          </p:cNvSpPr>
          <p:nvPr>
            <p:ph type="body" idx="1"/>
          </p:nvPr>
        </p:nvSpPr>
        <p:spPr>
          <a:xfrm>
            <a:off x="587856" y="536594"/>
            <a:ext cx="10705141" cy="3611573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2300" b="1" spc="-123"/>
            </a:lvl1pPr>
            <a:lvl2pPr marL="0" indent="224790" algn="ctr">
              <a:lnSpc>
                <a:spcPct val="80000"/>
              </a:lnSpc>
              <a:spcBef>
                <a:spcPts val="0"/>
              </a:spcBef>
              <a:buSzTx/>
              <a:buNone/>
              <a:defRPr sz="12300" b="1" spc="-123"/>
            </a:lvl2pPr>
            <a:lvl3pPr marL="0" indent="449580" algn="ctr">
              <a:lnSpc>
                <a:spcPct val="80000"/>
              </a:lnSpc>
              <a:spcBef>
                <a:spcPts val="0"/>
              </a:spcBef>
              <a:buSzTx/>
              <a:buNone/>
              <a:defRPr sz="12300" b="1" spc="-123"/>
            </a:lvl3pPr>
            <a:lvl4pPr marL="0" indent="673735" algn="ctr">
              <a:lnSpc>
                <a:spcPct val="80000"/>
              </a:lnSpc>
              <a:spcBef>
                <a:spcPts val="0"/>
              </a:spcBef>
              <a:buSzTx/>
              <a:buNone/>
              <a:defRPr sz="12300" b="1" spc="-123"/>
            </a:lvl4pPr>
            <a:lvl5pPr marL="0" indent="898525" algn="ctr">
              <a:lnSpc>
                <a:spcPct val="80000"/>
              </a:lnSpc>
              <a:spcBef>
                <a:spcPts val="0"/>
              </a:spcBef>
              <a:buSzTx/>
              <a:buNone/>
              <a:defRPr sz="12300" b="1" spc="-123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107" name="事实信息"/>
          <p:cNvSpPr txBox="1">
            <a:spLocks noGrp="1"/>
          </p:cNvSpPr>
          <p:nvPr>
            <p:ph type="body" sz="quarter" idx="21"/>
          </p:nvPr>
        </p:nvSpPr>
        <p:spPr>
          <a:xfrm>
            <a:off x="587856" y="4120571"/>
            <a:ext cx="10705141" cy="466201"/>
          </a:xfrm>
          <a:prstGeom prst="rect">
            <a:avLst/>
          </a:prstGeom>
        </p:spPr>
        <p:txBody>
          <a:bodyPr lIns="59906" tIns="59906" rIns="59906" bIns="59906"/>
          <a:lstStyle>
            <a:lvl1pPr marL="0" indent="0" algn="ctr" defTabSz="356870">
              <a:lnSpc>
                <a:spcPct val="100000"/>
              </a:lnSpc>
              <a:spcBef>
                <a:spcPts val="0"/>
              </a:spcBef>
              <a:buSzTx/>
              <a:buNone/>
              <a:defRPr sz="2400" b="1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引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属性"/>
          <p:cNvSpPr txBox="1">
            <a:spLocks noGrp="1"/>
          </p:cNvSpPr>
          <p:nvPr>
            <p:ph type="body" sz="quarter" idx="21"/>
          </p:nvPr>
        </p:nvSpPr>
        <p:spPr>
          <a:xfrm>
            <a:off x="1184004" y="5324136"/>
            <a:ext cx="9842266" cy="317678"/>
          </a:xfrm>
          <a:prstGeom prst="rect">
            <a:avLst/>
          </a:prstGeom>
        </p:spPr>
        <p:txBody>
          <a:bodyPr lIns="59906" tIns="59906" rIns="59906" bIns="59906"/>
          <a:lstStyle>
            <a:lvl1pPr marL="0" indent="0" defTabSz="344805">
              <a:lnSpc>
                <a:spcPct val="100000"/>
              </a:lnSpc>
              <a:spcBef>
                <a:spcPts val="0"/>
              </a:spcBef>
              <a:buSzTx/>
              <a:buNone/>
              <a:defRPr sz="1500" b="1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16" name="正文级别 1…"/>
          <p:cNvSpPr txBox="1">
            <a:spLocks noGrp="1"/>
          </p:cNvSpPr>
          <p:nvPr>
            <p:ph type="body" sz="half" idx="1"/>
          </p:nvPr>
        </p:nvSpPr>
        <p:spPr>
          <a:xfrm>
            <a:off x="854581" y="2463642"/>
            <a:ext cx="10171689" cy="1913256"/>
          </a:xfrm>
          <a:prstGeom prst="rect">
            <a:avLst/>
          </a:prstGeom>
        </p:spPr>
        <p:txBody>
          <a:bodyPr/>
          <a:lstStyle>
            <a:lvl1pPr marL="313690" indent="-231140">
              <a:spcBef>
                <a:spcPts val="0"/>
              </a:spcBef>
              <a:buSzTx/>
              <a:buNone/>
              <a:defRPr sz="4200" spc="-8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313690" indent="-6350">
              <a:spcBef>
                <a:spcPts val="0"/>
              </a:spcBef>
              <a:buSzTx/>
              <a:buNone/>
              <a:defRPr sz="4200" spc="-8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313690" indent="218440">
              <a:spcBef>
                <a:spcPts val="0"/>
              </a:spcBef>
              <a:buSzTx/>
              <a:buNone/>
              <a:defRPr sz="4200" spc="-8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313690" indent="443230">
              <a:spcBef>
                <a:spcPts val="0"/>
              </a:spcBef>
              <a:buSzTx/>
              <a:buNone/>
              <a:defRPr sz="4200" spc="-8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313690" indent="668020">
              <a:spcBef>
                <a:spcPts val="0"/>
              </a:spcBef>
              <a:buSzTx/>
              <a:buNone/>
              <a:defRPr sz="4200" spc="-84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 - 3 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湛蓝天空下覆盖着铝盘的现代建筑正面的低角度外视图"/>
          <p:cNvSpPr>
            <a:spLocks noGrp="1"/>
          </p:cNvSpPr>
          <p:nvPr>
            <p:ph type="pic" sz="quarter" idx="21"/>
          </p:nvPr>
        </p:nvSpPr>
        <p:spPr>
          <a:xfrm>
            <a:off x="7512162" y="633384"/>
            <a:ext cx="3968534" cy="2698212"/>
          </a:xfrm>
          <a:prstGeom prst="rect">
            <a:avLst/>
          </a:prstGeom>
        </p:spPr>
        <p:txBody>
          <a:bodyPr vert="horz" wrap="square" lIns="119813" tIns="59906" rIns="119813" bIns="59906" numCol="1" anchor="t" anchorCtr="0" compatLnSpc="1">
            <a:noAutofit/>
          </a:bodyPr>
          <a:lstStyle/>
          <a:p>
            <a:pPr marL="298450" marR="0" lvl="0" indent="-298450" algn="l" defTabSz="1195705" rtl="0" eaLnBrk="0" fontAlgn="base" latinLnBrk="0" hangingPunct="0">
              <a:lnSpc>
                <a:spcPct val="90000"/>
              </a:lnSpc>
              <a:spcBef>
                <a:spcPts val="2215"/>
              </a:spcBef>
              <a:spcAft>
                <a:spcPct val="0"/>
              </a:spcAft>
              <a:buClrTx/>
              <a:buSzPct val="123000"/>
              <a:buFontTx/>
              <a:buChar char="•"/>
              <a:defRPr/>
            </a:pPr>
            <a:endParaRPr kumimoji="0" sz="4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125" name="多云天空下现代曲线建筑的低角度视图"/>
          <p:cNvSpPr>
            <a:spLocks noGrp="1"/>
          </p:cNvSpPr>
          <p:nvPr>
            <p:ph type="pic" sz="quarter" idx="22"/>
          </p:nvPr>
        </p:nvSpPr>
        <p:spPr>
          <a:xfrm>
            <a:off x="7524538" y="3534278"/>
            <a:ext cx="3965439" cy="2704547"/>
          </a:xfrm>
          <a:prstGeom prst="rect">
            <a:avLst/>
          </a:prstGeom>
        </p:spPr>
        <p:txBody>
          <a:bodyPr vert="horz" wrap="square" lIns="119813" tIns="59906" rIns="119813" bIns="59906" numCol="1" anchor="t" anchorCtr="0" compatLnSpc="1">
            <a:noAutofit/>
          </a:bodyPr>
          <a:lstStyle/>
          <a:p>
            <a:pPr marL="298450" marR="0" lvl="0" indent="-298450" algn="l" defTabSz="1195705" rtl="0" eaLnBrk="0" fontAlgn="base" latinLnBrk="0" hangingPunct="0">
              <a:lnSpc>
                <a:spcPct val="90000"/>
              </a:lnSpc>
              <a:spcBef>
                <a:spcPts val="2215"/>
              </a:spcBef>
              <a:spcAft>
                <a:spcPct val="0"/>
              </a:spcAft>
              <a:buClrTx/>
              <a:buSzPct val="123000"/>
              <a:buFontTx/>
              <a:buChar char="•"/>
              <a:defRPr/>
            </a:pPr>
            <a:endParaRPr kumimoji="0" sz="4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126" name="从带玻璃面板的白色现代建筑内仰望明亮、局部多云天空的视图"/>
          <p:cNvSpPr>
            <a:spLocks noGrp="1"/>
          </p:cNvSpPr>
          <p:nvPr>
            <p:ph type="pic" idx="23"/>
          </p:nvPr>
        </p:nvSpPr>
        <p:spPr>
          <a:xfrm>
            <a:off x="-60726" y="633383"/>
            <a:ext cx="8205196" cy="5607541"/>
          </a:xfrm>
          <a:prstGeom prst="rect">
            <a:avLst/>
          </a:prstGeom>
        </p:spPr>
        <p:txBody>
          <a:bodyPr vert="horz" wrap="square" lIns="119813" tIns="59906" rIns="119813" bIns="59906" numCol="1" anchor="t" anchorCtr="0" compatLnSpc="1">
            <a:noAutofit/>
          </a:bodyPr>
          <a:lstStyle/>
          <a:p>
            <a:pPr marL="298450" marR="0" lvl="0" indent="-298450" algn="l" defTabSz="1195705" rtl="0" eaLnBrk="0" fontAlgn="base" latinLnBrk="0" hangingPunct="0">
              <a:lnSpc>
                <a:spcPct val="90000"/>
              </a:lnSpc>
              <a:spcBef>
                <a:spcPts val="2215"/>
              </a:spcBef>
              <a:spcAft>
                <a:spcPct val="0"/>
              </a:spcAft>
              <a:buClrTx/>
              <a:buSzPct val="123000"/>
              <a:buFontTx/>
              <a:buChar char="•"/>
              <a:defRPr/>
            </a:pPr>
            <a:endParaRPr kumimoji="0" sz="4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晴朗明亮天空下伊朗德黑兰的阿扎迪塔的低角度视图"/>
          <p:cNvSpPr>
            <a:spLocks noGrp="1"/>
          </p:cNvSpPr>
          <p:nvPr>
            <p:ph type="pic" idx="21"/>
          </p:nvPr>
        </p:nvSpPr>
        <p:spPr>
          <a:xfrm>
            <a:off x="0" y="-639717"/>
            <a:ext cx="11880850" cy="8119972"/>
          </a:xfrm>
          <a:prstGeom prst="rect">
            <a:avLst/>
          </a:prstGeom>
        </p:spPr>
        <p:txBody>
          <a:bodyPr vert="horz" wrap="square" lIns="119813" tIns="59906" rIns="119813" bIns="59906" numCol="1" anchor="t" anchorCtr="0" compatLnSpc="1">
            <a:noAutofit/>
          </a:bodyPr>
          <a:lstStyle/>
          <a:p>
            <a:pPr marL="298450" marR="0" lvl="0" indent="-298450" algn="l" defTabSz="1195705" rtl="0" eaLnBrk="0" fontAlgn="base" latinLnBrk="0" hangingPunct="0">
              <a:lnSpc>
                <a:spcPct val="90000"/>
              </a:lnSpc>
              <a:spcBef>
                <a:spcPts val="2215"/>
              </a:spcBef>
              <a:spcAft>
                <a:spcPct val="0"/>
              </a:spcAft>
              <a:buClrTx/>
              <a:buSzPct val="123000"/>
              <a:buFontTx/>
              <a:buChar char="•"/>
              <a:defRPr/>
            </a:pPr>
            <a:endParaRPr kumimoji="0" sz="4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5" name="幻灯片编号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5810250" y="6435725"/>
            <a:ext cx="260350" cy="257175"/>
          </a:xfrm>
          <a:prstGeom prst="rect">
            <a:avLst/>
          </a:prstGeom>
        </p:spPr>
        <p:txBody>
          <a:bodyPr vert="horz" wrap="none" lIns="66563" tIns="66563" rIns="66563" bIns="66563" numCol="1" anchor="b" anchorCtr="0" compatLnSpc="1">
            <a:spAutoFit/>
          </a:bodyPr>
          <a:lstStyle/>
          <a:p>
            <a:pPr algn="ctr" eaLnBrk="1">
              <a:buNone/>
            </a:pPr>
            <a:fld id="{9A0DB2DC-4C9A-4742-B13C-FB6460FD3503}" type="slidenum">
              <a:rPr lang="zh-CN" altLang="zh-CN" dirty="0">
                <a:solidFill>
                  <a:srgbClr val="FFFFFF"/>
                </a:solidFill>
                <a:ea typeface="宋体" panose="02010600030101010101" pitchFamily="2" charset="-122"/>
              </a:rPr>
              <a:t>‹#›</a:t>
            </a:fld>
            <a:endParaRPr lang="zh-CN" altLang="zh-CN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"/>
          <p:cNvSpPr txBox="1">
            <a:spLocks noGrp="1"/>
          </p:cNvSpPr>
          <p:nvPr>
            <p:ph type="title"/>
          </p:nvPr>
        </p:nvSpPr>
        <p:spPr>
          <a:xfrm>
            <a:off x="587375" y="538163"/>
            <a:ext cx="10706100" cy="715963"/>
          </a:xfrm>
          <a:prstGeom prst="rect">
            <a:avLst/>
          </a:prstGeom>
          <a:ln w="12700">
            <a:miter lim="400000"/>
          </a:ln>
        </p:spPr>
        <p:txBody>
          <a:bodyPr vert="horz" wrap="square" lIns="66563" tIns="66563" rIns="66563" bIns="66563" numCol="1" anchor="t" anchorCtr="0" compatLnSpc="1">
            <a:normAutofit/>
          </a:bodyPr>
          <a:lstStyle/>
          <a:p>
            <a:pPr lvl="0"/>
            <a:r>
              <a:rPr lang="zh-CN" altLang="zh-CN" smtClean="0">
                <a:sym typeface="Helvetica Neue" pitchFamily="2" charset="0"/>
              </a:rPr>
              <a:t>幻灯片标题</a:t>
            </a:r>
          </a:p>
        </p:txBody>
      </p:sp>
      <p:sp>
        <p:nvSpPr>
          <p:cNvPr id="7171" name="正文级别 1…"/>
          <p:cNvSpPr txBox="1">
            <a:spLocks noGrp="1"/>
          </p:cNvSpPr>
          <p:nvPr>
            <p:ph type="body" idx="1"/>
          </p:nvPr>
        </p:nvSpPr>
        <p:spPr>
          <a:xfrm>
            <a:off x="587375" y="2117725"/>
            <a:ext cx="10706100" cy="4119563"/>
          </a:xfrm>
          <a:prstGeom prst="rect">
            <a:avLst/>
          </a:prstGeom>
          <a:noFill/>
          <a:ln w="12700">
            <a:noFill/>
          </a:ln>
        </p:spPr>
        <p:txBody>
          <a:bodyPr lIns="66563" tIns="66563" rIns="66563" bIns="66563"/>
          <a:lstStyle/>
          <a:p>
            <a:pPr lvl="0"/>
            <a:r>
              <a:rPr lang="zh-CN" altLang="zh-CN" dirty="0"/>
              <a:t>幻灯片项目符号文本</a:t>
            </a:r>
          </a:p>
          <a:p>
            <a:pPr lvl="1"/>
            <a:endParaRPr lang="zh-CN" altLang="zh-CN" dirty="0"/>
          </a:p>
          <a:p>
            <a:pPr lvl="2"/>
            <a:endParaRPr lang="zh-CN" altLang="zh-CN" dirty="0"/>
          </a:p>
          <a:p>
            <a:pPr lvl="3"/>
            <a:endParaRPr lang="zh-CN" altLang="zh-CN" dirty="0"/>
          </a:p>
          <a:p>
            <a:pPr lvl="4"/>
            <a:endParaRPr lang="zh-CN" altLang="zh-CN" dirty="0"/>
          </a:p>
        </p:txBody>
      </p:sp>
      <p:sp>
        <p:nvSpPr>
          <p:cNvPr id="1028" name="幻灯片编号"/>
          <p:cNvSpPr txBox="1">
            <a:spLocks noGrp="1" noChangeArrowheads="1"/>
          </p:cNvSpPr>
          <p:nvPr>
            <p:ph type="sldNum" sz="quarter" idx="2"/>
          </p:nvPr>
        </p:nvSpPr>
        <p:spPr bwMode="auto">
          <a:xfrm>
            <a:off x="5810250" y="6435725"/>
            <a:ext cx="260350" cy="257175"/>
          </a:xfrm>
          <a:prstGeom prst="rect">
            <a:avLst/>
          </a:prstGeom>
          <a:noFill/>
          <a:ln>
            <a:noFill/>
          </a:ln>
        </p:spPr>
        <p:txBody>
          <a:bodyPr vert="horz" wrap="none" lIns="66563" tIns="66563" rIns="66563" bIns="66563" numCol="1" anchor="b" anchorCtr="0" compatLnSpc="1">
            <a:spAutoFit/>
          </a:bodyPr>
          <a:lstStyle>
            <a:lvl1pPr algn="ctr">
              <a:defRPr sz="800">
                <a:solidFill>
                  <a:srgbClr val="000000"/>
                </a:solidFill>
                <a:ea typeface="宋体" panose="02010600030101010101" pitchFamily="2" charset="-122"/>
              </a:defRPr>
            </a:lvl1pPr>
          </a:lstStyle>
          <a:p>
            <a:pPr lvl="0" eaLnBrk="1">
              <a:buNone/>
            </a:pPr>
            <a:fld id="{9A0DB2DC-4C9A-4742-B13C-FB6460FD3503}" type="slidenum">
              <a:rPr lang="zh-CN" altLang="zh-CN" dirty="0">
                <a:latin typeface="Helvetica Neue" pitchFamily="2" charset="0"/>
              </a:rPr>
              <a:t>‹#›</a:t>
            </a:fld>
            <a:endParaRPr lang="zh-CN" altLang="zh-CN" dirty="0">
              <a:latin typeface="Helvetica Neue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/>
  <p:hf sldNum="0" hdr="0" ftr="0" dt="0"/>
  <p:txStyles>
    <p:titleStyle>
      <a:lvl1pPr algn="l" defTabSz="1195705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100" b="1" spc="-84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1pPr>
      <a:lvl2pPr algn="l" defTabSz="1195705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100" b="1" spc="-84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2pPr>
      <a:lvl3pPr algn="l" defTabSz="1195705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100" b="1" spc="-84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3pPr>
      <a:lvl4pPr algn="l" defTabSz="1195705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100" b="1" spc="-84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4pPr>
      <a:lvl5pPr algn="l" defTabSz="1195705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100" b="1" spc="-84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5pPr>
      <a:lvl6pPr marL="0" marR="0" indent="1123315" algn="l" defTabSz="1198245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4200" b="1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48105" algn="l" defTabSz="1198245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4200" b="1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572260" algn="l" defTabSz="1198245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4200" b="1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797050" algn="l" defTabSz="1198245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defRPr sz="4200" b="1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298450" indent="-298450" algn="l" defTabSz="1195705" rtl="0" eaLnBrk="0" fontAlgn="base" hangingPunct="0">
        <a:lnSpc>
          <a:spcPct val="90000"/>
        </a:lnSpc>
        <a:spcBef>
          <a:spcPts val="2215"/>
        </a:spcBef>
        <a:spcAft>
          <a:spcPct val="0"/>
        </a:spcAft>
        <a:buSzPct val="123000"/>
        <a:buChar char="•"/>
        <a:defRPr sz="4200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1pPr>
      <a:lvl2pPr marL="598805" indent="-298450" algn="l" defTabSz="1195705" rtl="0" eaLnBrk="0" fontAlgn="base" hangingPunct="0">
        <a:lnSpc>
          <a:spcPct val="90000"/>
        </a:lnSpc>
        <a:spcBef>
          <a:spcPts val="2215"/>
        </a:spcBef>
        <a:spcAft>
          <a:spcPct val="0"/>
        </a:spcAft>
        <a:buSzPct val="123000"/>
        <a:buChar char="•"/>
        <a:defRPr sz="3700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2pPr>
      <a:lvl3pPr marL="898525" indent="-298450" algn="l" defTabSz="1195705" rtl="0" eaLnBrk="0" fontAlgn="base" hangingPunct="0">
        <a:lnSpc>
          <a:spcPct val="90000"/>
        </a:lnSpc>
        <a:spcBef>
          <a:spcPts val="2215"/>
        </a:spcBef>
        <a:spcAft>
          <a:spcPct val="0"/>
        </a:spcAft>
        <a:buSzPct val="123000"/>
        <a:buChar char="•"/>
        <a:defRPr sz="3100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3pPr>
      <a:lvl4pPr marL="1196975" indent="-298450" algn="l" defTabSz="1195705" rtl="0" eaLnBrk="0" fontAlgn="base" hangingPunct="0">
        <a:lnSpc>
          <a:spcPct val="90000"/>
        </a:lnSpc>
        <a:spcBef>
          <a:spcPts val="2215"/>
        </a:spcBef>
        <a:spcAft>
          <a:spcPct val="0"/>
        </a:spcAft>
        <a:buSzPct val="123000"/>
        <a:buChar char="•"/>
        <a:defRPr sz="2600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4pPr>
      <a:lvl5pPr marL="1497330" indent="-298450" algn="l" defTabSz="1195705" rtl="0" eaLnBrk="0" fontAlgn="base" hangingPunct="0">
        <a:lnSpc>
          <a:spcPct val="90000"/>
        </a:lnSpc>
        <a:spcBef>
          <a:spcPts val="2215"/>
        </a:spcBef>
        <a:spcAft>
          <a:spcPct val="0"/>
        </a:spcAft>
        <a:buSzPct val="123000"/>
        <a:buChar char="•"/>
        <a:defRPr sz="2600">
          <a:solidFill>
            <a:srgbClr val="000000"/>
          </a:solidFill>
          <a:latin typeface="+mn-lt"/>
          <a:ea typeface="+mn-ea"/>
          <a:cs typeface="+mn-cs"/>
          <a:sym typeface="Helvetica Neue" pitchFamily="2" charset="0"/>
        </a:defRPr>
      </a:lvl5pPr>
      <a:lvl6pPr marL="1797050" marR="0" indent="-299720" algn="l" defTabSz="1198245" rtl="0" latinLnBrk="0">
        <a:lnSpc>
          <a:spcPct val="90000"/>
        </a:lnSpc>
        <a:spcBef>
          <a:spcPts val="2210"/>
        </a:spcBef>
        <a:spcAft>
          <a:spcPts val="0"/>
        </a:spcAft>
        <a:buClrTx/>
        <a:buSzPct val="123000"/>
        <a:buFontTx/>
        <a:buChar char="•"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096770" marR="0" indent="-299720" algn="l" defTabSz="1198245" rtl="0" latinLnBrk="0">
        <a:lnSpc>
          <a:spcPct val="90000"/>
        </a:lnSpc>
        <a:spcBef>
          <a:spcPts val="2210"/>
        </a:spcBef>
        <a:spcAft>
          <a:spcPts val="0"/>
        </a:spcAft>
        <a:buClrTx/>
        <a:buSzPct val="123000"/>
        <a:buFontTx/>
        <a:buChar char="•"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2396490" marR="0" indent="-299720" algn="l" defTabSz="1198245" rtl="0" latinLnBrk="0">
        <a:lnSpc>
          <a:spcPct val="90000"/>
        </a:lnSpc>
        <a:spcBef>
          <a:spcPts val="2210"/>
        </a:spcBef>
        <a:spcAft>
          <a:spcPts val="0"/>
        </a:spcAft>
        <a:buClrTx/>
        <a:buSzPct val="123000"/>
        <a:buFontTx/>
        <a:buChar char="•"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2695575" marR="0" indent="-299720" algn="l" defTabSz="1198245" rtl="0" latinLnBrk="0">
        <a:lnSpc>
          <a:spcPct val="90000"/>
        </a:lnSpc>
        <a:spcBef>
          <a:spcPts val="2210"/>
        </a:spcBef>
        <a:spcAft>
          <a:spcPts val="0"/>
        </a:spcAft>
        <a:buClrTx/>
        <a:buSzPct val="123000"/>
        <a:buFontTx/>
        <a:buChar char="•"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224790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49580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73735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898525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23315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48105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572260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797050" algn="ctr" defTabSz="28702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package" Target="../embeddings/Microsoft_Word___1.docx"/><Relationship Id="rId7" Type="http://schemas.openxmlformats.org/officeDocument/2006/relationships/package" Target="../embeddings/Microsoft_Word___3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package" Target="../embeddings/Microsoft_Word___2.docx"/><Relationship Id="rId10" Type="http://schemas.openxmlformats.org/officeDocument/2006/relationships/image" Target="../media/image11.emf"/><Relationship Id="rId4" Type="http://schemas.openxmlformats.org/officeDocument/2006/relationships/image" Target="../media/image8.emf"/><Relationship Id="rId9" Type="http://schemas.openxmlformats.org/officeDocument/2006/relationships/package" Target="../embeddings/Microsoft_Word___4.docx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package" Target="../embeddings/Microsoft_Word___5.docx"/><Relationship Id="rId7" Type="http://schemas.openxmlformats.org/officeDocument/2006/relationships/package" Target="../embeddings/Microsoft_Word___7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emf"/><Relationship Id="rId5" Type="http://schemas.openxmlformats.org/officeDocument/2006/relationships/package" Target="../embeddings/Microsoft_Word___6.docx"/><Relationship Id="rId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13" Type="http://schemas.openxmlformats.org/officeDocument/2006/relationships/image" Target="../media/image20.png"/><Relationship Id="rId3" Type="http://schemas.openxmlformats.org/officeDocument/2006/relationships/package" Target="../embeddings/Microsoft_Word___8.docx"/><Relationship Id="rId7" Type="http://schemas.openxmlformats.org/officeDocument/2006/relationships/package" Target="../embeddings/Microsoft_Word___10.docx"/><Relationship Id="rId12" Type="http://schemas.openxmlformats.org/officeDocument/2006/relationships/image" Target="../media/image19.emf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emf"/><Relationship Id="rId11" Type="http://schemas.openxmlformats.org/officeDocument/2006/relationships/package" Target="../embeddings/Microsoft_Word___12.docx"/><Relationship Id="rId5" Type="http://schemas.openxmlformats.org/officeDocument/2006/relationships/package" Target="../embeddings/Microsoft_Word___9.docx"/><Relationship Id="rId10" Type="http://schemas.openxmlformats.org/officeDocument/2006/relationships/image" Target="../media/image18.emf"/><Relationship Id="rId4" Type="http://schemas.openxmlformats.org/officeDocument/2006/relationships/image" Target="../media/image15.emf"/><Relationship Id="rId9" Type="http://schemas.openxmlformats.org/officeDocument/2006/relationships/package" Target="../embeddings/Microsoft_Word___11.doc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3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4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5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6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4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package" Target="../embeddings/Microsoft_Word___17.docx"/><Relationship Id="rId7" Type="http://schemas.openxmlformats.org/officeDocument/2006/relationships/package" Target="../embeddings/Microsoft_Word___19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6.emf"/><Relationship Id="rId5" Type="http://schemas.openxmlformats.org/officeDocument/2006/relationships/package" Target="../embeddings/Microsoft_Word___18.docx"/><Relationship Id="rId4" Type="http://schemas.openxmlformats.org/officeDocument/2006/relationships/image" Target="../media/image25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package" Target="../embeddings/Microsoft_Word___20.docx"/><Relationship Id="rId7" Type="http://schemas.openxmlformats.org/officeDocument/2006/relationships/package" Target="../embeddings/Microsoft_Word___22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9.emf"/><Relationship Id="rId5" Type="http://schemas.openxmlformats.org/officeDocument/2006/relationships/package" Target="../embeddings/Microsoft_Word___21.docx"/><Relationship Id="rId4" Type="http://schemas.openxmlformats.org/officeDocument/2006/relationships/image" Target="../media/image2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3" Type="http://schemas.openxmlformats.org/officeDocument/2006/relationships/package" Target="../embeddings/Microsoft_Word___23.docx"/><Relationship Id="rId7" Type="http://schemas.openxmlformats.org/officeDocument/2006/relationships/package" Target="../embeddings/Microsoft_Word___25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2.emf"/><Relationship Id="rId5" Type="http://schemas.openxmlformats.org/officeDocument/2006/relationships/package" Target="../embeddings/Microsoft_Word___24.docx"/><Relationship Id="rId4" Type="http://schemas.openxmlformats.org/officeDocument/2006/relationships/image" Target="../media/image31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emf"/><Relationship Id="rId3" Type="http://schemas.openxmlformats.org/officeDocument/2006/relationships/package" Target="../embeddings/Microsoft_Word___26.docx"/><Relationship Id="rId7" Type="http://schemas.openxmlformats.org/officeDocument/2006/relationships/package" Target="../embeddings/Microsoft_Word___28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5.emf"/><Relationship Id="rId5" Type="http://schemas.openxmlformats.org/officeDocument/2006/relationships/package" Target="../embeddings/Microsoft_Word___27.docx"/><Relationship Id="rId4" Type="http://schemas.openxmlformats.org/officeDocument/2006/relationships/image" Target="../media/image3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40.png"/><Relationship Id="rId4" Type="http://schemas.openxmlformats.org/officeDocument/2006/relationships/image" Target="../media/image39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emf"/><Relationship Id="rId13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45.emf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47.e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2.e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44.emf"/><Relationship Id="rId4" Type="http://schemas.openxmlformats.org/officeDocument/2006/relationships/image" Target="../media/image41.e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4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50.png"/><Relationship Id="rId4" Type="http://schemas.openxmlformats.org/officeDocument/2006/relationships/image" Target="../media/image49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13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55.emf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57.emf"/><Relationship Id="rId1" Type="http://schemas.openxmlformats.org/officeDocument/2006/relationships/vmlDrawing" Target="../drawings/vmlDrawing15.vml"/><Relationship Id="rId6" Type="http://schemas.openxmlformats.org/officeDocument/2006/relationships/image" Target="../media/image52.e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5" Type="http://schemas.openxmlformats.org/officeDocument/2006/relationships/oleObject" Target="../embeddings/oleObject16.bin"/><Relationship Id="rId10" Type="http://schemas.openxmlformats.org/officeDocument/2006/relationships/image" Target="../media/image54.emf"/><Relationship Id="rId4" Type="http://schemas.openxmlformats.org/officeDocument/2006/relationships/image" Target="../media/image51.emf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5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7" Type="http://schemas.openxmlformats.org/officeDocument/2006/relationships/image" Target="../media/image61.png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0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5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63.png"/><Relationship Id="rId4" Type="http://schemas.openxmlformats.org/officeDocument/2006/relationships/image" Target="../media/image6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65.png"/><Relationship Id="rId4" Type="http://schemas.openxmlformats.org/officeDocument/2006/relationships/image" Target="../media/image64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67.png"/><Relationship Id="rId4" Type="http://schemas.openxmlformats.org/officeDocument/2006/relationships/image" Target="../media/image6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69.png"/><Relationship Id="rId4" Type="http://schemas.openxmlformats.org/officeDocument/2006/relationships/image" Target="../media/image6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立方体 18"/>
          <p:cNvSpPr/>
          <p:nvPr/>
        </p:nvSpPr>
        <p:spPr>
          <a:xfrm>
            <a:off x="11282292" y="2335236"/>
            <a:ext cx="513471" cy="4470132"/>
          </a:xfrm>
          <a:prstGeom prst="cube">
            <a:avLst/>
          </a:prstGeom>
          <a:solidFill>
            <a:schemeClr val="bg1">
              <a:lumMod val="25000"/>
              <a:lumOff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50800" tIns="50800" rIns="50800" bIns="50800" spcCol="38100" anchor="ctr">
            <a:spAutoFit/>
          </a:bodyPr>
          <a:lstStyle/>
          <a:p>
            <a:pPr marL="0" marR="0" lvl="0" indent="0" algn="ctr" defTabSz="8255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5" name="流程图: 资料带 14"/>
          <p:cNvSpPr/>
          <p:nvPr/>
        </p:nvSpPr>
        <p:spPr>
          <a:xfrm>
            <a:off x="6478169" y="1561514"/>
            <a:ext cx="4051499" cy="986353"/>
          </a:xfrm>
          <a:prstGeom prst="flowChartPunchedTape">
            <a:avLst/>
          </a:prstGeom>
          <a:solidFill>
            <a:schemeClr val="accent6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50800" tIns="50800" rIns="50800" bIns="50800" spcCol="38100" anchor="ctr">
            <a:spAutoFit/>
          </a:bodyPr>
          <a:lstStyle/>
          <a:p>
            <a:pPr marL="0" marR="0" lvl="0" indent="0" algn="ctr" defTabSz="8255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53753" y="203982"/>
            <a:ext cx="1048043" cy="71745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50800" tIns="50800" rIns="50800" bIns="50800" spcCol="38100" anchor="ctr">
            <a:spAutoFit/>
          </a:bodyPr>
          <a:lstStyle/>
          <a:p>
            <a:pPr marL="0" marR="0" lvl="0" indent="0" algn="ctr" defTabSz="8255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12293" name="矩形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22413" y="260350"/>
            <a:ext cx="1881187" cy="2254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矩形 3"/>
          <p:cNvPicPr/>
          <p:nvPr/>
        </p:nvPicPr>
        <p:blipFill>
          <a:blip r:embed="rId3"/>
          <a:stretch>
            <a:fillRect/>
          </a:stretch>
        </p:blipFill>
        <p:spPr>
          <a:xfrm>
            <a:off x="2951163" y="1976438"/>
            <a:ext cx="2005012" cy="2247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5" name="矩形 4"/>
          <p:cNvPicPr/>
          <p:nvPr/>
        </p:nvPicPr>
        <p:blipFill>
          <a:blip r:embed="rId4"/>
          <a:stretch>
            <a:fillRect/>
          </a:stretch>
        </p:blipFill>
        <p:spPr>
          <a:xfrm>
            <a:off x="1460500" y="3679825"/>
            <a:ext cx="2005013" cy="2254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8561388" y="242888"/>
            <a:ext cx="3594100" cy="584200"/>
          </a:xfrm>
          <a:prstGeom prst="rect">
            <a:avLst/>
          </a:prstGeom>
          <a:noFill/>
        </p:spPr>
        <p:txBody>
          <a:bodyPr lIns="119814" tIns="59907" rIns="119814" bIns="59907">
            <a:spAutoFit/>
          </a:bodyPr>
          <a:lstStyle/>
          <a:p>
            <a:pPr marL="0" marR="0" lvl="0" indent="0" algn="ctr" defTabSz="119634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9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STXingkai" pitchFamily="2" charset="-122"/>
                <a:ea typeface="STXingkai" pitchFamily="2" charset="-122"/>
                <a:cs typeface="Helvetica Neue" pitchFamily="2" charset="0"/>
                <a:sym typeface="Helvetica Neue" pitchFamily="2" charset="0"/>
              </a:rPr>
              <a:t>精品讲评课件</a:t>
            </a:r>
          </a:p>
        </p:txBody>
      </p:sp>
      <p:pic>
        <p:nvPicPr>
          <p:cNvPr id="12297" name="Picture 10" descr="C:\Users\PC\Documents\Tencent Files\980586476\Image\C2C\{26ADB76A-225B-6678-E8D5-B47847B90757}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80063" y="2962275"/>
            <a:ext cx="3643312" cy="3760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1240075" y="2249664"/>
            <a:ext cx="465908" cy="47456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vert="eaVert" lIns="24961" tIns="24961" rIns="24961" bIns="24961" spcCol="49922" anchor="ctr">
            <a:spAutoFit/>
          </a:bodyPr>
          <a:lstStyle/>
          <a:p>
            <a:pPr marL="0" marR="0" lvl="0" indent="0" algn="ctr" defTabSz="119824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TXinwei" panose="02010800040101010101" pitchFamily="2" charset="-122"/>
                <a:ea typeface="STXinwei" panose="02010800040101010101" pitchFamily="2" charset="-122"/>
                <a:cs typeface="+mn-cs"/>
                <a:sym typeface="Helvetica Neue"/>
              </a:rPr>
              <a:t>湖北八斗文化传播有限公司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45401" y="251149"/>
            <a:ext cx="1065402" cy="6276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66563" tIns="66563" rIns="66563" bIns="66563" spcCol="49922" anchor="ctr">
            <a:spAutoFit/>
          </a:bodyPr>
          <a:lstStyle/>
          <a:p>
            <a:pPr marL="0" marR="0" lvl="0" indent="0" algn="ctr" defTabSz="319468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1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Helvetica Neue"/>
              </a:rPr>
              <a:t>数学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92166" y="1752046"/>
            <a:ext cx="4341475" cy="53453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66563" tIns="66563" rIns="66563" bIns="66563" spcCol="49922" anchor="ctr">
            <a:spAutoFit/>
          </a:bodyPr>
          <a:lstStyle/>
          <a:p>
            <a:pPr marL="0" marR="0" lvl="0" indent="0" algn="ctr" defTabSz="319468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华文彩云" pitchFamily="2" charset="-122"/>
                <a:ea typeface="华文彩云" pitchFamily="2" charset="-122"/>
                <a:cs typeface="+mn-cs"/>
                <a:sym typeface="Helvetica Neue"/>
              </a:rPr>
              <a:t>2023</a:t>
            </a:r>
            <a:r>
              <a:rPr kumimoji="0" lang="zh-CN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华文彩云" pitchFamily="2" charset="-122"/>
                <a:ea typeface="华文彩云" pitchFamily="2" charset="-122"/>
                <a:cs typeface="+mn-cs"/>
                <a:sym typeface="Helvetica Neue"/>
              </a:rPr>
              <a:t>九下数学同步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/>
          <p:nvPr/>
        </p:nvGraphicFramePr>
        <p:xfrm>
          <a:off x="211138" y="203200"/>
          <a:ext cx="11430000" cy="619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r:id="rId3" imgW="11608435" imgH="6225540" progId="Word.Document.12">
                  <p:embed/>
                </p:oleObj>
              </mc:Choice>
              <mc:Fallback>
                <p:oleObj r:id="rId3" imgW="11608435" imgH="6225540" progId="Word.Document.12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1138" y="203200"/>
                        <a:ext cx="11430000" cy="6191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/>
          <p:nvPr/>
        </p:nvGraphicFramePr>
        <p:xfrm>
          <a:off x="3003550" y="4354513"/>
          <a:ext cx="2236788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r:id="rId5" imgW="2239010" imgH="595630" progId="Word.Document.12">
                  <p:embed/>
                </p:oleObj>
              </mc:Choice>
              <mc:Fallback>
                <p:oleObj r:id="rId5" imgW="2239010" imgH="595630" progId="Word.Document.12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03550" y="4354513"/>
                        <a:ext cx="2236788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4"/>
          <p:cNvGraphicFramePr/>
          <p:nvPr/>
        </p:nvGraphicFramePr>
        <p:xfrm>
          <a:off x="5789613" y="4395788"/>
          <a:ext cx="2144712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r:id="rId7" imgW="2147570" imgH="595630" progId="Word.Document.12">
                  <p:embed/>
                </p:oleObj>
              </mc:Choice>
              <mc:Fallback>
                <p:oleObj r:id="rId7" imgW="2147570" imgH="595630" progId="Word.Document.12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89613" y="4395788"/>
                        <a:ext cx="2144712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5"/>
          <p:cNvGraphicFramePr/>
          <p:nvPr/>
        </p:nvGraphicFramePr>
        <p:xfrm>
          <a:off x="9199563" y="4375150"/>
          <a:ext cx="2138362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r:id="rId9" imgW="2139950" imgH="595630" progId="Word.Document.12">
                  <p:embed/>
                </p:oleObj>
              </mc:Choice>
              <mc:Fallback>
                <p:oleObj r:id="rId9" imgW="2139950" imgH="595630" progId="Word.Document.12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199563" y="4375150"/>
                        <a:ext cx="2138362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/>
          <p:nvPr/>
        </p:nvGraphicFramePr>
        <p:xfrm>
          <a:off x="5465763" y="1349375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r:id="rId5" imgW="5335270" imgH="595630" progId="Word.Document.12">
                  <p:embed/>
                </p:oleObj>
              </mc:Choice>
              <mc:Fallback>
                <p:oleObj r:id="rId5" imgW="5335270" imgH="595630" progId="Word.Document.12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65763" y="1349375"/>
                        <a:ext cx="5334000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/>
          <p:nvPr/>
        </p:nvGraphicFramePr>
        <p:xfrm>
          <a:off x="5734050" y="2362200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r:id="rId7" imgW="5335270" imgH="595630" progId="Word.Document.12">
                  <p:embed/>
                </p:oleObj>
              </mc:Choice>
              <mc:Fallback>
                <p:oleObj r:id="rId7" imgW="5335270" imgH="595630" progId="Word.Document.12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34050" y="2362200"/>
                        <a:ext cx="5334000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3"/>
          <p:cNvGraphicFramePr/>
          <p:nvPr/>
        </p:nvGraphicFramePr>
        <p:xfrm>
          <a:off x="3881438" y="2103438"/>
          <a:ext cx="1420812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r:id="rId5" imgW="1423670" imgH="595630" progId="Word.Document.12">
                  <p:embed/>
                </p:oleObj>
              </mc:Choice>
              <mc:Fallback>
                <p:oleObj r:id="rId5" imgW="1423670" imgH="595630" progId="Word.Document.12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81438" y="2103438"/>
                        <a:ext cx="1420812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4"/>
          <p:cNvGraphicFramePr/>
          <p:nvPr/>
        </p:nvGraphicFramePr>
        <p:xfrm>
          <a:off x="7251700" y="2560638"/>
          <a:ext cx="2603500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r:id="rId7" imgW="2604770" imgH="996950" progId="Word.Document.12">
                  <p:embed/>
                </p:oleObj>
              </mc:Choice>
              <mc:Fallback>
                <p:oleObj r:id="rId7" imgW="2604770" imgH="996950" progId="Word.Document.12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251700" y="2560638"/>
                        <a:ext cx="2603500" cy="992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Object 5"/>
          <p:cNvGraphicFramePr/>
          <p:nvPr/>
        </p:nvGraphicFramePr>
        <p:xfrm>
          <a:off x="8637588" y="3565525"/>
          <a:ext cx="2708275" cy="99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r:id="rId9" imgW="2709545" imgH="996950" progId="Word.Document.12">
                  <p:embed/>
                </p:oleObj>
              </mc:Choice>
              <mc:Fallback>
                <p:oleObj r:id="rId9" imgW="2709545" imgH="996950" progId="Word.Document.12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637588" y="3565525"/>
                        <a:ext cx="2708275" cy="992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8" name="Object 6"/>
          <p:cNvGraphicFramePr/>
          <p:nvPr/>
        </p:nvGraphicFramePr>
        <p:xfrm>
          <a:off x="9699625" y="4557713"/>
          <a:ext cx="1252538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r:id="rId11" imgW="1254125" imgH="996950" progId="Word.Document.12">
                  <p:embed/>
                </p:oleObj>
              </mc:Choice>
              <mc:Fallback>
                <p:oleObj r:id="rId11" imgW="1254125" imgH="996950" progId="Word.Document.12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699625" y="4557713"/>
                        <a:ext cx="1252538" cy="992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9" name="Picture 7" descr="239qgx44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97988" y="1082675"/>
            <a:ext cx="1724025" cy="1516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7" r:id="rId3" imgW="11492230" imgH="6229985" progId="Word.Document.12">
                  <p:embed/>
                </p:oleObj>
              </mc:Choice>
              <mc:Fallback>
                <p:oleObj r:id="rId3" imgW="11492230" imgH="6229985" progId="Word.Document.12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/>
          <p:nvPr/>
        </p:nvGraphicFramePr>
        <p:xfrm>
          <a:off x="5668963" y="1420813"/>
          <a:ext cx="39370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r:id="rId5" imgW="399415" imgH="595630" progId="Word.Document.12">
                  <p:embed/>
                </p:oleObj>
              </mc:Choice>
              <mc:Fallback>
                <p:oleObj r:id="rId5" imgW="399415" imgH="595630" progId="Word.Document.12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68963" y="1420813"/>
                        <a:ext cx="393700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/>
          <p:nvPr/>
        </p:nvGraphicFramePr>
        <p:xfrm>
          <a:off x="295275" y="3095625"/>
          <a:ext cx="11155363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r:id="rId7" imgW="11156950" imgH="2891155" progId="Word.Document.12">
                  <p:embed/>
                </p:oleObj>
              </mc:Choice>
              <mc:Fallback>
                <p:oleObj r:id="rId7" imgW="11156950" imgH="2891155" progId="Word.Document.12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5275" y="3095625"/>
                        <a:ext cx="11155363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3"/>
          <p:cNvGraphicFramePr/>
          <p:nvPr/>
        </p:nvGraphicFramePr>
        <p:xfrm>
          <a:off x="5264150" y="1052513"/>
          <a:ext cx="5275263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r:id="rId5" imgW="5276215" imgH="991870" progId="Word.Document.12">
                  <p:embed/>
                </p:oleObj>
              </mc:Choice>
              <mc:Fallback>
                <p:oleObj r:id="rId5" imgW="5276215" imgH="991870" progId="Word.Document.12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64150" y="1052513"/>
                        <a:ext cx="5275263" cy="99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4"/>
          <p:cNvGraphicFramePr/>
          <p:nvPr/>
        </p:nvGraphicFramePr>
        <p:xfrm>
          <a:off x="723900" y="2349500"/>
          <a:ext cx="10691813" cy="356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3" r:id="rId7" imgW="10692130" imgH="3582670" progId="Word.Document.12">
                  <p:embed/>
                </p:oleObj>
              </mc:Choice>
              <mc:Fallback>
                <p:oleObj r:id="rId7" imgW="10692130" imgH="3582670" progId="Word.Document.12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23900" y="2349500"/>
                        <a:ext cx="10691813" cy="3565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3"/>
          <p:cNvGraphicFramePr/>
          <p:nvPr/>
        </p:nvGraphicFramePr>
        <p:xfrm>
          <a:off x="8820150" y="1033463"/>
          <a:ext cx="500063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r:id="rId5" imgW="504190" imgH="595630" progId="Word.Document.12">
                  <p:embed/>
                </p:oleObj>
              </mc:Choice>
              <mc:Fallback>
                <p:oleObj r:id="rId5" imgW="504190" imgH="595630" progId="Word.Document.12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820150" y="1033463"/>
                        <a:ext cx="500063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4"/>
          <p:cNvGraphicFramePr/>
          <p:nvPr/>
        </p:nvGraphicFramePr>
        <p:xfrm>
          <a:off x="469900" y="1751013"/>
          <a:ext cx="10529888" cy="475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r:id="rId7" imgW="10526395" imgH="4777740" progId="Word.Document.12">
                  <p:embed/>
                </p:oleObj>
              </mc:Choice>
              <mc:Fallback>
                <p:oleObj r:id="rId7" imgW="10526395" imgH="4777740" progId="Word.Document.12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9900" y="1751013"/>
                        <a:ext cx="10529888" cy="4754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/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r:id="rId3" imgW="11498580" imgH="6221095" progId="Word.Document.12">
                  <p:embed/>
                </p:oleObj>
              </mc:Choice>
              <mc:Fallback>
                <p:oleObj r:id="rId3" imgW="11498580" imgH="6221095" progId="Word.Document.12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3"/>
          <p:cNvGraphicFramePr/>
          <p:nvPr/>
        </p:nvGraphicFramePr>
        <p:xfrm>
          <a:off x="8342313" y="1363663"/>
          <a:ext cx="471487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r:id="rId5" imgW="476885" imgH="595630" progId="Word.Document.12">
                  <p:embed/>
                </p:oleObj>
              </mc:Choice>
              <mc:Fallback>
                <p:oleObj r:id="rId5" imgW="476885" imgH="595630" progId="Word.Document.12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42313" y="1363663"/>
                        <a:ext cx="471487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4"/>
          <p:cNvGraphicFramePr/>
          <p:nvPr/>
        </p:nvGraphicFramePr>
        <p:xfrm>
          <a:off x="260350" y="2208213"/>
          <a:ext cx="11282363" cy="401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r:id="rId7" imgW="11282045" imgH="4029710" progId="Word.Document.12">
                  <p:embed/>
                </p:oleObj>
              </mc:Choice>
              <mc:Fallback>
                <p:oleObj r:id="rId7" imgW="11282045" imgH="4029710" progId="Word.Document.12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0350" y="2208213"/>
                        <a:ext cx="11282363" cy="4010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63880" y="0"/>
            <a:ext cx="5583555" cy="68453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" y="113030"/>
            <a:ext cx="6106795" cy="672782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9" name="文档" r:id="rId3" imgW="11497754" imgH="6219264" progId="Word.Document.12">
                  <p:embed/>
                </p:oleObj>
              </mc:Choice>
              <mc:Fallback>
                <p:oleObj name="文档" r:id="rId3" imgW="11497754" imgH="6219264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1643063"/>
            <a:ext cx="11682412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117743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9" name="文档" r:id="rId3" imgW="11497754" imgH="6219264" progId="Word.Document.12">
                  <p:embed/>
                </p:oleObj>
              </mc:Choice>
              <mc:Fallback>
                <p:oleObj name="文档" r:id="rId3" imgW="11497754" imgH="6219264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5818188" y="1139825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name="文档" r:id="rId5" imgW="5334518" imgH="594381" progId="Word.Document.12">
                  <p:embed/>
                </p:oleObj>
              </mc:Choice>
              <mc:Fallback>
                <p:oleObj name="文档" r:id="rId5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188" y="1139825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6240463" y="1757363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name="文档" r:id="rId7" imgW="5334518" imgH="594381" progId="Word.Document.12">
                  <p:embed/>
                </p:oleObj>
              </mc:Choice>
              <mc:Fallback>
                <p:oleObj name="文档" r:id="rId7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0463" y="1757363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6070600" y="2376488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name="文档" r:id="rId9" imgW="5334518" imgH="594381" progId="Word.Document.12">
                  <p:embed/>
                </p:oleObj>
              </mc:Choice>
              <mc:Fallback>
                <p:oleObj name="文档" r:id="rId9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0600" y="2376488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6546850" y="2932113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3" name="文档" r:id="rId11" imgW="5334518" imgH="594381" progId="Word.Document.12">
                  <p:embed/>
                </p:oleObj>
              </mc:Choice>
              <mc:Fallback>
                <p:oleObj name="文档" r:id="rId11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6850" y="2932113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5980113" y="3536950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4" name="文档" r:id="rId13" imgW="5334518" imgH="594381" progId="Word.Document.12">
                  <p:embed/>
                </p:oleObj>
              </mc:Choice>
              <mc:Fallback>
                <p:oleObj name="文档" r:id="rId13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0113" y="3536950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6226175" y="4114800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name="文档" r:id="rId15" imgW="5334518" imgH="594381" progId="Word.Document.12">
                  <p:embed/>
                </p:oleObj>
              </mc:Choice>
              <mc:Fallback>
                <p:oleObj name="文档" r:id="rId15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6175" y="4114800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7" name="Picture 9" descr="239qgx20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8438" y="3798888"/>
            <a:ext cx="2138362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54950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文档" r:id="rId3" imgW="11497754" imgH="6219264" progId="Word.Document.12">
                  <p:embed/>
                </p:oleObj>
              </mc:Choice>
              <mc:Fallback>
                <p:oleObj name="文档" r:id="rId3" imgW="11497754" imgH="6219264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838325"/>
            <a:ext cx="1160780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977348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77800" y="260350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7" name="文档" r:id="rId3" imgW="11497754" imgH="6219264" progId="Word.Document.12">
                  <p:embed/>
                </p:oleObj>
              </mc:Choice>
              <mc:Fallback>
                <p:oleObj name="文档" r:id="rId3" imgW="11497754" imgH="6219264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" y="260350"/>
                        <a:ext cx="11504613" cy="621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5832475" y="1195388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8" name="文档" r:id="rId5" imgW="5334518" imgH="594381" progId="Word.Document.12">
                  <p:embed/>
                </p:oleObj>
              </mc:Choice>
              <mc:Fallback>
                <p:oleObj name="文档" r:id="rId5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2475" y="1195388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6275388" y="1779588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文档" r:id="rId7" imgW="5334518" imgH="594381" progId="Word.Document.12">
                  <p:embed/>
                </p:oleObj>
              </mc:Choice>
              <mc:Fallback>
                <p:oleObj name="文档" r:id="rId7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5388" y="1779588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6162675" y="2398713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文档" r:id="rId9" imgW="5334518" imgH="594381" progId="Word.Document.12">
                  <p:embed/>
                </p:oleObj>
              </mc:Choice>
              <mc:Fallback>
                <p:oleObj name="文档" r:id="rId9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2675" y="2398713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6408738" y="2981325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name="文档" r:id="rId11" imgW="5334518" imgH="594381" progId="Word.Document.12">
                  <p:embed/>
                </p:oleObj>
              </mc:Choice>
              <mc:Fallback>
                <p:oleObj name="文档" r:id="rId11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8738" y="2981325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5895975" y="3579813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文档" r:id="rId13" imgW="5334518" imgH="594381" progId="Word.Document.12">
                  <p:embed/>
                </p:oleObj>
              </mc:Choice>
              <mc:Fallback>
                <p:oleObj name="文档" r:id="rId13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5975" y="3579813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4" name="Object 8"/>
          <p:cNvGraphicFramePr>
            <a:graphicFrameLocks noChangeAspect="1"/>
          </p:cNvGraphicFramePr>
          <p:nvPr/>
        </p:nvGraphicFramePr>
        <p:xfrm>
          <a:off x="6367463" y="4135438"/>
          <a:ext cx="5334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name="文档" r:id="rId15" imgW="5334518" imgH="594381" progId="Word.Document.12">
                  <p:embed/>
                </p:oleObj>
              </mc:Choice>
              <mc:Fallback>
                <p:oleObj name="文档" r:id="rId15" imgW="5334518" imgH="5943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7463" y="4135438"/>
                        <a:ext cx="53340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5" name="Picture 9" descr="239qgx204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350" y="4586288"/>
            <a:ext cx="199072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96794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11138" y="203200"/>
          <a:ext cx="11458575" cy="619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0" name="文档" r:id="rId3" imgW="11491278" imgH="6228637" progId="Word.Document.12">
                  <p:embed/>
                </p:oleObj>
              </mc:Choice>
              <mc:Fallback>
                <p:oleObj name="文档" r:id="rId3" imgW="11491278" imgH="6228637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138" y="203200"/>
                        <a:ext cx="11458575" cy="619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4068763" y="1700213"/>
          <a:ext cx="5275262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1" name="文档" r:id="rId5" imgW="5274753" imgH="990756" progId="Word.Document.12">
                  <p:embed/>
                </p:oleObj>
              </mc:Choice>
              <mc:Fallback>
                <p:oleObj name="文档" r:id="rId5" imgW="5274753" imgH="990756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8763" y="1700213"/>
                        <a:ext cx="5275262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2" name="Picture 4" descr="239gdx0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300" y="3524250"/>
            <a:ext cx="2441575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9545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211138" y="203200"/>
          <a:ext cx="11458575" cy="619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5" name="文档" r:id="rId3" imgW="11491278" imgH="6228637" progId="Word.Document.12">
                  <p:embed/>
                </p:oleObj>
              </mc:Choice>
              <mc:Fallback>
                <p:oleObj name="文档" r:id="rId3" imgW="11491278" imgH="6228637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138" y="203200"/>
                        <a:ext cx="11458575" cy="619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5" name="Picture 3" descr="239gdx0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175" y="3622675"/>
            <a:ext cx="3249613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27480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9" name="文档" r:id="rId3" imgW="11491278" imgH="6228637" progId="Word.Document.12">
                  <p:embed/>
                </p:oleObj>
              </mc:Choice>
              <mc:Fallback>
                <p:oleObj name="文档" r:id="rId3" imgW="11491278" imgH="6228637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9" name="Picture 4" descr="239gdx0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713" y="1638300"/>
            <a:ext cx="2447925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807183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" name="文档" r:id="rId3" imgW="11491278" imgH="6228637" progId="Word.Document.12">
                  <p:embed/>
                </p:oleObj>
              </mc:Choice>
              <mc:Fallback>
                <p:oleObj name="文档" r:id="rId3" imgW="11491278" imgH="6228637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3" name="Picture 3" descr="239qgx4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613" y="3284538"/>
            <a:ext cx="2644775" cy="257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05553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212725" y="204788"/>
          <a:ext cx="11504613" cy="621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7" name="文档" r:id="rId3" imgW="11497754" imgH="6219264" progId="Word.Document.12">
                  <p:embed/>
                </p:oleObj>
              </mc:Choice>
              <mc:Fallback>
                <p:oleObj name="文档" r:id="rId3" imgW="11497754" imgH="6219264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25" y="204788"/>
                        <a:ext cx="11504613" cy="621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7" name="Picture 3" descr="239qgx4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8" y="3559175"/>
            <a:ext cx="2420937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02394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5a58eda7-bc3f-48bf-b16f-9ac03e631457"/>
  <p:tag name="COMMONDATA" val="eyJoZGlkIjoiOTgzMjNhMzk4Y2IxZTg0NzRhZTNlZjc4M2RjMTI2ZDU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20685,&quot;width&quot;:16875}"/>
</p:tagLst>
</file>

<file path=ppt/theme/theme1.xml><?xml version="1.0" encoding="utf-8"?>
<a:theme xmlns:a="http://schemas.openxmlformats.org/drawingml/2006/main" name="33_DynamicLight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自定义 1">
      <a:majorFont>
        <a:latin typeface="Times New Roman"/>
        <a:ea typeface="宋体"/>
        <a:cs typeface="Helvetica Neue"/>
      </a:majorFont>
      <a:minorFont>
        <a:latin typeface="Times New Roman"/>
        <a:ea typeface="宋体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2800" b="0" i="0" u="none" strike="noStrike" cap="none" spc="0" normalizeH="0" baseline="0" dirty="0" smtClean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3_DynamicLight">
  <a:themeElements>
    <a:clrScheme name="33_DynamicLight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</Words>
  <Application>Microsoft Office PowerPoint</Application>
  <PresentationFormat>自定义</PresentationFormat>
  <Paragraphs>4</Paragraphs>
  <Slides>23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Helvetica Neue Medium</vt:lpstr>
      <vt:lpstr>华文彩云</vt:lpstr>
      <vt:lpstr>STXinwei</vt:lpstr>
      <vt:lpstr>STXingkai</vt:lpstr>
      <vt:lpstr>STXingkai</vt:lpstr>
      <vt:lpstr>宋体</vt:lpstr>
      <vt:lpstr>Helvetica Neue</vt:lpstr>
      <vt:lpstr>Times New Roman</vt:lpstr>
      <vt:lpstr>33_DynamicLight</vt:lpstr>
      <vt:lpstr>Microsoft Word 文档</vt:lpstr>
      <vt:lpstr>Microsoft Office Word 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PC</dc:creator>
  <cp:lastModifiedBy>649246604@qq.com</cp:lastModifiedBy>
  <cp:revision>94</cp:revision>
  <dcterms:created xsi:type="dcterms:W3CDTF">2022-12-05T02:53:00Z</dcterms:created>
  <dcterms:modified xsi:type="dcterms:W3CDTF">2022-12-06T02:49:57Z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2CCB32D7F6534FFE98BC137E39DD8595</vt:lpwstr>
  </property>
  <property fmtid="{D5CDD505-2E9C-101B-9397-08002B2CF9AE}" pid="3" name="KSOProductBuildVer">
    <vt:lpwstr>2052-11.1.0.12763</vt:lpwstr>
  </property>
</Properties>
</file>