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8"/>
  </p:notesMasterIdLst>
  <p:sldIdLst>
    <p:sldId id="449" r:id="rId2"/>
    <p:sldId id="450" r:id="rId3"/>
    <p:sldId id="451" r:id="rId4"/>
    <p:sldId id="452" r:id="rId5"/>
    <p:sldId id="453" r:id="rId6"/>
    <p:sldId id="464" r:id="rId7"/>
  </p:sldIdLst>
  <p:sldSz cx="9144000" cy="6858000" type="screen4x3"/>
  <p:notesSz cx="6858000" cy="9144000"/>
  <p:defaultTextStyle>
    <a:defPPr>
      <a:defRPr lang="zh-CN"/>
    </a:defPPr>
    <a:lvl1pPr marL="0" lvl="0"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9pPr>
  </p:defaultTextStyle>
  <p:extLst>
    <p:ext uri="{EFAFB233-063F-42B5-8137-9DF3F51BA10A}">
      <p15:sldGuideLst xmlns:p15="http://schemas.microsoft.com/office/powerpoint/2012/main">
        <p15:guide id="1" orient="horz" pos="2160">
          <p15:clr>
            <a:srgbClr val="A4A3A4"/>
          </p15:clr>
        </p15:guide>
        <p15:guide id="2" pos="29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00CC"/>
    <a:srgbClr val="0000FF"/>
    <a:srgbClr val="FF0000"/>
    <a:srgbClr val="008000"/>
    <a:srgbClr val="FF00FF"/>
    <a:srgbClr val="0099CC"/>
    <a:srgbClr val="00CCFF"/>
    <a:srgbClr val="FF66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snapToGrid="0" showGuides="1">
      <p:cViewPr varScale="1">
        <p:scale>
          <a:sx n="66" d="100"/>
          <a:sy n="66" d="100"/>
        </p:scale>
        <p:origin x="1280" y="32"/>
      </p:cViewPr>
      <p:guideLst>
        <p:guide orient="horz" pos="2160"/>
        <p:guide pos="2924"/>
      </p:guideLst>
    </p:cSldViewPr>
  </p:slideViewPr>
  <p:notesTextViewPr>
    <p:cViewPr>
      <p:scale>
        <a:sx n="1" d="1"/>
        <a:sy n="1" d="1"/>
      </p:scale>
      <p:origin x="0" y="0"/>
    </p:cViewPr>
  </p:notesText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3250" name="页眉占位符 53249"/>
          <p:cNvSpPr>
            <a:spLocks noGrp="1"/>
          </p:cNvSpPr>
          <p:nvPr>
            <p:ph type="hdr" sz="quarter"/>
          </p:nvPr>
        </p:nvSpPr>
        <p:spPr>
          <a:xfrm>
            <a:off x="0" y="0"/>
            <a:ext cx="2971800" cy="457200"/>
          </a:xfrm>
          <a:prstGeom prst="rect">
            <a:avLst/>
          </a:prstGeom>
          <a:noFill/>
          <a:ln w="9525">
            <a:noFill/>
          </a:ln>
        </p:spPr>
        <p:txBody>
          <a:bodyPr/>
          <a:lstStyle>
            <a:lvl1pPr>
              <a:buFont typeface="Arial" panose="020B0604020202020204" pitchFamily="34" charset="0"/>
              <a:buNone/>
              <a:defRPr sz="1200" noProof="1">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3251" name="日期占位符 53250"/>
          <p:cNvSpPr>
            <a:spLocks noGrp="1"/>
          </p:cNvSpPr>
          <p:nvPr>
            <p:ph type="dt" idx="1"/>
          </p:nvPr>
        </p:nvSpPr>
        <p:spPr>
          <a:xfrm>
            <a:off x="3884613" y="0"/>
            <a:ext cx="2971800" cy="457200"/>
          </a:xfrm>
          <a:prstGeom prst="rect">
            <a:avLst/>
          </a:prstGeom>
          <a:noFill/>
          <a:ln w="9525">
            <a:noFill/>
          </a:ln>
        </p:spPr>
        <p:txBody>
          <a:bodyPr/>
          <a:lstStyle>
            <a:lvl1pPr algn="r">
              <a:buFont typeface="Arial" panose="020B0604020202020204" pitchFamily="34" charset="0"/>
              <a:buNone/>
              <a:defRPr sz="1200" noProof="1">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0724" name="幻灯片图像占位符 53251"/>
          <p:cNvSpPr>
            <a:spLocks noGrp="1" noRot="1" noChangeAspect="1" noTextEdit="1"/>
          </p:cNvSpPr>
          <p:nvPr>
            <p:ph type="sldImg"/>
          </p:nvPr>
        </p:nvSpPr>
        <p:spPr>
          <a:xfrm>
            <a:off x="1143000" y="685800"/>
            <a:ext cx="4572000" cy="3429000"/>
          </a:xfrm>
          <a:prstGeom prst="rect">
            <a:avLst/>
          </a:prstGeom>
          <a:noFill/>
          <a:ln w="9525" cap="flat" cmpd="sng">
            <a:solidFill>
              <a:srgbClr val="000000"/>
            </a:solidFill>
            <a:prstDash val="solid"/>
            <a:miter/>
            <a:headEnd type="none" w="med" len="med"/>
            <a:tailEnd type="none" w="med" len="med"/>
          </a:ln>
        </p:spPr>
      </p:sp>
      <p:sp>
        <p:nvSpPr>
          <p:cNvPr id="7173" name="文本占位符 53252"/>
          <p:cNvSpPr>
            <a:spLocks noGrp="1" noChangeArrowheads="1"/>
          </p:cNvSpPr>
          <p:nvPr>
            <p:ph type="body" sz="quarter" idx="4294967295"/>
          </p:nvPr>
        </p:nvSpPr>
        <p:spPr bwMode="auto">
          <a:xfrm>
            <a:off x="685800" y="4343400"/>
            <a:ext cx="5486400" cy="4114800"/>
          </a:xfrm>
          <a:prstGeom prst="rect">
            <a:avLst/>
          </a:prstGeom>
          <a:noFill/>
          <a:ln w="9525">
            <a:noFill/>
            <a:miter lim="800000"/>
          </a:ln>
        </p:spPr>
        <p:txBody>
          <a:bodyPr vert="horz" wrap="square" lIns="91440" tIns="45720" rIns="91440" bIns="45720" numCol="1" anchor="t" anchorCtr="0" compatLnSpc="1"/>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rPr>
              <a:t>单击此处编辑母版文本样式</a:t>
            </a: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rPr>
              <a:t>第二级</a:t>
            </a: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rPr>
              <a:t>第三级</a:t>
            </a: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rPr>
              <a:t>第四级</a:t>
            </a: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rPr>
              <a:t>第五级</a:t>
            </a:r>
          </a:p>
        </p:txBody>
      </p:sp>
      <p:sp>
        <p:nvSpPr>
          <p:cNvPr id="53254" name="页脚占位符 53253"/>
          <p:cNvSpPr>
            <a:spLocks noGrp="1"/>
          </p:cNvSpPr>
          <p:nvPr>
            <p:ph type="ftr" sz="quarter" idx="4"/>
          </p:nvPr>
        </p:nvSpPr>
        <p:spPr>
          <a:xfrm>
            <a:off x="0" y="8685213"/>
            <a:ext cx="2971800" cy="457200"/>
          </a:xfrm>
          <a:prstGeom prst="rect">
            <a:avLst/>
          </a:prstGeom>
          <a:noFill/>
          <a:ln w="9525">
            <a:noFill/>
          </a:ln>
        </p:spPr>
        <p:txBody>
          <a:bodyPr anchor="b"/>
          <a:lstStyle>
            <a:lvl1pPr>
              <a:buFont typeface="Arial" panose="020B0604020202020204" pitchFamily="34" charset="0"/>
              <a:buNone/>
              <a:defRPr sz="1200" noProof="1">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3255" name="灯片编号占位符 53254"/>
          <p:cNvSpPr>
            <a:spLocks noGrp="1"/>
          </p:cNvSpPr>
          <p:nvPr>
            <p:ph type="sldNum" sz="quarter" idx="5"/>
          </p:nvPr>
        </p:nvSpPr>
        <p:spPr>
          <a:xfrm>
            <a:off x="3884613" y="8685213"/>
            <a:ext cx="2971800" cy="457200"/>
          </a:xfrm>
          <a:prstGeom prst="rect">
            <a:avLst/>
          </a:prstGeom>
          <a:noFill/>
          <a:ln w="9525">
            <a:noFill/>
          </a:ln>
        </p:spPr>
        <p:txBody>
          <a:bodyPr vert="horz" wrap="square" lIns="91440" tIns="45720" rIns="91440" bIns="45720" numCol="1" anchor="b" anchorCtr="0" compatLnSpc="1"/>
          <a:lstStyle/>
          <a:p>
            <a:pPr lvl="0" algn="r" eaLnBrk="1" hangingPunct="1"/>
            <a:fld id="{9A0DB2DC-4C9A-4742-B13C-FB6460FD3503}" type="slidenum">
              <a:rPr lang="zh-CN" altLang="en-US" sz="1200" dirty="0"/>
              <a:t>‹#›</a:t>
            </a:fld>
            <a:endParaRPr lang="zh-CN" altLang="en-US" sz="1200" dirty="0"/>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defRPr>
    </a:lvl1pPr>
    <a:lvl2pPr marL="457200" lvl="1"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defRPr>
    </a:lvl2pPr>
    <a:lvl3pPr marL="914400" lvl="2"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defRPr>
    </a:lvl3pPr>
    <a:lvl4pPr marL="1371600" lvl="3"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defRPr>
    </a:lvl4pPr>
    <a:lvl5pPr marL="1828800" lvl="4"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defRPr>
    </a:lvl5pPr>
    <a:lvl6pPr marL="2286000" lvl="5"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Calibri" panose="020F0502020204030204" pitchFamily="34" charset="0"/>
        <a:ea typeface="宋体" panose="02010600030101010101" pitchFamily="2" charset="-122"/>
      </a:defRPr>
    </a:lvl6pPr>
    <a:lvl7pPr marL="2743200" lvl="6"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Calibri" panose="020F0502020204030204" pitchFamily="34" charset="0"/>
        <a:ea typeface="宋体" panose="02010600030101010101" pitchFamily="2" charset="-122"/>
      </a:defRPr>
    </a:lvl7pPr>
    <a:lvl8pPr marL="3200400" lvl="7"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Calibri" panose="020F0502020204030204" pitchFamily="34" charset="0"/>
        <a:ea typeface="宋体" panose="02010600030101010101" pitchFamily="2" charset="-122"/>
      </a:defRPr>
    </a:lvl8pPr>
    <a:lvl9pPr marL="3657600" lvl="8"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Calibri" panose="020F0502020204030204" pitchFamily="34" charset="0"/>
        <a:ea typeface="宋体" panose="02010600030101010101" pitchFamily="2" charset="-122"/>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zh-CN" altLang="en-US" noProof="1"/>
              <a:t>单击此处编辑母版标题样式</a:t>
            </a:r>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noProof="1"/>
              <a:t>单击此处编辑母版副标题样式</a:t>
            </a:r>
          </a:p>
        </p:txBody>
      </p:sp>
    </p:spTree>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标题和内容">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457200" y="366607"/>
            <a:ext cx="8229600" cy="1524000"/>
          </a:xfrm>
          <a:prstGeom prst="rect">
            <a:avLst/>
          </a:prstGeom>
        </p:spPr>
        <p:txBody>
          <a:bodyPr/>
          <a:lstStyle/>
          <a:p>
            <a:r>
              <a:rPr lang="zh-CN" altLang="en-US" noProof="1"/>
              <a:t>单击此处编辑母版标题样式</a:t>
            </a:r>
          </a:p>
        </p:txBody>
      </p:sp>
      <p:sp>
        <p:nvSpPr>
          <p:cNvPr id="3" name="内容占位符 2"/>
          <p:cNvSpPr>
            <a:spLocks noGrp="1"/>
          </p:cNvSpPr>
          <p:nvPr>
            <p:ph idx="1"/>
          </p:nvPr>
        </p:nvSpPr>
        <p:spPr>
          <a:xfrm>
            <a:off x="457200" y="2133600"/>
            <a:ext cx="8229600" cy="6035040"/>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6000"/>
            </a:lvl1pPr>
          </a:lstStyle>
          <a:p>
            <a:r>
              <a:rPr lang="zh-CN" altLang="en-US" noProof="1"/>
              <a:t>单击此处编辑母版标题样式</a:t>
            </a:r>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noProof="1"/>
              <a:t>单击此处编辑母版文本样式</a:t>
            </a:r>
          </a:p>
        </p:txBody>
      </p:sp>
    </p:spTree>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两栏内容">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457200" y="366607"/>
            <a:ext cx="8229600" cy="1524000"/>
          </a:xfrm>
          <a:prstGeom prst="rect">
            <a:avLst/>
          </a:prstGeom>
        </p:spPr>
        <p:txBody>
          <a:bodyPr/>
          <a:lstStyle/>
          <a:p>
            <a:r>
              <a:rPr lang="zh-CN" altLang="en-US" noProof="1"/>
              <a:t>单击此处编辑母版标题样式</a:t>
            </a:r>
          </a:p>
        </p:txBody>
      </p:sp>
      <p:sp>
        <p:nvSpPr>
          <p:cNvPr id="3" name="内容占位符 2"/>
          <p:cNvSpPr>
            <a:spLocks noGrp="1"/>
          </p:cNvSpPr>
          <p:nvPr>
            <p:ph sz="half" idx="1"/>
          </p:nvPr>
        </p:nvSpPr>
        <p:spPr>
          <a:xfrm>
            <a:off x="628650" y="1825625"/>
            <a:ext cx="3886200" cy="4351338"/>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4629150" y="1825625"/>
            <a:ext cx="3886200" cy="4351338"/>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较">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r>
              <a:rPr lang="zh-CN" altLang="en-US" noProof="1"/>
              <a:t>单击此处编辑母版标题样式</a:t>
            </a:r>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noProof="1"/>
              <a:t>单击此处编辑母版文本样式</a:t>
            </a:r>
          </a:p>
        </p:txBody>
      </p:sp>
      <p:sp>
        <p:nvSpPr>
          <p:cNvPr id="4" name="内容占位符 3"/>
          <p:cNvSpPr>
            <a:spLocks noGrp="1"/>
          </p:cNvSpPr>
          <p:nvPr>
            <p:ph sz="half" idx="2"/>
          </p:nvPr>
        </p:nvSpPr>
        <p:spPr>
          <a:xfrm>
            <a:off x="890081" y="2665379"/>
            <a:ext cx="3655181" cy="3524284"/>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noProof="1"/>
              <a:t>单击此处编辑母版文本样式</a:t>
            </a:r>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仅标题">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457200" y="366607"/>
            <a:ext cx="8229600" cy="1524000"/>
          </a:xfrm>
          <a:prstGeom prst="rect">
            <a:avLst/>
          </a:prstGeom>
        </p:spPr>
        <p:txBody>
          <a:bodyPr/>
          <a:lstStyle/>
          <a:p>
            <a:r>
              <a:rPr lang="zh-CN" altLang="en-US" noProof="1"/>
              <a:t>单击此处编辑母版标题样式</a:t>
            </a:r>
          </a:p>
        </p:txBody>
      </p:sp>
    </p:spTree>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bg>
      <p:bgPr>
        <a:blipFill rotWithShape="0">
          <a:blip r:embed="rId2"/>
          <a:stretch>
            <a:fillRect/>
          </a:stretch>
        </a:blipFill>
        <a:effectLst/>
      </p:bgPr>
    </p:bg>
    <p:spTree>
      <p:nvGrpSpPr>
        <p:cNvPr id="1" name=""/>
        <p:cNvGrpSpPr/>
        <p:nvPr/>
      </p:nvGrpSpPr>
      <p:grpSpPr>
        <a:xfrm>
          <a:off x="0" y="0"/>
          <a:ext cx="0" cy="0"/>
          <a:chOff x="0" y="0"/>
          <a:chExt cx="0" cy="0"/>
        </a:xfrm>
      </p:grpSpPr>
    </p:spTree>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3200"/>
            </a:lvl1pPr>
          </a:lstStyle>
          <a:p>
            <a:r>
              <a:rPr lang="zh-CN" altLang="en-US" noProof="1"/>
              <a:t>单击此处编辑母版标题样式</a:t>
            </a:r>
          </a:p>
        </p:txBody>
      </p:sp>
      <p:sp>
        <p:nvSpPr>
          <p:cNvPr id="3" name="内容占位符 2"/>
          <p:cNvSpPr>
            <a:spLocks noGrp="1"/>
          </p:cNvSpPr>
          <p:nvPr>
            <p:ph idx="1"/>
          </p:nvPr>
        </p:nvSpPr>
        <p:spPr>
          <a:xfrm>
            <a:off x="3887391"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noProof="1"/>
              <a:t>单击此处编辑母版文本样式</a:t>
            </a:r>
          </a:p>
        </p:txBody>
      </p:sp>
    </p:spTree>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3200"/>
            </a:lvl1pPr>
          </a:lstStyle>
          <a:p>
            <a:r>
              <a:rPr lang="zh-CN" altLang="en-US" noProof="1"/>
              <a:t>单击此处编辑母版标题样式</a:t>
            </a:r>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1219200" rtl="0" eaLnBrk="0" fontAlgn="base" latinLnBrk="0" hangingPunct="0">
              <a:lnSpc>
                <a:spcPct val="100000"/>
              </a:lnSpc>
              <a:spcBef>
                <a:spcPts val="125"/>
              </a:spcBef>
              <a:spcAft>
                <a:spcPct val="0"/>
              </a:spcAft>
              <a:buClrTx/>
              <a:buSzTx/>
              <a:buFontTx/>
              <a:buNone/>
              <a:defRPr/>
            </a:pPr>
            <a:endParaRPr kumimoji="0" lang="zh-CN" altLang="en-US" sz="3200" b="0" i="0" u="none" strike="noStrike" kern="1200" cap="none" spc="0" normalizeH="0" baseline="0" noProof="1">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a:t>单击此处编辑母版文本样式</a:t>
            </a:r>
          </a:p>
        </p:txBody>
      </p:sp>
    </p:spTree>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标题和竖排文字">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457200" y="366607"/>
            <a:ext cx="8229600" cy="1524000"/>
          </a:xfrm>
          <a:prstGeom prst="rect">
            <a:avLst/>
          </a:prstGeom>
        </p:spPr>
        <p:txBody>
          <a:bodyPr/>
          <a:lstStyle/>
          <a:p>
            <a:r>
              <a:rPr lang="zh-CN" altLang="en-US" noProof="1"/>
              <a:t>单击此处编辑母版标题样式</a:t>
            </a:r>
          </a:p>
        </p:txBody>
      </p:sp>
      <p:sp>
        <p:nvSpPr>
          <p:cNvPr id="3" name="竖排文字占位符 2"/>
          <p:cNvSpPr>
            <a:spLocks noGrp="1"/>
          </p:cNvSpPr>
          <p:nvPr>
            <p:ph type="body" orient="vert" idx="1"/>
          </p:nvPr>
        </p:nvSpPr>
        <p:spPr>
          <a:xfrm>
            <a:off x="457200" y="2133600"/>
            <a:ext cx="8229600" cy="6035040"/>
          </a:xfrm>
          <a:prstGeom prst="rect">
            <a:avLst/>
          </a:prstGeo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竖版">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r>
              <a:rPr lang="zh-CN" altLang="en-US" noProof="1"/>
              <a:t>单击此处编辑母版标题样式</a:t>
            </a:r>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rotWithShape="0">
          <a:blip r:embed="rId13"/>
          <a:stretch>
            <a:fillRect/>
          </a:stretch>
        </a:blipFill>
        <a:effectLst/>
      </p:bgPr>
    </p:bg>
    <p:spTree>
      <p:nvGrpSpPr>
        <p:cNvPr id="1" name=""/>
        <p:cNvGrpSpPr/>
        <p:nvPr/>
      </p:nvGrpSpPr>
      <p:grpSpPr>
        <a:xfrm>
          <a:off x="0" y="0"/>
          <a:ext cx="0" cy="0"/>
          <a:chOff x="0" y="0"/>
          <a:chExt cx="0" cy="0"/>
        </a:xfrm>
      </p:grpSpPr>
      <p:pic>
        <p:nvPicPr>
          <p:cNvPr id="1026" name="Picture 18" descr="22458PICkZz_1024"/>
          <p:cNvPicPr>
            <a:picLocks noChangeAspect="1"/>
          </p:cNvPicPr>
          <p:nvPr/>
        </p:nvPicPr>
        <p:blipFill>
          <a:blip r:embed="rId14"/>
          <a:srcRect r="63069" b="84206"/>
          <a:stretch>
            <a:fillRect/>
          </a:stretch>
        </p:blipFill>
        <p:spPr>
          <a:xfrm>
            <a:off x="0" y="0"/>
            <a:ext cx="9144000" cy="322263"/>
          </a:xfrm>
          <a:prstGeom prst="rect">
            <a:avLst/>
          </a:prstGeom>
          <a:noFill/>
          <a:ln w="9525">
            <a:noFill/>
          </a:ln>
        </p:spPr>
      </p:pic>
      <p:pic>
        <p:nvPicPr>
          <p:cNvPr id="1027" name="Picture 16" descr="22458PICkZz_1024"/>
          <p:cNvPicPr>
            <a:picLocks noChangeAspect="1"/>
          </p:cNvPicPr>
          <p:nvPr/>
        </p:nvPicPr>
        <p:blipFill>
          <a:blip r:embed="rId14"/>
          <a:srcRect r="20149" b="82805"/>
          <a:stretch>
            <a:fillRect/>
          </a:stretch>
        </p:blipFill>
        <p:spPr>
          <a:xfrm>
            <a:off x="0" y="6550025"/>
            <a:ext cx="9144000" cy="350838"/>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random/>
  </p:transition>
  <p:hf sldNum="0" hdr="0" ftr="0" dt="0"/>
  <p:txStyles>
    <p:titleStyle>
      <a:lvl1pPr algn="ctr" defTabSz="1219200" rtl="0" eaLnBrk="0" fontAlgn="base" hangingPunct="0">
        <a:spcBef>
          <a:spcPct val="0"/>
        </a:spcBef>
        <a:spcAft>
          <a:spcPct val="0"/>
        </a:spcAft>
        <a:defRPr sz="5800" kern="1200">
          <a:solidFill>
            <a:schemeClr val="tx2"/>
          </a:solidFill>
          <a:latin typeface="+mj-lt"/>
          <a:ea typeface="+mj-ea"/>
          <a:cs typeface="+mj-cs"/>
        </a:defRPr>
      </a:lvl1pPr>
      <a:lvl2pPr algn="ctr" defTabSz="1219200" rtl="0" eaLnBrk="0" fontAlgn="base" hangingPunct="0">
        <a:spcBef>
          <a:spcPct val="0"/>
        </a:spcBef>
        <a:spcAft>
          <a:spcPct val="0"/>
        </a:spcAft>
        <a:defRPr sz="5800">
          <a:solidFill>
            <a:schemeClr val="tx2"/>
          </a:solidFill>
          <a:latin typeface="Arial" panose="020B0604020202020204" pitchFamily="34" charset="0"/>
          <a:ea typeface="宋体" panose="02010600030101010101" pitchFamily="2" charset="-122"/>
        </a:defRPr>
      </a:lvl2pPr>
      <a:lvl3pPr algn="ctr" defTabSz="1219200" rtl="0" eaLnBrk="0" fontAlgn="base" hangingPunct="0">
        <a:spcBef>
          <a:spcPct val="0"/>
        </a:spcBef>
        <a:spcAft>
          <a:spcPct val="0"/>
        </a:spcAft>
        <a:defRPr sz="5800">
          <a:solidFill>
            <a:schemeClr val="tx2"/>
          </a:solidFill>
          <a:latin typeface="Arial" panose="020B0604020202020204" pitchFamily="34" charset="0"/>
          <a:ea typeface="宋体" panose="02010600030101010101" pitchFamily="2" charset="-122"/>
        </a:defRPr>
      </a:lvl3pPr>
      <a:lvl4pPr algn="ctr" defTabSz="1219200" rtl="0" eaLnBrk="0" fontAlgn="base" hangingPunct="0">
        <a:spcBef>
          <a:spcPct val="0"/>
        </a:spcBef>
        <a:spcAft>
          <a:spcPct val="0"/>
        </a:spcAft>
        <a:defRPr sz="5800">
          <a:solidFill>
            <a:schemeClr val="tx2"/>
          </a:solidFill>
          <a:latin typeface="Arial" panose="020B0604020202020204" pitchFamily="34" charset="0"/>
          <a:ea typeface="宋体" panose="02010600030101010101" pitchFamily="2" charset="-122"/>
        </a:defRPr>
      </a:lvl4pPr>
      <a:lvl5pPr algn="ctr" defTabSz="1219200" rtl="0" eaLnBrk="0" fontAlgn="base" hangingPunct="0">
        <a:spcBef>
          <a:spcPct val="0"/>
        </a:spcBef>
        <a:spcAft>
          <a:spcPct val="0"/>
        </a:spcAft>
        <a:defRPr sz="5800">
          <a:solidFill>
            <a:schemeClr val="tx2"/>
          </a:solidFill>
          <a:latin typeface="Arial" panose="020B0604020202020204" pitchFamily="34" charset="0"/>
          <a:ea typeface="宋体" panose="02010600030101010101" pitchFamily="2" charset="-122"/>
        </a:defRPr>
      </a:lvl5pPr>
      <a:lvl6pPr marL="457200" algn="ctr" defTabSz="1219200" rtl="0" fontAlgn="base">
        <a:spcBef>
          <a:spcPct val="0"/>
        </a:spcBef>
        <a:spcAft>
          <a:spcPct val="0"/>
        </a:spcAft>
        <a:defRPr sz="5800">
          <a:solidFill>
            <a:schemeClr val="tx2"/>
          </a:solidFill>
          <a:latin typeface="Arial" panose="020B0604020202020204" pitchFamily="34" charset="0"/>
          <a:ea typeface="宋体" panose="02010600030101010101" pitchFamily="2" charset="-122"/>
        </a:defRPr>
      </a:lvl6pPr>
      <a:lvl7pPr marL="914400" algn="ctr" defTabSz="1219200" rtl="0" fontAlgn="base">
        <a:spcBef>
          <a:spcPct val="0"/>
        </a:spcBef>
        <a:spcAft>
          <a:spcPct val="0"/>
        </a:spcAft>
        <a:defRPr sz="5800">
          <a:solidFill>
            <a:schemeClr val="tx2"/>
          </a:solidFill>
          <a:latin typeface="Arial" panose="020B0604020202020204" pitchFamily="34" charset="0"/>
          <a:ea typeface="宋体" panose="02010600030101010101" pitchFamily="2" charset="-122"/>
        </a:defRPr>
      </a:lvl7pPr>
      <a:lvl8pPr marL="1371600" algn="ctr" defTabSz="1219200" rtl="0" fontAlgn="base">
        <a:spcBef>
          <a:spcPct val="0"/>
        </a:spcBef>
        <a:spcAft>
          <a:spcPct val="0"/>
        </a:spcAft>
        <a:defRPr sz="5800">
          <a:solidFill>
            <a:schemeClr val="tx2"/>
          </a:solidFill>
          <a:latin typeface="Arial" panose="020B0604020202020204" pitchFamily="34" charset="0"/>
          <a:ea typeface="宋体" panose="02010600030101010101" pitchFamily="2" charset="-122"/>
        </a:defRPr>
      </a:lvl8pPr>
      <a:lvl9pPr marL="1828800" algn="ctr" defTabSz="1219200" rtl="0" fontAlgn="base">
        <a:spcBef>
          <a:spcPct val="0"/>
        </a:spcBef>
        <a:spcAft>
          <a:spcPct val="0"/>
        </a:spcAft>
        <a:defRPr sz="5800">
          <a:solidFill>
            <a:schemeClr val="tx2"/>
          </a:solidFill>
          <a:latin typeface="Arial" panose="020B0604020202020204" pitchFamily="34" charset="0"/>
          <a:ea typeface="宋体" panose="02010600030101010101" pitchFamily="2" charset="-122"/>
        </a:defRPr>
      </a:lvl9pPr>
    </p:titleStyle>
    <p:bodyStyle>
      <a:lvl1pPr marL="457200" indent="-457200" algn="l" defTabSz="1219200" rtl="0" eaLnBrk="0" fontAlgn="base" hangingPunct="0">
        <a:spcBef>
          <a:spcPts val="125"/>
        </a:spcBef>
        <a:spcAft>
          <a:spcPct val="0"/>
        </a:spcAft>
        <a:buChar char="•"/>
        <a:defRPr sz="4200" kern="1200">
          <a:solidFill>
            <a:schemeClr val="tx1"/>
          </a:solidFill>
          <a:latin typeface="+mn-lt"/>
          <a:ea typeface="+mn-ea"/>
          <a:cs typeface="+mn-cs"/>
        </a:defRPr>
      </a:lvl1pPr>
      <a:lvl2pPr marL="990600" lvl="1" indent="-381000" algn="l" defTabSz="1219200" rtl="0" eaLnBrk="0" fontAlgn="base" hangingPunct="0">
        <a:spcBef>
          <a:spcPts val="125"/>
        </a:spcBef>
        <a:spcAft>
          <a:spcPct val="0"/>
        </a:spcAft>
        <a:buChar char="–"/>
        <a:defRPr sz="3700" kern="1200">
          <a:solidFill>
            <a:schemeClr val="tx1"/>
          </a:solidFill>
          <a:latin typeface="+mn-lt"/>
          <a:ea typeface="+mn-ea"/>
          <a:cs typeface="+mn-cs"/>
        </a:defRPr>
      </a:lvl2pPr>
      <a:lvl3pPr marL="1524000" lvl="2" indent="-304800" algn="l" defTabSz="1219200" rtl="0" eaLnBrk="0" fontAlgn="base" hangingPunct="0">
        <a:spcBef>
          <a:spcPts val="125"/>
        </a:spcBef>
        <a:spcAft>
          <a:spcPct val="0"/>
        </a:spcAft>
        <a:buChar char="•"/>
        <a:defRPr sz="3200" kern="1200">
          <a:solidFill>
            <a:schemeClr val="tx1"/>
          </a:solidFill>
          <a:latin typeface="+mn-lt"/>
          <a:ea typeface="+mn-ea"/>
          <a:cs typeface="+mn-cs"/>
        </a:defRPr>
      </a:lvl3pPr>
      <a:lvl4pPr marL="2133600" lvl="3" indent="-304800" algn="l" defTabSz="1219200" rtl="0" eaLnBrk="0" fontAlgn="base" hangingPunct="0">
        <a:spcBef>
          <a:spcPts val="125"/>
        </a:spcBef>
        <a:spcAft>
          <a:spcPct val="0"/>
        </a:spcAft>
        <a:buChar char="–"/>
        <a:defRPr sz="2600" kern="1200">
          <a:solidFill>
            <a:schemeClr val="tx1"/>
          </a:solidFill>
          <a:latin typeface="+mn-lt"/>
          <a:ea typeface="+mn-ea"/>
          <a:cs typeface="+mn-cs"/>
        </a:defRPr>
      </a:lvl4pPr>
      <a:lvl5pPr marL="2743200" lvl="4" indent="-304800" algn="l" defTabSz="1219200" rtl="0" eaLnBrk="0" fontAlgn="base" hangingPunct="0">
        <a:spcBef>
          <a:spcPts val="125"/>
        </a:spcBef>
        <a:spcAft>
          <a:spcPct val="0"/>
        </a:spcAft>
        <a:buChar char="»"/>
        <a:defRPr sz="2600" kern="1200">
          <a:solidFill>
            <a:schemeClr val="tx1"/>
          </a:solidFill>
          <a:latin typeface="+mn-lt"/>
          <a:ea typeface="+mn-ea"/>
          <a:cs typeface="+mn-cs"/>
        </a:defRPr>
      </a:lvl5pPr>
      <a:lvl6pPr marL="3352800" lvl="5" indent="-304165" algn="l" defTabSz="1219200" eaLnBrk="1" fontAlgn="base" latinLnBrk="0" hangingPunct="1">
        <a:lnSpc>
          <a:spcPct val="100000"/>
        </a:lnSpc>
        <a:spcBef>
          <a:spcPts val="130"/>
        </a:spcBef>
        <a:spcAft>
          <a:spcPct val="0"/>
        </a:spcAft>
        <a:buChar char="»"/>
        <a:defRPr sz="2665" b="0" i="0" u="none" kern="1200" baseline="0">
          <a:solidFill>
            <a:schemeClr val="tx1"/>
          </a:solidFill>
          <a:latin typeface="+mn-lt"/>
          <a:ea typeface="+mn-ea"/>
          <a:cs typeface="+mn-cs"/>
        </a:defRPr>
      </a:lvl6pPr>
      <a:lvl7pPr marL="3962400" lvl="6" indent="-304165" algn="l" defTabSz="1219200" eaLnBrk="1" fontAlgn="base" latinLnBrk="0" hangingPunct="1">
        <a:lnSpc>
          <a:spcPct val="100000"/>
        </a:lnSpc>
        <a:spcBef>
          <a:spcPts val="130"/>
        </a:spcBef>
        <a:spcAft>
          <a:spcPct val="0"/>
        </a:spcAft>
        <a:buChar char="»"/>
        <a:defRPr sz="2665" b="0" i="0" u="none" kern="1200" baseline="0">
          <a:solidFill>
            <a:schemeClr val="tx1"/>
          </a:solidFill>
          <a:latin typeface="+mn-lt"/>
          <a:ea typeface="+mn-ea"/>
          <a:cs typeface="+mn-cs"/>
        </a:defRPr>
      </a:lvl7pPr>
      <a:lvl8pPr marL="4572000" lvl="7" indent="-304165" algn="l" defTabSz="1219200" eaLnBrk="1" fontAlgn="base" latinLnBrk="0" hangingPunct="1">
        <a:lnSpc>
          <a:spcPct val="100000"/>
        </a:lnSpc>
        <a:spcBef>
          <a:spcPts val="130"/>
        </a:spcBef>
        <a:spcAft>
          <a:spcPct val="0"/>
        </a:spcAft>
        <a:buChar char="»"/>
        <a:defRPr sz="2665" b="0" i="0" u="none" kern="1200" baseline="0">
          <a:solidFill>
            <a:schemeClr val="tx1"/>
          </a:solidFill>
          <a:latin typeface="+mn-lt"/>
          <a:ea typeface="+mn-ea"/>
          <a:cs typeface="+mn-cs"/>
        </a:defRPr>
      </a:lvl8pPr>
      <a:lvl9pPr marL="5181600" lvl="8" indent="-304165" algn="l" defTabSz="1219200" eaLnBrk="1" fontAlgn="base" latinLnBrk="0" hangingPunct="1">
        <a:lnSpc>
          <a:spcPct val="100000"/>
        </a:lnSpc>
        <a:spcBef>
          <a:spcPts val="130"/>
        </a:spcBef>
        <a:spcAft>
          <a:spcPct val="0"/>
        </a:spcAft>
        <a:buChar char="»"/>
        <a:defRPr sz="2665" b="0" i="0" u="none" kern="1200" baseline="0">
          <a:solidFill>
            <a:schemeClr val="tx1"/>
          </a:solidFill>
          <a:latin typeface="+mn-lt"/>
          <a:ea typeface="+mn-ea"/>
          <a:cs typeface="+mn-cs"/>
        </a:defRPr>
      </a:lvl9pPr>
    </p:bodyStyle>
    <p:otherStyle>
      <a:lvl1pPr marL="0" lvl="0" indent="0" algn="l" defTabSz="1219200" eaLnBrk="0" fontAlgn="base" latinLnBrk="0" hangingPunct="0">
        <a:lnSpc>
          <a:spcPct val="100000"/>
        </a:lnSpc>
        <a:spcBef>
          <a:spcPct val="0"/>
        </a:spcBef>
        <a:spcAft>
          <a:spcPct val="0"/>
        </a:spcAft>
        <a:buNone/>
        <a:defRPr sz="2400" b="0" i="0" u="none" kern="1200" baseline="0">
          <a:solidFill>
            <a:schemeClr val="tx1"/>
          </a:solidFill>
          <a:latin typeface="+mn-lt"/>
          <a:ea typeface="+mn-ea"/>
          <a:cs typeface="+mn-cs"/>
        </a:defRPr>
      </a:lvl1pPr>
      <a:lvl2pPr marL="609600" lvl="1" indent="0" algn="l" defTabSz="914400" eaLnBrk="0" fontAlgn="base" latinLnBrk="0" hangingPunct="0">
        <a:lnSpc>
          <a:spcPct val="100000"/>
        </a:lnSpc>
        <a:spcBef>
          <a:spcPct val="0"/>
        </a:spcBef>
        <a:spcAft>
          <a:spcPct val="0"/>
        </a:spcAft>
        <a:buNone/>
        <a:defRPr sz="1800" b="0" i="0" u="none" kern="1200" baseline="0">
          <a:solidFill>
            <a:schemeClr val="tx1"/>
          </a:solidFill>
          <a:latin typeface="+mn-lt"/>
          <a:ea typeface="+mn-ea"/>
          <a:cs typeface="+mn-cs"/>
        </a:defRPr>
      </a:lvl2pPr>
      <a:lvl3pPr marL="1219200" lvl="2" indent="0" algn="l" defTabSz="914400" eaLnBrk="0" fontAlgn="base" latinLnBrk="0" hangingPunct="0">
        <a:lnSpc>
          <a:spcPct val="100000"/>
        </a:lnSpc>
        <a:spcBef>
          <a:spcPct val="0"/>
        </a:spcBef>
        <a:spcAft>
          <a:spcPct val="0"/>
        </a:spcAft>
        <a:buNone/>
        <a:defRPr sz="1800" b="0" i="0" u="none" kern="1200" baseline="0">
          <a:solidFill>
            <a:schemeClr val="tx1"/>
          </a:solidFill>
          <a:latin typeface="+mn-lt"/>
          <a:ea typeface="+mn-ea"/>
          <a:cs typeface="+mn-cs"/>
        </a:defRPr>
      </a:lvl3pPr>
      <a:lvl4pPr marL="1828800" lvl="3" indent="0" algn="l" defTabSz="914400" eaLnBrk="0" fontAlgn="base" latinLnBrk="0" hangingPunct="0">
        <a:lnSpc>
          <a:spcPct val="100000"/>
        </a:lnSpc>
        <a:spcBef>
          <a:spcPct val="0"/>
        </a:spcBef>
        <a:spcAft>
          <a:spcPct val="0"/>
        </a:spcAft>
        <a:buNone/>
        <a:defRPr sz="1800" b="0" i="0" u="none" kern="1200" baseline="0">
          <a:solidFill>
            <a:schemeClr val="tx1"/>
          </a:solidFill>
          <a:latin typeface="+mn-lt"/>
          <a:ea typeface="+mn-ea"/>
          <a:cs typeface="+mn-cs"/>
        </a:defRPr>
      </a:lvl4pPr>
      <a:lvl5pPr marL="2438400" lvl="4" indent="0" algn="l" defTabSz="914400" eaLnBrk="0" fontAlgn="base" latinLnBrk="0" hangingPunct="0">
        <a:lnSpc>
          <a:spcPct val="100000"/>
        </a:lnSpc>
        <a:spcBef>
          <a:spcPct val="0"/>
        </a:spcBef>
        <a:spcAft>
          <a:spcPct val="0"/>
        </a:spcAft>
        <a:buNone/>
        <a:defRPr sz="1800" b="0" i="0" u="none" kern="1200" baseline="0">
          <a:solidFill>
            <a:schemeClr val="tx1"/>
          </a:solidFill>
          <a:latin typeface="+mn-lt"/>
          <a:ea typeface="+mn-ea"/>
          <a:cs typeface="+mn-cs"/>
        </a:defRPr>
      </a:lvl5pPr>
      <a:lvl6pPr marL="3048000" lvl="5" indent="0" algn="l" defTabSz="914400" eaLnBrk="0" fontAlgn="base" latinLnBrk="0" hangingPunct="0">
        <a:lnSpc>
          <a:spcPct val="100000"/>
        </a:lnSpc>
        <a:spcBef>
          <a:spcPct val="0"/>
        </a:spcBef>
        <a:spcAft>
          <a:spcPct val="0"/>
        </a:spcAft>
        <a:buNone/>
        <a:defRPr sz="1800" b="0" i="0" u="none" kern="1200" baseline="0">
          <a:solidFill>
            <a:schemeClr val="tx1"/>
          </a:solidFill>
          <a:latin typeface="+mn-lt"/>
          <a:ea typeface="+mn-ea"/>
          <a:cs typeface="+mn-cs"/>
        </a:defRPr>
      </a:lvl6pPr>
      <a:lvl7pPr marL="3657600" lvl="6" indent="0" algn="l" defTabSz="914400" eaLnBrk="0" fontAlgn="base" latinLnBrk="0" hangingPunct="0">
        <a:lnSpc>
          <a:spcPct val="100000"/>
        </a:lnSpc>
        <a:spcBef>
          <a:spcPct val="0"/>
        </a:spcBef>
        <a:spcAft>
          <a:spcPct val="0"/>
        </a:spcAft>
        <a:buNone/>
        <a:defRPr sz="1800" b="0" i="0" u="none" kern="1200" baseline="0">
          <a:solidFill>
            <a:schemeClr val="tx1"/>
          </a:solidFill>
          <a:latin typeface="+mn-lt"/>
          <a:ea typeface="+mn-ea"/>
          <a:cs typeface="+mn-cs"/>
        </a:defRPr>
      </a:lvl7pPr>
      <a:lvl8pPr marL="4267200" lvl="7" indent="0" algn="l" defTabSz="914400" eaLnBrk="0" fontAlgn="base" latinLnBrk="0" hangingPunct="0">
        <a:lnSpc>
          <a:spcPct val="100000"/>
        </a:lnSpc>
        <a:spcBef>
          <a:spcPct val="0"/>
        </a:spcBef>
        <a:spcAft>
          <a:spcPct val="0"/>
        </a:spcAft>
        <a:buNone/>
        <a:defRPr sz="1800" b="0" i="0" u="none" kern="1200" baseline="0">
          <a:solidFill>
            <a:schemeClr val="tx1"/>
          </a:solidFill>
          <a:latin typeface="+mn-lt"/>
          <a:ea typeface="+mn-ea"/>
          <a:cs typeface="+mn-cs"/>
        </a:defRPr>
      </a:lvl8pPr>
      <a:lvl9pPr marL="4876800" lvl="8" indent="0" algn="l" defTabSz="914400" eaLnBrk="0" fontAlgn="base" latinLnBrk="0" hangingPunct="0">
        <a:lnSpc>
          <a:spcPct val="100000"/>
        </a:lnSpc>
        <a:spcBef>
          <a:spcPct val="0"/>
        </a:spcBef>
        <a:spcAft>
          <a:spcPct val="0"/>
        </a:spcAft>
        <a:buNone/>
        <a:defRPr sz="1800" b="0" i="0" u="none" kern="1200" baseline="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图片 1"/>
          <p:cNvPicPr>
            <a:picLocks noChangeAspect="1"/>
          </p:cNvPicPr>
          <p:nvPr/>
        </p:nvPicPr>
        <p:blipFill>
          <a:blip r:embed="rId2"/>
          <a:srcRect b="1555"/>
          <a:stretch>
            <a:fillRect/>
          </a:stretch>
        </p:blipFill>
        <p:spPr>
          <a:xfrm>
            <a:off x="631825" y="876300"/>
            <a:ext cx="7881938" cy="5105400"/>
          </a:xfrm>
          <a:prstGeom prst="rect">
            <a:avLst/>
          </a:prstGeom>
          <a:noFill/>
          <a:ln w="9525">
            <a:noFill/>
          </a:ln>
        </p:spPr>
      </p:pic>
      <p:sp>
        <p:nvSpPr>
          <p:cNvPr id="15363" name="文本框 2"/>
          <p:cNvSpPr txBox="1"/>
          <p:nvPr/>
        </p:nvSpPr>
        <p:spPr>
          <a:xfrm>
            <a:off x="2325688" y="2238375"/>
            <a:ext cx="2211387" cy="1014413"/>
          </a:xfrm>
          <a:prstGeom prst="rect">
            <a:avLst/>
          </a:prstGeom>
          <a:noFill/>
          <a:ln w="9525">
            <a:noFill/>
          </a:ln>
        </p:spPr>
        <p:txBody>
          <a:bodyPr>
            <a:spAutoFit/>
          </a:bodyPr>
          <a:lstStyle/>
          <a:p>
            <a:pPr lvl="0" eaLnBrk="1" hangingPunct="1"/>
            <a:r>
              <a:rPr lang="zh-CN" altLang="en-US" sz="6000" b="1" dirty="0">
                <a:solidFill>
                  <a:srgbClr val="FF0000"/>
                </a:solidFill>
                <a:latin typeface="黑体" panose="02010609060101010101" pitchFamily="49" charset="-122"/>
                <a:ea typeface="黑体" panose="02010609060101010101" pitchFamily="49" charset="-122"/>
              </a:rPr>
              <a:t>断 章</a:t>
            </a:r>
          </a:p>
        </p:txBody>
      </p:sp>
      <p:sp>
        <p:nvSpPr>
          <p:cNvPr id="15364" name="文本框 3"/>
          <p:cNvSpPr txBox="1"/>
          <p:nvPr/>
        </p:nvSpPr>
        <p:spPr>
          <a:xfrm>
            <a:off x="4537075" y="3517900"/>
            <a:ext cx="2119313" cy="830263"/>
          </a:xfrm>
          <a:prstGeom prst="rect">
            <a:avLst/>
          </a:prstGeom>
          <a:noFill/>
          <a:ln w="9525">
            <a:noFill/>
          </a:ln>
        </p:spPr>
        <p:txBody>
          <a:bodyPr>
            <a:spAutoFit/>
          </a:bodyPr>
          <a:lstStyle/>
          <a:p>
            <a:pPr lvl="0" eaLnBrk="1" hangingPunct="1"/>
            <a:r>
              <a:rPr lang="zh-CN" altLang="en-US" sz="4800" b="1" dirty="0">
                <a:latin typeface="宋体" panose="02010600030101010101" pitchFamily="2" charset="-122"/>
                <a:ea typeface="宋体" panose="02010600030101010101" pitchFamily="2" charset="-122"/>
              </a:rPr>
              <a:t>卞之琳</a:t>
            </a:r>
          </a:p>
        </p:txBody>
      </p:sp>
    </p:spTree>
  </p:cSld>
  <p:clrMapOvr>
    <a:masterClrMapping/>
  </p:clrMapOvr>
  <p:transition>
    <p:random/>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文本框 96258"/>
          <p:cNvSpPr txBox="1"/>
          <p:nvPr/>
        </p:nvSpPr>
        <p:spPr>
          <a:xfrm>
            <a:off x="398463" y="892175"/>
            <a:ext cx="8412162" cy="4859338"/>
          </a:xfrm>
          <a:prstGeom prst="rect">
            <a:avLst/>
          </a:prstGeom>
          <a:noFill/>
          <a:ln w="9525">
            <a:noFill/>
          </a:ln>
        </p:spPr>
        <p:txBody>
          <a:bodyPr>
            <a:spAutoFit/>
          </a:bodyPr>
          <a:lstStyle/>
          <a:p>
            <a:pPr lvl="0" indent="719455" eaLnBrk="1" hangingPunct="1">
              <a:lnSpc>
                <a:spcPct val="120000"/>
              </a:lnSpc>
              <a:spcBef>
                <a:spcPct val="50000"/>
              </a:spcBef>
            </a:pPr>
            <a:r>
              <a:rPr lang="zh-CN" altLang="en-US" sz="4400" b="1" dirty="0">
                <a:solidFill>
                  <a:srgbClr val="0000FF"/>
                </a:solidFill>
                <a:latin typeface="宋体" panose="02010600030101010101" pitchFamily="2" charset="-122"/>
                <a:ea typeface="宋体" panose="02010600030101010101" pitchFamily="2" charset="-122"/>
              </a:rPr>
              <a:t>【卞之琳】（1910－2000），生于江苏海门汤家镇，现当代诗人（</a:t>
            </a:r>
            <a:r>
              <a:rPr lang="en-US" altLang="zh-CN" sz="4400" b="1" dirty="0">
                <a:solidFill>
                  <a:srgbClr val="0000FF"/>
                </a:solidFill>
                <a:latin typeface="宋体" panose="02010600030101010101" pitchFamily="2" charset="-122"/>
                <a:ea typeface="宋体" panose="02010600030101010101" pitchFamily="2" charset="-122"/>
              </a:rPr>
              <a:t>“</a:t>
            </a:r>
            <a:r>
              <a:rPr lang="zh-CN" altLang="en-US" sz="4400" b="1" dirty="0">
                <a:solidFill>
                  <a:srgbClr val="0000FF"/>
                </a:solidFill>
                <a:latin typeface="宋体" panose="02010600030101010101" pitchFamily="2" charset="-122"/>
                <a:ea typeface="宋体" panose="02010600030101010101" pitchFamily="2" charset="-122"/>
              </a:rPr>
              <a:t>汉园三诗人</a:t>
            </a:r>
            <a:r>
              <a:rPr lang="en-US" altLang="zh-CN" sz="4400" b="1" dirty="0">
                <a:solidFill>
                  <a:srgbClr val="0000FF"/>
                </a:solidFill>
                <a:latin typeface="宋体" panose="02010600030101010101" pitchFamily="2" charset="-122"/>
                <a:ea typeface="宋体" panose="02010600030101010101" pitchFamily="2" charset="-122"/>
              </a:rPr>
              <a:t>”</a:t>
            </a:r>
            <a:r>
              <a:rPr lang="zh-CN" altLang="en-US" sz="4400" b="1" dirty="0">
                <a:solidFill>
                  <a:srgbClr val="0000FF"/>
                </a:solidFill>
                <a:latin typeface="宋体" panose="02010600030101010101" pitchFamily="2" charset="-122"/>
                <a:ea typeface="宋体" panose="02010600030101010101" pitchFamily="2" charset="-122"/>
              </a:rPr>
              <a:t>之一）、文学评论家、翻译家。被公认为是新文化运动中重要的诗歌流派新月派和现代派的代表诗人。</a:t>
            </a:r>
          </a:p>
        </p:txBody>
      </p:sp>
      <p:grpSp>
        <p:nvGrpSpPr>
          <p:cNvPr id="16387" name="Group 19"/>
          <p:cNvGrpSpPr/>
          <p:nvPr/>
        </p:nvGrpSpPr>
        <p:grpSpPr>
          <a:xfrm>
            <a:off x="261938" y="0"/>
            <a:ext cx="2728912" cy="708025"/>
            <a:chOff x="56" y="156"/>
            <a:chExt cx="1719" cy="446"/>
          </a:xfrm>
        </p:grpSpPr>
        <p:pic>
          <p:nvPicPr>
            <p:cNvPr id="16388" name="Picture 18" descr="未标题-1"/>
            <p:cNvPicPr>
              <a:picLocks noChangeAspect="1"/>
            </p:cNvPicPr>
            <p:nvPr/>
          </p:nvPicPr>
          <p:blipFill>
            <a:blip r:embed="rId2"/>
            <a:stretch>
              <a:fillRect/>
            </a:stretch>
          </p:blipFill>
          <p:spPr>
            <a:xfrm>
              <a:off x="172" y="156"/>
              <a:ext cx="1461" cy="441"/>
            </a:xfrm>
            <a:prstGeom prst="rect">
              <a:avLst/>
            </a:prstGeom>
            <a:noFill/>
            <a:ln w="9525">
              <a:noFill/>
            </a:ln>
          </p:spPr>
        </p:pic>
        <p:sp>
          <p:nvSpPr>
            <p:cNvPr id="16389" name="文本框 2"/>
            <p:cNvSpPr txBox="1"/>
            <p:nvPr/>
          </p:nvSpPr>
          <p:spPr>
            <a:xfrm>
              <a:off x="56" y="156"/>
              <a:ext cx="1719" cy="446"/>
            </a:xfrm>
            <a:prstGeom prst="rect">
              <a:avLst/>
            </a:prstGeom>
            <a:noFill/>
            <a:ln w="9525">
              <a:noFill/>
            </a:ln>
          </p:spPr>
          <p:txBody>
            <a:bodyPr>
              <a:spAutoFit/>
            </a:bodyPr>
            <a:lstStyle/>
            <a:p>
              <a:pPr lvl="0" algn="ctr" eaLnBrk="1" hangingPunct="1"/>
              <a:r>
                <a:rPr lang="zh-CN" altLang="en-US" sz="4000" b="1" dirty="0">
                  <a:solidFill>
                    <a:srgbClr val="0099CC"/>
                  </a:solidFill>
                  <a:latin typeface="黑体" panose="02010609060101010101" pitchFamily="49" charset="-122"/>
                  <a:ea typeface="黑体" panose="02010609060101010101" pitchFamily="49" charset="-122"/>
                </a:rPr>
                <a:t>走近作者</a:t>
              </a:r>
            </a:p>
          </p:txBody>
        </p:sp>
      </p:grpSp>
    </p:spTree>
  </p:cSld>
  <p:clrMapOvr>
    <a:masterClrMapping/>
  </p:clrMapOvr>
  <p:transition>
    <p:random/>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Box 6"/>
          <p:cNvSpPr txBox="1"/>
          <p:nvPr/>
        </p:nvSpPr>
        <p:spPr>
          <a:xfrm>
            <a:off x="1430338" y="936625"/>
            <a:ext cx="6648450" cy="3170238"/>
          </a:xfrm>
          <a:prstGeom prst="rect">
            <a:avLst/>
          </a:prstGeom>
          <a:noFill/>
          <a:ln w="9525">
            <a:noFill/>
          </a:ln>
        </p:spPr>
        <p:txBody>
          <a:bodyPr>
            <a:spAutoFit/>
          </a:bodyPr>
          <a:lstStyle/>
          <a:p>
            <a:pPr lvl="0" eaLnBrk="1" hangingPunct="1"/>
            <a:r>
              <a:rPr lang="en-US" altLang="zh-CN" sz="4000" b="1" dirty="0">
                <a:solidFill>
                  <a:srgbClr val="C00000"/>
                </a:solidFill>
                <a:latin typeface="宋体" panose="02010600030101010101" pitchFamily="2" charset="-122"/>
                <a:ea typeface="宋体" panose="02010600030101010101" pitchFamily="2" charset="-122"/>
                <a:sym typeface="宋体" panose="02010600030101010101" pitchFamily="2" charset="-122"/>
              </a:rPr>
              <a:t>     《</a:t>
            </a:r>
            <a:r>
              <a:rPr lang="zh-CN" altLang="en-US" sz="4000" b="1" dirty="0">
                <a:solidFill>
                  <a:srgbClr val="C00000"/>
                </a:solidFill>
                <a:latin typeface="宋体" panose="02010600030101010101" pitchFamily="2" charset="-122"/>
                <a:ea typeface="宋体" panose="02010600030101010101" pitchFamily="2" charset="-122"/>
                <a:sym typeface="宋体" panose="02010600030101010101" pitchFamily="2" charset="-122"/>
              </a:rPr>
              <a:t>断章</a:t>
            </a:r>
            <a:r>
              <a:rPr lang="en-US" altLang="zh-CN" sz="4000" b="1" dirty="0">
                <a:solidFill>
                  <a:srgbClr val="C00000"/>
                </a:solidFill>
                <a:latin typeface="宋体" panose="02010600030101010101" pitchFamily="2" charset="-122"/>
                <a:ea typeface="宋体" panose="02010600030101010101" pitchFamily="2" charset="-122"/>
                <a:sym typeface="宋体" panose="02010600030101010101" pitchFamily="2" charset="-122"/>
              </a:rPr>
              <a:t>》</a:t>
            </a:r>
          </a:p>
          <a:p>
            <a:pPr lvl="0" eaLnBrk="1" hangingPunct="1"/>
            <a:r>
              <a:rPr lang="zh-CN" altLang="en-US" sz="4000" b="1" dirty="0">
                <a:solidFill>
                  <a:srgbClr val="0000FF"/>
                </a:solidFill>
                <a:latin typeface="宋体" panose="02010600030101010101" pitchFamily="2" charset="-122"/>
                <a:ea typeface="宋体" panose="02010600030101010101" pitchFamily="2" charset="-122"/>
                <a:sym typeface="宋体" panose="02010600030101010101" pitchFamily="2" charset="-122"/>
              </a:rPr>
              <a:t>你站在桥上看风景，</a:t>
            </a:r>
          </a:p>
          <a:p>
            <a:pPr lvl="0" eaLnBrk="1" hangingPunct="1"/>
            <a:r>
              <a:rPr lang="zh-CN" altLang="en-US" sz="4000" b="1" dirty="0">
                <a:solidFill>
                  <a:srgbClr val="0000FF"/>
                </a:solidFill>
                <a:latin typeface="宋体" panose="02010600030101010101" pitchFamily="2" charset="-122"/>
                <a:ea typeface="宋体" panose="02010600030101010101" pitchFamily="2" charset="-122"/>
                <a:sym typeface="宋体" panose="02010600030101010101" pitchFamily="2" charset="-122"/>
              </a:rPr>
              <a:t>看风景的人在楼上看你。</a:t>
            </a:r>
          </a:p>
          <a:p>
            <a:pPr lvl="0" eaLnBrk="1" hangingPunct="1"/>
            <a:r>
              <a:rPr lang="zh-CN" altLang="en-US" sz="4000" b="1" dirty="0">
                <a:solidFill>
                  <a:srgbClr val="0000FF"/>
                </a:solidFill>
                <a:latin typeface="宋体" panose="02010600030101010101" pitchFamily="2" charset="-122"/>
                <a:ea typeface="宋体" panose="02010600030101010101" pitchFamily="2" charset="-122"/>
                <a:sym typeface="宋体" panose="02010600030101010101" pitchFamily="2" charset="-122"/>
              </a:rPr>
              <a:t>明月装饰了你的窗子，</a:t>
            </a:r>
          </a:p>
          <a:p>
            <a:pPr lvl="0" eaLnBrk="1" hangingPunct="1"/>
            <a:r>
              <a:rPr lang="zh-CN" altLang="en-US" sz="4000" b="1" dirty="0">
                <a:solidFill>
                  <a:srgbClr val="0000FF"/>
                </a:solidFill>
                <a:latin typeface="宋体" panose="02010600030101010101" pitchFamily="2" charset="-122"/>
                <a:ea typeface="宋体" panose="02010600030101010101" pitchFamily="2" charset="-122"/>
                <a:sym typeface="宋体" panose="02010600030101010101" pitchFamily="2" charset="-122"/>
              </a:rPr>
              <a:t>你装饰了别人的梦。</a:t>
            </a:r>
          </a:p>
        </p:txBody>
      </p:sp>
      <p:sp>
        <p:nvSpPr>
          <p:cNvPr id="11" name="文本框 6147"/>
          <p:cNvSpPr txBox="1"/>
          <p:nvPr/>
        </p:nvSpPr>
        <p:spPr>
          <a:xfrm>
            <a:off x="1939925" y="4103688"/>
            <a:ext cx="7204075" cy="1200150"/>
          </a:xfrm>
          <a:prstGeom prst="rect">
            <a:avLst/>
          </a:prstGeom>
          <a:noFill/>
          <a:ln w="9525">
            <a:noFill/>
          </a:ln>
        </p:spPr>
        <p:txBody>
          <a:bodyPr>
            <a:spAutoFit/>
          </a:bodyPr>
          <a:lstStyle/>
          <a:p>
            <a:pPr lvl="0" eaLnBrk="1" hangingPunct="1"/>
            <a:r>
              <a:rPr lang="zh-CN" altLang="zh-CN" sz="3600" b="1" dirty="0">
                <a:solidFill>
                  <a:srgbClr val="FF0000"/>
                </a:solidFill>
                <a:latin typeface="宋体" panose="02010600030101010101" pitchFamily="2" charset="-122"/>
                <a:ea typeface="宋体" panose="02010600030101010101" pitchFamily="2" charset="-122"/>
              </a:rPr>
              <a:t>“桥上的你”“看风景的人”</a:t>
            </a:r>
          </a:p>
          <a:p>
            <a:pPr lvl="0" eaLnBrk="1" hangingPunct="1"/>
            <a:r>
              <a:rPr lang="zh-CN" altLang="zh-CN" sz="3600" b="1" dirty="0">
                <a:solidFill>
                  <a:srgbClr val="FF0000"/>
                </a:solidFill>
                <a:latin typeface="宋体" panose="02010600030101010101" pitchFamily="2" charset="-122"/>
                <a:ea typeface="宋体" panose="02010600030101010101" pitchFamily="2" charset="-122"/>
              </a:rPr>
              <a:t>“桥”“楼”“明月”“窗子”。</a:t>
            </a:r>
          </a:p>
        </p:txBody>
      </p:sp>
      <p:sp>
        <p:nvSpPr>
          <p:cNvPr id="17412" name="TextBox 9"/>
          <p:cNvSpPr txBox="1"/>
          <p:nvPr/>
        </p:nvSpPr>
        <p:spPr>
          <a:xfrm>
            <a:off x="150813" y="150813"/>
            <a:ext cx="6648450" cy="769937"/>
          </a:xfrm>
          <a:prstGeom prst="rect">
            <a:avLst/>
          </a:prstGeom>
          <a:noFill/>
          <a:ln w="9525">
            <a:noFill/>
          </a:ln>
        </p:spPr>
        <p:txBody>
          <a:bodyPr>
            <a:spAutoFit/>
          </a:bodyPr>
          <a:lstStyle/>
          <a:p>
            <a:pPr lvl="0" eaLnBrk="1" hangingPunct="1"/>
            <a:r>
              <a:rPr lang="zh-CN" altLang="en-US" sz="4400" b="1" dirty="0">
                <a:solidFill>
                  <a:srgbClr val="6600CC"/>
                </a:solidFill>
                <a:latin typeface="黑体" panose="02010609060101010101" pitchFamily="49" charset="-122"/>
                <a:ea typeface="黑体" panose="02010609060101010101" pitchFamily="49" charset="-122"/>
              </a:rPr>
              <a:t>梳理意象，感受画面：</a:t>
            </a:r>
          </a:p>
        </p:txBody>
      </p:sp>
      <p:sp>
        <p:nvSpPr>
          <p:cNvPr id="17413" name="TextBox 11"/>
          <p:cNvSpPr txBox="1"/>
          <p:nvPr/>
        </p:nvSpPr>
        <p:spPr>
          <a:xfrm>
            <a:off x="279400" y="4173538"/>
            <a:ext cx="1851025" cy="769937"/>
          </a:xfrm>
          <a:prstGeom prst="rect">
            <a:avLst/>
          </a:prstGeom>
          <a:noFill/>
          <a:ln w="9525">
            <a:noFill/>
          </a:ln>
        </p:spPr>
        <p:txBody>
          <a:bodyPr>
            <a:spAutoFit/>
          </a:bodyPr>
          <a:lstStyle/>
          <a:p>
            <a:pPr lvl="0" eaLnBrk="1" hangingPunct="1"/>
            <a:r>
              <a:rPr lang="zh-CN" altLang="en-US" sz="4400" b="1" dirty="0">
                <a:solidFill>
                  <a:srgbClr val="6600CC"/>
                </a:solidFill>
                <a:latin typeface="黑体" panose="02010609060101010101" pitchFamily="49" charset="-122"/>
                <a:ea typeface="黑体" panose="02010609060101010101" pitchFamily="49" charset="-122"/>
              </a:rPr>
              <a:t>意象：</a:t>
            </a:r>
          </a:p>
        </p:txBody>
      </p:sp>
      <p:sp>
        <p:nvSpPr>
          <p:cNvPr id="17414" name="TextBox 12"/>
          <p:cNvSpPr txBox="1"/>
          <p:nvPr/>
        </p:nvSpPr>
        <p:spPr>
          <a:xfrm>
            <a:off x="247650" y="5314950"/>
            <a:ext cx="2236788" cy="768350"/>
          </a:xfrm>
          <a:prstGeom prst="rect">
            <a:avLst/>
          </a:prstGeom>
          <a:noFill/>
          <a:ln w="9525">
            <a:noFill/>
          </a:ln>
        </p:spPr>
        <p:txBody>
          <a:bodyPr>
            <a:spAutoFit/>
          </a:bodyPr>
          <a:lstStyle/>
          <a:p>
            <a:pPr lvl="0" eaLnBrk="1" hangingPunct="1"/>
            <a:r>
              <a:rPr lang="zh-CN" altLang="en-US" sz="4400" b="1" dirty="0">
                <a:solidFill>
                  <a:srgbClr val="6600CC"/>
                </a:solidFill>
                <a:latin typeface="黑体" panose="02010609060101010101" pitchFamily="49" charset="-122"/>
                <a:ea typeface="黑体" panose="02010609060101010101" pitchFamily="49" charset="-122"/>
              </a:rPr>
              <a:t>画面：</a:t>
            </a:r>
          </a:p>
        </p:txBody>
      </p:sp>
      <p:sp>
        <p:nvSpPr>
          <p:cNvPr id="17415" name="矩形 13"/>
          <p:cNvSpPr/>
          <p:nvPr/>
        </p:nvSpPr>
        <p:spPr>
          <a:xfrm>
            <a:off x="2178050" y="5321300"/>
            <a:ext cx="6965950" cy="1200150"/>
          </a:xfrm>
          <a:prstGeom prst="rect">
            <a:avLst/>
          </a:prstGeom>
          <a:noFill/>
          <a:ln w="9525">
            <a:noFill/>
          </a:ln>
        </p:spPr>
        <p:txBody>
          <a:bodyPr>
            <a:spAutoFit/>
          </a:bodyPr>
          <a:lstStyle/>
          <a:p>
            <a:pPr lvl="0" eaLnBrk="1" hangingPunct="1"/>
            <a:r>
              <a:rPr lang="zh-CN" altLang="zh-CN" sz="3600" b="1" dirty="0">
                <a:solidFill>
                  <a:srgbClr val="FF0000"/>
                </a:solidFill>
                <a:latin typeface="宋体" panose="02010600030101010101" pitchFamily="2" charset="-122"/>
                <a:ea typeface="宋体" panose="02010600030101010101" pitchFamily="2" charset="-122"/>
              </a:rPr>
              <a:t>意象交叉重叠，组合成了四个美丽</a:t>
            </a:r>
            <a:r>
              <a:rPr lang="zh-CN" altLang="en-US" sz="3600" b="1" dirty="0">
                <a:solidFill>
                  <a:srgbClr val="FF0000"/>
                </a:solidFill>
                <a:latin typeface="宋体" panose="02010600030101010101" pitchFamily="2" charset="-122"/>
                <a:ea typeface="宋体" panose="02010600030101010101" pitchFamily="2" charset="-122"/>
              </a:rPr>
              <a:t>、</a:t>
            </a:r>
            <a:r>
              <a:rPr lang="zh-CN" altLang="zh-CN" sz="3600" b="1" dirty="0">
                <a:solidFill>
                  <a:srgbClr val="FF0000"/>
                </a:solidFill>
                <a:latin typeface="宋体" panose="02010600030101010101" pitchFamily="2" charset="-122"/>
                <a:ea typeface="宋体" panose="02010600030101010101" pitchFamily="2" charset="-122"/>
              </a:rPr>
              <a:t>形象</a:t>
            </a:r>
            <a:r>
              <a:rPr lang="zh-CN" altLang="en-US" sz="3600" b="1" dirty="0">
                <a:solidFill>
                  <a:srgbClr val="FF0000"/>
                </a:solidFill>
                <a:latin typeface="宋体" panose="02010600030101010101" pitchFamily="2" charset="-122"/>
                <a:ea typeface="宋体" panose="02010600030101010101" pitchFamily="2" charset="-122"/>
              </a:rPr>
              <a:t>而又互相关联</a:t>
            </a:r>
            <a:r>
              <a:rPr lang="zh-CN" altLang="zh-CN" sz="3600" b="1" dirty="0">
                <a:solidFill>
                  <a:srgbClr val="FF0000"/>
                </a:solidFill>
                <a:latin typeface="宋体" panose="02010600030101010101" pitchFamily="2" charset="-122"/>
                <a:ea typeface="宋体" panose="02010600030101010101" pitchFamily="2" charset="-122"/>
              </a:rPr>
              <a:t>的画面。</a:t>
            </a:r>
            <a:endParaRPr lang="zh-CN" altLang="en-US" sz="3600" b="1" dirty="0">
              <a:solidFill>
                <a:srgbClr val="FF0000"/>
              </a:solidFill>
              <a:latin typeface="宋体" panose="02010600030101010101" pitchFamily="2" charset="-122"/>
              <a:ea typeface="宋体" panose="02010600030101010101" pitchFamily="2"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ppt_x</p:attrName>
                                        </p:attrNameLst>
                                      </p:cBhvr>
                                      <p:tavLst>
                                        <p:tav tm="0">
                                          <p:val>
                                            <p:strVal val="#ppt_x"/>
                                          </p:val>
                                        </p:tav>
                                        <p:tav tm="100000">
                                          <p:val>
                                            <p:strVal val="#ppt_x"/>
                                          </p:val>
                                        </p:tav>
                                      </p:tavLst>
                                    </p:anim>
                                    <p:anim calcmode="lin" valueType="num">
                                      <p:cBhvr>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17415"/>
                                        </p:tgtEl>
                                        <p:attrNameLst>
                                          <p:attrName>style.visibility</p:attrName>
                                        </p:attrNameLst>
                                      </p:cBhvr>
                                      <p:to>
                                        <p:strVal val="visible"/>
                                      </p:to>
                                    </p:set>
                                    <p:animEffect transition="in" filter="blinds(horizontal)">
                                      <p:cBhvr>
                                        <p:cTn id="13" dur="500"/>
                                        <p:tgtEl>
                                          <p:spTgt spid="174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174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内容占位符 2"/>
          <p:cNvSpPr>
            <a:spLocks noGrp="1"/>
          </p:cNvSpPr>
          <p:nvPr>
            <p:ph idx="1"/>
          </p:nvPr>
        </p:nvSpPr>
        <p:spPr>
          <a:xfrm>
            <a:off x="500063" y="196850"/>
            <a:ext cx="8229600" cy="1136650"/>
          </a:xfrm>
          <a:noFill/>
          <a:ln>
            <a:noFill/>
          </a:ln>
        </p:spPr>
        <p:txBody>
          <a:bodyPr/>
          <a:lstStyle/>
          <a:p>
            <a:pPr marL="0" indent="0">
              <a:buFont typeface="Wingdings" panose="05000000000000000000" pitchFamily="2" charset="2"/>
              <a:buNone/>
            </a:pPr>
            <a:r>
              <a:rPr lang="zh-CN" altLang="en-US" sz="4400" b="1" dirty="0">
                <a:solidFill>
                  <a:srgbClr val="0000FF"/>
                </a:solidFill>
              </a:rPr>
              <a:t>怎样理解这首诗蕴含的哲理？</a:t>
            </a:r>
          </a:p>
        </p:txBody>
      </p:sp>
      <p:sp>
        <p:nvSpPr>
          <p:cNvPr id="5" name="内容占位符 2"/>
          <p:cNvSpPr txBox="1">
            <a:spLocks noChangeArrowheads="1"/>
          </p:cNvSpPr>
          <p:nvPr/>
        </p:nvSpPr>
        <p:spPr>
          <a:xfrm>
            <a:off x="468313" y="1125538"/>
            <a:ext cx="8207375" cy="1768475"/>
          </a:xfrm>
          <a:prstGeom prst="rect">
            <a:avLst/>
          </a:prstGeom>
        </p:spPr>
        <p:txBody>
          <a:bodyPr/>
          <a:lstStyle/>
          <a:p>
            <a:pPr marL="457200" marR="0" lvl="0" indent="-457200" algn="l" defTabSz="1219200" rtl="0" eaLnBrk="0" fontAlgn="base" latinLnBrk="0" hangingPunct="0">
              <a:lnSpc>
                <a:spcPct val="100000"/>
              </a:lnSpc>
              <a:spcBef>
                <a:spcPts val="125"/>
              </a:spcBef>
              <a:spcAft>
                <a:spcPct val="0"/>
              </a:spcAft>
              <a:buClrTx/>
              <a:buSzTx/>
              <a:buFont typeface="Arial" panose="020B0604020202020204" pitchFamily="34" charset="0"/>
              <a:buNone/>
              <a:defRPr/>
            </a:pPr>
            <a:r>
              <a:rPr kumimoji="0" lang="en-US" altLang="zh-CN" sz="2400" b="1" i="0" u="none" strike="noStrike" kern="12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mn-cs"/>
                <a:sym typeface="宋体" panose="02010600030101010101" pitchFamily="2" charset="-122"/>
              </a:rPr>
              <a:t>       </a:t>
            </a:r>
            <a:r>
              <a:rPr kumimoji="0" lang="zh-CN" altLang="zh-CN" sz="44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世间万物息息相关</a:t>
            </a:r>
            <a:r>
              <a:rPr kumimoji="0" lang="zh-CN" altLang="en-US" sz="44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，既是</a:t>
            </a:r>
            <a:r>
              <a:rPr kumimoji="0" lang="zh-CN" altLang="zh-CN" sz="44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相对的，</a:t>
            </a:r>
            <a:r>
              <a:rPr kumimoji="0" lang="zh-CN" altLang="en-US" sz="44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又</a:t>
            </a:r>
            <a:r>
              <a:rPr kumimoji="0" lang="zh-CN" altLang="zh-CN" sz="44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互相依存</a:t>
            </a:r>
            <a:r>
              <a:rPr kumimoji="0" lang="zh-CN" altLang="en-US" sz="44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a:t>
            </a:r>
            <a:endParaRPr kumimoji="0" lang="zh-CN" altLang="en-US" sz="4400" b="0" i="0" u="none" strike="noStrike" kern="1200" cap="none" spc="0" normalizeH="0" baseline="0" noProof="0" dirty="0">
              <a:ln>
                <a:noFill/>
              </a:ln>
              <a:solidFill>
                <a:srgbClr val="FF0000"/>
              </a:solidFill>
              <a:effectLst/>
              <a:uLnTx/>
              <a:uFillTx/>
              <a:latin typeface="+mn-lt"/>
              <a:ea typeface="+mn-ea"/>
              <a:cs typeface="+mn-cs"/>
            </a:endParaRPr>
          </a:p>
          <a:p>
            <a:pPr marL="457200" marR="0" lvl="0" indent="-457200" algn="l" defTabSz="1219200" rtl="0" eaLnBrk="0" fontAlgn="base" latinLnBrk="0" hangingPunct="0">
              <a:lnSpc>
                <a:spcPct val="100000"/>
              </a:lnSpc>
              <a:spcBef>
                <a:spcPts val="125"/>
              </a:spcBef>
              <a:spcAft>
                <a:spcPct val="0"/>
              </a:spcAft>
              <a:buClrTx/>
              <a:buSzTx/>
              <a:buFont typeface="Arial" panose="020B0604020202020204" pitchFamily="34" charset="0"/>
              <a:buNone/>
              <a:defRPr/>
            </a:pPr>
            <a:endParaRPr kumimoji="0" lang="zh-CN" altLang="en-US" sz="2400" b="1" i="0" u="none" strike="noStrike" kern="1200" cap="none" spc="0" normalizeH="0" baseline="0" noProof="0" dirty="0">
              <a:ln>
                <a:noFill/>
              </a:ln>
              <a:solidFill>
                <a:schemeClr val="tx1"/>
              </a:solidFill>
              <a:effectLst/>
              <a:uLnTx/>
              <a:uFillTx/>
              <a:latin typeface="+mn-lt"/>
              <a:ea typeface="+mn-ea"/>
              <a:cs typeface="+mn-cs"/>
            </a:endParaRPr>
          </a:p>
          <a:p>
            <a:pPr marL="457200" marR="0" lvl="0" indent="-457200" algn="l" defTabSz="1219200" rtl="0" eaLnBrk="0" fontAlgn="base" latinLnBrk="0" hangingPunct="0">
              <a:lnSpc>
                <a:spcPct val="100000"/>
              </a:lnSpc>
              <a:spcBef>
                <a:spcPts val="125"/>
              </a:spcBef>
              <a:spcAft>
                <a:spcPct val="0"/>
              </a:spcAft>
              <a:buClrTx/>
              <a:buSzTx/>
              <a:buFont typeface="Arial" panose="020B0604020202020204" pitchFamily="34" charset="0"/>
              <a:buNone/>
              <a:defRPr/>
            </a:pPr>
            <a:endParaRPr kumimoji="0" lang="zh-CN" altLang="en-US" sz="2400" b="1" i="0" u="none" strike="noStrike" kern="1200" cap="none" spc="0" normalizeH="0" baseline="0" noProof="0" dirty="0">
              <a:ln>
                <a:noFill/>
              </a:ln>
              <a:solidFill>
                <a:schemeClr val="tx1"/>
              </a:solidFill>
              <a:effectLst/>
              <a:uLnTx/>
              <a:uFillTx/>
              <a:latin typeface="+mn-lt"/>
              <a:ea typeface="+mn-ea"/>
              <a:cs typeface="+mn-cs"/>
            </a:endParaRPr>
          </a:p>
        </p:txBody>
      </p:sp>
      <p:pic>
        <p:nvPicPr>
          <p:cNvPr id="6" name="Picture 9"/>
          <p:cNvPicPr>
            <a:picLocks noChangeAspect="1" noChangeArrowheads="1"/>
          </p:cNvPicPr>
          <p:nvPr/>
        </p:nvPicPr>
        <p:blipFill>
          <a:blip r:embed="rId2" cstate="print"/>
          <a:srcRect/>
          <a:stretch>
            <a:fillRect/>
          </a:stretch>
        </p:blipFill>
        <p:spPr bwMode="auto">
          <a:xfrm>
            <a:off x="2346085" y="4593515"/>
            <a:ext cx="3782897" cy="22644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矩形 7"/>
          <p:cNvSpPr/>
          <p:nvPr/>
        </p:nvSpPr>
        <p:spPr>
          <a:xfrm>
            <a:off x="763588" y="2503488"/>
            <a:ext cx="7670800" cy="2000250"/>
          </a:xfrm>
          <a:prstGeom prst="rect">
            <a:avLst/>
          </a:prstGeom>
          <a:noFill/>
          <a:ln w="9525">
            <a:noFill/>
          </a:ln>
        </p:spPr>
        <p:txBody>
          <a:bodyPr>
            <a:spAutoFit/>
          </a:bodyPr>
          <a:lstStyle/>
          <a:p>
            <a:pPr lvl="0" eaLnBrk="1" hangingPunct="1"/>
            <a:r>
              <a:rPr lang="en-US" altLang="zh-CN" sz="4400" b="1" dirty="0">
                <a:solidFill>
                  <a:srgbClr val="FF0000"/>
                </a:solidFill>
                <a:latin typeface="宋体" panose="02010600030101010101" pitchFamily="2" charset="-122"/>
                <a:ea typeface="宋体" panose="02010600030101010101" pitchFamily="2" charset="-122"/>
                <a:sym typeface="宋体" panose="02010600030101010101" pitchFamily="2" charset="-122"/>
              </a:rPr>
              <a:t>   </a:t>
            </a:r>
            <a:r>
              <a:rPr lang="zh-CN" altLang="zh-CN" sz="4000" b="1" dirty="0">
                <a:solidFill>
                  <a:srgbClr val="6600CC"/>
                </a:solidFill>
                <a:latin typeface="宋体" panose="02010600030101010101" pitchFamily="2" charset="-122"/>
                <a:ea typeface="宋体" panose="02010600030101010101" pitchFamily="2" charset="-122"/>
                <a:sym typeface="宋体" panose="02010600030101010101" pitchFamily="2" charset="-122"/>
              </a:rPr>
              <a:t>人与人之间、物与物之间，不论自觉与不自觉，都可能发生这样或那样的相对关系。</a:t>
            </a:r>
            <a:endParaRPr lang="zh-CN" altLang="en-US" sz="4400" dirty="0">
              <a:solidFill>
                <a:srgbClr val="6600CC"/>
              </a:solidFill>
              <a:latin typeface="Arial" panose="020B0604020202020204" pitchFamily="34" charset="0"/>
              <a:ea typeface="宋体" panose="02010600030101010101" pitchFamily="2"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标题 1"/>
          <p:cNvSpPr>
            <a:spLocks noGrp="1" noChangeArrowheads="1"/>
          </p:cNvSpPr>
          <p:nvPr>
            <p:ph type="title"/>
          </p:nvPr>
        </p:nvSpPr>
        <p:spPr>
          <a:xfrm>
            <a:off x="488950" y="0"/>
            <a:ext cx="8229600" cy="892175"/>
          </a:xfrm>
        </p:spPr>
        <p:txBody>
          <a:bodyPr/>
          <a:lstStyle/>
          <a:p>
            <a:pPr marL="0" marR="0" lvl="0" indent="0" algn="ctr" defTabSz="1219200" rtl="0" eaLnBrk="0" fontAlgn="base" latinLnBrk="0" hangingPunct="0">
              <a:lnSpc>
                <a:spcPct val="100000"/>
              </a:lnSpc>
              <a:spcBef>
                <a:spcPct val="0"/>
              </a:spcBef>
              <a:spcAft>
                <a:spcPct val="0"/>
              </a:spcAft>
              <a:buClrTx/>
              <a:buSzTx/>
              <a:buFontTx/>
              <a:buNone/>
              <a:defRPr/>
            </a:pPr>
            <a:r>
              <a:rPr kumimoji="0" lang="zh-CN" altLang="en-US" sz="4800" b="1" i="0" u="none" strike="noStrike" kern="1200" cap="none" spc="0" normalizeH="0" baseline="0" noProof="0" dirty="0">
                <a:ln>
                  <a:noFill/>
                </a:ln>
                <a:solidFill>
                  <a:srgbClr val="0000FF"/>
                </a:solidFill>
                <a:effectLst/>
                <a:uLnTx/>
                <a:uFillTx/>
                <a:latin typeface="+mn-lt"/>
                <a:ea typeface="+mn-ea"/>
                <a:cs typeface="+mn-cs"/>
              </a:rPr>
              <a:t>《断章》写作特色</a:t>
            </a:r>
          </a:p>
        </p:txBody>
      </p:sp>
      <p:sp>
        <p:nvSpPr>
          <p:cNvPr id="47106" name="内容占位符 2"/>
          <p:cNvSpPr>
            <a:spLocks noGrp="1"/>
          </p:cNvSpPr>
          <p:nvPr>
            <p:ph idx="1"/>
          </p:nvPr>
        </p:nvSpPr>
        <p:spPr>
          <a:xfrm>
            <a:off x="139700" y="757238"/>
            <a:ext cx="8832850" cy="5202238"/>
          </a:xfrm>
        </p:spPr>
        <p:txBody>
          <a:bodyPr/>
          <a:lstStyle/>
          <a:p>
            <a:pPr marL="457200" marR="0" lvl="0" indent="-457200" algn="l" defTabSz="1219200" rtl="0" eaLnBrk="0" fontAlgn="base" latinLnBrk="0" hangingPunct="0">
              <a:lnSpc>
                <a:spcPct val="100000"/>
              </a:lnSpc>
              <a:spcBef>
                <a:spcPts val="125"/>
              </a:spcBef>
              <a:spcAft>
                <a:spcPct val="0"/>
              </a:spcAft>
              <a:buClrTx/>
              <a:buSzTx/>
              <a:buFontTx/>
              <a:buNone/>
              <a:defRPr/>
            </a:pPr>
            <a:r>
              <a:rPr kumimoji="0" lang="zh-CN" altLang="en-US" sz="2400" b="1" i="0" u="none" strike="noStrike" kern="1200" cap="none" spc="0" normalizeH="0" baseline="0" noProof="1">
                <a:ln>
                  <a:noFill/>
                </a:ln>
                <a:solidFill>
                  <a:schemeClr val="tx1"/>
                </a:solidFill>
                <a:effectLst/>
                <a:uLnTx/>
                <a:uFillTx/>
                <a:latin typeface="+mn-lt"/>
                <a:ea typeface="+mn-ea"/>
                <a:cs typeface="+mn-cs"/>
              </a:rPr>
              <a:t>               </a:t>
            </a:r>
            <a:r>
              <a:rPr kumimoji="0" lang="zh-CN" altLang="en-US" sz="4400" b="1" i="0" u="none" strike="noStrike" kern="1200" cap="none" spc="0" normalizeH="0" baseline="0" noProof="1">
                <a:ln>
                  <a:noFill/>
                </a:ln>
                <a:solidFill>
                  <a:srgbClr val="6600CC"/>
                </a:solidFill>
                <a:effectLst/>
                <a:uLnTx/>
                <a:uFillTx/>
                <a:latin typeface="+mn-lt"/>
                <a:ea typeface="+mn-ea"/>
                <a:cs typeface="+mn-cs"/>
              </a:rPr>
              <a:t>构思新颖，含蓄蕴藉</a:t>
            </a:r>
            <a:r>
              <a:rPr kumimoji="0" lang="en-US" altLang="zh-CN" sz="4400" b="1" i="0" u="none" strike="noStrike" kern="1200" cap="none" spc="0" normalizeH="0" baseline="0" noProof="1">
                <a:ln>
                  <a:noFill/>
                </a:ln>
                <a:solidFill>
                  <a:srgbClr val="6600CC"/>
                </a:solidFill>
                <a:effectLst/>
                <a:uLnTx/>
                <a:uFillTx/>
                <a:latin typeface="+mn-lt"/>
                <a:ea typeface="+mn-ea"/>
                <a:cs typeface="+mn-cs"/>
              </a:rPr>
              <a:t>:</a:t>
            </a:r>
            <a:r>
              <a:rPr kumimoji="0" lang="zh-CN" altLang="en-US" sz="4400" b="1" i="0" u="none" strike="noStrike" kern="1200" cap="none" spc="0" normalizeH="0" baseline="0" noProof="1">
                <a:ln>
                  <a:noFill/>
                </a:ln>
                <a:solidFill>
                  <a:srgbClr val="FF0000"/>
                </a:solidFill>
                <a:effectLst/>
                <a:uLnTx/>
                <a:uFillTx/>
                <a:latin typeface="+mn-lt"/>
                <a:ea typeface="+mn-ea"/>
                <a:cs typeface="+mn-cs"/>
              </a:rPr>
              <a:t>诗人在常见物、眼前景的关联中，蕴含了深邃的哲理，让人耳目一新。</a:t>
            </a:r>
            <a:endParaRPr kumimoji="0" lang="zh-CN" altLang="en-US" sz="2400" b="1" i="0" u="none" strike="noStrike" kern="1200" cap="none" spc="0" normalizeH="0" baseline="0" noProof="1">
              <a:ln>
                <a:noFill/>
              </a:ln>
              <a:solidFill>
                <a:srgbClr val="FF0000"/>
              </a:solidFill>
              <a:effectLst/>
              <a:uLnTx/>
              <a:uFillTx/>
              <a:latin typeface="+mn-lt"/>
              <a:ea typeface="+mn-ea"/>
              <a:cs typeface="+mn-cs"/>
            </a:endParaRPr>
          </a:p>
          <a:p>
            <a:pPr marL="0" marR="0" lvl="0" indent="0" algn="l" defTabSz="1219200" rtl="0" eaLnBrk="0" fontAlgn="base" latinLnBrk="0" hangingPunct="0">
              <a:lnSpc>
                <a:spcPct val="100000"/>
              </a:lnSpc>
              <a:spcBef>
                <a:spcPts val="125"/>
              </a:spcBef>
              <a:spcAft>
                <a:spcPct val="0"/>
              </a:spcAft>
              <a:buClrTx/>
              <a:buSzTx/>
              <a:buFontTx/>
              <a:buNone/>
              <a:defRPr/>
            </a:pPr>
            <a:endParaRPr kumimoji="0" lang="en-US" altLang="zh-CN" sz="2400" b="1" i="0" u="none" strike="noStrike" kern="1200" cap="none" spc="0" normalizeH="0" baseline="0" noProof="1">
              <a:ln>
                <a:noFill/>
              </a:ln>
              <a:solidFill>
                <a:schemeClr val="tx1"/>
              </a:solidFill>
              <a:effectLst/>
              <a:uLnTx/>
              <a:uFillTx/>
              <a:latin typeface="+mn-lt"/>
              <a:ea typeface="+mn-ea"/>
              <a:cs typeface="+mn-cs"/>
            </a:endParaRPr>
          </a:p>
          <a:p>
            <a:pPr marL="0" marR="0" lvl="0" indent="0" algn="l" defTabSz="1219200" rtl="0" eaLnBrk="0" fontAlgn="base" latinLnBrk="0" hangingPunct="0">
              <a:lnSpc>
                <a:spcPct val="100000"/>
              </a:lnSpc>
              <a:spcBef>
                <a:spcPts val="125"/>
              </a:spcBef>
              <a:spcAft>
                <a:spcPct val="0"/>
              </a:spcAft>
              <a:buClrTx/>
              <a:buSzTx/>
              <a:buFontTx/>
              <a:buNone/>
              <a:defRPr/>
            </a:pPr>
            <a:r>
              <a:rPr kumimoji="0" lang="zh-CN" altLang="en-US" sz="4400" b="1" i="0" u="none" strike="noStrike" kern="1200" cap="none" spc="0" normalizeH="0" baseline="0" noProof="1">
                <a:ln>
                  <a:noFill/>
                </a:ln>
                <a:solidFill>
                  <a:srgbClr val="FF0000"/>
                </a:solidFill>
                <a:effectLst/>
                <a:uLnTx/>
                <a:uFillTx/>
                <a:latin typeface="+mn-lt"/>
                <a:ea typeface="+mn-ea"/>
                <a:cs typeface="+mn-cs"/>
              </a:rPr>
              <a:t>      </a:t>
            </a:r>
            <a:r>
              <a:rPr kumimoji="0" lang="zh-CN" altLang="en-US" sz="4400" b="1" i="0" u="none" strike="noStrike" kern="1200" cap="none" spc="0" normalizeH="0" baseline="0" noProof="1">
                <a:ln>
                  <a:noFill/>
                </a:ln>
                <a:solidFill>
                  <a:srgbClr val="6600CC"/>
                </a:solidFill>
                <a:effectLst/>
                <a:uLnTx/>
                <a:uFillTx/>
                <a:latin typeface="+mn-lt"/>
                <a:ea typeface="+mn-ea"/>
                <a:cs typeface="+mn-cs"/>
              </a:rPr>
              <a:t>意境深邃悠远</a:t>
            </a:r>
            <a:r>
              <a:rPr kumimoji="0" lang="en-US" altLang="zh-CN" sz="4400" b="1" i="0" u="none" strike="noStrike" kern="1200" cap="none" spc="0" normalizeH="0" baseline="0" noProof="1">
                <a:ln>
                  <a:noFill/>
                </a:ln>
                <a:solidFill>
                  <a:srgbClr val="6600CC"/>
                </a:solidFill>
                <a:effectLst/>
                <a:uLnTx/>
                <a:uFillTx/>
                <a:latin typeface="+mn-lt"/>
                <a:ea typeface="+mn-ea"/>
                <a:cs typeface="+mn-cs"/>
              </a:rPr>
              <a:t>:</a:t>
            </a:r>
            <a:r>
              <a:rPr kumimoji="0" lang="zh-CN" altLang="en-US" sz="4400" b="1" i="0" u="none" strike="noStrike" kern="1200" cap="none" spc="0" normalizeH="0" baseline="0" noProof="1">
                <a:ln>
                  <a:noFill/>
                </a:ln>
                <a:solidFill>
                  <a:srgbClr val="FF0000"/>
                </a:solidFill>
                <a:effectLst/>
                <a:uLnTx/>
                <a:uFillTx/>
                <a:latin typeface="+mn-lt"/>
                <a:ea typeface="+mn-ea"/>
                <a:cs typeface="+mn-cs"/>
              </a:rPr>
              <a:t>诗歌传达抽象而又复杂的观念，诗人不进行直接陈述与抒情，而是通过客观形象和意象的呈现来间接表现，韵味悠长。</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7106">
                                            <p:txEl>
                                              <p:pRg st="0" end="0"/>
                                            </p:txEl>
                                          </p:spTgt>
                                        </p:tgtEl>
                                        <p:attrNameLst>
                                          <p:attrName>style.visibility</p:attrName>
                                        </p:attrNameLst>
                                      </p:cBhvr>
                                      <p:to>
                                        <p:strVal val="visible"/>
                                      </p:to>
                                    </p:set>
                                    <p:animEffect transition="in" filter="blinds(horizontal)">
                                      <p:cBhvr>
                                        <p:cTn id="7" dur="500"/>
                                        <p:tgtEl>
                                          <p:spTgt spid="4710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7106">
                                            <p:txEl>
                                              <p:pRg st="2" end="2"/>
                                            </p:txEl>
                                          </p:spTgt>
                                        </p:tgtEl>
                                        <p:attrNameLst>
                                          <p:attrName>style.visibility</p:attrName>
                                        </p:attrNameLst>
                                      </p:cBhvr>
                                      <p:to>
                                        <p:strVal val="visible"/>
                                      </p:to>
                                    </p:set>
                                    <p:animEffect transition="in" filter="blinds(horizontal)">
                                      <p:cBhvr>
                                        <p:cTn id="12" dur="500"/>
                                        <p:tgtEl>
                                          <p:spTgt spid="4710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139700" y="1543050"/>
            <a:ext cx="8691563" cy="3613150"/>
          </a:xfrm>
          <a:prstGeom prst="rect">
            <a:avLst/>
          </a:prstGeom>
          <a:noFill/>
          <a:ln w="9525">
            <a:noFill/>
            <a:miter lim="800000"/>
          </a:ln>
        </p:spPr>
        <p:txBody>
          <a:bodyPr wrap="square">
            <a:spAutoFit/>
          </a:bodyPr>
          <a:lstStyle/>
          <a:p>
            <a:pPr marL="0" marR="0" lvl="0" indent="719455" algn="l" defTabSz="914400" rtl="0" eaLnBrk="1" fontAlgn="base" latinLnBrk="0" hangingPunct="1">
              <a:lnSpc>
                <a:spcPct val="13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rPr>
              <a:t> 诗人由事物的表象特征看到其本质特征，提示事物的“统一性”：</a:t>
            </a:r>
            <a:r>
              <a:rPr kumimoji="0" lang="zh-CN" altLang="en-US" sz="4400" b="1" i="0" u="none" strike="noStrike" kern="1200" cap="none" spc="-20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rPr>
              <a:t>对立之中存在统一。（</a:t>
            </a:r>
            <a:r>
              <a:rPr kumimoji="0" lang="zh-CN" altLang="en-US" sz="44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rPr>
              <a:t>揭示了事物认知的规律</a:t>
            </a:r>
            <a:r>
              <a:rPr kumimoji="0" lang="zh-CN" altLang="en-US" sz="4400" b="1" i="0" u="none" strike="noStrike" kern="1200" cap="none" spc="-20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rPr>
              <a:t>）</a:t>
            </a:r>
            <a:endParaRPr kumimoji="0" lang="zh-CN" altLang="en-US" sz="44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endParaRPr>
          </a:p>
        </p:txBody>
      </p:sp>
      <p:sp>
        <p:nvSpPr>
          <p:cNvPr id="29699" name="TextBox 2"/>
          <p:cNvSpPr txBox="1"/>
          <p:nvPr/>
        </p:nvSpPr>
        <p:spPr>
          <a:xfrm>
            <a:off x="920750" y="868363"/>
            <a:ext cx="7642225" cy="708025"/>
          </a:xfrm>
          <a:prstGeom prst="rect">
            <a:avLst/>
          </a:prstGeom>
          <a:noFill/>
          <a:ln w="9525">
            <a:noFill/>
          </a:ln>
        </p:spPr>
        <p:txBody>
          <a:bodyPr>
            <a:spAutoFit/>
          </a:bodyPr>
          <a:lstStyle/>
          <a:p>
            <a:pPr lvl="0" eaLnBrk="1" hangingPunct="1"/>
            <a:r>
              <a:rPr lang="zh-CN" altLang="en-US" sz="4000" b="1" dirty="0">
                <a:solidFill>
                  <a:srgbClr val="0000FF"/>
                </a:solidFill>
                <a:latin typeface="黑体" panose="02010609060101010101" pitchFamily="49" charset="-122"/>
                <a:ea typeface="黑体" panose="02010609060101010101" pitchFamily="49" charset="-122"/>
              </a:rPr>
              <a:t>本诗用自然事物揭示了什么哲理？</a:t>
            </a:r>
          </a:p>
        </p:txBody>
      </p:sp>
      <p:sp>
        <p:nvSpPr>
          <p:cNvPr id="29700" name="文本框 2"/>
          <p:cNvSpPr txBox="1"/>
          <p:nvPr/>
        </p:nvSpPr>
        <p:spPr>
          <a:xfrm>
            <a:off x="231775" y="144463"/>
            <a:ext cx="2436813" cy="706437"/>
          </a:xfrm>
          <a:prstGeom prst="rect">
            <a:avLst/>
          </a:prstGeom>
          <a:noFill/>
          <a:ln w="9525">
            <a:noFill/>
          </a:ln>
        </p:spPr>
        <p:txBody>
          <a:bodyPr>
            <a:spAutoFit/>
          </a:bodyPr>
          <a:lstStyle/>
          <a:p>
            <a:pPr lvl="0" algn="ctr" eaLnBrk="1" hangingPunct="1"/>
            <a:r>
              <a:rPr lang="zh-CN" altLang="en-US" sz="4000" b="1" dirty="0">
                <a:solidFill>
                  <a:srgbClr val="6600CC"/>
                </a:solidFill>
                <a:latin typeface="黑体" panose="02010609060101010101" pitchFamily="49" charset="-122"/>
                <a:ea typeface="黑体" panose="02010609060101010101" pitchFamily="49" charset="-122"/>
              </a:rPr>
              <a:t>主旨小结：</a:t>
            </a:r>
          </a:p>
        </p:txBody>
      </p:sp>
      <p:pic>
        <p:nvPicPr>
          <p:cNvPr id="5" name="Picture 8"/>
          <p:cNvPicPr>
            <a:picLocks noChangeAspect="1" noChangeArrowheads="1"/>
          </p:cNvPicPr>
          <p:nvPr/>
        </p:nvPicPr>
        <p:blipFill>
          <a:blip r:embed="rId2" cstate="print"/>
          <a:srcRect/>
          <a:stretch>
            <a:fillRect/>
          </a:stretch>
        </p:blipFill>
        <p:spPr bwMode="auto">
          <a:xfrm>
            <a:off x="4098663" y="4201792"/>
            <a:ext cx="4255175" cy="265620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自定义设计方案">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自定义设计方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自定义设计方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自定义设计方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自定义设计方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自定义设计方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自定义设计方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自定义设计方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自定义设计方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自定义设计方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自定义设计方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Cambria-Calibri">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291</Words>
  <Application>Microsoft Office PowerPoint</Application>
  <PresentationFormat>全屏显示(4:3)</PresentationFormat>
  <Paragraphs>25</Paragraphs>
  <Slides>6</Slides>
  <Notes>0</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6</vt:i4>
      </vt:variant>
    </vt:vector>
  </HeadingPairs>
  <TitlesOfParts>
    <vt:vector size="12" baseType="lpstr">
      <vt:lpstr>黑体</vt:lpstr>
      <vt:lpstr>宋体</vt:lpstr>
      <vt:lpstr>Arial</vt:lpstr>
      <vt:lpstr>Calibri</vt:lpstr>
      <vt:lpstr>Wingdings</vt:lpstr>
      <vt:lpstr>自定义设计方案</vt:lpstr>
      <vt:lpstr>PowerPoint 演示文稿</vt:lpstr>
      <vt:lpstr>PowerPoint 演示文稿</vt:lpstr>
      <vt:lpstr>PowerPoint 演示文稿</vt:lpstr>
      <vt:lpstr>PowerPoint 演示文稿</vt:lpstr>
      <vt:lpstr>《断章》写作特色</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User</dc:creator>
  <cp:lastModifiedBy>shan2000</cp:lastModifiedBy>
  <cp:revision>322</cp:revision>
  <dcterms:created xsi:type="dcterms:W3CDTF">2016-01-14T05:53:00Z</dcterms:created>
  <dcterms:modified xsi:type="dcterms:W3CDTF">2022-06-29T02:51:21Z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2052-10.1.0.6065</vt:lpwstr>
  </property>
</Properties>
</file>