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0" d="100"/>
          <a:sy n="80" d="100"/>
        </p:scale>
        <p:origin x="75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31B300F-ECFC-3CD1-8AB0-30D577530DE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ECF04B6D-142F-A517-B858-6DCC4EE767A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D3B498C-0B81-1F8A-B0E9-FAEFE50239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36671-A4BA-4B5B-9679-E93CB9136193}" type="datetimeFigureOut">
              <a:rPr lang="zh-CN" altLang="en-US" smtClean="0"/>
              <a:t>2022/12/31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D658A1B9-FA3A-0DBD-F45F-7A0FB9B281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1C62A24-07E8-63FD-1017-AA59FDEB3C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8FED3-C2D5-4F92-A05C-177B622E5C4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81654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37AEB3D-9C7B-137B-34F9-89385717CF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D1EF287E-DE5B-3EA5-ED95-ECB2F0261D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43A9F2F-42FA-C9BE-3D0B-2BB7151222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36671-A4BA-4B5B-9679-E93CB9136193}" type="datetimeFigureOut">
              <a:rPr lang="zh-CN" altLang="en-US" smtClean="0"/>
              <a:t>2022/12/31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CEF9AE3-E0F1-5334-0746-6FE0C07D24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235CD1BA-A636-9A75-EB4E-AE30911F9F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8FED3-C2D5-4F92-A05C-177B622E5C4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30722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851BC26-0F9D-D124-896A-C9949E5958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8670215D-5B6B-9EC3-1632-77EF11DA5B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8D8446BA-09CC-6F86-359D-2CB0A87BD7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36671-A4BA-4B5B-9679-E93CB9136193}" type="datetimeFigureOut">
              <a:rPr lang="zh-CN" altLang="en-US" smtClean="0"/>
              <a:t>2022/12/31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F1A1E02F-C098-C63F-56D6-2CCE33F5B1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D77BF20-304D-F72A-FB48-2AEAE3AEC8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8FED3-C2D5-4F92-A05C-177B622E5C4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98127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B970363-DEFC-78AF-7995-88F8AF4C4A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DA97A9B2-6CA4-4911-83DB-EB5BB6F2E7D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28CD7178-A7A1-4358-317B-56C6226515F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DA67A45E-BFA5-1853-2F6F-43CC7349FF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36671-A4BA-4B5B-9679-E93CB9136193}" type="datetimeFigureOut">
              <a:rPr lang="zh-CN" altLang="en-US" smtClean="0"/>
              <a:t>2022/12/31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FC5E3A28-1F8D-E5F4-4366-009C1307E6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9701DD28-4FAB-7749-C04F-8270DC196D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8FED3-C2D5-4F92-A05C-177B622E5C4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32901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0999B18-205D-91D9-238D-50A9F9186F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0E65E66A-BDE1-D56B-476F-F3B9E1654A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E31EEA2B-FA5D-A4CD-6B51-87C9229BB2D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61E29B3B-8B65-CF35-B926-CF4C1AB215D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825E7DB6-39E6-1DEA-E387-6880BEAADE4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939D0D99-1D7C-D51D-7B92-2513F63B9D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36671-A4BA-4B5B-9679-E93CB9136193}" type="datetimeFigureOut">
              <a:rPr lang="zh-CN" altLang="en-US" smtClean="0"/>
              <a:t>2022/12/31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0B401B58-F09A-3BE8-8AD1-5CB41ED1DB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40EE77F9-B62F-A210-EFDA-11E267AC5B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8FED3-C2D5-4F92-A05C-177B622E5C4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1876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ACE0F66-6078-2740-C844-8C90119EAC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8ECFCC9F-C374-AF74-3401-8DC122BE8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36671-A4BA-4B5B-9679-E93CB9136193}" type="datetimeFigureOut">
              <a:rPr lang="zh-CN" altLang="en-US" smtClean="0"/>
              <a:t>2022/12/31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C57A5138-B2C1-581A-DE85-A11F5F48B7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5960CFAA-BF2A-651B-A545-FF4553B5F2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8FED3-C2D5-4F92-A05C-177B622E5C4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08680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EE156602-D52F-95DD-05E1-0C6048E333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36671-A4BA-4B5B-9679-E93CB9136193}" type="datetimeFigureOut">
              <a:rPr lang="zh-CN" altLang="en-US" smtClean="0"/>
              <a:t>2022/12/31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1E37DA02-6550-8E79-3F28-18429E6C95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AE67CEDE-A08E-C936-365F-9DF2230FD0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8FED3-C2D5-4F92-A05C-177B622E5C4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3434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FA93958-7C21-28AE-3773-DDB15299D3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C12BAFC9-E81D-1DC0-0A83-41FEBE0953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119B4832-24E6-F870-CD7D-F14463EF87A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4A67DB30-12FE-D596-3342-08071A1426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36671-A4BA-4B5B-9679-E93CB9136193}" type="datetimeFigureOut">
              <a:rPr lang="zh-CN" altLang="en-US" smtClean="0"/>
              <a:t>2022/12/31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B235B889-A806-6949-96F8-5D28D1AF7A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BCDDC75B-520E-0AEE-9E83-425A13528F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8FED3-C2D5-4F92-A05C-177B622E5C4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51349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45C0C09-6F5D-E3DE-0037-6A390683E5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9509407F-5464-CD50-C50A-D86FFC145A5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DB673539-9EC5-588A-05EB-036A078B1B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D9FFADCD-AD26-4E8A-0FED-F993B47DDB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36671-A4BA-4B5B-9679-E93CB9136193}" type="datetimeFigureOut">
              <a:rPr lang="zh-CN" altLang="en-US" smtClean="0"/>
              <a:t>2022/12/31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AE07718F-EAB0-2EC5-6D32-1819A48B6E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CC3B98A1-E1BC-CA2C-2ED0-7A37F34930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8FED3-C2D5-4F92-A05C-177B622E5C4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83078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AA83F15-F0D1-8C63-F042-F83C1F5B4A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3299853B-6121-7163-DFE1-1F64EBE2B8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95A0EE61-CC1F-342A-2987-F8244D023C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36671-A4BA-4B5B-9679-E93CB9136193}" type="datetimeFigureOut">
              <a:rPr lang="zh-CN" altLang="en-US" smtClean="0"/>
              <a:t>2022/12/31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114C6318-DA3D-54A0-E9D2-1D7CB88211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5E3D64B-E5BE-13CE-1B4A-3152CE448A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8FED3-C2D5-4F92-A05C-177B622E5C4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3613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06A24261-59A7-A70A-D6CB-B6EFB645279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E8584805-BD4B-809A-C21D-0D53DEF52C9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900C904-D5E5-47A3-220D-023838B3E0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36671-A4BA-4B5B-9679-E93CB9136193}" type="datetimeFigureOut">
              <a:rPr lang="zh-CN" altLang="en-US" smtClean="0"/>
              <a:t>2022/12/31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45A9A960-F3CC-5478-5AA0-A1DC76560C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F7D5C29F-63E4-27CB-40AF-80293AE4B4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8FED3-C2D5-4F92-A05C-177B622E5C4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22413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35E6406C-5237-FE2E-D336-3C697D5395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936C6382-2114-AC73-F6B5-B210188A09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A06DB471-38BC-B602-3F76-E22176C2181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436671-A4BA-4B5B-9679-E93CB9136193}" type="datetimeFigureOut">
              <a:rPr lang="zh-CN" altLang="en-US" smtClean="0"/>
              <a:t>2022/12/31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2A377A7-84CD-3574-BF7B-B64987AB26B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A2D4937A-055E-0B9F-861E-D89C687EB61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E8FED3-C2D5-4F92-A05C-177B622E5C4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2510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g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71D03D6-402B-183A-DB6A-A0CCA9DA126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CN" b="1" dirty="0"/>
              <a:t>1</a:t>
            </a:r>
            <a:r>
              <a:rPr lang="zh-CN" altLang="en-US" b="1" dirty="0"/>
              <a:t>、随堂测题目</a:t>
            </a:r>
          </a:p>
        </p:txBody>
      </p:sp>
    </p:spTree>
    <p:extLst>
      <p:ext uri="{BB962C8B-B14F-4D97-AF65-F5344CB8AC3E}">
        <p14:creationId xmlns:p14="http://schemas.microsoft.com/office/powerpoint/2010/main" val="9520837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id="{7DAEB3BB-7EB1-2F9F-1A51-53F2A4809D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0744" y="242449"/>
            <a:ext cx="7910512" cy="6373102"/>
          </a:xfrm>
          <a:prstGeom prst="rect">
            <a:avLst/>
          </a:prstGeom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69DABD52-81D4-BDEF-5CFC-E9501B1E21F9}"/>
              </a:ext>
            </a:extLst>
          </p:cNvPr>
          <p:cNvSpPr txBox="1"/>
          <p:nvPr/>
        </p:nvSpPr>
        <p:spPr>
          <a:xfrm>
            <a:off x="7800975" y="3267075"/>
            <a:ext cx="2609850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rgbClr val="FF0000"/>
                </a:solidFill>
              </a:rPr>
              <a:t>注解：</a:t>
            </a:r>
            <a:r>
              <a:rPr lang="zh-CN" altLang="en-US" sz="1400" b="1" dirty="0"/>
              <a:t>根据文字和右图可得知长城修建在山脊；山区多盘山公路，公路修建多沿等高线分布。</a:t>
            </a:r>
            <a:endParaRPr lang="en-US" altLang="zh-CN" sz="1400" b="1" dirty="0"/>
          </a:p>
          <a:p>
            <a:r>
              <a:rPr lang="zh-CN" altLang="en-US" sz="1400" b="1" dirty="0"/>
              <a:t>这道题是一道典型的等高线题，将等高线与实际生活相结合，这也是地理学习和考试的重点。</a:t>
            </a:r>
            <a:endParaRPr lang="en-US" altLang="zh-CN" sz="1400" b="1" dirty="0"/>
          </a:p>
        </p:txBody>
      </p:sp>
    </p:spTree>
    <p:extLst>
      <p:ext uri="{BB962C8B-B14F-4D97-AF65-F5344CB8AC3E}">
        <p14:creationId xmlns:p14="http://schemas.microsoft.com/office/powerpoint/2010/main" val="10254794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id="{CD859A4F-2497-2AD7-3DAA-2B882E6EFA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8161" y="1038225"/>
            <a:ext cx="9723164" cy="3952875"/>
          </a:xfrm>
          <a:prstGeom prst="rect">
            <a:avLst/>
          </a:prstGeom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2EA3E47D-59DC-6F6F-EFD2-10454E9E38F6}"/>
              </a:ext>
            </a:extLst>
          </p:cNvPr>
          <p:cNvSpPr txBox="1"/>
          <p:nvPr/>
        </p:nvSpPr>
        <p:spPr>
          <a:xfrm>
            <a:off x="1676400" y="5400675"/>
            <a:ext cx="6622326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</a:rPr>
              <a:t>注释：</a:t>
            </a:r>
            <a:r>
              <a:rPr lang="zh-CN" altLang="en-US" sz="1600" b="1" dirty="0"/>
              <a:t>阿拉伯人信仰伊斯兰教，卡塔尔属于亚洲，亚洲东部为黄种人，</a:t>
            </a:r>
            <a:endParaRPr lang="en-US" altLang="zh-CN" sz="1600" b="1" dirty="0"/>
          </a:p>
          <a:p>
            <a:r>
              <a:rPr lang="zh-CN" altLang="en-US" sz="1600" b="1" dirty="0"/>
              <a:t>卡塔尔等西亚地区的阿拉伯人属于白种人</a:t>
            </a:r>
          </a:p>
        </p:txBody>
      </p:sp>
    </p:spTree>
    <p:extLst>
      <p:ext uri="{BB962C8B-B14F-4D97-AF65-F5344CB8AC3E}">
        <p14:creationId xmlns:p14="http://schemas.microsoft.com/office/powerpoint/2010/main" val="41473067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id="{373C8F66-9A10-A0E8-D241-2A06BEF199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3475" y="1143000"/>
            <a:ext cx="9525888" cy="3971925"/>
          </a:xfrm>
          <a:prstGeom prst="rect">
            <a:avLst/>
          </a:prstGeom>
        </p:spPr>
      </p:pic>
      <p:sp>
        <p:nvSpPr>
          <p:cNvPr id="7" name="文本框 6">
            <a:extLst>
              <a:ext uri="{FF2B5EF4-FFF2-40B4-BE49-F238E27FC236}">
                <a16:creationId xmlns:a16="http://schemas.microsoft.com/office/drawing/2014/main" id="{8CCD160A-E4A5-DAC4-D092-E3F16504229E}"/>
              </a:ext>
            </a:extLst>
          </p:cNvPr>
          <p:cNvSpPr txBox="1"/>
          <p:nvPr/>
        </p:nvSpPr>
        <p:spPr>
          <a:xfrm>
            <a:off x="990600" y="4499372"/>
            <a:ext cx="9905276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</a:rPr>
              <a:t>注释：</a:t>
            </a:r>
            <a:r>
              <a:rPr lang="zh-CN" altLang="en-US" sz="1600" b="1" dirty="0"/>
              <a:t>人口自然增长率等于出生率减去死亡率，根据右图，乙国自然增长率最高；丁国低出生率低死亡率，</a:t>
            </a:r>
            <a:endParaRPr lang="en-US" altLang="zh-CN" sz="1600" b="1" dirty="0"/>
          </a:p>
          <a:p>
            <a:r>
              <a:rPr lang="zh-CN" altLang="en-US" sz="1600" b="1" dirty="0"/>
              <a:t>主要是是发达国家的特点，人口出现零增长和负增长，选择欧洲。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59174898-05E4-14ED-BCC4-7D8B313BE7EA}"/>
              </a:ext>
            </a:extLst>
          </p:cNvPr>
          <p:cNvSpPr txBox="1"/>
          <p:nvPr/>
        </p:nvSpPr>
        <p:spPr>
          <a:xfrm>
            <a:off x="990600" y="5114925"/>
            <a:ext cx="1098507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/>
              <a:t>从这次考试中可以看出地理考试和学习的特点：</a:t>
            </a:r>
            <a:r>
              <a:rPr lang="en-US" altLang="zh-CN" b="1" dirty="0">
                <a:solidFill>
                  <a:srgbClr val="C00000"/>
                </a:solidFill>
              </a:rPr>
              <a:t>1</a:t>
            </a:r>
            <a:r>
              <a:rPr lang="zh-CN" altLang="en-US" b="1" dirty="0">
                <a:solidFill>
                  <a:srgbClr val="C00000"/>
                </a:solidFill>
              </a:rPr>
              <a:t>、文字分析和读图能力很重要 ，这些文字和图看着都是</a:t>
            </a:r>
            <a:endParaRPr lang="en-US" altLang="zh-CN" b="1" dirty="0">
              <a:solidFill>
                <a:srgbClr val="C00000"/>
              </a:solidFill>
            </a:endParaRPr>
          </a:p>
          <a:p>
            <a:r>
              <a:rPr lang="zh-CN" altLang="en-US" b="1" dirty="0">
                <a:solidFill>
                  <a:srgbClr val="C00000"/>
                </a:solidFill>
              </a:rPr>
              <a:t>陌生的，实际上考察的知识点都是基础知识点  </a:t>
            </a:r>
            <a:r>
              <a:rPr lang="en-US" altLang="zh-CN" b="1" dirty="0">
                <a:solidFill>
                  <a:srgbClr val="C00000"/>
                </a:solidFill>
              </a:rPr>
              <a:t>2</a:t>
            </a:r>
            <a:r>
              <a:rPr lang="zh-CN" altLang="en-US" b="1" dirty="0">
                <a:solidFill>
                  <a:srgbClr val="C00000"/>
                </a:solidFill>
              </a:rPr>
              <a:t>、地理背诵没那么重要，背诵量极小，理解就行，</a:t>
            </a:r>
            <a:endParaRPr lang="en-US" altLang="zh-CN" b="1" dirty="0">
              <a:solidFill>
                <a:srgbClr val="C00000"/>
              </a:solidFill>
            </a:endParaRPr>
          </a:p>
          <a:p>
            <a:r>
              <a:rPr lang="zh-CN" altLang="en-US" b="1" dirty="0">
                <a:solidFill>
                  <a:srgbClr val="C00000"/>
                </a:solidFill>
              </a:rPr>
              <a:t>基础的知识框架和专业术语要熟知   </a:t>
            </a:r>
            <a:r>
              <a:rPr lang="en-US" altLang="zh-CN" b="1" dirty="0">
                <a:solidFill>
                  <a:srgbClr val="C00000"/>
                </a:solidFill>
              </a:rPr>
              <a:t>3</a:t>
            </a:r>
            <a:r>
              <a:rPr lang="zh-CN" altLang="en-US" b="1" dirty="0">
                <a:solidFill>
                  <a:srgbClr val="C00000"/>
                </a:solidFill>
              </a:rPr>
              <a:t>、一定量的习题很有必要，刷题的过程中熟知知识点的应用。</a:t>
            </a:r>
            <a:endParaRPr lang="en-US" altLang="zh-CN" b="1" dirty="0">
              <a:solidFill>
                <a:srgbClr val="C00000"/>
              </a:solidFill>
            </a:endParaRPr>
          </a:p>
          <a:p>
            <a:r>
              <a:rPr lang="zh-CN" altLang="en-US" dirty="0"/>
              <a:t>根据考试情况好好确定自己的地理学习方法就达到我们的目的了，高分就保持自己的学习方法，如果分数</a:t>
            </a:r>
            <a:endParaRPr lang="en-US" altLang="zh-CN" dirty="0"/>
          </a:p>
          <a:p>
            <a:r>
              <a:rPr lang="zh-CN" altLang="en-US" dirty="0"/>
              <a:t>不那么理想，多调整一下学习方法，地理不难。</a:t>
            </a:r>
          </a:p>
        </p:txBody>
      </p:sp>
    </p:spTree>
    <p:extLst>
      <p:ext uri="{BB962C8B-B14F-4D97-AF65-F5344CB8AC3E}">
        <p14:creationId xmlns:p14="http://schemas.microsoft.com/office/powerpoint/2010/main" val="10164739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49D71A3-39AF-D9F9-6DFE-3011BFA204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寒假作业布置（</a:t>
            </a:r>
            <a:r>
              <a:rPr lang="zh-CN" altLang="en-US" sz="36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寒假作业，</a:t>
            </a:r>
            <a:r>
              <a:rPr lang="en-US" altLang="zh-CN" sz="36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1</a:t>
            </a:r>
            <a:r>
              <a:rPr lang="zh-CN" altLang="en-US" sz="36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和</a:t>
            </a:r>
            <a:r>
              <a:rPr lang="en-US" altLang="zh-CN" sz="36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2</a:t>
            </a:r>
            <a:r>
              <a:rPr lang="zh-CN" altLang="en-US" sz="36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选择一个完成，</a:t>
            </a:r>
            <a:r>
              <a:rPr lang="en-US" altLang="zh-CN" sz="36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3</a:t>
            </a:r>
            <a:r>
              <a:rPr lang="zh-CN" altLang="en-US" sz="36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必须完成，科技节作品礼貌催交</a:t>
            </a:r>
            <a:r>
              <a:rPr lang="zh-CN" altLang="en-US" dirty="0"/>
              <a:t>）</a:t>
            </a: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E53F4317-9C80-2B5F-6305-2A3EADA04A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2500" y="1838324"/>
            <a:ext cx="9561680" cy="4483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69087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0DA99BC-7225-DB7E-851B-F53728239D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725150" cy="2425700"/>
          </a:xfrm>
        </p:spPr>
        <p:txBody>
          <a:bodyPr>
            <a:normAutofit/>
          </a:bodyPr>
          <a:lstStyle/>
          <a:p>
            <a:r>
              <a:rPr lang="zh-CN" altLang="en-US" b="1" dirty="0"/>
              <a:t>寒假作业布置（寒假作业</a:t>
            </a:r>
            <a:r>
              <a:rPr lang="en-US" altLang="zh-CN" b="1" dirty="0"/>
              <a:t>3</a:t>
            </a:r>
            <a:r>
              <a:rPr lang="zh-CN" altLang="en-US" b="1" dirty="0"/>
              <a:t>必须完成）</a:t>
            </a:r>
            <a:br>
              <a:rPr lang="en-US" altLang="zh-CN" b="1" dirty="0"/>
            </a:br>
            <a:r>
              <a:rPr lang="zh-CN" altLang="en-US" b="1" dirty="0"/>
              <a:t>三、</a:t>
            </a:r>
            <a:r>
              <a:rPr lang="zh-CN" altLang="en-US" sz="3600" b="1" dirty="0"/>
              <a:t>任一地理相关书籍阅读并上传或自己的任意出行图片（衣食住行图片，节庆、景色都可以）</a:t>
            </a:r>
            <a:br>
              <a:rPr lang="en-US" altLang="zh-CN" sz="3600" b="1" dirty="0"/>
            </a:br>
            <a:r>
              <a:rPr lang="zh-CN" altLang="en-US" sz="2400" b="1" dirty="0">
                <a:solidFill>
                  <a:srgbClr val="C00000"/>
                </a:solidFill>
              </a:rPr>
              <a:t>上传至广州市智慧阅读</a:t>
            </a:r>
            <a:r>
              <a:rPr lang="en-US" altLang="zh-CN" sz="2400" b="1" dirty="0">
                <a:solidFill>
                  <a:srgbClr val="C00000"/>
                </a:solidFill>
              </a:rPr>
              <a:t>app</a:t>
            </a:r>
            <a:r>
              <a:rPr lang="zh-CN" altLang="en-US" sz="2400" b="1" dirty="0">
                <a:solidFill>
                  <a:srgbClr val="C00000"/>
                </a:solidFill>
              </a:rPr>
              <a:t>，有同学小学就下载过了，账号和密码会给</a:t>
            </a:r>
            <a:r>
              <a:rPr lang="zh-CN" altLang="en-US" sz="2400" b="1">
                <a:solidFill>
                  <a:srgbClr val="C00000"/>
                </a:solidFill>
              </a:rPr>
              <a:t>到你们。</a:t>
            </a:r>
            <a:endParaRPr lang="zh-CN" altLang="en-US" sz="2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15500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id="{370B5D41-1E72-8961-95C7-2AF73B9B04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231" y="581024"/>
            <a:ext cx="4066163" cy="3895725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44D049CF-410A-B12C-6553-D4FD77247A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4473" y="409575"/>
            <a:ext cx="2263682" cy="3019425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481B34C2-EA98-61A1-13B6-4E1F3C2A161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9234" y="180974"/>
            <a:ext cx="4066163" cy="3048428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808D2186-3760-B7C6-4BF7-F41B6920941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3375" y="3882953"/>
            <a:ext cx="3078366" cy="2307870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:a16="http://schemas.microsoft.com/office/drawing/2014/main" id="{A8FAF0BD-306D-52F5-A50C-751D03F0ED9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5934" y="4368729"/>
            <a:ext cx="3078366" cy="2307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12387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5122</TotalTime>
  <Words>340</Words>
  <Application>Microsoft Office PowerPoint</Application>
  <PresentationFormat>宽屏</PresentationFormat>
  <Paragraphs>14</Paragraphs>
  <Slides>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11" baseType="lpstr">
      <vt:lpstr>等线</vt:lpstr>
      <vt:lpstr>等线 Light</vt:lpstr>
      <vt:lpstr>Arial</vt:lpstr>
      <vt:lpstr>Office 主题​​</vt:lpstr>
      <vt:lpstr>1、随堂测题目</vt:lpstr>
      <vt:lpstr>PowerPoint 演示文稿</vt:lpstr>
      <vt:lpstr>PowerPoint 演示文稿</vt:lpstr>
      <vt:lpstr>PowerPoint 演示文稿</vt:lpstr>
      <vt:lpstr>寒假作业布置（寒假作业，1和2选择一个完成，3必须完成，科技节作品礼貌催交）</vt:lpstr>
      <vt:lpstr>寒假作业布置（寒假作业3必须完成） 三、任一地理相关书籍阅读并上传或自己的任意出行图片（衣食住行图片，节庆、景色都可以） 上传至广州市智慧阅读app，有同学小学就下载过了，账号和密码会给到你们。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1、随堂测题目</dc:title>
  <dc:creator>234957832@qq.com</dc:creator>
  <cp:lastModifiedBy>234957832@qq.com</cp:lastModifiedBy>
  <cp:revision>24</cp:revision>
  <dcterms:created xsi:type="dcterms:W3CDTF">2022-12-27T22:54:20Z</dcterms:created>
  <dcterms:modified xsi:type="dcterms:W3CDTF">2023-01-03T06:19:08Z</dcterms:modified>
</cp:coreProperties>
</file>