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9" r:id="rId2"/>
    <p:sldId id="272" r:id="rId3"/>
    <p:sldId id="274" r:id="rId4"/>
    <p:sldId id="275" r:id="rId5"/>
    <p:sldId id="269" r:id="rId6"/>
    <p:sldId id="257" r:id="rId7"/>
    <p:sldId id="260" r:id="rId8"/>
    <p:sldId id="261" r:id="rId9"/>
    <p:sldId id="267" r:id="rId10"/>
    <p:sldId id="268" r:id="rId11"/>
    <p:sldId id="262" r:id="rId12"/>
    <p:sldId id="263" r:id="rId13"/>
    <p:sldId id="264" r:id="rId14"/>
    <p:sldId id="265" r:id="rId15"/>
    <p:sldId id="276" r:id="rId16"/>
    <p:sldId id="266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E44E-C6F1-402F-B647-1BFE2E144D57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C3B198-7CDC-482F-9EF6-5DCE3C1E2B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725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C3B198-7CDC-482F-9EF6-5DCE3C1E2B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42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C3B198-7CDC-482F-9EF6-5DCE3C1E2B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42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404664"/>
            <a:ext cx="78502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中大附中</a:t>
            </a:r>
            <a:r>
              <a:rPr lang="en-US" altLang="zh-CN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2017</a:t>
            </a:r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届初三百日</a:t>
            </a:r>
            <a:endParaRPr lang="en-US" altLang="zh-CN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誓师大会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CL-pc\Desktop\u=4165557580,2948950160&amp;fm=23&amp;gp=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7" r="15888" b="18669"/>
          <a:stretch/>
        </p:blipFill>
        <p:spPr bwMode="auto">
          <a:xfrm>
            <a:off x="-992" y="2177696"/>
            <a:ext cx="4674516" cy="454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CL-pc\Desktop\u=3294980674,3850819653&amp;fm=23&amp;gp=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5" r="3076" b="11292"/>
          <a:stretch/>
        </p:blipFill>
        <p:spPr bwMode="auto">
          <a:xfrm>
            <a:off x="5076056" y="4666342"/>
            <a:ext cx="3752081" cy="219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02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听雨这一届\初三（下）\年级工作\2017届百日誓师\u=4164787120,713712250&amp;fm=23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25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116632"/>
            <a:ext cx="4134465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生命就像 一条大河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时而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宁静 时而疯狂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现实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就像 一把枷锁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把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我捆住 无法挣脱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这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谜一样的生活锋利如刀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一次次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将我重伤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知道我要的那种幸福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就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在那片更高的天空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要飞得更高飞得更高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狂风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一样舞蹈 挣脱怀抱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 飞得更高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翅膀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卷起风暴 </a:t>
            </a: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心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生呼啸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/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dirty="0">
                <a:latin typeface="楷体" pitchFamily="49" charset="-122"/>
                <a:ea typeface="楷体" pitchFamily="49" charset="-122"/>
              </a:rPr>
              <a:t>　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55314" y="3374736"/>
            <a:ext cx="428835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一直在飞 一直在找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可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我发现 无法找到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若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真想要 是一次解放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先剪碎 这诱惑的网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要的一种生命更灿烂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要的一片天空更蔚蓝</a:t>
            </a:r>
          </a:p>
        </p:txBody>
      </p:sp>
      <p:sp>
        <p:nvSpPr>
          <p:cNvPr id="5" name="矩形 4"/>
          <p:cNvSpPr/>
          <p:nvPr/>
        </p:nvSpPr>
        <p:spPr>
          <a:xfrm rot="20762819">
            <a:off x="4938379" y="464539"/>
            <a:ext cx="4307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飞得更高</a:t>
            </a:r>
            <a:endParaRPr lang="zh-CN" altLang="en-US" sz="8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541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听雨这一届\初三（下）\年级工作\2017届百日誓师\u=4164787120,713712250&amp;fm=23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25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8323" y="527803"/>
            <a:ext cx="4511171" cy="6309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我知道我要的那种幸福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就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在那片更高的天空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 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狂风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一样舞蹈 挣脱怀抱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 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翅膀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卷起风暴 心生呼啸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 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狂风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一样舞蹈 挣脱怀抱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要飞得更高 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狂风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一样舞蹈 挣脱怀抱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　　</a:t>
            </a:r>
            <a:b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endParaRPr lang="zh-CN" altLang="en-US" sz="2800" b="1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51235" y="3374736"/>
            <a:ext cx="449353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我要飞得更高 飞得更高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翅膀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卷起风暴 心生呼啸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得</a:t>
            </a: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更高</a:t>
            </a:r>
            <a:b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得更高</a:t>
            </a:r>
            <a:b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sz="32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得更高</a:t>
            </a:r>
          </a:p>
        </p:txBody>
      </p:sp>
      <p:sp>
        <p:nvSpPr>
          <p:cNvPr id="5" name="矩形 4"/>
          <p:cNvSpPr/>
          <p:nvPr/>
        </p:nvSpPr>
        <p:spPr>
          <a:xfrm rot="20762819">
            <a:off x="4938379" y="969557"/>
            <a:ext cx="4307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飞得更高</a:t>
            </a:r>
            <a:endParaRPr lang="zh-CN" altLang="en-US" sz="8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154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听雨这一届\初三（下）\年级工作\2017届百日誓师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4043">
            <a:off x="3801109" y="1266851"/>
            <a:ext cx="4968552" cy="469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听雨这一届\初三（下）\年级工作\2017届百日誓师\untitled22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0" t="11134" r="12687"/>
          <a:stretch/>
        </p:blipFill>
        <p:spPr bwMode="auto">
          <a:xfrm>
            <a:off x="6972063" y="210216"/>
            <a:ext cx="2394857" cy="186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听雨这一届\初三（下）\年级工作\2017届百日誓师\untitled33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25" y="2924944"/>
            <a:ext cx="5063809" cy="337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79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92723" y="404664"/>
            <a:ext cx="574388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各班宣读誓词</a:t>
            </a:r>
            <a:endParaRPr lang="zh-CN" altLang="en-US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CL-pc\Desktop\u=4165557580,2948950160&amp;fm=23&amp;gp=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7" r="15888" b="18669"/>
          <a:stretch/>
        </p:blipFill>
        <p:spPr bwMode="auto">
          <a:xfrm>
            <a:off x="-992" y="2177696"/>
            <a:ext cx="4674516" cy="454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CL-pc\Desktop\u=3294980674,3850819653&amp;fm=23&amp;gp=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5" r="3076" b="11292"/>
          <a:stretch/>
        </p:blipFill>
        <p:spPr bwMode="auto">
          <a:xfrm>
            <a:off x="5076056" y="4666342"/>
            <a:ext cx="3752081" cy="219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56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35367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46522" y="1331993"/>
            <a:ext cx="5314275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三年奋励磨长剑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初见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霜锋现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九天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揽月摘星辰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我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輩决心不做蓬蒿人。</a:t>
            </a:r>
          </a:p>
          <a:p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师恩教诲常铭记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饮水思源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起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书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山路远不留停</a:t>
            </a:r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4000" b="1" dirty="0" smtClean="0">
              <a:solidFill>
                <a:schemeClr val="accent6">
                  <a:lumMod val="75000"/>
                </a:schemeClr>
              </a:solidFill>
              <a:latin typeface="幼圆" pitchFamily="49" charset="-122"/>
              <a:ea typeface="幼圆" pitchFamily="49" charset="-122"/>
            </a:endParaRPr>
          </a:p>
          <a:p>
            <a:r>
              <a:rPr lang="zh-CN" altLang="zh-CN" sz="4000" b="1" dirty="0" smtClean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誓</a:t>
            </a:r>
            <a:r>
              <a:rPr lang="zh-CN" altLang="zh-CN" sz="4000" b="1" dirty="0">
                <a:solidFill>
                  <a:schemeClr val="accent6">
                    <a:lumMod val="75000"/>
                  </a:schemeClr>
                </a:solidFill>
                <a:latin typeface="幼圆" pitchFamily="49" charset="-122"/>
                <a:ea typeface="幼圆" pitchFamily="49" charset="-122"/>
              </a:rPr>
              <a:t>为中华崛起作精英！</a:t>
            </a:r>
          </a:p>
          <a:p>
            <a:endParaRPr lang="zh-CN" altLang="en-US" dirty="0">
              <a:solidFill>
                <a:schemeClr val="accent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736" y="131664"/>
            <a:ext cx="5404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初三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1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）班誓词</a:t>
            </a:r>
            <a:endParaRPr lang="zh-CN" altLang="en-US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633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0256" y="4207336"/>
            <a:ext cx="3435735" cy="349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-33830" y="1471032"/>
            <a:ext cx="9144000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304925" indent="-3952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+mn-lt"/>
                <a:ea typeface="+mn-ea"/>
              </a:defRPr>
            </a:lvl3pPr>
            <a:lvl4pPr marL="1693863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939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511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30083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655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9227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zh-CN" altLang="en-US" sz="2600" dirty="0"/>
              <a:t>   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号角声骤起，距六月考场征战仅百余日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百日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附中磨利剑，六月考场试锋芒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！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我们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的前路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有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晨曦有花香，也有暗刺和风雨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世界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不会因我们的稚嫩而宽容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但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一颗颗坚定的初心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3200" b="1" dirty="0" smtClean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一段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段不悔的拼搏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zh-CN" altLang="en-US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终究才是最闪亮的青春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728" y="26128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初三（</a:t>
            </a:r>
            <a:r>
              <a:rPr lang="en-US" altLang="zh-CN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2</a:t>
            </a:r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）</a:t>
            </a:r>
            <a:r>
              <a:rPr lang="zh-CN" altLang="en-US" sz="5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班</a:t>
            </a:r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誓词</a:t>
            </a:r>
          </a:p>
          <a:p>
            <a:endParaRPr lang="zh-CN" altLang="en-US" sz="54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5" y="2492896"/>
            <a:ext cx="2915815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/>
        </p:nvSpPr>
        <p:spPr bwMode="auto">
          <a:xfrm>
            <a:off x="-389921" y="1196752"/>
            <a:ext cx="82296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304925" indent="-3952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+mn-lt"/>
                <a:ea typeface="+mn-ea"/>
              </a:defRPr>
            </a:lvl3pPr>
            <a:lvl4pPr marL="1693863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939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511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30083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655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9227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zh-CN" altLang="en-US" sz="2600" dirty="0">
                <a:sym typeface="Arial" charset="0"/>
              </a:rPr>
              <a:t>   </a:t>
            </a:r>
            <a:r>
              <a:rPr lang="zh-CN" altLang="en-US" sz="2600" dirty="0" smtClean="0">
                <a:sym typeface="Arial" charset="0"/>
              </a:rPr>
              <a:t>     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在此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，我们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宣誓</a:t>
            </a: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：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定会踏着最自信的步伐，敲响出征的战鼓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马作的卢飞快，弓如霹雳弦惊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百日拼搏，在此一战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！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待硝烟散尽，尘埃落地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，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我们定会手握胜利的证书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，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自豪地接受附中全体师生的检阅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胜利志在必得，青春永不言败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！</a:t>
            </a:r>
            <a:endParaRPr lang="en-US" altLang="zh-CN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长风破浪会有时，直挂云帆济沧海</a:t>
            </a:r>
            <a:r>
              <a:rPr lang="zh-CN" altLang="en-US" sz="3200" b="1" dirty="0" smtClean="0">
                <a:solidFill>
                  <a:srgbClr val="0000FF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！</a:t>
            </a:r>
            <a:endParaRPr lang="zh-CN" altLang="en-US" sz="3200" b="1" dirty="0">
              <a:solidFill>
                <a:srgbClr val="0000FF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0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初三（</a:t>
            </a:r>
            <a:r>
              <a:rPr lang="en-US" altLang="zh-CN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2</a:t>
            </a:r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）</a:t>
            </a:r>
            <a:r>
              <a:rPr lang="zh-CN" altLang="en-US" sz="5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班</a:t>
            </a:r>
            <a:r>
              <a:rPr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誓词</a:t>
            </a:r>
          </a:p>
          <a:p>
            <a:endParaRPr lang="zh-CN" altLang="en-US" sz="54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3358" y="1556793"/>
            <a:ext cx="4679700" cy="475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74472" y="1772816"/>
            <a:ext cx="430117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战天战地战中考</a:t>
            </a:r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今日</a:t>
            </a:r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来把百日笑；</a:t>
            </a:r>
            <a:endParaRPr lang="zh-CN" altLang="zh-CN" sz="4000" dirty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扶摇上鹏鲲</a:t>
            </a:r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天</a:t>
            </a:r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为附中春。</a:t>
            </a:r>
            <a:endParaRPr lang="zh-CN" altLang="zh-CN" sz="4000" dirty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疾步碾红砂</a:t>
            </a:r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奋</a:t>
            </a:r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笔题三甲。</a:t>
            </a:r>
            <a:endParaRPr lang="zh-CN" altLang="zh-CN" sz="4000" dirty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百日誓寒窗</a:t>
            </a:r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共</a:t>
            </a:r>
            <a:r>
              <a:rPr lang="zh-CN" altLang="zh-CN" sz="4000" b="1" dirty="0">
                <a:solidFill>
                  <a:schemeClr val="accent3"/>
                </a:solidFill>
                <a:latin typeface="黑体" pitchFamily="49" charset="-122"/>
                <a:ea typeface="黑体" pitchFamily="49" charset="-122"/>
              </a:rPr>
              <a:t>把高歌吭。</a:t>
            </a:r>
            <a:endParaRPr lang="zh-CN" altLang="zh-CN" sz="4000" dirty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4000" dirty="0">
              <a:solidFill>
                <a:schemeClr val="accent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40125" y="332656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初三</a:t>
            </a:r>
            <a:r>
              <a:rPr lang="zh-CN" altLang="en-US" sz="5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5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3</a:t>
            </a:r>
            <a:r>
              <a:rPr lang="zh-CN" altLang="en-US" sz="5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）班</a:t>
            </a:r>
            <a:r>
              <a:rPr lang="zh-CN" altLang="en-US" sz="54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誓词</a:t>
            </a:r>
          </a:p>
          <a:p>
            <a:endParaRPr lang="zh-CN" altLang="en-US" sz="5400" b="1" dirty="0">
              <a:solidFill>
                <a:schemeClr val="accent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315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17712"/>
            <a:ext cx="3563887" cy="4010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-1" y="1700808"/>
            <a:ext cx="841768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拥抱理想，我们以青春的名义宣誓：</a:t>
            </a: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挑战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人生是我无悔的选择，</a:t>
            </a: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决胜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中考是我不懈的追求</a:t>
            </a: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珍惜一百天</a:t>
            </a:r>
            <a:r>
              <a:rPr lang="zh-CN" altLang="en-US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让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智慧闪光</a:t>
            </a: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拼搏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一百天，让斗志昂扬</a:t>
            </a: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奋斗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一百天，让梦想飞翔</a:t>
            </a:r>
            <a:r>
              <a:rPr lang="en-US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!</a:t>
            </a:r>
            <a:endParaRPr lang="zh-CN" altLang="zh-CN" sz="4000" b="1" dirty="0">
              <a:solidFill>
                <a:schemeClr val="accent5">
                  <a:lumMod val="75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苦战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一百天</a:t>
            </a:r>
            <a:r>
              <a:rPr lang="en-US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zh-CN" sz="4000" b="1" dirty="0" smtClean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为</a:t>
            </a:r>
            <a:r>
              <a:rPr lang="zh-CN" altLang="zh-CN" sz="4000" b="1" dirty="0">
                <a:solidFill>
                  <a:schemeClr val="accent5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母校争光</a:t>
            </a:r>
            <a:r>
              <a:rPr lang="en-US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! </a:t>
            </a:r>
            <a:endParaRPr lang="zh-CN" altLang="en-US" sz="4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6821" y="332656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初三</a:t>
            </a:r>
            <a:r>
              <a:rPr lang="zh-CN" altLang="en-US" sz="5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5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4</a:t>
            </a:r>
            <a:r>
              <a:rPr lang="zh-CN" altLang="en-US" sz="5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）班</a:t>
            </a:r>
            <a:r>
              <a:rPr lang="zh-CN" altLang="en-US" sz="5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誓词</a:t>
            </a:r>
          </a:p>
          <a:p>
            <a:endParaRPr lang="zh-CN" altLang="en-US" sz="5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315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989073"/>
            <a:ext cx="4413970" cy="448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642" y="894723"/>
            <a:ext cx="5052986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千锤百炼</a:t>
            </a:r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锻铁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成钢！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坚定方向</a:t>
            </a:r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不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负众望！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百日卧薪尝胆</a:t>
            </a:r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五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班乘风破浪！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中考拼搏当自强</a:t>
            </a:r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b="1" dirty="0" smtClean="0">
              <a:solidFill>
                <a:schemeClr val="accent2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撸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起袖子加油干！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奋战六月创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~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辉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~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煌</a:t>
            </a:r>
            <a:r>
              <a:rPr lang="en-US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~</a:t>
            </a:r>
            <a:r>
              <a:rPr lang="zh-CN" altLang="zh-CN" sz="40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！</a:t>
            </a:r>
          </a:p>
          <a:p>
            <a:endParaRPr lang="zh-CN" altLang="en-US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9712" y="-17415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初三</a:t>
            </a:r>
            <a:r>
              <a:rPr lang="zh-CN" altLang="en-US" sz="5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5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5</a:t>
            </a:r>
            <a:r>
              <a:rPr lang="zh-CN" altLang="en-US" sz="5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）班</a:t>
            </a:r>
            <a:r>
              <a:rPr lang="zh-CN" altLang="en-US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誓词</a:t>
            </a:r>
          </a:p>
          <a:p>
            <a:endParaRPr lang="zh-CN" altLang="en-US" sz="5400" b="1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29898"/>
            <a:ext cx="3854149" cy="391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3015569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班中考</a:t>
            </a:r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誓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创辉煌， </a:t>
            </a:r>
          </a:p>
          <a:p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十年磨剑</a:t>
            </a:r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试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我锋芒，</a:t>
            </a:r>
          </a:p>
          <a:p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百日拼搏</a:t>
            </a:r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前</a:t>
            </a:r>
            <a:r>
              <a:rPr lang="en-US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等我，</a:t>
            </a:r>
          </a:p>
          <a:p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点燃梦想</a:t>
            </a:r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青春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激扬，</a:t>
            </a:r>
          </a:p>
          <a:p>
            <a:r>
              <a:rPr lang="en-US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班加油</a:t>
            </a:r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4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4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初</a:t>
            </a:r>
            <a:r>
              <a:rPr lang="zh-CN" altLang="zh-CN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三加油！</a:t>
            </a:r>
          </a:p>
          <a:p>
            <a:endParaRPr lang="zh-CN" altLang="en-US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3022106" y="5693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初三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）班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誓词</a:t>
            </a:r>
          </a:p>
          <a:p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852936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23528" y="1757826"/>
            <a:ext cx="3786614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三年磨剑试锋芒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建成小傅自难忘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速度耐力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   </a:t>
            </a:r>
            <a:endParaRPr lang="en-US" altLang="zh-CN" sz="4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S</a:t>
            </a: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圆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=∏r</a:t>
            </a: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方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并联分流好景长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卫平猛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     </a:t>
            </a:r>
            <a:endParaRPr lang="en-US" altLang="zh-CN" sz="4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逵</a:t>
            </a:r>
            <a:r>
              <a:rPr lang="zh-CN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>爷强</a:t>
            </a:r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49" charset="-122"/>
                <a:ea typeface="黑体" pitchFamily="49" charset="-122"/>
              </a:rPr>
            </a:br>
            <a:endParaRPr lang="zh-CN" altLang="en-US" sz="4000" b="1" dirty="0">
              <a:solidFill>
                <a:schemeClr val="tx2">
                  <a:lumMod val="60000"/>
                  <a:lumOff val="40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1347" y="260648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初三</a:t>
            </a:r>
            <a:r>
              <a:rPr lang="zh-CN" altLang="en-US" sz="5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5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5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）班</a:t>
            </a:r>
            <a:r>
              <a:rPr lang="zh-CN" altLang="en-US" sz="5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誓词</a:t>
            </a:r>
          </a:p>
          <a:p>
            <a:endParaRPr lang="zh-CN" altLang="en-US" sz="5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00" y="1741490"/>
            <a:ext cx="4571999" cy="464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49535" y="1556792"/>
            <a:ext cx="4288353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想到吃饭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平平淡淡；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想到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中考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提神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醒脑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脚踏实地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望星空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不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忘初心勇前行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奋战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百天超自我</a:t>
            </a:r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000" dirty="0" smtClean="0">
              <a:solidFill>
                <a:schemeClr val="accent6">
                  <a:lumMod val="75000"/>
                </a:schemeClr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 smtClean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坚持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黑体" pitchFamily="49" charset="-122"/>
                <a:ea typeface="黑体" pitchFamily="49" charset="-122"/>
              </a:rPr>
              <a:t>爱拼才会赢。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47466" y="181089"/>
            <a:ext cx="540404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初三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）班</a:t>
            </a:r>
            <a:r>
              <a:rPr lang="zh-CN" altLang="en-US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誓词</a:t>
            </a:r>
          </a:p>
          <a:p>
            <a:endParaRPr lang="zh-CN" altLang="en-US" sz="5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404664"/>
            <a:ext cx="78502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中大附中</a:t>
            </a:r>
            <a:r>
              <a:rPr lang="en-US" altLang="zh-CN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2017</a:t>
            </a:r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届初三百日</a:t>
            </a:r>
            <a:endParaRPr lang="en-US" altLang="zh-CN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誓师大会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CL-pc\Desktop\u=4165557580,2948950160&amp;fm=23&amp;gp=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7" r="15888" b="18669"/>
          <a:stretch/>
        </p:blipFill>
        <p:spPr bwMode="auto">
          <a:xfrm>
            <a:off x="-992" y="2177696"/>
            <a:ext cx="4674516" cy="454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CL-pc\Desktop\u=3294980674,3850819653&amp;fm=23&amp;gp=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5" r="3076" b="11292"/>
          <a:stretch/>
        </p:blipFill>
        <p:spPr bwMode="auto">
          <a:xfrm>
            <a:off x="5076056" y="4666342"/>
            <a:ext cx="3752081" cy="219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10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35367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72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822</TotalTime>
  <Words>508</Words>
  <Application>Microsoft Office PowerPoint</Application>
  <PresentationFormat>全屏显示(4:3)</PresentationFormat>
  <Paragraphs>89</Paragraphs>
  <Slides>16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22</cp:revision>
  <dcterms:created xsi:type="dcterms:W3CDTF">2017-03-04T14:11:24Z</dcterms:created>
  <dcterms:modified xsi:type="dcterms:W3CDTF">2017-07-05T15:41:49Z</dcterms:modified>
</cp:coreProperties>
</file>