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xml" ContentType="application/vnd.openxmlformats-officedocument.presentationml.tags+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tags/tag414.xml" ContentType="application/vnd.openxmlformats-officedocument.presentationml.tags+xml"/>
  <Override PartName="/ppt/tags/tag415.xml" ContentType="application/vnd.openxmlformats-officedocument.presentationml.tags+xml"/>
  <Override PartName="/ppt/tags/tag416.xml" ContentType="application/vnd.openxmlformats-officedocument.presentationml.tags+xml"/>
  <Override PartName="/ppt/tags/tag417.xml" ContentType="application/vnd.openxmlformats-officedocument.presentationml.tags+xml"/>
  <Override PartName="/ppt/tags/tag418.xml" ContentType="application/vnd.openxmlformats-officedocument.presentationml.tags+xml"/>
  <Override PartName="/ppt/tags/tag419.xml" ContentType="application/vnd.openxmlformats-officedocument.presentationml.tags+xml"/>
  <Override PartName="/ppt/tags/tag42.xml" ContentType="application/vnd.openxmlformats-officedocument.presentationml.tags+xml"/>
  <Override PartName="/ppt/tags/tag420.xml" ContentType="application/vnd.openxmlformats-officedocument.presentationml.tags+xml"/>
  <Override PartName="/ppt/tags/tag421.xml" ContentType="application/vnd.openxmlformats-officedocument.presentationml.tags+xml"/>
  <Override PartName="/ppt/tags/tag422.xml" ContentType="application/vnd.openxmlformats-officedocument.presentationml.tags+xml"/>
  <Override PartName="/ppt/tags/tag423.xml" ContentType="application/vnd.openxmlformats-officedocument.presentationml.tags+xml"/>
  <Override PartName="/ppt/tags/tag424.xml" ContentType="application/vnd.openxmlformats-officedocument.presentationml.tags+xml"/>
  <Override PartName="/ppt/tags/tag425.xml" ContentType="application/vnd.openxmlformats-officedocument.presentationml.tags+xml"/>
  <Override PartName="/ppt/tags/tag426.xml" ContentType="application/vnd.openxmlformats-officedocument.presentationml.tags+xml"/>
  <Override PartName="/ppt/tags/tag427.xml" ContentType="application/vnd.openxmlformats-officedocument.presentationml.tags+xml"/>
  <Override PartName="/ppt/tags/tag428.xml" ContentType="application/vnd.openxmlformats-officedocument.presentationml.tags+xml"/>
  <Override PartName="/ppt/tags/tag429.xml" ContentType="application/vnd.openxmlformats-officedocument.presentationml.tags+xml"/>
  <Override PartName="/ppt/tags/tag43.xml" ContentType="application/vnd.openxmlformats-officedocument.presentationml.tags+xml"/>
  <Override PartName="/ppt/tags/tag430.xml" ContentType="application/vnd.openxmlformats-officedocument.presentationml.tags+xml"/>
  <Override PartName="/ppt/tags/tag431.xml" ContentType="application/vnd.openxmlformats-officedocument.presentationml.tags+xml"/>
  <Override PartName="/ppt/tags/tag432.xml" ContentType="application/vnd.openxmlformats-officedocument.presentationml.tags+xml"/>
  <Override PartName="/ppt/tags/tag433.xml" ContentType="application/vnd.openxmlformats-officedocument.presentationml.tags+xml"/>
  <Override PartName="/ppt/tags/tag434.xml" ContentType="application/vnd.openxmlformats-officedocument.presentationml.tags+xml"/>
  <Override PartName="/ppt/tags/tag435.xml" ContentType="application/vnd.openxmlformats-officedocument.presentationml.tags+xml"/>
  <Override PartName="/ppt/tags/tag436.xml" ContentType="application/vnd.openxmlformats-officedocument.presentationml.tags+xml"/>
  <Override PartName="/ppt/tags/tag437.xml" ContentType="application/vnd.openxmlformats-officedocument.presentationml.tags+xml"/>
  <Override PartName="/ppt/tags/tag438.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2"/>
    <p:sldMasterId id="2147483657" r:id="rId3"/>
  </p:sldMasterIdLst>
  <p:notesMasterIdLst>
    <p:notesMasterId r:id="rId4"/>
  </p:notesMasterIdLst>
  <p:sldIdLst>
    <p:sldId id="497" r:id="rId5"/>
    <p:sldId id="498" r:id="rId6"/>
    <p:sldId id="539" r:id="rId7"/>
    <p:sldId id="510" r:id="rId8"/>
    <p:sldId id="511" r:id="rId9"/>
    <p:sldId id="540" r:id="rId10"/>
    <p:sldId id="541" r:id="rId11"/>
    <p:sldId id="542" r:id="rId12"/>
    <p:sldId id="543" r:id="rId13"/>
    <p:sldId id="516" r:id="rId14"/>
    <p:sldId id="517" r:id="rId15"/>
    <p:sldId id="545" r:id="rId16"/>
    <p:sldId id="546" r:id="rId17"/>
    <p:sldId id="550" r:id="rId18"/>
    <p:sldId id="551" r:id="rId19"/>
    <p:sldId id="548" r:id="rId20"/>
    <p:sldId id="549" r:id="rId21"/>
    <p:sldId id="552" r:id="rId22"/>
    <p:sldId id="553" r:id="rId23"/>
    <p:sldId id="574" r:id="rId24"/>
    <p:sldId id="575" r:id="rId25"/>
    <p:sldId id="576" r:id="rId26"/>
    <p:sldId id="557" r:id="rId27"/>
    <p:sldId id="558" r:id="rId28"/>
    <p:sldId id="559" r:id="rId29"/>
    <p:sldId id="560" r:id="rId30"/>
    <p:sldId id="561" r:id="rId31"/>
    <p:sldId id="562" r:id="rId32"/>
    <p:sldId id="563" r:id="rId33"/>
    <p:sldId id="565" r:id="rId34"/>
    <p:sldId id="566" r:id="rId35"/>
    <p:sldId id="572" r:id="rId36"/>
    <p:sldId id="573" r:id="rId37"/>
    <p:sldId id="568" r:id="rId38"/>
    <p:sldId id="578" r:id="rId39"/>
    <p:sldId id="567" r:id="rId40"/>
    <p:sldId id="571" r:id="rId41"/>
    <p:sldId id="570" r:id="rId42"/>
    <p:sldId id="532" r:id="rId43"/>
    <p:sldId id="584" r:id="rId44"/>
    <p:sldId id="579" r:id="rId45"/>
    <p:sldId id="582" r:id="rId46"/>
    <p:sldId id="583" r:id="rId47"/>
    <p:sldId id="496" r:id="rId48"/>
  </p:sldIdLst>
  <p:sldSz cx="12192000" cy="6858000"/>
  <p:notesSz cx="6858000" cy="9144000"/>
  <p:custDataLst>
    <p:tags r:id="rId4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p="http://schemas.openxmlformats.org/presentationml/2006/main">
  <p:cmAuthor id="1" name="新课标第一网" initials="新" lastIdx="0" clrIdx="0"/>
  <p:cmAuthor id="2" name="作者" initials="A" lastIdx="0" clrIdx="1"/>
  <p:cmAuthor id="3" name="li jun" initials="l" lastIdx="0" clrIdx="0"/>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48" d="100"/>
          <a:sy n="48" d="100"/>
        </p:scale>
        <p:origin x="48" y="708"/>
      </p:cViewPr>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1.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slide" Target="slides/slide22.xml" /><Relationship Id="rId27" Type="http://schemas.openxmlformats.org/officeDocument/2006/relationships/slide" Target="slides/slide23.xml" /><Relationship Id="rId28" Type="http://schemas.openxmlformats.org/officeDocument/2006/relationships/slide" Target="slides/slide24.xml" /><Relationship Id="rId29" Type="http://schemas.openxmlformats.org/officeDocument/2006/relationships/slide" Target="slides/slide25.xml" /><Relationship Id="rId3" Type="http://schemas.openxmlformats.org/officeDocument/2006/relationships/slideMaster" Target="slideMasters/slideMaster2.xml" /><Relationship Id="rId30" Type="http://schemas.openxmlformats.org/officeDocument/2006/relationships/slide" Target="slides/slide26.xml" /><Relationship Id="rId31" Type="http://schemas.openxmlformats.org/officeDocument/2006/relationships/slide" Target="slides/slide27.xml" /><Relationship Id="rId32" Type="http://schemas.openxmlformats.org/officeDocument/2006/relationships/slide" Target="slides/slide28.xml" /><Relationship Id="rId33" Type="http://schemas.openxmlformats.org/officeDocument/2006/relationships/slide" Target="slides/slide29.xml" /><Relationship Id="rId34" Type="http://schemas.openxmlformats.org/officeDocument/2006/relationships/slide" Target="slides/slide30.xml" /><Relationship Id="rId35" Type="http://schemas.openxmlformats.org/officeDocument/2006/relationships/slide" Target="slides/slide31.xml" /><Relationship Id="rId36" Type="http://schemas.openxmlformats.org/officeDocument/2006/relationships/slide" Target="slides/slide32.xml" /><Relationship Id="rId37" Type="http://schemas.openxmlformats.org/officeDocument/2006/relationships/slide" Target="slides/slide33.xml" /><Relationship Id="rId38" Type="http://schemas.openxmlformats.org/officeDocument/2006/relationships/slide" Target="slides/slide34.xml" /><Relationship Id="rId39" Type="http://schemas.openxmlformats.org/officeDocument/2006/relationships/slide" Target="slides/slide35.xml" /><Relationship Id="rId4" Type="http://schemas.openxmlformats.org/officeDocument/2006/relationships/notesMaster" Target="notesMasters/notesMaster1.xml" /><Relationship Id="rId40" Type="http://schemas.openxmlformats.org/officeDocument/2006/relationships/slide" Target="slides/slide36.xml" /><Relationship Id="rId41" Type="http://schemas.openxmlformats.org/officeDocument/2006/relationships/slide" Target="slides/slide37.xml" /><Relationship Id="rId42" Type="http://schemas.openxmlformats.org/officeDocument/2006/relationships/slide" Target="slides/slide38.xml" /><Relationship Id="rId43" Type="http://schemas.openxmlformats.org/officeDocument/2006/relationships/slide" Target="slides/slide39.xml" /><Relationship Id="rId44" Type="http://schemas.openxmlformats.org/officeDocument/2006/relationships/slide" Target="slides/slide40.xml" /><Relationship Id="rId45" Type="http://schemas.openxmlformats.org/officeDocument/2006/relationships/slide" Target="slides/slide41.xml" /><Relationship Id="rId46" Type="http://schemas.openxmlformats.org/officeDocument/2006/relationships/slide" Target="slides/slide42.xml" /><Relationship Id="rId47" Type="http://schemas.openxmlformats.org/officeDocument/2006/relationships/slide" Target="slides/slide43.xml" /><Relationship Id="rId48" Type="http://schemas.openxmlformats.org/officeDocument/2006/relationships/slide" Target="slides/slide44.xml" /><Relationship Id="rId49" Type="http://schemas.openxmlformats.org/officeDocument/2006/relationships/tags" Target="tags/tag438.xml" /><Relationship Id="rId5" Type="http://schemas.openxmlformats.org/officeDocument/2006/relationships/slide" Target="slides/slide1.xml" /><Relationship Id="rId50" Type="http://schemas.openxmlformats.org/officeDocument/2006/relationships/presProps" Target="presProps.xml" /><Relationship Id="rId51" Type="http://schemas.openxmlformats.org/officeDocument/2006/relationships/viewProps" Target="viewProps.xml" /><Relationship Id="rId52" Type="http://schemas.openxmlformats.org/officeDocument/2006/relationships/theme" Target="theme/theme1.xml" /><Relationship Id="rId53" Type="http://schemas.openxmlformats.org/officeDocument/2006/relationships/tableStyles" Target="tableStyles.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notesMasters/_rels/notesMaster1.xml.rels>&#65279;<?xml version="1.0" encoding="utf-8" standalone="yes"?><Relationships xmlns="http://schemas.openxmlformats.org/package/2006/relationships"><Relationship Id="rId1" Type="http://schemas.openxmlformats.org/officeDocument/2006/relationships/tags" Target="../tags/tag108.xml" /><Relationship Id="rId2" Type="http://schemas.openxmlformats.org/officeDocument/2006/relationships/tags" Target="../tags/tag109.xml" /><Relationship Id="rId3" Type="http://schemas.openxmlformats.org/officeDocument/2006/relationships/tags" Target="../tags/tag110.xml" /><Relationship Id="rId4" Type="http://schemas.openxmlformats.org/officeDocument/2006/relationships/tags" Target="../tags/tag111.xml" /><Relationship Id="rId5" Type="http://schemas.openxmlformats.org/officeDocument/2006/relationships/tags" Target="../tags/tag112.xml" /><Relationship Id="rId6" Type="http://schemas.openxmlformats.org/officeDocument/2006/relationships/tags" Target="../tags/tag113.xml" /><Relationship Id="rId7" Type="http://schemas.openxmlformats.org/officeDocument/2006/relationships/tags" Target="../tags/tag114.xml" /><Relationship Id="rId8"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custDataLst>
            <p:tags r:id="rId1"/>
          </p:custDataLst>
        </p:nvPr>
      </p:nvGrpSpPr>
      <p:grpSpPr>
        <a:xfrm>
          <a:off x="0" y="0"/>
          <a:ext cx="0" cy="0"/>
        </a:xfrm>
      </p:grpSpPr>
      <p:sp>
        <p:nvSpPr>
          <p:cNvPr id="2" name="页眉占位符 1"/>
          <p:cNvSpPr>
            <a:spLocks noGrp="1"/>
          </p:cNvSpPr>
          <p:nvPr>
            <p:ph type="hdr" sz="quarter"/>
            <p:custDataLst>
              <p:tags r:id="rId2"/>
            </p:custDataLst>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custDataLst>
              <p:tags r:id="rId3"/>
            </p:custDataLst>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2021/8/2</a:t>
            </a:fld>
            <a:endParaRPr lang="zh-CN" altLang="en-US"/>
          </a:p>
        </p:txBody>
      </p:sp>
      <p:sp>
        <p:nvSpPr>
          <p:cNvPr id="4" name="幻灯片图像占位符 3"/>
          <p:cNvSpPr>
            <a:spLocks noGrp="1" noRot="1" noChangeAspect="1"/>
          </p:cNvSpPr>
          <p:nvPr>
            <p:ph type="sldImg" idx="2"/>
            <p:custDataLst>
              <p:tags r:id="rId4"/>
            </p:custDataLst>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custDataLst>
              <p:tags r:id="rId5"/>
            </p:custDataLst>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custDataLst>
              <p:tags r:id="rId6"/>
            </p:custDataLst>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custDataLst>
              <p:tags r:id="rId7"/>
            </p:custDataLst>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extLst>
      <p:ext uri="{BB962C8B-B14F-4D97-AF65-F5344CB8AC3E}">
        <p14:creationId xmlns:p14="http://schemas.microsoft.com/office/powerpoint/2010/main" val="18964749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 Id="rId3" Type="http://schemas.openxmlformats.org/officeDocument/2006/relationships/tags" Target="../tags/tag138.xml" /><Relationship Id="rId4" Type="http://schemas.openxmlformats.org/officeDocument/2006/relationships/tags" Target="../tags/tag139.xml" /><Relationship Id="rId5" Type="http://schemas.openxmlformats.org/officeDocument/2006/relationships/tags" Target="../tags/tag140.xml" /><Relationship Id="rId6" Type="http://schemas.openxmlformats.org/officeDocument/2006/relationships/tags" Target="../tags/tag14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 Id="rId3" Type="http://schemas.openxmlformats.org/officeDocument/2006/relationships/tags" Target="../tags/tag223.xml" /><Relationship Id="rId4" Type="http://schemas.openxmlformats.org/officeDocument/2006/relationships/tags" Target="../tags/tag224.xml" /><Relationship Id="rId5" Type="http://schemas.openxmlformats.org/officeDocument/2006/relationships/tags" Target="../tags/tag225.xml" /><Relationship Id="rId6" Type="http://schemas.openxmlformats.org/officeDocument/2006/relationships/tags" Target="../tags/tag226.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 Id="rId3" Type="http://schemas.openxmlformats.org/officeDocument/2006/relationships/tags" Target="../tags/tag231.xml" /><Relationship Id="rId4" Type="http://schemas.openxmlformats.org/officeDocument/2006/relationships/tags" Target="../tags/tag232.xml" /><Relationship Id="rId5" Type="http://schemas.openxmlformats.org/officeDocument/2006/relationships/tags" Target="../tags/tag233.xml" /><Relationship Id="rId6" Type="http://schemas.openxmlformats.org/officeDocument/2006/relationships/tags" Target="../tags/tag234.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 Id="rId3" Type="http://schemas.openxmlformats.org/officeDocument/2006/relationships/tags" Target="../tags/tag256.xml" /><Relationship Id="rId4" Type="http://schemas.openxmlformats.org/officeDocument/2006/relationships/tags" Target="../tags/tag257.xml" /><Relationship Id="rId5" Type="http://schemas.openxmlformats.org/officeDocument/2006/relationships/tags" Target="../tags/tag258.xml" /><Relationship Id="rId6" Type="http://schemas.openxmlformats.org/officeDocument/2006/relationships/tags" Target="../tags/tag259.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 Id="rId3" Type="http://schemas.openxmlformats.org/officeDocument/2006/relationships/tags" Target="../tags/tag264.xml" /><Relationship Id="rId4" Type="http://schemas.openxmlformats.org/officeDocument/2006/relationships/tags" Target="../tags/tag265.xml" /><Relationship Id="rId5" Type="http://schemas.openxmlformats.org/officeDocument/2006/relationships/tags" Target="../tags/tag266.xml" /><Relationship Id="rId6" Type="http://schemas.openxmlformats.org/officeDocument/2006/relationships/tags" Target="../tags/tag267.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 Id="rId3" Type="http://schemas.openxmlformats.org/officeDocument/2006/relationships/tags" Target="../tags/tag270.xml" /><Relationship Id="rId4" Type="http://schemas.openxmlformats.org/officeDocument/2006/relationships/tags" Target="../tags/tag271.xml" /><Relationship Id="rId5" Type="http://schemas.openxmlformats.org/officeDocument/2006/relationships/tags" Target="../tags/tag272.xml" /><Relationship Id="rId6" Type="http://schemas.openxmlformats.org/officeDocument/2006/relationships/tags" Target="../tags/tag273.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 Id="rId3" Type="http://schemas.openxmlformats.org/officeDocument/2006/relationships/tags" Target="../tags/tag277.xml" /><Relationship Id="rId4" Type="http://schemas.openxmlformats.org/officeDocument/2006/relationships/tags" Target="../tags/tag278.xml" /><Relationship Id="rId5" Type="http://schemas.openxmlformats.org/officeDocument/2006/relationships/tags" Target="../tags/tag279.xml" /><Relationship Id="rId6" Type="http://schemas.openxmlformats.org/officeDocument/2006/relationships/tags" Target="../tags/tag280.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 Id="rId3" Type="http://schemas.openxmlformats.org/officeDocument/2006/relationships/tags" Target="../tags/tag292.xml" /><Relationship Id="rId4" Type="http://schemas.openxmlformats.org/officeDocument/2006/relationships/tags" Target="../tags/tag293.xml" /><Relationship Id="rId5" Type="http://schemas.openxmlformats.org/officeDocument/2006/relationships/tags" Target="../tags/tag294.xml" /><Relationship Id="rId6" Type="http://schemas.openxmlformats.org/officeDocument/2006/relationships/tags" Target="../tags/tag295.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 Id="rId3" Type="http://schemas.openxmlformats.org/officeDocument/2006/relationships/tags" Target="../tags/tag300.xml" /><Relationship Id="rId4" Type="http://schemas.openxmlformats.org/officeDocument/2006/relationships/tags" Target="../tags/tag301.xml" /><Relationship Id="rId5" Type="http://schemas.openxmlformats.org/officeDocument/2006/relationships/tags" Target="../tags/tag302.xml" /><Relationship Id="rId6" Type="http://schemas.openxmlformats.org/officeDocument/2006/relationships/tags" Target="../tags/tag303.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25.xml" /><Relationship Id="rId2" Type="http://schemas.openxmlformats.org/officeDocument/2006/relationships/notesMaster" Target="../notesMasters/notesMaster1.xml" /><Relationship Id="rId3" Type="http://schemas.openxmlformats.org/officeDocument/2006/relationships/tags" Target="../tags/tag307.xml" /><Relationship Id="rId4" Type="http://schemas.openxmlformats.org/officeDocument/2006/relationships/tags" Target="../tags/tag308.xml" /><Relationship Id="rId5" Type="http://schemas.openxmlformats.org/officeDocument/2006/relationships/tags" Target="../tags/tag309.xml" /><Relationship Id="rId6" Type="http://schemas.openxmlformats.org/officeDocument/2006/relationships/tags" Target="../tags/tag310.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26.xml" /><Relationship Id="rId2" Type="http://schemas.openxmlformats.org/officeDocument/2006/relationships/notesMaster" Target="../notesMasters/notesMaster1.xml" /><Relationship Id="rId3" Type="http://schemas.openxmlformats.org/officeDocument/2006/relationships/tags" Target="../tags/tag315.xml" /><Relationship Id="rId4" Type="http://schemas.openxmlformats.org/officeDocument/2006/relationships/tags" Target="../tags/tag316.xml" /><Relationship Id="rId5" Type="http://schemas.openxmlformats.org/officeDocument/2006/relationships/tags" Target="../tags/tag317.xml" /><Relationship Id="rId6" Type="http://schemas.openxmlformats.org/officeDocument/2006/relationships/tags" Target="../tags/tag318.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27.xml" /><Relationship Id="rId2" Type="http://schemas.openxmlformats.org/officeDocument/2006/relationships/notesMaster" Target="../notesMasters/notesMaster1.xml" /><Relationship Id="rId3" Type="http://schemas.openxmlformats.org/officeDocument/2006/relationships/tags" Target="../tags/tag322.xml" /><Relationship Id="rId4" Type="http://schemas.openxmlformats.org/officeDocument/2006/relationships/tags" Target="../tags/tag323.xml" /><Relationship Id="rId5" Type="http://schemas.openxmlformats.org/officeDocument/2006/relationships/tags" Target="../tags/tag324.xml" /><Relationship Id="rId6" Type="http://schemas.openxmlformats.org/officeDocument/2006/relationships/tags" Target="../tags/tag325.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28.xml" /><Relationship Id="rId2" Type="http://schemas.openxmlformats.org/officeDocument/2006/relationships/notesMaster" Target="../notesMasters/notesMaster1.xml" /><Relationship Id="rId3" Type="http://schemas.openxmlformats.org/officeDocument/2006/relationships/tags" Target="../tags/tag330.xml" /><Relationship Id="rId4" Type="http://schemas.openxmlformats.org/officeDocument/2006/relationships/tags" Target="../tags/tag331.xml" /><Relationship Id="rId5" Type="http://schemas.openxmlformats.org/officeDocument/2006/relationships/tags" Target="../tags/tag332.xml" /><Relationship Id="rId6" Type="http://schemas.openxmlformats.org/officeDocument/2006/relationships/tags" Target="../tags/tag333.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29.xml" /><Relationship Id="rId2" Type="http://schemas.openxmlformats.org/officeDocument/2006/relationships/notesMaster" Target="../notesMasters/notesMaster1.xml" /><Relationship Id="rId3" Type="http://schemas.openxmlformats.org/officeDocument/2006/relationships/tags" Target="../tags/tag338.xml" /><Relationship Id="rId4" Type="http://schemas.openxmlformats.org/officeDocument/2006/relationships/tags" Target="../tags/tag339.xml" /><Relationship Id="rId5" Type="http://schemas.openxmlformats.org/officeDocument/2006/relationships/tags" Target="../tags/tag340.xml" /><Relationship Id="rId6" Type="http://schemas.openxmlformats.org/officeDocument/2006/relationships/tags" Target="../tags/tag34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30.xml" /><Relationship Id="rId2" Type="http://schemas.openxmlformats.org/officeDocument/2006/relationships/notesMaster" Target="../notesMasters/notesMaster1.xml" /><Relationship Id="rId3" Type="http://schemas.openxmlformats.org/officeDocument/2006/relationships/tags" Target="../tags/tag346.xml" /><Relationship Id="rId4" Type="http://schemas.openxmlformats.org/officeDocument/2006/relationships/tags" Target="../tags/tag347.xml" /><Relationship Id="rId5" Type="http://schemas.openxmlformats.org/officeDocument/2006/relationships/tags" Target="../tags/tag348.xml" /><Relationship Id="rId6" Type="http://schemas.openxmlformats.org/officeDocument/2006/relationships/tags" Target="../tags/tag349.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31.xml" /><Relationship Id="rId2" Type="http://schemas.openxmlformats.org/officeDocument/2006/relationships/notesMaster" Target="../notesMasters/notesMaster1.xml" /><Relationship Id="rId3" Type="http://schemas.openxmlformats.org/officeDocument/2006/relationships/tags" Target="../tags/tag354.xml" /><Relationship Id="rId4" Type="http://schemas.openxmlformats.org/officeDocument/2006/relationships/tags" Target="../tags/tag355.xml" /><Relationship Id="rId5" Type="http://schemas.openxmlformats.org/officeDocument/2006/relationships/tags" Target="../tags/tag356.xml" /><Relationship Id="rId6" Type="http://schemas.openxmlformats.org/officeDocument/2006/relationships/tags" Target="../tags/tag357.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32.xml" /><Relationship Id="rId2" Type="http://schemas.openxmlformats.org/officeDocument/2006/relationships/notesMaster" Target="../notesMasters/notesMaster1.xml" /><Relationship Id="rId3" Type="http://schemas.openxmlformats.org/officeDocument/2006/relationships/tags" Target="../tags/tag362.xml" /><Relationship Id="rId4" Type="http://schemas.openxmlformats.org/officeDocument/2006/relationships/tags" Target="../tags/tag363.xml" /><Relationship Id="rId5" Type="http://schemas.openxmlformats.org/officeDocument/2006/relationships/tags" Target="../tags/tag364.xml" /><Relationship Id="rId6" Type="http://schemas.openxmlformats.org/officeDocument/2006/relationships/tags" Target="../tags/tag365.xml" /></Relationships>
</file>

<file path=ppt/notesSlides/_rels/notesSlide18.xml.rels>&#65279;<?xml version="1.0" encoding="utf-8" standalone="yes"?><Relationships xmlns="http://schemas.openxmlformats.org/package/2006/relationships"><Relationship Id="rId1" Type="http://schemas.openxmlformats.org/officeDocument/2006/relationships/slide" Target="../slides/slide33.xml" /><Relationship Id="rId2" Type="http://schemas.openxmlformats.org/officeDocument/2006/relationships/notesMaster" Target="../notesMasters/notesMaster1.xml" /><Relationship Id="rId3" Type="http://schemas.openxmlformats.org/officeDocument/2006/relationships/tags" Target="../tags/tag370.xml" /><Relationship Id="rId4" Type="http://schemas.openxmlformats.org/officeDocument/2006/relationships/tags" Target="../tags/tag371.xml" /><Relationship Id="rId5" Type="http://schemas.openxmlformats.org/officeDocument/2006/relationships/tags" Target="../tags/tag372.xml" /><Relationship Id="rId6" Type="http://schemas.openxmlformats.org/officeDocument/2006/relationships/tags" Target="../tags/tag373.xml" /></Relationships>
</file>

<file path=ppt/notesSlides/_rels/notesSlide19.xml.rels>&#65279;<?xml version="1.0" encoding="utf-8" standalone="yes"?><Relationships xmlns="http://schemas.openxmlformats.org/package/2006/relationships"><Relationship Id="rId1" Type="http://schemas.openxmlformats.org/officeDocument/2006/relationships/slide" Target="../slides/slide34.xml" /><Relationship Id="rId2" Type="http://schemas.openxmlformats.org/officeDocument/2006/relationships/notesMaster" Target="../notesMasters/notesMaster1.xml" /><Relationship Id="rId3" Type="http://schemas.openxmlformats.org/officeDocument/2006/relationships/tags" Target="../tags/tag377.xml" /><Relationship Id="rId4" Type="http://schemas.openxmlformats.org/officeDocument/2006/relationships/tags" Target="../tags/tag378.xml" /><Relationship Id="rId5" Type="http://schemas.openxmlformats.org/officeDocument/2006/relationships/tags" Target="../tags/tag379.xml" /><Relationship Id="rId6" Type="http://schemas.openxmlformats.org/officeDocument/2006/relationships/tags" Target="../tags/tag380.xml" /></Relationships>
</file>

<file path=ppt/notesSlides/_rels/notesSlide20.xml.rels>&#65279;<?xml version="1.0" encoding="utf-8" standalone="yes"?><Relationships xmlns="http://schemas.openxmlformats.org/package/2006/relationships"><Relationship Id="rId1" Type="http://schemas.openxmlformats.org/officeDocument/2006/relationships/slide" Target="../slides/slide35.xml" /><Relationship Id="rId2" Type="http://schemas.openxmlformats.org/officeDocument/2006/relationships/notesMaster" Target="../notesMasters/notesMaster1.xml" /><Relationship Id="rId3" Type="http://schemas.openxmlformats.org/officeDocument/2006/relationships/tags" Target="../tags/tag384.xml" /><Relationship Id="rId4" Type="http://schemas.openxmlformats.org/officeDocument/2006/relationships/tags" Target="../tags/tag385.xml" /><Relationship Id="rId5" Type="http://schemas.openxmlformats.org/officeDocument/2006/relationships/tags" Target="../tags/tag386.xml" /><Relationship Id="rId6" Type="http://schemas.openxmlformats.org/officeDocument/2006/relationships/tags" Target="../tags/tag387.xml" /></Relationships>
</file>

<file path=ppt/notesSlides/_rels/notesSlide21.xml.rels>&#65279;<?xml version="1.0" encoding="utf-8" standalone="yes"?><Relationships xmlns="http://schemas.openxmlformats.org/package/2006/relationships"><Relationship Id="rId1" Type="http://schemas.openxmlformats.org/officeDocument/2006/relationships/slide" Target="../slides/slide36.xml" /><Relationship Id="rId2" Type="http://schemas.openxmlformats.org/officeDocument/2006/relationships/notesMaster" Target="../notesMasters/notesMaster1.xml" /><Relationship Id="rId3" Type="http://schemas.openxmlformats.org/officeDocument/2006/relationships/tags" Target="../tags/tag392.xml" /><Relationship Id="rId4" Type="http://schemas.openxmlformats.org/officeDocument/2006/relationships/tags" Target="../tags/tag393.xml" /><Relationship Id="rId5" Type="http://schemas.openxmlformats.org/officeDocument/2006/relationships/tags" Target="../tags/tag394.xml" /><Relationship Id="rId6" Type="http://schemas.openxmlformats.org/officeDocument/2006/relationships/tags" Target="../tags/tag395.xml" /></Relationships>
</file>

<file path=ppt/notesSlides/_rels/notesSlide22.xml.rels>&#65279;<?xml version="1.0" encoding="utf-8" standalone="yes"?><Relationships xmlns="http://schemas.openxmlformats.org/package/2006/relationships"><Relationship Id="rId1" Type="http://schemas.openxmlformats.org/officeDocument/2006/relationships/slide" Target="../slides/slide38.xml" /><Relationship Id="rId2" Type="http://schemas.openxmlformats.org/officeDocument/2006/relationships/notesMaster" Target="../notesMasters/notesMaster1.xml" /><Relationship Id="rId3" Type="http://schemas.openxmlformats.org/officeDocument/2006/relationships/tags" Target="../tags/tag409.xml" /><Relationship Id="rId4" Type="http://schemas.openxmlformats.org/officeDocument/2006/relationships/tags" Target="../tags/tag410.xml" /><Relationship Id="rId5" Type="http://schemas.openxmlformats.org/officeDocument/2006/relationships/tags" Target="../tags/tag411.xml" /><Relationship Id="rId6" Type="http://schemas.openxmlformats.org/officeDocument/2006/relationships/tags" Target="../tags/tag412.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a:xfrm>
            <a:off x="1371600" y="1143000"/>
            <a:ext cx="4114800" cy="3086100"/>
          </a:xfrm>
        </p:spPr>
      </p:sp>
      <p:sp>
        <p:nvSpPr>
          <p:cNvPr id="3" name="备注占位符 2"/>
          <p:cNvSpPr>
            <a:spLocks noGrp="1"/>
          </p:cNvSpPr>
          <p:nvPr>
            <p:ph type="body" idx="1"/>
            <p:custDataLst>
              <p:tags r:id="rId5"/>
            </p:custDataLst>
          </p:nvPr>
        </p:nvSpPr>
        <p:spPr/>
        <p:txBody>
          <a:bodyPr/>
          <a:lstStyle/>
          <a:p>
            <a:endParaRPr lang="zh-CN" altLang="en-US"/>
          </a:p>
        </p:txBody>
      </p:sp>
      <p:sp>
        <p:nvSpPr>
          <p:cNvPr id="4" name="灯片编号占位符 3"/>
          <p:cNvSpPr>
            <a:spLocks noGrp="1"/>
          </p:cNvSpPr>
          <p:nvPr>
            <p:ph type="sldNum" sz="quarter" idx="10"/>
            <p:custDataLst>
              <p:tags r:id="rId6"/>
            </p:custDataLst>
          </p:nvPr>
        </p:nvSpPr>
        <p:spPr/>
        <p:txBody>
          <a:bodyPr/>
          <a:lstStyle/>
          <a:p>
            <a:fld id="{A6FDB9FD-F92B-4336-9E6E-17071741937B}" type="slidenum">
              <a:rPr lang="zh-CN" altLang="en-US" smtClean="0"/>
              <a:t>4</a:t>
            </a:fld>
            <a:endParaRPr lang="zh-CN" altLang="en-US"/>
          </a:p>
        </p:txBody>
      </p:sp>
    </p:spTree>
    <p:extLst>
      <p:ext uri="{BB962C8B-B14F-4D97-AF65-F5344CB8AC3E}">
        <p14:creationId xmlns:p14="http://schemas.microsoft.com/office/powerpoint/2010/main" val="1133564276"/>
      </p:ext>
    </p:extLst>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3460977387"/>
      </p:ext>
    </p:extLst>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105334019"/>
      </p:ext>
    </p:extLst>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161277495"/>
      </p:ext>
    </p:extLst>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2101955135"/>
      </p:ext>
    </p:extLst>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2138565342"/>
      </p:ext>
    </p:extLst>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2652665713"/>
      </p:ext>
    </p:extLst>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164002584"/>
      </p:ext>
    </p:extLst>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4774396"/>
      </p:ext>
    </p:extLst>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323198207"/>
      </p:ext>
    </p:extLst>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3497213656"/>
      </p:ext>
    </p:extLst>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3458957118"/>
      </p:ext>
    </p:extLst>
  </p:cSld>
  <p:clrMapOvr>
    <a:masterClrMapping/>
  </p:clrMapOvr>
</p:notes>
</file>

<file path=ppt/notesSlides/notesSlide13.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952598464"/>
      </p:ext>
    </p:extLst>
  </p:cSld>
  <p:clrMapOvr>
    <a:masterClrMapping/>
  </p:clrMapOvr>
</p:notes>
</file>

<file path=ppt/notesSlides/notesSlide14.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3302717859"/>
      </p:ext>
    </p:extLst>
  </p:cSld>
  <p:clrMapOvr>
    <a:masterClrMapping/>
  </p:clrMapOvr>
</p:notes>
</file>

<file path=ppt/notesSlides/notesSlide15.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2787281547"/>
      </p:ext>
    </p:extLst>
  </p:cSld>
  <p:clrMapOvr>
    <a:masterClrMapping/>
  </p:clrMapOvr>
</p:notes>
</file>

<file path=ppt/notesSlides/notesSlide16.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757733343"/>
      </p:ext>
    </p:extLst>
  </p:cSld>
  <p:clrMapOvr>
    <a:masterClrMapping/>
  </p:clrMapOvr>
</p:notes>
</file>

<file path=ppt/notesSlides/notesSlide17.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619433199"/>
      </p:ext>
    </p:extLst>
  </p:cSld>
  <p:clrMapOvr>
    <a:masterClrMapping/>
  </p:clrMapOvr>
</p:notes>
</file>

<file path=ppt/notesSlides/notesSlide18.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2592833595"/>
      </p:ext>
    </p:extLst>
  </p:cSld>
  <p:clrMapOvr>
    <a:masterClrMapping/>
  </p:clrMapOvr>
</p:notes>
</file>

<file path=ppt/notesSlides/notesSlide19.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601414296"/>
      </p:ext>
    </p:extLst>
  </p:cSld>
  <p:clrMapOvr>
    <a:masterClrMapping/>
  </p:clrMapOvr>
</p:notes>
</file>

<file path=ppt/notesSlides/notesSlide20.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3337108609"/>
      </p:ext>
    </p:extLst>
  </p:cSld>
  <p:clrMapOvr>
    <a:masterClrMapping/>
  </p:clrMapOvr>
</p:notes>
</file>

<file path=ppt/notesSlides/notesSlide2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3108681564"/>
      </p:ext>
    </p:extLst>
  </p:cSld>
  <p:clrMapOvr>
    <a:masterClrMapping/>
  </p:clrMapOvr>
</p:notes>
</file>

<file path=ppt/notesSlides/notesSlide2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2943500841"/>
      </p:ext>
    </p:extLst>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image" Target="../media/image1.png" /><Relationship Id="rId5" Type="http://schemas.openxmlformats.org/officeDocument/2006/relationships/tags" Target="../tags/tag4.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5.xml" /><Relationship Id="rId2" Type="http://schemas.openxmlformats.org/officeDocument/2006/relationships/image" Target="../media/image1.png" /><Relationship Id="rId3" Type="http://schemas.openxmlformats.org/officeDocument/2006/relationships/tags" Target="../tags/tag6.xml" /><Relationship Id="rId4" Type="http://schemas.openxmlformats.org/officeDocument/2006/relationships/image" Target="../media/image2.png" /><Relationship Id="rId5" Type="http://schemas.openxmlformats.org/officeDocument/2006/relationships/tags" Target="../tags/tag7.xml" /><Relationship Id="rId6"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8.xml" /><Relationship Id="rId2" Type="http://schemas.openxmlformats.org/officeDocument/2006/relationships/tags" Target="../tags/tag9.xml" /><Relationship Id="rId3" Type="http://schemas.openxmlformats.org/officeDocument/2006/relationships/tags" Target="../tags/tag10.xml" /><Relationship Id="rId4" Type="http://schemas.openxmlformats.org/officeDocument/2006/relationships/tags" Target="../tags/tag11.xml" /><Relationship Id="rId5" Type="http://schemas.openxmlformats.org/officeDocument/2006/relationships/tags" Target="../tags/tag12.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3.xml" /><Relationship Id="rId2" Type="http://schemas.openxmlformats.org/officeDocument/2006/relationships/tags" Target="../tags/tag14.xml" /><Relationship Id="rId3" Type="http://schemas.openxmlformats.org/officeDocument/2006/relationships/tags" Target="../tags/tag15.xml" /><Relationship Id="rId4" Type="http://schemas.openxmlformats.org/officeDocument/2006/relationships/tags" Target="../tags/tag16.xml" /><Relationship Id="rId5"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17.xml" /><Relationship Id="rId2" Type="http://schemas.openxmlformats.org/officeDocument/2006/relationships/tags" Target="../tags/tag18.xml" /><Relationship Id="rId3" Type="http://schemas.openxmlformats.org/officeDocument/2006/relationships/tags" Target="../tags/tag19.xml" /><Relationship Id="rId4" Type="http://schemas.openxmlformats.org/officeDocument/2006/relationships/tags" Target="../tags/tag20.xml" /><Relationship Id="rId5" Type="http://schemas.openxmlformats.org/officeDocument/2006/relationships/tags" Target="../tags/tag21.xml" /><Relationship Id="rId6"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23.xml" /><Relationship Id="rId2" Type="http://schemas.openxmlformats.org/officeDocument/2006/relationships/tags" Target="../tags/tag24.xml" /><Relationship Id="rId3"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25.xml" /><Relationship Id="rId2" Type="http://schemas.openxmlformats.org/officeDocument/2006/relationships/image" Target="../media/image3.jpeg" /><Relationship Id="rId3" Type="http://schemas.openxmlformats.org/officeDocument/2006/relationships/tags" Target="../tags/tag26.xml" /><Relationship Id="rId4" Type="http://schemas.openxmlformats.org/officeDocument/2006/relationships/image" Target="../media/image4.png" /><Relationship Id="rId5" Type="http://schemas.openxmlformats.org/officeDocument/2006/relationships/tags" Target="../tags/tag27.xml" /><Relationship Id="rId6"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tags" Target="../tags/tag37.xml" /><Relationship Id="rId5" Type="http://schemas.openxmlformats.org/officeDocument/2006/relationships/tags" Target="../tags/tag38.xml" /><Relationship Id="rId6" Type="http://schemas.openxmlformats.org/officeDocument/2006/relationships/tags" Target="../tags/tag39.xml" /><Relationship Id="rId7" Type="http://schemas.openxmlformats.org/officeDocument/2006/relationships/slideMaster" Target="../slideMasters/slideMaster2.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40.xml" /><Relationship Id="rId2" Type="http://schemas.openxmlformats.org/officeDocument/2006/relationships/tags" Target="../tags/tag41.xml" /><Relationship Id="rId3" Type="http://schemas.openxmlformats.org/officeDocument/2006/relationships/tags" Target="../tags/tag42.xml" /><Relationship Id="rId4" Type="http://schemas.openxmlformats.org/officeDocument/2006/relationships/tags" Target="../tags/tag43.xml" /><Relationship Id="rId5" Type="http://schemas.openxmlformats.org/officeDocument/2006/relationships/tags" Target="../tags/tag44.xml" /><Relationship Id="rId6" Type="http://schemas.openxmlformats.org/officeDocument/2006/relationships/tags" Target="../tags/tag45.xml" /><Relationship Id="rId7" Type="http://schemas.openxmlformats.org/officeDocument/2006/relationships/slideMaster" Target="../slideMasters/slideMaster2.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46.xml" /><Relationship Id="rId2" Type="http://schemas.openxmlformats.org/officeDocument/2006/relationships/tags" Target="../tags/tag47.xml" /><Relationship Id="rId3" Type="http://schemas.openxmlformats.org/officeDocument/2006/relationships/tags" Target="../tags/tag48.xml" /><Relationship Id="rId4" Type="http://schemas.openxmlformats.org/officeDocument/2006/relationships/tags" Target="../tags/tag49.xml" /><Relationship Id="rId5" Type="http://schemas.openxmlformats.org/officeDocument/2006/relationships/tags" Target="../tags/tag50.xml" /><Relationship Id="rId6" Type="http://schemas.openxmlformats.org/officeDocument/2006/relationships/tags" Target="../tags/tag51.xml" /><Relationship Id="rId7" Type="http://schemas.openxmlformats.org/officeDocument/2006/relationships/slideMaster" Target="../slideMasters/slideMaster2.xml" /></Relationships>
</file>

<file path=ppt/slideLayouts/_rels/slideLayout12.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tags" Target="../tags/tag56.xml" /><Relationship Id="rId6" Type="http://schemas.openxmlformats.org/officeDocument/2006/relationships/tags" Target="../tags/tag57.xml" /><Relationship Id="rId7" Type="http://schemas.openxmlformats.org/officeDocument/2006/relationships/tags" Target="../tags/tag58.xml" /><Relationship Id="rId8"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tags" Target="../tags/tag59.xml" /><Relationship Id="rId10" Type="http://schemas.openxmlformats.org/officeDocument/2006/relationships/slideMaster" Target="../slideMasters/slideMaster2.xml" /><Relationship Id="rId2" Type="http://schemas.openxmlformats.org/officeDocument/2006/relationships/tags" Target="../tags/tag60.xml" /><Relationship Id="rId3" Type="http://schemas.openxmlformats.org/officeDocument/2006/relationships/tags" Target="../tags/tag61.xml" /><Relationship Id="rId4" Type="http://schemas.openxmlformats.org/officeDocument/2006/relationships/tags" Target="../tags/tag62.xml" /><Relationship Id="rId5" Type="http://schemas.openxmlformats.org/officeDocument/2006/relationships/tags" Target="../tags/tag63.xml" /><Relationship Id="rId6" Type="http://schemas.openxmlformats.org/officeDocument/2006/relationships/tags" Target="../tags/tag64.xml" /><Relationship Id="rId7" Type="http://schemas.openxmlformats.org/officeDocument/2006/relationships/tags" Target="../tags/tag65.xml" /><Relationship Id="rId8" Type="http://schemas.openxmlformats.org/officeDocument/2006/relationships/tags" Target="../tags/tag66.xml" /><Relationship Id="rId9" Type="http://schemas.openxmlformats.org/officeDocument/2006/relationships/tags" Target="../tags/tag67.xml" /></Relationships>
</file>

<file path=ppt/slideLayouts/_rels/slideLayout14.xml.rels>&#65279;<?xml version="1.0" encoding="utf-8" standalone="yes"?><Relationships xmlns="http://schemas.openxmlformats.org/package/2006/relationships"><Relationship Id="rId1" Type="http://schemas.openxmlformats.org/officeDocument/2006/relationships/tags" Target="../tags/tag68.xml" /><Relationship Id="rId2" Type="http://schemas.openxmlformats.org/officeDocument/2006/relationships/tags" Target="../tags/tag69.xml" /><Relationship Id="rId3" Type="http://schemas.openxmlformats.org/officeDocument/2006/relationships/tags" Target="../tags/tag70.xml" /><Relationship Id="rId4" Type="http://schemas.openxmlformats.org/officeDocument/2006/relationships/tags" Target="../tags/tag71.xml" /><Relationship Id="rId5" Type="http://schemas.openxmlformats.org/officeDocument/2006/relationships/tags" Target="../tags/tag72.xml" /><Relationship Id="rId6"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tags" Target="../tags/tag73.xml" /><Relationship Id="rId2" Type="http://schemas.openxmlformats.org/officeDocument/2006/relationships/tags" Target="../tags/tag74.xml" /><Relationship Id="rId3" Type="http://schemas.openxmlformats.org/officeDocument/2006/relationships/tags" Target="../tags/tag75.xml" /><Relationship Id="rId4" Type="http://schemas.openxmlformats.org/officeDocument/2006/relationships/tags" Target="../tags/tag76.xml" /><Relationship Id="rId5"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tags" Target="../tags/tag77.xml" /><Relationship Id="rId2" Type="http://schemas.openxmlformats.org/officeDocument/2006/relationships/tags" Target="../tags/tag78.xml" /><Relationship Id="rId3" Type="http://schemas.openxmlformats.org/officeDocument/2006/relationships/tags" Target="../tags/tag79.xml" /><Relationship Id="rId4" Type="http://schemas.openxmlformats.org/officeDocument/2006/relationships/tags" Target="../tags/tag80.xml" /><Relationship Id="rId5" Type="http://schemas.openxmlformats.org/officeDocument/2006/relationships/tags" Target="../tags/tag81.xml" /><Relationship Id="rId6" Type="http://schemas.openxmlformats.org/officeDocument/2006/relationships/tags" Target="../tags/tag82.xml" /><Relationship Id="rId7" Type="http://schemas.openxmlformats.org/officeDocument/2006/relationships/tags" Target="../tags/tag83.xml" /><Relationship Id="rId8"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tags" Target="../tags/tag84.xml" /><Relationship Id="rId2" Type="http://schemas.openxmlformats.org/officeDocument/2006/relationships/tags" Target="../tags/tag85.xml" /><Relationship Id="rId3" Type="http://schemas.openxmlformats.org/officeDocument/2006/relationships/tags" Target="../tags/tag86.xml" /><Relationship Id="rId4" Type="http://schemas.openxmlformats.org/officeDocument/2006/relationships/tags" Target="../tags/tag87.xml" /><Relationship Id="rId5" Type="http://schemas.openxmlformats.org/officeDocument/2006/relationships/tags" Target="../tags/tag88.xml" /><Relationship Id="rId6" Type="http://schemas.openxmlformats.org/officeDocument/2006/relationships/tags" Target="../tags/tag89.xml" /><Relationship Id="rId7"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tags" Target="../tags/tag90.xml" /><Relationship Id="rId2" Type="http://schemas.openxmlformats.org/officeDocument/2006/relationships/tags" Target="../tags/tag91.xml" /><Relationship Id="rId3" Type="http://schemas.openxmlformats.org/officeDocument/2006/relationships/tags" Target="../tags/tag92.xml" /><Relationship Id="rId4" Type="http://schemas.openxmlformats.org/officeDocument/2006/relationships/tags" Target="../tags/tag93.xml" /><Relationship Id="rId5" Type="http://schemas.openxmlformats.org/officeDocument/2006/relationships/tags" Target="../tags/tag94.xml" /><Relationship Id="rId6"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tags" Target="../tags/tag95.xml" /><Relationship Id="rId2" Type="http://schemas.openxmlformats.org/officeDocument/2006/relationships/tags" Target="../tags/tag96.xml" /><Relationship Id="rId3" Type="http://schemas.openxmlformats.org/officeDocument/2006/relationships/tags" Target="../tags/tag97.xml" /><Relationship Id="rId4" Type="http://schemas.openxmlformats.org/officeDocument/2006/relationships/tags" Target="../tags/tag98.xml" /><Relationship Id="rId5" Type="http://schemas.openxmlformats.org/officeDocument/2006/relationships/tags" Target="../tags/tag99.xml" /><Relationship Id="rId6" Type="http://schemas.openxmlformats.org/officeDocument/2006/relationships/tags" Target="../tags/tag100.xml" /><Relationship Id="rId7"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幻灯片">
    <p:bg>
      <p:bgPr>
        <a:solidFill>
          <a:schemeClr val="accent1">
            <a:lumMod val="20000"/>
            <a:lumOff val="80000"/>
            <a:alpha val="20000"/>
          </a:schemeClr>
        </a:solidFill>
        <a:effectLst/>
      </p:bgPr>
    </p:bg>
    <p:spTree>
      <p:nvGrpSpPr>
        <p:cNvPr id="1" name=""/>
        <p:cNvGrpSpPr/>
        <p:nvPr>
          <p:custDataLst>
            <p:tags r:id="rId1"/>
          </p:custDataLst>
        </p:nvPr>
      </p:nvGrpSpPr>
      <p:grpSpPr>
        <a:xfrm>
          <a:off x="0" y="0"/>
          <a:ext cx="0" cy="0"/>
        </a:xfrm>
      </p:grpSpPr>
      <p:sp>
        <p:nvSpPr>
          <p:cNvPr id="7" name="稻壳儿原创设计师【幻雨工作室】_1"/>
          <p:cNvSpPr/>
          <p:nvPr>
            <p:custDataLst>
              <p:tags r:id="rId2"/>
            </p:custDataLst>
          </p:nvPr>
        </p:nvSpPr>
        <p:spPr>
          <a:xfrm>
            <a:off x="674914" y="664029"/>
            <a:ext cx="10842172" cy="552994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稻壳儿原创设计师【幻雨工作室】_3"/>
          <p:cNvSpPr/>
          <p:nvPr>
            <p:custDataLst>
              <p:tags r:id="rId3"/>
            </p:custDataLst>
          </p:nvPr>
        </p:nvSpPr>
        <p:spPr>
          <a:xfrm>
            <a:off x="436336" y="407307"/>
            <a:ext cx="11319328" cy="6043386"/>
          </a:xfrm>
          <a:prstGeom prst="rect">
            <a:avLst/>
          </a:prstGeom>
          <a:noFill/>
          <a:ln w="635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custDataLst>
              <p:tags r:id="rId5"/>
            </p:custData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和内容">
    <p:spTree>
      <p:nvGrpSpPr>
        <p:cNvPr id="1" name=""/>
        <p:cNvGrpSpPr/>
        <p:nvPr>
          <p:custDataLst>
            <p:tags r:id="rId1"/>
          </p:custDataLst>
        </p:nvPr>
      </p:nvGrpSpPr>
      <p:grpSpPr>
        <a:xfrm>
          <a:off x="0" y="0"/>
          <a:ext cx="0" cy="0"/>
        </a:xfrm>
      </p:grpSpPr>
      <p:pic>
        <p:nvPicPr>
          <p:cNvPr id="9" name="图片 8"/>
          <p:cNvPicPr>
            <a:picLocks noChangeAspect="1"/>
          </p:cNvPicPr>
          <p:nvPr>
            <p:custDataLst>
              <p:tags r:id="rId3"/>
            </p:custDataLst>
          </p:nvPr>
        </p:nvPicPr>
        <p:blipFill>
          <a:blip r:embed="rId2">
            <a:extLst>
              <a:ext uri="{28A0092B-C50C-407E-A947-70E740481C1C}">
                <a14:useLocalDpi xmlns:a14="http://schemas.microsoft.com/office/drawing/2010/main" val="0"/>
              </a:ext>
            </a:extLst>
          </a:blip>
          <a:srcRect l="81875" t="66111"/>
          <a:stretch>
            <a:fillRect/>
          </a:stretch>
        </p:blipFill>
        <p:spPr>
          <a:xfrm>
            <a:off x="9981512" y="4535519"/>
            <a:ext cx="2209800" cy="2324100"/>
          </a:xfrm>
          <a:prstGeom prst="rect">
            <a:avLst/>
          </a:prstGeom>
        </p:spPr>
      </p:pic>
      <p:pic>
        <p:nvPicPr>
          <p:cNvPr id="10" name="图片 9"/>
          <p:cNvPicPr>
            <a:picLocks noChangeAspect="1"/>
          </p:cNvPicPr>
          <p:nvPr>
            <p:custDataLst>
              <p:tags r:id="rId5"/>
            </p:custDataLst>
          </p:nvPr>
        </p:nvPicPr>
        <p:blipFill>
          <a:blip r:embed="rId4"/>
          <a:stretch>
            <a:fillRect/>
          </a:stretch>
        </p:blipFill>
        <p:spPr>
          <a:xfrm rot="10800000">
            <a:off x="0" y="0"/>
            <a:ext cx="1713124" cy="2213040"/>
          </a:xfrm>
          <a:prstGeom prst="rect">
            <a:avLst/>
          </a:prstGeom>
        </p:spPr>
      </p:pic>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自定义版式">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D997B5FA-0921-464F-AAE1-844C04324D75}" type="datetimeFigureOut">
              <a:rPr lang="zh-CN" altLang="en-US" smtClean="0"/>
              <a:t>2021/8/2</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custDataLst>
            <p:tags r:id="rId1"/>
          </p:custDataLst>
        </p:nvPr>
      </p:nvGrpSpPr>
      <p:grpSpPr>
        <a:xfrm>
          <a:off x="0" y="0"/>
          <a:ext cx="0" cy="0"/>
        </a:xfrm>
      </p:grpSpPr>
      <p:sp>
        <p:nvSpPr>
          <p:cNvPr id="2" name="日期占位符 1"/>
          <p:cNvSpPr>
            <a:spLocks noGrp="1"/>
          </p:cNvSpPr>
          <p:nvPr>
            <p:ph type="dt" sz="half" idx="10"/>
            <p:custDataLst>
              <p:tags r:id="rId2"/>
            </p:custDataLst>
          </p:nvPr>
        </p:nvSpPr>
        <p:spPr/>
        <p:txBody>
          <a:bodyPr/>
          <a:lstStyle/>
          <a:p>
            <a:fld id="{D997B5FA-0921-464F-AAE1-844C04324D75}" type="datetimeFigureOut">
              <a:rPr lang="zh-CN" altLang="en-US" smtClean="0"/>
              <a:t>2021/8/2</a:t>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自定义版式">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D997B5FA-0921-464F-AAE1-844C04324D75}" type="datetimeFigureOut">
              <a:rPr lang="zh-CN" altLang="en-US" smtClean="0"/>
              <a:t>2021/8/2</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Title and Content">
    <p:spTree>
      <p:nvGrpSpPr>
        <p:cNvPr id="1" name=""/>
        <p:cNvGrpSpPr/>
        <p:nvPr>
          <p:custDataLst>
            <p:tags r:id="rId1"/>
          </p:custDataLst>
        </p:nvPr>
      </p:nvGrpSpPr>
      <p:grpSpPr>
        <a:xfrm>
          <a:off x="0" y="0"/>
          <a:ext cx="0" cy="0"/>
        </a:xfrm>
      </p:grpSpPr>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Only" preserve="1">
  <p:cSld name="内容">
    <p:spTree>
      <p:nvGrpSpPr>
        <p:cNvPr id="1" name=""/>
        <p:cNvGrpSpPr/>
        <p:nvPr>
          <p:custDataLst>
            <p:tags r:id="rId1"/>
          </p:custDataLst>
        </p:nvPr>
      </p:nvGrpSpPr>
      <p:grpSpPr>
        <a:xfrm>
          <a:off x="0" y="0"/>
          <a:ext cx="0" cy="0"/>
        </a:xfrm>
      </p:grpSpPr>
      <p:sp>
        <p:nvSpPr>
          <p:cNvPr id="2" name="内容占位符 1"/>
          <p:cNvSpPr>
            <a:spLocks noGrp="1"/>
          </p:cNvSpPr>
          <p:nvPr>
            <p:ph/>
            <p:custDataLst>
              <p:tags r:id="rId2"/>
            </p:custDataLst>
          </p:nvPr>
        </p:nvSpPr>
        <p:spPr>
          <a:xfrm>
            <a:off x="609600" y="274638"/>
            <a:ext cx="10972800" cy="5851525"/>
          </a:xfrm>
          <a:prstGeom prst="rect">
            <a:avLst/>
          </a:prstGeom>
        </p:spPr>
        <p:txBody>
          <a:bodyPr/>
          <a:lstStyle/>
          <a:p>
            <a:pPr lvl="0"/>
            <a:r>
              <a:rPr kumimoji="0" lang="zh-CN" altLang="en-US" sz="2000" b="0" i="0" u="none" strike="noStrike" kern="1200" cap="none" spc="0" normalizeH="0" baseline="0" noProof="0">
                <a:uLnTx/>
                <a:uFillTx/>
              </a:rPr>
              <a:t>单击此处编辑母版文本样式</a:t>
            </a:r>
          </a:p>
          <a:p>
            <a:pPr lvl="1"/>
            <a:r>
              <a:rPr kumimoji="0" lang="zh-CN" altLang="en-US" sz="1800" b="0" i="0" u="none" strike="noStrike" kern="1200" cap="none" spc="0" normalizeH="0" baseline="0" noProof="0">
                <a:uLnTx/>
                <a:uFillTx/>
              </a:rPr>
              <a:t>第二级</a:t>
            </a:r>
          </a:p>
          <a:p>
            <a:pPr lvl="2"/>
            <a:r>
              <a:rPr kumimoji="0" lang="zh-CN" altLang="en-US" sz="1600" b="0" i="0" u="none" strike="noStrike" kern="1200" cap="none" spc="0" normalizeH="0" baseline="0" noProof="0">
                <a:uLnTx/>
                <a:uFillTx/>
              </a:rPr>
              <a:t>第三级</a:t>
            </a:r>
          </a:p>
          <a:p>
            <a:pPr lvl="3"/>
            <a:r>
              <a:rPr kumimoji="0" lang="zh-CN" altLang="en-US" sz="1400" b="0" i="0" u="none" strike="noStrike" kern="1200" cap="none" spc="0" normalizeH="0" baseline="0" noProof="0">
                <a:uLnTx/>
                <a:uFillTx/>
              </a:rPr>
              <a:t>第四级</a:t>
            </a:r>
          </a:p>
          <a:p>
            <a:pPr lvl="4"/>
            <a:r>
              <a:rPr kumimoji="0" lang="zh-CN" altLang="en-US" sz="1400" b="0" i="0" u="none" strike="noStrike" kern="1200" cap="none" spc="0" normalizeH="0" baseline="0" noProof="0">
                <a:uLnTx/>
                <a:uFillTx/>
              </a:rPr>
              <a:t>第五级</a:t>
            </a:r>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内容-核心突破科学探究">
    <p:spTree>
      <p:nvGrpSpPr>
        <p:cNvPr id="1" name=""/>
        <p:cNvGrpSpPr/>
        <p:nvPr>
          <p:custDataLst>
            <p:tags r:id="rId1"/>
          </p:custDataLst>
        </p:nvPr>
      </p:nvGrpSpPr>
      <p:grpSpPr>
        <a:xfrm>
          <a:off x="0" y="0"/>
          <a:ext cx="0" cy="0"/>
        </a:xfrm>
      </p:grpSpPr>
      <p:pic>
        <p:nvPicPr>
          <p:cNvPr id="2" name="Object 1"/>
          <p:cNvPicPr>
            <a:picLocks noChangeAspect="1"/>
          </p:cNvPicPr>
          <p:nvPr>
            <p:custDataLst>
              <p:tags r:id="rId3"/>
            </p:custDataLst>
          </p:nvPr>
        </p:nvPicPr>
        <p:blipFill>
          <a:blip r:embed="rId2"/>
          <a:stretch>
            <a:fillRect/>
          </a:stretch>
        </p:blipFill>
        <p:spPr>
          <a:xfrm>
            <a:off x="25587" y="0"/>
            <a:ext cx="12141999" cy="6858262"/>
          </a:xfrm>
          <a:prstGeom prst="rect">
            <a:avLst/>
          </a:prstGeom>
        </p:spPr>
      </p:pic>
      <p:pic>
        <p:nvPicPr>
          <p:cNvPr id="3" name="Object 2" descr="preencoded.png"/>
          <p:cNvPicPr>
            <a:picLocks noChangeAspect="1"/>
          </p:cNvPicPr>
          <p:nvPr>
            <p:custDataLst>
              <p:tags r:id="rId5"/>
            </p:custDataLst>
          </p:nvPr>
        </p:nvPicPr>
        <p:blipFill>
          <a:blip r:embed="rId4"/>
          <a:stretch>
            <a:fillRect/>
          </a:stretch>
        </p:blipFill>
        <p:spPr>
          <a:xfrm>
            <a:off x="713106" y="630753"/>
            <a:ext cx="10729429" cy="371862"/>
          </a:xfrm>
          <a:prstGeom prst="rect">
            <a:avLst/>
          </a:prstGeom>
        </p:spPr>
      </p:pic>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bg>
      <p:bgPr>
        <a:solidFill>
          <a:srgbClr val="FFFFFF"/>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ctrTitle" hasCustomPrompt="1"/>
            <p:custDataLst>
              <p:tags r:id="rId2"/>
            </p:custDataLst>
          </p:nvPr>
        </p:nvSpPr>
        <p:spPr>
          <a:xfrm>
            <a:off x="1198800" y="914400"/>
            <a:ext cx="9799200" cy="2570400"/>
          </a:xfrm>
        </p:spPr>
        <p:txBody>
          <a:bodyPr lIns="90000" tIns="46800" rIns="90000" bIns="46800" anchor="b" anchorCtr="0">
            <a:normAutofit/>
          </a:bodyPr>
          <a:lstStyle>
            <a:lvl1pPr algn="ctr">
              <a:defRPr sz="6000" b="1" i="0" spc="300" baseline="0">
                <a:solidFill>
                  <a:schemeClr val="tx1">
                    <a:lumMod val="85000"/>
                    <a:lumOff val="15000"/>
                  </a:schemeClr>
                </a:solidFill>
                <a:effectLst/>
              </a:defRPr>
            </a:lvl1pPr>
          </a:lstStyle>
          <a:p>
            <a:r>
              <a:rPr lang="zh-CN" altLang="en-US"/>
              <a:t>单击此处编辑标题</a:t>
            </a:r>
          </a:p>
        </p:txBody>
      </p:sp>
      <p:sp>
        <p:nvSpPr>
          <p:cNvPr id="3" name="副标题 2"/>
          <p:cNvSpPr>
            <a:spLocks noGrp="1"/>
          </p:cNvSpPr>
          <p:nvPr>
            <p:ph type="subTitle" idx="1" hasCustomPrompt="1"/>
            <p:custDataLst>
              <p:tags r:id="rId3"/>
            </p:custDataLst>
          </p:nvPr>
        </p:nvSpPr>
        <p:spPr>
          <a:xfrm>
            <a:off x="1198800" y="3560400"/>
            <a:ext cx="9799200" cy="1472400"/>
          </a:xfrm>
        </p:spPr>
        <p:txBody>
          <a:bodyPr lIns="90000" tIns="46800" rIns="90000" bIns="46800">
            <a:normAutofit/>
          </a:bodyPr>
          <a:lstStyle>
            <a:lvl1pPr marL="0" indent="0" algn="ctr" eaLnBrk="1" fontAlgn="auto" latinLnBrk="0" hangingPunct="1">
              <a:lnSpc>
                <a:spcPct val="110000"/>
              </a:lnSpc>
              <a:buNone/>
              <a:defRPr sz="2400" u="none" strike="noStrike" kern="1200" cap="none" spc="200" normalizeH="0" baseline="0">
                <a:solidFill>
                  <a:schemeClr val="tx1">
                    <a:lumMod val="65000"/>
                    <a:lumOff val="3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t>2021/8/2</a:t>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bg>
      <p:bgPr>
        <a:solidFill>
          <a:srgbClr val="FFFFFF"/>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p>
        </p:txBody>
      </p:sp>
      <p:sp>
        <p:nvSpPr>
          <p:cNvPr id="3" name="内容占位符 2"/>
          <p:cNvSpPr>
            <a:spLocks noGrp="1"/>
          </p:cNvSpPr>
          <p:nvPr>
            <p:ph idx="1"/>
            <p:custDataLst>
              <p:tags r:id="rId3"/>
            </p:custDataLst>
          </p:nvPr>
        </p:nvSpPr>
        <p:spPr>
          <a:xfrm>
            <a:off x="608400" y="1490400"/>
            <a:ext cx="10969200" cy="47592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5pPr>
            <a:lvl6pPr marL="2286000" indent="0">
              <a:buNone/>
              <a:defRPr/>
            </a:lvl6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t>2021/8/2</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bg>
      <p:bgPr>
        <a:solidFill>
          <a:srgbClr val="FFFFFF"/>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title" hasCustomPrompt="1"/>
            <p:custDataLst>
              <p:tags r:id="rId2"/>
            </p:custDataLst>
          </p:nvPr>
        </p:nvSpPr>
        <p:spPr>
          <a:xfrm>
            <a:off x="1990800" y="3848400"/>
            <a:ext cx="7768800" cy="766800"/>
          </a:xfrm>
        </p:spPr>
        <p:txBody>
          <a:bodyPr lIns="90000" tIns="46800" rIns="90000" bIns="46800" anchor="b" anchorCtr="0">
            <a:normAutofit/>
          </a:bodyPr>
          <a:lstStyle>
            <a:lvl1pPr>
              <a:defRPr sz="4400" b="1" i="0" u="none" strike="noStrike" kern="1200" cap="none" spc="300" normalizeH="0" baseline="0">
                <a:solidFill>
                  <a:schemeClr val="tx1">
                    <a:lumMod val="85000"/>
                    <a:lumOff val="15000"/>
                  </a:schemeClr>
                </a:solidFill>
                <a:effectLst/>
                <a:uFillTx/>
              </a:defRPr>
            </a:lvl1pPr>
          </a:lstStyle>
          <a:p>
            <a:r>
              <a:rPr lang="zh-CN" altLang="en-US"/>
              <a:t>单击此处编辑标题</a:t>
            </a:r>
          </a:p>
        </p:txBody>
      </p:sp>
      <p:sp>
        <p:nvSpPr>
          <p:cNvPr id="3" name="文本占位符 2"/>
          <p:cNvSpPr>
            <a:spLocks noGrp="1"/>
          </p:cNvSpPr>
          <p:nvPr>
            <p:ph type="body" idx="1" hasCustomPrompt="1"/>
            <p:custDataLst>
              <p:tags r:id="rId3"/>
            </p:custDataLst>
          </p:nvPr>
        </p:nvSpPr>
        <p:spPr>
          <a:xfrm>
            <a:off x="1990800" y="4615200"/>
            <a:ext cx="7768800" cy="867600"/>
          </a:xfrm>
        </p:spPr>
        <p:txBody>
          <a:bodyPr lIns="90000" tIns="46800" rIns="90000" bIns="46800">
            <a:normAutofit/>
          </a:bodyPr>
          <a:lstStyle>
            <a:lvl1pPr marL="0" indent="0" eaLnBrk="1" fontAlgn="auto" latinLnBrk="0" hangingPunct="1">
              <a:lnSpc>
                <a:spcPct val="130000"/>
              </a:lnSpc>
              <a:buNone/>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单击此处编辑文本</a:t>
            </a: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t>2021/8/2</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bg>
      <p:bgPr>
        <a:solidFill>
          <a:srgbClr val="FFFFFF"/>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p>
        </p:txBody>
      </p:sp>
      <p:sp>
        <p:nvSpPr>
          <p:cNvPr id="3" name="内容占位符 2"/>
          <p:cNvSpPr>
            <a:spLocks noGrp="1"/>
          </p:cNvSpPr>
          <p:nvPr>
            <p:ph sz="half" idx="1"/>
            <p:custDataLst>
              <p:tags r:id="rId3"/>
            </p:custDataLst>
          </p:nvPr>
        </p:nvSpPr>
        <p:spPr>
          <a:xfrm>
            <a:off x="608400" y="1501200"/>
            <a:ext cx="5176800" cy="47484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内容占位符 3"/>
          <p:cNvSpPr>
            <a:spLocks noGrp="1"/>
          </p:cNvSpPr>
          <p:nvPr>
            <p:ph sz="half" idx="2"/>
            <p:custDataLst>
              <p:tags r:id="rId4"/>
            </p:custDataLst>
          </p:nvPr>
        </p:nvSpPr>
        <p:spPr>
          <a:xfrm>
            <a:off x="6411600" y="1501200"/>
            <a:ext cx="5176800" cy="4748400"/>
          </a:xfrm>
        </p:spPr>
        <p:txBody>
          <a:bodyPr lIns="90000" tIns="46800" rIns="90000" bIns="46800">
            <a:normAutofit/>
          </a:bodyPr>
          <a:lstStyle>
            <a:lvl1pPr marL="228600" indent="-228600" eaLnBrk="1" fontAlgn="auto" latinLnBrk="0" hangingPunct="1">
              <a:lnSpc>
                <a:spcPct val="130000"/>
              </a:lnSpc>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charset="-122"/>
              </a:defRPr>
            </a:lvl1pPr>
            <a:lvl2pPr marL="685800" indent="-228600" defTabSz="914400" eaLnBrk="1" fontAlgn="auto" latinLnBrk="0" hangingPunct="1">
              <a:lnSpc>
                <a:spcPct val="120000"/>
              </a:lnSpc>
              <a:buFont typeface="Arial" panose="020b0604020202020204" pitchFamily="34" charset="0"/>
              <a:buChar char="●"/>
              <a:tabLst>
                <a:tab pos="1609725"/>
              </a:tabLst>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charset="-122"/>
              </a:defRPr>
            </a:lvl2pPr>
            <a:lvl3pPr marL="1143000" indent="-228600" eaLnBrk="1" fontAlgn="auto" latinLnBrk="0" hangingPunct="1">
              <a:lnSpc>
                <a:spcPct val="120000"/>
              </a:lnSpc>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charset="-122"/>
              </a:defRPr>
            </a:lvl3pPr>
            <a:lvl4pPr marL="1600200" indent="-228600" eaLnBrk="1" fontAlgn="auto" latinLnBrk="0" hangingPunct="1">
              <a:lnSpc>
                <a:spcPct val="120000"/>
              </a:lnSpc>
              <a:buFont typeface="Wingdings" panose="05000000000000000000" charset="0"/>
              <a:buChar char=""/>
              <a:defRPr sz="1400" u="none" strike="noStrike" kern="1200" cap="none" spc="150" normalizeH="0" baseline="0">
                <a:solidFill>
                  <a:schemeClr val="tx1">
                    <a:lumMod val="65000"/>
                    <a:lumOff val="35000"/>
                  </a:schemeClr>
                </a:solidFill>
                <a:latin typeface="Arial" panose="020b0604020202020204" pitchFamily="34" charset="0"/>
                <a:ea typeface="微软雅黑" panose="020b0503020204020204" charset="-122"/>
              </a:defRPr>
            </a:lvl4pPr>
            <a:lvl5pPr eaLnBrk="1" fontAlgn="auto" latinLnBrk="0" hangingPunct="1">
              <a:lnSpc>
                <a:spcPct val="120000"/>
              </a:lnSpc>
              <a:defRPr sz="1400" u="none" strike="noStrike" kern="1200" cap="none" spc="150" normalizeH="0">
                <a:solidFill>
                  <a:schemeClr val="tx1">
                    <a:lumMod val="65000"/>
                    <a:lumOff val="35000"/>
                  </a:schemeClr>
                </a:solidFill>
                <a:latin typeface="Arial" panose="020b0604020202020204" pitchFamily="34" charset="0"/>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t>2021/8/2</a:t>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bg>
      <p:bgPr>
        <a:solidFill>
          <a:srgbClr val="FFFFFF"/>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p>
        </p:txBody>
      </p:sp>
      <p:sp>
        <p:nvSpPr>
          <p:cNvPr id="3" name="文本占位符 2"/>
          <p:cNvSpPr>
            <a:spLocks noGrp="1"/>
          </p:cNvSpPr>
          <p:nvPr>
            <p:ph type="body" idx="1" hasCustomPrompt="1"/>
            <p:custDataLst>
              <p:tags r:id="rId3"/>
            </p:custDataLst>
          </p:nvPr>
        </p:nvSpPr>
        <p:spPr>
          <a:xfrm>
            <a:off x="608400" y="1429200"/>
            <a:ext cx="5342400" cy="381600"/>
          </a:xfrm>
        </p:spPr>
        <p:txBody>
          <a:bodyPr lIns="101600" tIns="38100" rIns="76200" bIns="38100" anchor="t" anchorCtr="0">
            <a:normAutofit/>
          </a:bodyPr>
          <a:lstStyle>
            <a:lvl1pPr marL="0" indent="0" eaLnBrk="1" fontAlgn="auto" latinLnBrk="0" hangingPunct="1">
              <a:lnSpc>
                <a:spcPct val="100000"/>
              </a:lnSpc>
              <a:spcAft>
                <a:spcPct val="0"/>
              </a:spcAft>
              <a:buNone/>
              <a:defRPr sz="20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p>
        </p:txBody>
      </p:sp>
      <p:sp>
        <p:nvSpPr>
          <p:cNvPr id="4" name="内容占位符 3"/>
          <p:cNvSpPr>
            <a:spLocks noGrp="1"/>
          </p:cNvSpPr>
          <p:nvPr>
            <p:ph sz="half" idx="2"/>
            <p:custDataLst>
              <p:tags r:id="rId4"/>
            </p:custDataLst>
          </p:nvPr>
        </p:nvSpPr>
        <p:spPr>
          <a:xfrm>
            <a:off x="60840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5" name="文本占位符 4"/>
          <p:cNvSpPr>
            <a:spLocks noGrp="1"/>
          </p:cNvSpPr>
          <p:nvPr>
            <p:ph type="body" sz="quarter" idx="3" hasCustomPrompt="1"/>
            <p:custDataLst>
              <p:tags r:id="rId5"/>
            </p:custDataLst>
          </p:nvPr>
        </p:nvSpPr>
        <p:spPr>
          <a:xfrm>
            <a:off x="6235750" y="1421729"/>
            <a:ext cx="53424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2000" b="1" i="0" u="none" strike="noStrike" kern="1200" cap="none" spc="200" normalizeH="0" baseline="0" noProof="1">
                <a:solidFill>
                  <a:schemeClr val="tx1">
                    <a:lumMod val="75000"/>
                    <a:lumOff val="25000"/>
                  </a:schemeClr>
                </a:solidFill>
                <a:uFillTx/>
                <a:latin typeface="Arial" panose="020b0604020202020204" pitchFamily="34" charset="0"/>
                <a:ea typeface="微软雅黑" panose="020b050302020402020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p>
        </p:txBody>
      </p:sp>
      <p:sp>
        <p:nvSpPr>
          <p:cNvPr id="6" name="内容占位符 5"/>
          <p:cNvSpPr>
            <a:spLocks noGrp="1"/>
          </p:cNvSpPr>
          <p:nvPr>
            <p:ph sz="quarter" idx="4"/>
            <p:custDataLst>
              <p:tags r:id="rId6"/>
            </p:custDataLst>
          </p:nvPr>
        </p:nvSpPr>
        <p:spPr>
          <a:xfrm>
            <a:off x="623575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t>2021/8/2</a:t>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bg>
      <p:bgPr>
        <a:solidFill>
          <a:srgbClr val="FFFFFF"/>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t>2021/8/2</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bg>
      <p:bgPr>
        <a:solidFill>
          <a:srgbClr val="FFFFFF"/>
        </a:solidFill>
        <a:effectLst/>
      </p:bgPr>
    </p:bg>
    <p:spTree>
      <p:nvGrpSpPr>
        <p:cNvPr id="1" name=""/>
        <p:cNvGrpSpPr/>
        <p:nvPr>
          <p:custDataLst>
            <p:tags r:id="rId1"/>
          </p:custDataLst>
        </p:nvPr>
      </p:nvGrpSpPr>
      <p:grpSpPr>
        <a:xfrm>
          <a:off x="0" y="0"/>
          <a: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t>2021/8/2</a:t>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bg>
      <p:bgPr>
        <a:solidFill>
          <a:srgbClr val="FFFFFF"/>
        </a:solidFill>
        <a:effectLst/>
      </p:bgPr>
    </p:bg>
    <p:spTree>
      <p:nvGrpSpPr>
        <p:cNvPr id="1" name=""/>
        <p:cNvGrpSpPr/>
        <p:nvPr>
          <p:custDataLst>
            <p:tags r:id="rId1"/>
          </p:custDataLst>
        </p:nvPr>
      </p:nvGrpSpPr>
      <p:grpSpPr>
        <a:xfrm>
          <a:off x="0" y="0"/>
          <a:ext cx="0" cy="0"/>
        </a:xfrm>
      </p:grpSpPr>
      <p:sp>
        <p:nvSpPr>
          <p:cNvPr id="3" name="图片占位符 2"/>
          <p:cNvSpPr>
            <a:spLocks noGrp="1"/>
          </p:cNvSpPr>
          <p:nvPr>
            <p:ph type="pic" idx="1"/>
            <p:custDataLst>
              <p:tags r:id="rId2"/>
            </p:custDataLst>
          </p:nvPr>
        </p:nvSpPr>
        <p:spPr>
          <a:xfrm>
            <a:off x="608400" y="1555200"/>
            <a:ext cx="5233077"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3"/>
            </p:custDataLst>
          </p:nvPr>
        </p:nvSpPr>
        <p:spPr>
          <a:xfrm>
            <a:off x="6350400" y="1555200"/>
            <a:ext cx="52272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600"/>
              </a:spcAft>
              <a:buFont typeface="Arial" panose="020b0604020202020204" pitchFamily="34" charset="0"/>
              <a:buNone/>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457200" indent="0" defTabSz="914400" eaLnBrk="1" fontAlgn="auto" latinLnBrk="0" hangingPunct="1">
              <a:buFont typeface="Arial" panose="020b0604020202020204" pitchFamily="34" charset="0"/>
              <a:buNone/>
              <a:tabLst>
                <a:tab pos="1609725"/>
              </a:tabLst>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charset="-122"/>
              </a:defRPr>
            </a:lvl2pPr>
            <a:lvl3pPr eaLnBrk="1" fontAlgn="auto" latinLnBrk="0" hangingPunct="1">
              <a:buFont typeface="Arial" panose="020b0604020202020204" pitchFamily="34" charset="0"/>
              <a:buChar char="●"/>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charset="-122"/>
              </a:defRPr>
            </a:lvl3pPr>
            <a:lvl4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charset="-122"/>
              </a:defRPr>
            </a:lvl4pPr>
            <a:lvl5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charset="-122"/>
              </a:defRPr>
            </a:lvl5pPr>
          </a:lstStyle>
          <a:p>
            <a:pPr lvl="0"/>
            <a:r>
              <a:rPr>
                <a:sym typeface="+mn-ea"/>
              </a:rPr>
              <a:t>单击此处编辑母版文本样式</a:t>
            </a: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t>2021/8/2</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t>‹#›</a:t>
            </a:fld>
            <a:endParaRPr lang="zh-CN" altLang="en-US"/>
          </a:p>
        </p:txBody>
      </p:sp>
      <p:sp>
        <p:nvSpPr>
          <p:cNvPr id="9" name="标题 8"/>
          <p:cNvSpPr>
            <a:spLocks noGrp="1"/>
          </p:cNvSpPr>
          <p:nvPr>
            <p:ph type="title"/>
            <p:custDataLst>
              <p:tags r:id="rId7"/>
            </p:custDataLst>
          </p:nvPr>
        </p:nvSpPr>
        <p:spPr/>
        <p:txBody>
          <a:bodyPr/>
          <a:lstStyle>
            <a:lvl1pPr>
              <a:defRPr baseline="0"/>
            </a:lvl1pPr>
          </a:lstStyle>
          <a:p>
            <a:r>
              <a:rPr lang="zh-CN" altLang="en-US"/>
              <a:t>单击此处编辑母版标题样式</a:t>
            </a:r>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bg>
      <p:bgPr>
        <a:solidFill>
          <a:srgbClr val="FFFFFF"/>
        </a:solidFill>
        <a:effectLst/>
      </p:bgPr>
    </p:bg>
    <p:spTree>
      <p:nvGrpSpPr>
        <p:cNvPr id="1" name=""/>
        <p:cNvGrpSpPr/>
        <p:nvPr>
          <p:custDataLst>
            <p:tags r:id="rId1"/>
          </p:custDataLst>
        </p:nvPr>
      </p:nvGrpSpPr>
      <p:grpSpPr>
        <a:xfrm>
          <a:off x="0" y="0"/>
          <a:ext cx="0" cy="0"/>
        </a:xfrm>
      </p:grpSpPr>
      <p:sp>
        <p:nvSpPr>
          <p:cNvPr id="2" name="竖排标题 1"/>
          <p:cNvSpPr>
            <a:spLocks noGrp="1"/>
          </p:cNvSpPr>
          <p:nvPr>
            <p:ph type="title" orient="vert" hasCustomPrompt="1"/>
            <p:custDataLst>
              <p:tags r:id="rId2"/>
            </p:custDataLst>
          </p:nvPr>
        </p:nvSpPr>
        <p:spPr>
          <a:xfrm>
            <a:off x="10234800" y="914400"/>
            <a:ext cx="1044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ct val="0"/>
              </a:spcAft>
              <a:buNone/>
              <a:defRPr kumimoji="0" lang="zh-CN" altLang="en-US" sz="28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单击此处编辑标题</a:t>
            </a:r>
          </a:p>
        </p:txBody>
      </p:sp>
      <p:sp>
        <p:nvSpPr>
          <p:cNvPr id="3" name="竖排文字占位符 2"/>
          <p:cNvSpPr>
            <a:spLocks noGrp="1"/>
          </p:cNvSpPr>
          <p:nvPr>
            <p:ph type="body" orient="vert" idx="1"/>
            <p:custDataLst>
              <p:tags r:id="rId3"/>
            </p:custDataLst>
          </p:nvPr>
        </p:nvSpPr>
        <p:spPr>
          <a:xfrm>
            <a:off x="914400" y="914400"/>
            <a:ext cx="9169200" cy="5029200"/>
          </a:xfrm>
        </p:spPr>
        <p:txBody>
          <a:bodyPr vert="eaVert" lIns="46800" tIns="46800" rIns="46800" bIns="46800"/>
          <a:lstStyle>
            <a:lvl1pPr marL="228600" indent="-228600" eaLnBrk="1" fontAlgn="auto" latinLnBrk="0" hangingPunct="1">
              <a:lnSpc>
                <a:spcPct val="130000"/>
              </a:lnSpc>
              <a:spcAft>
                <a:spcPts val="1000"/>
              </a:spcAft>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spcAft>
                <a:spcPts val="600"/>
              </a:spcAft>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spcAft>
                <a:spcPts val="600"/>
              </a:spcAft>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spcAft>
                <a:spcPts val="300"/>
              </a:spcAft>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spcAft>
                <a:spcPts val="300"/>
              </a:spcAft>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t>2021/8/2</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bg>
      <p:bgPr>
        <a:solidFill>
          <a:srgbClr val="FFFFFF"/>
        </a:solidFill>
        <a:effectLst/>
      </p:bgPr>
    </p:bg>
    <p:spTree>
      <p:nvGrpSpPr>
        <p:cNvPr id="1" name=""/>
        <p:cNvGrpSpPr/>
        <p:nvPr>
          <p:custDataLst>
            <p:tags r:id="rId1"/>
          </p:custDataLst>
        </p:nvPr>
      </p:nvGrpSpPr>
      <p:grpSpPr>
        <a:xfrm>
          <a:off x="0" y="0"/>
          <a: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2021/8/2</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5"/>
            </p:custDataLst>
          </p:nvPr>
        </p:nvSpPr>
        <p:spPr>
          <a:xfrm>
            <a:off x="608400" y="774000"/>
            <a:ext cx="10972800" cy="5482800"/>
          </a:xfrm>
        </p:spPr>
        <p:txBody>
          <a:bodyPr/>
          <a:lstStyle>
            <a:lvl1pPr marL="228600" indent="-228600" eaLnBrk="1" fontAlgn="auto" latinLnBrk="0" hangingPunct="1">
              <a:lnSpc>
                <a:spcPct val="130000"/>
              </a:lnSpc>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bg>
      <p:bgPr>
        <a:solidFill>
          <a:srgbClr val="FFFFFF"/>
        </a:solidFill>
        <a:effectLst/>
      </p:bgPr>
    </p:bg>
    <p:spTree>
      <p:nvGrpSpPr>
        <p:cNvPr id="1" name=""/>
        <p:cNvGrpSpPr/>
        <p:nvPr>
          <p:custDataLst>
            <p:tags r:id="rId1"/>
          </p:custDataLst>
        </p:nvPr>
      </p:nvGrpSpPr>
      <p:grpSpPr>
        <a:xfrm>
          <a:off x="0" y="0"/>
          <a: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2021/8/2</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a:t>
            </a:fld>
            <a:endParaRPr lang="zh-CN" altLang="en-US"/>
          </a:p>
        </p:txBody>
      </p:sp>
      <p:sp>
        <p:nvSpPr>
          <p:cNvPr id="2" name="标题 1"/>
          <p:cNvSpPr>
            <a:spLocks noGrp="1"/>
          </p:cNvSpPr>
          <p:nvPr>
            <p:ph type="title" hasCustomPrompt="1"/>
            <p:custDataLst>
              <p:tags r:id="rId5"/>
            </p:custDataLst>
          </p:nvPr>
        </p:nvSpPr>
        <p:spPr>
          <a:xfrm>
            <a:off x="1198800" y="2484000"/>
            <a:ext cx="97992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6000" b="1" i="0" u="none" strike="noStrike" kern="1200" cap="none" spc="300" normalizeH="0" baseline="0" noProof="1">
                <a:solidFill>
                  <a:schemeClr val="tx1">
                    <a:lumMod val="85000"/>
                    <a:lumOff val="15000"/>
                  </a:schemeClr>
                </a:solidFill>
                <a:effectLst/>
                <a:uFillTx/>
                <a:latin typeface="Arial" panose="020b0604020202020204" pitchFamily="34" charset="0"/>
                <a:ea typeface="微软雅黑" panose="020b0503020204020204" charset="-122"/>
                <a:cs typeface="+mj-cs"/>
                <a:sym typeface="+mn-ea"/>
              </a:defRPr>
            </a:lvl1pPr>
          </a:lstStyle>
          <a:p>
            <a:pPr lvl="0"/>
            <a:r>
              <a:rPr>
                <a:sym typeface="+mn-ea"/>
              </a:rPr>
              <a:t>单击此处编辑标题</a:t>
            </a:r>
          </a:p>
        </p:txBody>
      </p:sp>
      <p:sp>
        <p:nvSpPr>
          <p:cNvPr id="7" name="文本占位符 6"/>
          <p:cNvSpPr>
            <a:spLocks noGrp="1"/>
          </p:cNvSpPr>
          <p:nvPr>
            <p:ph type="body" sz="quarter" idx="13"/>
            <p:custDataLst>
              <p:tags r:id="rId6"/>
            </p:custDataLst>
          </p:nvPr>
        </p:nvSpPr>
        <p:spPr>
          <a:xfrm>
            <a:off x="1198800" y="3560400"/>
            <a:ext cx="9799200" cy="471600"/>
          </a:xfrm>
        </p:spPr>
        <p:txBody>
          <a:bodyPr lIns="90000" tIns="46800" rIns="90000" bIns="46800">
            <a:normAutofit/>
          </a:bodyPr>
          <a:lstStyle>
            <a:lvl1pPr marL="0" indent="0" algn="ctr">
              <a:lnSpc>
                <a:spcPct val="110000"/>
              </a:lnSpc>
              <a:buNone/>
              <a:defRPr sz="2400" spc="200" baseline="0">
                <a:solidFill>
                  <a:schemeClr val="tx1">
                    <a:lumMod val="65000"/>
                    <a:lumOff val="35000"/>
                  </a:schemeClr>
                </a:solidFill>
              </a:defRPr>
            </a:lvl1pPr>
          </a:lstStyle>
          <a:p>
            <a:pPr lvl="0"/>
            <a:r>
              <a:rPr lang="zh-CN" altLang="en-US"/>
              <a:t>单击此处编辑母版文本样式</a:t>
            </a: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29.xml" /><Relationship Id="rId11" Type="http://schemas.openxmlformats.org/officeDocument/2006/relationships/tags" Target="../tags/tag30.xml" /><Relationship Id="rId12" Type="http://schemas.openxmlformats.org/officeDocument/2006/relationships/tags" Target="../tags/tag31.xml" /><Relationship Id="rId13" Type="http://schemas.openxmlformats.org/officeDocument/2006/relationships/tags" Target="../tags/tag32.xml" /><Relationship Id="rId14" Type="http://schemas.openxmlformats.org/officeDocument/2006/relationships/tags" Target="../tags/tag33.xml" /><Relationship Id="rId15"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tags" Target="../tags/tag28.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9.xml" /><Relationship Id="rId10" Type="http://schemas.openxmlformats.org/officeDocument/2006/relationships/slideLayout" Target="../slideLayouts/slideLayout18.xml" /><Relationship Id="rId11" Type="http://schemas.openxmlformats.org/officeDocument/2006/relationships/slideLayout" Target="../slideLayouts/slideLayout19.xml" /><Relationship Id="rId12" Type="http://schemas.openxmlformats.org/officeDocument/2006/relationships/tags" Target="../tags/tag101.xml" /><Relationship Id="rId13" Type="http://schemas.openxmlformats.org/officeDocument/2006/relationships/tags" Target="../tags/tag102.xml" /><Relationship Id="rId14" Type="http://schemas.openxmlformats.org/officeDocument/2006/relationships/tags" Target="../tags/tag103.xml" /><Relationship Id="rId15" Type="http://schemas.openxmlformats.org/officeDocument/2006/relationships/tags" Target="../tags/tag104.xml" /><Relationship Id="rId16" Type="http://schemas.openxmlformats.org/officeDocument/2006/relationships/tags" Target="../tags/tag105.xml" /><Relationship Id="rId17" Type="http://schemas.openxmlformats.org/officeDocument/2006/relationships/tags" Target="../tags/tag106.xml" /><Relationship Id="rId18" Type="http://schemas.openxmlformats.org/officeDocument/2006/relationships/tags" Target="../tags/tag107.xml" /><Relationship Id="rId19" Type="http://schemas.openxmlformats.org/officeDocument/2006/relationships/theme" Target="../theme/theme2.xml" /><Relationship Id="rId2" Type="http://schemas.openxmlformats.org/officeDocument/2006/relationships/slideLayout" Target="../slideLayouts/slideLayout10.xml" /><Relationship Id="rId3" Type="http://schemas.openxmlformats.org/officeDocument/2006/relationships/slideLayout" Target="../slideLayouts/slideLayout11.xml" /><Relationship Id="rId4" Type="http://schemas.openxmlformats.org/officeDocument/2006/relationships/slideLayout" Target="../slideLayouts/slideLayout12.xml" /><Relationship Id="rId5" Type="http://schemas.openxmlformats.org/officeDocument/2006/relationships/slideLayout" Target="../slideLayouts/slideLayout13.xml" /><Relationship Id="rId6" Type="http://schemas.openxmlformats.org/officeDocument/2006/relationships/slideLayout" Target="../slideLayouts/slideLayout14.xml" /><Relationship Id="rId7" Type="http://schemas.openxmlformats.org/officeDocument/2006/relationships/slideLayout" Target="../slideLayouts/slideLayout15.xml" /><Relationship Id="rId8" Type="http://schemas.openxmlformats.org/officeDocument/2006/relationships/slideLayout" Target="../slideLayouts/slideLayout16.xml" /><Relationship Id="rId9" Type="http://schemas.openxmlformats.org/officeDocument/2006/relationships/slideLayout" Target="../slideLayouts/slideLayout17.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custDataLst>
            <p:tags r:id="rId9"/>
          </p:custDataLst>
        </p:nvPr>
      </p:nvGrpSpPr>
      <p:grpSpPr>
        <a:xfrm>
          <a:off x="0" y="0"/>
          <a:ext cx="0" cy="0"/>
        </a:xfrm>
      </p:grpSpPr>
      <p:sp>
        <p:nvSpPr>
          <p:cNvPr id="2" name="标题占位符 1"/>
          <p:cNvSpPr>
            <a:spLocks noGrp="1"/>
          </p:cNvSpPr>
          <p:nvPr>
            <p:ph type="title"/>
            <p:custDataLst>
              <p:tags r:id="rId10"/>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custDataLst>
              <p:tags r:id="rId11"/>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custDataLst>
              <p:tags r:id="rId12"/>
            </p:custDataLst>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2021/8/2</a:t>
            </a:fld>
            <a:endParaRPr lang="zh-CN" altLang="en-US"/>
          </a:p>
        </p:txBody>
      </p:sp>
      <p:sp>
        <p:nvSpPr>
          <p:cNvPr id="5" name="页脚占位符 4"/>
          <p:cNvSpPr>
            <a:spLocks noGrp="1"/>
          </p:cNvSpPr>
          <p:nvPr>
            <p:ph type="ftr" sz="quarter" idx="3"/>
            <p:custDataLst>
              <p:tags r:id="rId13"/>
            </p:custDataLst>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14"/>
            </p:custDataLst>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FFFFFF"/>
        </a:solidFill>
        <a:effectLst/>
      </p:bgPr>
    </p:bg>
    <p:spTree>
      <p:nvGrpSpPr>
        <p:cNvPr id="1" name=""/>
        <p:cNvGrpSpPr/>
        <p:nvPr>
          <p:custDataLst>
            <p:tags r:id="rId12"/>
          </p:custDataLst>
        </p:nvPr>
      </p:nvGrpSpPr>
      <p:grpSpPr>
        <a:xfrm>
          <a:off x="0" y="0"/>
          <a:ext cx="0" cy="0"/>
        </a:xfrm>
      </p:grpSpPr>
      <p:sp>
        <p:nvSpPr>
          <p:cNvPr id="2" name="标题占位符 1"/>
          <p:cNvSpPr>
            <a:spLocks noGrp="1"/>
          </p:cNvSpPr>
          <p:nvPr>
            <p:ph type="title"/>
            <p:custDataLst>
              <p:tags r:id="rId13"/>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a:t>单击此处编辑母版标题样式</a:t>
            </a:r>
          </a:p>
        </p:txBody>
      </p:sp>
      <p:sp>
        <p:nvSpPr>
          <p:cNvPr id="3" name="文本占位符 2"/>
          <p:cNvSpPr>
            <a:spLocks noGrp="1"/>
          </p:cNvSpPr>
          <p:nvPr>
            <p:ph type="body" idx="1"/>
            <p:custDataLst>
              <p:tags r:id="rId14"/>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custDataLst>
              <p:tags r:id="rId15"/>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anose="020b0604020202020204" pitchFamily="34" charset="0"/>
                <a:ea typeface="微软雅黑" panose="020b0503020204020204" charset="-122"/>
              </a:defRPr>
            </a:lvl1pPr>
          </a:lstStyle>
          <a:p>
            <a:fld id="{760FBDFE-C587-4B4C-A407-44438C67B59E}" type="datetimeFigureOut">
              <a:rPr lang="zh-CN" altLang="en-US" smtClean="0"/>
              <a:t>2021/8/2</a:t>
            </a:fld>
            <a:endParaRPr lang="zh-CN" altLang="en-US"/>
          </a:p>
        </p:txBody>
      </p:sp>
      <p:sp>
        <p:nvSpPr>
          <p:cNvPr id="5" name="页脚占位符 4"/>
          <p:cNvSpPr>
            <a:spLocks noGrp="1"/>
          </p:cNvSpPr>
          <p:nvPr>
            <p:ph type="ftr" sz="quarter" idx="3"/>
            <p:custDataLst>
              <p:tags r:id="rId16"/>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anose="020b0604020202020204" pitchFamily="34" charset="0"/>
                <a:ea typeface="微软雅黑" panose="020b0503020204020204" charset="-122"/>
              </a:defRPr>
            </a:lvl1pPr>
          </a:lstStyle>
          <a:p>
            <a:endParaRPr lang="zh-CN" altLang="en-US"/>
          </a:p>
        </p:txBody>
      </p:sp>
      <p:sp>
        <p:nvSpPr>
          <p:cNvPr id="6" name="灯片编号占位符 5"/>
          <p:cNvSpPr>
            <a:spLocks noGrp="1"/>
          </p:cNvSpPr>
          <p:nvPr>
            <p:ph type="sldNum" sz="quarter" idx="4"/>
            <p:custDataLst>
              <p:tags r:id="rId17"/>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anose="020b0604020202020204" pitchFamily="34" charset="0"/>
                <a:ea typeface="微软雅黑" panose="020b0503020204020204" charset="-122"/>
              </a:defRPr>
            </a:lvl1pPr>
          </a:lstStyle>
          <a:p>
            <a:fld id="{49AE70B2-8BF9-45C0-BB95-33D1B9D3A854}" type="slidenum">
              <a:rPr lang="zh-CN" altLang="en-US" smtClean="0"/>
              <a:t>0</a:t>
            </a:fld>
            <a:endParaRPr lang="zh-CN" altLang="en-US"/>
          </a:p>
        </p:txBody>
      </p:sp>
    </p:spTree>
    <p:custDataLst>
      <p:tags r:id="rId18"/>
    </p:custDataLst>
  </p:cSld>
  <p:clrMap bg1="lt1" tx1="dk1" bg2="lt2" tx2="dk2" accent1="accent1" accent2="accent2" accent3="accent3" accent4="accent4" accent5="accent5" accent6="accent6" hlink="hlink" folHlink="folHlink"/>
  <p:sldLayoutIdLst>
    <p:sldLayoutId id="2147483658" r:id="rId1"/>
    <p:sldLayoutId id="2147483659" r:id="rId2"/>
    <p:sldLayoutId id="2147483660" r:id="rId3"/>
    <p:sldLayoutId id="2147483661" r:id="rId4"/>
    <p:sldLayoutId id="2147483662" r:id="rId5"/>
    <p:sldLayoutId id="2147483663" r:id="rId6"/>
    <p:sldLayoutId id="2147483664" r:id="rId7"/>
    <p:sldLayoutId id="2147483665" r:id="rId8"/>
    <p:sldLayoutId id="2147483666" r:id="rId9"/>
    <p:sldLayoutId id="2147483667" r:id="rId10"/>
    <p:sldLayoutId id="2147483668" r:id="rId11"/>
  </p:sldLayoutIdLst>
  <p:transition/>
  <p:timing/>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charset="-122"/>
          <a:cs typeface="+mn-cs"/>
        </a:defRPr>
      </a:lvl1pPr>
      <a:lvl2pPr marL="685800"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charset="-122"/>
          <a:cs typeface="+mn-cs"/>
        </a:defRPr>
      </a:lvl2pPr>
      <a:lvl3pPr marL="1143000" indent="-228600" algn="l" defTabSz="914400" rtl="0" eaLnBrk="1" fontAlgn="auto" latinLnBrk="0" hangingPunct="1">
        <a:lnSpc>
          <a:spcPct val="120000"/>
        </a:lnSpc>
        <a:spcBef>
          <a:spcPct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charset="-122"/>
          <a:cs typeface="+mn-cs"/>
        </a:defRPr>
      </a:lvl3pPr>
      <a:lvl4pPr marL="1600200" indent="-228600" algn="l" defTabSz="914400" rtl="0" eaLnBrk="1" fontAlgn="auto" latinLnBrk="0" hangingPunct="1">
        <a:lnSpc>
          <a:spcPct val="120000"/>
        </a:lnSpc>
        <a:spcBef>
          <a:spcPct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charset="-122"/>
          <a:cs typeface="+mn-cs"/>
        </a:defRPr>
      </a:lvl4pPr>
      <a:lvl5pPr marL="2057400" indent="-228600" algn="l" defTabSz="914400" rtl="0" eaLnBrk="1" fontAlgn="auto" latinLnBrk="0" hangingPunct="1">
        <a:lnSpc>
          <a:spcPct val="120000"/>
        </a:lnSpc>
        <a:spcBef>
          <a:spcPct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15.xml" /><Relationship Id="rId3" Type="http://schemas.openxmlformats.org/officeDocument/2006/relationships/image" Target="../media/image5.png" /><Relationship Id="rId4" Type="http://schemas.openxmlformats.org/officeDocument/2006/relationships/tags" Target="../tags/tag116.xml" /><Relationship Id="rId5" Type="http://schemas.openxmlformats.org/officeDocument/2006/relationships/tags" Target="../tags/tag117.xml" /><Relationship Id="rId6" Type="http://schemas.openxmlformats.org/officeDocument/2006/relationships/tags" Target="../tags/tag118.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24.xml" /><Relationship Id="rId11" Type="http://schemas.openxmlformats.org/officeDocument/2006/relationships/tags" Target="../tags/tag125.xml" /><Relationship Id="rId12" Type="http://schemas.openxmlformats.org/officeDocument/2006/relationships/tags" Target="../tags/tag126.xml" /><Relationship Id="rId13" Type="http://schemas.openxmlformats.org/officeDocument/2006/relationships/tags" Target="../tags/tag127.xml" /><Relationship Id="rId14" Type="http://schemas.openxmlformats.org/officeDocument/2006/relationships/tags" Target="../tags/tag128.xml" /><Relationship Id="rId15" Type="http://schemas.openxmlformats.org/officeDocument/2006/relationships/tags" Target="../tags/tag129.xml" /><Relationship Id="rId2" Type="http://schemas.openxmlformats.org/officeDocument/2006/relationships/tags" Target="../tags/tag119.xml" /><Relationship Id="rId3" Type="http://schemas.openxmlformats.org/officeDocument/2006/relationships/tags" Target="../tags/tag120.xml" /><Relationship Id="rId4" Type="http://schemas.openxmlformats.org/officeDocument/2006/relationships/image" Target="../media/image6.png" /><Relationship Id="rId5" Type="http://schemas.openxmlformats.org/officeDocument/2006/relationships/tags" Target="../tags/tag121.xml" /><Relationship Id="rId6" Type="http://schemas.openxmlformats.org/officeDocument/2006/relationships/tags" Target="../tags/tag122.xml" /><Relationship Id="rId7" Type="http://schemas.openxmlformats.org/officeDocument/2006/relationships/image" Target="../media/image7.png" /><Relationship Id="rId8" Type="http://schemas.openxmlformats.org/officeDocument/2006/relationships/tags" Target="../tags/tag123.xml" /><Relationship Id="rId9" Type="http://schemas.openxmlformats.org/officeDocument/2006/relationships/image" Target="../media/image8.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35.xml" /><Relationship Id="rId11" Type="http://schemas.openxmlformats.org/officeDocument/2006/relationships/tags" Target="../tags/tag136.xml" /><Relationship Id="rId12" Type="http://schemas.openxmlformats.org/officeDocument/2006/relationships/tags" Target="../tags/tag137.xml" /><Relationship Id="rId2" Type="http://schemas.openxmlformats.org/officeDocument/2006/relationships/tags" Target="../tags/tag130.xml" /><Relationship Id="rId3" Type="http://schemas.openxmlformats.org/officeDocument/2006/relationships/tags" Target="../tags/tag131.xml" /><Relationship Id="rId4" Type="http://schemas.openxmlformats.org/officeDocument/2006/relationships/image" Target="../media/image6.png" /><Relationship Id="rId5" Type="http://schemas.openxmlformats.org/officeDocument/2006/relationships/tags" Target="../tags/tag132.xml" /><Relationship Id="rId6" Type="http://schemas.openxmlformats.org/officeDocument/2006/relationships/tags" Target="../tags/tag133.xml" /><Relationship Id="rId7" Type="http://schemas.openxmlformats.org/officeDocument/2006/relationships/image" Target="../media/image7.png" /><Relationship Id="rId8" Type="http://schemas.openxmlformats.org/officeDocument/2006/relationships/tags" Target="../tags/tag134.xml" /><Relationship Id="rId9" Type="http://schemas.openxmlformats.org/officeDocument/2006/relationships/image" Target="../media/image8.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49.xml" /><Relationship Id="rId11" Type="http://schemas.openxmlformats.org/officeDocument/2006/relationships/tags" Target="../tags/tag150.xml" /><Relationship Id="rId12" Type="http://schemas.openxmlformats.org/officeDocument/2006/relationships/tags" Target="../tags/tag151.xml" /><Relationship Id="rId13" Type="http://schemas.openxmlformats.org/officeDocument/2006/relationships/tags" Target="../tags/tag152.xml" /><Relationship Id="rId14" Type="http://schemas.openxmlformats.org/officeDocument/2006/relationships/tags" Target="../tags/tag153.xml" /><Relationship Id="rId15" Type="http://schemas.openxmlformats.org/officeDocument/2006/relationships/tags" Target="../tags/tag154.xml" /><Relationship Id="rId16" Type="http://schemas.openxmlformats.org/officeDocument/2006/relationships/tags" Target="../tags/tag155.xml" /><Relationship Id="rId17" Type="http://schemas.openxmlformats.org/officeDocument/2006/relationships/tags" Target="../tags/tag156.xml" /><Relationship Id="rId18" Type="http://schemas.openxmlformats.org/officeDocument/2006/relationships/tags" Target="../tags/tag157.xml" /><Relationship Id="rId19" Type="http://schemas.openxmlformats.org/officeDocument/2006/relationships/tags" Target="../tags/tag158.xml" /><Relationship Id="rId2" Type="http://schemas.openxmlformats.org/officeDocument/2006/relationships/notesSlide" Target="../notesSlides/notesSlide1.xml" /><Relationship Id="rId20" Type="http://schemas.openxmlformats.org/officeDocument/2006/relationships/tags" Target="../tags/tag159.xml" /><Relationship Id="rId21" Type="http://schemas.openxmlformats.org/officeDocument/2006/relationships/tags" Target="../tags/tag160.xml" /><Relationship Id="rId22" Type="http://schemas.openxmlformats.org/officeDocument/2006/relationships/tags" Target="../tags/tag161.xml" /><Relationship Id="rId23" Type="http://schemas.openxmlformats.org/officeDocument/2006/relationships/tags" Target="../tags/tag162.xml" /><Relationship Id="rId3" Type="http://schemas.openxmlformats.org/officeDocument/2006/relationships/tags" Target="../tags/tag142.xml" /><Relationship Id="rId4" Type="http://schemas.openxmlformats.org/officeDocument/2006/relationships/tags" Target="../tags/tag143.xml" /><Relationship Id="rId5" Type="http://schemas.openxmlformats.org/officeDocument/2006/relationships/tags" Target="../tags/tag144.xml" /><Relationship Id="rId6" Type="http://schemas.openxmlformats.org/officeDocument/2006/relationships/tags" Target="../tags/tag145.xml" /><Relationship Id="rId7" Type="http://schemas.openxmlformats.org/officeDocument/2006/relationships/tags" Target="../tags/tag146.xml" /><Relationship Id="rId8" Type="http://schemas.openxmlformats.org/officeDocument/2006/relationships/tags" Target="../tags/tag147.xml" /><Relationship Id="rId9" Type="http://schemas.openxmlformats.org/officeDocument/2006/relationships/tags" Target="../tags/tag148.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71.xml" /><Relationship Id="rId11" Type="http://schemas.openxmlformats.org/officeDocument/2006/relationships/tags" Target="../tags/tag172.xml" /><Relationship Id="rId12" Type="http://schemas.openxmlformats.org/officeDocument/2006/relationships/tags" Target="../tags/tag173.xml" /><Relationship Id="rId13" Type="http://schemas.openxmlformats.org/officeDocument/2006/relationships/tags" Target="../tags/tag174.xml" /><Relationship Id="rId14" Type="http://schemas.openxmlformats.org/officeDocument/2006/relationships/tags" Target="../tags/tag175.xml" /><Relationship Id="rId15" Type="http://schemas.openxmlformats.org/officeDocument/2006/relationships/tags" Target="../tags/tag176.xml" /><Relationship Id="rId16" Type="http://schemas.openxmlformats.org/officeDocument/2006/relationships/tags" Target="../tags/tag177.xml" /><Relationship Id="rId17" Type="http://schemas.openxmlformats.org/officeDocument/2006/relationships/tags" Target="../tags/tag178.xml" /><Relationship Id="rId18" Type="http://schemas.openxmlformats.org/officeDocument/2006/relationships/tags" Target="../tags/tag179.xml" /><Relationship Id="rId2" Type="http://schemas.openxmlformats.org/officeDocument/2006/relationships/tags" Target="../tags/tag163.xml" /><Relationship Id="rId3" Type="http://schemas.openxmlformats.org/officeDocument/2006/relationships/tags" Target="../tags/tag164.xml" /><Relationship Id="rId4" Type="http://schemas.openxmlformats.org/officeDocument/2006/relationships/tags" Target="../tags/tag165.xml" /><Relationship Id="rId5" Type="http://schemas.openxmlformats.org/officeDocument/2006/relationships/tags" Target="../tags/tag166.xml" /><Relationship Id="rId6" Type="http://schemas.openxmlformats.org/officeDocument/2006/relationships/tags" Target="../tags/tag167.xml" /><Relationship Id="rId7" Type="http://schemas.openxmlformats.org/officeDocument/2006/relationships/tags" Target="../tags/tag168.xml" /><Relationship Id="rId8" Type="http://schemas.openxmlformats.org/officeDocument/2006/relationships/tags" Target="../tags/tag169.xml" /><Relationship Id="rId9" Type="http://schemas.openxmlformats.org/officeDocument/2006/relationships/tags" Target="../tags/tag170.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85.xml" /><Relationship Id="rId11" Type="http://schemas.openxmlformats.org/officeDocument/2006/relationships/tags" Target="../tags/tag186.xml" /><Relationship Id="rId12" Type="http://schemas.openxmlformats.org/officeDocument/2006/relationships/tags" Target="../tags/tag187.xml" /><Relationship Id="rId2" Type="http://schemas.openxmlformats.org/officeDocument/2006/relationships/tags" Target="../tags/tag180.xml" /><Relationship Id="rId3" Type="http://schemas.openxmlformats.org/officeDocument/2006/relationships/tags" Target="../tags/tag181.xml" /><Relationship Id="rId4" Type="http://schemas.openxmlformats.org/officeDocument/2006/relationships/image" Target="../media/image6.png" /><Relationship Id="rId5" Type="http://schemas.openxmlformats.org/officeDocument/2006/relationships/tags" Target="../tags/tag182.xml" /><Relationship Id="rId6" Type="http://schemas.openxmlformats.org/officeDocument/2006/relationships/tags" Target="../tags/tag183.xml" /><Relationship Id="rId7" Type="http://schemas.openxmlformats.org/officeDocument/2006/relationships/image" Target="../media/image7.png" /><Relationship Id="rId8" Type="http://schemas.openxmlformats.org/officeDocument/2006/relationships/tags" Target="../tags/tag184.xml" /><Relationship Id="rId9" Type="http://schemas.openxmlformats.org/officeDocument/2006/relationships/image" Target="../media/image8.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88.xml" /><Relationship Id="rId3" Type="http://schemas.openxmlformats.org/officeDocument/2006/relationships/tags" Target="../tags/tag189.xml" /><Relationship Id="rId4" Type="http://schemas.openxmlformats.org/officeDocument/2006/relationships/tags" Target="../tags/tag190.xml" /><Relationship Id="rId5" Type="http://schemas.openxmlformats.org/officeDocument/2006/relationships/tags" Target="../tags/tag191.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92.xml" /><Relationship Id="rId3" Type="http://schemas.openxmlformats.org/officeDocument/2006/relationships/tags" Target="../tags/tag193.xml" /><Relationship Id="rId4" Type="http://schemas.openxmlformats.org/officeDocument/2006/relationships/tags" Target="../tags/tag194.xml" /><Relationship Id="rId5" Type="http://schemas.openxmlformats.org/officeDocument/2006/relationships/tags" Target="../tags/tag195.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201.xml" /><Relationship Id="rId11" Type="http://schemas.openxmlformats.org/officeDocument/2006/relationships/tags" Target="../tags/tag202.xml" /><Relationship Id="rId12" Type="http://schemas.openxmlformats.org/officeDocument/2006/relationships/tags" Target="../tags/tag203.xml" /><Relationship Id="rId2" Type="http://schemas.openxmlformats.org/officeDocument/2006/relationships/tags" Target="../tags/tag196.xml" /><Relationship Id="rId3" Type="http://schemas.openxmlformats.org/officeDocument/2006/relationships/tags" Target="../tags/tag197.xml" /><Relationship Id="rId4" Type="http://schemas.openxmlformats.org/officeDocument/2006/relationships/image" Target="../media/image6.png" /><Relationship Id="rId5" Type="http://schemas.openxmlformats.org/officeDocument/2006/relationships/tags" Target="../tags/tag198.xml" /><Relationship Id="rId6" Type="http://schemas.openxmlformats.org/officeDocument/2006/relationships/tags" Target="../tags/tag199.xml" /><Relationship Id="rId7" Type="http://schemas.openxmlformats.org/officeDocument/2006/relationships/image" Target="../media/image7.png" /><Relationship Id="rId8" Type="http://schemas.openxmlformats.org/officeDocument/2006/relationships/tags" Target="../tags/tag200.xml" /><Relationship Id="rId9" Type="http://schemas.openxmlformats.org/officeDocument/2006/relationships/image" Target="../media/image8.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04.xml" /><Relationship Id="rId3" Type="http://schemas.openxmlformats.org/officeDocument/2006/relationships/tags" Target="../tags/tag205.xml" /><Relationship Id="rId4" Type="http://schemas.openxmlformats.org/officeDocument/2006/relationships/image" Target="../media/image9.jpeg" /><Relationship Id="rId5" Type="http://schemas.openxmlformats.org/officeDocument/2006/relationships/tags" Target="../tags/tag206.xml" /><Relationship Id="rId6" Type="http://schemas.openxmlformats.org/officeDocument/2006/relationships/tags" Target="../tags/tag207.xml" /><Relationship Id="rId7" Type="http://schemas.openxmlformats.org/officeDocument/2006/relationships/tags" Target="../tags/tag208.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217.xml" /><Relationship Id="rId11" Type="http://schemas.openxmlformats.org/officeDocument/2006/relationships/tags" Target="../tags/tag218.xml" /><Relationship Id="rId12" Type="http://schemas.openxmlformats.org/officeDocument/2006/relationships/tags" Target="../tags/tag219.xml" /><Relationship Id="rId13" Type="http://schemas.openxmlformats.org/officeDocument/2006/relationships/tags" Target="../tags/tag220.xml" /><Relationship Id="rId14" Type="http://schemas.openxmlformats.org/officeDocument/2006/relationships/tags" Target="../tags/tag221.xml" /><Relationship Id="rId15" Type="http://schemas.openxmlformats.org/officeDocument/2006/relationships/tags" Target="../tags/tag222.xml" /><Relationship Id="rId2" Type="http://schemas.openxmlformats.org/officeDocument/2006/relationships/tags" Target="../tags/tag209.xml" /><Relationship Id="rId3" Type="http://schemas.openxmlformats.org/officeDocument/2006/relationships/tags" Target="../tags/tag210.xml" /><Relationship Id="rId4" Type="http://schemas.openxmlformats.org/officeDocument/2006/relationships/tags" Target="../tags/tag211.xml" /><Relationship Id="rId5" Type="http://schemas.openxmlformats.org/officeDocument/2006/relationships/tags" Target="../tags/tag212.xml" /><Relationship Id="rId6" Type="http://schemas.openxmlformats.org/officeDocument/2006/relationships/tags" Target="../tags/tag213.xml" /><Relationship Id="rId7" Type="http://schemas.openxmlformats.org/officeDocument/2006/relationships/tags" Target="../tags/tag214.xml" /><Relationship Id="rId8" Type="http://schemas.openxmlformats.org/officeDocument/2006/relationships/tags" Target="../tags/tag215.xml" /><Relationship Id="rId9" Type="http://schemas.openxmlformats.org/officeDocument/2006/relationships/tags" Target="../tags/tag216.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 Id="rId3" Type="http://schemas.openxmlformats.org/officeDocument/2006/relationships/tags" Target="../tags/tag227.xml" /><Relationship Id="rId4" Type="http://schemas.openxmlformats.org/officeDocument/2006/relationships/tags" Target="../tags/tag228.xml" /><Relationship Id="rId5" Type="http://schemas.openxmlformats.org/officeDocument/2006/relationships/tags" Target="../tags/tag229.xml" /><Relationship Id="rId6" Type="http://schemas.openxmlformats.org/officeDocument/2006/relationships/tags" Target="../tags/tag230.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xml" /><Relationship Id="rId3" Type="http://schemas.openxmlformats.org/officeDocument/2006/relationships/tags" Target="../tags/tag235.xml" /><Relationship Id="rId4" Type="http://schemas.openxmlformats.org/officeDocument/2006/relationships/tags" Target="../tags/tag236.xml" /><Relationship Id="rId5" Type="http://schemas.openxmlformats.org/officeDocument/2006/relationships/tags" Target="../tags/tag237.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246.xml" /><Relationship Id="rId11" Type="http://schemas.openxmlformats.org/officeDocument/2006/relationships/tags" Target="../tags/tag247.xml" /><Relationship Id="rId12" Type="http://schemas.openxmlformats.org/officeDocument/2006/relationships/tags" Target="../tags/tag248.xml" /><Relationship Id="rId13" Type="http://schemas.openxmlformats.org/officeDocument/2006/relationships/tags" Target="../tags/tag249.xml" /><Relationship Id="rId14" Type="http://schemas.openxmlformats.org/officeDocument/2006/relationships/tags" Target="../tags/tag250.xml" /><Relationship Id="rId15" Type="http://schemas.openxmlformats.org/officeDocument/2006/relationships/tags" Target="../tags/tag251.xml" /><Relationship Id="rId2" Type="http://schemas.openxmlformats.org/officeDocument/2006/relationships/tags" Target="../tags/tag238.xml" /><Relationship Id="rId3" Type="http://schemas.openxmlformats.org/officeDocument/2006/relationships/tags" Target="../tags/tag239.xml" /><Relationship Id="rId4" Type="http://schemas.openxmlformats.org/officeDocument/2006/relationships/tags" Target="../tags/tag240.xml" /><Relationship Id="rId5" Type="http://schemas.openxmlformats.org/officeDocument/2006/relationships/tags" Target="../tags/tag241.xml" /><Relationship Id="rId6" Type="http://schemas.openxmlformats.org/officeDocument/2006/relationships/tags" Target="../tags/tag242.xml" /><Relationship Id="rId7" Type="http://schemas.openxmlformats.org/officeDocument/2006/relationships/tags" Target="../tags/tag243.xml" /><Relationship Id="rId8" Type="http://schemas.openxmlformats.org/officeDocument/2006/relationships/tags" Target="../tags/tag244.xml" /><Relationship Id="rId9" Type="http://schemas.openxmlformats.org/officeDocument/2006/relationships/tags" Target="../tags/tag245.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52.xml" /><Relationship Id="rId3" Type="http://schemas.openxmlformats.org/officeDocument/2006/relationships/tags" Target="../tags/tag253.xml" /><Relationship Id="rId4" Type="http://schemas.openxmlformats.org/officeDocument/2006/relationships/tags" Target="../tags/tag254.xml" /><Relationship Id="rId5" Type="http://schemas.openxmlformats.org/officeDocument/2006/relationships/tags" Target="../tags/tag255.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4.xml" /><Relationship Id="rId3" Type="http://schemas.openxmlformats.org/officeDocument/2006/relationships/tags" Target="../tags/tag260.xml" /><Relationship Id="rId4" Type="http://schemas.openxmlformats.org/officeDocument/2006/relationships/tags" Target="../tags/tag261.xml" /><Relationship Id="rId5" Type="http://schemas.openxmlformats.org/officeDocument/2006/relationships/tags" Target="../tags/tag262.xml" /><Relationship Id="rId6" Type="http://schemas.openxmlformats.org/officeDocument/2006/relationships/tags" Target="../tags/tag263.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5.xml" /><Relationship Id="rId3" Type="http://schemas.openxmlformats.org/officeDocument/2006/relationships/tags" Target="../tags/tag268.xml" /><Relationship Id="rId4" Type="http://schemas.openxmlformats.org/officeDocument/2006/relationships/tags" Target="../tags/tag269.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6.xml" /><Relationship Id="rId3" Type="http://schemas.openxmlformats.org/officeDocument/2006/relationships/tags" Target="../tags/tag274.xml" /><Relationship Id="rId4" Type="http://schemas.openxmlformats.org/officeDocument/2006/relationships/tags" Target="../tags/tag275.xml" /><Relationship Id="rId5" Type="http://schemas.openxmlformats.org/officeDocument/2006/relationships/tags" Target="../tags/tag276.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7.xml" /><Relationship Id="rId3" Type="http://schemas.openxmlformats.org/officeDocument/2006/relationships/tags" Target="../tags/tag281.xml" /><Relationship Id="rId4" Type="http://schemas.openxmlformats.org/officeDocument/2006/relationships/tags" Target="../tags/tag282.xml" /><Relationship Id="rId5" Type="http://schemas.openxmlformats.org/officeDocument/2006/relationships/tags" Target="../tags/tag283.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84.xml" /><Relationship Id="rId3" Type="http://schemas.openxmlformats.org/officeDocument/2006/relationships/tags" Target="../tags/tag285.xml" /><Relationship Id="rId4" Type="http://schemas.openxmlformats.org/officeDocument/2006/relationships/image" Target="../media/image10.jpeg" /><Relationship Id="rId5" Type="http://schemas.openxmlformats.org/officeDocument/2006/relationships/tags" Target="../tags/tag286.xml" /><Relationship Id="rId6" Type="http://schemas.openxmlformats.org/officeDocument/2006/relationships/tags" Target="../tags/tag287.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88.xml" /><Relationship Id="rId3" Type="http://schemas.openxmlformats.org/officeDocument/2006/relationships/tags" Target="../tags/tag289.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90.xml" /><Relationship Id="rId3" Type="http://schemas.openxmlformats.org/officeDocument/2006/relationships/tags" Target="../tags/tag291.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8.xml" /><Relationship Id="rId3" Type="http://schemas.openxmlformats.org/officeDocument/2006/relationships/tags" Target="../tags/tag296.xml" /><Relationship Id="rId4" Type="http://schemas.openxmlformats.org/officeDocument/2006/relationships/tags" Target="../tags/tag297.xml" /><Relationship Id="rId5" Type="http://schemas.openxmlformats.org/officeDocument/2006/relationships/tags" Target="../tags/tag298.xml" /><Relationship Id="rId6" Type="http://schemas.openxmlformats.org/officeDocument/2006/relationships/tags" Target="../tags/tag299.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9.xml" /><Relationship Id="rId3" Type="http://schemas.openxmlformats.org/officeDocument/2006/relationships/tags" Target="../tags/tag304.xml" /><Relationship Id="rId4" Type="http://schemas.openxmlformats.org/officeDocument/2006/relationships/tags" Target="../tags/tag305.xml" /><Relationship Id="rId5" Type="http://schemas.openxmlformats.org/officeDocument/2006/relationships/tags" Target="../tags/tag306.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0.xml" /><Relationship Id="rId3" Type="http://schemas.openxmlformats.org/officeDocument/2006/relationships/tags" Target="../tags/tag311.xml" /><Relationship Id="rId4" Type="http://schemas.openxmlformats.org/officeDocument/2006/relationships/tags" Target="../tags/tag312.xml" /><Relationship Id="rId5" Type="http://schemas.openxmlformats.org/officeDocument/2006/relationships/tags" Target="../tags/tag313.xml" /><Relationship Id="rId6" Type="http://schemas.openxmlformats.org/officeDocument/2006/relationships/tags" Target="../tags/tag314.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1.xml" /><Relationship Id="rId3" Type="http://schemas.openxmlformats.org/officeDocument/2006/relationships/tags" Target="../tags/tag319.xml" /><Relationship Id="rId4" Type="http://schemas.openxmlformats.org/officeDocument/2006/relationships/tags" Target="../tags/tag320.xml" /><Relationship Id="rId5" Type="http://schemas.openxmlformats.org/officeDocument/2006/relationships/tags" Target="../tags/tag321.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2.xml" /><Relationship Id="rId3" Type="http://schemas.openxmlformats.org/officeDocument/2006/relationships/tags" Target="../tags/tag326.xml" /><Relationship Id="rId4" Type="http://schemas.openxmlformats.org/officeDocument/2006/relationships/tags" Target="../tags/tag327.xml" /><Relationship Id="rId5" Type="http://schemas.openxmlformats.org/officeDocument/2006/relationships/image" Target="../media/image11.png" /><Relationship Id="rId6" Type="http://schemas.openxmlformats.org/officeDocument/2006/relationships/tags" Target="../tags/tag328.xml" /><Relationship Id="rId7" Type="http://schemas.openxmlformats.org/officeDocument/2006/relationships/tags" Target="../tags/tag329.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3.xml" /><Relationship Id="rId3" Type="http://schemas.openxmlformats.org/officeDocument/2006/relationships/tags" Target="../tags/tag334.xml" /><Relationship Id="rId4" Type="http://schemas.openxmlformats.org/officeDocument/2006/relationships/tags" Target="../tags/tag335.xml" /><Relationship Id="rId5" Type="http://schemas.openxmlformats.org/officeDocument/2006/relationships/tags" Target="../tags/tag336.xml" /><Relationship Id="rId6" Type="http://schemas.openxmlformats.org/officeDocument/2006/relationships/tags" Target="../tags/tag337.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4.xml" /><Relationship Id="rId3" Type="http://schemas.openxmlformats.org/officeDocument/2006/relationships/tags" Target="../tags/tag342.xml" /><Relationship Id="rId4" Type="http://schemas.openxmlformats.org/officeDocument/2006/relationships/tags" Target="../tags/tag343.xml" /><Relationship Id="rId5" Type="http://schemas.openxmlformats.org/officeDocument/2006/relationships/tags" Target="../tags/tag344.xml" /><Relationship Id="rId6" Type="http://schemas.openxmlformats.org/officeDocument/2006/relationships/tags" Target="../tags/tag345.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5.xml" /><Relationship Id="rId3" Type="http://schemas.openxmlformats.org/officeDocument/2006/relationships/tags" Target="../tags/tag350.xml" /><Relationship Id="rId4" Type="http://schemas.openxmlformats.org/officeDocument/2006/relationships/tags" Target="../tags/tag351.xml" /><Relationship Id="rId5" Type="http://schemas.openxmlformats.org/officeDocument/2006/relationships/tags" Target="../tags/tag352.xml" /><Relationship Id="rId6" Type="http://schemas.openxmlformats.org/officeDocument/2006/relationships/tags" Target="../tags/tag353.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6.xml" /><Relationship Id="rId3" Type="http://schemas.openxmlformats.org/officeDocument/2006/relationships/tags" Target="../tags/tag358.xml" /><Relationship Id="rId4" Type="http://schemas.openxmlformats.org/officeDocument/2006/relationships/tags" Target="../tags/tag359.xml" /><Relationship Id="rId5" Type="http://schemas.openxmlformats.org/officeDocument/2006/relationships/image" Target="../media/image12.png" /><Relationship Id="rId6" Type="http://schemas.openxmlformats.org/officeDocument/2006/relationships/tags" Target="../tags/tag360.xml" /><Relationship Id="rId7" Type="http://schemas.openxmlformats.org/officeDocument/2006/relationships/tags" Target="../tags/tag361.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7.xml" /><Relationship Id="rId3" Type="http://schemas.openxmlformats.org/officeDocument/2006/relationships/tags" Target="../tags/tag366.xml" /><Relationship Id="rId4" Type="http://schemas.openxmlformats.org/officeDocument/2006/relationships/tags" Target="../tags/tag367.xml" /><Relationship Id="rId5" Type="http://schemas.openxmlformats.org/officeDocument/2006/relationships/tags" Target="../tags/tag368.xml" /><Relationship Id="rId6" Type="http://schemas.openxmlformats.org/officeDocument/2006/relationships/tags" Target="../tags/tag369.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8.xml" /><Relationship Id="rId3" Type="http://schemas.openxmlformats.org/officeDocument/2006/relationships/tags" Target="../tags/tag374.xml" /><Relationship Id="rId4" Type="http://schemas.openxmlformats.org/officeDocument/2006/relationships/tags" Target="../tags/tag375.xml" /><Relationship Id="rId5" Type="http://schemas.openxmlformats.org/officeDocument/2006/relationships/tags" Target="../tags/tag376.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9.xml" /><Relationship Id="rId3" Type="http://schemas.openxmlformats.org/officeDocument/2006/relationships/tags" Target="../tags/tag381.xml" /><Relationship Id="rId4" Type="http://schemas.openxmlformats.org/officeDocument/2006/relationships/tags" Target="../tags/tag382.xml" /><Relationship Id="rId5" Type="http://schemas.openxmlformats.org/officeDocument/2006/relationships/tags" Target="../tags/tag383.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0.xml" /><Relationship Id="rId3" Type="http://schemas.openxmlformats.org/officeDocument/2006/relationships/tags" Target="../tags/tag388.xml" /><Relationship Id="rId4" Type="http://schemas.openxmlformats.org/officeDocument/2006/relationships/tags" Target="../tags/tag389.xml" /><Relationship Id="rId5" Type="http://schemas.openxmlformats.org/officeDocument/2006/relationships/image" Target="../media/image13.png" /><Relationship Id="rId6" Type="http://schemas.openxmlformats.org/officeDocument/2006/relationships/tags" Target="../tags/tag390.xml" /><Relationship Id="rId7" Type="http://schemas.openxmlformats.org/officeDocument/2006/relationships/tags" Target="../tags/tag391.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1.xml" /><Relationship Id="rId3" Type="http://schemas.openxmlformats.org/officeDocument/2006/relationships/tags" Target="../tags/tag396.xml" /><Relationship Id="rId4" Type="http://schemas.openxmlformats.org/officeDocument/2006/relationships/tags" Target="../tags/tag397.xml" /><Relationship Id="rId5" Type="http://schemas.openxmlformats.org/officeDocument/2006/relationships/tags" Target="../tags/tag398.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407.xml" /><Relationship Id="rId11" Type="http://schemas.openxmlformats.org/officeDocument/2006/relationships/tags" Target="../tags/tag408.xml" /><Relationship Id="rId2" Type="http://schemas.openxmlformats.org/officeDocument/2006/relationships/tags" Target="../tags/tag399.xml" /><Relationship Id="rId3" Type="http://schemas.openxmlformats.org/officeDocument/2006/relationships/tags" Target="../tags/tag400.xml" /><Relationship Id="rId4" Type="http://schemas.openxmlformats.org/officeDocument/2006/relationships/tags" Target="../tags/tag401.xml" /><Relationship Id="rId5" Type="http://schemas.openxmlformats.org/officeDocument/2006/relationships/tags" Target="../tags/tag402.xml" /><Relationship Id="rId6" Type="http://schemas.openxmlformats.org/officeDocument/2006/relationships/tags" Target="../tags/tag403.xml" /><Relationship Id="rId7" Type="http://schemas.openxmlformats.org/officeDocument/2006/relationships/tags" Target="../tags/tag404.xml" /><Relationship Id="rId8" Type="http://schemas.openxmlformats.org/officeDocument/2006/relationships/tags" Target="../tags/tag405.xml" /><Relationship Id="rId9" Type="http://schemas.openxmlformats.org/officeDocument/2006/relationships/tags" Target="../tags/tag406.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2.xml" /><Relationship Id="rId3" Type="http://schemas.openxmlformats.org/officeDocument/2006/relationships/tags" Target="../tags/tag413.xml" /><Relationship Id="rId4" Type="http://schemas.openxmlformats.org/officeDocument/2006/relationships/image" Target="../media/image14.png" /><Relationship Id="rId5" Type="http://schemas.openxmlformats.org/officeDocument/2006/relationships/tags" Target="../tags/tag414.xml" /><Relationship Id="rId6" Type="http://schemas.openxmlformats.org/officeDocument/2006/relationships/tags" Target="../tags/tag415.xml" /><Relationship Id="rId7" Type="http://schemas.openxmlformats.org/officeDocument/2006/relationships/tags" Target="../tags/tag416.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422.xml" /><Relationship Id="rId11" Type="http://schemas.openxmlformats.org/officeDocument/2006/relationships/tags" Target="../tags/tag423.xml" /><Relationship Id="rId12" Type="http://schemas.openxmlformats.org/officeDocument/2006/relationships/tags" Target="../tags/tag424.xml" /><Relationship Id="rId2" Type="http://schemas.openxmlformats.org/officeDocument/2006/relationships/tags" Target="../tags/tag417.xml" /><Relationship Id="rId3" Type="http://schemas.openxmlformats.org/officeDocument/2006/relationships/tags" Target="../tags/tag418.xml" /><Relationship Id="rId4" Type="http://schemas.openxmlformats.org/officeDocument/2006/relationships/image" Target="../media/image6.png" /><Relationship Id="rId5" Type="http://schemas.openxmlformats.org/officeDocument/2006/relationships/tags" Target="../tags/tag419.xml" /><Relationship Id="rId6" Type="http://schemas.openxmlformats.org/officeDocument/2006/relationships/tags" Target="../tags/tag420.xml" /><Relationship Id="rId7" Type="http://schemas.openxmlformats.org/officeDocument/2006/relationships/image" Target="../media/image7.png" /><Relationship Id="rId8" Type="http://schemas.openxmlformats.org/officeDocument/2006/relationships/tags" Target="../tags/tag421.xml" /><Relationship Id="rId9" Type="http://schemas.openxmlformats.org/officeDocument/2006/relationships/image" Target="../media/image8.png"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25.xml" /><Relationship Id="rId3" Type="http://schemas.openxmlformats.org/officeDocument/2006/relationships/tags" Target="../tags/tag426.xml" /><Relationship Id="rId4" Type="http://schemas.openxmlformats.org/officeDocument/2006/relationships/tags" Target="../tags/tag427.xml"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28.xml" /><Relationship Id="rId3" Type="http://schemas.openxmlformats.org/officeDocument/2006/relationships/tags" Target="../tags/tag429.xml"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30.xml" /><Relationship Id="rId3" Type="http://schemas.openxmlformats.org/officeDocument/2006/relationships/tags" Target="../tags/tag431.xml"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32.xml" /><Relationship Id="rId3" Type="http://schemas.openxmlformats.org/officeDocument/2006/relationships/tags" Target="../tags/tag433.xml"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34.xml" /><Relationship Id="rId3" Type="http://schemas.openxmlformats.org/officeDocument/2006/relationships/tags" Target="../tags/tag435.xml" /><Relationship Id="rId4" Type="http://schemas.openxmlformats.org/officeDocument/2006/relationships/image" Target="../media/image15.png" /><Relationship Id="rId5" Type="http://schemas.openxmlformats.org/officeDocument/2006/relationships/tags" Target="../tags/tag436.xml" /><Relationship Id="rId6" Type="http://schemas.openxmlformats.org/officeDocument/2006/relationships/image" Target="../media/image16.png" /><Relationship Id="rId7" Type="http://schemas.openxmlformats.org/officeDocument/2006/relationships/tags" Target="../tags/tag437.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2" name="图片 1"/>
          <p:cNvPicPr>
            <a:picLocks noChangeAspect="1"/>
          </p:cNvPicPr>
          <p:nvPr>
            <p:custDataLst>
              <p:tags r:id="rId4"/>
            </p:custDataLst>
          </p:nvPr>
        </p:nvPicPr>
        <p:blipFill>
          <a:blip r:embed="rId3"/>
          <a:stretch>
            <a:fillRect/>
          </a:stretch>
        </p:blipFill>
        <p:spPr>
          <a:xfrm>
            <a:off x="-635" y="-635"/>
            <a:ext cx="12192000" cy="6858000"/>
          </a:xfrm>
          <a:prstGeom prst="rect">
            <a:avLst/>
          </a:prstGeom>
        </p:spPr>
      </p:pic>
      <p:sp>
        <p:nvSpPr>
          <p:cNvPr id="4" name="矩形 3"/>
          <p:cNvSpPr/>
          <p:nvPr>
            <p:custDataLst>
              <p:tags r:id="rId5"/>
            </p:custDataLst>
          </p:nvPr>
        </p:nvSpPr>
        <p:spPr>
          <a:xfrm>
            <a:off x="1291590" y="792480"/>
            <a:ext cx="9819640" cy="3199765"/>
          </a:xfrm>
          <a:prstGeom prst="rect">
            <a:avLst/>
          </a:prstGeom>
          <a:noFill/>
          <a:ln>
            <a:noFill/>
          </a:ln>
        </p:spPr>
        <p:txBody>
          <a:bodyPr wrap="square" rtlCol="0" anchor="t">
            <a:spAutoFit/>
          </a:bodyPr>
          <a:lstStyle/>
          <a:p>
            <a:pPr algn="ctr"/>
            <a:r>
              <a:rPr lang="en-US" altLang="zh-CN" sz="5400" b="1">
                <a:solidFill>
                  <a:schemeClr val="tx1"/>
                </a:solidFill>
                <a:effectLst>
                  <a:outerShdw blurRad="38100" dist="19050" dir="2700000" algn="tl" rotWithShape="0">
                    <a:schemeClr val="dk1">
                      <a:alpha val="40000"/>
                    </a:schemeClr>
                  </a:outerShdw>
                </a:effectLst>
              </a:rPr>
              <a:t>2022</a:t>
            </a:r>
            <a:r>
              <a:rPr lang="zh-CN" altLang="en-US" sz="5400" b="1">
                <a:solidFill>
                  <a:schemeClr val="tx1"/>
                </a:solidFill>
                <a:effectLst>
                  <a:outerShdw blurRad="38100" dist="19050" dir="2700000" algn="tl" rotWithShape="0">
                    <a:schemeClr val="dk1">
                      <a:alpha val="40000"/>
                    </a:schemeClr>
                  </a:outerShdw>
                </a:effectLst>
              </a:rPr>
              <a:t>届高中政治一轮复习</a:t>
            </a:r>
          </a:p>
          <a:p>
            <a:pPr algn="ctr"/>
            <a:r>
              <a:rPr lang="zh-CN" altLang="en-US" sz="5400" b="1">
                <a:solidFill>
                  <a:schemeClr val="tx1"/>
                </a:solidFill>
                <a:effectLst>
                  <a:outerShdw blurRad="38100" dist="19050" dir="2700000" algn="tl" rotWithShape="0">
                    <a:schemeClr val="dk1">
                      <a:alpha val="40000"/>
                    </a:schemeClr>
                  </a:outerShdw>
                </a:effectLst>
              </a:rPr>
              <a:t>必修二《政治生活》</a:t>
            </a:r>
            <a:r>
              <a:rPr lang="en-US" altLang="zh-CN" sz="5400" b="1">
                <a:solidFill>
                  <a:schemeClr val="tx1"/>
                </a:solidFill>
                <a:effectLst>
                  <a:outerShdw blurRad="38100" dist="19050" dir="2700000" algn="tl" rotWithShape="0">
                    <a:schemeClr val="dk1">
                      <a:alpha val="40000"/>
                    </a:schemeClr>
                  </a:outerShdw>
                </a:effectLst>
              </a:rPr>
              <a:t>  </a:t>
            </a:r>
          </a:p>
          <a:p>
            <a:pPr algn="ctr"/>
            <a:endParaRPr lang="zh-CN" altLang="en-US" sz="5400" b="1">
              <a:solidFill>
                <a:schemeClr val="tx1"/>
              </a:solidFill>
              <a:effectLst>
                <a:outerShdw blurRad="38100" dist="19050" dir="2700000" algn="tl" rotWithShape="0">
                  <a:schemeClr val="dk1">
                    <a:alpha val="40000"/>
                  </a:schemeClr>
                </a:outerShdw>
              </a:effectLst>
            </a:endParaRPr>
          </a:p>
          <a:p>
            <a:pPr algn="ctr"/>
            <a:r>
              <a:rPr lang="zh-CN" altLang="en-US" sz="4000" b="1">
                <a:solidFill>
                  <a:schemeClr val="tx1"/>
                </a:solidFill>
                <a:effectLst>
                  <a:outerShdw blurRad="38100" dist="19050" dir="2700000" algn="tl" rotWithShape="0">
                    <a:schemeClr val="dk1">
                      <a:alpha val="40000"/>
                    </a:schemeClr>
                  </a:outerShdw>
                </a:effectLst>
              </a:rPr>
              <a:t>第二单元《为人民服务的政府》</a:t>
            </a:r>
          </a:p>
        </p:txBody>
      </p:sp>
      <p:sp>
        <p:nvSpPr>
          <p:cNvPr id="1049290" name="Rectangle 714"/>
          <p:cNvSpPr>
            <a:spLocks noChangeArrowheads="1"/>
          </p:cNvSpPr>
          <p:nvPr>
            <p:custDataLst>
              <p:tags r:id="rId6"/>
            </p:custDataLst>
          </p:nvPr>
        </p:nvSpPr>
        <p:spPr bwMode="auto">
          <a:xfrm>
            <a:off x="1853090" y="4580890"/>
            <a:ext cx="8602980" cy="768350"/>
          </a:xfrm>
          <a:prstGeom prst="rect">
            <a:avLst/>
          </a:prstGeom>
          <a:noFill/>
          <a:ln>
            <a:noFill/>
          </a:ln>
        </p:spPr>
        <p:txBody>
          <a:bodyPr wrap="none">
            <a:spAutoFit/>
          </a:bodyPr>
          <a:lstStyle>
            <a:lvl1pPr indent="-342900">
              <a:defRPr>
                <a:solidFill>
                  <a:srgbClr val="000000"/>
                </a:solidFill>
                <a:latin typeface="Calibri"/>
                <a:ea typeface="宋体" panose="02010600030101010101" pitchFamily="2" charset="-122"/>
              </a:defRPr>
            </a:lvl1pPr>
            <a:lvl2pPr>
              <a:defRPr>
                <a:solidFill>
                  <a:srgbClr val="000000"/>
                </a:solidFill>
                <a:latin typeface="Calibri"/>
                <a:ea typeface="宋体" panose="02010600030101010101" pitchFamily="2" charset="-122"/>
              </a:defRPr>
            </a:lvl2pPr>
            <a:lvl3pPr>
              <a:defRPr>
                <a:solidFill>
                  <a:srgbClr val="000000"/>
                </a:solidFill>
                <a:latin typeface="Calibri"/>
                <a:ea typeface="宋体" panose="02010600030101010101" pitchFamily="2" charset="-122"/>
              </a:defRPr>
            </a:lvl3pPr>
            <a:lvl4pPr>
              <a:defRPr>
                <a:solidFill>
                  <a:srgbClr val="000000"/>
                </a:solidFill>
                <a:latin typeface="Calibri"/>
                <a:ea typeface="宋体" panose="02010600030101010101" pitchFamily="2" charset="-122"/>
              </a:defRPr>
            </a:lvl4pPr>
            <a:lvl5pPr>
              <a:defRPr>
                <a:solidFill>
                  <a:srgbClr val="000000"/>
                </a:solidFill>
                <a:latin typeface="Calibri"/>
                <a:ea typeface="宋体" panose="02010600030101010101" pitchFamily="2" charset="-122"/>
              </a:defRPr>
            </a:lvl5pPr>
            <a:lvl6pPr marL="3025775" indent="-739775" fontAlgn="base">
              <a:spcBef>
                <a:spcPct val="0"/>
              </a:spcBef>
              <a:spcAft>
                <a:spcPct val="0"/>
              </a:spcAft>
              <a:defRPr>
                <a:solidFill>
                  <a:srgbClr val="000000"/>
                </a:solidFill>
                <a:latin typeface="Calibri"/>
                <a:ea typeface="宋体" panose="02010600030101010101" pitchFamily="2" charset="-122"/>
              </a:defRPr>
            </a:lvl6pPr>
            <a:lvl7pPr marL="3482975" indent="-739775" fontAlgn="base">
              <a:spcBef>
                <a:spcPct val="0"/>
              </a:spcBef>
              <a:spcAft>
                <a:spcPct val="0"/>
              </a:spcAft>
              <a:defRPr>
                <a:solidFill>
                  <a:srgbClr val="000000"/>
                </a:solidFill>
                <a:latin typeface="Calibri"/>
                <a:ea typeface="宋体" panose="02010600030101010101" pitchFamily="2" charset="-122"/>
              </a:defRPr>
            </a:lvl7pPr>
            <a:lvl8pPr marL="3940175" indent="-739775" fontAlgn="base">
              <a:spcBef>
                <a:spcPct val="0"/>
              </a:spcBef>
              <a:spcAft>
                <a:spcPct val="0"/>
              </a:spcAft>
              <a:defRPr>
                <a:solidFill>
                  <a:srgbClr val="000000"/>
                </a:solidFill>
                <a:latin typeface="Calibri"/>
                <a:ea typeface="宋体" panose="02010600030101010101" pitchFamily="2" charset="-122"/>
              </a:defRPr>
            </a:lvl8pPr>
            <a:lvl9pPr marL="4397375" indent="-739775" fontAlgn="base">
              <a:spcBef>
                <a:spcPct val="0"/>
              </a:spcBef>
              <a:spcAft>
                <a:spcPct val="0"/>
              </a:spcAft>
              <a:defRPr>
                <a:solidFill>
                  <a:srgbClr val="000000"/>
                </a:solidFill>
                <a:latin typeface="Calibri"/>
                <a:ea typeface="宋体" panose="02010600030101010101" pitchFamily="2" charset="-122"/>
              </a:defRPr>
            </a:lvl9pPr>
          </a:lstStyle>
          <a:p>
            <a:pPr marL="0" marR="0" lvl="0" indent="-342900" algn="ctr" defTabSz="914400" rtl="0" eaLnBrk="1" fontAlgn="base" latinLnBrk="0" hangingPunct="1">
              <a:lnSpc>
                <a:spcPct val="100000"/>
              </a:lnSpc>
              <a:spcBef>
                <a:spcPct val="0"/>
              </a:spcBef>
              <a:spcAft>
                <a:spcPct val="0"/>
              </a:spcAft>
              <a:buClrTx/>
              <a:buSzTx/>
              <a:buFontTx/>
              <a:buNone/>
              <a:defRPr/>
            </a:pPr>
            <a:r>
              <a:rPr kumimoji="0" lang="zh-CN" altLang="en-US" sz="4400" b="1" i="0" u="none" strike="noStrike" kern="1200" cap="none" spc="0" normalizeH="0" baseline="0" noProof="0">
                <a:ln>
                  <a:noFill/>
                </a:ln>
                <a:solidFill>
                  <a:srgbClr val="FF0000"/>
                </a:solidFill>
                <a:effectLst>
                  <a:outerShdw blurRad="38100" dist="38100" dir="2700000" algn="tl">
                    <a:srgbClr val="C0C0C0"/>
                  </a:outerShdw>
                </a:effectLst>
                <a:uLnTx/>
                <a:uFillTx/>
                <a:latin typeface="新宋体" panose="02010609030101010101" charset="-122"/>
                <a:ea typeface="新宋体" panose="02010609030101010101" charset="-122"/>
                <a:cs typeface="+mn-cs"/>
              </a:rPr>
              <a:t>第三课《我国政府是人民的政府》</a:t>
            </a: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cxnSp>
        <p:nvCxnSpPr>
          <p:cNvPr id="19458" name="Line 21"/>
          <p:cNvCxnSpPr/>
          <p:nvPr>
            <p:custDataLst>
              <p:tags r:id="rId3"/>
            </p:custDataLst>
          </p:nvPr>
        </p:nvCxnSpPr>
        <p:spPr>
          <a:xfrm flipH="1">
            <a:off x="2922588" y="2074863"/>
            <a:ext cx="0" cy="2314575"/>
          </a:xfrm>
          <a:prstGeom prst="line">
            <a:avLst/>
          </a:prstGeom>
          <a:ln w="19050" cap="flat" cmpd="sng">
            <a:solidFill>
              <a:srgbClr val="885540"/>
            </a:solidFill>
            <a:prstDash val="solid"/>
            <a:headEnd type="none" w="med" len="med"/>
            <a:tailEnd type="none" w="med" len="med"/>
          </a:ln>
        </p:spPr>
      </p:cxnSp>
      <p:pic>
        <p:nvPicPr>
          <p:cNvPr id="19460" name="Picture 86"/>
          <p:cNvPicPr>
            <a:picLocks noChangeAspect="1"/>
          </p:cNvPicPr>
          <p:nvPr>
            <p:custDataLst>
              <p:tags r:id="rId5"/>
            </p:custDataLst>
          </p:nvPr>
        </p:nvPicPr>
        <p:blipFill>
          <a:blip r:embed="rId4"/>
          <a:stretch>
            <a:fillRect/>
          </a:stretch>
        </p:blipFill>
        <p:spPr>
          <a:xfrm>
            <a:off x="2681288" y="2859088"/>
            <a:ext cx="590550" cy="642937"/>
          </a:xfrm>
          <a:prstGeom prst="rect">
            <a:avLst/>
          </a:prstGeom>
          <a:noFill/>
          <a:ln w="9525">
            <a:noFill/>
          </a:ln>
        </p:spPr>
      </p:pic>
      <p:grpSp>
        <p:nvGrpSpPr>
          <p:cNvPr id="19461" name="Group -706"/>
          <p:cNvGrpSpPr/>
          <p:nvPr>
            <p:custDataLst>
              <p:tags r:id="rId6"/>
            </p:custDataLst>
          </p:nvPr>
        </p:nvGrpSpPr>
        <p:grpSpPr>
          <a:xfrm>
            <a:off x="1839913" y="2738438"/>
            <a:ext cx="387350" cy="962025"/>
            <a:chOff x="-215021" y="0"/>
            <a:chExt cx="935101" cy="2506945"/>
          </a:xfrm>
        </p:grpSpPr>
        <p:pic>
          <p:nvPicPr>
            <p:cNvPr id="19464" name="Picture 88" descr="图片22.png"/>
            <p:cNvPicPr>
              <a:picLocks noChangeAspect="1"/>
            </p:cNvPicPr>
            <p:nvPr>
              <p:custDataLst>
                <p:tags r:id="rId8"/>
              </p:custDataLst>
            </p:nvPr>
          </p:nvPicPr>
          <p:blipFill>
            <a:blip r:embed="rId7"/>
            <a:stretch>
              <a:fillRect/>
            </a:stretch>
          </p:blipFill>
          <p:spPr>
            <a:xfrm>
              <a:off x="0" y="0"/>
              <a:ext cx="720080" cy="2506945"/>
            </a:xfrm>
            <a:prstGeom prst="rect">
              <a:avLst/>
            </a:prstGeom>
            <a:noFill/>
            <a:ln w="9525">
              <a:noFill/>
            </a:ln>
          </p:spPr>
        </p:pic>
        <p:pic>
          <p:nvPicPr>
            <p:cNvPr id="19465" name="Picture 90" descr="图片23.png"/>
            <p:cNvPicPr>
              <a:picLocks noChangeAspect="1"/>
            </p:cNvPicPr>
            <p:nvPr>
              <p:custDataLst>
                <p:tags r:id="rId10"/>
              </p:custDataLst>
            </p:nvPr>
          </p:nvPicPr>
          <p:blipFill>
            <a:blip r:embed="rId9">
              <a:lum bright="20001" contrast="40000"/>
            </a:blip>
            <a:stretch>
              <a:fillRect/>
            </a:stretch>
          </p:blipFill>
          <p:spPr>
            <a:xfrm>
              <a:off x="128586" y="216024"/>
              <a:ext cx="447478" cy="2088232"/>
            </a:xfrm>
            <a:prstGeom prst="rect">
              <a:avLst/>
            </a:prstGeom>
            <a:noFill/>
            <a:ln w="9525">
              <a:noFill/>
            </a:ln>
          </p:spPr>
        </p:pic>
        <p:sp>
          <p:nvSpPr>
            <p:cNvPr id="19466" name="Rectangle 762"/>
            <p:cNvSpPr/>
            <p:nvPr>
              <p:custDataLst>
                <p:tags r:id="rId11"/>
              </p:custDataLst>
            </p:nvPr>
          </p:nvSpPr>
          <p:spPr>
            <a:xfrm>
              <a:off x="-215021" y="268469"/>
              <a:ext cx="869343" cy="337570"/>
            </a:xfrm>
            <a:prstGeom prst="rect">
              <a:avLst/>
            </a:prstGeom>
            <a:noFill/>
            <a:ln w="9525">
              <a:noFill/>
            </a:ln>
          </p:spPr>
          <p:txBody>
            <a:bodyPr vert="eaVert" wrap="none">
              <a:spAutoFit/>
            </a:bodyPr>
            <a:lstStyle/>
            <a:p>
              <a:pPr indent="-341630"/>
              <a:endParaRPr lang="zh-CN" altLang="en-US" sz="1200">
                <a:solidFill>
                  <a:srgbClr val="885540"/>
                </a:solidFill>
                <a:latin typeface="华文隶书" panose="02010800040101010101" pitchFamily="2" charset="-122"/>
                <a:ea typeface="华文隶书" panose="02010800040101010101" pitchFamily="2" charset="-122"/>
              </a:endParaRPr>
            </a:p>
          </p:txBody>
        </p:sp>
      </p:grpSp>
      <p:sp>
        <p:nvSpPr>
          <p:cNvPr id="19462" name="Rectangle 764"/>
          <p:cNvSpPr/>
          <p:nvPr>
            <p:custDataLst>
              <p:tags r:id="rId12"/>
            </p:custDataLst>
          </p:nvPr>
        </p:nvSpPr>
        <p:spPr>
          <a:xfrm>
            <a:off x="3272314" y="1225868"/>
            <a:ext cx="596773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（一）构建体系</a:t>
            </a:r>
            <a:r>
              <a:rPr lang="zh-CN" altLang="en-US" sz="4000" b="1">
                <a:latin typeface="Arial" panose="020b0604020202020204" pitchFamily="34" charset="0"/>
                <a:ea typeface="楷体_GB2312" panose="02010609030101010101" charset="-122"/>
                <a:sym typeface="宋体" panose="02010600030101010101" pitchFamily="2" charset="-122"/>
              </a:rPr>
              <a:t>·理清线索</a:t>
            </a:r>
            <a:endParaRPr lang="en-US" altLang="zh-CN" sz="4000" b="1">
              <a:latin typeface="Arial" panose="020b0604020202020204" pitchFamily="34" charset="0"/>
              <a:ea typeface="楷体_GB2312" panose="02010609030101010101" charset="-122"/>
              <a:sym typeface="宋体" panose="02010600030101010101" pitchFamily="2" charset="-122"/>
            </a:endParaRPr>
          </a:p>
        </p:txBody>
      </p:sp>
      <p:sp>
        <p:nvSpPr>
          <p:cNvPr id="22534" name="Rectangle 814"/>
          <p:cNvSpPr/>
          <p:nvPr>
            <p:custDataLst>
              <p:tags r:id="rId13"/>
            </p:custDataLst>
          </p:nvPr>
        </p:nvSpPr>
        <p:spPr>
          <a:xfrm>
            <a:off x="3272141" y="2114550"/>
            <a:ext cx="605536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（二）命题规律</a:t>
            </a:r>
            <a:r>
              <a:rPr lang="en-US" altLang="zh-CN" sz="4000" b="1">
                <a:latin typeface="楷体_GB2312" panose="02010609030101010101" charset="-122"/>
                <a:ea typeface="楷体_GB2312" panose="02010609030101010101" charset="-122"/>
                <a:sym typeface="宋体" panose="02010600030101010101" pitchFamily="2" charset="-122"/>
              </a:rPr>
              <a:t> </a:t>
            </a:r>
            <a:r>
              <a:rPr lang="zh-CN" altLang="en-US" sz="4000" b="1">
                <a:latin typeface="楷体_GB2312" panose="02010609030101010101" charset="-122"/>
                <a:ea typeface="楷体_GB2312" panose="02010609030101010101" charset="-122"/>
                <a:sym typeface="宋体" panose="02010600030101010101" pitchFamily="2" charset="-122"/>
              </a:rPr>
              <a:t>备考策略</a:t>
            </a:r>
          </a:p>
        </p:txBody>
      </p:sp>
      <p:sp>
        <p:nvSpPr>
          <p:cNvPr id="24582" name="Rectangle 830"/>
          <p:cNvSpPr/>
          <p:nvPr>
            <p:custDataLst>
              <p:tags r:id="rId14"/>
            </p:custDataLst>
          </p:nvPr>
        </p:nvSpPr>
        <p:spPr>
          <a:xfrm>
            <a:off x="3316118" y="3075940"/>
            <a:ext cx="596773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（三）考点整合</a:t>
            </a:r>
            <a:r>
              <a:rPr lang="zh-CN" altLang="en-US" sz="4000" b="1">
                <a:latin typeface="Arial" panose="020b0604020202020204" pitchFamily="34" charset="0"/>
                <a:ea typeface="楷体_GB2312" panose="02010609030101010101" charset="-122"/>
                <a:sym typeface="宋体" panose="02010600030101010101" pitchFamily="2" charset="-122"/>
              </a:rPr>
              <a:t>·</a:t>
            </a:r>
            <a:r>
              <a:rPr lang="zh-CN" altLang="en-US" sz="4000" b="1">
                <a:latin typeface="楷体_GB2312" panose="02010609030101010101" charset="-122"/>
                <a:ea typeface="楷体_GB2312" panose="02010609030101010101" charset="-122"/>
                <a:sym typeface="宋体" panose="02010600030101010101" pitchFamily="2" charset="-122"/>
              </a:rPr>
              <a:t>精讲精练</a:t>
            </a:r>
            <a:endParaRPr lang="zh-CN" altLang="zh-CN">
              <a:latin typeface="Calibri"/>
            </a:endParaRPr>
          </a:p>
        </p:txBody>
      </p:sp>
      <p:sp>
        <p:nvSpPr>
          <p:cNvPr id="2" name="Rectangle 830"/>
          <p:cNvSpPr/>
          <p:nvPr>
            <p:custDataLst>
              <p:tags r:id="rId15"/>
            </p:custDataLst>
          </p:nvPr>
        </p:nvSpPr>
        <p:spPr>
          <a:xfrm>
            <a:off x="3316118" y="4077970"/>
            <a:ext cx="631190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（四）易混易错</a:t>
            </a:r>
            <a:r>
              <a:rPr lang="en-US" altLang="zh-CN" sz="4000" b="1">
                <a:latin typeface="楷体_GB2312" panose="02010609030101010101" charset="-122"/>
                <a:ea typeface="楷体_GB2312" panose="02010609030101010101" charset="-122"/>
                <a:sym typeface="宋体" panose="02010600030101010101" pitchFamily="2" charset="-122"/>
              </a:rPr>
              <a:t> </a:t>
            </a:r>
            <a:r>
              <a:rPr lang="zh-CN" altLang="en-US" sz="4000" b="1">
                <a:latin typeface="楷体_GB2312" panose="02010609030101010101" charset="-122"/>
                <a:ea typeface="楷体_GB2312" panose="02010609030101010101" charset="-122"/>
                <a:sym typeface="宋体" panose="02010600030101010101" pitchFamily="2" charset="-122"/>
              </a:rPr>
              <a:t>矫正纠错</a:t>
            </a:r>
            <a:r>
              <a:rPr lang="en-US" altLang="zh-CN" sz="4000" b="1">
                <a:latin typeface="楷体_GB2312" panose="02010609030101010101" charset="-122"/>
                <a:ea typeface="楷体_GB2312" panose="02010609030101010101" charset="-122"/>
                <a:sym typeface="宋体" panose="02010600030101010101" pitchFamily="2" charset="-122"/>
              </a:rPr>
              <a:t> </a:t>
            </a:r>
            <a:endParaRPr lang="zh-CN" altLang="en-US" sz="4000" b="1">
              <a:latin typeface="楷体_GB2312" panose="02010609030101010101" charset="-122"/>
              <a:ea typeface="楷体_GB2312" panose="02010609030101010101" charset="-122"/>
              <a:sym typeface="宋体" panose="02010600030101010101" pitchFamily="2" charset="-122"/>
            </a:endParaRP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cxnSp>
        <p:nvCxnSpPr>
          <p:cNvPr id="19458" name="Line 21"/>
          <p:cNvCxnSpPr/>
          <p:nvPr>
            <p:custDataLst>
              <p:tags r:id="rId3"/>
            </p:custDataLst>
          </p:nvPr>
        </p:nvCxnSpPr>
        <p:spPr>
          <a:xfrm flipH="1">
            <a:off x="2922588" y="2074863"/>
            <a:ext cx="0" cy="2314575"/>
          </a:xfrm>
          <a:prstGeom prst="line">
            <a:avLst/>
          </a:prstGeom>
          <a:ln w="19050" cap="flat" cmpd="sng">
            <a:solidFill>
              <a:srgbClr val="885540"/>
            </a:solidFill>
            <a:prstDash val="solid"/>
            <a:headEnd type="none" w="med" len="med"/>
            <a:tailEnd type="none" w="med" len="med"/>
          </a:ln>
        </p:spPr>
      </p:cxnSp>
      <p:pic>
        <p:nvPicPr>
          <p:cNvPr id="19460" name="Picture 86"/>
          <p:cNvPicPr>
            <a:picLocks noChangeAspect="1"/>
          </p:cNvPicPr>
          <p:nvPr>
            <p:custDataLst>
              <p:tags r:id="rId5"/>
            </p:custDataLst>
          </p:nvPr>
        </p:nvPicPr>
        <p:blipFill>
          <a:blip r:embed="rId4"/>
          <a:stretch>
            <a:fillRect/>
          </a:stretch>
        </p:blipFill>
        <p:spPr>
          <a:xfrm>
            <a:off x="2681288" y="2859088"/>
            <a:ext cx="590550" cy="642937"/>
          </a:xfrm>
          <a:prstGeom prst="rect">
            <a:avLst/>
          </a:prstGeom>
          <a:noFill/>
          <a:ln w="9525">
            <a:noFill/>
          </a:ln>
        </p:spPr>
      </p:pic>
      <p:grpSp>
        <p:nvGrpSpPr>
          <p:cNvPr id="19461" name="Group -706"/>
          <p:cNvGrpSpPr/>
          <p:nvPr>
            <p:custDataLst>
              <p:tags r:id="rId6"/>
            </p:custDataLst>
          </p:nvPr>
        </p:nvGrpSpPr>
        <p:grpSpPr>
          <a:xfrm>
            <a:off x="1839913" y="2738438"/>
            <a:ext cx="387350" cy="962025"/>
            <a:chOff x="-215021" y="0"/>
            <a:chExt cx="935101" cy="2506945"/>
          </a:xfrm>
        </p:grpSpPr>
        <p:pic>
          <p:nvPicPr>
            <p:cNvPr id="19464" name="Picture 88" descr="图片22.png"/>
            <p:cNvPicPr>
              <a:picLocks noChangeAspect="1"/>
            </p:cNvPicPr>
            <p:nvPr>
              <p:custDataLst>
                <p:tags r:id="rId8"/>
              </p:custDataLst>
            </p:nvPr>
          </p:nvPicPr>
          <p:blipFill>
            <a:blip r:embed="rId7"/>
            <a:stretch>
              <a:fillRect/>
            </a:stretch>
          </p:blipFill>
          <p:spPr>
            <a:xfrm>
              <a:off x="0" y="0"/>
              <a:ext cx="720080" cy="2506945"/>
            </a:xfrm>
            <a:prstGeom prst="rect">
              <a:avLst/>
            </a:prstGeom>
            <a:noFill/>
            <a:ln w="9525">
              <a:noFill/>
            </a:ln>
          </p:spPr>
        </p:pic>
        <p:pic>
          <p:nvPicPr>
            <p:cNvPr id="19465" name="Picture 90" descr="图片23.png"/>
            <p:cNvPicPr>
              <a:picLocks noChangeAspect="1"/>
            </p:cNvPicPr>
            <p:nvPr>
              <p:custDataLst>
                <p:tags r:id="rId10"/>
              </p:custDataLst>
            </p:nvPr>
          </p:nvPicPr>
          <p:blipFill>
            <a:blip r:embed="rId9">
              <a:lum bright="20001" contrast="40000"/>
            </a:blip>
            <a:stretch>
              <a:fillRect/>
            </a:stretch>
          </p:blipFill>
          <p:spPr>
            <a:xfrm>
              <a:off x="128586" y="216024"/>
              <a:ext cx="447478" cy="2088232"/>
            </a:xfrm>
            <a:prstGeom prst="rect">
              <a:avLst/>
            </a:prstGeom>
            <a:noFill/>
            <a:ln w="9525">
              <a:noFill/>
            </a:ln>
          </p:spPr>
        </p:pic>
        <p:sp>
          <p:nvSpPr>
            <p:cNvPr id="19466" name="Rectangle 762"/>
            <p:cNvSpPr/>
            <p:nvPr>
              <p:custDataLst>
                <p:tags r:id="rId11"/>
              </p:custDataLst>
            </p:nvPr>
          </p:nvSpPr>
          <p:spPr>
            <a:xfrm>
              <a:off x="-215021" y="268469"/>
              <a:ext cx="869343" cy="337570"/>
            </a:xfrm>
            <a:prstGeom prst="rect">
              <a:avLst/>
            </a:prstGeom>
            <a:noFill/>
            <a:ln w="9525">
              <a:noFill/>
            </a:ln>
          </p:spPr>
          <p:txBody>
            <a:bodyPr vert="eaVert" wrap="none">
              <a:spAutoFit/>
            </a:bodyPr>
            <a:lstStyle/>
            <a:p>
              <a:pPr indent="-341630"/>
              <a:endParaRPr lang="zh-CN" altLang="en-US" sz="1200">
                <a:solidFill>
                  <a:srgbClr val="885540"/>
                </a:solidFill>
                <a:latin typeface="华文隶书" panose="02010800040101010101" pitchFamily="2" charset="-122"/>
                <a:ea typeface="华文隶书" panose="02010800040101010101" pitchFamily="2" charset="-122"/>
              </a:endParaRPr>
            </a:p>
          </p:txBody>
        </p:sp>
      </p:grpSp>
      <p:sp>
        <p:nvSpPr>
          <p:cNvPr id="19462" name="Rectangle 764"/>
          <p:cNvSpPr/>
          <p:nvPr>
            <p:custDataLst>
              <p:tags r:id="rId12"/>
            </p:custDataLst>
          </p:nvPr>
        </p:nvSpPr>
        <p:spPr>
          <a:xfrm>
            <a:off x="3368834" y="2915603"/>
            <a:ext cx="596773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（一）构建体系</a:t>
            </a:r>
            <a:r>
              <a:rPr lang="zh-CN" altLang="en-US" sz="4000" b="1">
                <a:latin typeface="Arial" panose="020b0604020202020204" pitchFamily="34" charset="0"/>
                <a:ea typeface="楷体_GB2312" panose="02010609030101010101" charset="-122"/>
                <a:sym typeface="宋体" panose="02010600030101010101" pitchFamily="2" charset="-122"/>
              </a:rPr>
              <a:t>·理清线索</a:t>
            </a:r>
            <a:endParaRPr lang="en-US" altLang="zh-CN" sz="4000" b="1">
              <a:latin typeface="Arial" panose="020b0604020202020204" pitchFamily="34" charset="0"/>
              <a:ea typeface="楷体_GB2312" panose="02010609030101010101" charset="-122"/>
              <a:sym typeface="宋体" panose="02010600030101010101" pitchFamily="2" charset="-122"/>
            </a:endParaRPr>
          </a:p>
        </p:txBody>
      </p:sp>
    </p:spTree>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7" name="矩形 6"/>
          <p:cNvSpPr/>
          <p:nvPr>
            <p:custDataLst>
              <p:tags r:id="rId4"/>
            </p:custDataLst>
          </p:nvPr>
        </p:nvSpPr>
        <p:spPr>
          <a:xfrm>
            <a:off x="2464405" y="291905"/>
            <a:ext cx="8365490" cy="621030"/>
          </a:xfrm>
          <a:prstGeom prst="rect">
            <a:avLst/>
          </a:prstGeom>
        </p:spPr>
        <p:txBody>
          <a:bodyPr wrap="none" lIns="68579" tIns="34289" rIns="68579" bIns="34289">
            <a:spAutoFit/>
            <a:scene3d>
              <a:camera prst="orthographicFront"/>
              <a:lightRig rig="threePt" dir="t"/>
            </a:scene3d>
          </a:bodyPr>
          <a:lstStyle/>
          <a:p>
            <a:r>
              <a:rPr lang="zh-CN" altLang="en-US" sz="3600" b="1" smtClean="0">
                <a:solidFill>
                  <a:srgbClr val="FF0000"/>
                </a:solidFill>
                <a:effectLst/>
                <a:latin typeface="微软雅黑" panose="020b0503020204020204" charset="-122"/>
                <a:ea typeface="微软雅黑" panose="020b0503020204020204" charset="-122"/>
                <a:sym typeface="微软雅黑" panose="020b0503020204020204" charset="-122"/>
              </a:rPr>
              <a:t>第二单元《为人民服务的政府》知识结构</a:t>
            </a:r>
          </a:p>
        </p:txBody>
      </p:sp>
      <p:sp>
        <p:nvSpPr>
          <p:cNvPr id="12289" name="Text Box 2"/>
          <p:cNvSpPr txBox="1"/>
          <p:nvPr>
            <p:custDataLst>
              <p:tags r:id="rId5"/>
            </p:custDataLst>
          </p:nvPr>
        </p:nvSpPr>
        <p:spPr>
          <a:xfrm>
            <a:off x="509905" y="1694180"/>
            <a:ext cx="675005" cy="3843020"/>
          </a:xfrm>
          <a:prstGeom prst="rect">
            <a:avLst/>
          </a:prstGeom>
          <a:solidFill>
            <a:srgbClr val="FFE2E7"/>
          </a:solidFill>
          <a:ln w="38100" cap="flat" cmpd="sng">
            <a:solidFill>
              <a:srgbClr val="993366"/>
            </a:solidFill>
            <a:prstDash val="solid"/>
            <a:miter/>
            <a:headEnd type="none" w="med" len="med"/>
            <a:tailEnd type="none" w="med" len="med"/>
          </a:ln>
        </p:spPr>
        <p:txBody>
          <a:bodyPr vert="eaVert" wrap="square" anchor="t">
            <a:spAutoFit/>
          </a:bodyPr>
          <a:lstStyle/>
          <a:p>
            <a:r>
              <a:rPr lang="zh-CN" altLang="en-US" sz="3200" b="1">
                <a:solidFill>
                  <a:schemeClr val="tx1"/>
                </a:solidFill>
                <a:latin typeface="微软雅黑" panose="020b0503020204020204" charset="-122"/>
                <a:ea typeface="微软雅黑" panose="020b0503020204020204" charset="-122"/>
              </a:rPr>
              <a:t>  为人民服务的政府</a:t>
            </a:r>
          </a:p>
        </p:txBody>
      </p:sp>
      <p:sp>
        <p:nvSpPr>
          <p:cNvPr id="12290" name="AutoShape 3"/>
          <p:cNvSpPr/>
          <p:nvPr>
            <p:custDataLst>
              <p:tags r:id="rId6"/>
            </p:custDataLst>
          </p:nvPr>
        </p:nvSpPr>
        <p:spPr>
          <a:xfrm>
            <a:off x="1372235" y="1200150"/>
            <a:ext cx="476885" cy="5230495"/>
          </a:xfrm>
          <a:prstGeom prst="leftBrace">
            <a:avLst>
              <a:gd name="adj1" fmla="val 683997"/>
              <a:gd name="adj2" fmla="val 50000"/>
            </a:avLst>
          </a:prstGeom>
          <a:noFill/>
          <a:ln w="38100" cap="flat" cmpd="sng">
            <a:solidFill>
              <a:srgbClr val="800080"/>
            </a:solidFill>
            <a:prstDash val="solid"/>
            <a:round/>
            <a:headEnd type="none" w="med" len="med"/>
            <a:tailEnd type="none" w="med" len="med"/>
          </a:ln>
        </p:spPr>
        <p:txBody>
          <a:bodyPr wrap="none" anchor="ctr"/>
          <a:lstStyle/>
          <a:p>
            <a:endParaRPr lang="zh-CN" altLang="en-US" b="1">
              <a:latin typeface="微软雅黑" panose="020b0503020204020204" charset="-122"/>
              <a:ea typeface="微软雅黑" panose="020b0503020204020204" charset="-122"/>
            </a:endParaRPr>
          </a:p>
        </p:txBody>
      </p:sp>
      <p:sp>
        <p:nvSpPr>
          <p:cNvPr id="4" name="Text Box 5"/>
          <p:cNvSpPr txBox="1"/>
          <p:nvPr>
            <p:custDataLst>
              <p:tags r:id="rId7"/>
            </p:custDataLst>
          </p:nvPr>
        </p:nvSpPr>
        <p:spPr>
          <a:xfrm>
            <a:off x="1922145" y="1137285"/>
            <a:ext cx="1611630" cy="521970"/>
          </a:xfrm>
          <a:prstGeom prst="rect">
            <a:avLst/>
          </a:prstGeom>
          <a:noFill/>
          <a:ln w="28575" cap="flat" cmpd="sng">
            <a:solidFill>
              <a:srgbClr val="008000"/>
            </a:solidFill>
            <a:prstDash val="solid"/>
            <a:miter/>
            <a:headEnd type="none" w="med" len="med"/>
            <a:tailEnd type="none" w="med" len="med"/>
          </a:ln>
        </p:spPr>
        <p:txBody>
          <a:bodyPr wrap="square" anchor="t">
            <a:spAutoFit/>
          </a:bodyPr>
          <a:lstStyle/>
          <a:p>
            <a:r>
              <a:rPr lang="zh-CN" altLang="en-US" sz="2800" b="1" smtClean="0">
                <a:latin typeface="微软雅黑" panose="020b0503020204020204" charset="-122"/>
                <a:ea typeface="微软雅黑" panose="020b0503020204020204" charset="-122"/>
              </a:rPr>
              <a:t>政府</a:t>
            </a:r>
            <a:r>
              <a:rPr lang="zh-CN" altLang="en-US" sz="2800" b="1" smtClean="0">
                <a:solidFill>
                  <a:srgbClr val="1F2DA8"/>
                </a:solidFill>
                <a:latin typeface="微软雅黑" panose="020b0503020204020204" charset="-122"/>
                <a:ea typeface="微软雅黑" panose="020b0503020204020204" charset="-122"/>
              </a:rPr>
              <a:t>性质</a:t>
            </a:r>
          </a:p>
        </p:txBody>
      </p:sp>
      <p:sp>
        <p:nvSpPr>
          <p:cNvPr id="8" name="Text Box 4"/>
          <p:cNvSpPr txBox="1"/>
          <p:nvPr>
            <p:custDataLst>
              <p:tags r:id="rId8"/>
            </p:custDataLst>
          </p:nvPr>
        </p:nvSpPr>
        <p:spPr>
          <a:xfrm>
            <a:off x="1922145" y="2108835"/>
            <a:ext cx="2741930" cy="521970"/>
          </a:xfrm>
          <a:prstGeom prst="rect">
            <a:avLst/>
          </a:prstGeom>
          <a:noFill/>
          <a:ln w="28575" cap="flat" cmpd="sng">
            <a:solidFill>
              <a:srgbClr val="008000"/>
            </a:solidFill>
            <a:prstDash val="solid"/>
            <a:miter/>
            <a:headEnd type="none" w="med" len="med"/>
            <a:tailEnd type="none" w="med" len="med"/>
          </a:ln>
        </p:spPr>
        <p:txBody>
          <a:bodyPr wrap="square" anchor="t">
            <a:spAutoFit/>
          </a:bodyPr>
          <a:lstStyle/>
          <a:p>
            <a:r>
              <a:rPr lang="zh-CN" altLang="en-US" sz="2800" b="1">
                <a:latin typeface="微软雅黑" panose="020b0503020204020204" charset="-122"/>
                <a:ea typeface="微软雅黑" panose="020b0503020204020204" charset="-122"/>
              </a:rPr>
              <a:t>政府的</a:t>
            </a:r>
            <a:r>
              <a:rPr lang="zh-CN" altLang="en-US" sz="2800" b="1">
                <a:solidFill>
                  <a:srgbClr val="1F2DA8"/>
                </a:solidFill>
                <a:latin typeface="微软雅黑" panose="020b0503020204020204" charset="-122"/>
                <a:ea typeface="微软雅黑" panose="020b0503020204020204" charset="-122"/>
              </a:rPr>
              <a:t>基本职能</a:t>
            </a:r>
          </a:p>
        </p:txBody>
      </p:sp>
      <p:sp>
        <p:nvSpPr>
          <p:cNvPr id="9" name="Text Box 6"/>
          <p:cNvSpPr txBox="1"/>
          <p:nvPr>
            <p:custDataLst>
              <p:tags r:id="rId9"/>
            </p:custDataLst>
          </p:nvPr>
        </p:nvSpPr>
        <p:spPr>
          <a:xfrm>
            <a:off x="1922780" y="3697605"/>
            <a:ext cx="2682875" cy="521970"/>
          </a:xfrm>
          <a:prstGeom prst="rect">
            <a:avLst/>
          </a:prstGeom>
          <a:noFill/>
          <a:ln w="28575" cap="flat" cmpd="sng">
            <a:solidFill>
              <a:srgbClr val="008000"/>
            </a:solidFill>
            <a:prstDash val="solid"/>
            <a:miter/>
            <a:headEnd type="none" w="med" len="med"/>
            <a:tailEnd type="none" w="med" len="med"/>
          </a:ln>
        </p:spPr>
        <p:txBody>
          <a:bodyPr wrap="square" anchor="t">
            <a:spAutoFit/>
          </a:bodyPr>
          <a:lstStyle/>
          <a:p>
            <a:r>
              <a:rPr lang="zh-CN" altLang="en-US" sz="2800" b="1">
                <a:latin typeface="微软雅黑" panose="020b0503020204020204" charset="-122"/>
                <a:ea typeface="微软雅黑" panose="020b0503020204020204" charset="-122"/>
              </a:rPr>
              <a:t>政府的工作</a:t>
            </a:r>
            <a:r>
              <a:rPr lang="zh-CN" altLang="en-US" sz="2800" b="1">
                <a:solidFill>
                  <a:srgbClr val="1F2DA8"/>
                </a:solidFill>
                <a:latin typeface="微软雅黑" panose="020b0503020204020204" charset="-122"/>
                <a:ea typeface="微软雅黑" panose="020b0503020204020204" charset="-122"/>
              </a:rPr>
              <a:t>原则</a:t>
            </a:r>
          </a:p>
        </p:txBody>
      </p:sp>
      <p:sp>
        <p:nvSpPr>
          <p:cNvPr id="10" name="Text Box 6"/>
          <p:cNvSpPr txBox="1"/>
          <p:nvPr>
            <p:custDataLst>
              <p:tags r:id="rId10"/>
            </p:custDataLst>
          </p:nvPr>
        </p:nvSpPr>
        <p:spPr>
          <a:xfrm>
            <a:off x="1922145" y="2995930"/>
            <a:ext cx="1961515" cy="521970"/>
          </a:xfrm>
          <a:prstGeom prst="rect">
            <a:avLst/>
          </a:prstGeom>
          <a:noFill/>
          <a:ln w="28575" cap="flat" cmpd="sng">
            <a:solidFill>
              <a:srgbClr val="008000"/>
            </a:solidFill>
            <a:prstDash val="solid"/>
            <a:miter/>
            <a:headEnd type="none" w="med" len="med"/>
            <a:tailEnd type="none" w="med" len="med"/>
          </a:ln>
        </p:spPr>
        <p:txBody>
          <a:bodyPr wrap="square" anchor="t">
            <a:spAutoFit/>
          </a:bodyPr>
          <a:lstStyle/>
          <a:p>
            <a:r>
              <a:rPr lang="zh-CN" altLang="en-US" sz="2800" b="1">
                <a:latin typeface="微软雅黑" panose="020b0503020204020204" charset="-122"/>
                <a:ea typeface="微软雅黑" panose="020b0503020204020204" charset="-122"/>
              </a:rPr>
              <a:t>政府的</a:t>
            </a:r>
            <a:r>
              <a:rPr lang="zh-CN" altLang="en-US" sz="2800" b="1">
                <a:solidFill>
                  <a:srgbClr val="1F2DA8"/>
                </a:solidFill>
                <a:latin typeface="微软雅黑" panose="020b0503020204020204" charset="-122"/>
                <a:ea typeface="微软雅黑" panose="020b0503020204020204" charset="-122"/>
              </a:rPr>
              <a:t>宗旨</a:t>
            </a:r>
          </a:p>
        </p:txBody>
      </p:sp>
      <p:sp>
        <p:nvSpPr>
          <p:cNvPr id="11" name="Text Box 7"/>
          <p:cNvSpPr txBox="1"/>
          <p:nvPr>
            <p:custDataLst>
              <p:tags r:id="rId11"/>
            </p:custDataLst>
          </p:nvPr>
        </p:nvSpPr>
        <p:spPr>
          <a:xfrm>
            <a:off x="5343525" y="3987165"/>
            <a:ext cx="1612265" cy="521970"/>
          </a:xfrm>
          <a:prstGeom prst="rect">
            <a:avLst/>
          </a:prstGeom>
          <a:noFill/>
          <a:ln w="28575" cap="flat" cmpd="sng">
            <a:solidFill>
              <a:srgbClr val="008000"/>
            </a:solidFill>
            <a:prstDash val="solid"/>
            <a:miter/>
            <a:headEnd type="none" w="med" len="med"/>
            <a:tailEnd type="none" w="med" len="med"/>
          </a:ln>
        </p:spPr>
        <p:txBody>
          <a:bodyPr wrap="square" anchor="t">
            <a:spAutoFit/>
          </a:bodyPr>
          <a:lstStyle/>
          <a:p>
            <a:r>
              <a:rPr lang="zh-CN" altLang="en-US" sz="2800" b="1">
                <a:solidFill>
                  <a:srgbClr val="1F2DA8"/>
                </a:solidFill>
                <a:latin typeface="微软雅黑" panose="020b0503020204020204" charset="-122"/>
                <a:ea typeface="微软雅黑" panose="020b0503020204020204" charset="-122"/>
              </a:rPr>
              <a:t>依法行政</a:t>
            </a:r>
          </a:p>
        </p:txBody>
      </p:sp>
      <p:sp>
        <p:nvSpPr>
          <p:cNvPr id="13" name="Text Box 8"/>
          <p:cNvSpPr txBox="1"/>
          <p:nvPr>
            <p:custDataLst>
              <p:tags r:id="rId12"/>
            </p:custDataLst>
          </p:nvPr>
        </p:nvSpPr>
        <p:spPr>
          <a:xfrm>
            <a:off x="5290185" y="5738495"/>
            <a:ext cx="1612900" cy="521970"/>
          </a:xfrm>
          <a:prstGeom prst="rect">
            <a:avLst/>
          </a:prstGeom>
          <a:noFill/>
          <a:ln w="28575" cap="flat" cmpd="sng">
            <a:solidFill>
              <a:srgbClr val="008000"/>
            </a:solidFill>
            <a:prstDash val="solid"/>
            <a:miter/>
            <a:headEnd type="none" w="med" len="med"/>
            <a:tailEnd type="none" w="med" len="med"/>
          </a:ln>
        </p:spPr>
        <p:txBody>
          <a:bodyPr wrap="square" anchor="t">
            <a:spAutoFit/>
          </a:bodyPr>
          <a:lstStyle/>
          <a:p>
            <a:r>
              <a:rPr lang="zh-CN" altLang="en-US" sz="2800" b="1" smtClean="0">
                <a:latin typeface="微软雅黑" panose="020b0503020204020204" charset="-122"/>
                <a:ea typeface="微软雅黑" panose="020b0503020204020204" charset="-122"/>
              </a:rPr>
              <a:t>接受</a:t>
            </a:r>
            <a:r>
              <a:rPr lang="zh-CN" altLang="en-US" sz="2800" b="1" smtClean="0">
                <a:solidFill>
                  <a:srgbClr val="1F2DA8"/>
                </a:solidFill>
                <a:latin typeface="微软雅黑" panose="020b0503020204020204" charset="-122"/>
                <a:ea typeface="微软雅黑" panose="020b0503020204020204" charset="-122"/>
              </a:rPr>
              <a:t>监督</a:t>
            </a:r>
          </a:p>
        </p:txBody>
      </p:sp>
      <p:sp>
        <p:nvSpPr>
          <p:cNvPr id="14" name="Text Box 9"/>
          <p:cNvSpPr txBox="1"/>
          <p:nvPr>
            <p:custDataLst>
              <p:tags r:id="rId13"/>
            </p:custDataLst>
          </p:nvPr>
        </p:nvSpPr>
        <p:spPr>
          <a:xfrm>
            <a:off x="1849120" y="5867400"/>
            <a:ext cx="2144395" cy="521970"/>
          </a:xfrm>
          <a:prstGeom prst="rect">
            <a:avLst/>
          </a:prstGeom>
          <a:noFill/>
          <a:ln w="28575" cap="flat" cmpd="sng">
            <a:solidFill>
              <a:srgbClr val="008000"/>
            </a:solidFill>
            <a:prstDash val="solid"/>
            <a:miter/>
            <a:headEnd type="none" w="med" len="med"/>
            <a:tailEnd type="none" w="med" len="med"/>
          </a:ln>
        </p:spPr>
        <p:txBody>
          <a:bodyPr wrap="square" anchor="t">
            <a:spAutoFit/>
          </a:bodyPr>
          <a:lstStyle/>
          <a:p>
            <a:r>
              <a:rPr lang="zh-CN" altLang="en-US" sz="2800" b="1">
                <a:latin typeface="微软雅黑" panose="020b0503020204020204" charset="-122"/>
                <a:ea typeface="微软雅黑" panose="020b0503020204020204" charset="-122"/>
              </a:rPr>
              <a:t>政府的</a:t>
            </a:r>
            <a:r>
              <a:rPr lang="zh-CN" altLang="en-US" sz="2800" b="1">
                <a:solidFill>
                  <a:srgbClr val="1F2DA8"/>
                </a:solidFill>
                <a:latin typeface="微软雅黑" panose="020b0503020204020204" charset="-122"/>
                <a:ea typeface="微软雅黑" panose="020b0503020204020204" charset="-122"/>
              </a:rPr>
              <a:t>权威</a:t>
            </a:r>
          </a:p>
        </p:txBody>
      </p:sp>
      <p:sp>
        <p:nvSpPr>
          <p:cNvPr id="15" name="Text Box 7"/>
          <p:cNvSpPr txBox="1"/>
          <p:nvPr>
            <p:custDataLst>
              <p:tags r:id="rId14"/>
            </p:custDataLst>
          </p:nvPr>
        </p:nvSpPr>
        <p:spPr>
          <a:xfrm>
            <a:off x="1856105" y="4794250"/>
            <a:ext cx="2815590" cy="521970"/>
          </a:xfrm>
          <a:prstGeom prst="rect">
            <a:avLst/>
          </a:prstGeom>
          <a:noFill/>
          <a:ln w="28575" cap="flat" cmpd="sng">
            <a:solidFill>
              <a:srgbClr val="008000"/>
            </a:solidFill>
            <a:prstDash val="solid"/>
            <a:miter/>
            <a:headEnd type="none" w="med" len="med"/>
            <a:tailEnd type="none" w="med" len="med"/>
          </a:ln>
        </p:spPr>
        <p:txBody>
          <a:bodyPr wrap="square" anchor="t">
            <a:spAutoFit/>
          </a:bodyPr>
          <a:lstStyle/>
          <a:p>
            <a:r>
              <a:rPr lang="zh-CN" altLang="en-US" sz="2800" b="1">
                <a:solidFill>
                  <a:srgbClr val="1F2DA8"/>
                </a:solidFill>
                <a:latin typeface="微软雅黑" panose="020b0503020204020204" charset="-122"/>
                <a:ea typeface="微软雅黑" panose="020b0503020204020204" charset="-122"/>
              </a:rPr>
              <a:t>政府权力的行使</a:t>
            </a:r>
          </a:p>
        </p:txBody>
      </p:sp>
      <p:sp>
        <p:nvSpPr>
          <p:cNvPr id="16" name="AutoShape 3"/>
          <p:cNvSpPr/>
          <p:nvPr>
            <p:custDataLst>
              <p:tags r:id="rId15"/>
            </p:custDataLst>
          </p:nvPr>
        </p:nvSpPr>
        <p:spPr>
          <a:xfrm>
            <a:off x="4777105" y="4227195"/>
            <a:ext cx="461010" cy="1793240"/>
          </a:xfrm>
          <a:prstGeom prst="leftBrace">
            <a:avLst>
              <a:gd name="adj1" fmla="val 683997"/>
              <a:gd name="adj2" fmla="val 50000"/>
            </a:avLst>
          </a:prstGeom>
          <a:noFill/>
          <a:ln w="38100" cap="flat" cmpd="sng">
            <a:solidFill>
              <a:srgbClr val="800080"/>
            </a:solidFill>
            <a:prstDash val="solid"/>
            <a:round/>
            <a:headEnd type="none" w="med" len="med"/>
            <a:tailEnd type="none" w="med" len="med"/>
          </a:ln>
        </p:spPr>
        <p:txBody>
          <a:bodyPr wrap="none" anchor="ctr"/>
          <a:lstStyle/>
          <a:p>
            <a:endParaRPr lang="zh-CN" altLang="en-US" b="1">
              <a:latin typeface="微软雅黑" panose="020b0503020204020204" charset="-122"/>
              <a:ea typeface="微软雅黑" panose="020b0503020204020204" charset="-122"/>
            </a:endParaRPr>
          </a:p>
        </p:txBody>
      </p:sp>
      <p:sp>
        <p:nvSpPr>
          <p:cNvPr id="12300" name="Text Box 13"/>
          <p:cNvSpPr txBox="1"/>
          <p:nvPr>
            <p:custDataLst>
              <p:tags r:id="rId16"/>
            </p:custDataLst>
          </p:nvPr>
        </p:nvSpPr>
        <p:spPr>
          <a:xfrm>
            <a:off x="5019675" y="1612265"/>
            <a:ext cx="4971415" cy="1383665"/>
          </a:xfrm>
          <a:prstGeom prst="rect">
            <a:avLst/>
          </a:prstGeom>
          <a:noFill/>
          <a:ln w="9525">
            <a:noFill/>
          </a:ln>
        </p:spPr>
        <p:txBody>
          <a:bodyPr wrap="square" anchor="t">
            <a:spAutoFit/>
          </a:bodyPr>
          <a:lstStyle/>
          <a:p>
            <a:r>
              <a:rPr lang="zh-CN" altLang="en-US" sz="2800" b="1">
                <a:solidFill>
                  <a:srgbClr val="0000FF"/>
                </a:solidFill>
                <a:latin typeface="黑体" panose="02010609060101010101" pitchFamily="49" charset="-122"/>
                <a:ea typeface="黑体" panose="02010609060101010101" pitchFamily="49" charset="-122"/>
              </a:rPr>
              <a:t>政治职能、经济职能</a:t>
            </a:r>
          </a:p>
          <a:p>
            <a:r>
              <a:rPr lang="zh-CN" altLang="en-US" sz="2800" b="1">
                <a:solidFill>
                  <a:srgbClr val="0000FF"/>
                </a:solidFill>
                <a:latin typeface="黑体" panose="02010609060101010101" pitchFamily="49" charset="-122"/>
                <a:ea typeface="黑体" panose="02010609060101010101" pitchFamily="49" charset="-122"/>
              </a:rPr>
              <a:t>文化职能、加强社会建设职能推进生态文明建设</a:t>
            </a:r>
          </a:p>
        </p:txBody>
      </p:sp>
      <p:sp>
        <p:nvSpPr>
          <p:cNvPr id="17" name="AutoShape 3"/>
          <p:cNvSpPr/>
          <p:nvPr>
            <p:custDataLst>
              <p:tags r:id="rId17"/>
            </p:custDataLst>
          </p:nvPr>
        </p:nvSpPr>
        <p:spPr>
          <a:xfrm>
            <a:off x="4671695" y="1694180"/>
            <a:ext cx="347980" cy="1290320"/>
          </a:xfrm>
          <a:prstGeom prst="leftBrace">
            <a:avLst>
              <a:gd name="adj1" fmla="val 683997"/>
              <a:gd name="adj2" fmla="val 50000"/>
            </a:avLst>
          </a:prstGeom>
          <a:noFill/>
          <a:ln w="38100" cap="flat" cmpd="sng">
            <a:solidFill>
              <a:srgbClr val="800080"/>
            </a:solidFill>
            <a:prstDash val="solid"/>
            <a:round/>
            <a:headEnd type="none" w="med" len="med"/>
            <a:tailEnd type="none" w="med" len="med"/>
          </a:ln>
        </p:spPr>
        <p:txBody>
          <a:bodyPr wrap="none" anchor="ctr"/>
          <a:lstStyle/>
          <a:p>
            <a:endParaRPr lang="zh-CN" altLang="en-US" b="1">
              <a:latin typeface="微软雅黑" panose="020b0503020204020204" charset="-122"/>
              <a:ea typeface="微软雅黑" panose="020b0503020204020204" charset="-122"/>
            </a:endParaRPr>
          </a:p>
        </p:txBody>
      </p:sp>
      <p:sp>
        <p:nvSpPr>
          <p:cNvPr id="19" name="Text Box 13"/>
          <p:cNvSpPr txBox="1"/>
          <p:nvPr>
            <p:custDataLst>
              <p:tags r:id="rId18"/>
            </p:custDataLst>
          </p:nvPr>
        </p:nvSpPr>
        <p:spPr>
          <a:xfrm>
            <a:off x="7222490" y="3987165"/>
            <a:ext cx="3361690" cy="521970"/>
          </a:xfrm>
          <a:prstGeom prst="rect">
            <a:avLst/>
          </a:prstGeom>
          <a:noFill/>
          <a:ln w="9525">
            <a:noFill/>
          </a:ln>
        </p:spPr>
        <p:txBody>
          <a:bodyPr wrap="square" anchor="t">
            <a:spAutoFit/>
          </a:bodyPr>
          <a:lstStyle/>
          <a:p>
            <a:r>
              <a:rPr lang="zh-CN" altLang="en-US" sz="2800" b="1">
                <a:solidFill>
                  <a:srgbClr val="FF0000"/>
                </a:solidFill>
                <a:latin typeface="黑体" panose="02010609060101010101" pitchFamily="49" charset="-122"/>
                <a:ea typeface="黑体" panose="02010609060101010101" pitchFamily="49" charset="-122"/>
              </a:rPr>
              <a:t>为什么  怎么样</a:t>
            </a:r>
          </a:p>
        </p:txBody>
      </p:sp>
      <p:sp>
        <p:nvSpPr>
          <p:cNvPr id="20" name="Text Box 13"/>
          <p:cNvSpPr txBox="1"/>
          <p:nvPr>
            <p:custDataLst>
              <p:tags r:id="rId19"/>
            </p:custDataLst>
          </p:nvPr>
        </p:nvSpPr>
        <p:spPr>
          <a:xfrm>
            <a:off x="7222490" y="5738495"/>
            <a:ext cx="2984500" cy="521970"/>
          </a:xfrm>
          <a:prstGeom prst="rect">
            <a:avLst/>
          </a:prstGeom>
          <a:noFill/>
          <a:ln w="9525">
            <a:noFill/>
          </a:ln>
        </p:spPr>
        <p:txBody>
          <a:bodyPr wrap="square" anchor="t">
            <a:spAutoFit/>
          </a:bodyPr>
          <a:lstStyle/>
          <a:p>
            <a:r>
              <a:rPr lang="zh-CN" altLang="en-US" sz="2800" b="1">
                <a:solidFill>
                  <a:srgbClr val="FF0000"/>
                </a:solidFill>
                <a:latin typeface="黑体" panose="02010609060101010101" pitchFamily="49" charset="-122"/>
                <a:ea typeface="黑体" panose="02010609060101010101" pitchFamily="49" charset="-122"/>
              </a:rPr>
              <a:t>为什么  怎么样</a:t>
            </a:r>
          </a:p>
        </p:txBody>
      </p:sp>
      <p:grpSp>
        <p:nvGrpSpPr>
          <p:cNvPr id="21" name="Group 14"/>
          <p:cNvGrpSpPr/>
          <p:nvPr>
            <p:custDataLst>
              <p:tags r:id="rId20"/>
            </p:custDataLst>
          </p:nvPr>
        </p:nvGrpSpPr>
        <p:grpSpPr>
          <a:xfrm>
            <a:off x="9982200" y="1324928"/>
            <a:ext cx="1652588" cy="1568451"/>
            <a:chExt cx="1041" cy="988"/>
          </a:xfrm>
          <a:solidFill>
            <a:schemeClr val="accent1">
              <a:lumMod val="20000"/>
              <a:lumOff val="80000"/>
            </a:schemeClr>
          </a:solidFill>
        </p:grpSpPr>
        <p:sp>
          <p:nvSpPr>
            <p:cNvPr id="12302" name="Text Box 15"/>
            <p:cNvSpPr txBox="1"/>
            <p:nvPr>
              <p:custDataLst>
                <p:tags r:id="rId21"/>
              </p:custDataLst>
            </p:nvPr>
          </p:nvSpPr>
          <p:spPr>
            <a:xfrm>
              <a:off x="278" y="0"/>
              <a:ext cx="763" cy="988"/>
            </a:xfrm>
            <a:prstGeom prst="rect">
              <a:avLst/>
            </a:prstGeom>
            <a:grpFill/>
            <a:ln w="12700" cap="flat" cmpd="sng">
              <a:solidFill>
                <a:srgbClr val="0000FF"/>
              </a:solidFill>
              <a:prstDash val="solid"/>
              <a:miter/>
              <a:headEnd type="none" w="med" len="med"/>
              <a:tailEnd type="none" w="med" len="med"/>
            </a:ln>
          </p:spPr>
          <p:txBody>
            <a:bodyPr wrap="square" anchor="t">
              <a:spAutoFit/>
            </a:bodyPr>
            <a:lstStyle/>
            <a:p>
              <a:r>
                <a:rPr lang="zh-CN" altLang="en-US" sz="3200" b="1">
                  <a:solidFill>
                    <a:srgbClr val="FF3300"/>
                  </a:solidFill>
                  <a:latin typeface="黑体" panose="02010609060101010101" pitchFamily="49" charset="-122"/>
                  <a:ea typeface="黑体" panose="02010609060101010101" pitchFamily="49" charset="-122"/>
                </a:rPr>
                <a:t>作用：</a:t>
              </a:r>
            </a:p>
            <a:p>
              <a:r>
                <a:rPr lang="zh-CN" altLang="en-US" sz="3200" b="1">
                  <a:solidFill>
                    <a:srgbClr val="FF3300"/>
                  </a:solidFill>
                  <a:latin typeface="黑体" panose="02010609060101010101" pitchFamily="49" charset="-122"/>
                  <a:ea typeface="黑体" panose="02010609060101010101" pitchFamily="49" charset="-122"/>
                </a:rPr>
                <a:t>管理</a:t>
              </a:r>
            </a:p>
            <a:p>
              <a:r>
                <a:rPr lang="zh-CN" altLang="en-US" sz="3200" b="1">
                  <a:solidFill>
                    <a:srgbClr val="FF3300"/>
                  </a:solidFill>
                  <a:latin typeface="黑体" panose="02010609060101010101" pitchFamily="49" charset="-122"/>
                  <a:ea typeface="黑体" panose="02010609060101010101" pitchFamily="49" charset="-122"/>
                </a:rPr>
                <a:t>服务</a:t>
              </a:r>
            </a:p>
          </p:txBody>
        </p:sp>
        <p:sp>
          <p:nvSpPr>
            <p:cNvPr id="12303" name="AutoShape 16"/>
            <p:cNvSpPr/>
            <p:nvPr>
              <p:custDataLst>
                <p:tags r:id="rId22"/>
              </p:custDataLst>
            </p:nvPr>
          </p:nvSpPr>
          <p:spPr>
            <a:xfrm>
              <a:off x="0" y="371"/>
              <a:ext cx="240" cy="48"/>
            </a:xfrm>
            <a:prstGeom prst="notchedRightArrow">
              <a:avLst>
                <a:gd name="adj1" fmla="val 50000"/>
                <a:gd name="adj2" fmla="val 125000"/>
              </a:avLst>
            </a:prstGeom>
            <a:grpFill/>
            <a:ln w="38100" cap="flat" cmpd="sng">
              <a:solidFill>
                <a:srgbClr val="FF0000"/>
              </a:solidFill>
              <a:prstDash val="solid"/>
              <a:miter/>
              <a:headEnd type="none" w="med" len="med"/>
              <a:tailEnd type="none" w="med" len="med"/>
            </a:ln>
          </p:spPr>
          <p:txBody>
            <a:bodyPr wrap="none" anchor="ctr"/>
            <a:lstStyle/>
            <a:p>
              <a:endParaRPr lang="zh-CN" altLang="en-US" sz="2400">
                <a:latin typeface="黑体" panose="02010609060101010101" pitchFamily="49" charset="-122"/>
                <a:ea typeface="黑体" panose="02010609060101010101" pitchFamily="49" charset="-122"/>
              </a:endParaRPr>
            </a:p>
          </p:txBody>
        </p:sp>
      </p:grpSp>
      <p:sp>
        <p:nvSpPr>
          <p:cNvPr id="3" name="Text Box 8"/>
          <p:cNvSpPr txBox="1"/>
          <p:nvPr>
            <p:custDataLst>
              <p:tags r:id="rId23"/>
            </p:custDataLst>
          </p:nvPr>
        </p:nvSpPr>
        <p:spPr>
          <a:xfrm>
            <a:off x="5079365" y="4862830"/>
            <a:ext cx="6220460" cy="521970"/>
          </a:xfrm>
          <a:prstGeom prst="rect">
            <a:avLst/>
          </a:prstGeom>
          <a:noFill/>
          <a:ln w="28575" cap="flat" cmpd="sng">
            <a:solidFill>
              <a:srgbClr val="008000"/>
            </a:solidFill>
            <a:prstDash val="solid"/>
            <a:miter/>
            <a:headEnd type="none" w="med" len="med"/>
            <a:tailEnd type="none" w="med" len="med"/>
          </a:ln>
        </p:spPr>
        <p:txBody>
          <a:bodyPr wrap="square" anchor="t">
            <a:spAutoFit/>
          </a:bodyPr>
          <a:lstStyle/>
          <a:p>
            <a:r>
              <a:rPr lang="zh-CN" altLang="en-US" sz="2800" b="1" smtClean="0">
                <a:latin typeface="微软雅黑" panose="020b0503020204020204" charset="-122"/>
                <a:ea typeface="微软雅黑" panose="020b0503020204020204" charset="-122"/>
              </a:rPr>
              <a:t>政府科学决策、民主决策、依法决策</a:t>
            </a:r>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7" name="右箭头 16"/>
          <p:cNvSpPr/>
          <p:nvPr>
            <p:custDataLst>
              <p:tags r:id="rId3"/>
            </p:custDataLst>
          </p:nvPr>
        </p:nvSpPr>
        <p:spPr>
          <a:xfrm rot="5400000">
            <a:off x="3721735" y="4116070"/>
            <a:ext cx="902335" cy="554990"/>
          </a:xfrm>
          <a:prstGeom prst="rightArrow">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a:ln>
                <a:noFill/>
              </a:ln>
              <a:solidFill>
                <a:srgbClr val="000000"/>
              </a:solidFill>
              <a:effectLst/>
              <a:latin typeface="Calibri"/>
              <a:ea typeface="宋体" panose="02010600030101010101" pitchFamily="2" charset="-122"/>
            </a:endParaRPr>
          </a:p>
        </p:txBody>
      </p:sp>
      <p:sp>
        <p:nvSpPr>
          <p:cNvPr id="2" name="圆角矩形 1"/>
          <p:cNvSpPr/>
          <p:nvPr>
            <p:custDataLst>
              <p:tags r:id="rId4"/>
            </p:custDataLst>
          </p:nvPr>
        </p:nvSpPr>
        <p:spPr>
          <a:xfrm>
            <a:off x="3895090" y="2158365"/>
            <a:ext cx="2255520" cy="1783715"/>
          </a:xfrm>
          <a:prstGeom prst="roundRect">
            <a:avLst/>
          </a:prstGeom>
          <a:solidFill>
            <a:srgbClr val="FFDEE2"/>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zh-CN" altLang="en-US" sz="3600" b="1" i="0" u="none" strike="noStrike" cap="none" normalizeH="0" baseline="0">
                <a:ln>
                  <a:noFill/>
                </a:ln>
                <a:solidFill>
                  <a:srgbClr val="000000"/>
                </a:solidFill>
                <a:effectLst/>
                <a:latin typeface="Calibri"/>
                <a:ea typeface="宋体" panose="02010600030101010101" pitchFamily="2" charset="-122"/>
              </a:rPr>
              <a:t>我国</a:t>
            </a:r>
            <a:r>
              <a:rPr kumimoji="0" lang="zh-CN" altLang="en-US" sz="3600" b="1" i="0" u="none" strike="noStrike" cap="none" normalizeH="0" baseline="0">
                <a:ln>
                  <a:noFill/>
                </a:ln>
                <a:solidFill>
                  <a:srgbClr val="FF0000"/>
                </a:solidFill>
                <a:effectLst/>
                <a:latin typeface="Calibri"/>
                <a:ea typeface="宋体" panose="02010600030101010101" pitchFamily="2" charset="-122"/>
              </a:rPr>
              <a:t>政府</a:t>
            </a:r>
            <a:r>
              <a:rPr kumimoji="0" lang="zh-CN" altLang="en-US" sz="3600" b="1" i="0" u="none" strike="noStrike" cap="none" normalizeH="0" baseline="0">
                <a:ln>
                  <a:noFill/>
                </a:ln>
                <a:solidFill>
                  <a:srgbClr val="000000"/>
                </a:solidFill>
                <a:effectLst/>
                <a:latin typeface="Calibri"/>
                <a:ea typeface="宋体" panose="02010600030101010101" pitchFamily="2" charset="-122"/>
              </a:rPr>
              <a:t>是</a:t>
            </a:r>
            <a:r>
              <a:rPr kumimoji="0" lang="zh-CN" altLang="en-US" sz="3600" b="1" i="0" u="none" strike="noStrike" cap="none" normalizeH="0" baseline="0">
                <a:ln>
                  <a:noFill/>
                </a:ln>
                <a:solidFill>
                  <a:srgbClr val="FF0000"/>
                </a:solidFill>
                <a:effectLst/>
                <a:latin typeface="Calibri"/>
                <a:ea typeface="宋体" panose="02010600030101010101" pitchFamily="2" charset="-122"/>
              </a:rPr>
              <a:t>人民</a:t>
            </a:r>
            <a:r>
              <a:rPr kumimoji="0" lang="zh-CN" altLang="en-US" sz="3600" b="1" i="0" u="none" strike="noStrike" cap="none" normalizeH="0" baseline="0">
                <a:ln>
                  <a:noFill/>
                </a:ln>
                <a:solidFill>
                  <a:srgbClr val="000000"/>
                </a:solidFill>
                <a:effectLst/>
                <a:latin typeface="Calibri"/>
                <a:ea typeface="宋体" panose="02010600030101010101" pitchFamily="2" charset="-122"/>
              </a:rPr>
              <a:t>的政府</a:t>
            </a:r>
          </a:p>
        </p:txBody>
      </p:sp>
      <p:sp>
        <p:nvSpPr>
          <p:cNvPr id="5" name="右箭头 4"/>
          <p:cNvSpPr/>
          <p:nvPr>
            <p:custDataLst>
              <p:tags r:id="rId5"/>
            </p:custDataLst>
          </p:nvPr>
        </p:nvSpPr>
        <p:spPr>
          <a:xfrm>
            <a:off x="6150610" y="2585720"/>
            <a:ext cx="305435" cy="554990"/>
          </a:xfrm>
          <a:prstGeom prst="rightArrow">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a:ln>
                <a:noFill/>
              </a:ln>
              <a:solidFill>
                <a:srgbClr val="000000"/>
              </a:solidFill>
              <a:effectLst/>
              <a:latin typeface="Calibri"/>
              <a:ea typeface="宋体" panose="02010600030101010101" pitchFamily="2" charset="-122"/>
            </a:endParaRPr>
          </a:p>
        </p:txBody>
      </p:sp>
      <p:sp>
        <p:nvSpPr>
          <p:cNvPr id="15" name="左大括号 14"/>
          <p:cNvSpPr/>
          <p:nvPr>
            <p:custDataLst>
              <p:tags r:id="rId6"/>
            </p:custDataLst>
          </p:nvPr>
        </p:nvSpPr>
        <p:spPr>
          <a:xfrm rot="10800000">
            <a:off x="1918970" y="2068830"/>
            <a:ext cx="458470" cy="1827530"/>
          </a:xfrm>
          <a:prstGeom prst="leftBrace">
            <a:avLst>
              <a:gd name="adj1" fmla="val 44875"/>
              <a:gd name="adj2" fmla="val 50000"/>
            </a:avLst>
          </a:prstGeom>
          <a:noFill/>
          <a:ln w="44450" cap="flat" cmpd="sng" algn="ctr">
            <a:solidFill>
              <a:srgbClr val="FF0000"/>
            </a:solid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a:ln>
                <a:noFill/>
              </a:ln>
              <a:solidFill>
                <a:srgbClr val="000000"/>
              </a:solidFill>
              <a:effectLst/>
              <a:latin typeface="Calibri"/>
              <a:ea typeface="宋体" panose="02010600030101010101" pitchFamily="2" charset="-122"/>
            </a:endParaRPr>
          </a:p>
        </p:txBody>
      </p:sp>
      <p:sp>
        <p:nvSpPr>
          <p:cNvPr id="19" name="左大括号 18"/>
          <p:cNvSpPr/>
          <p:nvPr>
            <p:custDataLst>
              <p:tags r:id="rId7"/>
            </p:custDataLst>
          </p:nvPr>
        </p:nvSpPr>
        <p:spPr>
          <a:xfrm>
            <a:off x="7583805" y="1985645"/>
            <a:ext cx="280670" cy="2128520"/>
          </a:xfrm>
          <a:prstGeom prst="leftBrace">
            <a:avLst>
              <a:gd name="adj1" fmla="val 64705"/>
              <a:gd name="adj2" fmla="val 50715"/>
            </a:avLst>
          </a:prstGeom>
          <a:noFill/>
          <a:ln w="44450" cap="flat" cmpd="sng" algn="ctr">
            <a:solidFill>
              <a:srgbClr val="FF0000"/>
            </a:solid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a:ln>
                <a:noFill/>
              </a:ln>
              <a:solidFill>
                <a:srgbClr val="000000"/>
              </a:solidFill>
              <a:effectLst/>
              <a:latin typeface="Calibri"/>
              <a:ea typeface="宋体" panose="02010600030101010101" pitchFamily="2" charset="-122"/>
            </a:endParaRPr>
          </a:p>
        </p:txBody>
      </p:sp>
      <p:sp>
        <p:nvSpPr>
          <p:cNvPr id="20" name="文本框 19"/>
          <p:cNvSpPr txBox="1"/>
          <p:nvPr>
            <p:custDataLst>
              <p:tags r:id="rId8"/>
            </p:custDataLst>
          </p:nvPr>
        </p:nvSpPr>
        <p:spPr>
          <a:xfrm>
            <a:off x="222250" y="2068830"/>
            <a:ext cx="1762760" cy="1814830"/>
          </a:xfrm>
          <a:prstGeom prst="rect">
            <a:avLst/>
          </a:prstGeom>
          <a:noFill/>
        </p:spPr>
        <p:txBody>
          <a:bodyPr wrap="square" rtlCol="0">
            <a:spAutoFit/>
          </a:bodyPr>
          <a:lstStyle/>
          <a:p>
            <a:pPr algn="r"/>
            <a:r>
              <a:rPr lang="zh-CN" altLang="en-US" sz="2800" b="1">
                <a:latin typeface="宋体" panose="02010600030101010101" pitchFamily="2" charset="-122"/>
                <a:cs typeface="宋体" panose="02010600030101010101" pitchFamily="2" charset="-122"/>
                <a:sym typeface="+mn-ea"/>
              </a:rPr>
              <a:t>宗旨</a:t>
            </a:r>
          </a:p>
          <a:p>
            <a:pPr algn="r"/>
            <a:endParaRPr lang="zh-CN" sz="2800" b="1">
              <a:solidFill>
                <a:srgbClr val="FF0000"/>
              </a:solidFill>
              <a:latin typeface="宋体" panose="02010600030101010101" pitchFamily="2" charset="-122"/>
              <a:cs typeface="宋体" panose="02010600030101010101" pitchFamily="2" charset="-122"/>
            </a:endParaRPr>
          </a:p>
          <a:p>
            <a:pPr algn="r"/>
            <a:endParaRPr lang="zh-CN" sz="2800" b="1">
              <a:solidFill>
                <a:srgbClr val="FF0000"/>
              </a:solidFill>
              <a:latin typeface="宋体" panose="02010600030101010101" pitchFamily="2" charset="-122"/>
              <a:cs typeface="宋体" panose="02010600030101010101" pitchFamily="2" charset="-122"/>
            </a:endParaRPr>
          </a:p>
          <a:p>
            <a:pPr algn="r"/>
            <a:r>
              <a:rPr lang="zh-CN" sz="2800" b="1">
                <a:solidFill>
                  <a:srgbClr val="FF0000"/>
                </a:solidFill>
                <a:latin typeface="宋体" panose="02010600030101010101" pitchFamily="2" charset="-122"/>
                <a:cs typeface="宋体" panose="02010600030101010101" pitchFamily="2" charset="-122"/>
              </a:rPr>
              <a:t>工作原则</a:t>
            </a:r>
          </a:p>
        </p:txBody>
      </p:sp>
      <p:sp>
        <p:nvSpPr>
          <p:cNvPr id="3" name="左箭头 2"/>
          <p:cNvSpPr/>
          <p:nvPr>
            <p:custDataLst>
              <p:tags r:id="rId9"/>
            </p:custDataLst>
          </p:nvPr>
        </p:nvSpPr>
        <p:spPr>
          <a:xfrm>
            <a:off x="3557270" y="2705100"/>
            <a:ext cx="337820" cy="554990"/>
          </a:xfrm>
          <a:prstGeom prst="leftArrow">
            <a:avLst>
              <a:gd name="adj1" fmla="val 50000"/>
              <a:gd name="adj2" fmla="val 53271"/>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a:ln>
                <a:noFill/>
              </a:ln>
              <a:solidFill>
                <a:srgbClr val="000000"/>
              </a:solidFill>
              <a:effectLst/>
              <a:latin typeface="Calibri"/>
              <a:ea typeface="宋体" panose="02010600030101010101" pitchFamily="2" charset="-122"/>
            </a:endParaRPr>
          </a:p>
        </p:txBody>
      </p:sp>
      <p:sp>
        <p:nvSpPr>
          <p:cNvPr id="12" name="圆角矩形 11"/>
          <p:cNvSpPr/>
          <p:nvPr>
            <p:custDataLst>
              <p:tags r:id="rId10"/>
            </p:custDataLst>
          </p:nvPr>
        </p:nvSpPr>
        <p:spPr>
          <a:xfrm>
            <a:off x="2377440" y="2010410"/>
            <a:ext cx="1155700" cy="2028190"/>
          </a:xfrm>
          <a:prstGeom prst="roundRect">
            <a:avLst/>
          </a:prstGeom>
          <a:solidFill>
            <a:schemeClr val="accent5">
              <a:lumMod val="20000"/>
              <a:lumOff val="80000"/>
            </a:schemeClr>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zh-CN" altLang="en-US" sz="3200" b="1" i="0" u="none" strike="noStrike" cap="none" normalizeH="0" baseline="0">
                <a:ln>
                  <a:noFill/>
                </a:ln>
                <a:solidFill>
                  <a:srgbClr val="FF0000"/>
                </a:solidFill>
                <a:effectLst/>
                <a:latin typeface="Calibri"/>
                <a:ea typeface="宋体" panose="02010600030101010101" pitchFamily="2" charset="-122"/>
              </a:rPr>
              <a:t>政府的宗旨和原则</a:t>
            </a:r>
          </a:p>
        </p:txBody>
      </p:sp>
      <p:sp>
        <p:nvSpPr>
          <p:cNvPr id="13" name="圆角矩形 12"/>
          <p:cNvSpPr/>
          <p:nvPr>
            <p:custDataLst>
              <p:tags r:id="rId11"/>
            </p:custDataLst>
          </p:nvPr>
        </p:nvSpPr>
        <p:spPr>
          <a:xfrm>
            <a:off x="6456045" y="1915160"/>
            <a:ext cx="1127760" cy="2134870"/>
          </a:xfrm>
          <a:prstGeom prst="roundRect">
            <a:avLst/>
          </a:prstGeom>
          <a:solidFill>
            <a:schemeClr val="accent5">
              <a:lumMod val="20000"/>
              <a:lumOff val="80000"/>
            </a:schemeClr>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zh-CN" altLang="en-US" sz="3200" b="1" i="0" u="none" strike="noStrike" cap="none" normalizeH="0" baseline="0">
                <a:ln>
                  <a:noFill/>
                </a:ln>
                <a:solidFill>
                  <a:srgbClr val="FF0000"/>
                </a:solidFill>
                <a:effectLst/>
                <a:latin typeface="Calibri"/>
                <a:ea typeface="宋体" panose="02010600030101010101" pitchFamily="2" charset="-122"/>
              </a:rPr>
              <a:t>政府的基本职能</a:t>
            </a:r>
          </a:p>
        </p:txBody>
      </p:sp>
      <p:sp>
        <p:nvSpPr>
          <p:cNvPr id="18" name="圆角矩形 17"/>
          <p:cNvSpPr/>
          <p:nvPr>
            <p:custDataLst>
              <p:tags r:id="rId12"/>
            </p:custDataLst>
          </p:nvPr>
        </p:nvSpPr>
        <p:spPr>
          <a:xfrm>
            <a:off x="1206500" y="4912995"/>
            <a:ext cx="3497580" cy="692785"/>
          </a:xfrm>
          <a:prstGeom prst="roundRect">
            <a:avLst/>
          </a:prstGeom>
          <a:solidFill>
            <a:schemeClr val="accent5">
              <a:lumMod val="20000"/>
              <a:lumOff val="80000"/>
            </a:schemeClr>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zh-CN" altLang="en-US" sz="3200" b="1" i="0" u="none" strike="noStrike" cap="none" normalizeH="0" baseline="0">
                <a:ln>
                  <a:noFill/>
                </a:ln>
                <a:solidFill>
                  <a:srgbClr val="FF0000"/>
                </a:solidFill>
                <a:effectLst/>
                <a:latin typeface="Calibri"/>
                <a:ea typeface="宋体" panose="02010600030101010101" pitchFamily="2" charset="-122"/>
              </a:rPr>
              <a:t>建设服务型政府</a:t>
            </a:r>
          </a:p>
        </p:txBody>
      </p:sp>
      <p:sp>
        <p:nvSpPr>
          <p:cNvPr id="4098" name="Text Box 2"/>
          <p:cNvSpPr txBox="1">
            <a:spLocks noChangeArrowheads="1"/>
          </p:cNvSpPr>
          <p:nvPr>
            <p:custDataLst>
              <p:tags r:id="rId13"/>
            </p:custDataLst>
          </p:nvPr>
        </p:nvSpPr>
        <p:spPr bwMode="auto">
          <a:xfrm>
            <a:off x="2120900" y="245745"/>
            <a:ext cx="8883015" cy="583565"/>
          </a:xfrm>
          <a:prstGeom prst="rect">
            <a:avLst/>
          </a:prstGeom>
          <a:noFill/>
          <a:ln w="9525">
            <a:noFill/>
            <a:miter lim="800000"/>
          </a:ln>
          <a:effectLst/>
        </p:spPr>
        <p:txBody>
          <a:bodyPr wrap="square">
            <a:spAutoFit/>
          </a:bodyPr>
          <a:lstStyle/>
          <a:p>
            <a:pPr algn="ctr" defTabSz="914400">
              <a:buFont typeface="Arial" panose="020b0604020202020204" pitchFamily="34" charset="0"/>
            </a:pPr>
            <a:r>
              <a:rPr lang="zh-CN" altLang="en-US" sz="3200" b="1" noProof="1">
                <a:solidFill>
                  <a:srgbClr val="FF0000"/>
                </a:solidFill>
                <a:effectLst>
                  <a:outerShdw blurRad="38100" dist="38100" dir="2700000">
                    <a:srgbClr val="C0C0C0"/>
                  </a:outerShdw>
                </a:effectLst>
                <a:latin typeface="微软雅黑" panose="020b0503020204020204" charset="-122"/>
                <a:ea typeface="微软雅黑" panose="020b0503020204020204" charset="-122"/>
                <a:cs typeface="+mn-cs"/>
              </a:rPr>
              <a:t>第三课</a:t>
            </a:r>
            <a:r>
              <a:rPr lang="en-US" altLang="zh-CN" sz="3200" b="1" noProof="1">
                <a:solidFill>
                  <a:srgbClr val="FF0000"/>
                </a:solidFill>
                <a:effectLst>
                  <a:outerShdw blurRad="38100" dist="38100" dir="2700000">
                    <a:srgbClr val="C0C0C0"/>
                  </a:outerShdw>
                </a:effectLst>
                <a:latin typeface="微软雅黑" panose="020b0503020204020204" charset="-122"/>
                <a:ea typeface="微软雅黑" panose="020b0503020204020204" charset="-122"/>
                <a:cs typeface="+mn-cs"/>
              </a:rPr>
              <a:t>《</a:t>
            </a:r>
            <a:r>
              <a:rPr lang="zh-CN" altLang="en-US" sz="3200" b="1" noProof="1">
                <a:solidFill>
                  <a:srgbClr val="FF0000"/>
                </a:solidFill>
                <a:effectLst>
                  <a:outerShdw blurRad="38100" dist="38100" dir="2700000">
                    <a:srgbClr val="C0C0C0"/>
                  </a:outerShdw>
                </a:effectLst>
                <a:latin typeface="微软雅黑" panose="020b0503020204020204" charset="-122"/>
                <a:ea typeface="微软雅黑" panose="020b0503020204020204" charset="-122"/>
                <a:cs typeface="+mn-cs"/>
              </a:rPr>
              <a:t>我国政府是人民的政府</a:t>
            </a:r>
            <a:r>
              <a:rPr lang="en-US" altLang="zh-CN" sz="3200" b="1" noProof="1">
                <a:solidFill>
                  <a:srgbClr val="FF0000"/>
                </a:solidFill>
                <a:effectLst>
                  <a:outerShdw blurRad="38100" dist="38100" dir="2700000">
                    <a:srgbClr val="C0C0C0"/>
                  </a:outerShdw>
                </a:effectLst>
                <a:latin typeface="微软雅黑" panose="020b0503020204020204" charset="-122"/>
                <a:ea typeface="微软雅黑" panose="020b0503020204020204" charset="-122"/>
                <a:cs typeface="+mn-cs"/>
              </a:rPr>
              <a:t>》</a:t>
            </a:r>
            <a:r>
              <a:rPr lang="zh-CN" altLang="en-US" sz="3200" b="1" noProof="1">
                <a:solidFill>
                  <a:srgbClr val="FF0000"/>
                </a:solidFill>
                <a:effectLst>
                  <a:outerShdw blurRad="38100" dist="38100" dir="2700000">
                    <a:srgbClr val="C0C0C0"/>
                  </a:outerShdw>
                </a:effectLst>
                <a:latin typeface="微软雅黑" panose="020b0503020204020204" charset="-122"/>
                <a:ea typeface="微软雅黑" panose="020b0503020204020204" charset="-122"/>
                <a:cs typeface="+mn-cs"/>
              </a:rPr>
              <a:t>知识结构图</a:t>
            </a:r>
            <a:endParaRPr lang="zh-CN" altLang="en-US" sz="3200" b="1" noProof="1">
              <a:solidFill>
                <a:srgbClr val="FF0000"/>
              </a:solidFill>
              <a:effectLst>
                <a:outerShdw blurRad="38100" dist="38100" dir="2700000">
                  <a:srgbClr val="C0C0C0"/>
                </a:outerShdw>
              </a:effectLst>
              <a:latin typeface="微软雅黑" panose="020b0503020204020204" charset="-122"/>
              <a:ea typeface="微软雅黑" panose="020b0503020204020204" charset="-122"/>
            </a:endParaRPr>
          </a:p>
        </p:txBody>
      </p:sp>
      <p:sp>
        <p:nvSpPr>
          <p:cNvPr id="4" name="左箭头 3"/>
          <p:cNvSpPr/>
          <p:nvPr>
            <p:custDataLst>
              <p:tags r:id="rId14"/>
            </p:custDataLst>
          </p:nvPr>
        </p:nvSpPr>
        <p:spPr>
          <a:xfrm rot="5400000">
            <a:off x="4853940" y="1711960"/>
            <a:ext cx="337820" cy="554990"/>
          </a:xfrm>
          <a:prstGeom prst="leftArrow">
            <a:avLst>
              <a:gd name="adj1" fmla="val 50000"/>
              <a:gd name="adj2" fmla="val 53271"/>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a:ln>
                <a:noFill/>
              </a:ln>
              <a:solidFill>
                <a:srgbClr val="000000"/>
              </a:solidFill>
              <a:effectLst/>
              <a:latin typeface="Calibri"/>
              <a:ea typeface="宋体" panose="02010600030101010101" pitchFamily="2" charset="-122"/>
            </a:endParaRPr>
          </a:p>
        </p:txBody>
      </p:sp>
      <p:sp>
        <p:nvSpPr>
          <p:cNvPr id="6" name="圆角矩形 5"/>
          <p:cNvSpPr/>
          <p:nvPr>
            <p:custDataLst>
              <p:tags r:id="rId15"/>
            </p:custDataLst>
          </p:nvPr>
        </p:nvSpPr>
        <p:spPr>
          <a:xfrm>
            <a:off x="3895090" y="1221105"/>
            <a:ext cx="2473325" cy="574675"/>
          </a:xfrm>
          <a:prstGeom prst="roundRect">
            <a:avLst/>
          </a:prstGeom>
          <a:solidFill>
            <a:schemeClr val="accent5">
              <a:lumMod val="20000"/>
              <a:lumOff val="80000"/>
            </a:schemeClr>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zh-CN" altLang="en-US" sz="3200" b="1" i="0" u="none" strike="noStrike" cap="none" normalizeH="0" baseline="0">
                <a:ln>
                  <a:noFill/>
                </a:ln>
                <a:solidFill>
                  <a:srgbClr val="000000"/>
                </a:solidFill>
                <a:effectLst/>
                <a:latin typeface="Calibri"/>
                <a:ea typeface="宋体" panose="02010600030101010101" pitchFamily="2" charset="-122"/>
              </a:rPr>
              <a:t>政府的性质</a:t>
            </a:r>
            <a:endParaRPr kumimoji="0" lang="zh-CN" altLang="en-US" sz="3200" b="1" i="0" u="none" strike="noStrike" cap="none" normalizeH="0" baseline="0">
              <a:ln>
                <a:noFill/>
              </a:ln>
              <a:solidFill>
                <a:srgbClr val="FF0000"/>
              </a:solidFill>
              <a:effectLst/>
              <a:latin typeface="Calibri"/>
              <a:ea typeface="宋体" panose="02010600030101010101" pitchFamily="2" charset="-122"/>
            </a:endParaRPr>
          </a:p>
        </p:txBody>
      </p:sp>
      <p:sp>
        <p:nvSpPr>
          <p:cNvPr id="100" name="文本框 99"/>
          <p:cNvSpPr txBox="1"/>
          <p:nvPr>
            <p:custDataLst>
              <p:tags r:id="rId16"/>
            </p:custDataLst>
          </p:nvPr>
        </p:nvSpPr>
        <p:spPr>
          <a:xfrm>
            <a:off x="7864475" y="1711960"/>
            <a:ext cx="4239895" cy="2676525"/>
          </a:xfrm>
          <a:prstGeom prst="rect">
            <a:avLst/>
          </a:prstGeom>
          <a:noFill/>
          <a:ln w="9525">
            <a:noFill/>
          </a:ln>
        </p:spPr>
        <p:txBody>
          <a:bodyPr wrap="square">
            <a:spAutoFit/>
          </a:bodyPr>
          <a:lstStyle/>
          <a:p>
            <a:r>
              <a:rPr lang="zh-CN" sz="2800" b="1">
                <a:ea typeface="宋体" panose="02010600030101010101" pitchFamily="2" charset="-122"/>
              </a:rPr>
              <a:t>①保障人民民主和维护国  </a:t>
            </a:r>
          </a:p>
          <a:p>
            <a:r>
              <a:rPr lang="zh-CN" sz="2800" b="1">
                <a:ea typeface="宋体" panose="02010600030101010101" pitchFamily="2" charset="-122"/>
              </a:rPr>
              <a:t>    家长治久安</a:t>
            </a:r>
          </a:p>
          <a:p>
            <a:r>
              <a:rPr lang="zh-CN" sz="2800" b="1">
                <a:ea typeface="宋体" panose="02010600030101010101" pitchFamily="2" charset="-122"/>
              </a:rPr>
              <a:t>②组织社会主义经济建设</a:t>
            </a:r>
          </a:p>
          <a:p>
            <a:r>
              <a:rPr lang="zh-CN" sz="2800" b="1">
                <a:ea typeface="宋体" panose="02010600030101010101" pitchFamily="2" charset="-122"/>
              </a:rPr>
              <a:t>③组织社会主义文化建设</a:t>
            </a:r>
          </a:p>
          <a:p>
            <a:r>
              <a:rPr lang="zh-CN" sz="2800" b="1">
                <a:ea typeface="宋体" panose="02010600030101010101" pitchFamily="2" charset="-122"/>
              </a:rPr>
              <a:t>④加强社会建设</a:t>
            </a:r>
          </a:p>
          <a:p>
            <a:r>
              <a:rPr lang="zh-CN" sz="2800" b="1">
                <a:ea typeface="宋体" panose="02010600030101010101" pitchFamily="2" charset="-122"/>
              </a:rPr>
              <a:t>⑤推进生态文明建设</a:t>
            </a:r>
            <a:endParaRPr lang="zh-CN" altLang="en-US" sz="2800" b="1">
              <a:ea typeface="宋体" panose="02010600030101010101" pitchFamily="2" charset="-122"/>
            </a:endParaRPr>
          </a:p>
        </p:txBody>
      </p:sp>
      <p:sp>
        <p:nvSpPr>
          <p:cNvPr id="8" name="右箭头 7"/>
          <p:cNvSpPr/>
          <p:nvPr>
            <p:custDataLst>
              <p:tags r:id="rId17"/>
            </p:custDataLst>
          </p:nvPr>
        </p:nvSpPr>
        <p:spPr>
          <a:xfrm rot="5400000">
            <a:off x="5330825" y="4141470"/>
            <a:ext cx="897890" cy="554990"/>
          </a:xfrm>
          <a:prstGeom prst="rightArrow">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a:ln>
                <a:noFill/>
              </a:ln>
              <a:solidFill>
                <a:srgbClr val="000000"/>
              </a:solidFill>
              <a:effectLst/>
              <a:latin typeface="Calibri"/>
              <a:ea typeface="宋体" panose="02010600030101010101" pitchFamily="2" charset="-122"/>
            </a:endParaRPr>
          </a:p>
        </p:txBody>
      </p:sp>
      <p:sp>
        <p:nvSpPr>
          <p:cNvPr id="9" name="圆角矩形 8"/>
          <p:cNvSpPr/>
          <p:nvPr>
            <p:custDataLst>
              <p:tags r:id="rId18"/>
            </p:custDataLst>
          </p:nvPr>
        </p:nvSpPr>
        <p:spPr>
          <a:xfrm>
            <a:off x="4745355" y="4897120"/>
            <a:ext cx="5329555" cy="661670"/>
          </a:xfrm>
          <a:prstGeom prst="roundRect">
            <a:avLst/>
          </a:prstGeom>
          <a:solidFill>
            <a:schemeClr val="accent5">
              <a:lumMod val="20000"/>
              <a:lumOff val="80000"/>
            </a:schemeClr>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zh-CN" altLang="en-US" sz="3200" b="1" i="0" u="none" strike="noStrike" cap="none" normalizeH="0" baseline="0">
                <a:ln>
                  <a:noFill/>
                </a:ln>
                <a:solidFill>
                  <a:srgbClr val="000000"/>
                </a:solidFill>
                <a:effectLst/>
                <a:latin typeface="Calibri"/>
                <a:ea typeface="宋体" panose="02010600030101010101" pitchFamily="2" charset="-122"/>
              </a:rPr>
              <a:t>正确处理公民与政府的关系</a:t>
            </a:r>
            <a:endParaRPr kumimoji="0" lang="zh-CN" altLang="en-US" sz="3200" b="1" i="0" u="none" strike="noStrike" cap="none" normalizeH="0" baseline="0">
              <a:ln>
                <a:noFill/>
              </a:ln>
              <a:solidFill>
                <a:srgbClr val="FF0000"/>
              </a:solidFill>
              <a:effectLst/>
              <a:latin typeface="Calibri"/>
              <a:ea typeface="宋体" panose="02010600030101010101" pitchFamily="2" charset="-122"/>
            </a:endParaRPr>
          </a:p>
        </p:txBody>
      </p:sp>
    </p:spTree>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cxnSp>
        <p:nvCxnSpPr>
          <p:cNvPr id="22530" name="Line 23"/>
          <p:cNvCxnSpPr/>
          <p:nvPr>
            <p:custDataLst>
              <p:tags r:id="rId3"/>
            </p:custDataLst>
          </p:nvPr>
        </p:nvCxnSpPr>
        <p:spPr>
          <a:xfrm flipH="1">
            <a:off x="2922588" y="2074863"/>
            <a:ext cx="0" cy="2314575"/>
          </a:xfrm>
          <a:prstGeom prst="line">
            <a:avLst/>
          </a:prstGeom>
          <a:ln w="19050" cap="flat" cmpd="sng">
            <a:solidFill>
              <a:srgbClr val="885540"/>
            </a:solidFill>
            <a:prstDash val="solid"/>
            <a:headEnd type="none" w="med" len="med"/>
            <a:tailEnd type="none" w="med" len="med"/>
          </a:ln>
        </p:spPr>
      </p:cxnSp>
      <p:pic>
        <p:nvPicPr>
          <p:cNvPr id="22532" name="Picture 96"/>
          <p:cNvPicPr>
            <a:picLocks noChangeAspect="1"/>
          </p:cNvPicPr>
          <p:nvPr>
            <p:custDataLst>
              <p:tags r:id="rId5"/>
            </p:custDataLst>
          </p:nvPr>
        </p:nvPicPr>
        <p:blipFill>
          <a:blip r:embed="rId4"/>
          <a:stretch>
            <a:fillRect/>
          </a:stretch>
        </p:blipFill>
        <p:spPr>
          <a:xfrm>
            <a:off x="2681288" y="2859088"/>
            <a:ext cx="590550" cy="642937"/>
          </a:xfrm>
          <a:prstGeom prst="rect">
            <a:avLst/>
          </a:prstGeom>
          <a:noFill/>
          <a:ln w="9525">
            <a:noFill/>
          </a:ln>
        </p:spPr>
      </p:pic>
      <p:grpSp>
        <p:nvGrpSpPr>
          <p:cNvPr id="22533" name="Group -696"/>
          <p:cNvGrpSpPr/>
          <p:nvPr>
            <p:custDataLst>
              <p:tags r:id="rId6"/>
            </p:custDataLst>
          </p:nvPr>
        </p:nvGrpSpPr>
        <p:grpSpPr>
          <a:xfrm>
            <a:off x="1839913" y="2738438"/>
            <a:ext cx="387350" cy="962025"/>
            <a:chOff x="-215021" y="0"/>
            <a:chExt cx="935101" cy="2506945"/>
          </a:xfrm>
        </p:grpSpPr>
        <p:pic>
          <p:nvPicPr>
            <p:cNvPr id="22536" name="Picture 98" descr="图片22.png"/>
            <p:cNvPicPr>
              <a:picLocks noChangeAspect="1"/>
            </p:cNvPicPr>
            <p:nvPr>
              <p:custDataLst>
                <p:tags r:id="rId8"/>
              </p:custDataLst>
            </p:nvPr>
          </p:nvPicPr>
          <p:blipFill>
            <a:blip r:embed="rId7"/>
            <a:stretch>
              <a:fillRect/>
            </a:stretch>
          </p:blipFill>
          <p:spPr>
            <a:xfrm>
              <a:off x="0" y="0"/>
              <a:ext cx="720080" cy="2506945"/>
            </a:xfrm>
            <a:prstGeom prst="rect">
              <a:avLst/>
            </a:prstGeom>
            <a:noFill/>
            <a:ln w="9525">
              <a:noFill/>
            </a:ln>
          </p:spPr>
        </p:pic>
        <p:pic>
          <p:nvPicPr>
            <p:cNvPr id="22537" name="Picture 100" descr="图片23.png"/>
            <p:cNvPicPr>
              <a:picLocks noChangeAspect="1"/>
            </p:cNvPicPr>
            <p:nvPr>
              <p:custDataLst>
                <p:tags r:id="rId10"/>
              </p:custDataLst>
            </p:nvPr>
          </p:nvPicPr>
          <p:blipFill>
            <a:blip r:embed="rId9">
              <a:lum bright="20001" contrast="40000"/>
            </a:blip>
            <a:stretch>
              <a:fillRect/>
            </a:stretch>
          </p:blipFill>
          <p:spPr>
            <a:xfrm>
              <a:off x="128586" y="216024"/>
              <a:ext cx="447478" cy="2088232"/>
            </a:xfrm>
            <a:prstGeom prst="rect">
              <a:avLst/>
            </a:prstGeom>
            <a:noFill/>
            <a:ln w="9525">
              <a:noFill/>
            </a:ln>
          </p:spPr>
        </p:pic>
        <p:sp>
          <p:nvSpPr>
            <p:cNvPr id="22538" name="Rectangle 812"/>
            <p:cNvSpPr/>
            <p:nvPr>
              <p:custDataLst>
                <p:tags r:id="rId11"/>
              </p:custDataLst>
            </p:nvPr>
          </p:nvSpPr>
          <p:spPr>
            <a:xfrm>
              <a:off x="-215021" y="268469"/>
              <a:ext cx="869343" cy="337570"/>
            </a:xfrm>
            <a:prstGeom prst="rect">
              <a:avLst/>
            </a:prstGeom>
            <a:noFill/>
            <a:ln w="9525">
              <a:noFill/>
            </a:ln>
          </p:spPr>
          <p:txBody>
            <a:bodyPr vert="eaVert" wrap="none">
              <a:spAutoFit/>
            </a:bodyPr>
            <a:lstStyle/>
            <a:p>
              <a:pPr indent="-341630"/>
              <a:endParaRPr lang="zh-CN" altLang="en-US" sz="1200">
                <a:solidFill>
                  <a:srgbClr val="885540"/>
                </a:solidFill>
                <a:latin typeface="华文隶书" panose="02010800040101010101" pitchFamily="2" charset="-122"/>
                <a:ea typeface="华文隶书" panose="02010800040101010101" pitchFamily="2" charset="-122"/>
              </a:endParaRPr>
            </a:p>
          </p:txBody>
        </p:sp>
      </p:grpSp>
      <p:sp>
        <p:nvSpPr>
          <p:cNvPr id="22534" name="Rectangle 814"/>
          <p:cNvSpPr/>
          <p:nvPr>
            <p:custDataLst>
              <p:tags r:id="rId12"/>
            </p:custDataLst>
          </p:nvPr>
        </p:nvSpPr>
        <p:spPr>
          <a:xfrm>
            <a:off x="3564241" y="2879090"/>
            <a:ext cx="605536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（二）命题规律</a:t>
            </a:r>
            <a:r>
              <a:rPr lang="en-US" altLang="zh-CN" sz="4000" b="1">
                <a:latin typeface="楷体_GB2312" panose="02010609030101010101" charset="-122"/>
                <a:ea typeface="楷体_GB2312" panose="02010609030101010101" charset="-122"/>
                <a:sym typeface="宋体" panose="02010600030101010101" pitchFamily="2" charset="-122"/>
              </a:rPr>
              <a:t> </a:t>
            </a:r>
            <a:r>
              <a:rPr lang="zh-CN" altLang="en-US" sz="4000" b="1">
                <a:latin typeface="楷体_GB2312" panose="02010609030101010101" charset="-122"/>
                <a:ea typeface="楷体_GB2312" panose="02010609030101010101" charset="-122"/>
                <a:sym typeface="宋体" panose="02010600030101010101" pitchFamily="2" charset="-122"/>
              </a:rPr>
              <a:t>备考策略</a:t>
            </a:r>
          </a:p>
        </p:txBody>
      </p:sp>
    </p:spTree>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3554" name="Line 824"/>
          <p:cNvSpPr/>
          <p:nvPr>
            <p:custDataLst>
              <p:tags r:id="rId3"/>
            </p:custDataLst>
          </p:nvPr>
        </p:nvSpPr>
        <p:spPr>
          <a:xfrm flipH="1">
            <a:off x="6388100" y="1744663"/>
            <a:ext cx="0" cy="0"/>
          </a:xfrm>
          <a:prstGeom prst="line">
            <a:avLst/>
          </a:prstGeom>
          <a:ln w="12700" cap="rnd" cmpd="sng">
            <a:solidFill>
              <a:srgbClr val="000000"/>
            </a:solidFill>
            <a:prstDash val="solid"/>
            <a:headEnd type="none" w="med" len="med"/>
            <a:tailEnd type="none" w="med" len="med"/>
          </a:ln>
        </p:spPr>
        <p:txBody>
          <a:bodyPr/>
          <a:lstStyle/>
          <a:p>
            <a:endParaRPr/>
          </a:p>
        </p:txBody>
      </p:sp>
      <p:sp>
        <p:nvSpPr>
          <p:cNvPr id="3" name="文本框 2"/>
          <p:cNvSpPr txBox="1"/>
          <p:nvPr>
            <p:custDataLst>
              <p:tags r:id="rId4"/>
            </p:custDataLst>
          </p:nvPr>
        </p:nvSpPr>
        <p:spPr>
          <a:xfrm>
            <a:off x="668020" y="1159510"/>
            <a:ext cx="11174095" cy="4984750"/>
          </a:xfrm>
          <a:prstGeom prst="rect">
            <a:avLst/>
          </a:prstGeom>
          <a:noFill/>
          <a:ln w="28575" cmpd="sng">
            <a:solidFill>
              <a:schemeClr val="accent1">
                <a:shade val="50000"/>
              </a:schemeClr>
            </a:solidFill>
            <a:prstDash val="sysDot"/>
          </a:ln>
        </p:spPr>
        <p:txBody>
          <a:bodyPr wrap="square" rtlCol="0">
            <a:spAutoFit/>
          </a:bodyPr>
          <a:lstStyle/>
          <a:p>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1</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）考查形式：近</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5</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年高考，</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多以主观题为主，属于高频考点。结合材料分析时注意联系政府的性质、宗旨、原则、职能、依法行政、自觉接受监督、树立权威等相关知识。</a:t>
            </a:r>
          </a:p>
          <a:p>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2</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）考查内容：近</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5</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年高考，主要考查</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的知识点：政府职能、政府的工作原则、政府的责任（服务型政府建设）。 </a:t>
            </a:r>
          </a:p>
          <a:p>
            <a:pPr fontAlgn="auto">
              <a:lnSpc>
                <a:spcPct val="100000"/>
              </a:lnSpc>
            </a:pP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3</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）核心素养：</a:t>
            </a:r>
          </a:p>
          <a:p>
            <a:pPr algn="l" fontAlgn="auto">
              <a:lnSpc>
                <a:spcPct val="100000"/>
              </a:lnSpc>
              <a:spcAft>
                <a:spcPts val="600"/>
              </a:spcAft>
            </a:pPr>
            <a:r>
              <a:rPr lang="en-US" sz="2800" b="1" err="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政治认同：认同我国政府是为人民服务的政府 </a:t>
            </a:r>
          </a:p>
          <a:p>
            <a:pPr algn="l" fontAlgn="auto">
              <a:lnSpc>
                <a:spcPct val="100000"/>
              </a:lnSpc>
              <a:spcAft>
                <a:spcPts val="600"/>
              </a:spcAft>
            </a:pPr>
            <a:r>
              <a:rPr lang="en-US"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科学精神：认识政府的职能与工作原则的关系，明确政府职能转变的意义 </a:t>
            </a:r>
          </a:p>
          <a:p>
            <a:pPr algn="l" fontAlgn="auto">
              <a:lnSpc>
                <a:spcPct val="100000"/>
              </a:lnSpc>
              <a:spcAft>
                <a:spcPts val="600"/>
              </a:spcAft>
            </a:pPr>
            <a:r>
              <a:rPr lang="en-US"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公共参与：积极参与社会公共事务管理，为政府职能的履行建言献策</a:t>
            </a:r>
            <a:endParaRPr lang="en-US" altLang="en-US"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5" name="矩形 4"/>
          <p:cNvSpPr/>
          <p:nvPr>
            <p:custDataLst>
              <p:tags r:id="rId5"/>
            </p:custDataLst>
          </p:nvPr>
        </p:nvSpPr>
        <p:spPr>
          <a:xfrm>
            <a:off x="784225" y="417830"/>
            <a:ext cx="2735580" cy="706755"/>
          </a:xfrm>
          <a:prstGeom prst="rect">
            <a:avLst/>
          </a:prstGeom>
          <a:noFill/>
          <a:ln>
            <a:noFill/>
          </a:ln>
        </p:spPr>
        <p:txBody>
          <a:bodyPr wrap="none" rtlCol="0" anchor="t">
            <a:spAutoFit/>
          </a:bodyPr>
          <a:lstStyle/>
          <a:p>
            <a:pPr algn="ctr"/>
            <a:r>
              <a:rPr lang="zh-CN" altLang="en-US" sz="4000" b="1">
                <a:solidFill>
                  <a:schemeClr val="accent1"/>
                </a:solidFill>
                <a:effectLst>
                  <a:outerShdw blurRad="38100" dist="25400" dir="5400000" algn="ctr" rotWithShape="0">
                    <a:srgbClr val="6E747A">
                      <a:alpha val="43000"/>
                    </a:srgbClr>
                  </a:outerShdw>
                </a:effectLst>
              </a:rPr>
              <a:t>命题规律：</a:t>
            </a:r>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3554" name="Line 824"/>
          <p:cNvSpPr/>
          <p:nvPr>
            <p:custDataLst>
              <p:tags r:id="rId3"/>
            </p:custDataLst>
          </p:nvPr>
        </p:nvSpPr>
        <p:spPr>
          <a:xfrm flipH="1">
            <a:off x="6388100" y="1744663"/>
            <a:ext cx="0" cy="0"/>
          </a:xfrm>
          <a:prstGeom prst="line">
            <a:avLst/>
          </a:prstGeom>
          <a:ln w="12700" cap="rnd" cmpd="sng">
            <a:solidFill>
              <a:srgbClr val="000000"/>
            </a:solidFill>
            <a:prstDash val="solid"/>
            <a:headEnd type="none" w="med" len="med"/>
            <a:tailEnd type="none" w="med" len="med"/>
          </a:ln>
        </p:spPr>
        <p:txBody>
          <a:bodyPr/>
          <a:lstStyle/>
          <a:p>
            <a:endParaRPr/>
          </a:p>
        </p:txBody>
      </p:sp>
      <p:sp>
        <p:nvSpPr>
          <p:cNvPr id="4" name="文本框 3"/>
          <p:cNvSpPr txBox="1"/>
          <p:nvPr>
            <p:custDataLst>
              <p:tags r:id="rId4"/>
            </p:custDataLst>
          </p:nvPr>
        </p:nvSpPr>
        <p:spPr>
          <a:xfrm>
            <a:off x="656590" y="1744980"/>
            <a:ext cx="10878820" cy="2676525"/>
          </a:xfrm>
          <a:prstGeom prst="rect">
            <a:avLst/>
          </a:prstGeom>
          <a:noFill/>
          <a:ln w="28575" cmpd="sng">
            <a:solidFill>
              <a:schemeClr val="accent1">
                <a:shade val="50000"/>
              </a:schemeClr>
            </a:solidFill>
            <a:prstDash val="sysDot"/>
          </a:ln>
        </p:spPr>
        <p:txBody>
          <a:bodyPr wrap="square" rtlCol="0">
            <a:spAutoFit/>
          </a:bodyPr>
          <a:lstStyle/>
          <a:p>
            <a:r>
              <a:rPr lang="zh-CN" altLang="en-US" sz="2800" b="1"/>
              <a:t>（</a:t>
            </a:r>
            <a:r>
              <a:rPr lang="en-US" altLang="zh-CN" sz="2800" b="1"/>
              <a:t>1</a:t>
            </a:r>
            <a:r>
              <a:rPr lang="zh-CN" altLang="en-US" sz="2800" b="1"/>
              <a:t>）以政府的基本职能为议题，学会运用我国政府的职能尤其是经济建设、社会建设和生态文明建设职能等知识分析现实问题，增强对社会主义市场经济条件下正确处理政府和市场关系的正确认知。</a:t>
            </a:r>
          </a:p>
          <a:p>
            <a:r>
              <a:rPr lang="zh-CN" altLang="en-US" sz="2800" b="1"/>
              <a:t>（</a:t>
            </a:r>
            <a:r>
              <a:rPr lang="en-US" altLang="zh-CN" sz="2800" b="1"/>
              <a:t>2</a:t>
            </a:r>
            <a:r>
              <a:rPr lang="zh-CN" altLang="en-US" sz="2800" b="1"/>
              <a:t>）以如何建设便民利民的政府为议题，探究政府坚持为人民服务的宗旨和对人民负责的原则，认识我国政府是便民利民的政府，增强对我国政府的认同。</a:t>
            </a:r>
          </a:p>
        </p:txBody>
      </p:sp>
      <p:sp>
        <p:nvSpPr>
          <p:cNvPr id="5" name="矩形 4"/>
          <p:cNvSpPr/>
          <p:nvPr>
            <p:custDataLst>
              <p:tags r:id="rId5"/>
            </p:custDataLst>
          </p:nvPr>
        </p:nvSpPr>
        <p:spPr>
          <a:xfrm>
            <a:off x="784225" y="793115"/>
            <a:ext cx="2735580" cy="706755"/>
          </a:xfrm>
          <a:prstGeom prst="rect">
            <a:avLst/>
          </a:prstGeom>
          <a:noFill/>
          <a:ln>
            <a:noFill/>
          </a:ln>
        </p:spPr>
        <p:txBody>
          <a:bodyPr wrap="none" rtlCol="0" anchor="t">
            <a:spAutoFit/>
          </a:bodyPr>
          <a:lstStyle/>
          <a:p>
            <a:pPr algn="ctr"/>
            <a:r>
              <a:rPr lang="zh-CN" altLang="en-US" sz="4000" b="1">
                <a:solidFill>
                  <a:schemeClr val="accent1"/>
                </a:solidFill>
                <a:effectLst>
                  <a:outerShdw blurRad="38100" dist="25400" dir="5400000" algn="ctr" rotWithShape="0">
                    <a:srgbClr val="6E747A">
                      <a:alpha val="43000"/>
                    </a:srgbClr>
                  </a:outerShdw>
                </a:effectLst>
              </a:rPr>
              <a:t>备考策略：</a:t>
            </a:r>
          </a:p>
        </p:txBody>
      </p:sp>
    </p:spTree>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cxnSp>
        <p:nvCxnSpPr>
          <p:cNvPr id="24578" name="Line 25"/>
          <p:cNvCxnSpPr/>
          <p:nvPr>
            <p:custDataLst>
              <p:tags r:id="rId3"/>
            </p:custDataLst>
          </p:nvPr>
        </p:nvCxnSpPr>
        <p:spPr>
          <a:xfrm flipH="1">
            <a:off x="2922588" y="2074863"/>
            <a:ext cx="0" cy="2314575"/>
          </a:xfrm>
          <a:prstGeom prst="line">
            <a:avLst/>
          </a:prstGeom>
          <a:ln w="19050" cap="flat" cmpd="sng">
            <a:solidFill>
              <a:srgbClr val="885540"/>
            </a:solidFill>
            <a:prstDash val="solid"/>
            <a:headEnd type="none" w="med" len="med"/>
            <a:tailEnd type="none" w="med" len="med"/>
          </a:ln>
        </p:spPr>
      </p:cxnSp>
      <p:pic>
        <p:nvPicPr>
          <p:cNvPr id="24580" name="Picture 102"/>
          <p:cNvPicPr>
            <a:picLocks noChangeAspect="1"/>
          </p:cNvPicPr>
          <p:nvPr>
            <p:custDataLst>
              <p:tags r:id="rId5"/>
            </p:custDataLst>
          </p:nvPr>
        </p:nvPicPr>
        <p:blipFill>
          <a:blip r:embed="rId4"/>
          <a:stretch>
            <a:fillRect/>
          </a:stretch>
        </p:blipFill>
        <p:spPr>
          <a:xfrm>
            <a:off x="2681288" y="2859088"/>
            <a:ext cx="590550" cy="642937"/>
          </a:xfrm>
          <a:prstGeom prst="rect">
            <a:avLst/>
          </a:prstGeom>
          <a:noFill/>
          <a:ln w="9525">
            <a:noFill/>
          </a:ln>
        </p:spPr>
      </p:pic>
      <p:grpSp>
        <p:nvGrpSpPr>
          <p:cNvPr id="24581" name="Group -688"/>
          <p:cNvGrpSpPr/>
          <p:nvPr>
            <p:custDataLst>
              <p:tags r:id="rId6"/>
            </p:custDataLst>
          </p:nvPr>
        </p:nvGrpSpPr>
        <p:grpSpPr>
          <a:xfrm>
            <a:off x="1839913" y="2738438"/>
            <a:ext cx="387350" cy="962025"/>
            <a:chOff x="-215021" y="0"/>
            <a:chExt cx="935101" cy="2506945"/>
          </a:xfrm>
        </p:grpSpPr>
        <p:pic>
          <p:nvPicPr>
            <p:cNvPr id="24584" name="Picture 104" descr="图片22.png"/>
            <p:cNvPicPr>
              <a:picLocks noChangeAspect="1"/>
            </p:cNvPicPr>
            <p:nvPr>
              <p:custDataLst>
                <p:tags r:id="rId8"/>
              </p:custDataLst>
            </p:nvPr>
          </p:nvPicPr>
          <p:blipFill>
            <a:blip r:embed="rId7"/>
            <a:stretch>
              <a:fillRect/>
            </a:stretch>
          </p:blipFill>
          <p:spPr>
            <a:xfrm>
              <a:off x="0" y="0"/>
              <a:ext cx="720080" cy="2506945"/>
            </a:xfrm>
            <a:prstGeom prst="rect">
              <a:avLst/>
            </a:prstGeom>
            <a:noFill/>
            <a:ln w="9525">
              <a:noFill/>
            </a:ln>
          </p:spPr>
        </p:pic>
        <p:pic>
          <p:nvPicPr>
            <p:cNvPr id="24585" name="Picture 106" descr="图片23.png"/>
            <p:cNvPicPr>
              <a:picLocks noChangeAspect="1"/>
            </p:cNvPicPr>
            <p:nvPr>
              <p:custDataLst>
                <p:tags r:id="rId10"/>
              </p:custDataLst>
            </p:nvPr>
          </p:nvPicPr>
          <p:blipFill>
            <a:blip r:embed="rId9">
              <a:lum bright="20001" contrast="40000"/>
            </a:blip>
            <a:stretch>
              <a:fillRect/>
            </a:stretch>
          </p:blipFill>
          <p:spPr>
            <a:xfrm>
              <a:off x="128586" y="216024"/>
              <a:ext cx="447478" cy="2088232"/>
            </a:xfrm>
            <a:prstGeom prst="rect">
              <a:avLst/>
            </a:prstGeom>
            <a:noFill/>
            <a:ln w="9525">
              <a:noFill/>
            </a:ln>
          </p:spPr>
        </p:pic>
        <p:sp>
          <p:nvSpPr>
            <p:cNvPr id="24586" name="Rectangle 828"/>
            <p:cNvSpPr/>
            <p:nvPr>
              <p:custDataLst>
                <p:tags r:id="rId11"/>
              </p:custDataLst>
            </p:nvPr>
          </p:nvSpPr>
          <p:spPr>
            <a:xfrm>
              <a:off x="-215021" y="268469"/>
              <a:ext cx="869343" cy="337570"/>
            </a:xfrm>
            <a:prstGeom prst="rect">
              <a:avLst/>
            </a:prstGeom>
            <a:noFill/>
            <a:ln w="9525">
              <a:noFill/>
            </a:ln>
          </p:spPr>
          <p:txBody>
            <a:bodyPr vert="eaVert" wrap="none">
              <a:spAutoFit/>
            </a:bodyPr>
            <a:lstStyle/>
            <a:p>
              <a:pPr indent="-341630"/>
              <a:endParaRPr lang="zh-CN" altLang="en-US" sz="1200">
                <a:solidFill>
                  <a:srgbClr val="885540"/>
                </a:solidFill>
                <a:latin typeface="华文隶书" panose="02010800040101010101" pitchFamily="2" charset="-122"/>
                <a:ea typeface="华文隶书" panose="02010800040101010101" pitchFamily="2" charset="-122"/>
              </a:endParaRPr>
            </a:p>
          </p:txBody>
        </p:sp>
      </p:grpSp>
      <p:sp>
        <p:nvSpPr>
          <p:cNvPr id="24582" name="Rectangle 830"/>
          <p:cNvSpPr/>
          <p:nvPr>
            <p:custDataLst>
              <p:tags r:id="rId12"/>
            </p:custDataLst>
          </p:nvPr>
        </p:nvSpPr>
        <p:spPr>
          <a:xfrm>
            <a:off x="3547258" y="2795270"/>
            <a:ext cx="596773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（三）考点整合</a:t>
            </a:r>
            <a:r>
              <a:rPr lang="zh-CN" altLang="en-US" sz="4000" b="1">
                <a:latin typeface="Arial" panose="020b0604020202020204" pitchFamily="34" charset="0"/>
                <a:ea typeface="楷体_GB2312" panose="02010609030101010101" charset="-122"/>
                <a:sym typeface="宋体" panose="02010600030101010101" pitchFamily="2" charset="-122"/>
              </a:rPr>
              <a:t>·</a:t>
            </a:r>
            <a:r>
              <a:rPr lang="zh-CN" altLang="en-US" sz="4000" b="1">
                <a:latin typeface="楷体_GB2312" panose="02010609030101010101" charset="-122"/>
                <a:ea typeface="楷体_GB2312" panose="02010609030101010101" charset="-122"/>
                <a:sym typeface="宋体" panose="02010600030101010101" pitchFamily="2" charset="-122"/>
              </a:rPr>
              <a:t>精讲精练</a:t>
            </a:r>
            <a:endParaRPr lang="zh-CN" altLang="zh-CN">
              <a:latin typeface="Calibri"/>
            </a:endParaRPr>
          </a:p>
        </p:txBody>
      </p:sp>
    </p:spTree>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8193" name="文本框 1"/>
          <p:cNvSpPr txBox="1"/>
          <p:nvPr>
            <p:custDataLst>
              <p:tags r:id="rId3"/>
            </p:custDataLst>
          </p:nvPr>
        </p:nvSpPr>
        <p:spPr>
          <a:xfrm>
            <a:off x="628015" y="422910"/>
            <a:ext cx="2718435" cy="645160"/>
          </a:xfrm>
          <a:prstGeom prst="rect">
            <a:avLst/>
          </a:prstGeom>
          <a:noFill/>
          <a:ln w="9525">
            <a:noFill/>
          </a:ln>
        </p:spPr>
        <p:txBody>
          <a:bodyPr wrap="square" anchor="t">
            <a:spAutoFit/>
          </a:bodyPr>
          <a:lstStyle/>
          <a:p>
            <a:pPr defTabSz="914400"/>
            <a:r>
              <a:rPr lang="zh-CN" altLang="en-US" sz="3600" b="1">
                <a:solidFill>
                  <a:srgbClr val="FF0000"/>
                </a:solidFill>
                <a:latin typeface="微软雅黑" panose="020b0503020204020204" charset="-122"/>
                <a:ea typeface="微软雅黑" panose="020b0503020204020204" charset="-122"/>
              </a:rPr>
              <a:t>时事关注</a:t>
            </a:r>
          </a:p>
        </p:txBody>
      </p:sp>
      <p:pic>
        <p:nvPicPr>
          <p:cNvPr id="3" name="图片 3" descr="Img482434816.jpeg"/>
          <p:cNvPicPr>
            <a:picLocks noChangeAspect="1"/>
          </p:cNvPicPr>
          <p:nvPr>
            <p:custDataLst>
              <p:tags r:id="rId5"/>
            </p:custDataLst>
          </p:nvPr>
        </p:nvPicPr>
        <p:blipFill>
          <a:blip r:embed="rId4"/>
          <a:stretch>
            <a:fillRect/>
          </a:stretch>
        </p:blipFill>
        <p:spPr>
          <a:xfrm>
            <a:off x="628075" y="1167036"/>
            <a:ext cx="3600400" cy="252010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195" name="矩形 3074"/>
          <p:cNvSpPr/>
          <p:nvPr>
            <p:custDataLst>
              <p:tags r:id="rId6"/>
            </p:custDataLst>
          </p:nvPr>
        </p:nvSpPr>
        <p:spPr>
          <a:xfrm>
            <a:off x="4387850" y="925195"/>
            <a:ext cx="7712075" cy="3044190"/>
          </a:xfrm>
          <a:prstGeom prst="rect">
            <a:avLst/>
          </a:prstGeom>
          <a:noFill/>
          <a:ln w="9525">
            <a:noFill/>
          </a:ln>
        </p:spPr>
        <p:txBody>
          <a:bodyPr wrap="square" anchor="t">
            <a:spAutoFit/>
          </a:bodyPr>
          <a:lstStyle/>
          <a:p>
            <a:pPr>
              <a:lnSpc>
                <a:spcPct val="120000"/>
              </a:lnSpc>
            </a:pPr>
            <a:r>
              <a:rPr lang="en-US" altLang="zh-CN" sz="3200" b="1">
                <a:latin typeface="黑体" panose="02010609060101010101" pitchFamily="49" charset="-122"/>
                <a:ea typeface="黑体" panose="02010609060101010101" pitchFamily="49" charset="-122"/>
              </a:rPr>
              <a:t> </a:t>
            </a:r>
            <a:r>
              <a:rPr sz="3200" b="1">
                <a:latin typeface="黑体" panose="02010609060101010101" pitchFamily="49" charset="-122"/>
                <a:ea typeface="黑体" panose="02010609060101010101" pitchFamily="49" charset="-122"/>
              </a:rPr>
              <a:t>202</a:t>
            </a:r>
            <a:r>
              <a:rPr lang="en-US" sz="3200" b="1">
                <a:latin typeface="黑体" panose="02010609060101010101" pitchFamily="49" charset="-122"/>
                <a:ea typeface="黑体" panose="02010609060101010101" pitchFamily="49" charset="-122"/>
              </a:rPr>
              <a:t>1</a:t>
            </a:r>
            <a:r>
              <a:rPr sz="3200" b="1">
                <a:latin typeface="黑体" panose="02010609060101010101" pitchFamily="49" charset="-122"/>
                <a:ea typeface="黑体" panose="02010609060101010101" pitchFamily="49" charset="-122"/>
              </a:rPr>
              <a:t>年</a:t>
            </a:r>
            <a:r>
              <a:rPr lang="en-US" sz="3200" b="1">
                <a:latin typeface="黑体" panose="02010609060101010101" pitchFamily="49" charset="-122"/>
                <a:ea typeface="黑体" panose="02010609060101010101" pitchFamily="49" charset="-122"/>
              </a:rPr>
              <a:t>3</a:t>
            </a:r>
            <a:r>
              <a:rPr sz="3200" b="1">
                <a:latin typeface="黑体" panose="02010609060101010101" pitchFamily="49" charset="-122"/>
                <a:ea typeface="黑体" panose="02010609060101010101" pitchFamily="49" charset="-122"/>
              </a:rPr>
              <a:t>月</a:t>
            </a:r>
            <a:r>
              <a:rPr lang="en-US" sz="3200" b="1">
                <a:latin typeface="黑体" panose="02010609060101010101" pitchFamily="49" charset="-122"/>
                <a:ea typeface="黑体" panose="02010609060101010101" pitchFamily="49" charset="-122"/>
              </a:rPr>
              <a:t>5</a:t>
            </a:r>
            <a:r>
              <a:rPr sz="3200" b="1">
                <a:latin typeface="黑体" panose="02010609060101010101" pitchFamily="49" charset="-122"/>
                <a:ea typeface="黑体" panose="02010609060101010101" pitchFamily="49" charset="-122"/>
              </a:rPr>
              <a:t>日，李克强总理代表国务院在十三届全国人大</a:t>
            </a:r>
            <a:r>
              <a:rPr lang="zh-CN" sz="3200" b="1">
                <a:latin typeface="黑体" panose="02010609060101010101" pitchFamily="49" charset="-122"/>
                <a:ea typeface="黑体" panose="02010609060101010101" pitchFamily="49" charset="-122"/>
              </a:rPr>
              <a:t>四</a:t>
            </a:r>
            <a:r>
              <a:rPr sz="3200" b="1">
                <a:latin typeface="黑体" panose="02010609060101010101" pitchFamily="49" charset="-122"/>
                <a:ea typeface="黑体" panose="02010609060101010101" pitchFamily="49" charset="-122"/>
              </a:rPr>
              <a:t>次会议上作《政府工作报告》</a:t>
            </a:r>
            <a:r>
              <a:rPr lang="zh-CN" altLang="en-US" sz="3200" b="1">
                <a:solidFill>
                  <a:srgbClr val="0000FF"/>
                </a:solidFill>
                <a:latin typeface="黑体" panose="02010609060101010101" pitchFamily="49" charset="-122"/>
                <a:ea typeface="黑体" panose="02010609060101010101" pitchFamily="49" charset="-122"/>
              </a:rPr>
              <a:t>：“各位代表，现在我代表国务院，向大会报告政府工作，请予审议，并请全国政协委员提出意见。”</a:t>
            </a:r>
          </a:p>
        </p:txBody>
      </p:sp>
      <p:sp>
        <p:nvSpPr>
          <p:cNvPr id="5" name="矩形 4098"/>
          <p:cNvSpPr/>
          <p:nvPr>
            <p:custDataLst>
              <p:tags r:id="rId7"/>
            </p:custDataLst>
          </p:nvPr>
        </p:nvSpPr>
        <p:spPr>
          <a:xfrm>
            <a:off x="2096770" y="4541838"/>
            <a:ext cx="8893175" cy="1272540"/>
          </a:xfrm>
          <a:prstGeom prst="rect">
            <a:avLst/>
          </a:prstGeom>
          <a:noFill/>
          <a:ln w="9525">
            <a:noFill/>
          </a:ln>
        </p:spPr>
        <p:txBody>
          <a:bodyPr anchor="t">
            <a:spAutoFit/>
          </a:bodyPr>
          <a:lstStyle/>
          <a:p>
            <a:pPr>
              <a:lnSpc>
                <a:spcPct val="120000"/>
              </a:lnSpc>
            </a:pPr>
            <a:r>
              <a:rPr lang="zh-CN" altLang="en-US" sz="3200" b="1">
                <a:latin typeface="黑体" panose="02010609060101010101" pitchFamily="49" charset="-122"/>
                <a:ea typeface="黑体" panose="02010609060101010101" pitchFamily="49" charset="-122"/>
              </a:rPr>
              <a:t>李克强向全国人大作政府工作报告，说明我国</a:t>
            </a:r>
            <a:r>
              <a:rPr lang="zh-CN" altLang="en-US" sz="3200" b="1">
                <a:solidFill>
                  <a:srgbClr val="0000FF"/>
                </a:solidFill>
                <a:latin typeface="黑体" panose="02010609060101010101" pitchFamily="49" charset="-122"/>
                <a:ea typeface="黑体" panose="02010609060101010101" pitchFamily="49" charset="-122"/>
              </a:rPr>
              <a:t>政府和人大</a:t>
            </a:r>
            <a:r>
              <a:rPr lang="zh-CN" altLang="en-US" sz="3200" b="1">
                <a:latin typeface="黑体" panose="02010609060101010101" pitchFamily="49" charset="-122"/>
                <a:ea typeface="黑体" panose="02010609060101010101" pitchFamily="49" charset="-122"/>
              </a:rPr>
              <a:t>是什么关系？我国</a:t>
            </a:r>
            <a:r>
              <a:rPr lang="zh-CN" altLang="en-US" sz="3200" b="1">
                <a:solidFill>
                  <a:srgbClr val="0000FF"/>
                </a:solidFill>
                <a:latin typeface="黑体" panose="02010609060101010101" pitchFamily="49" charset="-122"/>
                <a:ea typeface="黑体" panose="02010609060101010101" pitchFamily="49" charset="-122"/>
              </a:rPr>
              <a:t>政府的性质</a:t>
            </a:r>
            <a:r>
              <a:rPr lang="zh-CN" altLang="en-US" sz="3200" b="1">
                <a:latin typeface="黑体" panose="02010609060101010101" pitchFamily="49" charset="-122"/>
                <a:ea typeface="黑体" panose="02010609060101010101" pitchFamily="49" charset="-122"/>
              </a:rPr>
              <a:t>是什么？</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241" name="Text Box 2"/>
          <p:cNvSpPr txBox="1"/>
          <p:nvPr>
            <p:custDataLst>
              <p:tags r:id="rId3"/>
            </p:custDataLst>
          </p:nvPr>
        </p:nvSpPr>
        <p:spPr>
          <a:xfrm>
            <a:off x="734060" y="1959928"/>
            <a:ext cx="8064500" cy="583565"/>
          </a:xfrm>
          <a:prstGeom prst="rect">
            <a:avLst/>
          </a:prstGeom>
          <a:noFill/>
          <a:ln w="9525">
            <a:noFill/>
          </a:ln>
        </p:spPr>
        <p:txBody>
          <a:bodyPr anchor="t">
            <a:spAutoFit/>
          </a:bodyPr>
          <a:lstStyle/>
          <a:p>
            <a:pPr>
              <a:spcBef>
                <a:spcPct val="50000"/>
              </a:spcBef>
            </a:pPr>
            <a:r>
              <a:rPr lang="zh-CN" sz="3200" b="1">
                <a:ea typeface="微软雅黑" panose="020b0503020204020204" charset="-122"/>
                <a:cs typeface="微软雅黑" panose="020b0503020204020204" charset="-122"/>
              </a:rPr>
              <a:t>（</a:t>
            </a:r>
            <a:r>
              <a:rPr lang="en-US" altLang="zh-CN" sz="3200" b="1">
                <a:ea typeface="微软雅黑" panose="020b0503020204020204" charset="-122"/>
                <a:cs typeface="微软雅黑" panose="020b0503020204020204" charset="-122"/>
              </a:rPr>
              <a:t>1</a:t>
            </a:r>
            <a:r>
              <a:rPr lang="zh-CN" altLang="en-US" sz="3200" b="1">
                <a:ea typeface="微软雅黑" panose="020b0503020204020204" charset="-122"/>
                <a:cs typeface="微软雅黑" panose="020b0503020204020204" charset="-122"/>
              </a:rPr>
              <a:t>）我国的政府是国家行政机关。</a:t>
            </a:r>
          </a:p>
        </p:txBody>
      </p:sp>
      <p:sp>
        <p:nvSpPr>
          <p:cNvPr id="25603" name="Rectangle 842"/>
          <p:cNvSpPr/>
          <p:nvPr>
            <p:custDataLst>
              <p:tags r:id="rId4"/>
            </p:custDataLst>
          </p:nvPr>
        </p:nvSpPr>
        <p:spPr>
          <a:xfrm>
            <a:off x="437515" y="260350"/>
            <a:ext cx="8361045" cy="645160"/>
          </a:xfrm>
          <a:prstGeom prst="rect">
            <a:avLst/>
          </a:prstGeom>
          <a:noFill/>
          <a:ln w="9525">
            <a:noFill/>
          </a:ln>
        </p:spPr>
        <p:txBody>
          <a:bodyPr wrap="square">
            <a:spAutoFit/>
          </a:bodyPr>
          <a:lstStyle/>
          <a:p>
            <a:pPr indent="-341630"/>
            <a:r>
              <a:rPr lang="zh-CN" altLang="en-US" sz="3600" b="1">
                <a:solidFill>
                  <a:srgbClr val="FF0000"/>
                </a:solidFill>
                <a:latin typeface="Calibri"/>
                <a:ea typeface="黑体" panose="02010609060101010101" pitchFamily="49" charset="-122"/>
              </a:rPr>
              <a:t>核心考点一 ：我国政府的性质与职能</a:t>
            </a:r>
          </a:p>
        </p:txBody>
      </p:sp>
      <p:sp>
        <p:nvSpPr>
          <p:cNvPr id="2" name="Text Box 2"/>
          <p:cNvSpPr txBox="1"/>
          <p:nvPr>
            <p:custDataLst>
              <p:tags r:id="rId5"/>
            </p:custDataLst>
          </p:nvPr>
        </p:nvSpPr>
        <p:spPr>
          <a:xfrm>
            <a:off x="734060" y="2650490"/>
            <a:ext cx="9517380" cy="583565"/>
          </a:xfrm>
          <a:prstGeom prst="rect">
            <a:avLst/>
          </a:prstGeom>
          <a:noFill/>
          <a:ln w="9525">
            <a:noFill/>
          </a:ln>
        </p:spPr>
        <p:txBody>
          <a:bodyPr wrap="square" anchor="t">
            <a:spAutoFit/>
          </a:bodyPr>
          <a:lstStyle/>
          <a:p>
            <a:pPr>
              <a:spcBef>
                <a:spcPct val="50000"/>
              </a:spcBef>
            </a:pPr>
            <a:r>
              <a:rPr lang="zh-CN" sz="3200" b="1">
                <a:ea typeface="微软雅黑" panose="020b0503020204020204" charset="-122"/>
                <a:cs typeface="微软雅黑" panose="020b0503020204020204" charset="-122"/>
              </a:rPr>
              <a:t>（</a:t>
            </a:r>
            <a:r>
              <a:rPr lang="en-US" altLang="zh-CN" sz="3200" b="1">
                <a:ea typeface="微软雅黑" panose="020b0503020204020204" charset="-122"/>
                <a:cs typeface="微软雅黑" panose="020b0503020204020204" charset="-122"/>
              </a:rPr>
              <a:t>2</a:t>
            </a:r>
            <a:r>
              <a:rPr lang="zh-CN" altLang="en-US" sz="3200" b="1">
                <a:ea typeface="微软雅黑" panose="020b0503020204020204" charset="-122"/>
                <a:cs typeface="微软雅黑" panose="020b0503020204020204" charset="-122"/>
              </a:rPr>
              <a:t>）我国的政府是国家权力机关的执行机关。</a:t>
            </a:r>
          </a:p>
        </p:txBody>
      </p:sp>
      <p:sp>
        <p:nvSpPr>
          <p:cNvPr id="3" name="Text Box 2"/>
          <p:cNvSpPr txBox="1"/>
          <p:nvPr>
            <p:custDataLst>
              <p:tags r:id="rId6"/>
            </p:custDataLst>
          </p:nvPr>
        </p:nvSpPr>
        <p:spPr>
          <a:xfrm>
            <a:off x="734060" y="5390198"/>
            <a:ext cx="8064500" cy="583565"/>
          </a:xfrm>
          <a:prstGeom prst="rect">
            <a:avLst/>
          </a:prstGeom>
          <a:noFill/>
          <a:ln w="9525">
            <a:noFill/>
          </a:ln>
        </p:spPr>
        <p:txBody>
          <a:bodyPr anchor="t">
            <a:spAutoFit/>
          </a:bodyPr>
          <a:lstStyle/>
          <a:p>
            <a:pPr>
              <a:spcBef>
                <a:spcPct val="50000"/>
              </a:spcBef>
            </a:pPr>
            <a:r>
              <a:rPr lang="zh-CN" sz="3200" b="1">
                <a:ea typeface="微软雅黑" panose="020b0503020204020204" charset="-122"/>
                <a:cs typeface="微软雅黑" panose="020b0503020204020204" charset="-122"/>
              </a:rPr>
              <a:t>（</a:t>
            </a:r>
            <a:r>
              <a:rPr lang="en-US" altLang="zh-CN" sz="3200" b="1">
                <a:ea typeface="微软雅黑" panose="020b0503020204020204" charset="-122"/>
                <a:cs typeface="微软雅黑" panose="020b0503020204020204" charset="-122"/>
              </a:rPr>
              <a:t>3</a:t>
            </a:r>
            <a:r>
              <a:rPr lang="zh-CN" altLang="en-US" sz="3200" b="1">
                <a:ea typeface="微软雅黑" panose="020b0503020204020204" charset="-122"/>
                <a:cs typeface="微软雅黑" panose="020b0503020204020204" charset="-122"/>
              </a:rPr>
              <a:t>）我国的政府是人民的政府。</a:t>
            </a:r>
          </a:p>
        </p:txBody>
      </p:sp>
      <p:sp>
        <p:nvSpPr>
          <p:cNvPr id="28" name="椭圆 27"/>
          <p:cNvSpPr/>
          <p:nvPr>
            <p:custDataLst>
              <p:tags r:id="rId7"/>
            </p:custDataLst>
          </p:nvPr>
        </p:nvSpPr>
        <p:spPr>
          <a:xfrm>
            <a:off x="2132965" y="3340735"/>
            <a:ext cx="3620770" cy="1435100"/>
          </a:xfrm>
          <a:prstGeom prst="ellipse">
            <a:avLst/>
          </a:prstGeom>
        </p:spPr>
        <p:style>
          <a:lnRef idx="0">
            <a:schemeClr val="accent2"/>
          </a:lnRef>
          <a:fillRef idx="3">
            <a:schemeClr val="accent2"/>
          </a:fillRef>
          <a:effectRef idx="3">
            <a:schemeClr val="accent2"/>
          </a:effectRef>
          <a:fontRef idx="minor">
            <a:schemeClr val="lt1"/>
          </a:fontRef>
        </p:style>
        <p:txBody>
          <a:bodyPr lIns="91434" tIns="45717" rIns="91434" bIns="45717" anchor="ctr"/>
          <a:lstStyle/>
          <a:p>
            <a:pPr algn="ctr" defTabSz="648335" fontAlgn="base">
              <a:lnSpc>
                <a:spcPct val="150000"/>
              </a:lnSpc>
              <a:spcBef>
                <a:spcPct val="0"/>
              </a:spcBef>
              <a:spcAft>
                <a:spcPct val="0"/>
              </a:spcAft>
              <a:defRPr/>
            </a:pPr>
            <a:endParaRPr lang="zh-CN" altLang="en-US" sz="2665" b="1">
              <a:solidFill>
                <a:srgbClr val="FFFFFF"/>
              </a:solidFill>
              <a:latin typeface="Times New Roman" panose="02020603050405020304" pitchFamily="18" charset="0"/>
              <a:ea typeface="微软雅黑" panose="020b0503020204020204" charset="-122"/>
              <a:cs typeface="Times New Roman" panose="02020603050405020304" pitchFamily="18" charset="0"/>
            </a:endParaRPr>
          </a:p>
          <a:p>
            <a:pPr algn="ctr" defTabSz="648335" fontAlgn="base">
              <a:lnSpc>
                <a:spcPct val="150000"/>
              </a:lnSpc>
              <a:spcBef>
                <a:spcPct val="0"/>
              </a:spcBef>
              <a:spcAft>
                <a:spcPct val="0"/>
              </a:spcAft>
              <a:defRPr/>
            </a:pPr>
            <a:r>
              <a:rPr lang="zh-CN" altLang="en-US" sz="2665" b="1">
                <a:solidFill>
                  <a:srgbClr val="FFFFFF"/>
                </a:solidFill>
                <a:latin typeface="Times New Roman" panose="02020603050405020304" pitchFamily="18" charset="0"/>
                <a:ea typeface="微软雅黑" panose="020b0503020204020204" charset="-122"/>
                <a:cs typeface="Times New Roman" panose="02020603050405020304" pitchFamily="18" charset="0"/>
              </a:rPr>
              <a:t>权力机关</a:t>
            </a:r>
          </a:p>
        </p:txBody>
      </p:sp>
      <p:sp>
        <p:nvSpPr>
          <p:cNvPr id="30" name="椭圆 29"/>
          <p:cNvSpPr/>
          <p:nvPr>
            <p:custDataLst>
              <p:tags r:id="rId8"/>
            </p:custDataLst>
          </p:nvPr>
        </p:nvSpPr>
        <p:spPr>
          <a:xfrm>
            <a:off x="7453630" y="3435985"/>
            <a:ext cx="3479800" cy="1516380"/>
          </a:xfrm>
          <a:prstGeom prst="ellipse">
            <a:avLst/>
          </a:prstGeom>
        </p:spPr>
        <p:style>
          <a:lnRef idx="0">
            <a:schemeClr val="accent2"/>
          </a:lnRef>
          <a:fillRef idx="3">
            <a:schemeClr val="accent2"/>
          </a:fillRef>
          <a:effectRef idx="3">
            <a:schemeClr val="accent2"/>
          </a:effectRef>
          <a:fontRef idx="minor">
            <a:schemeClr val="lt1"/>
          </a:fontRef>
        </p:style>
        <p:txBody>
          <a:bodyPr lIns="91434" tIns="45717" rIns="91434" bIns="45717" anchor="ctr"/>
          <a:lstStyle/>
          <a:p>
            <a:pPr algn="ctr" defTabSz="648335" fontAlgn="base">
              <a:lnSpc>
                <a:spcPct val="150000"/>
              </a:lnSpc>
              <a:spcBef>
                <a:spcPct val="0"/>
              </a:spcBef>
              <a:spcAft>
                <a:spcPct val="0"/>
              </a:spcAft>
              <a:defRPr/>
            </a:pPr>
            <a:endParaRPr lang="zh-CN" altLang="en-US" sz="2665" b="1">
              <a:solidFill>
                <a:srgbClr val="FFFFFF"/>
              </a:solidFill>
              <a:latin typeface="Times New Roman" panose="02020603050405020304" pitchFamily="18" charset="0"/>
              <a:ea typeface="微软雅黑" panose="020b0503020204020204" charset="-122"/>
              <a:cs typeface="Times New Roman" panose="02020603050405020304" pitchFamily="18" charset="0"/>
            </a:endParaRPr>
          </a:p>
          <a:p>
            <a:pPr algn="ctr" defTabSz="648335" fontAlgn="base">
              <a:lnSpc>
                <a:spcPct val="150000"/>
              </a:lnSpc>
              <a:spcBef>
                <a:spcPct val="0"/>
              </a:spcBef>
              <a:spcAft>
                <a:spcPct val="0"/>
              </a:spcAft>
              <a:defRPr/>
            </a:pPr>
            <a:r>
              <a:rPr lang="zh-CN" altLang="en-US" sz="2665" b="1">
                <a:solidFill>
                  <a:srgbClr val="FFFFFF"/>
                </a:solidFill>
                <a:latin typeface="Times New Roman" panose="02020603050405020304" pitchFamily="18" charset="0"/>
                <a:ea typeface="微软雅黑" panose="020b0503020204020204" charset="-122"/>
                <a:cs typeface="Times New Roman" panose="02020603050405020304" pitchFamily="18" charset="0"/>
              </a:rPr>
              <a:t>行政机关</a:t>
            </a:r>
          </a:p>
        </p:txBody>
      </p:sp>
      <p:cxnSp>
        <p:nvCxnSpPr>
          <p:cNvPr id="37" name="直接箭头连接符 36"/>
          <p:cNvCxnSpPr/>
          <p:nvPr>
            <p:custDataLst>
              <p:tags r:id="rId9"/>
            </p:custDataLst>
          </p:nvPr>
        </p:nvCxnSpPr>
        <p:spPr>
          <a:xfrm>
            <a:off x="5808789" y="3930228"/>
            <a:ext cx="1513503" cy="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38" name="TextBox 37"/>
          <p:cNvSpPr txBox="1"/>
          <p:nvPr>
            <p:custDataLst>
              <p:tags r:id="rId10"/>
            </p:custDataLst>
          </p:nvPr>
        </p:nvSpPr>
        <p:spPr>
          <a:xfrm>
            <a:off x="2662719" y="3436135"/>
            <a:ext cx="2561699" cy="706120"/>
          </a:xfrm>
          <a:prstGeom prst="rect">
            <a:avLst/>
          </a:prstGeom>
          <a:noFill/>
          <a:ln w="9525">
            <a:noFill/>
          </a:ln>
        </p:spPr>
        <p:txBody>
          <a:bodyPr lIns="91434" tIns="45717" rIns="91434" bIns="45717">
            <a:spAutoFit/>
          </a:bodyPr>
          <a:lstStyle/>
          <a:p>
            <a:pPr>
              <a:lnSpc>
                <a:spcPct val="150000"/>
              </a:lnSpc>
            </a:pPr>
            <a:r>
              <a:rPr lang="zh-CN" altLang="en-US" sz="2665" b="1">
                <a:solidFill>
                  <a:srgbClr val="A50021"/>
                </a:solidFill>
                <a:latin typeface="Times New Roman" panose="02020603050405020304" pitchFamily="18" charset="0"/>
                <a:ea typeface="微软雅黑" panose="020b0503020204020204" charset="-122"/>
              </a:rPr>
              <a:t>人民代表大会</a:t>
            </a:r>
          </a:p>
        </p:txBody>
      </p:sp>
      <p:sp>
        <p:nvSpPr>
          <p:cNvPr id="39" name="TextBox 36"/>
          <p:cNvSpPr txBox="1"/>
          <p:nvPr>
            <p:custDataLst>
              <p:tags r:id="rId11"/>
            </p:custDataLst>
          </p:nvPr>
        </p:nvSpPr>
        <p:spPr>
          <a:xfrm>
            <a:off x="8712406" y="3542221"/>
            <a:ext cx="962527" cy="706120"/>
          </a:xfrm>
          <a:prstGeom prst="rect">
            <a:avLst/>
          </a:prstGeom>
          <a:noFill/>
          <a:ln w="9525">
            <a:noFill/>
          </a:ln>
        </p:spPr>
        <p:txBody>
          <a:bodyPr wrap="square" lIns="91434" tIns="45717" rIns="91434" bIns="45717">
            <a:spAutoFit/>
          </a:bodyPr>
          <a:lstStyle/>
          <a:p>
            <a:pPr>
              <a:lnSpc>
                <a:spcPct val="150000"/>
              </a:lnSpc>
            </a:pPr>
            <a:r>
              <a:rPr lang="zh-CN" altLang="en-US" sz="2665" b="1">
                <a:solidFill>
                  <a:srgbClr val="A50021"/>
                </a:solidFill>
                <a:latin typeface="Times New Roman" panose="02020603050405020304" pitchFamily="18" charset="0"/>
                <a:ea typeface="微软雅黑" panose="020b0503020204020204" charset="-122"/>
              </a:rPr>
              <a:t>政府</a:t>
            </a:r>
          </a:p>
        </p:txBody>
      </p:sp>
      <p:cxnSp>
        <p:nvCxnSpPr>
          <p:cNvPr id="40" name="直接箭头连接符 39"/>
          <p:cNvCxnSpPr/>
          <p:nvPr>
            <p:custDataLst>
              <p:tags r:id="rId12"/>
            </p:custDataLst>
          </p:nvPr>
        </p:nvCxnSpPr>
        <p:spPr>
          <a:xfrm flipH="1" flipV="1">
            <a:off x="5800380" y="4132257"/>
            <a:ext cx="1426152" cy="10079"/>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41" name="TextBox 14"/>
          <p:cNvSpPr txBox="1"/>
          <p:nvPr>
            <p:custDataLst>
              <p:tags r:id="rId13"/>
            </p:custDataLst>
          </p:nvPr>
        </p:nvSpPr>
        <p:spPr>
          <a:xfrm>
            <a:off x="6122032" y="3203088"/>
            <a:ext cx="1322003" cy="706120"/>
          </a:xfrm>
          <a:prstGeom prst="rect">
            <a:avLst/>
          </a:prstGeom>
          <a:noFill/>
          <a:ln w="9525">
            <a:noFill/>
          </a:ln>
        </p:spPr>
        <p:txBody>
          <a:bodyPr lIns="91434" tIns="45717" rIns="91434" bIns="45717">
            <a:spAutoFit/>
          </a:bodyPr>
          <a:lstStyle/>
          <a:p>
            <a:pPr>
              <a:lnSpc>
                <a:spcPct val="150000"/>
              </a:lnSpc>
            </a:pPr>
            <a:r>
              <a:rPr lang="zh-CN" altLang="en-US" sz="2665" b="1">
                <a:solidFill>
                  <a:srgbClr val="A50021"/>
                </a:solidFill>
                <a:latin typeface="Times New Roman" panose="02020603050405020304" pitchFamily="18" charset="0"/>
                <a:ea typeface="微软雅黑" panose="020b0503020204020204" charset="-122"/>
              </a:rPr>
              <a:t>产生</a:t>
            </a:r>
          </a:p>
        </p:txBody>
      </p:sp>
      <p:sp>
        <p:nvSpPr>
          <p:cNvPr id="42" name="TextBox 38"/>
          <p:cNvSpPr txBox="1"/>
          <p:nvPr>
            <p:custDataLst>
              <p:tags r:id="rId14"/>
            </p:custDataLst>
          </p:nvPr>
        </p:nvSpPr>
        <p:spPr>
          <a:xfrm>
            <a:off x="6170992" y="3959228"/>
            <a:ext cx="1189300" cy="706120"/>
          </a:xfrm>
          <a:prstGeom prst="rect">
            <a:avLst/>
          </a:prstGeom>
          <a:noFill/>
          <a:ln w="9525">
            <a:noFill/>
          </a:ln>
        </p:spPr>
        <p:txBody>
          <a:bodyPr lIns="91434" tIns="45717" rIns="91434" bIns="45717">
            <a:spAutoFit/>
          </a:bodyPr>
          <a:lstStyle/>
          <a:p>
            <a:pPr>
              <a:lnSpc>
                <a:spcPct val="150000"/>
              </a:lnSpc>
            </a:pPr>
            <a:r>
              <a:rPr lang="zh-CN" altLang="en-US" sz="2665" b="1">
                <a:solidFill>
                  <a:srgbClr val="A50021"/>
                </a:solidFill>
                <a:latin typeface="Times New Roman" panose="02020603050405020304" pitchFamily="18" charset="0"/>
                <a:ea typeface="微软雅黑" panose="020b0503020204020204" charset="-122"/>
              </a:rPr>
              <a:t>执行</a:t>
            </a:r>
          </a:p>
        </p:txBody>
      </p:sp>
      <p:sp>
        <p:nvSpPr>
          <p:cNvPr id="4" name="Text Box 2"/>
          <p:cNvSpPr txBox="1"/>
          <p:nvPr>
            <p:custDataLst>
              <p:tags r:id="rId15"/>
            </p:custDataLst>
          </p:nvPr>
        </p:nvSpPr>
        <p:spPr>
          <a:xfrm>
            <a:off x="321310" y="1132523"/>
            <a:ext cx="8064500" cy="583565"/>
          </a:xfrm>
          <a:prstGeom prst="rect">
            <a:avLst/>
          </a:prstGeom>
          <a:noFill/>
          <a:ln w="9525">
            <a:noFill/>
          </a:ln>
        </p:spPr>
        <p:txBody>
          <a:bodyPr anchor="t">
            <a:spAutoFit/>
          </a:bodyPr>
          <a:lstStyle/>
          <a:p>
            <a:pPr>
              <a:spcBef>
                <a:spcPct val="50000"/>
              </a:spcBef>
            </a:pPr>
            <a:r>
              <a:rPr lang="en-US" altLang="zh-CN" sz="3200" b="1">
                <a:ea typeface="微软雅黑" panose="020b0503020204020204" charset="-122"/>
                <a:cs typeface="微软雅黑" panose="020b0503020204020204" charset="-122"/>
              </a:rPr>
              <a:t>1</a:t>
            </a:r>
            <a:r>
              <a:rPr lang="zh-CN" altLang="en-US" sz="3200" b="1">
                <a:ea typeface="微软雅黑" panose="020b0503020204020204" charset="-122"/>
                <a:cs typeface="微软雅黑" panose="020b0503020204020204" charset="-122"/>
              </a:rPr>
              <a:t>、政府的性质</a:t>
            </a:r>
          </a:p>
        </p:txBody>
      </p:sp>
    </p:spTree>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graphicFrame>
        <p:nvGraphicFramePr>
          <p:cNvPr id="9" name="P_6_BD#18.626c66f20"/>
          <p:cNvGraphicFramePr>
            <a:graphicFrameLocks noGrp="1"/>
          </p:cNvGraphicFramePr>
          <p:nvPr>
            <p:custDataLst>
              <p:tags r:id="rId4"/>
            </p:custDataLst>
          </p:nvPr>
        </p:nvGraphicFramePr>
        <p:xfrm>
          <a:off x="705628" y="1107251"/>
          <a:ext cx="10781030" cy="4011930"/>
        </p:xfrm>
        <a:graphic>
          <a:graphicData uri="http://schemas.openxmlformats.org/drawingml/2006/table">
            <a:tbl>
              <a:tblPr/>
              <a:tblGrid>
                <a:gridCol w="1768475"/>
                <a:gridCol w="5576570"/>
                <a:gridCol w="3435985"/>
              </a:tblGrid>
              <a:tr h="920750">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职能</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内容（表现）</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目的（作用）</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3091180">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保障人民民主和维护国家长治久安</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保卫国家的独立与主权；②保护公民的生命安全及各种合法权益；③保护国家、企业、个人的合法财产不受侵犯；④保障人民民主，协调人民内部矛盾；⑤依法打击违法犯罪活动，维护社会治安和社会秩序；等等</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保障人民民主，维护国家长治久安</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
        <p:nvSpPr>
          <p:cNvPr id="2" name="Text Box 2"/>
          <p:cNvSpPr txBox="1"/>
          <p:nvPr>
            <p:custDataLst>
              <p:tags r:id="rId5"/>
            </p:custDataLst>
          </p:nvPr>
        </p:nvSpPr>
        <p:spPr>
          <a:xfrm>
            <a:off x="803910" y="523558"/>
            <a:ext cx="8064500" cy="583565"/>
          </a:xfrm>
          <a:prstGeom prst="rect">
            <a:avLst/>
          </a:prstGeom>
          <a:noFill/>
          <a:ln w="9525">
            <a:noFill/>
          </a:ln>
        </p:spPr>
        <p:txBody>
          <a:bodyPr anchor="t">
            <a:spAutoFit/>
          </a:bodyPr>
          <a:lstStyle/>
          <a:p>
            <a:pPr>
              <a:spcBef>
                <a:spcPct val="50000"/>
              </a:spcBef>
            </a:pPr>
            <a:r>
              <a:rPr lang="en-US" altLang="zh-CN" sz="3200" b="1">
                <a:ea typeface="微软雅黑" panose="020b0503020204020204" charset="-122"/>
                <a:cs typeface="微软雅黑" panose="020b0503020204020204" charset="-122"/>
              </a:rPr>
              <a:t>2</a:t>
            </a:r>
            <a:r>
              <a:rPr lang="zh-CN" altLang="en-US" sz="3200" b="1">
                <a:ea typeface="微软雅黑" panose="020b0503020204020204" charset="-122"/>
                <a:cs typeface="微软雅黑" panose="020b0503020204020204" charset="-122"/>
              </a:rPr>
              <a:t>、政府的基本职能</a:t>
            </a:r>
          </a:p>
        </p:txBody>
      </p:sp>
      <p:graphicFrame>
        <p:nvGraphicFramePr>
          <p:cNvPr id="4" name="P_6_BD#18.626c66f20"/>
          <p:cNvGraphicFramePr>
            <a:graphicFrameLocks noGrp="1"/>
          </p:cNvGraphicFramePr>
          <p:nvPr>
            <p:custDataLst>
              <p:tags r:id="rId6"/>
            </p:custDataLst>
          </p:nvPr>
        </p:nvGraphicFramePr>
        <p:xfrm>
          <a:off x="705628" y="5119496"/>
          <a:ext cx="10781030" cy="1565275"/>
        </p:xfrm>
        <a:graphic>
          <a:graphicData uri="http://schemas.openxmlformats.org/drawingml/2006/table">
            <a:tbl>
              <a:tblPr/>
              <a:tblGrid>
                <a:gridCol w="1768475"/>
                <a:gridCol w="5576570"/>
                <a:gridCol w="3435985"/>
              </a:tblGrid>
              <a:tr h="1565275">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组织社会主义经济建设</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进行宏观调控、市场监管</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提高生产力水平和人民生活水平，促进经济社会发展</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Tree>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graphicFrame>
        <p:nvGraphicFramePr>
          <p:cNvPr id="9" name="P_6_BD#18.626c66f20"/>
          <p:cNvGraphicFramePr>
            <a:graphicFrameLocks noGrp="1"/>
          </p:cNvGraphicFramePr>
          <p:nvPr>
            <p:custDataLst>
              <p:tags r:id="rId4"/>
            </p:custDataLst>
          </p:nvPr>
        </p:nvGraphicFramePr>
        <p:xfrm>
          <a:off x="713248" y="809751"/>
          <a:ext cx="10781030" cy="2129790"/>
        </p:xfrm>
        <a:graphic>
          <a:graphicData uri="http://schemas.openxmlformats.org/drawingml/2006/table">
            <a:tbl>
              <a:tblPr/>
              <a:tblGrid>
                <a:gridCol w="1768475"/>
                <a:gridCol w="3977005"/>
                <a:gridCol w="5035550"/>
              </a:tblGrid>
              <a:tr h="564515">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职能</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内容（表现）</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目的（作用）</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565275">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组织社会主义文化建设</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宣传马克思主义科学理论和科学文化知识；发展科教文卫体等事业</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提高全民族思想道德素质和科学文化素质，提高国家文化软实力</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graphicFrame>
        <p:nvGraphicFramePr>
          <p:cNvPr id="2" name="P_6_BD#18.626c66f20"/>
          <p:cNvGraphicFramePr>
            <a:graphicFrameLocks noGrp="1"/>
          </p:cNvGraphicFramePr>
          <p:nvPr>
            <p:custDataLst>
              <p:tags r:id="rId5"/>
            </p:custDataLst>
          </p:nvPr>
        </p:nvGraphicFramePr>
        <p:xfrm>
          <a:off x="705628" y="2939541"/>
          <a:ext cx="10781030" cy="3130550"/>
        </p:xfrm>
        <a:graphic>
          <a:graphicData uri="http://schemas.openxmlformats.org/drawingml/2006/table">
            <a:tbl>
              <a:tblPr/>
              <a:tblGrid>
                <a:gridCol w="1779905"/>
                <a:gridCol w="3923030"/>
                <a:gridCol w="5078095"/>
              </a:tblGrid>
              <a:tr h="2073910">
                <a:tc>
                  <a:txBody>
                    <a:bodyPr vert="horz" wrap="square"/>
                    <a:lstStyle/>
                    <a:p>
                      <a:pPr algn="l">
                        <a:lnSpc>
                          <a:spcPct val="130000"/>
                        </a:lnSpc>
                        <a:spcAft>
                          <a:spcPts val="600"/>
                        </a:spcAft>
                      </a:pPr>
                      <a:r>
                        <a:rPr lang="en-US" sz="2565" err="1">
                          <a:solidFill>
                            <a:srgbClr val="000000"/>
                          </a:solidFill>
                          <a:latin typeface="微软雅黑" panose="020b0503020204020204" charset="-122"/>
                          <a:ea typeface="微软雅黑" panose="020b0503020204020204" charset="-122"/>
                          <a:cs typeface="微软雅黑" panose="020b0503020204020204" pitchFamily="34" charset="-120"/>
                        </a:rPr>
                        <a:t>加强社会建设</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健全基本公共服务体系</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保证人民幼有所育、学有所教、劳有所得、病有所医、老有所养、住有所居、弱有所扶，创造良好社会环境(基本民生)</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056640">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推进生态文明建设</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节约资源，保护环境</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创造良好生产生活环境</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Tree>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7649" name="Rectangle 4"/>
          <p:cNvSpPr>
            <a:spLocks noGrp="1"/>
          </p:cNvSpPr>
          <p:nvPr>
            <p:custDataLst>
              <p:tags r:id="rId3"/>
            </p:custDataLst>
          </p:nvPr>
        </p:nvSpPr>
        <p:spPr>
          <a:xfrm>
            <a:off x="3848418" y="257810"/>
            <a:ext cx="7310437" cy="422275"/>
          </a:xfrm>
          <a:prstGeom prst="rect">
            <a:avLst/>
          </a:prstGeom>
          <a:noFill/>
          <a:ln>
            <a:noFill/>
          </a:ln>
        </p:spPr>
        <p:txBody>
          <a:bodyPr vert="horz" wrap="square" lIns="68580" tIns="34290" rIns="68580" bIns="34290" rtlCol="0" anchor="ctr"/>
          <a:lstStyle>
            <a:lvl1pPr algn="l" rtl="0" eaLnBrk="0" fontAlgn="base" hangingPunct="0">
              <a:lnSpc>
                <a:spcPct val="90000"/>
              </a:lnSpc>
              <a:spcBef>
                <a:spcPct val="0"/>
              </a:spcBef>
              <a:spcAft>
                <a:spcPct val="0"/>
              </a:spcAft>
              <a:defRPr sz="3000" b="1" kern="1200">
                <a:gradFill flip="none" rotWithShape="1">
                  <a:gsLst>
                    <a:gs pos="0">
                      <a:schemeClr val="accent1">
                        <a:lumMod val="75000"/>
                        <a:shade val="30000"/>
                        <a:satMod val="115000"/>
                      </a:schemeClr>
                    </a:gs>
                    <a:gs pos="50000">
                      <a:schemeClr val="accent1">
                        <a:lumMod val="75000"/>
                        <a:shade val="67500"/>
                        <a:satMod val="115000"/>
                      </a:schemeClr>
                    </a:gs>
                    <a:gs pos="100000">
                      <a:schemeClr val="accent1">
                        <a:lumMod val="75000"/>
                        <a:shade val="100000"/>
                        <a:satMod val="115000"/>
                      </a:schemeClr>
                    </a:gs>
                  </a:gsLst>
                  <a:lin ang="2700000" scaled="1"/>
                </a:gradFill>
                <a:latin typeface="Arial Black" panose="020b0a04020102020204" pitchFamily="34" charset="0"/>
                <a:ea typeface="微软雅黑" panose="020b0503020204020204" charset="-122"/>
                <a:cs typeface="+mj-cs"/>
              </a:defRPr>
            </a:lvl1pPr>
            <a:lvl2pPr algn="l" rtl="0" eaLnBrk="0" fontAlgn="base" hangingPunct="0">
              <a:lnSpc>
                <a:spcPct val="90000"/>
              </a:lnSpc>
              <a:spcBef>
                <a:spcPct val="0"/>
              </a:spcBef>
              <a:spcAft>
                <a:spcPct val="0"/>
              </a:spcAft>
              <a:defRPr sz="3000" b="1">
                <a:solidFill>
                  <a:schemeClr val="tx1"/>
                </a:solidFill>
                <a:latin typeface="Arial Black" panose="020b0a04020102020204" pitchFamily="34" charset="0"/>
                <a:ea typeface="微软雅黑" panose="020b0503020204020204" charset="-122"/>
              </a:defRPr>
            </a:lvl2pPr>
            <a:lvl3pPr algn="l" rtl="0" eaLnBrk="0" fontAlgn="base" hangingPunct="0">
              <a:lnSpc>
                <a:spcPct val="90000"/>
              </a:lnSpc>
              <a:spcBef>
                <a:spcPct val="0"/>
              </a:spcBef>
              <a:spcAft>
                <a:spcPct val="0"/>
              </a:spcAft>
              <a:defRPr sz="3000" b="1">
                <a:solidFill>
                  <a:schemeClr val="tx1"/>
                </a:solidFill>
                <a:latin typeface="Arial Black" panose="020b0a04020102020204" pitchFamily="34" charset="0"/>
                <a:ea typeface="微软雅黑" panose="020b0503020204020204" charset="-122"/>
              </a:defRPr>
            </a:lvl3pPr>
            <a:lvl4pPr algn="l" rtl="0" eaLnBrk="0" fontAlgn="base" hangingPunct="0">
              <a:lnSpc>
                <a:spcPct val="90000"/>
              </a:lnSpc>
              <a:spcBef>
                <a:spcPct val="0"/>
              </a:spcBef>
              <a:spcAft>
                <a:spcPct val="0"/>
              </a:spcAft>
              <a:defRPr sz="3000" b="1">
                <a:solidFill>
                  <a:schemeClr val="tx1"/>
                </a:solidFill>
                <a:latin typeface="Arial Black" panose="020b0a04020102020204" pitchFamily="34" charset="0"/>
                <a:ea typeface="微软雅黑" panose="020b0503020204020204" charset="-122"/>
              </a:defRPr>
            </a:lvl4pPr>
            <a:lvl5pPr algn="l" rtl="0" eaLnBrk="0" fontAlgn="base" hangingPunct="0">
              <a:lnSpc>
                <a:spcPct val="90000"/>
              </a:lnSpc>
              <a:spcBef>
                <a:spcPct val="0"/>
              </a:spcBef>
              <a:spcAft>
                <a:spcPct val="0"/>
              </a:spcAft>
              <a:defRPr sz="3000" b="1">
                <a:solidFill>
                  <a:schemeClr val="tx1"/>
                </a:solidFill>
                <a:latin typeface="Arial Black" panose="020b0a04020102020204" pitchFamily="34" charset="0"/>
                <a:ea typeface="微软雅黑" panose="020b0503020204020204" charset="-122"/>
              </a:defRPr>
            </a:lvl5pPr>
            <a:lvl6pPr marL="457200" algn="l" rtl="0" fontAlgn="base">
              <a:lnSpc>
                <a:spcPct val="90000"/>
              </a:lnSpc>
              <a:spcBef>
                <a:spcPct val="0"/>
              </a:spcBef>
              <a:spcAft>
                <a:spcPct val="0"/>
              </a:spcAft>
              <a:defRPr sz="3000" b="1">
                <a:solidFill>
                  <a:schemeClr val="tx1"/>
                </a:solidFill>
                <a:latin typeface="Arial Black" panose="020b0a04020102020204" pitchFamily="34" charset="0"/>
                <a:ea typeface="微软雅黑" panose="020b0503020204020204" charset="-122"/>
              </a:defRPr>
            </a:lvl6pPr>
            <a:lvl7pPr marL="914400" algn="l" rtl="0" fontAlgn="base">
              <a:lnSpc>
                <a:spcPct val="90000"/>
              </a:lnSpc>
              <a:spcBef>
                <a:spcPct val="0"/>
              </a:spcBef>
              <a:spcAft>
                <a:spcPct val="0"/>
              </a:spcAft>
              <a:defRPr sz="3000" b="1">
                <a:solidFill>
                  <a:schemeClr val="tx1"/>
                </a:solidFill>
                <a:latin typeface="Arial Black" panose="020b0a04020102020204" pitchFamily="34" charset="0"/>
                <a:ea typeface="微软雅黑" panose="020b0503020204020204" charset="-122"/>
              </a:defRPr>
            </a:lvl7pPr>
            <a:lvl8pPr marL="1371600" algn="l" rtl="0" fontAlgn="base">
              <a:lnSpc>
                <a:spcPct val="90000"/>
              </a:lnSpc>
              <a:spcBef>
                <a:spcPct val="0"/>
              </a:spcBef>
              <a:spcAft>
                <a:spcPct val="0"/>
              </a:spcAft>
              <a:defRPr sz="3000" b="1">
                <a:solidFill>
                  <a:schemeClr val="tx1"/>
                </a:solidFill>
                <a:latin typeface="Arial Black" panose="020b0a04020102020204" pitchFamily="34" charset="0"/>
                <a:ea typeface="微软雅黑" panose="020b0503020204020204" charset="-122"/>
              </a:defRPr>
            </a:lvl8pPr>
            <a:lvl9pPr marL="1828800" algn="l" rtl="0" fontAlgn="base">
              <a:lnSpc>
                <a:spcPct val="90000"/>
              </a:lnSpc>
              <a:spcBef>
                <a:spcPct val="0"/>
              </a:spcBef>
              <a:spcAft>
                <a:spcPct val="0"/>
              </a:spcAft>
              <a:defRPr sz="3000" b="1">
                <a:solidFill>
                  <a:schemeClr val="tx1"/>
                </a:solidFill>
                <a:latin typeface="Arial Black" panose="020b0a04020102020204" pitchFamily="34" charset="0"/>
                <a:ea typeface="微软雅黑" panose="020b0503020204020204" charset="-122"/>
              </a:defRPr>
            </a:lvl9pPr>
          </a:lstStyle>
          <a:p>
            <a:r>
              <a:rPr lang="zh-CN" altLang="en-US" sz="3200">
                <a:solidFill>
                  <a:srgbClr val="FF0000"/>
                </a:solidFill>
                <a:latin typeface="微软雅黑" panose="020b0503020204020204" charset="-122"/>
              </a:rPr>
              <a:t>正确认识我国政府的基本职能</a:t>
            </a:r>
          </a:p>
        </p:txBody>
      </p:sp>
      <p:graphicFrame>
        <p:nvGraphicFramePr>
          <p:cNvPr id="71769" name="表格 71768"/>
          <p:cNvGraphicFramePr>
            <a:graphicFrameLocks noGrp="1"/>
          </p:cNvGraphicFramePr>
          <p:nvPr>
            <p:custDataLst>
              <p:tags r:id="rId4"/>
            </p:custDataLst>
          </p:nvPr>
        </p:nvGraphicFramePr>
        <p:xfrm>
          <a:off x="1483360" y="1188720"/>
          <a:ext cx="8668385" cy="4728845"/>
        </p:xfrm>
        <a:graphic>
          <a:graphicData uri="http://schemas.openxmlformats.org/drawingml/2006/table">
            <a:tbl>
              <a:tblPr/>
              <a:tblGrid>
                <a:gridCol w="1366520"/>
                <a:gridCol w="7301865"/>
              </a:tblGrid>
              <a:tr h="434340">
                <a:tc>
                  <a:txBody>
                    <a:bodyPr vert="horz" wrap="square"/>
                    <a:lstStyle/>
                    <a:p>
                      <a:pPr lvl="0" algn="l" fontAlgn="ctr">
                        <a:lnSpc>
                          <a:spcPct val="100000"/>
                        </a:lnSpc>
                        <a:spcBef>
                          <a:spcPct val="0"/>
                        </a:spcBef>
                        <a:buNone/>
                      </a:pPr>
                      <a:r>
                        <a:rPr lang="zh-CN" altLang="en-US" sz="2400" b="1">
                          <a:latin typeface="微软雅黑" panose="020b0503020204020204" charset="-122"/>
                          <a:ea typeface="微软雅黑" panose="020b0503020204020204" charset="-122"/>
                        </a:rPr>
                        <a:t>名 称</a:t>
                      </a:r>
                    </a:p>
                  </a:txBody>
                  <a:tcPr marL="68580" marR="68580" marT="34290" marB="3429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lvl="0" algn="ctr" fontAlgn="ctr">
                        <a:lnSpc>
                          <a:spcPct val="100000"/>
                        </a:lnSpc>
                        <a:spcBef>
                          <a:spcPct val="0"/>
                        </a:spcBef>
                        <a:buNone/>
                      </a:pPr>
                      <a:r>
                        <a:rPr lang="zh-CN" altLang="en-US" sz="2400" b="1">
                          <a:latin typeface="微软雅黑" panose="020b0503020204020204" charset="-122"/>
                          <a:ea typeface="微软雅黑" panose="020b0503020204020204" charset="-122"/>
                        </a:rPr>
                        <a:t>抓住主题、抓住关键词、主要</a:t>
                      </a:r>
                      <a:r>
                        <a:rPr lang="zh-CN" altLang="en-US" sz="2400" b="1">
                          <a:solidFill>
                            <a:srgbClr val="FF0000"/>
                          </a:solidFill>
                          <a:latin typeface="微软雅黑" panose="020b0503020204020204" charset="-122"/>
                          <a:ea typeface="微软雅黑" panose="020b0503020204020204" charset="-122"/>
                        </a:rPr>
                        <a:t>从目的</a:t>
                      </a:r>
                      <a:r>
                        <a:rPr lang="zh-CN" altLang="en-US" sz="2400" b="1">
                          <a:latin typeface="微软雅黑" panose="020b0503020204020204" charset="-122"/>
                          <a:ea typeface="微软雅黑" panose="020b0503020204020204" charset="-122"/>
                        </a:rPr>
                        <a:t>看</a:t>
                      </a:r>
                    </a:p>
                  </a:txBody>
                  <a:tcPr marL="68580" marR="68580" marT="34290" marB="3429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751205">
                <a:tc>
                  <a:txBody>
                    <a:bodyPr vert="horz" wrap="square"/>
                    <a:lstStyle/>
                    <a:p>
                      <a:pPr lvl="0" algn="l" fontAlgn="ctr">
                        <a:lnSpc>
                          <a:spcPct val="100000"/>
                        </a:lnSpc>
                        <a:spcBef>
                          <a:spcPct val="0"/>
                        </a:spcBef>
                        <a:buNone/>
                      </a:pPr>
                      <a:r>
                        <a:rPr lang="zh-CN" altLang="en-US" sz="2400" b="1">
                          <a:solidFill>
                            <a:srgbClr val="1D41D5"/>
                          </a:solidFill>
                          <a:latin typeface="微软雅黑" panose="020b0503020204020204" charset="-122"/>
                          <a:ea typeface="微软雅黑" panose="020b0503020204020204" charset="-122"/>
                        </a:rPr>
                        <a:t>政治职能</a:t>
                      </a:r>
                    </a:p>
                  </a:txBody>
                  <a:tcPr marL="68580" marR="68580" marT="34290" marB="3429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lvl="0" algn="ctr" fontAlgn="ctr">
                        <a:lnSpc>
                          <a:spcPct val="100000"/>
                        </a:lnSpc>
                        <a:spcBef>
                          <a:spcPct val="0"/>
                        </a:spcBef>
                        <a:buNone/>
                      </a:pPr>
                      <a:endParaRPr lang="zh-CN" altLang="en-US" sz="2400" b="1">
                        <a:solidFill>
                          <a:srgbClr val="003399"/>
                        </a:solidFill>
                        <a:latin typeface="微软雅黑" panose="020b0503020204020204" charset="-122"/>
                        <a:ea typeface="微软雅黑" panose="020b0503020204020204" charset="-122"/>
                      </a:endParaRPr>
                    </a:p>
                  </a:txBody>
                  <a:tcPr marL="68580" marR="68580" marT="34290" marB="3429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1057910">
                <a:tc>
                  <a:txBody>
                    <a:bodyPr vert="horz" wrap="square"/>
                    <a:lstStyle/>
                    <a:p>
                      <a:pPr lvl="0" algn="l" fontAlgn="ctr">
                        <a:lnSpc>
                          <a:spcPct val="100000"/>
                        </a:lnSpc>
                        <a:spcBef>
                          <a:spcPct val="0"/>
                        </a:spcBef>
                        <a:buNone/>
                      </a:pPr>
                      <a:r>
                        <a:rPr lang="zh-CN" altLang="en-US" sz="2400" b="1">
                          <a:solidFill>
                            <a:srgbClr val="1D41D5"/>
                          </a:solidFill>
                          <a:latin typeface="微软雅黑" panose="020b0503020204020204" charset="-122"/>
                          <a:ea typeface="微软雅黑" panose="020b0503020204020204" charset="-122"/>
                        </a:rPr>
                        <a:t>经济建设</a:t>
                      </a:r>
                    </a:p>
                  </a:txBody>
                  <a:tcPr marL="68580" marR="68580" marT="34290" marB="3429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lvl="0" algn="ctr" fontAlgn="ctr">
                        <a:lnSpc>
                          <a:spcPct val="100000"/>
                        </a:lnSpc>
                        <a:spcBef>
                          <a:spcPct val="0"/>
                        </a:spcBef>
                        <a:buNone/>
                      </a:pPr>
                      <a:endParaRPr lang="zh-CN" altLang="en-US" sz="2400" b="1">
                        <a:solidFill>
                          <a:srgbClr val="003399"/>
                        </a:solidFill>
                        <a:latin typeface="微软雅黑" panose="020b0503020204020204" charset="-122"/>
                        <a:ea typeface="微软雅黑" panose="020b0503020204020204" charset="-122"/>
                      </a:endParaRPr>
                    </a:p>
                  </a:txBody>
                  <a:tcPr marL="68580" marR="68580" marT="34290" marB="3429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855980">
                <a:tc>
                  <a:txBody>
                    <a:bodyPr vert="horz" wrap="square"/>
                    <a:lstStyle/>
                    <a:p>
                      <a:pPr lvl="0" algn="l" fontAlgn="ctr">
                        <a:lnSpc>
                          <a:spcPct val="100000"/>
                        </a:lnSpc>
                        <a:spcBef>
                          <a:spcPct val="0"/>
                        </a:spcBef>
                        <a:buNone/>
                      </a:pPr>
                      <a:r>
                        <a:rPr lang="zh-CN" altLang="en-US" sz="2400" b="1">
                          <a:solidFill>
                            <a:srgbClr val="1D41D5"/>
                          </a:solidFill>
                          <a:latin typeface="微软雅黑" panose="020b0503020204020204" charset="-122"/>
                          <a:ea typeface="微软雅黑" panose="020b0503020204020204" charset="-122"/>
                        </a:rPr>
                        <a:t>文化建设</a:t>
                      </a:r>
                    </a:p>
                  </a:txBody>
                  <a:tcPr marL="68580" marR="68580" marT="34290" marB="3429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lvl="0" algn="ctr" fontAlgn="ctr">
                        <a:lnSpc>
                          <a:spcPct val="100000"/>
                        </a:lnSpc>
                        <a:spcBef>
                          <a:spcPct val="0"/>
                        </a:spcBef>
                        <a:buNone/>
                      </a:pPr>
                      <a:endParaRPr lang="zh-CN" altLang="en-US" sz="2400" b="1">
                        <a:solidFill>
                          <a:srgbClr val="003399"/>
                        </a:solidFill>
                        <a:latin typeface="微软雅黑" panose="020b0503020204020204" charset="-122"/>
                        <a:ea typeface="微软雅黑" panose="020b0503020204020204" charset="-122"/>
                      </a:endParaRPr>
                    </a:p>
                  </a:txBody>
                  <a:tcPr marL="68580" marR="68580" marT="34290" marB="3429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829310">
                <a:tc>
                  <a:txBody>
                    <a:bodyPr vert="horz" wrap="square"/>
                    <a:lstStyle/>
                    <a:p>
                      <a:pPr lvl="0" algn="l" fontAlgn="ctr">
                        <a:lnSpc>
                          <a:spcPct val="100000"/>
                        </a:lnSpc>
                        <a:spcBef>
                          <a:spcPct val="0"/>
                        </a:spcBef>
                        <a:buNone/>
                      </a:pPr>
                      <a:r>
                        <a:rPr lang="zh-CN" altLang="en-US" sz="2400" b="1">
                          <a:solidFill>
                            <a:srgbClr val="1D41D5"/>
                          </a:solidFill>
                          <a:latin typeface="微软雅黑" panose="020b0503020204020204" charset="-122"/>
                          <a:ea typeface="微软雅黑" panose="020b0503020204020204" charset="-122"/>
                        </a:rPr>
                        <a:t>社会建设</a:t>
                      </a:r>
                    </a:p>
                  </a:txBody>
                  <a:tcPr marL="68580" marR="68580" marT="34290" marB="3429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lvl="0" algn="ctr" fontAlgn="ctr">
                        <a:lnSpc>
                          <a:spcPct val="100000"/>
                        </a:lnSpc>
                        <a:spcBef>
                          <a:spcPct val="0"/>
                        </a:spcBef>
                        <a:buNone/>
                      </a:pPr>
                      <a:endParaRPr lang="zh-CN" altLang="en-US" sz="2400" b="1">
                        <a:solidFill>
                          <a:srgbClr val="003399"/>
                        </a:solidFill>
                        <a:latin typeface="微软雅黑" panose="020b0503020204020204" charset="-122"/>
                        <a:ea typeface="微软雅黑" panose="020b0503020204020204" charset="-122"/>
                      </a:endParaRPr>
                    </a:p>
                  </a:txBody>
                  <a:tcPr marL="68580" marR="68580" marT="34290" marB="3429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617220">
                <a:tc>
                  <a:txBody>
                    <a:bodyPr vert="horz" wrap="square"/>
                    <a:lstStyle/>
                    <a:p>
                      <a:pPr lvl="0" algn="l" fontAlgn="ctr">
                        <a:lnSpc>
                          <a:spcPct val="100000"/>
                        </a:lnSpc>
                        <a:spcBef>
                          <a:spcPct val="0"/>
                        </a:spcBef>
                        <a:buNone/>
                      </a:pPr>
                      <a:r>
                        <a:rPr lang="zh-CN" altLang="en-US" sz="2400" b="1">
                          <a:solidFill>
                            <a:srgbClr val="1D41D5"/>
                          </a:solidFill>
                          <a:latin typeface="微软雅黑" panose="020b0503020204020204" charset="-122"/>
                          <a:ea typeface="微软雅黑" panose="020b0503020204020204" charset="-122"/>
                        </a:rPr>
                        <a:t>生态文</a:t>
                      </a:r>
                    </a:p>
                    <a:p>
                      <a:pPr lvl="0" algn="l" fontAlgn="ctr">
                        <a:lnSpc>
                          <a:spcPct val="100000"/>
                        </a:lnSpc>
                        <a:spcBef>
                          <a:spcPct val="0"/>
                        </a:spcBef>
                        <a:buNone/>
                      </a:pPr>
                      <a:r>
                        <a:rPr lang="zh-CN" altLang="en-US" sz="2400" b="1">
                          <a:solidFill>
                            <a:srgbClr val="1D41D5"/>
                          </a:solidFill>
                          <a:latin typeface="微软雅黑" panose="020b0503020204020204" charset="-122"/>
                          <a:ea typeface="微软雅黑" panose="020b0503020204020204" charset="-122"/>
                        </a:rPr>
                        <a:t>明建设</a:t>
                      </a:r>
                    </a:p>
                  </a:txBody>
                  <a:tcPr marL="68580" marR="68580" marT="34290" marB="3429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lvl="0" algn="ctr" fontAlgn="ctr">
                        <a:lnSpc>
                          <a:spcPct val="100000"/>
                        </a:lnSpc>
                        <a:spcBef>
                          <a:spcPct val="0"/>
                        </a:spcBef>
                        <a:buNone/>
                      </a:pPr>
                      <a:endParaRPr lang="zh-CN" altLang="en-US" sz="2400" b="1">
                        <a:solidFill>
                          <a:srgbClr val="003399"/>
                        </a:solidFill>
                        <a:latin typeface="微软雅黑" panose="020b0503020204020204" charset="-122"/>
                        <a:ea typeface="微软雅黑" panose="020b0503020204020204" charset="-122"/>
                      </a:endParaRPr>
                    </a:p>
                  </a:txBody>
                  <a:tcPr marL="68580" marR="68580" marT="34290" marB="3429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p:sp>
        <p:nvSpPr>
          <p:cNvPr id="71764" name="文本框 71763"/>
          <p:cNvSpPr txBox="1"/>
          <p:nvPr>
            <p:custDataLst>
              <p:tags r:id="rId5"/>
            </p:custDataLst>
          </p:nvPr>
        </p:nvSpPr>
        <p:spPr>
          <a:xfrm>
            <a:off x="2905760" y="1804670"/>
            <a:ext cx="6935788" cy="398780"/>
          </a:xfrm>
          <a:prstGeom prst="rect">
            <a:avLst/>
          </a:prstGeom>
          <a:noFill/>
          <a:ln w="9525">
            <a:noFill/>
          </a:ln>
        </p:spPr>
        <p:txBody>
          <a:bodyPr anchor="t">
            <a:spAutoFit/>
          </a:bodyPr>
          <a:lstStyle/>
          <a:p>
            <a:pPr eaLnBrk="0" hangingPunct="0"/>
            <a:r>
              <a:rPr lang="zh-CN" altLang="en-US" sz="2000" b="1">
                <a:latin typeface="微软雅黑" panose="020b0503020204020204" charset="-122"/>
                <a:ea typeface="微软雅黑" panose="020b0503020204020204" charset="-122"/>
              </a:rPr>
              <a:t>保障人民民主和维护国家长治久安；</a:t>
            </a:r>
            <a:r>
              <a:rPr lang="zh-CN" altLang="en-US" sz="2000" b="1">
                <a:solidFill>
                  <a:srgbClr val="FF0000"/>
                </a:solidFill>
                <a:latin typeface="微软雅黑" panose="020b0503020204020204" charset="-122"/>
                <a:ea typeface="微软雅黑" panose="020b0503020204020204" charset="-122"/>
              </a:rPr>
              <a:t>打击</a:t>
            </a:r>
            <a:r>
              <a:rPr lang="zh-CN" altLang="en-US" sz="2000" b="1">
                <a:latin typeface="微软雅黑" panose="020b0503020204020204" charset="-122"/>
                <a:ea typeface="微软雅黑" panose="020b0503020204020204" charset="-122"/>
              </a:rPr>
              <a:t>敌人</a:t>
            </a:r>
            <a:r>
              <a:rPr lang="zh-CN" altLang="en-US" sz="2000" b="1">
                <a:solidFill>
                  <a:srgbClr val="FF0000"/>
                </a:solidFill>
                <a:latin typeface="微软雅黑" panose="020b0503020204020204" charset="-122"/>
                <a:ea typeface="微软雅黑" panose="020b0503020204020204" charset="-122"/>
              </a:rPr>
              <a:t>，保护</a:t>
            </a:r>
            <a:r>
              <a:rPr lang="zh-CN" altLang="en-US" sz="2000" b="1">
                <a:latin typeface="微软雅黑" panose="020b0503020204020204" charset="-122"/>
                <a:ea typeface="微软雅黑" panose="020b0503020204020204" charset="-122"/>
              </a:rPr>
              <a:t>人民</a:t>
            </a:r>
          </a:p>
        </p:txBody>
      </p:sp>
      <p:sp>
        <p:nvSpPr>
          <p:cNvPr id="71767" name="文本框 71766"/>
          <p:cNvSpPr txBox="1"/>
          <p:nvPr>
            <p:custDataLst>
              <p:tags r:id="rId6"/>
            </p:custDataLst>
          </p:nvPr>
        </p:nvSpPr>
        <p:spPr>
          <a:xfrm>
            <a:off x="2905760" y="2517458"/>
            <a:ext cx="7183438" cy="860425"/>
          </a:xfrm>
          <a:prstGeom prst="rect">
            <a:avLst/>
          </a:prstGeom>
          <a:noFill/>
          <a:ln w="9525">
            <a:noFill/>
          </a:ln>
        </p:spPr>
        <p:txBody>
          <a:bodyPr anchor="t">
            <a:spAutoFit/>
          </a:bodyPr>
          <a:lstStyle/>
          <a:p>
            <a:pPr eaLnBrk="0" hangingPunct="0">
              <a:lnSpc>
                <a:spcPts val="3000"/>
              </a:lnSpc>
            </a:pPr>
            <a:r>
              <a:rPr lang="zh-CN" altLang="en-US" sz="2000" b="1">
                <a:latin typeface="微软雅黑" panose="020b0503020204020204" charset="-122"/>
                <a:ea typeface="微软雅黑" panose="020b0503020204020204" charset="-122"/>
              </a:rPr>
              <a:t>宏观调控（</a:t>
            </a:r>
            <a:r>
              <a:rPr lang="zh-CN" altLang="en-US" sz="2000" b="1">
                <a:solidFill>
                  <a:srgbClr val="FF0000"/>
                </a:solidFill>
                <a:latin typeface="微软雅黑" panose="020b0503020204020204" charset="-122"/>
                <a:ea typeface="微软雅黑" panose="020b0503020204020204" charset="-122"/>
              </a:rPr>
              <a:t>财政货币产业</a:t>
            </a:r>
            <a:r>
              <a:rPr lang="zh-CN" altLang="en-US" sz="2000" b="1">
                <a:latin typeface="微软雅黑" panose="020b0503020204020204" charset="-122"/>
                <a:ea typeface="微软雅黑" panose="020b0503020204020204" charset="-122"/>
              </a:rPr>
              <a:t>政策、</a:t>
            </a:r>
            <a:r>
              <a:rPr lang="zh-CN" altLang="en-US" sz="2000" b="1">
                <a:solidFill>
                  <a:srgbClr val="FF0000"/>
                </a:solidFill>
                <a:latin typeface="微软雅黑" panose="020b0503020204020204" charset="-122"/>
                <a:ea typeface="微软雅黑" panose="020b0503020204020204" charset="-122"/>
              </a:rPr>
              <a:t>就业</a:t>
            </a:r>
            <a:r>
              <a:rPr lang="zh-CN" altLang="en-US" sz="2000" b="1">
                <a:latin typeface="微软雅黑" panose="020b0503020204020204" charset="-122"/>
                <a:ea typeface="微软雅黑" panose="020b0503020204020204" charset="-122"/>
              </a:rPr>
              <a:t>、</a:t>
            </a:r>
            <a:r>
              <a:rPr lang="zh-CN" altLang="en-US" sz="2000" b="1">
                <a:solidFill>
                  <a:srgbClr val="FF0000"/>
                </a:solidFill>
                <a:latin typeface="微软雅黑" panose="020b0503020204020204" charset="-122"/>
                <a:ea typeface="微软雅黑" panose="020b0503020204020204" charset="-122"/>
              </a:rPr>
              <a:t>国际收支</a:t>
            </a:r>
            <a:r>
              <a:rPr lang="zh-CN" altLang="en-US" sz="2000" b="1">
                <a:latin typeface="微软雅黑" panose="020b0503020204020204" charset="-122"/>
                <a:ea typeface="微软雅黑" panose="020b0503020204020204" charset="-122"/>
              </a:rPr>
              <a:t>平衡、</a:t>
            </a:r>
            <a:r>
              <a:rPr lang="zh-CN" altLang="en-US" sz="2000" b="1">
                <a:solidFill>
                  <a:srgbClr val="FF0000"/>
                </a:solidFill>
                <a:latin typeface="微软雅黑" panose="020b0503020204020204" charset="-122"/>
                <a:ea typeface="微软雅黑" panose="020b0503020204020204" charset="-122"/>
              </a:rPr>
              <a:t>经济增长</a:t>
            </a:r>
            <a:r>
              <a:rPr lang="zh-CN" altLang="en-US" sz="2000" b="1">
                <a:latin typeface="微软雅黑" panose="020b0503020204020204" charset="-122"/>
                <a:ea typeface="微软雅黑" panose="020b0503020204020204" charset="-122"/>
              </a:rPr>
              <a:t>）市场监管（</a:t>
            </a:r>
            <a:r>
              <a:rPr lang="zh-CN" altLang="en-US" sz="2000" b="1">
                <a:solidFill>
                  <a:srgbClr val="FF0000"/>
                </a:solidFill>
                <a:latin typeface="微软雅黑" panose="020b0503020204020204" charset="-122"/>
                <a:ea typeface="微软雅黑" panose="020b0503020204020204" charset="-122"/>
              </a:rPr>
              <a:t>物价、规则</a:t>
            </a:r>
            <a:r>
              <a:rPr lang="zh-CN" altLang="en-US" sz="2000" b="1">
                <a:latin typeface="微软雅黑" panose="020b0503020204020204" charset="-122"/>
                <a:ea typeface="微软雅黑" panose="020b0503020204020204" charset="-122"/>
              </a:rPr>
              <a:t>）、发展</a:t>
            </a:r>
            <a:r>
              <a:rPr lang="zh-CN" altLang="en-US" sz="2000" b="1">
                <a:solidFill>
                  <a:srgbClr val="FF0000"/>
                </a:solidFill>
                <a:latin typeface="微软雅黑" panose="020b0503020204020204" charset="-122"/>
                <a:ea typeface="微软雅黑" panose="020b0503020204020204" charset="-122"/>
              </a:rPr>
              <a:t>市场经济、基础建设</a:t>
            </a:r>
            <a:r>
              <a:rPr lang="zh-CN" altLang="en-US" sz="2000" b="1">
                <a:latin typeface="微软雅黑" panose="020b0503020204020204" charset="-122"/>
                <a:ea typeface="微软雅黑" panose="020b0503020204020204" charset="-122"/>
              </a:rPr>
              <a:t>等</a:t>
            </a:r>
          </a:p>
        </p:txBody>
      </p:sp>
      <p:sp>
        <p:nvSpPr>
          <p:cNvPr id="71770" name="文本框 71769"/>
          <p:cNvSpPr txBox="1"/>
          <p:nvPr>
            <p:custDataLst>
              <p:tags r:id="rId7"/>
            </p:custDataLst>
          </p:nvPr>
        </p:nvSpPr>
        <p:spPr>
          <a:xfrm>
            <a:off x="2905760" y="3660458"/>
            <a:ext cx="6557963" cy="398780"/>
          </a:xfrm>
          <a:prstGeom prst="rect">
            <a:avLst/>
          </a:prstGeom>
          <a:noFill/>
          <a:ln w="9525">
            <a:noFill/>
          </a:ln>
        </p:spPr>
        <p:txBody>
          <a:bodyPr anchor="t">
            <a:spAutoFit/>
          </a:bodyPr>
          <a:lstStyle/>
          <a:p>
            <a:pPr eaLnBrk="0" hangingPunct="0"/>
            <a:r>
              <a:rPr lang="zh-CN" altLang="en-US" sz="2000" b="1">
                <a:solidFill>
                  <a:srgbClr val="FF0000"/>
                </a:solidFill>
                <a:latin typeface="微软雅黑" panose="020b0503020204020204" charset="-122"/>
                <a:ea typeface="微软雅黑" panose="020b0503020204020204" charset="-122"/>
              </a:rPr>
              <a:t>科学理论思想</a:t>
            </a:r>
            <a:r>
              <a:rPr lang="zh-CN" altLang="en-US" sz="2000" b="1">
                <a:latin typeface="微软雅黑" panose="020b0503020204020204" charset="-122"/>
                <a:ea typeface="微软雅黑" panose="020b0503020204020204" charset="-122"/>
              </a:rPr>
              <a:t>宣传，发展</a:t>
            </a:r>
            <a:r>
              <a:rPr lang="zh-CN" altLang="en-US" sz="2000" b="1">
                <a:solidFill>
                  <a:srgbClr val="FF0000"/>
                </a:solidFill>
                <a:latin typeface="微软雅黑" panose="020b0503020204020204" charset="-122"/>
                <a:ea typeface="微软雅黑" panose="020b0503020204020204" charset="-122"/>
              </a:rPr>
              <a:t>科教文卫体</a:t>
            </a:r>
            <a:r>
              <a:rPr lang="zh-CN" altLang="en-US" sz="2000" b="1">
                <a:latin typeface="微软雅黑" panose="020b0503020204020204" charset="-122"/>
                <a:ea typeface="微软雅黑" panose="020b0503020204020204" charset="-122"/>
              </a:rPr>
              <a:t>，提高公民</a:t>
            </a:r>
            <a:r>
              <a:rPr lang="zh-CN" altLang="en-US" sz="2000" b="1">
                <a:solidFill>
                  <a:srgbClr val="FF0000"/>
                </a:solidFill>
                <a:latin typeface="微软雅黑" panose="020b0503020204020204" charset="-122"/>
                <a:ea typeface="微软雅黑" panose="020b0503020204020204" charset="-122"/>
              </a:rPr>
              <a:t>素质</a:t>
            </a:r>
          </a:p>
        </p:txBody>
      </p:sp>
      <p:sp>
        <p:nvSpPr>
          <p:cNvPr id="71771" name="文本框 71770"/>
          <p:cNvSpPr txBox="1"/>
          <p:nvPr>
            <p:custDataLst>
              <p:tags r:id="rId8"/>
            </p:custDataLst>
          </p:nvPr>
        </p:nvSpPr>
        <p:spPr>
          <a:xfrm>
            <a:off x="2785110" y="4509770"/>
            <a:ext cx="7426325" cy="398780"/>
          </a:xfrm>
          <a:prstGeom prst="rect">
            <a:avLst/>
          </a:prstGeom>
          <a:noFill/>
          <a:ln w="9525">
            <a:noFill/>
          </a:ln>
        </p:spPr>
        <p:txBody>
          <a:bodyPr anchor="t">
            <a:spAutoFit/>
          </a:bodyPr>
          <a:lstStyle/>
          <a:p>
            <a:pPr eaLnBrk="0" hangingPunct="0"/>
            <a:r>
              <a:rPr lang="zh-CN" altLang="en-US" sz="2000" b="1">
                <a:solidFill>
                  <a:srgbClr val="FF0000"/>
                </a:solidFill>
                <a:latin typeface="微软雅黑" panose="020b0503020204020204" charset="-122"/>
                <a:ea typeface="微软雅黑" panose="020b0503020204020204" charset="-122"/>
              </a:rPr>
              <a:t>公共服务</a:t>
            </a:r>
            <a:r>
              <a:rPr lang="zh-CN" altLang="en-US" sz="2000" b="1">
                <a:latin typeface="微软雅黑" panose="020b0503020204020204" charset="-122"/>
                <a:ea typeface="微软雅黑" panose="020b0503020204020204" charset="-122"/>
              </a:rPr>
              <a:t>，“</a:t>
            </a:r>
            <a:r>
              <a:rPr lang="zh-CN" altLang="en-US" sz="2000" b="1">
                <a:solidFill>
                  <a:srgbClr val="FF0000"/>
                </a:solidFill>
                <a:latin typeface="微软雅黑" panose="020b0503020204020204" charset="-122"/>
                <a:ea typeface="微软雅黑" panose="020b0503020204020204" charset="-122"/>
              </a:rPr>
              <a:t>学</a:t>
            </a:r>
            <a:r>
              <a:rPr lang="en-US" altLang="zh-CN" sz="2000" b="1">
                <a:latin typeface="微软雅黑" panose="020b0503020204020204" charset="-122"/>
                <a:ea typeface="微软雅黑" panose="020b0503020204020204" charset="-122"/>
              </a:rPr>
              <a:t>-</a:t>
            </a:r>
            <a:r>
              <a:rPr lang="zh-CN" altLang="en-US" sz="2000" b="1">
                <a:latin typeface="微软雅黑" panose="020b0503020204020204" charset="-122"/>
                <a:ea typeface="微软雅黑" panose="020b0503020204020204" charset="-122"/>
              </a:rPr>
              <a:t>教、</a:t>
            </a:r>
            <a:r>
              <a:rPr lang="zh-CN" altLang="en-US" sz="2000" b="1">
                <a:solidFill>
                  <a:srgbClr val="FF0000"/>
                </a:solidFill>
                <a:latin typeface="微软雅黑" panose="020b0503020204020204" charset="-122"/>
                <a:ea typeface="微软雅黑" panose="020b0503020204020204" charset="-122"/>
              </a:rPr>
              <a:t>劳</a:t>
            </a:r>
            <a:r>
              <a:rPr lang="en-US" altLang="zh-CN" sz="2000" b="1">
                <a:latin typeface="微软雅黑" panose="020b0503020204020204" charset="-122"/>
                <a:ea typeface="微软雅黑" panose="020b0503020204020204" charset="-122"/>
              </a:rPr>
              <a:t>-</a:t>
            </a:r>
            <a:r>
              <a:rPr lang="zh-CN" altLang="en-US" sz="2000" b="1">
                <a:latin typeface="微软雅黑" panose="020b0503020204020204" charset="-122"/>
                <a:ea typeface="微软雅黑" panose="020b0503020204020204" charset="-122"/>
              </a:rPr>
              <a:t>得、</a:t>
            </a:r>
            <a:r>
              <a:rPr lang="zh-CN" altLang="en-US" sz="2000" b="1">
                <a:solidFill>
                  <a:srgbClr val="FF0000"/>
                </a:solidFill>
                <a:latin typeface="微软雅黑" panose="020b0503020204020204" charset="-122"/>
                <a:ea typeface="微软雅黑" panose="020b0503020204020204" charset="-122"/>
              </a:rPr>
              <a:t>病</a:t>
            </a:r>
            <a:r>
              <a:rPr lang="en-US" altLang="zh-CN" sz="2000" b="1">
                <a:latin typeface="微软雅黑" panose="020b0503020204020204" charset="-122"/>
                <a:ea typeface="微软雅黑" panose="020b0503020204020204" charset="-122"/>
              </a:rPr>
              <a:t>-</a:t>
            </a:r>
            <a:r>
              <a:rPr lang="zh-CN" altLang="en-US" sz="2000" b="1">
                <a:latin typeface="微软雅黑" panose="020b0503020204020204" charset="-122"/>
                <a:ea typeface="微软雅黑" panose="020b0503020204020204" charset="-122"/>
              </a:rPr>
              <a:t>医、</a:t>
            </a:r>
            <a:r>
              <a:rPr lang="zh-CN" altLang="en-US" sz="2000" b="1">
                <a:solidFill>
                  <a:srgbClr val="FF0000"/>
                </a:solidFill>
                <a:latin typeface="微软雅黑" panose="020b0503020204020204" charset="-122"/>
                <a:ea typeface="微软雅黑" panose="020b0503020204020204" charset="-122"/>
              </a:rPr>
              <a:t>老</a:t>
            </a:r>
            <a:r>
              <a:rPr lang="en-US" altLang="zh-CN" sz="2000" b="1">
                <a:latin typeface="微软雅黑" panose="020b0503020204020204" charset="-122"/>
                <a:ea typeface="微软雅黑" panose="020b0503020204020204" charset="-122"/>
              </a:rPr>
              <a:t>-</a:t>
            </a:r>
            <a:r>
              <a:rPr lang="zh-CN" altLang="en-US" sz="2000" b="1">
                <a:latin typeface="微软雅黑" panose="020b0503020204020204" charset="-122"/>
                <a:ea typeface="微软雅黑" panose="020b0503020204020204" charset="-122"/>
              </a:rPr>
              <a:t>养、</a:t>
            </a:r>
            <a:r>
              <a:rPr lang="zh-CN" altLang="en-US" sz="2000" b="1">
                <a:solidFill>
                  <a:srgbClr val="FF0000"/>
                </a:solidFill>
                <a:latin typeface="微软雅黑" panose="020b0503020204020204" charset="-122"/>
                <a:ea typeface="微软雅黑" panose="020b0503020204020204" charset="-122"/>
              </a:rPr>
              <a:t>住</a:t>
            </a:r>
            <a:r>
              <a:rPr lang="en-US" altLang="zh-CN" sz="2000" b="1">
                <a:latin typeface="微软雅黑" panose="020b0503020204020204" charset="-122"/>
                <a:ea typeface="微软雅黑" panose="020b0503020204020204" charset="-122"/>
              </a:rPr>
              <a:t>-</a:t>
            </a:r>
            <a:r>
              <a:rPr lang="zh-CN" altLang="en-US" sz="2000" b="1">
                <a:latin typeface="微软雅黑" panose="020b0503020204020204" charset="-122"/>
                <a:ea typeface="微软雅黑" panose="020b0503020204020204" charset="-122"/>
              </a:rPr>
              <a:t>居”等</a:t>
            </a:r>
            <a:r>
              <a:rPr lang="zh-CN" altLang="en-US" sz="2000" b="1">
                <a:solidFill>
                  <a:srgbClr val="FF0000"/>
                </a:solidFill>
                <a:latin typeface="微软雅黑" panose="020b0503020204020204" charset="-122"/>
                <a:ea typeface="微软雅黑" panose="020b0503020204020204" charset="-122"/>
              </a:rPr>
              <a:t>社会保障</a:t>
            </a:r>
          </a:p>
        </p:txBody>
      </p:sp>
      <p:sp>
        <p:nvSpPr>
          <p:cNvPr id="71772" name="文本框 71771"/>
          <p:cNvSpPr txBox="1"/>
          <p:nvPr>
            <p:custDataLst>
              <p:tags r:id="rId9"/>
            </p:custDataLst>
          </p:nvPr>
        </p:nvSpPr>
        <p:spPr>
          <a:xfrm>
            <a:off x="3159760" y="5359083"/>
            <a:ext cx="6305550" cy="460375"/>
          </a:xfrm>
          <a:prstGeom prst="rect">
            <a:avLst/>
          </a:prstGeom>
          <a:noFill/>
          <a:ln w="9525">
            <a:noFill/>
          </a:ln>
        </p:spPr>
        <p:txBody>
          <a:bodyPr anchor="t">
            <a:spAutoFit/>
          </a:bodyPr>
          <a:lstStyle/>
          <a:p>
            <a:pPr algn="ctr" eaLnBrk="0" hangingPunct="0"/>
            <a:r>
              <a:rPr lang="zh-CN" altLang="en-US" sz="2400" b="1">
                <a:latin typeface="微软雅黑" panose="020b0503020204020204" charset="-122"/>
                <a:ea typeface="微软雅黑" panose="020b0503020204020204" charset="-122"/>
              </a:rPr>
              <a:t>节约</a:t>
            </a:r>
            <a:r>
              <a:rPr lang="zh-CN" altLang="en-US" sz="2400" b="1">
                <a:solidFill>
                  <a:srgbClr val="FF0000"/>
                </a:solidFill>
                <a:latin typeface="微软雅黑" panose="020b0503020204020204" charset="-122"/>
                <a:ea typeface="微软雅黑" panose="020b0503020204020204" charset="-122"/>
              </a:rPr>
              <a:t>资源</a:t>
            </a:r>
            <a:r>
              <a:rPr lang="zh-CN" altLang="en-US" sz="2400" b="1">
                <a:latin typeface="微软雅黑" panose="020b0503020204020204" charset="-122"/>
                <a:ea typeface="微软雅黑" panose="020b0503020204020204" charset="-122"/>
              </a:rPr>
              <a:t>、保护</a:t>
            </a:r>
            <a:r>
              <a:rPr lang="zh-CN" altLang="en-US" sz="2400" b="1">
                <a:solidFill>
                  <a:srgbClr val="FF0000"/>
                </a:solidFill>
                <a:latin typeface="微软雅黑" panose="020b0503020204020204" charset="-122"/>
                <a:ea typeface="微软雅黑" panose="020b0503020204020204" charset="-122"/>
              </a:rPr>
              <a:t>环境</a:t>
            </a:r>
          </a:p>
        </p:txBody>
      </p:sp>
      <p:sp>
        <p:nvSpPr>
          <p:cNvPr id="18" name="政治方面"/>
          <p:cNvSpPr/>
          <p:nvPr>
            <p:custDataLst>
              <p:tags r:id="rId10"/>
            </p:custDataLst>
          </p:nvPr>
        </p:nvSpPr>
        <p:spPr>
          <a:xfrm>
            <a:off x="2975610" y="1803083"/>
            <a:ext cx="6489700" cy="400050"/>
          </a:xfrm>
          <a:prstGeom prst="borderCallout1">
            <a:avLst>
              <a:gd name="adj1" fmla="val 1496"/>
              <a:gd name="adj2" fmla="val 1013"/>
              <a:gd name="adj3" fmla="val -16322"/>
              <a:gd name="adj4" fmla="val 6445"/>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1">
                <a:ln>
                  <a:noFill/>
                </a:ln>
                <a:solidFill>
                  <a:srgbClr val="FF0000"/>
                </a:solidFill>
                <a:effectLst/>
                <a:uLnTx/>
                <a:uFillTx/>
                <a:latin typeface="微软雅黑" panose="020b0503020204020204" charset="-122"/>
                <a:ea typeface="微软雅黑" panose="020b0503020204020204" charset="-122"/>
                <a:cs typeface="+mn-cs"/>
                <a:sym typeface="+mn-ea"/>
              </a:rPr>
              <a:t>涉及民主建设（民主）+打击犯罪（专政）</a:t>
            </a:r>
          </a:p>
        </p:txBody>
      </p:sp>
      <p:sp>
        <p:nvSpPr>
          <p:cNvPr id="2" name="政治方面"/>
          <p:cNvSpPr/>
          <p:nvPr>
            <p:custDataLst>
              <p:tags r:id="rId11"/>
            </p:custDataLst>
          </p:nvPr>
        </p:nvSpPr>
        <p:spPr>
          <a:xfrm>
            <a:off x="2942273" y="2747645"/>
            <a:ext cx="6489700" cy="400050"/>
          </a:xfrm>
          <a:prstGeom prst="borderCallout1">
            <a:avLst>
              <a:gd name="adj1" fmla="val 1496"/>
              <a:gd name="adj2" fmla="val 1013"/>
              <a:gd name="adj3" fmla="val -16322"/>
              <a:gd name="adj4" fmla="val 6445"/>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1">
                <a:ln>
                  <a:noFill/>
                </a:ln>
                <a:solidFill>
                  <a:srgbClr val="FF0000"/>
                </a:solidFill>
                <a:effectLst/>
                <a:uLnTx/>
                <a:uFillTx/>
                <a:latin typeface="微软雅黑" panose="020b0503020204020204" charset="-122"/>
                <a:ea typeface="微软雅黑" panose="020b0503020204020204" charset="-122"/>
                <a:cs typeface="+mn-cs"/>
                <a:sym typeface="+mn-ea"/>
              </a:rPr>
              <a:t>涉及经济建设方面</a:t>
            </a:r>
          </a:p>
        </p:txBody>
      </p:sp>
      <p:sp>
        <p:nvSpPr>
          <p:cNvPr id="3" name="政治方面"/>
          <p:cNvSpPr/>
          <p:nvPr>
            <p:custDataLst>
              <p:tags r:id="rId12"/>
            </p:custDataLst>
          </p:nvPr>
        </p:nvSpPr>
        <p:spPr>
          <a:xfrm>
            <a:off x="2940685" y="3744595"/>
            <a:ext cx="6524625" cy="400050"/>
          </a:xfrm>
          <a:prstGeom prst="borderCallout1">
            <a:avLst>
              <a:gd name="adj1" fmla="val 1496"/>
              <a:gd name="adj2" fmla="val 1013"/>
              <a:gd name="adj3" fmla="val -16322"/>
              <a:gd name="adj4" fmla="val 6445"/>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0">
                <a:ln>
                  <a:noFill/>
                </a:ln>
                <a:solidFill>
                  <a:srgbClr val="FF0000"/>
                </a:solidFill>
                <a:effectLst/>
                <a:uLnTx/>
                <a:uFillTx/>
                <a:latin typeface="微软雅黑" panose="020b0503020204020204" charset="-122"/>
                <a:ea typeface="微软雅黑" panose="020b0503020204020204" charset="-122"/>
                <a:cs typeface="+mn-cs"/>
                <a:sym typeface="+mn-ea"/>
              </a:rPr>
              <a:t>涉及精神文化、思想道德方面</a:t>
            </a:r>
            <a:endParaRPr kumimoji="0" lang="zh-CN" altLang="en-US" sz="2400" b="1" i="0" u="none" strike="noStrike" kern="1200" cap="none" spc="0" normalizeH="0" baseline="0" noProof="1">
              <a:ln>
                <a:noFill/>
              </a:ln>
              <a:solidFill>
                <a:srgbClr val="FF0000"/>
              </a:solidFill>
              <a:effectLst/>
              <a:uLnTx/>
              <a:uFillTx/>
              <a:latin typeface="微软雅黑" panose="020b0503020204020204" charset="-122"/>
              <a:ea typeface="微软雅黑" panose="020b0503020204020204" charset="-122"/>
              <a:cs typeface="+mn-cs"/>
              <a:sym typeface="+mn-ea"/>
            </a:endParaRPr>
          </a:p>
        </p:txBody>
      </p:sp>
      <p:sp>
        <p:nvSpPr>
          <p:cNvPr id="4" name="政治方面"/>
          <p:cNvSpPr/>
          <p:nvPr>
            <p:custDataLst>
              <p:tags r:id="rId13"/>
            </p:custDataLst>
          </p:nvPr>
        </p:nvSpPr>
        <p:spPr>
          <a:xfrm>
            <a:off x="2905760" y="4509770"/>
            <a:ext cx="6559550" cy="400050"/>
          </a:xfrm>
          <a:prstGeom prst="borderCallout1">
            <a:avLst>
              <a:gd name="adj1" fmla="val 1496"/>
              <a:gd name="adj2" fmla="val 1013"/>
              <a:gd name="adj3" fmla="val -16322"/>
              <a:gd name="adj4" fmla="val 6445"/>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0">
                <a:ln>
                  <a:noFill/>
                </a:ln>
                <a:solidFill>
                  <a:srgbClr val="FF0000"/>
                </a:solidFill>
                <a:effectLst/>
                <a:uLnTx/>
                <a:uFillTx/>
                <a:latin typeface="微软雅黑" panose="020b0503020204020204" charset="-122"/>
                <a:ea typeface="微软雅黑" panose="020b0503020204020204" charset="-122"/>
                <a:cs typeface="+mn-cs"/>
                <a:sym typeface="+mn-ea"/>
              </a:rPr>
              <a:t>涉及民生方面</a:t>
            </a:r>
            <a:endParaRPr kumimoji="0" lang="zh-CN" altLang="en-US" sz="2400" b="1" i="0" u="none" strike="noStrike" kern="1200" cap="none" spc="0" normalizeH="0" baseline="0" noProof="1">
              <a:ln>
                <a:noFill/>
              </a:ln>
              <a:solidFill>
                <a:srgbClr val="FF0000"/>
              </a:solidFill>
              <a:effectLst/>
              <a:uLnTx/>
              <a:uFillTx/>
              <a:latin typeface="微软雅黑" panose="020b0503020204020204" charset="-122"/>
              <a:ea typeface="微软雅黑" panose="020b0503020204020204" charset="-122"/>
              <a:cs typeface="+mn-cs"/>
              <a:sym typeface="+mn-ea"/>
            </a:endParaRPr>
          </a:p>
        </p:txBody>
      </p:sp>
      <p:sp>
        <p:nvSpPr>
          <p:cNvPr id="5" name="政治方面"/>
          <p:cNvSpPr/>
          <p:nvPr>
            <p:custDataLst>
              <p:tags r:id="rId14"/>
            </p:custDataLst>
          </p:nvPr>
        </p:nvSpPr>
        <p:spPr>
          <a:xfrm>
            <a:off x="2905760" y="5360670"/>
            <a:ext cx="6561138" cy="398463"/>
          </a:xfrm>
          <a:prstGeom prst="borderCallout1">
            <a:avLst>
              <a:gd name="adj1" fmla="val 1496"/>
              <a:gd name="adj2" fmla="val 1013"/>
              <a:gd name="adj3" fmla="val -16322"/>
              <a:gd name="adj4" fmla="val 6445"/>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0">
                <a:ln>
                  <a:noFill/>
                </a:ln>
                <a:solidFill>
                  <a:srgbClr val="FF0000"/>
                </a:solidFill>
                <a:effectLst/>
                <a:uLnTx/>
                <a:uFillTx/>
                <a:latin typeface="微软雅黑" panose="020b0503020204020204" charset="-122"/>
                <a:ea typeface="微软雅黑" panose="020b0503020204020204" charset="-122"/>
                <a:cs typeface="+mn-cs"/>
                <a:sym typeface="+mn-ea"/>
              </a:rPr>
              <a:t>涉及资源、生态、环境等方面</a:t>
            </a:r>
            <a:endParaRPr kumimoji="0" lang="zh-CN" altLang="en-US" sz="2400" b="1" i="0" u="none" strike="noStrike" kern="1200" cap="none" spc="0" normalizeH="0" baseline="0" noProof="1">
              <a:ln>
                <a:noFill/>
              </a:ln>
              <a:solidFill>
                <a:srgbClr val="FF0000"/>
              </a:solidFill>
              <a:effectLst/>
              <a:uLnTx/>
              <a:uFillTx/>
              <a:latin typeface="微软雅黑" panose="020b0503020204020204" charset="-122"/>
              <a:ea typeface="微软雅黑" panose="020b0503020204020204" charset="-122"/>
              <a:cs typeface="+mn-cs"/>
              <a:sym typeface="+mn-ea"/>
            </a:endParaRPr>
          </a:p>
        </p:txBody>
      </p:sp>
      <p:sp>
        <p:nvSpPr>
          <p:cNvPr id="219" name=" 219"/>
          <p:cNvSpPr/>
          <p:nvPr>
            <p:custDataLst>
              <p:tags r:id="rId15"/>
            </p:custDataLst>
          </p:nvPr>
        </p:nvSpPr>
        <p:spPr>
          <a:xfrm>
            <a:off x="558165" y="257810"/>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疑难解析</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up)">
                                      <p:cBhvr>
                                        <p:cTn id="7" dur="500"/>
                                        <p:tgtEl>
                                          <p:spTgt spid="1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1" fill="hold" grpId="1"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up)">
                                      <p:cBhvr>
                                        <p:cTn id="12" dur="500"/>
                                        <p:tgtEl>
                                          <p:spTgt spid="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1" fill="hold" grpId="2"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up)">
                                      <p:cBhvr>
                                        <p:cTn id="17" dur="500"/>
                                        <p:tgtEl>
                                          <p:spTgt spid="3"/>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1" fill="hold" grpId="3"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ipe(up)">
                                      <p:cBhvr>
                                        <p:cTn id="22" dur="500"/>
                                        <p:tgtEl>
                                          <p:spTgt spid="4"/>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ntr" presetSubtype="1" fill="hold" grpId="4"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up)">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 grpId="1"/>
      <p:bldP spid="3" grpId="2"/>
      <p:bldP spid="4" grpId="3"/>
      <p:bldP spid="5" grpId="4"/>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5363" name="文本框 15362"/>
          <p:cNvSpPr txBox="1"/>
          <p:nvPr>
            <p:custDataLst>
              <p:tags r:id="rId3"/>
            </p:custDataLst>
          </p:nvPr>
        </p:nvSpPr>
        <p:spPr>
          <a:xfrm>
            <a:off x="512445" y="1080770"/>
            <a:ext cx="11490960" cy="5692775"/>
          </a:xfrm>
          <a:prstGeom prst="rect">
            <a:avLst/>
          </a:prstGeom>
          <a:noFill/>
          <a:ln w="9525">
            <a:noFill/>
          </a:ln>
        </p:spPr>
        <p:txBody>
          <a:bodyPr wrap="square" anchor="t">
            <a:spAutoFit/>
          </a:bodyPr>
          <a:lstStyle/>
          <a:p>
            <a:pPr>
              <a:buFont typeface="Arial" panose="020b0604020202020204" pitchFamily="34" charset="0"/>
            </a:pPr>
            <a:r>
              <a:rPr lang="en-US" altLang="zh-CN" sz="2800" b="1">
                <a:latin typeface="黑体" panose="02010609060101010101" pitchFamily="49" charset="-122"/>
                <a:ea typeface="黑体" panose="02010609060101010101" pitchFamily="49" charset="-122"/>
              </a:rPr>
              <a:t>1</a:t>
            </a:r>
            <a:r>
              <a:rPr lang="zh-CN" altLang="en-US" sz="2800" b="1">
                <a:latin typeface="黑体" panose="02010609060101010101" pitchFamily="49" charset="-122"/>
                <a:ea typeface="黑体" panose="02010609060101010101" pitchFamily="49" charset="-122"/>
              </a:rPr>
              <a:t>、</a:t>
            </a:r>
            <a:r>
              <a:rPr lang="zh-CN" altLang="en-US" sz="2800" b="1">
                <a:solidFill>
                  <a:srgbClr val="0000FF"/>
                </a:solidFill>
                <a:latin typeface="黑体" panose="02010609060101010101" pitchFamily="49" charset="-122"/>
                <a:ea typeface="黑体" panose="02010609060101010101" pitchFamily="49" charset="-122"/>
              </a:rPr>
              <a:t>不能说政府是公共权力的所有者或赋予者。</a:t>
            </a:r>
            <a:r>
              <a:rPr lang="zh-CN" altLang="en-US" sz="2800" b="1">
                <a:latin typeface="楷体_GB2312" panose="02010609030101010101" charset="-122"/>
                <a:ea typeface="楷体_GB2312" panose="02010609030101010101" charset="-122"/>
              </a:rPr>
              <a:t>政府只能是公共权力的</a:t>
            </a:r>
            <a:r>
              <a:rPr lang="zh-CN" altLang="en-US" sz="2800" b="1">
                <a:solidFill>
                  <a:srgbClr val="FF0000"/>
                </a:solidFill>
                <a:latin typeface="楷体_GB2312" panose="02010609030101010101" charset="-122"/>
                <a:ea typeface="楷体_GB2312" panose="02010609030101010101" charset="-122"/>
              </a:rPr>
              <a:t>行使者</a:t>
            </a:r>
            <a:r>
              <a:rPr lang="zh-CN" altLang="en-US" sz="2800" b="1">
                <a:latin typeface="楷体_GB2312" panose="02010609030101010101" charset="-122"/>
                <a:ea typeface="楷体_GB2312" panose="02010609030101010101" charset="-122"/>
              </a:rPr>
              <a:t>，在我国，</a:t>
            </a:r>
            <a:r>
              <a:rPr lang="zh-CN" altLang="en-US" sz="2800" b="1">
                <a:solidFill>
                  <a:srgbClr val="FF0000"/>
                </a:solidFill>
                <a:latin typeface="楷体_GB2312" panose="02010609030101010101" charset="-122"/>
                <a:ea typeface="楷体_GB2312" panose="02010609030101010101" charset="-122"/>
              </a:rPr>
              <a:t>一切权力属于人民，</a:t>
            </a:r>
            <a:r>
              <a:rPr lang="zh-CN" altLang="en-US" sz="2800" b="1">
                <a:solidFill>
                  <a:srgbClr val="0000FF"/>
                </a:solidFill>
                <a:latin typeface="黑体" panose="02010609060101010101" pitchFamily="49" charset="-122"/>
                <a:ea typeface="黑体" panose="02010609060101010101" pitchFamily="49" charset="-122"/>
              </a:rPr>
              <a:t>政府的权力来源于</a:t>
            </a:r>
            <a:r>
              <a:rPr lang="zh-CN" altLang="en-US" sz="2800" b="1">
                <a:latin typeface="楷体_GB2312" panose="02010609030101010101" charset="-122"/>
                <a:ea typeface="楷体_GB2312" panose="02010609030101010101" charset="-122"/>
              </a:rPr>
              <a:t>人民，是由人民赋予的，人民的权利是由宪法赋予的。</a:t>
            </a:r>
            <a:endParaRPr lang="en-US" altLang="zh-CN" sz="2800" b="1">
              <a:latin typeface="楷体_GB2312" panose="02010609030101010101" charset="-122"/>
              <a:ea typeface="楷体_GB2312" panose="02010609030101010101" charset="-122"/>
            </a:endParaRPr>
          </a:p>
          <a:p>
            <a:pPr>
              <a:buFont typeface="Arial" panose="020b0604020202020204" pitchFamily="34" charset="0"/>
            </a:pPr>
            <a:endParaRPr lang="en-US" altLang="zh-CN" sz="2800" b="1">
              <a:solidFill>
                <a:srgbClr val="0000FF"/>
              </a:solidFill>
              <a:latin typeface="楷体_GB2312" panose="02010609030101010101" charset="-122"/>
              <a:ea typeface="楷体_GB2312" panose="02010609030101010101" charset="-122"/>
            </a:endParaRPr>
          </a:p>
          <a:p>
            <a:pPr>
              <a:buFont typeface="Arial" panose="020b0604020202020204" pitchFamily="34" charset="0"/>
            </a:pPr>
            <a:r>
              <a:rPr lang="en-US" altLang="zh-CN" sz="2800" b="1">
                <a:solidFill>
                  <a:srgbClr val="0000FF"/>
                </a:solidFill>
                <a:latin typeface="黑体" panose="02010609060101010101" pitchFamily="49" charset="-122"/>
                <a:ea typeface="黑体" panose="02010609060101010101" pitchFamily="49" charset="-122"/>
              </a:rPr>
              <a:t>2</a:t>
            </a:r>
            <a:r>
              <a:rPr lang="zh-CN" altLang="en-US" sz="2800" b="1">
                <a:solidFill>
                  <a:srgbClr val="0000FF"/>
                </a:solidFill>
                <a:latin typeface="黑体" panose="02010609060101010101" pitchFamily="49" charset="-122"/>
                <a:ea typeface="黑体" panose="02010609060101010101" pitchFamily="49" charset="-122"/>
              </a:rPr>
              <a:t>、</a:t>
            </a:r>
            <a:r>
              <a:rPr lang="en-US" altLang="zh-CN" sz="2800" b="1">
                <a:solidFill>
                  <a:srgbClr val="0000FF"/>
                </a:solidFill>
                <a:latin typeface="黑体" panose="02010609060101010101" pitchFamily="49" charset="-122"/>
                <a:ea typeface="黑体" panose="02010609060101010101" pitchFamily="49" charset="-122"/>
              </a:rPr>
              <a:t>明确履行政府职能的主体。</a:t>
            </a:r>
            <a:r>
              <a:rPr lang="zh-CN" altLang="en-US" sz="2800" b="1">
                <a:latin typeface="黑体" panose="02010609060101010101" pitchFamily="49" charset="-122"/>
                <a:ea typeface="楷体_GB2312" panose="02010609030101010101" charset="-122"/>
              </a:rPr>
              <a:t>行使政府职能的</a:t>
            </a:r>
            <a:r>
              <a:rPr lang="zh-CN" altLang="en-US" sz="2800" b="1">
                <a:solidFill>
                  <a:srgbClr val="FF0000"/>
                </a:solidFill>
                <a:latin typeface="黑体" panose="02010609060101010101" pitchFamily="49" charset="-122"/>
                <a:ea typeface="楷体_GB2312" panose="02010609030101010101" charset="-122"/>
              </a:rPr>
              <a:t>主体是各级政府部门</a:t>
            </a:r>
            <a:r>
              <a:rPr lang="en-US" altLang="zh-CN" sz="2800" b="1">
                <a:latin typeface="黑体" panose="02010609060101010101" pitchFamily="49" charset="-122"/>
                <a:ea typeface="楷体_GB2312" panose="02010609030101010101" charset="-122"/>
              </a:rPr>
              <a:t>（</a:t>
            </a:r>
            <a:r>
              <a:rPr lang="zh-CN" altLang="en-US" sz="2800" b="1">
                <a:latin typeface="黑体" panose="02010609060101010101" pitchFamily="49" charset="-122"/>
                <a:ea typeface="楷体_GB2312" panose="02010609030101010101" charset="-122"/>
              </a:rPr>
              <a:t>行政机关）</a:t>
            </a:r>
            <a:r>
              <a:rPr lang="en-US" altLang="zh-CN" sz="2800" b="1">
                <a:latin typeface="黑体" panose="02010609060101010101" pitchFamily="49" charset="-122"/>
                <a:ea typeface="楷体_GB2312" panose="02010609030101010101" charset="-122"/>
              </a:rPr>
              <a:t>，</a:t>
            </a:r>
            <a:r>
              <a:rPr lang="zh-CN" altLang="en-US" sz="2800" b="1">
                <a:latin typeface="黑体" panose="02010609060101010101" pitchFamily="49" charset="-122"/>
                <a:ea typeface="楷体_GB2312" panose="02010609030101010101" charset="-122"/>
              </a:rPr>
              <a:t>政党、社会团体、政协、</a:t>
            </a:r>
            <a:r>
              <a:rPr lang="zh-CN" altLang="en-US" sz="2800" b="1">
                <a:solidFill>
                  <a:srgbClr val="0000FF"/>
                </a:solidFill>
                <a:latin typeface="黑体" panose="02010609060101010101" pitchFamily="49" charset="-122"/>
                <a:ea typeface="楷体_GB2312" panose="02010609030101010101" charset="-122"/>
              </a:rPr>
              <a:t>社团、其他国家机关、</a:t>
            </a:r>
            <a:r>
              <a:rPr lang="zh-CN" altLang="en-US" sz="2800" b="1">
                <a:solidFill>
                  <a:srgbClr val="000000"/>
                </a:solidFill>
                <a:latin typeface="黑体" panose="02010609060101010101" pitchFamily="49" charset="-122"/>
                <a:ea typeface="楷体_GB2312" panose="02010609030101010101" charset="-122"/>
              </a:rPr>
              <a:t>基层群众自治组织等都不能行使政府职能，</a:t>
            </a:r>
            <a:r>
              <a:rPr lang="zh-CN" altLang="en-US" sz="2800" b="1">
                <a:solidFill>
                  <a:srgbClr val="FF0000"/>
                </a:solidFill>
                <a:latin typeface="黑体" panose="02010609060101010101" pitchFamily="49" charset="-122"/>
                <a:ea typeface="楷体_GB2312" panose="02010609030101010101" charset="-122"/>
              </a:rPr>
              <a:t>特别注意党不能代替政府来行使职能。</a:t>
            </a:r>
          </a:p>
          <a:p>
            <a:pPr>
              <a:buFont typeface="Arial" panose="020b0604020202020204" pitchFamily="34" charset="0"/>
            </a:pPr>
            <a:endParaRPr lang="zh-CN" altLang="en-US" sz="2800" b="1">
              <a:solidFill>
                <a:srgbClr val="FF0000"/>
              </a:solidFill>
              <a:latin typeface="黑体" panose="02010609060101010101" pitchFamily="49" charset="-122"/>
              <a:ea typeface="楷体_GB2312" panose="02010609030101010101" charset="-122"/>
            </a:endParaRPr>
          </a:p>
          <a:p>
            <a:pPr>
              <a:buFont typeface="Arial" panose="020b0604020202020204" pitchFamily="34" charset="0"/>
            </a:pPr>
            <a:r>
              <a:rPr lang="en-US" altLang="zh-CN" sz="2800" b="1">
                <a:solidFill>
                  <a:srgbClr val="FF0000"/>
                </a:solidFill>
                <a:ea typeface="微软雅黑" panose="020b0503020204020204" charset="-122"/>
                <a:sym typeface="+mn-ea"/>
              </a:rPr>
              <a:t>3</a:t>
            </a:r>
            <a:r>
              <a:rPr lang="zh-CN" altLang="en-US" sz="2800" b="1">
                <a:solidFill>
                  <a:srgbClr val="FF0000"/>
                </a:solidFill>
                <a:ea typeface="微软雅黑" panose="020b0503020204020204" charset="-122"/>
                <a:sym typeface="+mn-ea"/>
              </a:rPr>
              <a:t>、</a:t>
            </a:r>
            <a:r>
              <a:rPr lang="zh-CN" altLang="en-US" sz="2800" b="1">
                <a:solidFill>
                  <a:srgbClr val="FF0000"/>
                </a:solidFill>
                <a:latin typeface="黑体" panose="02010609060101010101" pitchFamily="49" charset="-122"/>
                <a:ea typeface="黑体" panose="02010609060101010101" pitchFamily="49" charset="-122"/>
                <a:sym typeface="+mn-ea"/>
              </a:rPr>
              <a:t>政府的职能具有交叉性。</a:t>
            </a:r>
            <a:r>
              <a:rPr lang="zh-CN" altLang="en-US" sz="2800" b="1">
                <a:latin typeface="黑体" panose="02010609060101010101" pitchFamily="49" charset="-122"/>
                <a:ea typeface="黑体" panose="02010609060101010101" pitchFamily="49" charset="-122"/>
                <a:sym typeface="+mn-ea"/>
              </a:rPr>
              <a:t>如政府加强公共文化、公共医疗卫生设施建设，就涉及文化职能和社会建设职能；治理雾霾既涉及经济职能，也涉及推进生态文明建设职能。</a:t>
            </a:r>
            <a:r>
              <a:rPr lang="zh-CN" altLang="en-US" sz="2800" b="1">
                <a:solidFill>
                  <a:srgbClr val="FF0000"/>
                </a:solidFill>
                <a:latin typeface="黑体" panose="02010609060101010101" pitchFamily="49" charset="-122"/>
                <a:ea typeface="黑体" panose="02010609060101010101" pitchFamily="49" charset="-122"/>
                <a:sym typeface="+mn-ea"/>
              </a:rPr>
              <a:t>政府组织经济建设的职能，并不意味着政府可以直接干预经济</a:t>
            </a:r>
            <a:r>
              <a:rPr lang="zh-CN" altLang="en-US" sz="2800" b="1">
                <a:latin typeface="黑体" panose="02010609060101010101" pitchFamily="49" charset="-122"/>
                <a:ea typeface="黑体" panose="02010609060101010101" pitchFamily="49" charset="-122"/>
                <a:sym typeface="+mn-ea"/>
              </a:rPr>
              <a:t>，而是以宏观调控为主，主要依靠经济和法律手段，辅之以必要的行政手段，间接引导经济发展。</a:t>
            </a:r>
            <a:endParaRPr lang="zh-CN" altLang="en-US" sz="2800" b="1">
              <a:solidFill>
                <a:srgbClr val="FF0000"/>
              </a:solidFill>
              <a:latin typeface="黑体" panose="02010609060101010101" pitchFamily="49" charset="-122"/>
              <a:ea typeface="楷体_GB2312" panose="02010609030101010101" charset="-122"/>
            </a:endParaRPr>
          </a:p>
        </p:txBody>
      </p:sp>
      <p:sp>
        <p:nvSpPr>
          <p:cNvPr id="27649" name="Rectangle 4"/>
          <p:cNvSpPr>
            <a:spLocks noGrp="1"/>
          </p:cNvSpPr>
          <p:nvPr>
            <p:custDataLst>
              <p:tags r:id="rId4"/>
            </p:custDataLst>
          </p:nvPr>
        </p:nvSpPr>
        <p:spPr>
          <a:xfrm>
            <a:off x="4331653" y="299720"/>
            <a:ext cx="7310437" cy="422275"/>
          </a:xfrm>
          <a:prstGeom prst="rect">
            <a:avLst/>
          </a:prstGeom>
          <a:noFill/>
          <a:ln>
            <a:noFill/>
          </a:ln>
        </p:spPr>
        <p:txBody>
          <a:bodyPr vert="horz" wrap="square" lIns="68580" tIns="34290" rIns="68580" bIns="34290" rtlCol="0" anchor="ctr"/>
          <a:lstStyle>
            <a:lvl1pPr algn="l" rtl="0" eaLnBrk="0" fontAlgn="base" hangingPunct="0">
              <a:lnSpc>
                <a:spcPct val="90000"/>
              </a:lnSpc>
              <a:spcBef>
                <a:spcPct val="0"/>
              </a:spcBef>
              <a:spcAft>
                <a:spcPct val="0"/>
              </a:spcAft>
              <a:defRPr sz="3000" b="1" kern="1200">
                <a:gradFill flip="none" rotWithShape="1">
                  <a:gsLst>
                    <a:gs pos="0">
                      <a:schemeClr val="accent1">
                        <a:lumMod val="75000"/>
                        <a:shade val="30000"/>
                        <a:satMod val="115000"/>
                      </a:schemeClr>
                    </a:gs>
                    <a:gs pos="50000">
                      <a:schemeClr val="accent1">
                        <a:lumMod val="75000"/>
                        <a:shade val="67500"/>
                        <a:satMod val="115000"/>
                      </a:schemeClr>
                    </a:gs>
                    <a:gs pos="100000">
                      <a:schemeClr val="accent1">
                        <a:lumMod val="75000"/>
                        <a:shade val="100000"/>
                        <a:satMod val="115000"/>
                      </a:schemeClr>
                    </a:gs>
                  </a:gsLst>
                  <a:lin ang="2700000" scaled="1"/>
                </a:gradFill>
                <a:latin typeface="Arial Black" panose="020b0a04020102020204" pitchFamily="34" charset="0"/>
                <a:ea typeface="微软雅黑" panose="020b0503020204020204" charset="-122"/>
                <a:cs typeface="+mj-cs"/>
              </a:defRPr>
            </a:lvl1pPr>
            <a:lvl2pPr algn="l" rtl="0" eaLnBrk="0" fontAlgn="base" hangingPunct="0">
              <a:lnSpc>
                <a:spcPct val="90000"/>
              </a:lnSpc>
              <a:spcBef>
                <a:spcPct val="0"/>
              </a:spcBef>
              <a:spcAft>
                <a:spcPct val="0"/>
              </a:spcAft>
              <a:defRPr sz="3000" b="1">
                <a:solidFill>
                  <a:schemeClr val="tx1"/>
                </a:solidFill>
                <a:latin typeface="Arial Black" panose="020b0a04020102020204" pitchFamily="34" charset="0"/>
                <a:ea typeface="微软雅黑" panose="020b0503020204020204" charset="-122"/>
              </a:defRPr>
            </a:lvl2pPr>
            <a:lvl3pPr algn="l" rtl="0" eaLnBrk="0" fontAlgn="base" hangingPunct="0">
              <a:lnSpc>
                <a:spcPct val="90000"/>
              </a:lnSpc>
              <a:spcBef>
                <a:spcPct val="0"/>
              </a:spcBef>
              <a:spcAft>
                <a:spcPct val="0"/>
              </a:spcAft>
              <a:defRPr sz="3000" b="1">
                <a:solidFill>
                  <a:schemeClr val="tx1"/>
                </a:solidFill>
                <a:latin typeface="Arial Black" panose="020b0a04020102020204" pitchFamily="34" charset="0"/>
                <a:ea typeface="微软雅黑" panose="020b0503020204020204" charset="-122"/>
              </a:defRPr>
            </a:lvl3pPr>
            <a:lvl4pPr algn="l" rtl="0" eaLnBrk="0" fontAlgn="base" hangingPunct="0">
              <a:lnSpc>
                <a:spcPct val="90000"/>
              </a:lnSpc>
              <a:spcBef>
                <a:spcPct val="0"/>
              </a:spcBef>
              <a:spcAft>
                <a:spcPct val="0"/>
              </a:spcAft>
              <a:defRPr sz="3000" b="1">
                <a:solidFill>
                  <a:schemeClr val="tx1"/>
                </a:solidFill>
                <a:latin typeface="Arial Black" panose="020b0a04020102020204" pitchFamily="34" charset="0"/>
                <a:ea typeface="微软雅黑" panose="020b0503020204020204" charset="-122"/>
              </a:defRPr>
            </a:lvl4pPr>
            <a:lvl5pPr algn="l" rtl="0" eaLnBrk="0" fontAlgn="base" hangingPunct="0">
              <a:lnSpc>
                <a:spcPct val="90000"/>
              </a:lnSpc>
              <a:spcBef>
                <a:spcPct val="0"/>
              </a:spcBef>
              <a:spcAft>
                <a:spcPct val="0"/>
              </a:spcAft>
              <a:defRPr sz="3000" b="1">
                <a:solidFill>
                  <a:schemeClr val="tx1"/>
                </a:solidFill>
                <a:latin typeface="Arial Black" panose="020b0a04020102020204" pitchFamily="34" charset="0"/>
                <a:ea typeface="微软雅黑" panose="020b0503020204020204" charset="-122"/>
              </a:defRPr>
            </a:lvl5pPr>
            <a:lvl6pPr marL="457200" algn="l" rtl="0" fontAlgn="base">
              <a:lnSpc>
                <a:spcPct val="90000"/>
              </a:lnSpc>
              <a:spcBef>
                <a:spcPct val="0"/>
              </a:spcBef>
              <a:spcAft>
                <a:spcPct val="0"/>
              </a:spcAft>
              <a:defRPr sz="3000" b="1">
                <a:solidFill>
                  <a:schemeClr val="tx1"/>
                </a:solidFill>
                <a:latin typeface="Arial Black" panose="020b0a04020102020204" pitchFamily="34" charset="0"/>
                <a:ea typeface="微软雅黑" panose="020b0503020204020204" charset="-122"/>
              </a:defRPr>
            </a:lvl6pPr>
            <a:lvl7pPr marL="914400" algn="l" rtl="0" fontAlgn="base">
              <a:lnSpc>
                <a:spcPct val="90000"/>
              </a:lnSpc>
              <a:spcBef>
                <a:spcPct val="0"/>
              </a:spcBef>
              <a:spcAft>
                <a:spcPct val="0"/>
              </a:spcAft>
              <a:defRPr sz="3000" b="1">
                <a:solidFill>
                  <a:schemeClr val="tx1"/>
                </a:solidFill>
                <a:latin typeface="Arial Black" panose="020b0a04020102020204" pitchFamily="34" charset="0"/>
                <a:ea typeface="微软雅黑" panose="020b0503020204020204" charset="-122"/>
              </a:defRPr>
            </a:lvl7pPr>
            <a:lvl8pPr marL="1371600" algn="l" rtl="0" fontAlgn="base">
              <a:lnSpc>
                <a:spcPct val="90000"/>
              </a:lnSpc>
              <a:spcBef>
                <a:spcPct val="0"/>
              </a:spcBef>
              <a:spcAft>
                <a:spcPct val="0"/>
              </a:spcAft>
              <a:defRPr sz="3000" b="1">
                <a:solidFill>
                  <a:schemeClr val="tx1"/>
                </a:solidFill>
                <a:latin typeface="Arial Black" panose="020b0a04020102020204" pitchFamily="34" charset="0"/>
                <a:ea typeface="微软雅黑" panose="020b0503020204020204" charset="-122"/>
              </a:defRPr>
            </a:lvl8pPr>
            <a:lvl9pPr marL="1828800" algn="l" rtl="0" fontAlgn="base">
              <a:lnSpc>
                <a:spcPct val="90000"/>
              </a:lnSpc>
              <a:spcBef>
                <a:spcPct val="0"/>
              </a:spcBef>
              <a:spcAft>
                <a:spcPct val="0"/>
              </a:spcAft>
              <a:defRPr sz="3000" b="1">
                <a:solidFill>
                  <a:schemeClr val="tx1"/>
                </a:solidFill>
                <a:latin typeface="Arial Black" panose="020b0a04020102020204" pitchFamily="34" charset="0"/>
                <a:ea typeface="微软雅黑" panose="020b0503020204020204" charset="-122"/>
              </a:defRPr>
            </a:lvl9pPr>
          </a:lstStyle>
          <a:p>
            <a:r>
              <a:rPr lang="zh-CN" altLang="en-US" sz="3200">
                <a:solidFill>
                  <a:srgbClr val="FF0000"/>
                </a:solidFill>
                <a:latin typeface="微软雅黑" panose="020b0503020204020204" charset="-122"/>
              </a:rPr>
              <a:t>关于政府职能的</a:t>
            </a:r>
            <a:r>
              <a:rPr lang="zh-CN" altLang="en-US" sz="3200">
                <a:solidFill>
                  <a:srgbClr val="FF0000"/>
                </a:solidFill>
                <a:latin typeface="微软雅黑" panose="020b0503020204020204" charset="-122"/>
                <a:sym typeface="+mn-ea"/>
              </a:rPr>
              <a:t>思维误区</a:t>
            </a:r>
          </a:p>
        </p:txBody>
      </p:sp>
      <p:sp>
        <p:nvSpPr>
          <p:cNvPr id="219" name=" 219"/>
          <p:cNvSpPr/>
          <p:nvPr>
            <p:custDataLst>
              <p:tags r:id="rId5"/>
            </p:custDataLst>
          </p:nvPr>
        </p:nvSpPr>
        <p:spPr>
          <a:xfrm>
            <a:off x="878205" y="182245"/>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疑难解析</a:t>
            </a:r>
          </a:p>
        </p:txBody>
      </p:sp>
    </p:spTree>
  </p:cSld>
  <p:clrMapOvr>
    <a:masterClrMapping/>
  </p:clrMapOv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C_6_BD#19.e1457062e"/>
          <p:cNvSpPr/>
          <p:nvPr>
            <p:custDataLst>
              <p:tags r:id="rId4"/>
            </p:custDataLst>
          </p:nvPr>
        </p:nvSpPr>
        <p:spPr>
          <a:xfrm>
            <a:off x="703723" y="652408"/>
            <a:ext cx="10790418" cy="614063"/>
          </a:xfrm>
          <a:prstGeom prst="rect">
            <a:avLst/>
          </a:prstGeom>
          <a:noFill/>
        </p:spPr>
        <p:txBody>
          <a:bodyPr wrap="square" lIns="0" tIns="0" rIns="0" bIns="0" rtlCol="0" anchor="t"/>
          <a:lstStyle/>
          <a:p>
            <a:pPr algn="l">
              <a:lnSpc>
                <a:spcPct val="120000"/>
              </a:lnSpc>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特别提醒</a:t>
            </a:r>
            <a:endParaRPr lang="en-US" sz="2565"/>
          </a:p>
        </p:txBody>
      </p:sp>
      <p:sp>
        <p:nvSpPr>
          <p:cNvPr id="3" name="P_7_BD#20.a9972ce6f"/>
          <p:cNvSpPr/>
          <p:nvPr>
            <p:custDataLst>
              <p:tags r:id="rId5"/>
            </p:custDataLst>
          </p:nvPr>
        </p:nvSpPr>
        <p:spPr>
          <a:xfrm>
            <a:off x="854218" y="512792"/>
            <a:ext cx="10790418" cy="586436"/>
          </a:xfrm>
          <a:prstGeom prst="rect">
            <a:avLst/>
          </a:prstGeom>
          <a:noFill/>
        </p:spPr>
        <p:txBody>
          <a:bodyPr wrap="square" lIns="0" tIns="0" rIns="0" bIns="0" rtlCol="0" anchor="t"/>
          <a:lstStyle/>
          <a:p>
            <a:pPr algn="ctr">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区分几类政治主体</a:t>
            </a:r>
            <a:endParaRPr lang="en-US" sz="2565" b="1"/>
          </a:p>
        </p:txBody>
      </p:sp>
      <p:graphicFrame>
        <p:nvGraphicFramePr>
          <p:cNvPr id="10" name="P_7_BD#20.a9972ce6f"/>
          <p:cNvGraphicFramePr>
            <a:graphicFrameLocks noGrp="1"/>
          </p:cNvGraphicFramePr>
          <p:nvPr>
            <p:custDataLst>
              <p:tags r:id="rId6"/>
            </p:custDataLst>
          </p:nvPr>
        </p:nvGraphicFramePr>
        <p:xfrm>
          <a:off x="713248" y="1654352"/>
          <a:ext cx="10781030" cy="4232275"/>
        </p:xfrm>
        <a:graphic>
          <a:graphicData uri="http://schemas.openxmlformats.org/drawingml/2006/table">
            <a:tbl>
              <a:tblPr/>
              <a:tblGrid>
                <a:gridCol w="868045"/>
                <a:gridCol w="1580515"/>
                <a:gridCol w="1656715"/>
                <a:gridCol w="6675755"/>
              </a:tblGrid>
              <a:tr h="719455">
                <a:tc gridSpan="2">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分类</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hMerge="1">
                  <a:txBody>
                    <a:bodyPr vert="horz" wrap="square"/>
                    <a:lstStyle/>
                    <a:p>
                      <a:endParaRPr lang="zh-CN"/>
                    </a:p>
                  </a:txBody>
                  <a:tcPr/>
                </a:tc>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机关部门</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举例</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2073910">
                <a:tc rowSpan="3">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国家职能</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err="1">
                          <a:solidFill>
                            <a:srgbClr val="000000"/>
                          </a:solidFill>
                          <a:latin typeface="微软雅黑" panose="020b0503020204020204" charset="-122"/>
                          <a:ea typeface="微软雅黑" panose="020b0503020204020204" charset="-122"/>
                          <a:cs typeface="微软雅黑" panose="020b0503020204020204" pitchFamily="34" charset="-120"/>
                        </a:rPr>
                        <a:t>政府职能</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行政机关</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国务院各部委、地方政府及其组成部门(政府一般设公安、财政、农业、商业、交通运输、科技、文教、育、卫生、环境保护等职能机构，管理国家各方面的行政事务)</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719455">
                <a:tc vMerge="1">
                  <a:txBody>
                    <a:bodyPr vert="horz" wrap="square"/>
                    <a:lstStyle/>
                    <a:p>
                      <a:endParaRPr lang="zh-CN"/>
                    </a:p>
                  </a:txBody>
                  <a:tcPr/>
                </a:tc>
                <a:tc rowSpan="2">
                  <a:txBody>
                    <a:bodyPr vert="horz" wrap="square"/>
                    <a:lstStyle/>
                    <a:p>
                      <a:pPr algn="ctr">
                        <a:lnSpc>
                          <a:spcPct val="130000"/>
                        </a:lnSpc>
                        <a:spcAft>
                          <a:spcPts val="600"/>
                        </a:spcAft>
                      </a:pPr>
                      <a:r>
                        <a:rPr lang="en-US" sz="2565" err="1">
                          <a:solidFill>
                            <a:srgbClr val="000000"/>
                          </a:solidFill>
                          <a:latin typeface="微软雅黑" panose="020b0503020204020204" charset="-122"/>
                          <a:ea typeface="微软雅黑" panose="020b0503020204020204" charset="-122"/>
                          <a:cs typeface="微软雅黑" panose="020b0503020204020204" pitchFamily="34" charset="-120"/>
                        </a:rPr>
                        <a:t>非政府</a:t>
                      </a:r>
                      <a:br>
                        <a:rPr lang="en-US" sz="2565" err="1">
                          <a:solidFill>
                            <a:srgbClr val="000000"/>
                          </a:solidFill>
                          <a:latin typeface="微软雅黑" panose="020b0503020204020204" charset="-122"/>
                          <a:ea typeface="微软雅黑" panose="020b0503020204020204" charset="-122"/>
                          <a:cs typeface="微软雅黑" panose="020b0503020204020204" pitchFamily="34" charset="-120"/>
                        </a:rPr>
                      </a:br>
                      <a:r>
                        <a:rPr lang="en-US" sz="2565" err="1">
                          <a:solidFill>
                            <a:srgbClr val="000000"/>
                          </a:solidFill>
                          <a:latin typeface="微软雅黑" panose="020b0503020204020204" charset="-122"/>
                          <a:ea typeface="微软雅黑" panose="020b0503020204020204" charset="-122"/>
                          <a:cs typeface="微软雅黑" panose="020b0503020204020204" pitchFamily="34" charset="-120"/>
                        </a:rPr>
                        <a:t>职能</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权力机关</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全国和地方各级人大及其常委会</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719455">
                <a:tc vMerge="1">
                  <a:txBody>
                    <a:bodyPr vert="horz" wrap="square"/>
                    <a:lstStyle/>
                    <a:p>
                      <a:endParaRPr lang="zh-CN"/>
                    </a:p>
                  </a:txBody>
                  <a:tcPr/>
                </a:tc>
                <a:tc vMerge="1">
                  <a:txBody>
                    <a:bodyPr vert="horz" wrap="square"/>
                    <a:lstStyle/>
                    <a:p>
                      <a:endParaRPr lang="zh-CN"/>
                    </a:p>
                  </a:txBody>
                  <a:tcPr/>
                </a:tc>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司法机关</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人民法院、人民检察院</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Tree>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graphicFrame>
        <p:nvGraphicFramePr>
          <p:cNvPr id="10" name="P_7_BD#20.a9972ce6f"/>
          <p:cNvGraphicFramePr>
            <a:graphicFrameLocks noGrp="1"/>
          </p:cNvGraphicFramePr>
          <p:nvPr>
            <p:custDataLst>
              <p:tags r:id="rId4"/>
            </p:custDataLst>
          </p:nvPr>
        </p:nvGraphicFramePr>
        <p:xfrm>
          <a:off x="705628" y="853622"/>
          <a:ext cx="10781030" cy="4813300"/>
        </p:xfrm>
        <a:graphic>
          <a:graphicData uri="http://schemas.openxmlformats.org/drawingml/2006/table">
            <a:tbl>
              <a:tblPr/>
              <a:tblGrid>
                <a:gridCol w="868045"/>
                <a:gridCol w="1580515"/>
                <a:gridCol w="1832610"/>
                <a:gridCol w="6499860"/>
              </a:tblGrid>
              <a:tr h="675005">
                <a:tc gridSpan="2">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分类</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hMerge="1">
                  <a:txBody>
                    <a:bodyPr vert="horz" wrap="square"/>
                    <a:lstStyle/>
                    <a:p>
                      <a:endParaRPr lang="zh-CN"/>
                    </a:p>
                  </a:txBody>
                  <a:tcPr/>
                </a:tc>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机关部门</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举例</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675005">
                <a:tc rowSpan="2">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国家职能</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rowSpan="2">
                  <a:txBody>
                    <a:bodyPr vert="horz" wrap="square"/>
                    <a:lstStyle/>
                    <a:p>
                      <a:pPr algn="ctr">
                        <a:lnSpc>
                          <a:spcPct val="130000"/>
                        </a:lnSpc>
                        <a:spcAft>
                          <a:spcPts val="600"/>
                        </a:spcAft>
                      </a:pPr>
                      <a:r>
                        <a:rPr lang="en-US" sz="2565" err="1">
                          <a:solidFill>
                            <a:srgbClr val="000000"/>
                          </a:solidFill>
                          <a:latin typeface="微软雅黑" panose="020b0503020204020204" charset="-122"/>
                          <a:ea typeface="微软雅黑" panose="020b0503020204020204" charset="-122"/>
                          <a:cs typeface="微软雅黑" panose="020b0503020204020204" pitchFamily="34" charset="-120"/>
                        </a:rPr>
                        <a:t>非政府</a:t>
                      </a:r>
                      <a:br>
                        <a:rPr lang="en-US" sz="2565" err="1">
                          <a:solidFill>
                            <a:srgbClr val="000000"/>
                          </a:solidFill>
                          <a:latin typeface="微软雅黑" panose="020b0503020204020204" charset="-122"/>
                          <a:ea typeface="微软雅黑" panose="020b0503020204020204" charset="-122"/>
                          <a:cs typeface="微软雅黑" panose="020b0503020204020204" pitchFamily="34" charset="-120"/>
                        </a:rPr>
                      </a:br>
                      <a:r>
                        <a:rPr lang="en-US" sz="2565" err="1">
                          <a:solidFill>
                            <a:srgbClr val="000000"/>
                          </a:solidFill>
                          <a:latin typeface="微软雅黑" panose="020b0503020204020204" charset="-122"/>
                          <a:ea typeface="微软雅黑" panose="020b0503020204020204" charset="-122"/>
                          <a:cs typeface="微软雅黑" panose="020b0503020204020204" pitchFamily="34" charset="-120"/>
                        </a:rPr>
                        <a:t>职能</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军事机关</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国家军事委员会</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675005">
                <a:tc vMerge="1">
                  <a:txBody>
                    <a:bodyPr vert="horz" wrap="square"/>
                    <a:lstStyle/>
                    <a:p>
                      <a:endParaRPr lang="zh-CN"/>
                    </a:p>
                  </a:txBody>
                  <a:tcPr marL="38100" marR="38100" marT="38100" marB="3810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vMerge="1">
                  <a:txBody>
                    <a:bodyPr vert="horz" wrap="square"/>
                    <a:lstStyle/>
                    <a:p>
                      <a:endParaRPr lang="zh-CN"/>
                    </a:p>
                  </a:txBody>
                  <a:tcPr marL="38100" marR="38100" marT="38100" marB="3810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监察机关</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各级监察委员会</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056640">
                <a:tc rowSpan="3" gridSpan="2">
                  <a:txBody>
                    <a:bodyPr vert="horz" wrap="square"/>
                    <a:lstStyle/>
                    <a:p>
                      <a:pPr algn="ctr">
                        <a:lnSpc>
                          <a:spcPct val="130000"/>
                        </a:lnSpc>
                        <a:spcAft>
                          <a:spcPts val="600"/>
                        </a:spcAft>
                      </a:pPr>
                      <a:r>
                        <a:rPr lang="en-US" sz="2565" err="1">
                          <a:solidFill>
                            <a:srgbClr val="000000"/>
                          </a:solidFill>
                          <a:latin typeface="微软雅黑" panose="020b0503020204020204" charset="-122"/>
                          <a:ea typeface="微软雅黑" panose="020b0503020204020204" charset="-122"/>
                          <a:cs typeface="微软雅黑" panose="020b0503020204020204" pitchFamily="34" charset="-120"/>
                        </a:rPr>
                        <a:t>非国家职能</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rowSpan="3" hMerge="1">
                  <a:txBody>
                    <a:bodyPr vert="horz" wrap="square"/>
                    <a:lstStyle/>
                    <a:p>
                      <a:endParaRPr lang="zh-CN"/>
                    </a:p>
                  </a:txBody>
                  <a:tcP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党的机关</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中共中央、地方各级党委、纪律查委员会、宣传部、组织部、统战基层党支部</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675005">
                <a:tc gridSpan="2" vMerge="1">
                  <a:txBody>
                    <a:bodyPr vert="horz" wrap="square"/>
                    <a:lstStyle/>
                    <a:p>
                      <a:endParaRPr lang="zh-CN"/>
                    </a:p>
                  </a:txBody>
                  <a:tcP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hMerge="1" vMerge="1">
                  <a:txBody>
                    <a:bodyPr vert="horz" wrap="square"/>
                    <a:lstStyle/>
                    <a:p>
                      <a:endParaRPr lang="zh-CN"/>
                    </a:p>
                  </a:txBody>
                  <a:tcP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社会团体</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经济团体、政治团体、文化团体、教团体等</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056640">
                <a:tc gridSpan="2" vMerge="1">
                  <a:txBody>
                    <a:bodyPr vert="horz" wrap="square"/>
                    <a:lstStyle/>
                    <a:p>
                      <a:endParaRPr lang="zh-CN"/>
                    </a:p>
                  </a:txBody>
                  <a:tcP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hMerge="1" vMerge="1">
                  <a:txBody>
                    <a:bodyPr vert="horz" wrap="square"/>
                    <a:lstStyle/>
                    <a:p>
                      <a:endParaRPr lang="zh-CN"/>
                    </a:p>
                  </a:txBody>
                  <a:tcP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err="1">
                          <a:solidFill>
                            <a:srgbClr val="000000"/>
                          </a:solidFill>
                          <a:latin typeface="微软雅黑" panose="020b0503020204020204" charset="-122"/>
                          <a:ea typeface="微软雅黑" panose="020b0503020204020204" charset="-122"/>
                          <a:cs typeface="微软雅黑" panose="020b0503020204020204" pitchFamily="34" charset="-120"/>
                        </a:rPr>
                        <a:t>基层群众性自治组织</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居民委员会、村民委员会</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Tree>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graphicFrame>
        <p:nvGraphicFramePr>
          <p:cNvPr id="11" name="P_7_BD#20.a9972ce6f"/>
          <p:cNvGraphicFramePr>
            <a:graphicFrameLocks noGrp="1"/>
          </p:cNvGraphicFramePr>
          <p:nvPr>
            <p:custDataLst>
              <p:tags r:id="rId4"/>
            </p:custDataLst>
          </p:nvPr>
        </p:nvGraphicFramePr>
        <p:xfrm>
          <a:off x="703723" y="1972424"/>
          <a:ext cx="10781030" cy="3685540"/>
        </p:xfrm>
        <a:graphic>
          <a:graphicData uri="http://schemas.openxmlformats.org/drawingml/2006/table">
            <a:tbl>
              <a:tblPr/>
              <a:tblGrid>
                <a:gridCol w="1216660"/>
                <a:gridCol w="9564370"/>
              </a:tblGrid>
              <a:tr h="1056640">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是什么</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转变政府职能是要实现政府管理由微观把控转向宏观调控、从“全能”政府转向“有限”政府</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2628900">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为什么</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①我国政府是人民的政府，其宗旨是为人民服务，其工作的基本原则是对人民负责，这决定了我国政府必须转变职能，建设服务型政府；②</a:t>
                      </a:r>
                      <a:r>
                        <a:rPr lang="en-US" sz="2565">
                          <a:solidFill>
                            <a:srgbClr val="FF0000"/>
                          </a:solidFill>
                          <a:latin typeface="微软雅黑" panose="020b0503020204020204" charset="-122"/>
                          <a:ea typeface="微软雅黑" panose="020b0503020204020204" charset="-122"/>
                          <a:cs typeface="微软雅黑" panose="020b0503020204020204" pitchFamily="34" charset="-120"/>
                        </a:rPr>
                        <a:t>我国正在深化机构改革和行政体制改革，转变政府职能，深化简政放权，创新监管方式，增强政府公信力和执行力，建设人民满意的服务型政府</a:t>
                      </a:r>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
        <p:nvSpPr>
          <p:cNvPr id="6" name="Text Box 2"/>
          <p:cNvSpPr txBox="1"/>
          <p:nvPr>
            <p:custDataLst>
              <p:tags r:id="rId5"/>
            </p:custDataLst>
          </p:nvPr>
        </p:nvSpPr>
        <p:spPr>
          <a:xfrm>
            <a:off x="703580" y="651828"/>
            <a:ext cx="8064500" cy="583565"/>
          </a:xfrm>
          <a:prstGeom prst="rect">
            <a:avLst/>
          </a:prstGeom>
          <a:noFill/>
          <a:ln w="9525">
            <a:noFill/>
          </a:ln>
        </p:spPr>
        <p:txBody>
          <a:bodyPr anchor="t">
            <a:spAutoFit/>
          </a:bodyPr>
          <a:lstStyle/>
          <a:p>
            <a:pPr>
              <a:spcBef>
                <a:spcPct val="50000"/>
              </a:spcBef>
            </a:pPr>
            <a:r>
              <a:rPr lang="en-US" altLang="zh-CN" sz="3200" b="1">
                <a:ea typeface="微软雅黑" panose="020b0503020204020204" charset="-122"/>
                <a:cs typeface="微软雅黑" panose="020b0503020204020204" charset="-122"/>
              </a:rPr>
              <a:t>3</a:t>
            </a:r>
            <a:r>
              <a:rPr lang="zh-CN" altLang="en-US" sz="3200" b="1">
                <a:ea typeface="微软雅黑" panose="020b0503020204020204" charset="-122"/>
                <a:cs typeface="微软雅黑" panose="020b0503020204020204" charset="-122"/>
              </a:rPr>
              <a:t>、转变政府职能，建设服务型政府</a:t>
            </a:r>
          </a:p>
        </p:txBody>
      </p:sp>
    </p:spTree>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graphicFrame>
        <p:nvGraphicFramePr>
          <p:cNvPr id="11" name="P_7_BD#20.a9972ce6f"/>
          <p:cNvGraphicFramePr>
            <a:graphicFrameLocks noGrp="1"/>
          </p:cNvGraphicFramePr>
          <p:nvPr>
            <p:custDataLst>
              <p:tags r:id="rId4"/>
            </p:custDataLst>
          </p:nvPr>
        </p:nvGraphicFramePr>
        <p:xfrm>
          <a:off x="703723" y="1972424"/>
          <a:ext cx="10781030" cy="3599815"/>
        </p:xfrm>
        <a:graphic>
          <a:graphicData uri="http://schemas.openxmlformats.org/drawingml/2006/table">
            <a:tbl>
              <a:tblPr/>
              <a:tblGrid>
                <a:gridCol w="1216660"/>
                <a:gridCol w="9564370"/>
              </a:tblGrid>
              <a:tr h="3599815">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怎么做</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各级政府必须在党的领导下，在法治轨道上开展工作；②政府要切实履行其职能，做到不越位、不错位、不缺位，要深化行政管理体制改革，简政放权，厘清政府与市场、政府与社会、中央与地方的关系；③政府要践行为人民服务的宗旨，贯彻对人民负责的工作原则；④政府要做到审慎行使权力，科学民主依法决策，坚持依法行政，自觉接受监督，防治腐败和提高工作效率，提高为人民服务的水平</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
        <p:nvSpPr>
          <p:cNvPr id="5" name="Q_7_AS.59_1#99.4e1bcb55e"/>
          <p:cNvSpPr/>
          <p:nvPr>
            <p:custDataLst>
              <p:tags r:id="rId5"/>
            </p:custDataLst>
          </p:nvPr>
        </p:nvSpPr>
        <p:spPr>
          <a:xfrm>
            <a:off x="781914" y="1389116"/>
            <a:ext cx="10790418" cy="586436"/>
          </a:xfrm>
          <a:prstGeom prst="rect">
            <a:avLst/>
          </a:prstGeom>
          <a:noFill/>
        </p:spPr>
        <p:txBody>
          <a:bodyPr wrap="square" lIns="0" tIns="0" rIns="0" bIns="0" rtlCol="0" anchor="t"/>
          <a:lstStyle/>
          <a:p>
            <a:pPr algn="r">
              <a:lnSpc>
                <a:spcPct val="150000"/>
              </a:lnSpc>
              <a:spcAft>
                <a:spcPts val="600"/>
              </a:spcAft>
            </a:pPr>
            <a:r>
              <a:rPr lang="en-US" sz="2565">
                <a:latin typeface="微软雅黑" panose="020b0503020204020204" charset="-122"/>
                <a:ea typeface="微软雅黑" panose="020b0503020204020204" charset="-122"/>
                <a:cs typeface="微软雅黑" panose="020b0503020204020204" pitchFamily="34" charset="-120"/>
              </a:rPr>
              <a:t>(</a:t>
            </a:r>
            <a:r>
              <a:rPr lang="zh-CN" altLang="en-US" sz="2565">
                <a:latin typeface="微软雅黑" panose="020b0503020204020204" charset="-122"/>
                <a:ea typeface="微软雅黑" panose="020b0503020204020204" charset="-122"/>
                <a:cs typeface="微软雅黑" panose="020b0503020204020204" pitchFamily="34" charset="-120"/>
              </a:rPr>
              <a:t>续表</a:t>
            </a:r>
            <a:r>
              <a:rPr lang="en-US" sz="2565">
                <a:latin typeface="微软雅黑" panose="020b0503020204020204" charset="-122"/>
                <a:ea typeface="微软雅黑" panose="020b0503020204020204" charset="-122"/>
                <a:cs typeface="微软雅黑" panose="020b0503020204020204" pitchFamily="34" charset="-120"/>
              </a:rPr>
              <a:t>)</a:t>
            </a:r>
            <a:endParaRPr lang="en-US" sz="100"/>
          </a:p>
        </p:txBody>
      </p:sp>
    </p:spTree>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矩形 1"/>
          <p:cNvSpPr>
            <a:spLocks noChangeAspect="1"/>
          </p:cNvSpPr>
          <p:nvPr>
            <p:custDataLst>
              <p:tags r:id="rId3"/>
            </p:custDataLst>
          </p:nvPr>
        </p:nvSpPr>
        <p:spPr>
          <a:xfrm>
            <a:off x="381000" y="978210"/>
            <a:ext cx="11430000" cy="1210945"/>
          </a:xfrm>
          <a:prstGeom prst="rect">
            <a:avLst/>
          </a:prstGeom>
        </p:spPr>
        <p:txBody>
          <a:bodyPr>
            <a:spAutoFit/>
          </a:bodyPr>
          <a:lstStyle/>
          <a:p>
            <a:pPr>
              <a:lnSpc>
                <a:spcPct val="130000"/>
              </a:lnSpc>
              <a:spcAft>
                <a:spcPct val="0"/>
              </a:spcAft>
              <a:tabLst>
                <a:tab pos="1188085"/>
                <a:tab pos="2163445"/>
                <a:tab pos="3142615"/>
                <a:tab pos="4190365"/>
              </a:tabLst>
            </a:pPr>
            <a:r>
              <a:rPr lang="en-US" altLang="zh-CN" sz="2800">
                <a:solidFill>
                  <a:srgbClr val="000000"/>
                </a:solidFill>
                <a:latin typeface="Arial" panose="020b0604020202020204" pitchFamily="34" charset="0"/>
                <a:ea typeface="黑体" panose="02010609060101010101" pitchFamily="49" charset="-122"/>
                <a:cs typeface="Times New Roman" panose="02020603050405020304" pitchFamily="18" charset="0"/>
              </a:rPr>
              <a:t>                             </a:t>
            </a:r>
            <a:r>
              <a:rPr lang="zh-CN" altLang="zh-CN" sz="2800">
                <a:solidFill>
                  <a:srgbClr val="000000"/>
                </a:solidFill>
                <a:latin typeface="Arial" panose="020b0604020202020204" pitchFamily="34" charset="0"/>
                <a:ea typeface="黑体" panose="02010609060101010101" pitchFamily="49" charset="-122"/>
                <a:cs typeface="Times New Roman" panose="02020603050405020304" pitchFamily="18" charset="0"/>
              </a:rPr>
              <a:t>深化</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Arial" panose="020b0604020202020204" pitchFamily="34" charset="0"/>
                <a:ea typeface="黑体" panose="02010609060101010101" pitchFamily="49" charset="-122"/>
                <a:cs typeface="Times New Roman" panose="02020603050405020304" pitchFamily="18" charset="0"/>
              </a:rPr>
              <a:t>放管服</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Arial" panose="020b0604020202020204" pitchFamily="34" charset="0"/>
                <a:ea typeface="黑体" panose="02010609060101010101" pitchFamily="49" charset="-122"/>
                <a:cs typeface="Times New Roman" panose="02020603050405020304" pitchFamily="18" charset="0"/>
              </a:rPr>
              <a:t>改革，优化营商环境</a:t>
            </a:r>
            <a:endParaRPr lang="zh-CN" altLang="zh-CN" sz="2800">
              <a:solidFill>
                <a:srgbClr val="000000"/>
              </a:solidFill>
              <a:latin typeface="NEU-BZ-S92"/>
              <a:ea typeface="方正书宋_GBK" panose="03000509000000000000" pitchFamily="65" charset="-122"/>
              <a:cs typeface="Times New Roman" panose="02020603050405020304" pitchFamily="18" charset="0"/>
            </a:endParaRPr>
          </a:p>
          <a:p>
            <a:pPr>
              <a:lnSpc>
                <a:spcPct val="130000"/>
              </a:lnSpc>
              <a:spcAft>
                <a:spcPct val="0"/>
              </a:spcAft>
              <a:tabLst>
                <a:tab pos="1188085"/>
                <a:tab pos="2163445"/>
                <a:tab pos="3142615"/>
                <a:tab pos="4190365"/>
              </a:tabLst>
            </a:pPr>
            <a:r>
              <a:rPr lang="zh-CN" altLang="zh-CN" sz="2800">
                <a:solidFill>
                  <a:srgbClr val="000000"/>
                </a:solidFill>
                <a:latin typeface="Times New Roman" panose="02020603050405020304" pitchFamily="18" charset="0"/>
                <a:cs typeface="Times New Roman" panose="02020603050405020304" pitchFamily="18" charset="0"/>
              </a:rPr>
              <a:t>（</a:t>
            </a:r>
            <a:r>
              <a:rPr lang="en-US" altLang="zh-CN" sz="2800">
                <a:solidFill>
                  <a:srgbClr val="000000"/>
                </a:solidFill>
                <a:latin typeface="Times New Roman" panose="02020603050405020304" pitchFamily="18" charset="0"/>
                <a:cs typeface="Times New Roman" panose="02020603050405020304" pitchFamily="18" charset="0"/>
              </a:rPr>
              <a:t>1</a:t>
            </a:r>
            <a:r>
              <a:rPr lang="zh-CN" altLang="en-US"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cs typeface="Times New Roman" panose="02020603050405020304" pitchFamily="18" charset="0"/>
              </a:rPr>
              <a:t>正确理解</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cs typeface="Times New Roman" panose="02020603050405020304" pitchFamily="18" charset="0"/>
              </a:rPr>
              <a:t>放管服</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cs typeface="Times New Roman" panose="02020603050405020304" pitchFamily="18" charset="0"/>
              </a:rPr>
              <a:t>改革</a:t>
            </a:r>
            <a:endParaRPr lang="zh-CN" altLang="zh-CN" sz="2800">
              <a:solidFill>
                <a:srgbClr val="000000"/>
              </a:solidFill>
              <a:effectLst/>
              <a:latin typeface="NEU-BZ-S92"/>
              <a:ea typeface="方正书宋_GBK" panose="03000509000000000000" pitchFamily="65" charset="-122"/>
              <a:cs typeface="Times New Roman" panose="02020603050405020304" pitchFamily="18" charset="0"/>
            </a:endParaRPr>
          </a:p>
        </p:txBody>
      </p:sp>
      <p:pic>
        <p:nvPicPr>
          <p:cNvPr id="3" name="图片 2" descr="id:2147491531;FounderCES"/>
          <p:cNvPicPr/>
          <p:nvPr>
            <p:custDataLst>
              <p:tags r:id="rId5"/>
            </p:custDataLst>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2751387" y="2130577"/>
            <a:ext cx="5570681" cy="3342409"/>
          </a:xfrm>
          <a:prstGeom prst="rect">
            <a:avLst/>
          </a:prstGeom>
        </p:spPr>
      </p:pic>
      <p:sp>
        <p:nvSpPr>
          <p:cNvPr id="219" name=" 219"/>
          <p:cNvSpPr/>
          <p:nvPr>
            <p:custDataLst>
              <p:tags r:id="rId6"/>
            </p:custDataLst>
          </p:nvPr>
        </p:nvSpPr>
        <p:spPr>
          <a:xfrm>
            <a:off x="381000" y="456565"/>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拓展提升</a:t>
            </a:r>
          </a:p>
        </p:txBody>
      </p:sp>
    </p:spTree>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矩形 1"/>
          <p:cNvSpPr>
            <a:spLocks noChangeAspect="1"/>
          </p:cNvSpPr>
          <p:nvPr>
            <p:custDataLst>
              <p:tags r:id="rId3"/>
            </p:custDataLst>
          </p:nvPr>
        </p:nvSpPr>
        <p:spPr>
          <a:xfrm>
            <a:off x="381000" y="1923010"/>
            <a:ext cx="11430000" cy="3449955"/>
          </a:xfrm>
          <a:prstGeom prst="rect">
            <a:avLst/>
          </a:prstGeom>
        </p:spPr>
        <p:txBody>
          <a:bodyPr>
            <a:spAutoFit/>
          </a:bodyPr>
          <a:lstStyle/>
          <a:p>
            <a:pPr>
              <a:lnSpc>
                <a:spcPct val="130000"/>
              </a:lnSpc>
              <a:spcAft>
                <a:spcPct val="0"/>
              </a:spcAft>
              <a:tabLst>
                <a:tab pos="1188085"/>
                <a:tab pos="2163445"/>
                <a:tab pos="3142615"/>
                <a:tab pos="4190365"/>
              </a:tabLst>
            </a:pP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2</a:t>
            </a:r>
            <a:r>
              <a:rPr lang="zh-CN" altLang="en-US"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有限政府与无限政府</a:t>
            </a:r>
          </a:p>
          <a:p>
            <a:pPr>
              <a:lnSpc>
                <a:spcPct val="130000"/>
              </a:lnSpc>
              <a:spcAft>
                <a:spcPct val="0"/>
              </a:spcAft>
              <a:tabLst>
                <a:tab pos="1188085"/>
                <a:tab pos="2163445"/>
                <a:tab pos="3142615"/>
                <a:tab pos="4190365"/>
              </a:tabLst>
            </a:pP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无限政府是指政府坚持以人民为中心的思想</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为人民服务、对人民负责的责任态度是无限的。有限政府是指政府不是万能的</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政府不能包办国家、社会和个人等一切事务。政府既不是管得越多越好</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也不是管得越少越好</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市场、社会能做的政府不做</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市场、社会做不了的政府来管。政府要对人民负责</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这是无限的</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但政府履行的职能是有限的。</a:t>
            </a:r>
            <a:endParaRPr lang="zh-CN" altLang="zh-CN" sz="2800">
              <a:solidFill>
                <a:srgbClr val="000000"/>
              </a:solidFill>
              <a:effectLst/>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矩形 1"/>
          <p:cNvSpPr>
            <a:spLocks noChangeAspect="1"/>
          </p:cNvSpPr>
          <p:nvPr>
            <p:custDataLst>
              <p:tags r:id="rId3"/>
            </p:custDataLst>
          </p:nvPr>
        </p:nvSpPr>
        <p:spPr>
          <a:xfrm>
            <a:off x="381000" y="864340"/>
            <a:ext cx="11430000" cy="5128895"/>
          </a:xfrm>
          <a:prstGeom prst="rect">
            <a:avLst/>
          </a:prstGeom>
        </p:spPr>
        <p:txBody>
          <a:bodyPr>
            <a:spAutoFit/>
          </a:bodyPr>
          <a:lstStyle/>
          <a:p>
            <a:pPr>
              <a:lnSpc>
                <a:spcPct val="130000"/>
              </a:lnSpc>
              <a:spcAft>
                <a:spcPct val="0"/>
              </a:spcAft>
              <a:tabLst>
                <a:tab pos="1188085"/>
                <a:tab pos="2163445"/>
                <a:tab pos="3142615"/>
                <a:tab pos="4190365"/>
              </a:tabLst>
            </a:pP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3</a:t>
            </a:r>
            <a:r>
              <a:rPr lang="zh-CN" altLang="en-US"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政府深化</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放管服</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改革的意义</a:t>
            </a:r>
          </a:p>
          <a:p>
            <a:pPr>
              <a:lnSpc>
                <a:spcPct val="130000"/>
              </a:lnSpc>
              <a:spcAft>
                <a:spcPct val="0"/>
              </a:spcAft>
              <a:tabLst>
                <a:tab pos="1188085"/>
                <a:tab pos="2163445"/>
                <a:tab pos="3142615"/>
                <a:tab pos="4190365"/>
              </a:tabLst>
            </a:pP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①有利于深化行政体制改革</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提高政府依法行政水平。</a:t>
            </a:r>
          </a:p>
          <a:p>
            <a:pPr>
              <a:lnSpc>
                <a:spcPct val="130000"/>
              </a:lnSpc>
              <a:spcAft>
                <a:spcPct val="0"/>
              </a:spcAft>
              <a:tabLst>
                <a:tab pos="1188085"/>
                <a:tab pos="2163445"/>
                <a:tab pos="3142615"/>
                <a:tab pos="4190365"/>
              </a:tabLst>
            </a:pP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②有利于加快推进政府职能转变</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全面正确地履行政府职能。</a:t>
            </a:r>
          </a:p>
          <a:p>
            <a:pPr>
              <a:lnSpc>
                <a:spcPct val="130000"/>
              </a:lnSpc>
              <a:spcAft>
                <a:spcPct val="0"/>
              </a:spcAft>
              <a:tabLst>
                <a:tab pos="1188085"/>
                <a:tab pos="2163445"/>
                <a:tab pos="3142615"/>
                <a:tab pos="4190365"/>
              </a:tabLst>
            </a:pP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③有利于进一步简政放权</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优化营商环境</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激发市场活力和社会创造力。</a:t>
            </a:r>
          </a:p>
          <a:p>
            <a:pPr>
              <a:lnSpc>
                <a:spcPct val="130000"/>
              </a:lnSpc>
              <a:spcAft>
                <a:spcPct val="0"/>
              </a:spcAft>
              <a:tabLst>
                <a:tab pos="1188085"/>
                <a:tab pos="2163445"/>
                <a:tab pos="3142615"/>
                <a:tab pos="4190365"/>
              </a:tabLst>
            </a:pP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④有利于创新行政管理方式</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提高公共服务能力</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改进政府服务社会的方式</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提高服务供给能力。</a:t>
            </a:r>
          </a:p>
          <a:p>
            <a:pPr>
              <a:lnSpc>
                <a:spcPct val="130000"/>
              </a:lnSpc>
              <a:spcAft>
                <a:spcPct val="0"/>
              </a:spcAft>
              <a:tabLst>
                <a:tab pos="1188085"/>
                <a:tab pos="2163445"/>
                <a:tab pos="3142615"/>
                <a:tab pos="4190365"/>
              </a:tabLst>
            </a:pP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⑤有利于加快服务型政府建设</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提升政府效能</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推进政府治理体系和治理能力现代化。</a:t>
            </a:r>
          </a:p>
          <a:p>
            <a:pPr>
              <a:lnSpc>
                <a:spcPct val="130000"/>
              </a:lnSpc>
              <a:spcAft>
                <a:spcPct val="0"/>
              </a:spcAft>
              <a:tabLst>
                <a:tab pos="1188085"/>
                <a:tab pos="2163445"/>
                <a:tab pos="3142615"/>
                <a:tab pos="4190365"/>
              </a:tabLst>
            </a:pP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⑥有利于增强人民的获得感、幸福感</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满足人民对美好生活的需要。</a:t>
            </a:r>
            <a:endParaRPr lang="zh-CN" altLang="zh-CN" sz="2800">
              <a:solidFill>
                <a:srgbClr val="000000"/>
              </a:solidFill>
              <a:effectLst/>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C_6_BD#28.aeb25a419"/>
          <p:cNvSpPr/>
          <p:nvPr>
            <p:custDataLst>
              <p:tags r:id="rId4"/>
            </p:custDataLst>
          </p:nvPr>
        </p:nvSpPr>
        <p:spPr>
          <a:xfrm>
            <a:off x="700548" y="627213"/>
            <a:ext cx="10790418" cy="614063"/>
          </a:xfrm>
          <a:prstGeom prst="rect">
            <a:avLst/>
          </a:prstGeom>
          <a:noFill/>
        </p:spPr>
        <p:txBody>
          <a:bodyPr wrap="square" lIns="0" tIns="0" rIns="0" bIns="0" rtlCol="0" anchor="t"/>
          <a:lstStyle/>
          <a:p>
            <a:pPr algn="l">
              <a:lnSpc>
                <a:spcPct val="120000"/>
              </a:lnSpc>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命题点</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政府职能的履行</a:t>
            </a:r>
            <a:endParaRPr lang="en-US" sz="2565"/>
          </a:p>
        </p:txBody>
      </p:sp>
      <p:sp>
        <p:nvSpPr>
          <p:cNvPr id="4" name="Q_7_BD.20_1#29.657aba02e"/>
          <p:cNvSpPr/>
          <p:nvPr>
            <p:custDataLst>
              <p:tags r:id="rId5"/>
            </p:custDataLst>
          </p:nvPr>
        </p:nvSpPr>
        <p:spPr>
          <a:xfrm>
            <a:off x="701183" y="1337616"/>
            <a:ext cx="10790418" cy="4183242"/>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【典例】</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[2020·</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海南学业水平选考</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 2020</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年</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4</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月</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10</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日</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相关负责人在国务院联防联控机制新闻发布会上指出</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为保障失业人员基本生活</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国务院实施了三项新举措</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一是延长大龄失业人员领取失业保险金期限</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二是阶段性实施失业补助金政策</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三是阶段性提高价格临时补贴。这些举措体现了我国政府</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　　</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t>
            </a:r>
          </a:p>
          <a:p>
            <a:pPr algn="l">
              <a:lnSpc>
                <a:spcPct val="150000"/>
              </a:lnSpc>
              <a:spcAft>
                <a:spcPts val="600"/>
              </a:spcAft>
            </a:pP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①履行加强社会建设的职能　②坚持对人民负责的工作原则　</a:t>
            </a:r>
          </a:p>
          <a:p>
            <a:pPr algn="l">
              <a:lnSpc>
                <a:spcPct val="150000"/>
              </a:lnSpc>
              <a:spcAft>
                <a:spcPts val="600"/>
              </a:spcAft>
            </a:pP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③履行组织社会主义文化建设的职能　④树立清正廉洁的工作作风</a:t>
            </a:r>
          </a:p>
          <a:p>
            <a:pPr algn="l">
              <a:lnSpc>
                <a:spcPct val="150000"/>
              </a:lnSpc>
              <a:spcAft>
                <a:spcPts val="600"/>
              </a:spcAft>
            </a:pP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A.①②	B.①③  C.②④	D.③④</a:t>
            </a:r>
          </a:p>
        </p:txBody>
      </p:sp>
      <p:sp>
        <p:nvSpPr>
          <p:cNvPr id="5" name="Q_7_AN.21_1#29.657aba02e.bracket"/>
          <p:cNvSpPr/>
          <p:nvPr>
            <p:custDataLst>
              <p:tags r:id="rId6"/>
            </p:custDataLst>
          </p:nvPr>
        </p:nvSpPr>
        <p:spPr>
          <a:xfrm>
            <a:off x="10871361" y="3135627"/>
            <a:ext cx="290775" cy="586436"/>
          </a:xfrm>
          <a:prstGeom prst="rect">
            <a:avLst/>
          </a:prstGeom>
          <a:noFill/>
        </p:spPr>
        <p:txBody>
          <a:bodyPr wrap="none" lIns="0" tIns="0" rIns="0" bIns="0" rtlCol="0" anchor="t"/>
          <a:lstStyle/>
          <a:p>
            <a:pPr algn="l">
              <a:lnSpc>
                <a:spcPct val="15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A </a:t>
            </a:r>
            <a:endParaRPr lang="en-US" sz="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Q_7_BD.23_1#31.f349bbbc8"/>
          <p:cNvSpPr/>
          <p:nvPr>
            <p:custDataLst>
              <p:tags r:id="rId4"/>
            </p:custDataLst>
          </p:nvPr>
        </p:nvSpPr>
        <p:spPr>
          <a:xfrm>
            <a:off x="701183" y="767999"/>
            <a:ext cx="10790418" cy="4183242"/>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【训练】</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2020年7月，国务院办公厅印发的《关于全面推进城镇老旧小区改造工作的指导意见》提出，精简城镇老旧小区改造工程审批事项和环节，积极推行网上审批；推进相邻小区及周边地区联动改造，加强服务设施、公共空间共建共享。这体现了政府(</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①转变职能，提高行政效能</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②创新监管方式，增强为民服务能力</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③实施经济调节，完善公共服务体系</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④加强社会建设，改善群众生活环境</a:t>
            </a:r>
            <a:endParaRPr lang="en-US" sz="2565"/>
          </a:p>
          <a:p>
            <a:pPr algn="l">
              <a:lnSpc>
                <a:spcPct val="150000"/>
              </a:lnSpc>
              <a:spcAft>
                <a:spcPts val="600"/>
              </a:spcAft>
              <a:tabLst>
                <a:tab pos="5256530"/>
                <a:tab pos="10513060"/>
                <a:tab pos="15770225"/>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①③</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B.</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①④</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p>
          <a:p>
            <a:pPr algn="l">
              <a:lnSpc>
                <a:spcPct val="150000"/>
              </a:lnSpc>
              <a:spcAft>
                <a:spcPts val="600"/>
              </a:spcAft>
              <a:tabLst>
                <a:tab pos="5256530"/>
                <a:tab pos="10513060"/>
                <a:tab pos="15770225"/>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C.</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②③</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D.</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②④</a:t>
            </a:r>
            <a:endParaRPr lang="en-US" sz="2565"/>
          </a:p>
        </p:txBody>
      </p:sp>
      <p:sp>
        <p:nvSpPr>
          <p:cNvPr id="3" name="Q_7_AN.24_1#31.f349bbbc8.bracket"/>
          <p:cNvSpPr/>
          <p:nvPr>
            <p:custDataLst>
              <p:tags r:id="rId5"/>
            </p:custDataLst>
          </p:nvPr>
        </p:nvSpPr>
        <p:spPr>
          <a:xfrm>
            <a:off x="5609025" y="2566042"/>
            <a:ext cx="290775" cy="586436"/>
          </a:xfrm>
          <a:prstGeom prst="rect">
            <a:avLst/>
          </a:prstGeom>
          <a:noFill/>
        </p:spPr>
        <p:txBody>
          <a:bodyPr wrap="none" lIns="0" tIns="0" rIns="0" bIns="0" rtlCol="0" anchor="t"/>
          <a:lstStyle/>
          <a:p>
            <a:pPr algn="l">
              <a:lnSpc>
                <a:spcPct val="15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B</a:t>
            </a:r>
            <a:endParaRPr lang="en-US" sz="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C_6_BD#33.2a9c98c44"/>
          <p:cNvSpPr/>
          <p:nvPr>
            <p:custDataLst>
              <p:tags r:id="rId4"/>
            </p:custDataLst>
          </p:nvPr>
        </p:nvSpPr>
        <p:spPr>
          <a:xfrm>
            <a:off x="703723" y="637168"/>
            <a:ext cx="10790418" cy="614063"/>
          </a:xfrm>
          <a:prstGeom prst="rect">
            <a:avLst/>
          </a:prstGeom>
          <a:noFill/>
        </p:spPr>
        <p:txBody>
          <a:bodyPr wrap="square" lIns="0" tIns="0" rIns="0" bIns="0" rtlCol="0" anchor="t"/>
          <a:lstStyle/>
          <a:p>
            <a:pPr algn="l">
              <a:lnSpc>
                <a:spcPct val="120000"/>
              </a:lnSpc>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命题点</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服务型政府的建设</a:t>
            </a:r>
            <a:endParaRPr lang="en-US" sz="2565"/>
          </a:p>
        </p:txBody>
      </p:sp>
      <p:sp>
        <p:nvSpPr>
          <p:cNvPr id="3" name="Q_7#34.9c44d0008"/>
          <p:cNvSpPr/>
          <p:nvPr>
            <p:custDataLst>
              <p:tags r:id="rId5"/>
            </p:custDataLst>
          </p:nvPr>
        </p:nvSpPr>
        <p:spPr>
          <a:xfrm>
            <a:off x="703723" y="1250679"/>
            <a:ext cx="10907706" cy="3596806"/>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【典例】</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4C4C4C"/>
                </a:solidFill>
                <a:latin typeface="微软雅黑" panose="020b0503020204020204" charset="-122"/>
                <a:ea typeface="微软雅黑" panose="020b0503020204020204" charset="-122"/>
                <a:cs typeface="微软雅黑" panose="020b0503020204020204" pitchFamily="34" charset="-120"/>
              </a:rPr>
              <a:t>[2020·天津卷]</a:t>
            </a:r>
            <a:r>
              <a:rPr lang="en-US" sz="2565" err="1">
                <a:solidFill>
                  <a:srgbClr val="000000"/>
                </a:solidFill>
                <a:latin typeface="微软雅黑" panose="020b0503020204020204" charset="-122"/>
                <a:ea typeface="微软雅黑" panose="020b0503020204020204" charset="-122"/>
                <a:cs typeface="微软雅黑" panose="020b0503020204020204" pitchFamily="34" charset="-120"/>
              </a:rPr>
              <a:t>天津政务服务移动端“津心办”微信小程序于今</a:t>
            </a:r>
            <a:br>
              <a:rPr lang="en-US" sz="2565" err="1">
                <a:solidFill>
                  <a:srgbClr val="000000"/>
                </a:solidFill>
                <a:latin typeface="微软雅黑" panose="020b0503020204020204" charset="-122"/>
                <a:ea typeface="微软雅黑" panose="020b0503020204020204" charset="-122"/>
                <a:cs typeface="微软雅黑" panose="020b0503020204020204" pitchFamily="34" charset="-120"/>
              </a:rPr>
            </a:br>
            <a:r>
              <a:rPr lang="en-US" sz="2565" err="1">
                <a:solidFill>
                  <a:srgbClr val="000000"/>
                </a:solidFill>
                <a:latin typeface="微软雅黑" panose="020b0503020204020204" charset="-122"/>
                <a:ea typeface="微软雅黑" panose="020b0503020204020204" charset="-122"/>
                <a:cs typeface="微软雅黑" panose="020b0503020204020204" pitchFamily="34" charset="-120"/>
              </a:rPr>
              <a:t>年3月上线，在掌上服务方面，整合各类公共服务和政务服务事项，包括社</a:t>
            </a:r>
            <a:br>
              <a:rPr lang="en-US" sz="2565" err="1">
                <a:solidFill>
                  <a:srgbClr val="000000"/>
                </a:solidFill>
                <a:latin typeface="微软雅黑" panose="020b0503020204020204" charset="-122"/>
                <a:ea typeface="微软雅黑" panose="020b0503020204020204" charset="-122"/>
                <a:cs typeface="微软雅黑" panose="020b0503020204020204" pitchFamily="34" charset="-120"/>
              </a:rPr>
            </a:br>
            <a:r>
              <a:rPr lang="en-US" sz="2565" err="1">
                <a:solidFill>
                  <a:srgbClr val="000000"/>
                </a:solidFill>
                <a:latin typeface="微软雅黑" panose="020b0503020204020204" charset="-122"/>
                <a:ea typeface="微软雅黑" panose="020b0503020204020204" charset="-122"/>
                <a:cs typeface="微软雅黑" panose="020b0503020204020204" pitchFamily="34" charset="-120"/>
              </a:rPr>
              <a:t>会保障、医疗卫生等与市民生活紧密相关的57项服务，实现了“掌上可办、多端可办”。“津心办”微信小程序的上线(</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lnSpc>
                <a:spcPct val="150000"/>
              </a:lnSpc>
              <a:spcAft>
                <a:spcPts val="600"/>
              </a:spcAft>
              <a:tabLst>
                <a:tab pos="10513060"/>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为公民投诉提供了司法途径</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p>
          <a:p>
            <a:pPr algn="l">
              <a:lnSpc>
                <a:spcPct val="150000"/>
              </a:lnSpc>
              <a:spcAft>
                <a:spcPts val="600"/>
              </a:spcAft>
              <a:tabLst>
                <a:tab pos="10513060"/>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B.</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有利于树立政府权威</a:t>
            </a:r>
            <a:endParaRPr lang="en-US" sz="2565"/>
          </a:p>
          <a:p>
            <a:pPr algn="l">
              <a:lnSpc>
                <a:spcPct val="150000"/>
              </a:lnSpc>
              <a:spcAft>
                <a:spcPts val="600"/>
              </a:spcAft>
              <a:tabLst>
                <a:tab pos="10513060"/>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C.</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为政府服务群众提供了新渠道</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p>
          <a:p>
            <a:pPr algn="l">
              <a:lnSpc>
                <a:spcPct val="150000"/>
              </a:lnSpc>
              <a:spcAft>
                <a:spcPts val="600"/>
              </a:spcAft>
              <a:tabLst>
                <a:tab pos="10513060"/>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D.</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有利于扩大政府职能</a:t>
            </a:r>
            <a:endParaRPr lang="en-US" sz="2565"/>
          </a:p>
        </p:txBody>
      </p:sp>
      <p:sp>
        <p:nvSpPr>
          <p:cNvPr id="4" name="Q_7_AN.26_1#34.9c44d0008.bracket"/>
          <p:cNvSpPr/>
          <p:nvPr>
            <p:custDataLst>
              <p:tags r:id="rId6"/>
            </p:custDataLst>
          </p:nvPr>
        </p:nvSpPr>
        <p:spPr>
          <a:xfrm>
            <a:off x="7288094" y="3135716"/>
            <a:ext cx="304621" cy="586436"/>
          </a:xfrm>
          <a:prstGeom prst="rect">
            <a:avLst/>
          </a:prstGeom>
          <a:noFill/>
        </p:spPr>
        <p:txBody>
          <a:bodyPr wrap="none" lIns="0" tIns="0" rIns="0" bIns="0" rtlCol="0" anchor="t"/>
          <a:lstStyle/>
          <a:p>
            <a:pPr algn="l">
              <a:lnSpc>
                <a:spcPct val="15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C</a:t>
            </a:r>
            <a:endParaRPr lang="en-US" sz="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Q_7_BD.28_1#36.8d999f44a"/>
          <p:cNvSpPr/>
          <p:nvPr>
            <p:custDataLst>
              <p:tags r:id="rId4"/>
            </p:custDataLst>
          </p:nvPr>
        </p:nvSpPr>
        <p:spPr>
          <a:xfrm>
            <a:off x="774065" y="511810"/>
            <a:ext cx="10718800" cy="5982970"/>
          </a:xfrm>
          <a:prstGeom prst="rect">
            <a:avLst/>
          </a:prstGeom>
          <a:noFill/>
        </p:spPr>
        <p:txBody>
          <a:bodyPr wrap="square" lIns="0" tIns="0" rIns="0" bIns="0" rtlCol="0" anchor="t"/>
          <a:lstStyle/>
          <a:p>
            <a:pPr algn="l">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【训练2】</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2020年6月1日，李克强总理在山东烟台考察时表示，“地摊经济”、小店经济是就业岗位的重要来源，是人间的烟火，和“高大上”一样，是中国的生机。热起来的“地摊经济”，是“人间的烟火、城市的生机”，更是对“人民至上”执政理念的生动诠释。但同时也不要忽视“地摊经济”曾经带来的环境污染、交通拥堵、噪音扰民和假冒伪劣产品泛滥等问题。为此，政府相关部门要(</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①组织经济建设，切实负起监管责任</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565">
              <a:solidFill>
                <a:srgbClr val="000000"/>
              </a:solidFill>
              <a:latin typeface="微软雅黑" panose="020b0503020204020204" charset="-122"/>
              <a:ea typeface="微软雅黑" panose="020b0503020204020204" charset="-122"/>
              <a:cs typeface="微软雅黑" panose="020b0503020204020204" pitchFamily="34" charset="-120"/>
            </a:endParaRPr>
          </a:p>
          <a:p>
            <a:pPr>
              <a:lnSpc>
                <a:spcPct val="130000"/>
              </a:lnSpc>
              <a:spcAft>
                <a:spcPts val="600"/>
              </a:spcAft>
            </a:pPr>
            <a:r>
              <a:rPr lang="en-US" sz="2565" err="1">
                <a:solidFill>
                  <a:srgbClr val="000000"/>
                </a:solidFill>
                <a:latin typeface="微软雅黑" panose="020b0503020204020204" charset="-122"/>
                <a:ea typeface="微软雅黑" panose="020b0503020204020204" charset="-122"/>
                <a:cs typeface="微软雅黑" panose="020b0503020204020204" pitchFamily="34" charset="-120"/>
              </a:rPr>
              <a:t>深化“放管服”改革，最大范围</a:t>
            </a:r>
            <a:r>
              <a:rPr lang="en-US" altLang="zh-CN" sz="2565" err="1">
                <a:solidFill>
                  <a:srgbClr val="000000"/>
                </a:solidFill>
                <a:latin typeface="微软雅黑" panose="020b0503020204020204" charset="-122"/>
                <a:ea typeface="微软雅黑" panose="020b0503020204020204" charset="-122"/>
                <a:cs typeface="微软雅黑" panose="020b0503020204020204" pitchFamily="34" charset="-120"/>
              </a:rPr>
              <a:t>地惠及民生</a:t>
            </a:r>
            <a:r>
              <a:rPr lang="en-US" altLang="zh-CN" sz="2565">
                <a:solidFill>
                  <a:srgbClr val="000000"/>
                </a:solidFill>
                <a:latin typeface="宋体" panose="02010600030101010101" pitchFamily="2" charset="-122"/>
                <a:ea typeface="宋体" panose="02010600030101010101" pitchFamily="2" charset="-122"/>
                <a:cs typeface="宋体" panose="02010600030101010101" pitchFamily="34" charset="-120"/>
              </a:rPr>
              <a:t>  </a:t>
            </a:r>
          </a:p>
          <a:p>
            <a:pPr>
              <a:lnSpc>
                <a:spcPct val="130000"/>
              </a:lnSpc>
              <a:spcAft>
                <a:spcPts val="600"/>
              </a:spcAft>
            </a:pP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③全力做好帮扶服务，落实求真务实的工作方法</a:t>
            </a:r>
            <a:r>
              <a:rPr lang="en-US" altLang="zh-CN" sz="2565">
                <a:solidFill>
                  <a:srgbClr val="000000"/>
                </a:solidFill>
                <a:latin typeface="宋体" panose="02010600030101010101" pitchFamily="2" charset="-122"/>
                <a:ea typeface="宋体" panose="02010600030101010101" pitchFamily="2" charset="-122"/>
                <a:cs typeface="宋体" panose="02010600030101010101" pitchFamily="34" charset="-120"/>
              </a:rPr>
              <a:t>  </a:t>
            </a:r>
          </a:p>
          <a:p>
            <a:pPr>
              <a:lnSpc>
                <a:spcPct val="130000"/>
              </a:lnSpc>
              <a:spcAft>
                <a:spcPts val="600"/>
              </a:spcAft>
            </a:pP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④加强城市基层治理，扩大权力范围</a:t>
            </a:r>
            <a:endParaRPr lang="en-US" altLang="zh-CN" sz="2565"/>
          </a:p>
          <a:p>
            <a:pPr>
              <a:lnSpc>
                <a:spcPct val="130000"/>
              </a:lnSpc>
              <a:spcAft>
                <a:spcPts val="600"/>
              </a:spcAft>
              <a:tabLst>
                <a:tab pos="5256530"/>
                <a:tab pos="10513060"/>
                <a:tab pos="15770225"/>
              </a:tabLst>
            </a:pP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altLang="zh-CN"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①②      B.</a:t>
            </a:r>
            <a:r>
              <a:rPr lang="en-US" altLang="zh-CN"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①③       C.</a:t>
            </a:r>
            <a:r>
              <a:rPr lang="en-US" altLang="zh-CN"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②④       D.</a:t>
            </a:r>
            <a:r>
              <a:rPr lang="en-US" altLang="zh-CN"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③④</a:t>
            </a:r>
            <a:endParaRPr lang="en-US" altLang="zh-CN" sz="2565"/>
          </a:p>
          <a:p>
            <a:pPr algn="l">
              <a:lnSpc>
                <a:spcPct val="130000"/>
              </a:lnSpc>
              <a:spcAft>
                <a:spcPts val="600"/>
              </a:spcAft>
            </a:pPr>
            <a:endParaRPr lang="en-US" sz="2565"/>
          </a:p>
        </p:txBody>
      </p:sp>
      <p:sp>
        <p:nvSpPr>
          <p:cNvPr id="3" name="Q_7_AN.29_1#36.8d999f44a.bracket"/>
          <p:cNvSpPr/>
          <p:nvPr>
            <p:custDataLst>
              <p:tags r:id="rId5"/>
            </p:custDataLst>
          </p:nvPr>
        </p:nvSpPr>
        <p:spPr>
          <a:xfrm>
            <a:off x="5672716" y="2984238"/>
            <a:ext cx="315209" cy="586436"/>
          </a:xfrm>
          <a:prstGeom prst="rect">
            <a:avLst/>
          </a:prstGeom>
          <a:noFill/>
        </p:spPr>
        <p:txBody>
          <a:bodyPr wrap="none" lIns="0" tIns="0" rIns="0" bIns="0" rtlCol="0" anchor="t"/>
          <a:lstStyle/>
          <a:p>
            <a:pPr algn="l">
              <a:lnSpc>
                <a:spcPct val="15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A</a:t>
            </a:r>
            <a:endParaRPr lang="en-US" sz="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4" name="P_6_BD#44.1016ce622"/>
          <p:cNvSpPr/>
          <p:nvPr>
            <p:custDataLst>
              <p:tags r:id="rId4"/>
            </p:custDataLst>
          </p:nvPr>
        </p:nvSpPr>
        <p:spPr>
          <a:xfrm>
            <a:off x="700548" y="1354126"/>
            <a:ext cx="10790418" cy="586436"/>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1.我国政府的宗旨和工作原则</a:t>
            </a:r>
            <a:endParaRPr lang="en-US" sz="2565" b="1"/>
          </a:p>
        </p:txBody>
      </p:sp>
      <p:pic>
        <p:nvPicPr>
          <p:cNvPr id="5" name="P_6_BD#45.d81a2ad07" descr="preencoded.png"/>
          <p:cNvPicPr>
            <a:picLocks noChangeAspect="1"/>
          </p:cNvPicPr>
          <p:nvPr>
            <p:custDataLst>
              <p:tags r:id="rId6"/>
            </p:custDataLst>
          </p:nvPr>
        </p:nvPicPr>
        <p:blipFill>
          <a:blip r:embed="rId5"/>
          <a:stretch>
            <a:fillRect/>
          </a:stretch>
        </p:blipFill>
        <p:spPr>
          <a:xfrm>
            <a:off x="2492352" y="2212154"/>
            <a:ext cx="7789022" cy="3359358"/>
          </a:xfrm>
          <a:prstGeom prst="rect">
            <a:avLst/>
          </a:prstGeom>
        </p:spPr>
      </p:pic>
      <p:sp>
        <p:nvSpPr>
          <p:cNvPr id="6" name="Rectangle 842"/>
          <p:cNvSpPr/>
          <p:nvPr>
            <p:custDataLst>
              <p:tags r:id="rId7"/>
            </p:custDataLst>
          </p:nvPr>
        </p:nvSpPr>
        <p:spPr>
          <a:xfrm>
            <a:off x="845820" y="436880"/>
            <a:ext cx="8361045" cy="645160"/>
          </a:xfrm>
          <a:prstGeom prst="rect">
            <a:avLst/>
          </a:prstGeom>
          <a:noFill/>
          <a:ln w="9525">
            <a:noFill/>
          </a:ln>
        </p:spPr>
        <p:txBody>
          <a:bodyPr wrap="square">
            <a:spAutoFit/>
          </a:bodyPr>
          <a:lstStyle/>
          <a:p>
            <a:pPr indent="-341630"/>
            <a:r>
              <a:rPr lang="zh-CN" altLang="en-US" sz="3600" b="1">
                <a:solidFill>
                  <a:srgbClr val="FF0000"/>
                </a:solidFill>
                <a:latin typeface="Calibri"/>
                <a:ea typeface="黑体" panose="02010609060101010101" pitchFamily="49" charset="-122"/>
              </a:rPr>
              <a:t>核心考点二 ：政府的责任</a:t>
            </a:r>
          </a:p>
        </p:txBody>
      </p:sp>
    </p:spTree>
  </p:cSld>
  <p:clrMapOvr>
    <a:masterClrMapping/>
  </p:clrMapOvr>
  <p:transition/>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P_6_BD#48.b57f9c79d"/>
          <p:cNvSpPr/>
          <p:nvPr>
            <p:custDataLst>
              <p:tags r:id="rId4"/>
            </p:custDataLst>
          </p:nvPr>
        </p:nvSpPr>
        <p:spPr>
          <a:xfrm>
            <a:off x="703723" y="2513704"/>
            <a:ext cx="10790418" cy="2971275"/>
          </a:xfrm>
          <a:prstGeom prst="rect">
            <a:avLst/>
          </a:prstGeom>
          <a:noFill/>
        </p:spPr>
        <p:txBody>
          <a:bodyPr wrap="square" lIns="0" tIns="0" rIns="0" bIns="0" rtlCol="0" anchor="t"/>
          <a:lstStyle/>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①由国家性质决定的。我国是人民民主专政的社会主义国家，人民是国家的主人，作为国家行政机关的政府要以为人民服务为宗旨，以对人民负责为基本原则。</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②由政府性质决定的。我国政府是国家权力机关的执行机关，政府权力由人民赋予，应该对人民负责。</a:t>
            </a:r>
            <a:endParaRPr lang="en-US" sz="2565"/>
          </a:p>
        </p:txBody>
      </p:sp>
      <p:sp>
        <p:nvSpPr>
          <p:cNvPr id="4" name="P_6_BD#46.d73c3629e"/>
          <p:cNvSpPr/>
          <p:nvPr>
            <p:custDataLst>
              <p:tags r:id="rId5"/>
            </p:custDataLst>
          </p:nvPr>
        </p:nvSpPr>
        <p:spPr>
          <a:xfrm>
            <a:off x="598313" y="605749"/>
            <a:ext cx="10790418" cy="586436"/>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2.坚持对人民负责原则的原因和具体要求</a:t>
            </a:r>
            <a:endParaRPr lang="en-US" sz="2565" b="1"/>
          </a:p>
        </p:txBody>
      </p:sp>
      <p:sp>
        <p:nvSpPr>
          <p:cNvPr id="5" name="P_6_BD#47.69bcc8373"/>
          <p:cNvSpPr/>
          <p:nvPr>
            <p:custDataLst>
              <p:tags r:id="rId6"/>
            </p:custDataLst>
          </p:nvPr>
        </p:nvSpPr>
        <p:spPr>
          <a:xfrm>
            <a:off x="703723" y="1927268"/>
            <a:ext cx="10790418" cy="586436"/>
          </a:xfrm>
          <a:prstGeom prst="rect">
            <a:avLst/>
          </a:prstGeom>
          <a:noFill/>
        </p:spPr>
        <p:txBody>
          <a:bodyPr wrap="square" lIns="0" tIns="0" rIns="0" bIns="0" rtlCol="0" anchor="t"/>
          <a:lstStyle/>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（1）政府坚持对人民负责原则的原因</a:t>
            </a:r>
            <a:endParaRPr lang="en-US" sz="2565"/>
          </a:p>
        </p:txBody>
      </p:sp>
    </p:spTree>
  </p:cSld>
  <p:clrMapOvr>
    <a:masterClrMapping/>
  </p:clrMapOvr>
  <p:transition/>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graphicFrame>
        <p:nvGraphicFramePr>
          <p:cNvPr id="27" name="P_6_BD#50.865b44982"/>
          <p:cNvGraphicFramePr>
            <a:graphicFrameLocks noGrp="1"/>
          </p:cNvGraphicFramePr>
          <p:nvPr>
            <p:custDataLst>
              <p:tags r:id="rId4"/>
            </p:custDataLst>
          </p:nvPr>
        </p:nvGraphicFramePr>
        <p:xfrm>
          <a:off x="709930" y="1014730"/>
          <a:ext cx="10976610" cy="3247114"/>
        </p:xfrm>
        <a:graphic>
          <a:graphicData uri="http://schemas.openxmlformats.org/drawingml/2006/table">
            <a:tbl>
              <a:tblPr/>
              <a:tblGrid>
                <a:gridCol w="1786255"/>
                <a:gridCol w="5363845"/>
                <a:gridCol w="3826510"/>
              </a:tblGrid>
              <a:tr h="593725">
                <a:tc>
                  <a:txBody>
                    <a:bodyPr vert="horz" wrap="square"/>
                    <a:lstStyle/>
                    <a:p>
                      <a:pPr algn="ctr">
                        <a:lnSpc>
                          <a:spcPct val="130000"/>
                        </a:lnSpc>
                        <a:spcAft>
                          <a:spcPts val="600"/>
                        </a:spcAft>
                      </a:pPr>
                      <a:r>
                        <a:rPr lang="en-US" sz="2000" b="1">
                          <a:solidFill>
                            <a:srgbClr val="000000"/>
                          </a:solidFill>
                          <a:latin typeface="微软雅黑" panose="020b0503020204020204" charset="-122"/>
                          <a:ea typeface="微软雅黑" panose="020b0503020204020204" charset="-122"/>
                          <a:cs typeface="微软雅黑" panose="020b0503020204020204" pitchFamily="34" charset="-120"/>
                        </a:rPr>
                        <a:t>要求</a:t>
                      </a:r>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000" b="1">
                          <a:solidFill>
                            <a:srgbClr val="000000"/>
                          </a:solidFill>
                          <a:latin typeface="微软雅黑" panose="020b0503020204020204" charset="-122"/>
                          <a:ea typeface="微软雅黑" panose="020b0503020204020204" charset="-122"/>
                          <a:cs typeface="微软雅黑" panose="020b0503020204020204" pitchFamily="34" charset="-120"/>
                        </a:rPr>
                        <a:t>具体内容</a:t>
                      </a:r>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000" b="1">
                          <a:solidFill>
                            <a:srgbClr val="000000"/>
                          </a:solidFill>
                          <a:latin typeface="微软雅黑" panose="020b0503020204020204" charset="-122"/>
                          <a:ea typeface="微软雅黑" panose="020b0503020204020204" charset="-122"/>
                          <a:cs typeface="微软雅黑" panose="020b0503020204020204" pitchFamily="34" charset="-120"/>
                        </a:rPr>
                        <a:t>如何区分</a:t>
                      </a:r>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198245">
                <a:tc>
                  <a:txBody>
                    <a:bodyPr vert="horz" wrap="square"/>
                    <a:lstStyle/>
                    <a:p>
                      <a:pPr algn="l">
                        <a:lnSpc>
                          <a:spcPct val="130000"/>
                        </a:lnSpc>
                        <a:spcAft>
                          <a:spcPts val="600"/>
                        </a:spcAft>
                      </a:pPr>
                      <a:r>
                        <a:rPr lang="en-US" sz="2000">
                          <a:solidFill>
                            <a:srgbClr val="000000"/>
                          </a:solidFill>
                          <a:latin typeface="微软雅黑" panose="020b0503020204020204" charset="-122"/>
                          <a:ea typeface="微软雅黑" panose="020b0503020204020204" charset="-122"/>
                          <a:cs typeface="微软雅黑" panose="020b0503020204020204" pitchFamily="34" charset="-120"/>
                        </a:rPr>
                        <a:t>坚持为人民服务的工作态度</a:t>
                      </a:r>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000">
                          <a:solidFill>
                            <a:srgbClr val="000000"/>
                          </a:solidFill>
                          <a:latin typeface="微软雅黑" panose="020b0503020204020204" charset="-122"/>
                          <a:ea typeface="微软雅黑" panose="020b0503020204020204" charset="-122"/>
                          <a:cs typeface="微软雅黑" panose="020b0503020204020204" pitchFamily="34" charset="-120"/>
                        </a:rPr>
                        <a:t>政府及其工作人员要为人民谋利益，关注民生，体察民情，尊重民意，不能损害人民利益</a:t>
                      </a:r>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000">
                          <a:solidFill>
                            <a:srgbClr val="000000"/>
                          </a:solidFill>
                          <a:latin typeface="微软雅黑" panose="020b0503020204020204" charset="-122"/>
                          <a:ea typeface="微软雅黑" panose="020b0503020204020204" charset="-122"/>
                          <a:cs typeface="微软雅黑" panose="020b0503020204020204" pitchFamily="34" charset="-120"/>
                        </a:rPr>
                        <a:t>工作态度讲的是出发点问题，即政府工作人员应当为“公”而不是为“私”</a:t>
                      </a:r>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425575">
                <a:tc>
                  <a:txBody>
                    <a:bodyPr vert="horz" wrap="square"/>
                    <a:lstStyle/>
                    <a:p>
                      <a:pPr algn="l">
                        <a:lnSpc>
                          <a:spcPct val="130000"/>
                        </a:lnSpc>
                        <a:spcAft>
                          <a:spcPts val="600"/>
                        </a:spcAft>
                      </a:pPr>
                      <a:r>
                        <a:rPr lang="en-US" sz="2000">
                          <a:solidFill>
                            <a:srgbClr val="000000"/>
                          </a:solidFill>
                          <a:latin typeface="微软雅黑" panose="020b0503020204020204" charset="-122"/>
                          <a:ea typeface="微软雅黑" panose="020b0503020204020204" charset="-122"/>
                          <a:cs typeface="微软雅黑" panose="020b0503020204020204" pitchFamily="34" charset="-120"/>
                        </a:rPr>
                        <a:t>树立求真务实的工作作风</a:t>
                      </a:r>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000">
                          <a:solidFill>
                            <a:srgbClr val="000000"/>
                          </a:solidFill>
                          <a:latin typeface="微软雅黑" panose="020b0503020204020204" charset="-122"/>
                          <a:ea typeface="微软雅黑" panose="020b0503020204020204" charset="-122"/>
                          <a:cs typeface="微软雅黑" panose="020b0503020204020204" pitchFamily="34" charset="-120"/>
                        </a:rPr>
                        <a:t>我们的政府不断健全基本公共服务体系，提高行政效率，增强服务意识，努力使政府的各项工作经得起实践、群众和历史的检验</a:t>
                      </a:r>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000">
                          <a:solidFill>
                            <a:srgbClr val="000000"/>
                          </a:solidFill>
                          <a:latin typeface="微软雅黑" panose="020b0503020204020204" charset="-122"/>
                          <a:ea typeface="微软雅黑" panose="020b0503020204020204" charset="-122"/>
                          <a:cs typeface="微软雅黑" panose="020b0503020204020204" pitchFamily="34" charset="-120"/>
                        </a:rPr>
                        <a:t>工作作风讲的是工作是否落实的问题，是停留在口头上、文件上，还是讲求实效</a:t>
                      </a:r>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
        <p:nvSpPr>
          <p:cNvPr id="3" name="P_6_BD#49.3327e981d"/>
          <p:cNvSpPr/>
          <p:nvPr>
            <p:custDataLst>
              <p:tags r:id="rId5"/>
            </p:custDataLst>
          </p:nvPr>
        </p:nvSpPr>
        <p:spPr>
          <a:xfrm>
            <a:off x="700548" y="307409"/>
            <a:ext cx="10790418" cy="586436"/>
          </a:xfrm>
          <a:prstGeom prst="rect">
            <a:avLst/>
          </a:prstGeom>
          <a:noFill/>
        </p:spPr>
        <p:txBody>
          <a:bodyPr wrap="square" lIns="0" tIns="0" rIns="0" bIns="0" rtlCol="0" anchor="t"/>
          <a:lstStyle/>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（2）对人民负责原则的具体要求</a:t>
            </a:r>
            <a:endParaRPr lang="en-US" sz="2565"/>
          </a:p>
        </p:txBody>
      </p:sp>
      <p:graphicFrame>
        <p:nvGraphicFramePr>
          <p:cNvPr id="2" name="P_6_BD#50.865b44982"/>
          <p:cNvGraphicFramePr>
            <a:graphicFrameLocks noGrp="1"/>
          </p:cNvGraphicFramePr>
          <p:nvPr>
            <p:custDataLst>
              <p:tags r:id="rId6"/>
            </p:custDataLst>
          </p:nvPr>
        </p:nvGraphicFramePr>
        <p:xfrm>
          <a:off x="709930" y="4262120"/>
          <a:ext cx="10986770" cy="1441450"/>
        </p:xfrm>
        <a:graphic>
          <a:graphicData uri="http://schemas.openxmlformats.org/drawingml/2006/table">
            <a:tbl>
              <a:tblPr/>
              <a:tblGrid>
                <a:gridCol w="1788160"/>
                <a:gridCol w="5354955"/>
                <a:gridCol w="3843655"/>
              </a:tblGrid>
              <a:tr h="1441450">
                <a:tc>
                  <a:txBody>
                    <a:bodyPr vert="horz" wrap="square"/>
                    <a:lstStyle/>
                    <a:p>
                      <a:pPr algn="l">
                        <a:lnSpc>
                          <a:spcPct val="130000"/>
                        </a:lnSpc>
                        <a:spcAft>
                          <a:spcPts val="600"/>
                        </a:spcAft>
                      </a:pPr>
                      <a:r>
                        <a:rPr lang="en-US" sz="2000">
                          <a:solidFill>
                            <a:srgbClr val="000000"/>
                          </a:solidFill>
                          <a:latin typeface="微软雅黑" panose="020b0503020204020204" charset="-122"/>
                          <a:ea typeface="微软雅黑" panose="020b0503020204020204" charset="-122"/>
                          <a:cs typeface="微软雅黑" panose="020b0503020204020204" pitchFamily="34" charset="-120"/>
                        </a:rPr>
                        <a:t>坚持从群众中来到群众中去的工作方法</a:t>
                      </a:r>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000">
                          <a:solidFill>
                            <a:srgbClr val="000000"/>
                          </a:solidFill>
                          <a:latin typeface="微软雅黑" panose="020b0503020204020204" charset="-122"/>
                          <a:ea typeface="微软雅黑" panose="020b0503020204020204" charset="-122"/>
                          <a:cs typeface="微软雅黑" panose="020b0503020204020204" pitchFamily="34" charset="-120"/>
                        </a:rPr>
                        <a:t>广泛收集群众的意见和建议，认真对待群众的来信来访，为群众诚心诚意办实事，尽心竭力解难事，坚持不懈做好事</a:t>
                      </a:r>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000">
                          <a:solidFill>
                            <a:srgbClr val="000000"/>
                          </a:solidFill>
                          <a:latin typeface="微软雅黑" panose="020b0503020204020204" charset="-122"/>
                          <a:ea typeface="微软雅黑" panose="020b0503020204020204" charset="-122"/>
                          <a:cs typeface="微软雅黑" panose="020b0503020204020204" pitchFamily="34" charset="-120"/>
                        </a:rPr>
                        <a:t>工作方法讲的是怎样开展工作的问题，包括如何决策及如何执行</a:t>
                      </a:r>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Tree>
  </p:cSld>
  <p:clrMapOvr>
    <a:masterClrMapping/>
  </p:clrMapOvr>
  <p:transition/>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P_7_BD#52.a1a5f8529"/>
          <p:cNvSpPr/>
          <p:nvPr>
            <p:custDataLst>
              <p:tags r:id="rId4"/>
            </p:custDataLst>
          </p:nvPr>
        </p:nvSpPr>
        <p:spPr>
          <a:xfrm>
            <a:off x="3954145" y="432435"/>
            <a:ext cx="7728585" cy="586740"/>
          </a:xfrm>
          <a:prstGeom prst="rect">
            <a:avLst/>
          </a:prstGeom>
          <a:noFill/>
        </p:spPr>
        <p:txBody>
          <a:bodyPr wrap="square" lIns="0" tIns="0" rIns="0" bIns="0" rtlCol="0" anchor="t"/>
          <a:lstStyle/>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侧重点法理解政府工作的宗旨和原则</a:t>
            </a:r>
            <a:endParaRPr lang="en-US" sz="2565"/>
          </a:p>
        </p:txBody>
      </p:sp>
      <p:graphicFrame>
        <p:nvGraphicFramePr>
          <p:cNvPr id="28" name="P_7_BD#53.79047eb0a"/>
          <p:cNvGraphicFramePr>
            <a:graphicFrameLocks noGrp="1"/>
          </p:cNvGraphicFramePr>
          <p:nvPr>
            <p:custDataLst>
              <p:tags r:id="rId5"/>
            </p:custDataLst>
          </p:nvPr>
        </p:nvGraphicFramePr>
        <p:xfrm>
          <a:off x="705628" y="2084236"/>
          <a:ext cx="10781030" cy="3495040"/>
        </p:xfrm>
        <a:graphic>
          <a:graphicData uri="http://schemas.openxmlformats.org/drawingml/2006/table">
            <a:tbl>
              <a:tblPr/>
              <a:tblGrid>
                <a:gridCol w="3612515"/>
                <a:gridCol w="5697220"/>
                <a:gridCol w="1471295"/>
              </a:tblGrid>
              <a:tr h="730250">
                <a:tc>
                  <a:txBody>
                    <a:bodyPr vert="horz" wrap="square"/>
                    <a:lstStyle/>
                    <a:p>
                      <a:pPr algn="ctr">
                        <a:lnSpc>
                          <a:spcPct val="130000"/>
                        </a:lnSpc>
                        <a:spcAft>
                          <a:spcPts val="600"/>
                        </a:spcAft>
                      </a:pPr>
                      <a:r>
                        <a:rPr lang="en-US" sz="2465" b="1">
                          <a:solidFill>
                            <a:srgbClr val="000000"/>
                          </a:solidFill>
                          <a:latin typeface="微软雅黑" panose="020b0503020204020204" charset="-122"/>
                          <a:ea typeface="微软雅黑" panose="020b0503020204020204" charset="-122"/>
                          <a:cs typeface="微软雅黑" panose="020b0503020204020204" pitchFamily="34" charset="-120"/>
                        </a:rPr>
                        <a:t>内容</a:t>
                      </a:r>
                      <a:endParaRPr lang="en-US" sz="56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465" b="1">
                          <a:solidFill>
                            <a:srgbClr val="000000"/>
                          </a:solidFill>
                          <a:latin typeface="微软雅黑" panose="020b0503020204020204" charset="-122"/>
                          <a:ea typeface="微软雅黑" panose="020b0503020204020204" charset="-122"/>
                          <a:cs typeface="微软雅黑" panose="020b0503020204020204" pitchFamily="34" charset="-120"/>
                        </a:rPr>
                        <a:t>侧重</a:t>
                      </a:r>
                      <a:endParaRPr lang="en-US" sz="56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465" b="1">
                          <a:solidFill>
                            <a:srgbClr val="000000"/>
                          </a:solidFill>
                          <a:latin typeface="微软雅黑" panose="020b0503020204020204" charset="-122"/>
                          <a:ea typeface="微软雅黑" panose="020b0503020204020204" charset="-122"/>
                          <a:cs typeface="微软雅黑" panose="020b0503020204020204" pitchFamily="34" charset="-120"/>
                        </a:rPr>
                        <a:t>反对</a:t>
                      </a:r>
                      <a:endParaRPr lang="en-US" sz="56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017270">
                <a:tc>
                  <a:txBody>
                    <a:bodyPr vert="horz" wrap="square"/>
                    <a:lstStyle/>
                    <a:p>
                      <a:pPr algn="l">
                        <a:lnSpc>
                          <a:spcPct val="130000"/>
                        </a:lnSpc>
                        <a:spcAft>
                          <a:spcPts val="600"/>
                        </a:spcAft>
                      </a:pPr>
                      <a:r>
                        <a:rPr lang="en-US" sz="2465">
                          <a:solidFill>
                            <a:srgbClr val="000000"/>
                          </a:solidFill>
                          <a:latin typeface="微软雅黑" panose="020b0503020204020204" charset="-122"/>
                          <a:ea typeface="微软雅黑" panose="020b0503020204020204" charset="-122"/>
                          <a:cs typeface="微软雅黑" panose="020b0503020204020204" pitchFamily="34" charset="-120"/>
                        </a:rPr>
                        <a:t>坚持为人民服务的工作态度</a:t>
                      </a:r>
                      <a:endParaRPr lang="en-US" sz="5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465">
                          <a:solidFill>
                            <a:srgbClr val="000000"/>
                          </a:solidFill>
                          <a:latin typeface="微软雅黑" panose="020b0503020204020204" charset="-122"/>
                          <a:ea typeface="微软雅黑" panose="020b0503020204020204" charset="-122"/>
                          <a:cs typeface="微软雅黑" panose="020b0503020204020204" pitchFamily="34" charset="-120"/>
                        </a:rPr>
                        <a:t>为谁服务，出发点，为民</a:t>
                      </a:r>
                      <a:endParaRPr lang="en-US" sz="5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465">
                          <a:solidFill>
                            <a:srgbClr val="000000"/>
                          </a:solidFill>
                          <a:latin typeface="微软雅黑" panose="020b0503020204020204" charset="-122"/>
                          <a:ea typeface="微软雅黑" panose="020b0503020204020204" charset="-122"/>
                          <a:cs typeface="微软雅黑" panose="020b0503020204020204" pitchFamily="34" charset="-120"/>
                        </a:rPr>
                        <a:t>官僚主义</a:t>
                      </a:r>
                      <a:endParaRPr lang="en-US" sz="5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730250">
                <a:tc>
                  <a:txBody>
                    <a:bodyPr vert="horz" wrap="square"/>
                    <a:lstStyle/>
                    <a:p>
                      <a:pPr algn="l">
                        <a:lnSpc>
                          <a:spcPct val="130000"/>
                        </a:lnSpc>
                        <a:spcAft>
                          <a:spcPts val="600"/>
                        </a:spcAft>
                      </a:pPr>
                      <a:r>
                        <a:rPr lang="en-US" sz="2465">
                          <a:solidFill>
                            <a:srgbClr val="000000"/>
                          </a:solidFill>
                          <a:latin typeface="微软雅黑" panose="020b0503020204020204" charset="-122"/>
                          <a:ea typeface="微软雅黑" panose="020b0503020204020204" charset="-122"/>
                          <a:cs typeface="微软雅黑" panose="020b0503020204020204" pitchFamily="34" charset="-120"/>
                        </a:rPr>
                        <a:t>树立求真务实的工作作风</a:t>
                      </a:r>
                      <a:endParaRPr lang="en-US" sz="5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465">
                          <a:solidFill>
                            <a:srgbClr val="000000"/>
                          </a:solidFill>
                          <a:latin typeface="微软雅黑" panose="020b0503020204020204" charset="-122"/>
                          <a:ea typeface="微软雅黑" panose="020b0503020204020204" charset="-122"/>
                          <a:cs typeface="微软雅黑" panose="020b0503020204020204" pitchFamily="34" charset="-120"/>
                        </a:rPr>
                        <a:t>服务的质量和效果，工作是否落实，惠民</a:t>
                      </a:r>
                      <a:endParaRPr lang="en-US" sz="5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465">
                          <a:solidFill>
                            <a:srgbClr val="000000"/>
                          </a:solidFill>
                          <a:latin typeface="微软雅黑" panose="020b0503020204020204" charset="-122"/>
                          <a:ea typeface="微软雅黑" panose="020b0503020204020204" charset="-122"/>
                          <a:cs typeface="微软雅黑" panose="020b0503020204020204" pitchFamily="34" charset="-120"/>
                        </a:rPr>
                        <a:t>形式主义</a:t>
                      </a:r>
                      <a:endParaRPr lang="en-US" sz="5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017270">
                <a:tc>
                  <a:txBody>
                    <a:bodyPr vert="horz" wrap="square"/>
                    <a:lstStyle/>
                    <a:p>
                      <a:pPr algn="l">
                        <a:lnSpc>
                          <a:spcPct val="130000"/>
                        </a:lnSpc>
                        <a:spcAft>
                          <a:spcPts val="600"/>
                        </a:spcAft>
                      </a:pPr>
                      <a:r>
                        <a:rPr lang="en-US" sz="2465">
                          <a:solidFill>
                            <a:srgbClr val="000000"/>
                          </a:solidFill>
                          <a:latin typeface="微软雅黑" panose="020b0503020204020204" charset="-122"/>
                          <a:ea typeface="微软雅黑" panose="020b0503020204020204" charset="-122"/>
                          <a:cs typeface="微软雅黑" panose="020b0503020204020204" pitchFamily="34" charset="-120"/>
                        </a:rPr>
                        <a:t>坚持从群众中来到群众中去的工作方法</a:t>
                      </a:r>
                      <a:endParaRPr lang="en-US" sz="5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465">
                          <a:solidFill>
                            <a:srgbClr val="000000"/>
                          </a:solidFill>
                          <a:latin typeface="微软雅黑" panose="020b0503020204020204" charset="-122"/>
                          <a:ea typeface="微软雅黑" panose="020b0503020204020204" charset="-122"/>
                          <a:cs typeface="微软雅黑" panose="020b0503020204020204" pitchFamily="34" charset="-120"/>
                        </a:rPr>
                        <a:t>怎样提供服务，如何开展工作（包括如何决策及如何执行），靠民</a:t>
                      </a:r>
                      <a:endParaRPr lang="en-US" sz="5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465">
                          <a:solidFill>
                            <a:srgbClr val="000000"/>
                          </a:solidFill>
                          <a:latin typeface="微软雅黑" panose="020b0503020204020204" charset="-122"/>
                          <a:ea typeface="微软雅黑" panose="020b0503020204020204" charset="-122"/>
                          <a:cs typeface="微软雅黑" panose="020b0503020204020204" pitchFamily="34" charset="-120"/>
                        </a:rPr>
                        <a:t>主观主义</a:t>
                      </a:r>
                      <a:endParaRPr lang="en-US" sz="5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
        <p:nvSpPr>
          <p:cNvPr id="219" name=" 219"/>
          <p:cNvSpPr/>
          <p:nvPr>
            <p:custDataLst>
              <p:tags r:id="rId6"/>
            </p:custDataLst>
          </p:nvPr>
        </p:nvSpPr>
        <p:spPr>
          <a:xfrm>
            <a:off x="705485" y="397510"/>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疑难解析</a:t>
            </a:r>
          </a:p>
        </p:txBody>
      </p:sp>
    </p:spTree>
  </p:cSld>
  <p:clrMapOvr>
    <a:masterClrMapping/>
  </p:clrMapOvr>
  <p:transition/>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P_7_BD#56.661e03224"/>
          <p:cNvSpPr/>
          <p:nvPr>
            <p:custDataLst>
              <p:tags r:id="rId4"/>
            </p:custDataLst>
          </p:nvPr>
        </p:nvSpPr>
        <p:spPr>
          <a:xfrm>
            <a:off x="1636395" y="970915"/>
            <a:ext cx="8240395" cy="586740"/>
          </a:xfrm>
          <a:prstGeom prst="rect">
            <a:avLst/>
          </a:prstGeom>
          <a:noFill/>
        </p:spPr>
        <p:txBody>
          <a:bodyPr wrap="square" lIns="0" tIns="0" rIns="0" bIns="0" rtlCol="0" anchor="t"/>
          <a:lstStyle/>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国家性质与政府性质、职能、作用、工作原则的关系</a:t>
            </a:r>
            <a:endParaRPr lang="en-US" sz="2565"/>
          </a:p>
        </p:txBody>
      </p:sp>
      <p:pic>
        <p:nvPicPr>
          <p:cNvPr id="4" name="P_7_BD#57.81966ebbd" descr="preencoded.png"/>
          <p:cNvPicPr>
            <a:picLocks noChangeAspect="1"/>
          </p:cNvPicPr>
          <p:nvPr>
            <p:custDataLst>
              <p:tags r:id="rId6"/>
            </p:custDataLst>
          </p:nvPr>
        </p:nvPicPr>
        <p:blipFill>
          <a:blip r:embed="rId5"/>
          <a:stretch>
            <a:fillRect/>
          </a:stretch>
        </p:blipFill>
        <p:spPr>
          <a:xfrm>
            <a:off x="2145476" y="2282731"/>
            <a:ext cx="7901211" cy="3570740"/>
          </a:xfrm>
          <a:prstGeom prst="rect">
            <a:avLst/>
          </a:prstGeom>
        </p:spPr>
      </p:pic>
      <p:sp>
        <p:nvSpPr>
          <p:cNvPr id="219" name=" 219"/>
          <p:cNvSpPr/>
          <p:nvPr>
            <p:custDataLst>
              <p:tags r:id="rId7"/>
            </p:custDataLst>
          </p:nvPr>
        </p:nvSpPr>
        <p:spPr>
          <a:xfrm>
            <a:off x="878205" y="182245"/>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归纳总结</a:t>
            </a:r>
          </a:p>
        </p:txBody>
      </p:sp>
    </p:spTree>
  </p:cSld>
  <p:clrMapOvr>
    <a:masterClrMapping/>
  </p:clrMapOvr>
  <p:transition/>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C_6_BD#61.73b3f0ff5"/>
          <p:cNvSpPr/>
          <p:nvPr>
            <p:custDataLst>
              <p:tags r:id="rId4"/>
            </p:custDataLst>
          </p:nvPr>
        </p:nvSpPr>
        <p:spPr>
          <a:xfrm>
            <a:off x="703723" y="718568"/>
            <a:ext cx="10790418" cy="614063"/>
          </a:xfrm>
          <a:prstGeom prst="rect">
            <a:avLst/>
          </a:prstGeom>
          <a:noFill/>
        </p:spPr>
        <p:txBody>
          <a:bodyPr wrap="square" lIns="0" tIns="0" rIns="0" bIns="0" rtlCol="0" anchor="t"/>
          <a:lstStyle/>
          <a:p>
            <a:pPr algn="l">
              <a:lnSpc>
                <a:spcPct val="120000"/>
              </a:lnSpc>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命题点</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政府的宗旨和工作原则</a:t>
            </a:r>
            <a:endParaRPr lang="en-US" sz="2565"/>
          </a:p>
        </p:txBody>
      </p:sp>
      <p:sp>
        <p:nvSpPr>
          <p:cNvPr id="4" name="Q_7_BD.34_1#62.1b3d43b45"/>
          <p:cNvSpPr/>
          <p:nvPr>
            <p:custDataLst>
              <p:tags r:id="rId5"/>
            </p:custDataLst>
          </p:nvPr>
        </p:nvSpPr>
        <p:spPr>
          <a:xfrm>
            <a:off x="703723" y="1630901"/>
            <a:ext cx="10790418" cy="3596806"/>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【典例】</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4C4C4C"/>
                </a:solidFill>
                <a:latin typeface="微软雅黑" panose="020b0503020204020204" charset="-122"/>
                <a:ea typeface="微软雅黑" panose="020b0503020204020204" charset="-122"/>
                <a:cs typeface="微软雅黑" panose="020b0503020204020204" pitchFamily="34" charset="-120"/>
              </a:rPr>
              <a:t>[2019·浙江4月选考]</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浙江省各级政府发动群众、依靠群众，实施“千村示范、万村整治”工程，浙江大地生态环境越来越好，乡村越来越美丽。这体现政府(</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①履行了应有的职能</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②扩大了基层群众的政治参与</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③坚持了对人民负责原则</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④维护了公民的基本政治权利</a:t>
            </a:r>
            <a:endParaRPr lang="en-US" sz="2565"/>
          </a:p>
          <a:p>
            <a:pPr algn="l">
              <a:lnSpc>
                <a:spcPct val="150000"/>
              </a:lnSpc>
              <a:spcAft>
                <a:spcPts val="600"/>
              </a:spcAft>
              <a:tabLst>
                <a:tab pos="5256530"/>
                <a:tab pos="10513060"/>
                <a:tab pos="15770225"/>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①②</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B.</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①③</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p>
          <a:p>
            <a:pPr algn="l">
              <a:lnSpc>
                <a:spcPct val="150000"/>
              </a:lnSpc>
              <a:spcAft>
                <a:spcPts val="600"/>
              </a:spcAft>
              <a:tabLst>
                <a:tab pos="5256530"/>
                <a:tab pos="10513060"/>
                <a:tab pos="15770225"/>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C.</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②④</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D.</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③④</a:t>
            </a:r>
            <a:endParaRPr lang="en-US" sz="2565"/>
          </a:p>
        </p:txBody>
      </p:sp>
      <p:sp>
        <p:nvSpPr>
          <p:cNvPr id="5" name="Q_7_AN.35_1#62.1b3d43b45.bracket"/>
          <p:cNvSpPr/>
          <p:nvPr>
            <p:custDataLst>
              <p:tags r:id="rId6"/>
            </p:custDataLst>
          </p:nvPr>
        </p:nvSpPr>
        <p:spPr>
          <a:xfrm>
            <a:off x="3313201" y="2890768"/>
            <a:ext cx="290775" cy="586436"/>
          </a:xfrm>
          <a:prstGeom prst="rect">
            <a:avLst/>
          </a:prstGeom>
          <a:noFill/>
        </p:spPr>
        <p:txBody>
          <a:bodyPr wrap="none" lIns="0" tIns="0" rIns="0" bIns="0" rtlCol="0" anchor="t"/>
          <a:lstStyle/>
          <a:p>
            <a:pPr algn="l">
              <a:lnSpc>
                <a:spcPct val="15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B</a:t>
            </a:r>
            <a:endParaRPr lang="en-US" sz="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Q_7#64.a50fa4bac"/>
          <p:cNvSpPr/>
          <p:nvPr>
            <p:custDataLst>
              <p:tags r:id="rId4"/>
            </p:custDataLst>
          </p:nvPr>
        </p:nvSpPr>
        <p:spPr>
          <a:xfrm>
            <a:off x="700548" y="723812"/>
            <a:ext cx="10790418" cy="5082443"/>
          </a:xfrm>
          <a:prstGeom prst="rect">
            <a:avLst/>
          </a:prstGeom>
          <a:noFill/>
        </p:spPr>
        <p:txBody>
          <a:bodyPr wrap="square" lIns="0" tIns="0" rIns="0" bIns="0" rtlCol="0" anchor="t"/>
          <a:lstStyle/>
          <a:p>
            <a:pPr algn="l">
              <a:lnSpc>
                <a:spcPct val="14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【训练】</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截至2020年7月10日14时，2020年以来洪涝灾害造成浙江、安徽、江西、湖北、湖南等27省（区、市）3385万人次受灾，141人死亡失踪。2020年8月，财政部、应急管理部根据地方请求，紧急向安徽省拨付3亿元中央救灾资金，支持帮助分洪区做好群众安置救助和灾后民房恢复重建等救灾工作。这主要体现了我国政府(</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lnSpc>
                <a:spcPct val="14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坚持立党为公、执政为民</a:t>
            </a:r>
            <a:endParaRPr lang="en-US" sz="2565"/>
          </a:p>
          <a:p>
            <a:pPr algn="l">
              <a:lnSpc>
                <a:spcPct val="14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B.</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是我国的行政机关</a:t>
            </a:r>
            <a:endParaRPr lang="en-US" sz="2565"/>
          </a:p>
          <a:p>
            <a:pPr algn="l">
              <a:lnSpc>
                <a:spcPct val="14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C.</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为人民服务的工作方法</a:t>
            </a:r>
            <a:endParaRPr lang="en-US" sz="2565"/>
          </a:p>
          <a:p>
            <a:pPr algn="l">
              <a:lnSpc>
                <a:spcPct val="14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D.</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坚持为人民服务的宗旨和对人民负责的工作原则</a:t>
            </a:r>
            <a:endParaRPr lang="en-US" sz="2565"/>
          </a:p>
        </p:txBody>
      </p:sp>
      <p:sp>
        <p:nvSpPr>
          <p:cNvPr id="3" name="Q_7_AN.37_1#64.a50fa4bac.bracket"/>
          <p:cNvSpPr/>
          <p:nvPr>
            <p:custDataLst>
              <p:tags r:id="rId5"/>
            </p:custDataLst>
          </p:nvPr>
        </p:nvSpPr>
        <p:spPr>
          <a:xfrm>
            <a:off x="6246015" y="2991278"/>
            <a:ext cx="334757" cy="547340"/>
          </a:xfrm>
          <a:prstGeom prst="rect">
            <a:avLst/>
          </a:prstGeom>
          <a:noFill/>
        </p:spPr>
        <p:txBody>
          <a:bodyPr wrap="none" lIns="0" tIns="0" rIns="0" bIns="0" rtlCol="0" anchor="t"/>
          <a:lstStyle/>
          <a:p>
            <a:pPr algn="l">
              <a:lnSpc>
                <a:spcPct val="14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D</a:t>
            </a:r>
            <a:endParaRPr lang="en-US" sz="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P_7_BD#21.cadc73413"/>
          <p:cNvSpPr/>
          <p:nvPr>
            <p:custDataLst>
              <p:tags r:id="rId4"/>
            </p:custDataLst>
          </p:nvPr>
        </p:nvSpPr>
        <p:spPr>
          <a:xfrm>
            <a:off x="700548" y="1595100"/>
            <a:ext cx="10790418" cy="1798403"/>
          </a:xfrm>
          <a:prstGeom prst="rect">
            <a:avLst/>
          </a:prstGeom>
          <a:noFill/>
        </p:spPr>
        <p:txBody>
          <a:bodyPr wrap="square" lIns="0" tIns="0" rIns="0" bIns="0" rtlCol="0" anchor="t"/>
          <a:lstStyle/>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1</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政府的作用：管理和服务。</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即</a:t>
            </a:r>
            <a:r>
              <a:rPr lang="zh-CN" altLang="zh-CN" sz="2560">
                <a:solidFill>
                  <a:srgbClr val="000000"/>
                </a:solidFill>
                <a:latin typeface="微软雅黑" panose="020b0503020204020204" charset="-122"/>
                <a:ea typeface="微软雅黑" panose="020b0503020204020204" charset="-122"/>
                <a:cs typeface="微软雅黑" panose="020b0503020204020204" charset="-122"/>
                <a:sym typeface="+mn-ea"/>
              </a:rPr>
              <a:t>对人们的社会生活进行管理；向人们提供公共服务。总之，我国政府是便民利民的政府。</a:t>
            </a:r>
            <a:endParaRPr lang="en-US" sz="2565">
              <a:latin typeface="微软雅黑" panose="020b0503020204020204" charset="-122"/>
              <a:ea typeface="微软雅黑" panose="020b0503020204020204" charset="-122"/>
              <a:cs typeface="微软雅黑" panose="020b0503020204020204" charset="-122"/>
            </a:endParaRPr>
          </a:p>
          <a:p>
            <a:pPr algn="l">
              <a:lnSpc>
                <a:spcPct val="150000"/>
              </a:lnSpc>
              <a:spcAft>
                <a:spcPts val="600"/>
              </a:spcAft>
            </a:pPr>
            <a:endParaRPr lang="en-US" sz="2565">
              <a:latin typeface="微软雅黑" panose="020b0503020204020204" charset="-122"/>
              <a:ea typeface="微软雅黑" panose="020b0503020204020204" charset="-122"/>
              <a:cs typeface="微软雅黑" panose="020b0503020204020204" charset="-122"/>
            </a:endParaRPr>
          </a:p>
        </p:txBody>
      </p:sp>
      <p:sp>
        <p:nvSpPr>
          <p:cNvPr id="6" name="Rectangle 842"/>
          <p:cNvSpPr/>
          <p:nvPr>
            <p:custDataLst>
              <p:tags r:id="rId5"/>
            </p:custDataLst>
          </p:nvPr>
        </p:nvSpPr>
        <p:spPr>
          <a:xfrm>
            <a:off x="845820" y="436880"/>
            <a:ext cx="8361045" cy="645160"/>
          </a:xfrm>
          <a:prstGeom prst="rect">
            <a:avLst/>
          </a:prstGeom>
          <a:noFill/>
          <a:ln w="9525">
            <a:noFill/>
          </a:ln>
        </p:spPr>
        <p:txBody>
          <a:bodyPr wrap="square">
            <a:spAutoFit/>
          </a:bodyPr>
          <a:lstStyle/>
          <a:p>
            <a:pPr indent="-341630"/>
            <a:r>
              <a:rPr lang="zh-CN" altLang="en-US" sz="3600" b="1">
                <a:solidFill>
                  <a:srgbClr val="FF0000"/>
                </a:solidFill>
                <a:latin typeface="Calibri"/>
                <a:ea typeface="黑体" panose="02010609060101010101" pitchFamily="49" charset="-122"/>
              </a:rPr>
              <a:t>核心考点三：我国政府与公民的关系</a:t>
            </a:r>
          </a:p>
        </p:txBody>
      </p:sp>
    </p:spTree>
  </p:cSld>
  <p:clrMapOvr>
    <a:masterClrMapping/>
  </p:clrMapOvr>
  <p:transition/>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P_7_BD#21.cadc73413"/>
          <p:cNvSpPr/>
          <p:nvPr>
            <p:custDataLst>
              <p:tags r:id="rId4"/>
            </p:custDataLst>
          </p:nvPr>
        </p:nvSpPr>
        <p:spPr>
          <a:xfrm>
            <a:off x="700405" y="1444625"/>
            <a:ext cx="10790555" cy="1316355"/>
          </a:xfrm>
          <a:prstGeom prst="rect">
            <a:avLst/>
          </a:prstGeom>
          <a:noFill/>
        </p:spPr>
        <p:txBody>
          <a:bodyPr wrap="square" lIns="0" tIns="0" rIns="0" bIns="0" rtlCol="0" anchor="t"/>
          <a:lstStyle/>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2</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a:t>
            </a:r>
            <a:r>
              <a:rPr lang="en-US" sz="2565">
                <a:solidFill>
                  <a:srgbClr val="FF0000"/>
                </a:solidFill>
                <a:latin typeface="微软雅黑" panose="020b0503020204020204" charset="-122"/>
                <a:ea typeface="微软雅黑" panose="020b0503020204020204" charset="-122"/>
                <a:cs typeface="微软雅黑" panose="020b0503020204020204" pitchFamily="34" charset="-120"/>
              </a:rPr>
              <a:t>公民</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对政府的正确态度：了解政府的性质和职能，相信我们的政府是为人民服务的政府，支持政府的工作，寻求政府的帮助，监督政府的行为。</a:t>
            </a:r>
            <a:endParaRPr lang="en-US" sz="2565"/>
          </a:p>
        </p:txBody>
      </p:sp>
      <p:pic>
        <p:nvPicPr>
          <p:cNvPr id="4" name="P_7_BD#24.69cd936de" descr="preencoded.png"/>
          <p:cNvPicPr>
            <a:picLocks noChangeAspect="1"/>
          </p:cNvPicPr>
          <p:nvPr>
            <p:custDataLst>
              <p:tags r:id="rId6"/>
            </p:custDataLst>
          </p:nvPr>
        </p:nvPicPr>
        <p:blipFill>
          <a:blip r:embed="rId5"/>
          <a:stretch>
            <a:fillRect/>
          </a:stretch>
        </p:blipFill>
        <p:spPr>
          <a:xfrm>
            <a:off x="1472306" y="3272918"/>
            <a:ext cx="9247552" cy="2448956"/>
          </a:xfrm>
          <a:prstGeom prst="rect">
            <a:avLst/>
          </a:prstGeom>
        </p:spPr>
      </p:pic>
      <p:sp>
        <p:nvSpPr>
          <p:cNvPr id="6" name="Rectangle 842"/>
          <p:cNvSpPr/>
          <p:nvPr>
            <p:custDataLst>
              <p:tags r:id="rId7"/>
            </p:custDataLst>
          </p:nvPr>
        </p:nvSpPr>
        <p:spPr>
          <a:xfrm>
            <a:off x="845820" y="436880"/>
            <a:ext cx="8361045" cy="645160"/>
          </a:xfrm>
          <a:prstGeom prst="rect">
            <a:avLst/>
          </a:prstGeom>
          <a:noFill/>
          <a:ln w="9525">
            <a:noFill/>
          </a:ln>
        </p:spPr>
        <p:txBody>
          <a:bodyPr wrap="square">
            <a:spAutoFit/>
          </a:bodyPr>
          <a:lstStyle/>
          <a:p>
            <a:pPr indent="-341630"/>
            <a:r>
              <a:rPr lang="zh-CN" altLang="en-US" sz="3600" b="1">
                <a:solidFill>
                  <a:srgbClr val="FF0000"/>
                </a:solidFill>
                <a:latin typeface="Calibri"/>
                <a:ea typeface="黑体" panose="02010609060101010101" pitchFamily="49" charset="-122"/>
              </a:rPr>
              <a:t>核心考点三：我国政府与公民的关系</a:t>
            </a:r>
          </a:p>
        </p:txBody>
      </p:sp>
    </p:spTree>
  </p:cSld>
  <p:clrMapOvr>
    <a:masterClrMapping/>
  </p:clrMapOvr>
  <p:transition/>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graphicFrame>
        <p:nvGraphicFramePr>
          <p:cNvPr id="30" name="P_7_BD#59.0a230523a"/>
          <p:cNvGraphicFramePr>
            <a:graphicFrameLocks noGrp="1"/>
          </p:cNvGraphicFramePr>
          <p:nvPr>
            <p:custDataLst>
              <p:tags r:id="rId4"/>
            </p:custDataLst>
          </p:nvPr>
        </p:nvGraphicFramePr>
        <p:xfrm>
          <a:off x="694198" y="1709169"/>
          <a:ext cx="10781030" cy="4470400"/>
        </p:xfrm>
        <a:graphic>
          <a:graphicData uri="http://schemas.openxmlformats.org/drawingml/2006/table">
            <a:tbl>
              <a:tblPr/>
              <a:tblGrid>
                <a:gridCol w="1774190"/>
                <a:gridCol w="6216015"/>
                <a:gridCol w="2790825"/>
              </a:tblGrid>
              <a:tr h="665480">
                <a:tc>
                  <a:txBody>
                    <a:bodyPr vert="horz" wrap="square"/>
                    <a:lstStyle/>
                    <a:p>
                      <a:pPr algn="ctr">
                        <a:lnSpc>
                          <a:spcPct val="130000"/>
                        </a:lnSpc>
                        <a:spcAft>
                          <a:spcPts val="600"/>
                        </a:spcAft>
                      </a:pPr>
                      <a:r>
                        <a:rPr lang="en-US" sz="2465" b="1">
                          <a:solidFill>
                            <a:srgbClr val="000000"/>
                          </a:solidFill>
                          <a:latin typeface="微软雅黑" panose="020b0503020204020204" charset="-122"/>
                          <a:ea typeface="微软雅黑" panose="020b0503020204020204" charset="-122"/>
                          <a:cs typeface="微软雅黑" panose="020b0503020204020204" pitchFamily="34" charset="-120"/>
                        </a:rPr>
                        <a:t>途径</a:t>
                      </a:r>
                      <a:endParaRPr lang="en-US" sz="56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465" b="1">
                          <a:solidFill>
                            <a:srgbClr val="000000"/>
                          </a:solidFill>
                          <a:latin typeface="微软雅黑" panose="020b0503020204020204" charset="-122"/>
                          <a:ea typeface="微软雅黑" panose="020b0503020204020204" charset="-122"/>
                          <a:cs typeface="微软雅黑" panose="020b0503020204020204" pitchFamily="34" charset="-120"/>
                        </a:rPr>
                        <a:t>内容</a:t>
                      </a:r>
                      <a:endParaRPr lang="en-US" sz="56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465" b="1">
                          <a:solidFill>
                            <a:srgbClr val="000000"/>
                          </a:solidFill>
                          <a:latin typeface="微软雅黑" panose="020b0503020204020204" charset="-122"/>
                          <a:ea typeface="微软雅黑" panose="020b0503020204020204" charset="-122"/>
                          <a:cs typeface="微软雅黑" panose="020b0503020204020204" pitchFamily="34" charset="-120"/>
                        </a:rPr>
                        <a:t>意义</a:t>
                      </a:r>
                      <a:endParaRPr lang="en-US" sz="56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506220">
                <a:tc>
                  <a:txBody>
                    <a:bodyPr vert="horz" wrap="square"/>
                    <a:lstStyle/>
                    <a:p>
                      <a:pPr algn="ctr">
                        <a:lnSpc>
                          <a:spcPct val="130000"/>
                        </a:lnSpc>
                        <a:spcAft>
                          <a:spcPts val="600"/>
                        </a:spcAft>
                      </a:pPr>
                      <a:r>
                        <a:rPr lang="en-US" sz="2465" err="1">
                          <a:solidFill>
                            <a:srgbClr val="000000"/>
                          </a:solidFill>
                          <a:latin typeface="微软雅黑" panose="020b0503020204020204" charset="-122"/>
                          <a:ea typeface="微软雅黑" panose="020b0503020204020204" charset="-122"/>
                          <a:cs typeface="微软雅黑" panose="020b0503020204020204" pitchFamily="34" charset="-120"/>
                        </a:rPr>
                        <a:t>开设热</a:t>
                      </a:r>
                      <a:br>
                        <a:rPr lang="en-US" sz="2465" err="1">
                          <a:solidFill>
                            <a:srgbClr val="000000"/>
                          </a:solidFill>
                          <a:latin typeface="微软雅黑" panose="020b0503020204020204" charset="-122"/>
                          <a:ea typeface="微软雅黑" panose="020b0503020204020204" charset="-122"/>
                          <a:cs typeface="微软雅黑" panose="020b0503020204020204" pitchFamily="34" charset="-120"/>
                        </a:rPr>
                      </a:br>
                      <a:r>
                        <a:rPr lang="en-US" sz="2465" err="1">
                          <a:solidFill>
                            <a:srgbClr val="000000"/>
                          </a:solidFill>
                          <a:latin typeface="微软雅黑" panose="020b0503020204020204" charset="-122"/>
                          <a:ea typeface="微软雅黑" panose="020b0503020204020204" charset="-122"/>
                          <a:cs typeface="微软雅黑" panose="020b0503020204020204" pitchFamily="34" charset="-120"/>
                        </a:rPr>
                        <a:t>线电话</a:t>
                      </a:r>
                      <a:endParaRPr lang="en-US" sz="5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465">
                          <a:solidFill>
                            <a:srgbClr val="000000"/>
                          </a:solidFill>
                          <a:latin typeface="微软雅黑" panose="020b0503020204020204" charset="-122"/>
                          <a:ea typeface="微软雅黑" panose="020b0503020204020204" charset="-122"/>
                          <a:cs typeface="微软雅黑" panose="020b0503020204020204" pitchFamily="34" charset="-120"/>
                        </a:rPr>
                        <a:t>政府向社会公布市长、区长等专线电话和各行政职能部门的热线电话，并且对受理时间和受理范围作出了详细规定</a:t>
                      </a:r>
                      <a:endParaRPr lang="en-US" sz="5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rowSpan="3">
                  <a:txBody>
                    <a:bodyPr vert="horz" wrap="square"/>
                    <a:lstStyle/>
                    <a:p>
                      <a:pPr algn="l">
                        <a:lnSpc>
                          <a:spcPct val="130000"/>
                        </a:lnSpc>
                        <a:spcAft>
                          <a:spcPts val="600"/>
                        </a:spcAft>
                      </a:pPr>
                      <a:r>
                        <a:rPr lang="en-US" sz="2465">
                          <a:solidFill>
                            <a:srgbClr val="000000"/>
                          </a:solidFill>
                          <a:latin typeface="微软雅黑" panose="020b0503020204020204" charset="-122"/>
                          <a:ea typeface="微软雅黑" panose="020b0503020204020204" charset="-122"/>
                          <a:cs typeface="微软雅黑" panose="020b0503020204020204" pitchFamily="34" charset="-120"/>
                        </a:rPr>
                        <a:t>公民向政府求助或投诉，有助于解决自己的困难，维护自身的合法权益，也有助于政府不断改进工作</a:t>
                      </a:r>
                      <a:endParaRPr lang="en-US" sz="5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281430">
                <a:tc>
                  <a:txBody>
                    <a:bodyPr vert="horz" wrap="square"/>
                    <a:lstStyle/>
                    <a:p>
                      <a:pPr algn="ctr">
                        <a:lnSpc>
                          <a:spcPct val="130000"/>
                        </a:lnSpc>
                        <a:spcAft>
                          <a:spcPts val="600"/>
                        </a:spcAft>
                      </a:pPr>
                      <a:r>
                        <a:rPr lang="en-US" sz="2465" err="1">
                          <a:solidFill>
                            <a:srgbClr val="000000"/>
                          </a:solidFill>
                          <a:latin typeface="微软雅黑" panose="020b0503020204020204" charset="-122"/>
                          <a:ea typeface="微软雅黑" panose="020b0503020204020204" charset="-122"/>
                          <a:cs typeface="微软雅黑" panose="020b0503020204020204" pitchFamily="34" charset="-120"/>
                        </a:rPr>
                        <a:t>设立信</a:t>
                      </a:r>
                      <a:br>
                        <a:rPr lang="en-US" sz="2465" err="1">
                          <a:solidFill>
                            <a:srgbClr val="000000"/>
                          </a:solidFill>
                          <a:latin typeface="微软雅黑" panose="020b0503020204020204" charset="-122"/>
                          <a:ea typeface="微软雅黑" panose="020b0503020204020204" charset="-122"/>
                          <a:cs typeface="微软雅黑" panose="020b0503020204020204" pitchFamily="34" charset="-120"/>
                        </a:rPr>
                      </a:br>
                      <a:r>
                        <a:rPr lang="en-US" sz="2465" err="1">
                          <a:solidFill>
                            <a:srgbClr val="000000"/>
                          </a:solidFill>
                          <a:latin typeface="微软雅黑" panose="020b0503020204020204" charset="-122"/>
                          <a:ea typeface="微软雅黑" panose="020b0503020204020204" charset="-122"/>
                          <a:cs typeface="微软雅黑" panose="020b0503020204020204" pitchFamily="34" charset="-120"/>
                        </a:rPr>
                        <a:t>访部门</a:t>
                      </a:r>
                      <a:endParaRPr lang="en-US" sz="5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465">
                          <a:solidFill>
                            <a:srgbClr val="000000"/>
                          </a:solidFill>
                          <a:latin typeface="微软雅黑" panose="020b0503020204020204" charset="-122"/>
                          <a:ea typeface="微软雅黑" panose="020b0503020204020204" charset="-122"/>
                          <a:cs typeface="微软雅黑" panose="020b0503020204020204" pitchFamily="34" charset="-120"/>
                        </a:rPr>
                        <a:t>政府接收群众来信，接待群众来访，听取群众的声音，为群众排忧解难</a:t>
                      </a:r>
                      <a:endParaRPr lang="en-US" sz="5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vMerge="1">
                  <a:txBody>
                    <a:bodyPr vert="horz" wrap="square"/>
                    <a:lstStyle/>
                    <a:p>
                      <a:endParaRPr lang="zh-CN"/>
                    </a:p>
                  </a:txBody>
                  <a:tcPr/>
                </a:tc>
              </a:tr>
              <a:tr h="1017270">
                <a:tc>
                  <a:txBody>
                    <a:bodyPr vert="horz" wrap="square"/>
                    <a:lstStyle/>
                    <a:p>
                      <a:pPr algn="ctr">
                        <a:lnSpc>
                          <a:spcPct val="130000"/>
                        </a:lnSpc>
                        <a:spcAft>
                          <a:spcPts val="600"/>
                        </a:spcAft>
                      </a:pPr>
                      <a:r>
                        <a:rPr lang="en-US" sz="2465" err="1">
                          <a:solidFill>
                            <a:srgbClr val="000000"/>
                          </a:solidFill>
                          <a:latin typeface="微软雅黑" panose="020b0503020204020204" charset="-122"/>
                          <a:ea typeface="微软雅黑" panose="020b0503020204020204" charset="-122"/>
                          <a:cs typeface="微软雅黑" panose="020b0503020204020204" pitchFamily="34" charset="-120"/>
                        </a:rPr>
                        <a:t>依法建立行政裁决制度</a:t>
                      </a:r>
                      <a:endParaRPr lang="en-US" sz="5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465">
                          <a:solidFill>
                            <a:srgbClr val="000000"/>
                          </a:solidFill>
                          <a:latin typeface="微软雅黑" panose="020b0503020204020204" charset="-122"/>
                          <a:ea typeface="微软雅黑" panose="020b0503020204020204" charset="-122"/>
                          <a:cs typeface="微软雅黑" panose="020b0503020204020204" pitchFamily="34" charset="-120"/>
                        </a:rPr>
                        <a:t>当我们遇到与行政管理有关的民事纠纷无法协调时，可以依法要求政府作出行政裁决</a:t>
                      </a:r>
                      <a:endParaRPr lang="en-US" sz="5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vMerge="1">
                  <a:txBody>
                    <a:bodyPr vert="horz" wrap="square"/>
                    <a:lstStyle/>
                    <a:p>
                      <a:endParaRPr lang="zh-CN"/>
                    </a:p>
                  </a:txBody>
                  <a:tcPr/>
                </a:tc>
              </a:tr>
            </a:tbl>
          </a:graphicData>
        </a:graphic>
      </p:graphicFrame>
      <p:sp>
        <p:nvSpPr>
          <p:cNvPr id="3" name="P_7_BD#58.59c714588"/>
          <p:cNvSpPr/>
          <p:nvPr>
            <p:custDataLst>
              <p:tags r:id="rId5"/>
            </p:custDataLst>
          </p:nvPr>
        </p:nvSpPr>
        <p:spPr>
          <a:xfrm>
            <a:off x="694198" y="804195"/>
            <a:ext cx="10790418" cy="586436"/>
          </a:xfrm>
          <a:prstGeom prst="rect">
            <a:avLst/>
          </a:prstGeom>
          <a:noFill/>
        </p:spPr>
        <p:txBody>
          <a:bodyPr wrap="square" lIns="0" tIns="0" rIns="0" bIns="0" rtlCol="0" anchor="t"/>
          <a:lstStyle/>
          <a:p>
            <a:pPr algn="l">
              <a:lnSpc>
                <a:spcPct val="150000"/>
              </a:lnSpc>
              <a:spcAft>
                <a:spcPts val="600"/>
              </a:spcAft>
            </a:pPr>
            <a:r>
              <a:rPr lang="en-US" altLang="zh-CN" sz="2800">
                <a:solidFill>
                  <a:srgbClr val="000000"/>
                </a:solidFill>
                <a:latin typeface="微软雅黑" panose="020b0503020204020204" charset="-122"/>
                <a:ea typeface="微软雅黑" panose="020b0503020204020204" charset="-122"/>
                <a:cs typeface="微软雅黑" panose="020b0503020204020204" pitchFamily="34" charset="-120"/>
              </a:rPr>
              <a:t>3</a:t>
            </a:r>
            <a:r>
              <a:rPr lang="zh-CN" altLang="en-US" sz="2800">
                <a:solidFill>
                  <a:srgbClr val="000000"/>
                </a:solidFill>
                <a:latin typeface="微软雅黑" panose="020b0503020204020204" charset="-122"/>
                <a:ea typeface="微软雅黑" panose="020b0503020204020204" charset="-122"/>
                <a:cs typeface="微软雅黑" panose="020b0503020204020204" pitchFamily="34" charset="-120"/>
              </a:rPr>
              <a:t>、</a:t>
            </a:r>
            <a:r>
              <a:rPr lang="en-US" sz="2800">
                <a:solidFill>
                  <a:srgbClr val="000000"/>
                </a:solidFill>
                <a:latin typeface="微软雅黑" panose="020b0503020204020204" charset="-122"/>
                <a:ea typeface="微软雅黑" panose="020b0503020204020204" charset="-122"/>
                <a:cs typeface="微软雅黑" panose="020b0503020204020204" pitchFamily="34" charset="-120"/>
              </a:rPr>
              <a:t>公民求助或投诉的途径</a:t>
            </a:r>
            <a:endParaRPr lang="en-US" sz="2800"/>
          </a:p>
        </p:txBody>
      </p:sp>
    </p:spTree>
  </p:cSld>
  <p:clrMapOvr>
    <a:masterClrMapping/>
  </p:clrMapOvr>
  <p:transition/>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6" name="Text Box 2"/>
          <p:cNvSpPr txBox="1"/>
          <p:nvPr>
            <p:custDataLst>
              <p:tags r:id="rId3"/>
            </p:custDataLst>
          </p:nvPr>
        </p:nvSpPr>
        <p:spPr>
          <a:xfrm>
            <a:off x="3263900" y="411798"/>
            <a:ext cx="8064500" cy="583565"/>
          </a:xfrm>
          <a:prstGeom prst="rect">
            <a:avLst/>
          </a:prstGeom>
          <a:noFill/>
          <a:ln w="9525">
            <a:noFill/>
          </a:ln>
        </p:spPr>
        <p:txBody>
          <a:bodyPr anchor="t">
            <a:spAutoFit/>
          </a:bodyPr>
          <a:lstStyle/>
          <a:p>
            <a:pPr>
              <a:spcBef>
                <a:spcPct val="50000"/>
              </a:spcBef>
            </a:pPr>
            <a:r>
              <a:rPr lang="zh-CN" altLang="en-US" sz="3200" b="1">
                <a:ea typeface="微软雅黑" panose="020b0503020204020204" charset="-122"/>
                <a:cs typeface="微软雅黑" panose="020b0503020204020204" charset="-122"/>
              </a:rPr>
              <a:t>正确处理公民与政府的关系</a:t>
            </a:r>
          </a:p>
        </p:txBody>
      </p:sp>
      <p:sp>
        <p:nvSpPr>
          <p:cNvPr id="2" name="矩形 1"/>
          <p:cNvSpPr/>
          <p:nvPr>
            <p:custDataLst>
              <p:tags r:id="rId4"/>
            </p:custDataLst>
          </p:nvPr>
        </p:nvSpPr>
        <p:spPr>
          <a:xfrm>
            <a:off x="550545" y="3242945"/>
            <a:ext cx="1560830" cy="922020"/>
          </a:xfrm>
          <a:prstGeom prst="rect">
            <a:avLst/>
          </a:prstGeom>
          <a:noFill/>
          <a:ln>
            <a:noFill/>
          </a:ln>
        </p:spPr>
        <p:txBody>
          <a:bodyPr wrap="none" rtlCol="0" anchor="t">
            <a:spAutoFit/>
          </a:bodyPr>
          <a:lstStyle/>
          <a:p>
            <a:pPr algn="ctr"/>
            <a:r>
              <a:rPr lang="zh-CN" altLang="en-US" sz="5400" b="1">
                <a:solidFill>
                  <a:srgbClr val="FF0000"/>
                </a:solidFill>
                <a:effectLst/>
              </a:rPr>
              <a:t>公民</a:t>
            </a:r>
          </a:p>
        </p:txBody>
      </p:sp>
      <p:sp>
        <p:nvSpPr>
          <p:cNvPr id="3" name="矩形 2"/>
          <p:cNvSpPr/>
          <p:nvPr>
            <p:custDataLst>
              <p:tags r:id="rId5"/>
            </p:custDataLst>
          </p:nvPr>
        </p:nvSpPr>
        <p:spPr>
          <a:xfrm>
            <a:off x="10005695" y="3226435"/>
            <a:ext cx="1560830" cy="922020"/>
          </a:xfrm>
          <a:prstGeom prst="rect">
            <a:avLst/>
          </a:prstGeom>
          <a:noFill/>
          <a:ln>
            <a:noFill/>
          </a:ln>
        </p:spPr>
        <p:txBody>
          <a:bodyPr wrap="none" rtlCol="0" anchor="t">
            <a:spAutoFit/>
          </a:bodyPr>
          <a:lstStyle/>
          <a:p>
            <a:pPr algn="ctr"/>
            <a:r>
              <a:rPr lang="zh-CN" altLang="en-US" sz="5400" b="1">
                <a:solidFill>
                  <a:srgbClr val="FF0000"/>
                </a:solidFill>
                <a:effectLst/>
              </a:rPr>
              <a:t>政府</a:t>
            </a:r>
          </a:p>
        </p:txBody>
      </p:sp>
      <p:cxnSp>
        <p:nvCxnSpPr>
          <p:cNvPr id="8" name="直接箭头连接符 7"/>
          <p:cNvCxnSpPr/>
          <p:nvPr>
            <p:custDataLst>
              <p:tags r:id="rId6"/>
            </p:custDataLst>
          </p:nvPr>
        </p:nvCxnSpPr>
        <p:spPr>
          <a:xfrm>
            <a:off x="2063115" y="3498850"/>
            <a:ext cx="7921625" cy="0"/>
          </a:xfrm>
          <a:prstGeom prst="straightConnector1">
            <a:avLst/>
          </a:prstGeom>
          <a:ln w="88900" cmpd="sng">
            <a:solidFill>
              <a:schemeClr val="accent1">
                <a:shade val="50000"/>
              </a:schemeClr>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10" name="直接箭头连接符 9"/>
          <p:cNvCxnSpPr/>
          <p:nvPr>
            <p:custDataLst>
              <p:tags r:id="rId7"/>
            </p:custDataLst>
          </p:nvPr>
        </p:nvCxnSpPr>
        <p:spPr>
          <a:xfrm flipH="1">
            <a:off x="2063115" y="3898900"/>
            <a:ext cx="7705725" cy="32385"/>
          </a:xfrm>
          <a:prstGeom prst="straightConnector1">
            <a:avLst/>
          </a:prstGeom>
          <a:ln w="88900">
            <a:tailEnd type="arrow"/>
          </a:ln>
        </p:spPr>
        <p:style>
          <a:lnRef idx="1">
            <a:schemeClr val="accent1"/>
          </a:lnRef>
          <a:fillRef idx="0">
            <a:schemeClr val="accent1"/>
          </a:fillRef>
          <a:effectRef idx="0">
            <a:schemeClr val="accent1"/>
          </a:effectRef>
          <a:fontRef idx="minor">
            <a:schemeClr val="tx1"/>
          </a:fontRef>
        </p:style>
      </p:cxnSp>
      <p:sp>
        <p:nvSpPr>
          <p:cNvPr id="15" name="文本框 14"/>
          <p:cNvSpPr txBox="1"/>
          <p:nvPr>
            <p:custDataLst>
              <p:tags r:id="rId8"/>
            </p:custDataLst>
          </p:nvPr>
        </p:nvSpPr>
        <p:spPr>
          <a:xfrm>
            <a:off x="2589530" y="1971675"/>
            <a:ext cx="7028815" cy="1383665"/>
          </a:xfrm>
          <a:prstGeom prst="rect">
            <a:avLst/>
          </a:prstGeom>
          <a:noFill/>
        </p:spPr>
        <p:txBody>
          <a:bodyPr wrap="square" rtlCol="0" anchor="t">
            <a:spAutoFit/>
          </a:bodyPr>
          <a:lstStyle/>
          <a:p>
            <a:pPr eaLnBrk="0" hangingPunct="0">
              <a:spcBef>
                <a:spcPct val="20000"/>
              </a:spcBef>
              <a:buClr>
                <a:schemeClr val="hlink"/>
              </a:buClr>
              <a:buFont typeface="Wingdings" panose="05000000000000000000" pitchFamily="2" charset="2"/>
            </a:pPr>
            <a:r>
              <a:rPr lang="zh-CN" altLang="en-US" sz="2800" b="1">
                <a:solidFill>
                  <a:schemeClr val="tx1"/>
                </a:solidFill>
                <a:ea typeface="微软雅黑" panose="020b0503020204020204" charset="-122"/>
                <a:sym typeface="+mn-ea"/>
              </a:rPr>
              <a:t>要</a:t>
            </a:r>
            <a:r>
              <a:rPr lang="zh-CN" altLang="en-US" sz="2800" b="1">
                <a:solidFill>
                  <a:srgbClr val="FF0000"/>
                </a:solidFill>
                <a:ea typeface="微软雅黑" panose="020b0503020204020204" charset="-122"/>
                <a:sym typeface="+mn-ea"/>
              </a:rPr>
              <a:t>了解</a:t>
            </a:r>
            <a:r>
              <a:rPr lang="zh-CN" altLang="en-US" sz="2800" b="1">
                <a:solidFill>
                  <a:srgbClr val="0000FF"/>
                </a:solidFill>
                <a:ea typeface="微软雅黑" panose="020b0503020204020204" charset="-122"/>
                <a:sym typeface="+mn-ea"/>
              </a:rPr>
              <a:t>政府的性质和职能</a:t>
            </a:r>
            <a:r>
              <a:rPr lang="zh-CN" altLang="en-US" sz="2800" b="1">
                <a:ea typeface="微软雅黑" panose="020b0503020204020204" charset="-122"/>
                <a:sym typeface="+mn-ea"/>
              </a:rPr>
              <a:t>，</a:t>
            </a:r>
            <a:r>
              <a:rPr lang="zh-CN" altLang="en-US" sz="2800" b="1">
                <a:solidFill>
                  <a:srgbClr val="FF0000"/>
                </a:solidFill>
                <a:ea typeface="微软雅黑" panose="020b0503020204020204" charset="-122"/>
                <a:sym typeface="+mn-ea"/>
              </a:rPr>
              <a:t>相信</a:t>
            </a:r>
            <a:r>
              <a:rPr lang="zh-CN" altLang="en-US" sz="2800" b="1">
                <a:solidFill>
                  <a:srgbClr val="0000FF"/>
                </a:solidFill>
                <a:ea typeface="微软雅黑" panose="020b0503020204020204" charset="-122"/>
                <a:sym typeface="+mn-ea"/>
              </a:rPr>
              <a:t>我们的政府是为人民服务的政府。</a:t>
            </a:r>
            <a:r>
              <a:rPr lang="zh-CN" altLang="en-US" sz="2800" b="1">
                <a:ea typeface="微软雅黑" panose="020b0503020204020204" charset="-122"/>
                <a:sym typeface="+mn-ea"/>
              </a:rPr>
              <a:t>要</a:t>
            </a:r>
            <a:r>
              <a:rPr lang="zh-CN" altLang="en-US" sz="2800" b="1">
                <a:solidFill>
                  <a:srgbClr val="FF0000"/>
                </a:solidFill>
                <a:ea typeface="微软雅黑" panose="020b0503020204020204" charset="-122"/>
                <a:sym typeface="+mn-ea"/>
              </a:rPr>
              <a:t>支持</a:t>
            </a:r>
            <a:r>
              <a:rPr lang="zh-CN" altLang="en-US" sz="2800" b="1">
                <a:solidFill>
                  <a:srgbClr val="0000FF"/>
                </a:solidFill>
                <a:ea typeface="微软雅黑" panose="020b0503020204020204" charset="-122"/>
                <a:sym typeface="+mn-ea"/>
              </a:rPr>
              <a:t>政府的工作，</a:t>
            </a:r>
            <a:r>
              <a:rPr lang="zh-CN" altLang="en-US" sz="2800" b="1">
                <a:solidFill>
                  <a:srgbClr val="FF0000"/>
                </a:solidFill>
                <a:ea typeface="微软雅黑" panose="020b0503020204020204" charset="-122"/>
                <a:sym typeface="+mn-ea"/>
              </a:rPr>
              <a:t>寻求</a:t>
            </a:r>
            <a:r>
              <a:rPr lang="zh-CN" altLang="en-US" sz="2800" b="1">
                <a:solidFill>
                  <a:srgbClr val="0000FF"/>
                </a:solidFill>
                <a:ea typeface="微软雅黑" panose="020b0503020204020204" charset="-122"/>
                <a:sym typeface="+mn-ea"/>
              </a:rPr>
              <a:t>政府的帮助，</a:t>
            </a:r>
            <a:r>
              <a:rPr lang="zh-CN" altLang="en-US" sz="2800" b="1">
                <a:solidFill>
                  <a:srgbClr val="FF0000"/>
                </a:solidFill>
                <a:ea typeface="微软雅黑" panose="020b0503020204020204" charset="-122"/>
                <a:sym typeface="+mn-ea"/>
              </a:rPr>
              <a:t>监督</a:t>
            </a:r>
            <a:r>
              <a:rPr lang="zh-CN" altLang="en-US" sz="2800" b="1">
                <a:solidFill>
                  <a:srgbClr val="0000FF"/>
                </a:solidFill>
                <a:ea typeface="微软雅黑" panose="020b0503020204020204" charset="-122"/>
                <a:sym typeface="+mn-ea"/>
              </a:rPr>
              <a:t>政府的行为。</a:t>
            </a:r>
          </a:p>
        </p:txBody>
      </p:sp>
      <p:sp>
        <p:nvSpPr>
          <p:cNvPr id="16" name="文本框 15"/>
          <p:cNvSpPr txBox="1"/>
          <p:nvPr>
            <p:custDataLst>
              <p:tags r:id="rId9"/>
            </p:custDataLst>
          </p:nvPr>
        </p:nvSpPr>
        <p:spPr>
          <a:xfrm>
            <a:off x="3694430" y="4015740"/>
            <a:ext cx="4246880" cy="583565"/>
          </a:xfrm>
          <a:prstGeom prst="rect">
            <a:avLst/>
          </a:prstGeom>
          <a:noFill/>
        </p:spPr>
        <p:txBody>
          <a:bodyPr wrap="none" rtlCol="0" anchor="t">
            <a:spAutoFit/>
          </a:bodyPr>
          <a:lstStyle/>
          <a:p>
            <a:r>
              <a:rPr lang="zh-CN" altLang="zh-CN" sz="3200" b="1">
                <a:solidFill>
                  <a:schemeClr val="tx1"/>
                </a:solidFill>
                <a:ea typeface="微软雅黑" panose="020b0503020204020204" charset="-122"/>
                <a:sym typeface="+mn-ea"/>
              </a:rPr>
              <a:t>为公民提供的求助途径</a:t>
            </a:r>
          </a:p>
        </p:txBody>
      </p:sp>
      <p:sp>
        <p:nvSpPr>
          <p:cNvPr id="17" name="文本框 16"/>
          <p:cNvSpPr txBox="1"/>
          <p:nvPr>
            <p:custDataLst>
              <p:tags r:id="rId10"/>
            </p:custDataLst>
          </p:nvPr>
        </p:nvSpPr>
        <p:spPr>
          <a:xfrm>
            <a:off x="1108075" y="4673600"/>
            <a:ext cx="9784080" cy="521970"/>
          </a:xfrm>
          <a:prstGeom prst="rect">
            <a:avLst/>
          </a:prstGeom>
          <a:noFill/>
        </p:spPr>
        <p:txBody>
          <a:bodyPr wrap="none" rtlCol="0" anchor="t">
            <a:spAutoFit/>
          </a:bodyPr>
          <a:lstStyle/>
          <a:p>
            <a:pPr algn="ctr"/>
            <a:r>
              <a:rPr lang="zh-CN" altLang="zh-CN" sz="2800" b="1">
                <a:solidFill>
                  <a:srgbClr val="FF0000"/>
                </a:solidFill>
                <a:ea typeface="微软雅黑" panose="020b0503020204020204" charset="-122"/>
                <a:sym typeface="+mn-ea"/>
              </a:rPr>
              <a:t>（开设热线电话、设立信访部门、依法建立行政裁决制度等）</a:t>
            </a:r>
          </a:p>
        </p:txBody>
      </p:sp>
      <p:sp>
        <p:nvSpPr>
          <p:cNvPr id="219" name=" 219"/>
          <p:cNvSpPr/>
          <p:nvPr>
            <p:custDataLst>
              <p:tags r:id="rId11"/>
            </p:custDataLst>
          </p:nvPr>
        </p:nvSpPr>
        <p:spPr>
          <a:xfrm>
            <a:off x="304800" y="338455"/>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归纳总结</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par>
                                <p:cTn id="8" presetID="3" presetClass="entr" presetSubtype="1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linds(horizontal)">
                                      <p:cBhvr>
                                        <p:cTn id="10" dur="500"/>
                                        <p:tgtEl>
                                          <p:spTgt spid="10"/>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blinds(horizontal)">
                                      <p:cBhvr>
                                        <p:cTn id="15" dur="500"/>
                                        <p:tgtEl>
                                          <p:spTgt spid="15"/>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3" presetClass="entr" presetSubtype="10" fill="hold" grpId="1" nodeType="click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blinds(horizontal)">
                                      <p:cBhvr>
                                        <p:cTn id="20" dur="500"/>
                                        <p:tgtEl>
                                          <p:spTgt spid="16"/>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3" presetClass="entr" presetSubtype="10" fill="hold" grpId="2" nodeType="click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blinds(horizontal)">
                                      <p:cBhvr>
                                        <p:cTn id="2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1"/>
      <p:bldP spid="17" grpId="2"/>
    </p:bldLs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pic>
        <p:nvPicPr>
          <p:cNvPr id="6" name="P_7_BD#26.c94212265" descr="preencoded.png"/>
          <p:cNvPicPr>
            <a:picLocks noChangeAspect="1"/>
          </p:cNvPicPr>
          <p:nvPr>
            <p:custDataLst>
              <p:tags r:id="rId5"/>
            </p:custDataLst>
          </p:nvPr>
        </p:nvPicPr>
        <p:blipFill>
          <a:blip r:embed="rId4"/>
          <a:stretch>
            <a:fillRect/>
          </a:stretch>
        </p:blipFill>
        <p:spPr>
          <a:xfrm>
            <a:off x="2580840" y="2017803"/>
            <a:ext cx="7030482" cy="4073662"/>
          </a:xfrm>
          <a:prstGeom prst="rect">
            <a:avLst/>
          </a:prstGeom>
        </p:spPr>
      </p:pic>
      <p:sp>
        <p:nvSpPr>
          <p:cNvPr id="7" name="P_7_BD#25.b8d16d8cb"/>
          <p:cNvSpPr/>
          <p:nvPr>
            <p:custDataLst>
              <p:tags r:id="rId6"/>
            </p:custDataLst>
          </p:nvPr>
        </p:nvSpPr>
        <p:spPr>
          <a:xfrm>
            <a:off x="703723" y="1165488"/>
            <a:ext cx="10790418" cy="586436"/>
          </a:xfrm>
          <a:prstGeom prst="rect">
            <a:avLst/>
          </a:prstGeom>
          <a:noFill/>
        </p:spPr>
        <p:txBody>
          <a:bodyPr wrap="square" lIns="0" tIns="0" rIns="0" bIns="0" rtlCol="0" anchor="t"/>
          <a:lstStyle/>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图示法把握国家性质、政府性质和政府作用</a:t>
            </a:r>
            <a:endParaRPr lang="en-US" sz="2565"/>
          </a:p>
        </p:txBody>
      </p:sp>
      <p:sp>
        <p:nvSpPr>
          <p:cNvPr id="219" name=" 219"/>
          <p:cNvSpPr/>
          <p:nvPr>
            <p:custDataLst>
              <p:tags r:id="rId7"/>
            </p:custDataLst>
          </p:nvPr>
        </p:nvSpPr>
        <p:spPr>
          <a:xfrm>
            <a:off x="705485" y="397510"/>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归纳总结</a:t>
            </a:r>
          </a:p>
        </p:txBody>
      </p:sp>
    </p:spTree>
  </p:cSld>
  <p:clrMapOvr>
    <a:masterClrMapping/>
  </p:clrMapOvr>
  <p:transition/>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cxnSp>
        <p:nvCxnSpPr>
          <p:cNvPr id="53250" name="Line 31"/>
          <p:cNvCxnSpPr/>
          <p:nvPr>
            <p:custDataLst>
              <p:tags r:id="rId3"/>
            </p:custDataLst>
          </p:nvPr>
        </p:nvCxnSpPr>
        <p:spPr>
          <a:xfrm flipH="1">
            <a:off x="2922588" y="2074863"/>
            <a:ext cx="0" cy="2314575"/>
          </a:xfrm>
          <a:prstGeom prst="line">
            <a:avLst/>
          </a:prstGeom>
          <a:ln w="19050" cap="flat" cmpd="sng">
            <a:solidFill>
              <a:srgbClr val="885540"/>
            </a:solidFill>
            <a:prstDash val="solid"/>
            <a:headEnd type="none" w="med" len="med"/>
            <a:tailEnd type="none" w="med" len="med"/>
          </a:ln>
        </p:spPr>
      </p:cxnSp>
      <p:pic>
        <p:nvPicPr>
          <p:cNvPr id="53252" name="Picture 144"/>
          <p:cNvPicPr>
            <a:picLocks noChangeAspect="1"/>
          </p:cNvPicPr>
          <p:nvPr>
            <p:custDataLst>
              <p:tags r:id="rId5"/>
            </p:custDataLst>
          </p:nvPr>
        </p:nvPicPr>
        <p:blipFill>
          <a:blip r:embed="rId4"/>
          <a:stretch>
            <a:fillRect/>
          </a:stretch>
        </p:blipFill>
        <p:spPr>
          <a:xfrm>
            <a:off x="2681288" y="2859088"/>
            <a:ext cx="590550" cy="642937"/>
          </a:xfrm>
          <a:prstGeom prst="rect">
            <a:avLst/>
          </a:prstGeom>
          <a:noFill/>
          <a:ln w="9525">
            <a:noFill/>
          </a:ln>
        </p:spPr>
      </p:pic>
      <p:grpSp>
        <p:nvGrpSpPr>
          <p:cNvPr id="53253" name="Group -614"/>
          <p:cNvGrpSpPr/>
          <p:nvPr>
            <p:custDataLst>
              <p:tags r:id="rId6"/>
            </p:custDataLst>
          </p:nvPr>
        </p:nvGrpSpPr>
        <p:grpSpPr>
          <a:xfrm>
            <a:off x="1839913" y="2738438"/>
            <a:ext cx="387350" cy="962025"/>
            <a:chOff x="-215021" y="0"/>
            <a:chExt cx="935101" cy="2506945"/>
          </a:xfrm>
        </p:grpSpPr>
        <p:pic>
          <p:nvPicPr>
            <p:cNvPr id="53256" name="Picture 146" descr="图片22.png"/>
            <p:cNvPicPr>
              <a:picLocks noChangeAspect="1"/>
            </p:cNvPicPr>
            <p:nvPr>
              <p:custDataLst>
                <p:tags r:id="rId8"/>
              </p:custDataLst>
            </p:nvPr>
          </p:nvPicPr>
          <p:blipFill>
            <a:blip r:embed="rId7"/>
            <a:stretch>
              <a:fillRect/>
            </a:stretch>
          </p:blipFill>
          <p:spPr>
            <a:xfrm>
              <a:off x="0" y="0"/>
              <a:ext cx="720080" cy="2506945"/>
            </a:xfrm>
            <a:prstGeom prst="rect">
              <a:avLst/>
            </a:prstGeom>
            <a:noFill/>
            <a:ln w="9525">
              <a:noFill/>
            </a:ln>
          </p:spPr>
        </p:pic>
        <p:pic>
          <p:nvPicPr>
            <p:cNvPr id="53257" name="Picture 148" descr="图片23.png"/>
            <p:cNvPicPr>
              <a:picLocks noChangeAspect="1"/>
            </p:cNvPicPr>
            <p:nvPr>
              <p:custDataLst>
                <p:tags r:id="rId10"/>
              </p:custDataLst>
            </p:nvPr>
          </p:nvPicPr>
          <p:blipFill>
            <a:blip r:embed="rId9">
              <a:lum bright="20001" contrast="40000"/>
            </a:blip>
            <a:stretch>
              <a:fillRect/>
            </a:stretch>
          </p:blipFill>
          <p:spPr>
            <a:xfrm>
              <a:off x="128586" y="216024"/>
              <a:ext cx="447478" cy="2088232"/>
            </a:xfrm>
            <a:prstGeom prst="rect">
              <a:avLst/>
            </a:prstGeom>
            <a:noFill/>
            <a:ln w="9525">
              <a:noFill/>
            </a:ln>
          </p:spPr>
        </p:pic>
        <p:sp>
          <p:nvSpPr>
            <p:cNvPr id="53258" name="Rectangle 184"/>
            <p:cNvSpPr/>
            <p:nvPr>
              <p:custDataLst>
                <p:tags r:id="rId11"/>
              </p:custDataLst>
            </p:nvPr>
          </p:nvSpPr>
          <p:spPr>
            <a:xfrm>
              <a:off x="-215021" y="268469"/>
              <a:ext cx="869343" cy="337570"/>
            </a:xfrm>
            <a:prstGeom prst="rect">
              <a:avLst/>
            </a:prstGeom>
            <a:noFill/>
            <a:ln w="9525">
              <a:noFill/>
            </a:ln>
          </p:spPr>
          <p:txBody>
            <a:bodyPr vert="eaVert" wrap="none">
              <a:spAutoFit/>
            </a:bodyPr>
            <a:lstStyle/>
            <a:p>
              <a:pPr indent="-341630"/>
              <a:endParaRPr lang="zh-CN" altLang="en-US" sz="1200">
                <a:solidFill>
                  <a:srgbClr val="885540"/>
                </a:solidFill>
                <a:latin typeface="华文隶书" panose="02010800040101010101" pitchFamily="2" charset="-122"/>
                <a:ea typeface="华文隶书" panose="02010800040101010101" pitchFamily="2" charset="-122"/>
              </a:endParaRPr>
            </a:p>
          </p:txBody>
        </p:sp>
      </p:grpSp>
      <p:sp>
        <p:nvSpPr>
          <p:cNvPr id="53254" name="Rectangle 186"/>
          <p:cNvSpPr/>
          <p:nvPr>
            <p:custDataLst>
              <p:tags r:id="rId12"/>
            </p:custDataLst>
          </p:nvPr>
        </p:nvSpPr>
        <p:spPr>
          <a:xfrm>
            <a:off x="3381077" y="2795463"/>
            <a:ext cx="596773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（四）易混易错</a:t>
            </a:r>
            <a:r>
              <a:rPr lang="zh-CN" altLang="en-US" sz="4000" b="1">
                <a:latin typeface="Arial" panose="020b0604020202020204" pitchFamily="34" charset="0"/>
                <a:ea typeface="楷体_GB2312" panose="02010609030101010101" charset="-122"/>
                <a:sym typeface="宋体" panose="02010600030101010101" pitchFamily="2" charset="-122"/>
              </a:rPr>
              <a:t>·</a:t>
            </a:r>
            <a:r>
              <a:rPr lang="zh-CN" altLang="en-US" sz="4000" b="1">
                <a:latin typeface="楷体_GB2312" panose="02010609030101010101" charset="-122"/>
                <a:ea typeface="楷体_GB2312" panose="02010609030101010101" charset="-122"/>
                <a:sym typeface="宋体" panose="02010600030101010101" pitchFamily="2" charset="-122"/>
              </a:rPr>
              <a:t>矫正纠错</a:t>
            </a:r>
            <a:endParaRPr lang="zh-CN" altLang="zh-CN">
              <a:latin typeface="Calibri"/>
            </a:endParaRPr>
          </a:p>
        </p:txBody>
      </p:sp>
    </p:spTree>
  </p:cSld>
  <p:clrMapOvr>
    <a:masterClrMapping/>
  </p:clrMapOvr>
  <p:transition/>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矩形 1"/>
          <p:cNvSpPr>
            <a:spLocks noChangeAspect="1"/>
          </p:cNvSpPr>
          <p:nvPr>
            <p:custDataLst>
              <p:tags r:id="rId3"/>
            </p:custDataLst>
          </p:nvPr>
        </p:nvSpPr>
        <p:spPr>
          <a:xfrm>
            <a:off x="486410" y="707618"/>
            <a:ext cx="11430000" cy="2330450"/>
          </a:xfrm>
          <a:prstGeom prst="rect">
            <a:avLst/>
          </a:prstGeom>
        </p:spPr>
        <p:txBody>
          <a:bodyPr>
            <a:spAutoFit/>
          </a:bodyPr>
          <a:lstStyle/>
          <a:p>
            <a:pPr>
              <a:lnSpc>
                <a:spcPct val="130000"/>
              </a:lnSpc>
              <a:spcAft>
                <a:spcPct val="0"/>
              </a:spcAft>
              <a:tabLst>
                <a:tab pos="1188085"/>
                <a:tab pos="2163445"/>
                <a:tab pos="3142615"/>
                <a:tab pos="4190365"/>
              </a:tabLst>
            </a:pP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1.</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政府履行经济建设职能</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能够直接干预企业经营活动。</a:t>
            </a:r>
          </a:p>
          <a:p>
            <a:pPr>
              <a:lnSpc>
                <a:spcPct val="130000"/>
              </a:lnSpc>
              <a:spcAft>
                <a:spcPct val="0"/>
              </a:spcAft>
              <a:tabLst>
                <a:tab pos="1188085"/>
                <a:tab pos="2163445"/>
                <a:tab pos="3142615"/>
                <a:tab pos="4190365"/>
              </a:tabLst>
            </a:pP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点拨：企业是市场的主体</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政府有管理经济的职能</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但政府不能干预企业经营活动</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政府在经济建设方面以间接调控为主</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主要依靠经济手段和法律手段为主</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辅之以必要的行政手段。政府主要进行宏观调控、市场监管。</a:t>
            </a:r>
            <a:endParaRPr lang="zh-CN" altLang="zh-CN" sz="2800">
              <a:solidFill>
                <a:srgbClr val="000000"/>
              </a:solidFill>
              <a:effectLst/>
              <a:latin typeface="宋体" panose="02010600030101010101" pitchFamily="2" charset="-122"/>
              <a:ea typeface="宋体" panose="02010600030101010101" pitchFamily="2" charset="-122"/>
              <a:cs typeface="宋体" panose="02010600030101010101" pitchFamily="2" charset="-122"/>
            </a:endParaRPr>
          </a:p>
        </p:txBody>
      </p:sp>
      <p:sp>
        <p:nvSpPr>
          <p:cNvPr id="3" name="矩形 2"/>
          <p:cNvSpPr>
            <a:spLocks noChangeAspect="1"/>
          </p:cNvSpPr>
          <p:nvPr>
            <p:custDataLst>
              <p:tags r:id="rId4"/>
            </p:custDataLst>
          </p:nvPr>
        </p:nvSpPr>
        <p:spPr>
          <a:xfrm>
            <a:off x="486410" y="3038048"/>
            <a:ext cx="11430000" cy="2968625"/>
          </a:xfrm>
          <a:prstGeom prst="rect">
            <a:avLst/>
          </a:prstGeom>
        </p:spPr>
        <p:txBody>
          <a:bodyPr>
            <a:spAutoFit/>
          </a:bodyPr>
          <a:lstStyle/>
          <a:p>
            <a:pPr>
              <a:lnSpc>
                <a:spcPct val="130000"/>
              </a:lnSpc>
              <a:spcAft>
                <a:spcPct val="0"/>
              </a:spcAft>
              <a:tabLst>
                <a:tab pos="1188085"/>
                <a:tab pos="2163445"/>
                <a:tab pos="3142615"/>
                <a:tab pos="4190365"/>
              </a:tabLst>
            </a:pPr>
            <a:r>
              <a:rPr lang="en-US" altLang="zh-CN" sz="2400">
                <a:solidFill>
                  <a:srgbClr val="000000"/>
                </a:solidFill>
                <a:latin typeface="宋体" panose="02010600030101010101" pitchFamily="2" charset="-122"/>
                <a:ea typeface="宋体" panose="02010600030101010101" pitchFamily="2" charset="-122"/>
                <a:cs typeface="宋体" panose="02010600030101010101" pitchFamily="2" charset="-122"/>
              </a:rPr>
              <a:t>2.</a:t>
            </a:r>
            <a:r>
              <a:rPr lang="zh-CN" altLang="zh-CN" sz="2400">
                <a:solidFill>
                  <a:srgbClr val="000000"/>
                </a:solidFill>
                <a:latin typeface="宋体" panose="02010600030101010101" pitchFamily="2" charset="-122"/>
                <a:ea typeface="宋体" panose="02010600030101010101" pitchFamily="2" charset="-122"/>
                <a:cs typeface="宋体" panose="02010600030101010101" pitchFamily="2" charset="-122"/>
              </a:rPr>
              <a:t>中国共产党、人大、人民政协、人民法院、人民检察院</a:t>
            </a:r>
            <a:r>
              <a:rPr lang="en-US" altLang="zh-CN" sz="24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400">
                <a:solidFill>
                  <a:srgbClr val="000000"/>
                </a:solidFill>
                <a:latin typeface="宋体" panose="02010600030101010101" pitchFamily="2" charset="-122"/>
                <a:ea typeface="宋体" panose="02010600030101010101" pitchFamily="2" charset="-122"/>
                <a:cs typeface="宋体" panose="02010600030101010101" pitchFamily="2" charset="-122"/>
              </a:rPr>
              <a:t>可以依法行使政府职能。</a:t>
            </a:r>
          </a:p>
          <a:p>
            <a:pPr>
              <a:lnSpc>
                <a:spcPct val="130000"/>
              </a:lnSpc>
              <a:spcAft>
                <a:spcPct val="0"/>
              </a:spcAft>
              <a:tabLst>
                <a:tab pos="1188085"/>
                <a:tab pos="2163445"/>
                <a:tab pos="3142615"/>
                <a:tab pos="4190365"/>
              </a:tabLst>
            </a:pPr>
            <a:r>
              <a:rPr lang="zh-CN" altLang="zh-CN" sz="24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点拨：</a:t>
            </a:r>
            <a:r>
              <a:rPr lang="zh-CN" altLang="zh-CN" sz="2400">
                <a:solidFill>
                  <a:srgbClr val="000000"/>
                </a:solidFill>
                <a:latin typeface="宋体" panose="02010600030101010101" pitchFamily="2" charset="-122"/>
                <a:ea typeface="宋体" panose="02010600030101010101" pitchFamily="2" charset="-122"/>
                <a:cs typeface="宋体" panose="02010600030101010101" pitchFamily="2" charset="-122"/>
              </a:rPr>
              <a:t>政府职能是政府应承担的职责和功能。中国共产党是中国的执政党</a:t>
            </a:r>
            <a:r>
              <a:rPr lang="en-US" altLang="zh-CN" sz="24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400">
                <a:solidFill>
                  <a:srgbClr val="000000"/>
                </a:solidFill>
                <a:latin typeface="宋体" panose="02010600030101010101" pitchFamily="2" charset="-122"/>
                <a:ea typeface="宋体" panose="02010600030101010101" pitchFamily="2" charset="-122"/>
                <a:cs typeface="宋体" panose="02010600030101010101" pitchFamily="2" charset="-122"/>
              </a:rPr>
              <a:t>人民政协是中国人民爱国统一战线组织</a:t>
            </a:r>
            <a:r>
              <a:rPr lang="en-US" altLang="zh-CN" sz="24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400">
                <a:solidFill>
                  <a:srgbClr val="000000"/>
                </a:solidFill>
                <a:latin typeface="宋体" panose="02010600030101010101" pitchFamily="2" charset="-122"/>
                <a:ea typeface="宋体" panose="02010600030101010101" pitchFamily="2" charset="-122"/>
                <a:cs typeface="宋体" panose="02010600030101010101" pitchFamily="2" charset="-122"/>
              </a:rPr>
              <a:t>是中国共产党领导的多党合作和政治协商的重要机构。它们不是国家机关</a:t>
            </a:r>
            <a:r>
              <a:rPr lang="en-US" altLang="zh-CN" sz="24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400">
                <a:solidFill>
                  <a:srgbClr val="000000"/>
                </a:solidFill>
                <a:latin typeface="宋体" panose="02010600030101010101" pitchFamily="2" charset="-122"/>
                <a:ea typeface="宋体" panose="02010600030101010101" pitchFamily="2" charset="-122"/>
                <a:cs typeface="宋体" panose="02010600030101010101" pitchFamily="2" charset="-122"/>
              </a:rPr>
              <a:t>不能行使国家职能</a:t>
            </a:r>
            <a:r>
              <a:rPr lang="en-US" altLang="zh-CN" sz="24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400">
                <a:solidFill>
                  <a:srgbClr val="000000"/>
                </a:solidFill>
                <a:latin typeface="宋体" panose="02010600030101010101" pitchFamily="2" charset="-122"/>
                <a:ea typeface="宋体" panose="02010600030101010101" pitchFamily="2" charset="-122"/>
                <a:cs typeface="宋体" panose="02010600030101010101" pitchFamily="2" charset="-122"/>
              </a:rPr>
              <a:t>当然也不能行使政府职能。人大是我国的国家权力机关</a:t>
            </a:r>
            <a:r>
              <a:rPr lang="en-US" altLang="zh-CN" sz="24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400">
                <a:solidFill>
                  <a:srgbClr val="000000"/>
                </a:solidFill>
                <a:latin typeface="宋体" panose="02010600030101010101" pitchFamily="2" charset="-122"/>
                <a:ea typeface="宋体" panose="02010600030101010101" pitchFamily="2" charset="-122"/>
                <a:cs typeface="宋体" panose="02010600030101010101" pitchFamily="2" charset="-122"/>
              </a:rPr>
              <a:t>人民法院、人民检察院是我国的司法机关</a:t>
            </a:r>
            <a:r>
              <a:rPr lang="en-US" altLang="zh-CN" sz="24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400">
                <a:solidFill>
                  <a:srgbClr val="000000"/>
                </a:solidFill>
                <a:latin typeface="宋体" panose="02010600030101010101" pitchFamily="2" charset="-122"/>
                <a:ea typeface="宋体" panose="02010600030101010101" pitchFamily="2" charset="-122"/>
                <a:cs typeface="宋体" panose="02010600030101010101" pitchFamily="2" charset="-122"/>
              </a:rPr>
              <a:t>它们是我国的国家机关</a:t>
            </a:r>
            <a:r>
              <a:rPr lang="en-US" altLang="zh-CN" sz="24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400">
                <a:solidFill>
                  <a:srgbClr val="000000"/>
                </a:solidFill>
                <a:latin typeface="宋体" panose="02010600030101010101" pitchFamily="2" charset="-122"/>
                <a:ea typeface="宋体" panose="02010600030101010101" pitchFamily="2" charset="-122"/>
                <a:cs typeface="宋体" panose="02010600030101010101" pitchFamily="2" charset="-122"/>
              </a:rPr>
              <a:t>可以行使国家职能</a:t>
            </a:r>
            <a:r>
              <a:rPr lang="en-US" altLang="zh-CN" sz="24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400">
                <a:solidFill>
                  <a:srgbClr val="000000"/>
                </a:solidFill>
                <a:latin typeface="宋体" panose="02010600030101010101" pitchFamily="2" charset="-122"/>
                <a:ea typeface="宋体" panose="02010600030101010101" pitchFamily="2" charset="-122"/>
                <a:cs typeface="宋体" panose="02010600030101010101" pitchFamily="2" charset="-122"/>
              </a:rPr>
              <a:t>但不能行使政府职能。</a:t>
            </a:r>
            <a:endParaRPr lang="zh-CN" altLang="zh-CN" sz="2400">
              <a:solidFill>
                <a:srgbClr val="000000"/>
              </a:solidFill>
              <a:effectLst/>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3"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矩形 1"/>
          <p:cNvSpPr>
            <a:spLocks noChangeAspect="1"/>
          </p:cNvSpPr>
          <p:nvPr>
            <p:custDataLst>
              <p:tags r:id="rId3"/>
            </p:custDataLst>
          </p:nvPr>
        </p:nvSpPr>
        <p:spPr>
          <a:xfrm>
            <a:off x="381000" y="584325"/>
            <a:ext cx="11430000" cy="5688965"/>
          </a:xfrm>
          <a:prstGeom prst="rect">
            <a:avLst/>
          </a:prstGeom>
        </p:spPr>
        <p:txBody>
          <a:bodyPr>
            <a:spAutoFit/>
          </a:bodyPr>
          <a:lstStyle/>
          <a:p>
            <a:pPr>
              <a:lnSpc>
                <a:spcPct val="130000"/>
              </a:lnSpc>
              <a:spcAft>
                <a:spcPct val="0"/>
              </a:spcAft>
              <a:tabLst>
                <a:tab pos="1188085"/>
                <a:tab pos="2163445"/>
                <a:tab pos="3142615"/>
                <a:tab pos="4190365"/>
              </a:tabLst>
            </a:pP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3.</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转变政府职能就是弱化政府职能。</a:t>
            </a:r>
          </a:p>
          <a:p>
            <a:pPr>
              <a:lnSpc>
                <a:spcPct val="130000"/>
              </a:lnSpc>
              <a:spcAft>
                <a:spcPct val="0"/>
              </a:spcAft>
              <a:tabLst>
                <a:tab pos="1188085"/>
                <a:tab pos="2163445"/>
                <a:tab pos="3142615"/>
                <a:tab pos="4190365"/>
              </a:tabLst>
            </a:pP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点拨：转变政府职能并不是弱化政府职能</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也不是替代和转让了政府的某些职能</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更不是改变了政府的基本职能</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而是要强化政府的服务职能</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要求深化行政审批制度改革</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简政放权</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更好地建设服务型政府。</a:t>
            </a:r>
          </a:p>
          <a:p>
            <a:pPr>
              <a:lnSpc>
                <a:spcPct val="130000"/>
              </a:lnSpc>
              <a:spcAft>
                <a:spcPct val="0"/>
              </a:spcAft>
              <a:tabLst>
                <a:tab pos="1188085"/>
                <a:tab pos="2163445"/>
                <a:tab pos="3142615"/>
                <a:tab pos="4190365"/>
              </a:tabLst>
            </a:pP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4.</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管得越多</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少</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的政府越是好政府。</a:t>
            </a:r>
          </a:p>
          <a:p>
            <a:pPr>
              <a:lnSpc>
                <a:spcPct val="130000"/>
              </a:lnSpc>
              <a:spcAft>
                <a:spcPct val="0"/>
              </a:spcAft>
              <a:tabLst>
                <a:tab pos="1188085"/>
                <a:tab pos="2163445"/>
                <a:tab pos="3142615"/>
                <a:tab pos="4190365"/>
              </a:tabLst>
            </a:pP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点拨：不能用管得多或者少来评价政府工作的好坏。政府职能是有限的</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并不意味着包办一切</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不能越位、缺位、错位</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应当到位。不越位即不能包办一切</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不缺位即政府该管的要管好</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不错位即政府不能既当规则的制定者</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又当规则的执行者。衡量一个政府的好坏主要看它是否促进社会生产力的发展和维护人民的根本利益。</a:t>
            </a:r>
            <a:endParaRPr lang="zh-CN" altLang="zh-CN" sz="2800">
              <a:solidFill>
                <a:srgbClr val="000000"/>
              </a:solidFill>
              <a:effectLst/>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anim calcmode="lin" valueType="num">
                                      <p:cBhvr additive="base">
                                        <p:cTn id="13"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矩形 1"/>
          <p:cNvSpPr>
            <a:spLocks noChangeAspect="1"/>
          </p:cNvSpPr>
          <p:nvPr>
            <p:custDataLst>
              <p:tags r:id="rId3"/>
            </p:custDataLst>
          </p:nvPr>
        </p:nvSpPr>
        <p:spPr>
          <a:xfrm>
            <a:off x="381000" y="826237"/>
            <a:ext cx="11430000" cy="5128895"/>
          </a:xfrm>
          <a:prstGeom prst="rect">
            <a:avLst/>
          </a:prstGeom>
        </p:spPr>
        <p:txBody>
          <a:bodyPr>
            <a:spAutoFit/>
          </a:bodyPr>
          <a:lstStyle/>
          <a:p>
            <a:pPr>
              <a:lnSpc>
                <a:spcPct val="130000"/>
              </a:lnSpc>
              <a:spcAft>
                <a:spcPct val="0"/>
              </a:spcAft>
              <a:tabLst>
                <a:tab pos="1188085"/>
                <a:tab pos="2163445"/>
                <a:tab pos="3142615"/>
                <a:tab pos="4190365"/>
              </a:tabLst>
            </a:pP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 </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5.</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依法行政是政府工作的基本原则</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坚持从群众中来到群众中去的宗旨。</a:t>
            </a:r>
          </a:p>
          <a:p>
            <a:pPr>
              <a:lnSpc>
                <a:spcPct val="130000"/>
              </a:lnSpc>
              <a:spcAft>
                <a:spcPct val="0"/>
              </a:spcAft>
              <a:tabLst>
                <a:tab pos="1188085"/>
                <a:tab pos="2163445"/>
                <a:tab pos="3142615"/>
                <a:tab pos="4190365"/>
              </a:tabLst>
            </a:pP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点拨：对人民负责是政府工作的基本原则</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为人民服务是政府的宗旨。</a:t>
            </a:r>
          </a:p>
          <a:p>
            <a:pPr>
              <a:lnSpc>
                <a:spcPct val="130000"/>
              </a:lnSpc>
              <a:spcAft>
                <a:spcPct val="0"/>
              </a:spcAft>
              <a:tabLst>
                <a:tab pos="1188085"/>
                <a:tab pos="2163445"/>
                <a:tab pos="3142615"/>
                <a:tab pos="4190365"/>
              </a:tabLst>
            </a:pP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6.</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政府坚持求真务实的工作方法</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是公共权力的所有者。</a:t>
            </a:r>
          </a:p>
          <a:p>
            <a:pPr>
              <a:lnSpc>
                <a:spcPct val="130000"/>
              </a:lnSpc>
              <a:spcAft>
                <a:spcPct val="0"/>
              </a:spcAft>
              <a:tabLst>
                <a:tab pos="1188085"/>
                <a:tab pos="2163445"/>
                <a:tab pos="3142615"/>
                <a:tab pos="4190365"/>
              </a:tabLst>
            </a:pP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点拨：政府坚持从群众中来到群众中去的工作方法</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政府不是公共权力的所有者而是执行者</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因为我国政府是人大的执行机关</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是为人民服务的政府</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国家的一切权力属于人民。</a:t>
            </a:r>
          </a:p>
          <a:p>
            <a:pPr>
              <a:lnSpc>
                <a:spcPct val="130000"/>
              </a:lnSpc>
              <a:spcAft>
                <a:spcPct val="0"/>
              </a:spcAft>
              <a:tabLst>
                <a:tab pos="1188085"/>
                <a:tab pos="2163445"/>
                <a:tab pos="3142615"/>
                <a:tab pos="4190365"/>
              </a:tabLst>
            </a:pP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7.</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为人民服务是我国政府工作的基本原则。</a:t>
            </a:r>
            <a:endPar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endParaRPr>
          </a:p>
          <a:p>
            <a:pPr>
              <a:lnSpc>
                <a:spcPct val="130000"/>
              </a:lnSpc>
              <a:spcAft>
                <a:spcPct val="0"/>
              </a:spcAft>
              <a:tabLst>
                <a:tab pos="1188085"/>
                <a:tab pos="2163445"/>
                <a:tab pos="3142615"/>
                <a:tab pos="4190365"/>
              </a:tabLst>
            </a:pP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点拨：为人民服务是我国政府的宗旨</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对人民负责是我国政府工作的基本原则</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政府坚持对人民负责原则是由我国人民民主专政的国家性质决定的。</a:t>
            </a:r>
            <a:endParaRPr lang="zh-CN" altLang="zh-CN" sz="2800">
              <a:solidFill>
                <a:srgbClr val="000000"/>
              </a:solidFill>
              <a:effectLst/>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anim calcmode="lin" valueType="num">
                                      <p:cBhvr additive="base">
                                        <p:cTn id="13"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5" end="5"/>
                                            </p:txEl>
                                          </p:spTgt>
                                        </p:tgtEl>
                                        <p:attrNameLst>
                                          <p:attrName>style.visibility</p:attrName>
                                        </p:attrNameLst>
                                      </p:cBhvr>
                                      <p:to>
                                        <p:strVal val="visible"/>
                                      </p:to>
                                    </p:set>
                                    <p:anim calcmode="lin" valueType="num">
                                      <p:cBhvr additive="base">
                                        <p:cTn id="19"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矩形 1"/>
          <p:cNvSpPr>
            <a:spLocks noChangeAspect="1"/>
          </p:cNvSpPr>
          <p:nvPr>
            <p:custDataLst>
              <p:tags r:id="rId3"/>
            </p:custDataLst>
          </p:nvPr>
        </p:nvSpPr>
        <p:spPr>
          <a:xfrm>
            <a:off x="659765" y="1338580"/>
            <a:ext cx="10872470" cy="3449955"/>
          </a:xfrm>
          <a:prstGeom prst="rect">
            <a:avLst/>
          </a:prstGeom>
        </p:spPr>
        <p:txBody>
          <a:bodyPr wrap="square">
            <a:spAutoFit/>
          </a:bodyPr>
          <a:lstStyle/>
          <a:p>
            <a:pPr>
              <a:lnSpc>
                <a:spcPct val="130000"/>
              </a:lnSpc>
              <a:spcAft>
                <a:spcPct val="0"/>
              </a:spcAft>
              <a:tabLst>
                <a:tab pos="1188085"/>
                <a:tab pos="2163445"/>
                <a:tab pos="3142615"/>
                <a:tab pos="4190365"/>
              </a:tabLst>
            </a:pP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8.</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政府关注民生</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坚持了求真务实的工作态度。</a:t>
            </a:r>
          </a:p>
          <a:p>
            <a:pPr>
              <a:lnSpc>
                <a:spcPct val="130000"/>
              </a:lnSpc>
              <a:spcAft>
                <a:spcPct val="0"/>
              </a:spcAft>
              <a:tabLst>
                <a:tab pos="1188085"/>
                <a:tab pos="2163445"/>
                <a:tab pos="3142615"/>
                <a:tab pos="4190365"/>
              </a:tabLst>
            </a:pP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点拨：</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政府的工作态度是为人民服务</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求真务实是政府的工作作风。</a:t>
            </a:r>
          </a:p>
          <a:p>
            <a:pPr>
              <a:lnSpc>
                <a:spcPct val="130000"/>
              </a:lnSpc>
              <a:spcAft>
                <a:spcPct val="0"/>
              </a:spcAft>
              <a:tabLst>
                <a:tab pos="1188085"/>
                <a:tab pos="2163445"/>
                <a:tab pos="3142615"/>
                <a:tab pos="4190365"/>
              </a:tabLst>
            </a:pP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9.</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在我国</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政府与人民的关系就是政府为人民服务。</a:t>
            </a:r>
          </a:p>
          <a:p>
            <a:pPr>
              <a:lnSpc>
                <a:spcPct val="130000"/>
              </a:lnSpc>
              <a:spcAft>
                <a:spcPct val="0"/>
              </a:spcAft>
              <a:tabLst>
                <a:tab pos="1188085"/>
                <a:tab pos="2163445"/>
                <a:tab pos="3142615"/>
                <a:tab pos="4190365"/>
              </a:tabLst>
            </a:pP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点拨：</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在我国</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政府与人民的关系表现在两个方面</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一方面</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我国的政府是为人民服务的政府</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是便民利民的政府</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另一方面</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人民也要相信我们的政府</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支持政府的工作</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寻求政府的帮助</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监督政府的行为。</a:t>
            </a:r>
            <a:endParaRPr lang="zh-CN" altLang="zh-CN" sz="2800">
              <a:solidFill>
                <a:srgbClr val="000000"/>
              </a:solidFill>
              <a:effectLst/>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randombar(horizontal)">
                                      <p:cBhvr>
                                        <p:cTn id="7" dur="500"/>
                                        <p:tgtEl>
                                          <p:spTgt spid="2">
                                            <p:txEl>
                                              <p:pRg st="1" end="1"/>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xEl>
                                              <p:pRg st="3" end="3"/>
                                            </p:txEl>
                                          </p:spTgt>
                                        </p:tgtEl>
                                        <p:attrNameLst>
                                          <p:attrName>style.visibility</p:attrName>
                                        </p:attrNameLst>
                                      </p:cBhvr>
                                      <p:to>
                                        <p:strVal val="visible"/>
                                      </p:to>
                                    </p:set>
                                    <p:animEffect transition="in" filter="randombar(horizontal)">
                                      <p:cBhvr>
                                        <p:cTn id="12"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50000" name="Rectangle 400"/>
          <p:cNvSpPr/>
          <p:nvPr>
            <p:custDataLst>
              <p:tags r:id="rId3"/>
            </p:custDataLst>
          </p:nvPr>
        </p:nvSpPr>
        <p:spPr>
          <a:xfrm>
            <a:off x="2112645" y="2922270"/>
            <a:ext cx="7608570" cy="1012825"/>
          </a:xfrm>
          <a:prstGeom prst="rect">
            <a:avLst/>
          </a:prstGeom>
          <a:noFill/>
          <a:ln w="9525">
            <a:noFill/>
          </a:ln>
        </p:spPr>
        <p:txBody>
          <a:bodyPr wrap="none" lIns="121915" tIns="60957" rIns="121915" bIns="60957">
            <a:spAutoFit/>
          </a:bodyPr>
          <a:lstStyle/>
          <a:p>
            <a:pPr indent="-341630"/>
            <a:r>
              <a:rPr lang="zh-CN" altLang="en-US" sz="5800">
                <a:solidFill>
                  <a:srgbClr val="FF0000"/>
                </a:solidFill>
                <a:latin typeface="微软雅黑" panose="020b0503020204020204" charset="-122"/>
                <a:ea typeface="微软雅黑" panose="020b0503020204020204" charset="-122"/>
                <a:sym typeface="微软雅黑" panose="020b0503020204020204" charset="-122"/>
              </a:rPr>
              <a:t>感谢聆听，下节课见！</a:t>
            </a:r>
          </a:p>
        </p:txBody>
      </p:sp>
      <p:pic>
        <p:nvPicPr>
          <p:cNvPr id="1050001" name="New picture" hidden="1"/>
          <p:cNvPicPr/>
          <p:nvPr>
            <p:custDataLst>
              <p:tags r:id="rId5"/>
            </p:custDataLst>
          </p:nvPr>
        </p:nvPicPr>
        <p:blipFill>
          <a:blip r:embed="rId4"/>
          <a:stretch>
            <a:fillRect/>
          </a:stretch>
        </p:blipFill>
        <p:spPr>
          <a:xfrm>
            <a:off x="10591800" y="11125200"/>
            <a:ext cx="292100" cy="342900"/>
          </a:xfrm>
          <a:prstGeom prst="cube">
            <a:avLst/>
          </a:prstGeom>
        </p:spPr>
      </p:pic>
      <p:pic>
        <p:nvPicPr>
          <p:cNvPr id="1050002" name="New picture"/>
          <p:cNvPicPr/>
          <p:nvPr>
            <p:custDataLst>
              <p:tags r:id="rId7"/>
            </p:custDataLst>
          </p:nvPr>
        </p:nvPicPr>
        <p:blipFill>
          <a:blip r:embed="rId6"/>
          <a:stretch>
            <a:fillRect/>
          </a:stretch>
        </p:blipFill>
        <p:spPr>
          <a:xfrm>
            <a:off x="11557000" y="10172700"/>
            <a:ext cx="368300" cy="266700"/>
          </a:xfrm>
          <a:prstGeom prst="cube">
            <a:avLst/>
          </a:prstGeom>
        </p:spPr>
      </p:pic>
    </p:spTree>
  </p:cSld>
  <p:clrMapOvr>
    <a:masterClrMapping/>
  </p:clrMapOvr>
  <p:transition/>
  <p:timing/>
</p:sld>
</file>

<file path=ppt/tags/tag1.xml><?xml version="1.0" encoding="utf-8"?>
<p:tagLst xmlns:p="http://schemas.openxmlformats.org/presentationml/2006/main">
  <p:tag name="AS_UNIQUEID" val="511"/>
</p:tagLst>
</file>

<file path=ppt/tags/tag2.xml><?xml version="1.0" encoding="utf-8"?>
<p:tagLst xmlns:p="http://schemas.openxmlformats.org/presentationml/2006/main">
  <p:tag name="AS_UNIQUEID" val="512"/>
</p:tagLst>
</file>

<file path=ppt/tags/tag3.xml><?xml version="1.0" encoding="utf-8"?>
<p:tagLst xmlns:p="http://schemas.openxmlformats.org/presentationml/2006/main">
  <p:tag name="AS_UNIQUEID" val="513"/>
</p:tagLst>
</file>

<file path=ppt/tags/tag4.xml><?xml version="1.0" encoding="utf-8"?>
<p:tagLst xmlns:p="http://schemas.openxmlformats.org/presentationml/2006/main">
  <p:tag name="AS_UNIQUEID" val="514"/>
</p:tagLst>
</file>

<file path=ppt/tags/tag5.xml><?xml version="1.0" encoding="utf-8"?>
<p:tagLst xmlns:p="http://schemas.openxmlformats.org/presentationml/2006/main">
  <p:tag name="AS_UNIQUEID" val="515"/>
</p:tagLst>
</file>

<file path=ppt/tags/tag6.xml><?xml version="1.0" encoding="utf-8"?>
<p:tagLst xmlns:p="http://schemas.openxmlformats.org/presentationml/2006/main">
  <p:tag name="AS_UNIQUEID" val="516"/>
</p:tagLst>
</file>

<file path=ppt/tags/tag7.xml><?xml version="1.0" encoding="utf-8"?>
<p:tagLst xmlns:p="http://schemas.openxmlformats.org/presentationml/2006/main">
  <p:tag name="AS_UNIQUEID" val="517"/>
</p:tagLst>
</file>

<file path=ppt/tags/tag8.xml><?xml version="1.0" encoding="utf-8"?>
<p:tagLst xmlns:p="http://schemas.openxmlformats.org/presentationml/2006/main">
  <p:tag name="AS_UNIQUEID" val="518"/>
</p:tagLst>
</file>

<file path=ppt/tags/tag9.xml><?xml version="1.0" encoding="utf-8"?>
<p:tagLst xmlns:p="http://schemas.openxmlformats.org/presentationml/2006/main">
  <p:tag name="AS_UNIQUEID" val="519"/>
</p:tagLst>
</file>

<file path=ppt/tags/tag10.xml><?xml version="1.0" encoding="utf-8"?>
<p:tagLst xmlns:p="http://schemas.openxmlformats.org/presentationml/2006/main">
  <p:tag name="AS_UNIQUEID" val="520"/>
</p:tagLst>
</file>

<file path=ppt/tags/tag11.xml><?xml version="1.0" encoding="utf-8"?>
<p:tagLst xmlns:p="http://schemas.openxmlformats.org/presentationml/2006/main">
  <p:tag name="AS_UNIQUEID" val="521"/>
</p:tagLst>
</file>

<file path=ppt/tags/tag12.xml><?xml version="1.0" encoding="utf-8"?>
<p:tagLst xmlns:p="http://schemas.openxmlformats.org/presentationml/2006/main">
  <p:tag name="AS_UNIQUEID" val="522"/>
</p:tagLst>
</file>

<file path=ppt/tags/tag13.xml><?xml version="1.0" encoding="utf-8"?>
<p:tagLst xmlns:p="http://schemas.openxmlformats.org/presentationml/2006/main">
  <p:tag name="AS_UNIQUEID" val="523"/>
</p:tagLst>
</file>

<file path=ppt/tags/tag14.xml><?xml version="1.0" encoding="utf-8"?>
<p:tagLst xmlns:p="http://schemas.openxmlformats.org/presentationml/2006/main">
  <p:tag name="AS_UNIQUEID" val="524"/>
</p:tagLst>
</file>

<file path=ppt/tags/tag15.xml><?xml version="1.0" encoding="utf-8"?>
<p:tagLst xmlns:p="http://schemas.openxmlformats.org/presentationml/2006/main">
  <p:tag name="AS_UNIQUEID" val="525"/>
</p:tagLst>
</file>

<file path=ppt/tags/tag16.xml><?xml version="1.0" encoding="utf-8"?>
<p:tagLst xmlns:p="http://schemas.openxmlformats.org/presentationml/2006/main">
  <p:tag name="AS_UNIQUEID" val="526"/>
</p:tagLst>
</file>

<file path=ppt/tags/tag17.xml><?xml version="1.0" encoding="utf-8"?>
<p:tagLst xmlns:p="http://schemas.openxmlformats.org/presentationml/2006/main">
  <p:tag name="AS_UNIQUEID" val="527"/>
</p:tagLst>
</file>

<file path=ppt/tags/tag18.xml><?xml version="1.0" encoding="utf-8"?>
<p:tagLst xmlns:p="http://schemas.openxmlformats.org/presentationml/2006/main">
  <p:tag name="AS_UNIQUEID" val="528"/>
</p:tagLst>
</file>

<file path=ppt/tags/tag19.xml><?xml version="1.0" encoding="utf-8"?>
<p:tagLst xmlns:p="http://schemas.openxmlformats.org/presentationml/2006/main">
  <p:tag name="AS_UNIQUEID" val="529"/>
</p:tagLst>
</file>

<file path=ppt/tags/tag20.xml><?xml version="1.0" encoding="utf-8"?>
<p:tagLst xmlns:p="http://schemas.openxmlformats.org/presentationml/2006/main">
  <p:tag name="AS_UNIQUEID" val="530"/>
</p:tagLst>
</file>

<file path=ppt/tags/tag21.xml><?xml version="1.0" encoding="utf-8"?>
<p:tagLst xmlns:p="http://schemas.openxmlformats.org/presentationml/2006/main">
  <p:tag name="AS_UNIQUEID" val="531"/>
</p:tagLst>
</file>

<file path=ppt/tags/tag22.xml><?xml version="1.0" encoding="utf-8"?>
<p:tagLst xmlns:p="http://schemas.openxmlformats.org/presentationml/2006/main">
  <p:tag name="AS_UNIQUEID" val="532"/>
</p:tagLst>
</file>

<file path=ppt/tags/tag23.xml><?xml version="1.0" encoding="utf-8"?>
<p:tagLst xmlns:p="http://schemas.openxmlformats.org/presentationml/2006/main">
  <p:tag name="AS_UNIQUEID" val="533"/>
</p:tagLst>
</file>

<file path=ppt/tags/tag24.xml><?xml version="1.0" encoding="utf-8"?>
<p:tagLst xmlns:p="http://schemas.openxmlformats.org/presentationml/2006/main">
  <p:tag name="AS_UNIQUEID" val="534"/>
</p:tagLst>
</file>

<file path=ppt/tags/tag25.xml><?xml version="1.0" encoding="utf-8"?>
<p:tagLst xmlns:p="http://schemas.openxmlformats.org/presentationml/2006/main">
  <p:tag name="AS_UNIQUEID" val="535"/>
</p:tagLst>
</file>

<file path=ppt/tags/tag26.xml><?xml version="1.0" encoding="utf-8"?>
<p:tagLst xmlns:p="http://schemas.openxmlformats.org/presentationml/2006/main">
  <p:tag name="AS_UNIQUEID" val="536"/>
</p:tagLst>
</file>

<file path=ppt/tags/tag27.xml><?xml version="1.0" encoding="utf-8"?>
<p:tagLst xmlns:p="http://schemas.openxmlformats.org/presentationml/2006/main">
  <p:tag name="AS_UNIQUEID" val="537"/>
</p:tagLst>
</file>

<file path=ppt/tags/tag28.xml><?xml version="1.0" encoding="utf-8"?>
<p:tagLst xmlns:p="http://schemas.openxmlformats.org/presentationml/2006/main">
  <p:tag name="AS_UNIQUEID" val="538"/>
</p:tagLst>
</file>

<file path=ppt/tags/tag29.xml><?xml version="1.0" encoding="utf-8"?>
<p:tagLst xmlns:p="http://schemas.openxmlformats.org/presentationml/2006/main">
  <p:tag name="AS_UNIQUEID" val="539"/>
</p:tagLst>
</file>

<file path=ppt/tags/tag30.xml><?xml version="1.0" encoding="utf-8"?>
<p:tagLst xmlns:p="http://schemas.openxmlformats.org/presentationml/2006/main">
  <p:tag name="AS_UNIQUEID" val="540"/>
</p:tagLst>
</file>

<file path=ppt/tags/tag31.xml><?xml version="1.0" encoding="utf-8"?>
<p:tagLst xmlns:p="http://schemas.openxmlformats.org/presentationml/2006/main">
  <p:tag name="AS_UNIQUEID" val="541"/>
</p:tagLst>
</file>

<file path=ppt/tags/tag32.xml><?xml version="1.0" encoding="utf-8"?>
<p:tagLst xmlns:p="http://schemas.openxmlformats.org/presentationml/2006/main">
  <p:tag name="AS_UNIQUEID" val="542"/>
</p:tagLst>
</file>

<file path=ppt/tags/tag33.xml><?xml version="1.0" encoding="utf-8"?>
<p:tagLst xmlns:p="http://schemas.openxmlformats.org/presentationml/2006/main">
  <p:tag name="AS_UNIQUEID" val="543"/>
</p:tagLst>
</file>

<file path=ppt/tags/tag34.xml><?xml version="1.0" encoding="utf-8"?>
<p:tagLst xmlns:p="http://schemas.openxmlformats.org/presentationml/2006/main">
  <p:tag name="AS_UNIQUEID" val="544"/>
</p:tagLst>
</file>

<file path=ppt/tags/tag35.xml><?xml version="1.0" encoding="utf-8"?>
<p:tagLst xmlns:p="http://schemas.openxmlformats.org/presentationml/2006/main">
  <p:tag name="AS_UNIQUEID" val="545"/>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6.xml><?xml version="1.0" encoding="utf-8"?>
<p:tagLst xmlns:p="http://schemas.openxmlformats.org/presentationml/2006/main">
  <p:tag name="AS_UNIQUEID" val="546"/>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7.xml><?xml version="1.0" encoding="utf-8"?>
<p:tagLst xmlns:p="http://schemas.openxmlformats.org/presentationml/2006/main">
  <p:tag name="AS_UNIQUEID" val="547"/>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8.xml><?xml version="1.0" encoding="utf-8"?>
<p:tagLst xmlns:p="http://schemas.openxmlformats.org/presentationml/2006/main">
  <p:tag name="AS_UNIQUEID" val="548"/>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9.xml><?xml version="1.0" encoding="utf-8"?>
<p:tagLst xmlns:p="http://schemas.openxmlformats.org/presentationml/2006/main">
  <p:tag name="AS_UNIQUEID" val="549"/>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0.xml><?xml version="1.0" encoding="utf-8"?>
<p:tagLst xmlns:p="http://schemas.openxmlformats.org/presentationml/2006/main">
  <p:tag name="AS_UNIQUEID" val="550"/>
</p:tagLst>
</file>

<file path=ppt/tags/tag41.xml><?xml version="1.0" encoding="utf-8"?>
<p:tagLst xmlns:p="http://schemas.openxmlformats.org/presentationml/2006/main">
  <p:tag name="AS_UNIQUEID" val="551"/>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42.xml><?xml version="1.0" encoding="utf-8"?>
<p:tagLst xmlns:p="http://schemas.openxmlformats.org/presentationml/2006/main">
  <p:tag name="AS_UNIQUEID" val="552"/>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43.xml><?xml version="1.0" encoding="utf-8"?>
<p:tagLst xmlns:p="http://schemas.openxmlformats.org/presentationml/2006/main">
  <p:tag name="AS_UNIQUEID" val="553"/>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44.xml><?xml version="1.0" encoding="utf-8"?>
<p:tagLst xmlns:p="http://schemas.openxmlformats.org/presentationml/2006/main">
  <p:tag name="AS_UNIQUEID" val="554"/>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45.xml><?xml version="1.0" encoding="utf-8"?>
<p:tagLst xmlns:p="http://schemas.openxmlformats.org/presentationml/2006/main">
  <p:tag name="AS_UNIQUEID" val="555"/>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46.xml><?xml version="1.0" encoding="utf-8"?>
<p:tagLst xmlns:p="http://schemas.openxmlformats.org/presentationml/2006/main">
  <p:tag name="AS_UNIQUEID" val="556"/>
</p:tagLst>
</file>

<file path=ppt/tags/tag47.xml><?xml version="1.0" encoding="utf-8"?>
<p:tagLst xmlns:p="http://schemas.openxmlformats.org/presentationml/2006/main">
  <p:tag name="AS_UNIQUEID" val="557"/>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48.xml><?xml version="1.0" encoding="utf-8"?>
<p:tagLst xmlns:p="http://schemas.openxmlformats.org/presentationml/2006/main">
  <p:tag name="AS_UNIQUEID" val="558"/>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49.xml><?xml version="1.0" encoding="utf-8"?>
<p:tagLst xmlns:p="http://schemas.openxmlformats.org/presentationml/2006/main">
  <p:tag name="AS_UNIQUEID" val="559"/>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50.xml><?xml version="1.0" encoding="utf-8"?>
<p:tagLst xmlns:p="http://schemas.openxmlformats.org/presentationml/2006/main">
  <p:tag name="AS_UNIQUEID" val="560"/>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51.xml><?xml version="1.0" encoding="utf-8"?>
<p:tagLst xmlns:p="http://schemas.openxmlformats.org/presentationml/2006/main">
  <p:tag name="AS_UNIQUEID" val="561"/>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52.xml><?xml version="1.0" encoding="utf-8"?>
<p:tagLst xmlns:p="http://schemas.openxmlformats.org/presentationml/2006/main">
  <p:tag name="AS_UNIQUEID" val="562"/>
</p:tagLst>
</file>

<file path=ppt/tags/tag53.xml><?xml version="1.0" encoding="utf-8"?>
<p:tagLst xmlns:p="http://schemas.openxmlformats.org/presentationml/2006/main">
  <p:tag name="AS_UNIQUEID" val="563"/>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54.xml><?xml version="1.0" encoding="utf-8"?>
<p:tagLst xmlns:p="http://schemas.openxmlformats.org/presentationml/2006/main">
  <p:tag name="AS_UNIQUEID" val="564"/>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55.xml><?xml version="1.0" encoding="utf-8"?>
<p:tagLst xmlns:p="http://schemas.openxmlformats.org/presentationml/2006/main">
  <p:tag name="AS_UNIQUEID" val="565"/>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56.xml><?xml version="1.0" encoding="utf-8"?>
<p:tagLst xmlns:p="http://schemas.openxmlformats.org/presentationml/2006/main">
  <p:tag name="AS_UNIQUEID" val="566"/>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57.xml><?xml version="1.0" encoding="utf-8"?>
<p:tagLst xmlns:p="http://schemas.openxmlformats.org/presentationml/2006/main">
  <p:tag name="AS_UNIQUEID" val="567"/>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58.xml><?xml version="1.0" encoding="utf-8"?>
<p:tagLst xmlns:p="http://schemas.openxmlformats.org/presentationml/2006/main">
  <p:tag name="AS_UNIQUEID" val="568"/>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59.xml><?xml version="1.0" encoding="utf-8"?>
<p:tagLst xmlns:p="http://schemas.openxmlformats.org/presentationml/2006/main">
  <p:tag name="AS_UNIQUEID" val="569"/>
</p:tagLst>
</file>

<file path=ppt/tags/tag60.xml><?xml version="1.0" encoding="utf-8"?>
<p:tagLst xmlns:p="http://schemas.openxmlformats.org/presentationml/2006/main">
  <p:tag name="AS_UNIQUEID" val="570"/>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61.xml><?xml version="1.0" encoding="utf-8"?>
<p:tagLst xmlns:p="http://schemas.openxmlformats.org/presentationml/2006/main">
  <p:tag name="AS_UNIQUEID" val="571"/>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62.xml><?xml version="1.0" encoding="utf-8"?>
<p:tagLst xmlns:p="http://schemas.openxmlformats.org/presentationml/2006/main">
  <p:tag name="AS_UNIQUEID" val="572"/>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63.xml><?xml version="1.0" encoding="utf-8"?>
<p:tagLst xmlns:p="http://schemas.openxmlformats.org/presentationml/2006/main">
  <p:tag name="AS_UNIQUEID" val="573"/>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64.xml><?xml version="1.0" encoding="utf-8"?>
<p:tagLst xmlns:p="http://schemas.openxmlformats.org/presentationml/2006/main">
  <p:tag name="AS_UNIQUEID" val="574"/>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65.xml><?xml version="1.0" encoding="utf-8"?>
<p:tagLst xmlns:p="http://schemas.openxmlformats.org/presentationml/2006/main">
  <p:tag name="AS_UNIQUEID" val="575"/>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66.xml><?xml version="1.0" encoding="utf-8"?>
<p:tagLst xmlns:p="http://schemas.openxmlformats.org/presentationml/2006/main">
  <p:tag name="AS_UNIQUEID" val="576"/>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67.xml><?xml version="1.0" encoding="utf-8"?>
<p:tagLst xmlns:p="http://schemas.openxmlformats.org/presentationml/2006/main">
  <p:tag name="AS_UNIQUEID" val="577"/>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68.xml><?xml version="1.0" encoding="utf-8"?>
<p:tagLst xmlns:p="http://schemas.openxmlformats.org/presentationml/2006/main">
  <p:tag name="AS_UNIQUEID" val="578"/>
</p:tagLst>
</file>

<file path=ppt/tags/tag69.xml><?xml version="1.0" encoding="utf-8"?>
<p:tagLst xmlns:p="http://schemas.openxmlformats.org/presentationml/2006/main">
  <p:tag name="AS_UNIQUEID" val="579"/>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70.xml><?xml version="1.0" encoding="utf-8"?>
<p:tagLst xmlns:p="http://schemas.openxmlformats.org/presentationml/2006/main">
  <p:tag name="AS_UNIQUEID" val="580"/>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71.xml><?xml version="1.0" encoding="utf-8"?>
<p:tagLst xmlns:p="http://schemas.openxmlformats.org/presentationml/2006/main">
  <p:tag name="AS_UNIQUEID" val="581"/>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72.xml><?xml version="1.0" encoding="utf-8"?>
<p:tagLst xmlns:p="http://schemas.openxmlformats.org/presentationml/2006/main">
  <p:tag name="AS_UNIQUEID" val="582"/>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73.xml><?xml version="1.0" encoding="utf-8"?>
<p:tagLst xmlns:p="http://schemas.openxmlformats.org/presentationml/2006/main">
  <p:tag name="AS_UNIQUEID" val="583"/>
</p:tagLst>
</file>

<file path=ppt/tags/tag74.xml><?xml version="1.0" encoding="utf-8"?>
<p:tagLst xmlns:p="http://schemas.openxmlformats.org/presentationml/2006/main">
  <p:tag name="AS_UNIQUEID" val="584"/>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75.xml><?xml version="1.0" encoding="utf-8"?>
<p:tagLst xmlns:p="http://schemas.openxmlformats.org/presentationml/2006/main">
  <p:tag name="AS_UNIQUEID" val="585"/>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76.xml><?xml version="1.0" encoding="utf-8"?>
<p:tagLst xmlns:p="http://schemas.openxmlformats.org/presentationml/2006/main">
  <p:tag name="AS_UNIQUEID" val="586"/>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77.xml><?xml version="1.0" encoding="utf-8"?>
<p:tagLst xmlns:p="http://schemas.openxmlformats.org/presentationml/2006/main">
  <p:tag name="AS_UNIQUEID" val="587"/>
</p:tagLst>
</file>

<file path=ppt/tags/tag78.xml><?xml version="1.0" encoding="utf-8"?>
<p:tagLst xmlns:p="http://schemas.openxmlformats.org/presentationml/2006/main">
  <p:tag name="AS_UNIQUEID" val="588"/>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79.xml><?xml version="1.0" encoding="utf-8"?>
<p:tagLst xmlns:p="http://schemas.openxmlformats.org/presentationml/2006/main">
  <p:tag name="AS_UNIQUEID" val="589"/>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80.xml><?xml version="1.0" encoding="utf-8"?>
<p:tagLst xmlns:p="http://schemas.openxmlformats.org/presentationml/2006/main">
  <p:tag name="AS_UNIQUEID" val="590"/>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81.xml><?xml version="1.0" encoding="utf-8"?>
<p:tagLst xmlns:p="http://schemas.openxmlformats.org/presentationml/2006/main">
  <p:tag name="AS_UNIQUEID" val="591"/>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82.xml><?xml version="1.0" encoding="utf-8"?>
<p:tagLst xmlns:p="http://schemas.openxmlformats.org/presentationml/2006/main">
  <p:tag name="AS_UNIQUEID" val="592"/>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83.xml><?xml version="1.0" encoding="utf-8"?>
<p:tagLst xmlns:p="http://schemas.openxmlformats.org/presentationml/2006/main">
  <p:tag name="AS_UNIQUEID" val="593"/>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84.xml><?xml version="1.0" encoding="utf-8"?>
<p:tagLst xmlns:p="http://schemas.openxmlformats.org/presentationml/2006/main">
  <p:tag name="AS_UNIQUEID" val="594"/>
</p:tagLst>
</file>

<file path=ppt/tags/tag85.xml><?xml version="1.0" encoding="utf-8"?>
<p:tagLst xmlns:p="http://schemas.openxmlformats.org/presentationml/2006/main">
  <p:tag name="AS_UNIQUEID" val="595"/>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86.xml><?xml version="1.0" encoding="utf-8"?>
<p:tagLst xmlns:p="http://schemas.openxmlformats.org/presentationml/2006/main">
  <p:tag name="AS_UNIQUEID" val="596"/>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87.xml><?xml version="1.0" encoding="utf-8"?>
<p:tagLst xmlns:p="http://schemas.openxmlformats.org/presentationml/2006/main">
  <p:tag name="AS_UNIQUEID" val="597"/>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88.xml><?xml version="1.0" encoding="utf-8"?>
<p:tagLst xmlns:p="http://schemas.openxmlformats.org/presentationml/2006/main">
  <p:tag name="AS_UNIQUEID" val="598"/>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89.xml><?xml version="1.0" encoding="utf-8"?>
<p:tagLst xmlns:p="http://schemas.openxmlformats.org/presentationml/2006/main">
  <p:tag name="AS_UNIQUEID" val="599"/>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90.xml><?xml version="1.0" encoding="utf-8"?>
<p:tagLst xmlns:p="http://schemas.openxmlformats.org/presentationml/2006/main">
  <p:tag name="AS_UNIQUEID" val="600"/>
</p:tagLst>
</file>

<file path=ppt/tags/tag91.xml><?xml version="1.0" encoding="utf-8"?>
<p:tagLst xmlns:p="http://schemas.openxmlformats.org/presentationml/2006/main">
  <p:tag name="AS_UNIQUEID" val="601"/>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92.xml><?xml version="1.0" encoding="utf-8"?>
<p:tagLst xmlns:p="http://schemas.openxmlformats.org/presentationml/2006/main">
  <p:tag name="AS_UNIQUEID" val="602"/>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93.xml><?xml version="1.0" encoding="utf-8"?>
<p:tagLst xmlns:p="http://schemas.openxmlformats.org/presentationml/2006/main">
  <p:tag name="AS_UNIQUEID" val="603"/>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94.xml><?xml version="1.0" encoding="utf-8"?>
<p:tagLst xmlns:p="http://schemas.openxmlformats.org/presentationml/2006/main">
  <p:tag name="AS_UNIQUEID" val="604"/>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95.xml><?xml version="1.0" encoding="utf-8"?>
<p:tagLst xmlns:p="http://schemas.openxmlformats.org/presentationml/2006/main">
  <p:tag name="AS_UNIQUEID" val="605"/>
</p:tagLst>
</file>

<file path=ppt/tags/tag96.xml><?xml version="1.0" encoding="utf-8"?>
<p:tagLst xmlns:p="http://schemas.openxmlformats.org/presentationml/2006/main">
  <p:tag name="AS_UNIQUEID" val="606"/>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97.xml><?xml version="1.0" encoding="utf-8"?>
<p:tagLst xmlns:p="http://schemas.openxmlformats.org/presentationml/2006/main">
  <p:tag name="AS_UNIQUEID" val="607"/>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98.xml><?xml version="1.0" encoding="utf-8"?>
<p:tagLst xmlns:p="http://schemas.openxmlformats.org/presentationml/2006/main">
  <p:tag name="AS_UNIQUEID" val="608"/>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99.xml><?xml version="1.0" encoding="utf-8"?>
<p:tagLst xmlns:p="http://schemas.openxmlformats.org/presentationml/2006/main">
  <p:tag name="AS_UNIQUEID" val="609"/>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00.xml><?xml version="1.0" encoding="utf-8"?>
<p:tagLst xmlns:p="http://schemas.openxmlformats.org/presentationml/2006/main">
  <p:tag name="AS_UNIQUEID" val="610"/>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01.xml><?xml version="1.0" encoding="utf-8"?>
<p:tagLst xmlns:p="http://schemas.openxmlformats.org/presentationml/2006/main">
  <p:tag name="AS_UNIQUEID" val="611"/>
</p:tagLst>
</file>

<file path=ppt/tags/tag102.xml><?xml version="1.0" encoding="utf-8"?>
<p:tagLst xmlns:p="http://schemas.openxmlformats.org/presentationml/2006/main">
  <p:tag name="AS_UNIQUEID" val="612"/>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103.xml><?xml version="1.0" encoding="utf-8"?>
<p:tagLst xmlns:p="http://schemas.openxmlformats.org/presentationml/2006/main">
  <p:tag name="AS_UNIQUEID" val="613"/>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104.xml><?xml version="1.0" encoding="utf-8"?>
<p:tagLst xmlns:p="http://schemas.openxmlformats.org/presentationml/2006/main">
  <p:tag name="AS_UNIQUEID" val="614"/>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05.xml><?xml version="1.0" encoding="utf-8"?>
<p:tagLst xmlns:p="http://schemas.openxmlformats.org/presentationml/2006/main">
  <p:tag name="AS_UNIQUEID" val="615"/>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06.xml><?xml version="1.0" encoding="utf-8"?>
<p:tagLst xmlns:p="http://schemas.openxmlformats.org/presentationml/2006/main">
  <p:tag name="AS_UNIQUEID" val="616"/>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07.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108.xml><?xml version="1.0" encoding="utf-8"?>
<p:tagLst xmlns:p="http://schemas.openxmlformats.org/presentationml/2006/main">
  <p:tag name="AS_UNIQUEID" val="617"/>
</p:tagLst>
</file>

<file path=ppt/tags/tag109.xml><?xml version="1.0" encoding="utf-8"?>
<p:tagLst xmlns:p="http://schemas.openxmlformats.org/presentationml/2006/main">
  <p:tag name="AS_UNIQUEID" val="618"/>
</p:tagLst>
</file>

<file path=ppt/tags/tag110.xml><?xml version="1.0" encoding="utf-8"?>
<p:tagLst xmlns:p="http://schemas.openxmlformats.org/presentationml/2006/main">
  <p:tag name="AS_UNIQUEID" val="619"/>
</p:tagLst>
</file>

<file path=ppt/tags/tag111.xml><?xml version="1.0" encoding="utf-8"?>
<p:tagLst xmlns:p="http://schemas.openxmlformats.org/presentationml/2006/main">
  <p:tag name="AS_UNIQUEID" val="620"/>
</p:tagLst>
</file>

<file path=ppt/tags/tag112.xml><?xml version="1.0" encoding="utf-8"?>
<p:tagLst xmlns:p="http://schemas.openxmlformats.org/presentationml/2006/main">
  <p:tag name="AS_UNIQUEID" val="621"/>
</p:tagLst>
</file>

<file path=ppt/tags/tag113.xml><?xml version="1.0" encoding="utf-8"?>
<p:tagLst xmlns:p="http://schemas.openxmlformats.org/presentationml/2006/main">
  <p:tag name="AS_UNIQUEID" val="622"/>
</p:tagLst>
</file>

<file path=ppt/tags/tag114.xml><?xml version="1.0" encoding="utf-8"?>
<p:tagLst xmlns:p="http://schemas.openxmlformats.org/presentationml/2006/main">
  <p:tag name="AS_UNIQUEID" val="623"/>
</p:tagLst>
</file>

<file path=ppt/tags/tag115.xml><?xml version="1.0" encoding="utf-8"?>
<p:tagLst xmlns:p="http://schemas.openxmlformats.org/presentationml/2006/main">
  <p:tag name="AS_UNIQUEID" val="624"/>
</p:tagLst>
</file>

<file path=ppt/tags/tag116.xml><?xml version="1.0" encoding="utf-8"?>
<p:tagLst xmlns:p="http://schemas.openxmlformats.org/presentationml/2006/main">
  <p:tag name="AS_UNIQUEID" val="625"/>
</p:tagLst>
</file>

<file path=ppt/tags/tag117.xml><?xml version="1.0" encoding="utf-8"?>
<p:tagLst xmlns:p="http://schemas.openxmlformats.org/presentationml/2006/main">
  <p:tag name="AS_UNIQUEID" val="626"/>
</p:tagLst>
</file>

<file path=ppt/tags/tag118.xml><?xml version="1.0" encoding="utf-8"?>
<p:tagLst xmlns:p="http://schemas.openxmlformats.org/presentationml/2006/main">
  <p:tag name="AS_UNIQUEID" val="627"/>
</p:tagLst>
</file>

<file path=ppt/tags/tag119.xml><?xml version="1.0" encoding="utf-8"?>
<p:tagLst xmlns:p="http://schemas.openxmlformats.org/presentationml/2006/main">
  <p:tag name="AS_UNIQUEID" val="628"/>
</p:tagLst>
</file>

<file path=ppt/tags/tag120.xml><?xml version="1.0" encoding="utf-8"?>
<p:tagLst xmlns:p="http://schemas.openxmlformats.org/presentationml/2006/main">
  <p:tag name="AS_UNIQUEID" val="629"/>
</p:tagLst>
</file>

<file path=ppt/tags/tag121.xml><?xml version="1.0" encoding="utf-8"?>
<p:tagLst xmlns:p="http://schemas.openxmlformats.org/presentationml/2006/main">
  <p:tag name="AS_UNIQUEID" val="630"/>
</p:tagLst>
</file>

<file path=ppt/tags/tag122.xml><?xml version="1.0" encoding="utf-8"?>
<p:tagLst xmlns:p="http://schemas.openxmlformats.org/presentationml/2006/main">
  <p:tag name="AS_UNIQUEID" val="631"/>
</p:tagLst>
</file>

<file path=ppt/tags/tag123.xml><?xml version="1.0" encoding="utf-8"?>
<p:tagLst xmlns:p="http://schemas.openxmlformats.org/presentationml/2006/main">
  <p:tag name="AS_UNIQUEID" val="632"/>
</p:tagLst>
</file>

<file path=ppt/tags/tag124.xml><?xml version="1.0" encoding="utf-8"?>
<p:tagLst xmlns:p="http://schemas.openxmlformats.org/presentationml/2006/main">
  <p:tag name="AS_UNIQUEID" val="633"/>
</p:tagLst>
</file>

<file path=ppt/tags/tag125.xml><?xml version="1.0" encoding="utf-8"?>
<p:tagLst xmlns:p="http://schemas.openxmlformats.org/presentationml/2006/main">
  <p:tag name="AS_UNIQUEID" val="634"/>
</p:tagLst>
</file>

<file path=ppt/tags/tag126.xml><?xml version="1.0" encoding="utf-8"?>
<p:tagLst xmlns:p="http://schemas.openxmlformats.org/presentationml/2006/main">
  <p:tag name="AS_UNIQUEID" val="635"/>
</p:tagLst>
</file>

<file path=ppt/tags/tag127.xml><?xml version="1.0" encoding="utf-8"?>
<p:tagLst xmlns:p="http://schemas.openxmlformats.org/presentationml/2006/main">
  <p:tag name="AS_UNIQUEID" val="636"/>
</p:tagLst>
</file>

<file path=ppt/tags/tag128.xml><?xml version="1.0" encoding="utf-8"?>
<p:tagLst xmlns:p="http://schemas.openxmlformats.org/presentationml/2006/main">
  <p:tag name="AS_UNIQUEID" val="637"/>
</p:tagLst>
</file>

<file path=ppt/tags/tag129.xml><?xml version="1.0" encoding="utf-8"?>
<p:tagLst xmlns:p="http://schemas.openxmlformats.org/presentationml/2006/main">
  <p:tag name="AS_UNIQUEID" val="638"/>
</p:tagLst>
</file>

<file path=ppt/tags/tag130.xml><?xml version="1.0" encoding="utf-8"?>
<p:tagLst xmlns:p="http://schemas.openxmlformats.org/presentationml/2006/main">
  <p:tag name="AS_UNIQUEID" val="639"/>
</p:tagLst>
</file>

<file path=ppt/tags/tag131.xml><?xml version="1.0" encoding="utf-8"?>
<p:tagLst xmlns:p="http://schemas.openxmlformats.org/presentationml/2006/main">
  <p:tag name="AS_UNIQUEID" val="640"/>
</p:tagLst>
</file>

<file path=ppt/tags/tag132.xml><?xml version="1.0" encoding="utf-8"?>
<p:tagLst xmlns:p="http://schemas.openxmlformats.org/presentationml/2006/main">
  <p:tag name="AS_UNIQUEID" val="641"/>
</p:tagLst>
</file>

<file path=ppt/tags/tag133.xml><?xml version="1.0" encoding="utf-8"?>
<p:tagLst xmlns:p="http://schemas.openxmlformats.org/presentationml/2006/main">
  <p:tag name="AS_UNIQUEID" val="642"/>
</p:tagLst>
</file>

<file path=ppt/tags/tag134.xml><?xml version="1.0" encoding="utf-8"?>
<p:tagLst xmlns:p="http://schemas.openxmlformats.org/presentationml/2006/main">
  <p:tag name="AS_UNIQUEID" val="643"/>
</p:tagLst>
</file>

<file path=ppt/tags/tag135.xml><?xml version="1.0" encoding="utf-8"?>
<p:tagLst xmlns:p="http://schemas.openxmlformats.org/presentationml/2006/main">
  <p:tag name="AS_UNIQUEID" val="644"/>
</p:tagLst>
</file>

<file path=ppt/tags/tag136.xml><?xml version="1.0" encoding="utf-8"?>
<p:tagLst xmlns:p="http://schemas.openxmlformats.org/presentationml/2006/main">
  <p:tag name="AS_UNIQUEID" val="645"/>
</p:tagLst>
</file>

<file path=ppt/tags/tag137.xml><?xml version="1.0" encoding="utf-8"?>
<p:tagLst xmlns:p="http://schemas.openxmlformats.org/presentationml/2006/main">
  <p:tag name="AS_UNIQUEID" val="646"/>
</p:tagLst>
</file>

<file path=ppt/tags/tag138.xml><?xml version="1.0" encoding="utf-8"?>
<p:tagLst xmlns:p="http://schemas.openxmlformats.org/presentationml/2006/main">
  <p:tag name="AS_UNIQUEID" val="647"/>
</p:tagLst>
</file>

<file path=ppt/tags/tag139.xml><?xml version="1.0" encoding="utf-8"?>
<p:tagLst xmlns:p="http://schemas.openxmlformats.org/presentationml/2006/main">
  <p:tag name="AS_UNIQUEID" val="648"/>
</p:tagLst>
</file>

<file path=ppt/tags/tag140.xml><?xml version="1.0" encoding="utf-8"?>
<p:tagLst xmlns:p="http://schemas.openxmlformats.org/presentationml/2006/main">
  <p:tag name="AS_UNIQUEID" val="649"/>
</p:tagLst>
</file>

<file path=ppt/tags/tag141.xml><?xml version="1.0" encoding="utf-8"?>
<p:tagLst xmlns:p="http://schemas.openxmlformats.org/presentationml/2006/main">
  <p:tag name="AS_UNIQUEID" val="650"/>
</p:tagLst>
</file>

<file path=ppt/tags/tag142.xml><?xml version="1.0" encoding="utf-8"?>
<p:tagLst xmlns:p="http://schemas.openxmlformats.org/presentationml/2006/main">
  <p:tag name="AS_UNIQUEID" val="651"/>
</p:tagLst>
</file>

<file path=ppt/tags/tag143.xml><?xml version="1.0" encoding="utf-8"?>
<p:tagLst xmlns:p="http://schemas.openxmlformats.org/presentationml/2006/main">
  <p:tag name="AS_UNIQUEID" val="652"/>
</p:tagLst>
</file>

<file path=ppt/tags/tag144.xml><?xml version="1.0" encoding="utf-8"?>
<p:tagLst xmlns:p="http://schemas.openxmlformats.org/presentationml/2006/main">
  <p:tag name="AS_UNIQUEID" val="653"/>
</p:tagLst>
</file>

<file path=ppt/tags/tag145.xml><?xml version="1.0" encoding="utf-8"?>
<p:tagLst xmlns:p="http://schemas.openxmlformats.org/presentationml/2006/main">
  <p:tag name="AS_UNIQUEID" val="654"/>
</p:tagLst>
</file>

<file path=ppt/tags/tag146.xml><?xml version="1.0" encoding="utf-8"?>
<p:tagLst xmlns:p="http://schemas.openxmlformats.org/presentationml/2006/main">
  <p:tag name="AS_UNIQUEID" val="655"/>
</p:tagLst>
</file>

<file path=ppt/tags/tag147.xml><?xml version="1.0" encoding="utf-8"?>
<p:tagLst xmlns:p="http://schemas.openxmlformats.org/presentationml/2006/main">
  <p:tag name="AS_UNIQUEID" val="656"/>
</p:tagLst>
</file>

<file path=ppt/tags/tag148.xml><?xml version="1.0" encoding="utf-8"?>
<p:tagLst xmlns:p="http://schemas.openxmlformats.org/presentationml/2006/main">
  <p:tag name="AS_UNIQUEID" val="657"/>
</p:tagLst>
</file>

<file path=ppt/tags/tag149.xml><?xml version="1.0" encoding="utf-8"?>
<p:tagLst xmlns:p="http://schemas.openxmlformats.org/presentationml/2006/main">
  <p:tag name="AS_UNIQUEID" val="658"/>
</p:tagLst>
</file>

<file path=ppt/tags/tag150.xml><?xml version="1.0" encoding="utf-8"?>
<p:tagLst xmlns:p="http://schemas.openxmlformats.org/presentationml/2006/main">
  <p:tag name="AS_UNIQUEID" val="659"/>
</p:tagLst>
</file>

<file path=ppt/tags/tag151.xml><?xml version="1.0" encoding="utf-8"?>
<p:tagLst xmlns:p="http://schemas.openxmlformats.org/presentationml/2006/main">
  <p:tag name="AS_UNIQUEID" val="660"/>
</p:tagLst>
</file>

<file path=ppt/tags/tag152.xml><?xml version="1.0" encoding="utf-8"?>
<p:tagLst xmlns:p="http://schemas.openxmlformats.org/presentationml/2006/main">
  <p:tag name="AS_UNIQUEID" val="661"/>
</p:tagLst>
</file>

<file path=ppt/tags/tag153.xml><?xml version="1.0" encoding="utf-8"?>
<p:tagLst xmlns:p="http://schemas.openxmlformats.org/presentationml/2006/main">
  <p:tag name="AS_UNIQUEID" val="662"/>
</p:tagLst>
</file>

<file path=ppt/tags/tag154.xml><?xml version="1.0" encoding="utf-8"?>
<p:tagLst xmlns:p="http://schemas.openxmlformats.org/presentationml/2006/main">
  <p:tag name="AS_UNIQUEID" val="663"/>
</p:tagLst>
</file>

<file path=ppt/tags/tag155.xml><?xml version="1.0" encoding="utf-8"?>
<p:tagLst xmlns:p="http://schemas.openxmlformats.org/presentationml/2006/main">
  <p:tag name="AS_UNIQUEID" val="664"/>
</p:tagLst>
</file>

<file path=ppt/tags/tag156.xml><?xml version="1.0" encoding="utf-8"?>
<p:tagLst xmlns:p="http://schemas.openxmlformats.org/presentationml/2006/main">
  <p:tag name="AS_UNIQUEID" val="665"/>
</p:tagLst>
</file>

<file path=ppt/tags/tag157.xml><?xml version="1.0" encoding="utf-8"?>
<p:tagLst xmlns:p="http://schemas.openxmlformats.org/presentationml/2006/main">
  <p:tag name="AS_UNIQUEID" val="666"/>
</p:tagLst>
</file>

<file path=ppt/tags/tag158.xml><?xml version="1.0" encoding="utf-8"?>
<p:tagLst xmlns:p="http://schemas.openxmlformats.org/presentationml/2006/main">
  <p:tag name="AS_UNIQUEID" val="667"/>
</p:tagLst>
</file>

<file path=ppt/tags/tag159.xml><?xml version="1.0" encoding="utf-8"?>
<p:tagLst xmlns:p="http://schemas.openxmlformats.org/presentationml/2006/main">
  <p:tag name="AS_UNIQUEID" val="668"/>
</p:tagLst>
</file>

<file path=ppt/tags/tag160.xml><?xml version="1.0" encoding="utf-8"?>
<p:tagLst xmlns:p="http://schemas.openxmlformats.org/presentationml/2006/main">
  <p:tag name="AS_UNIQUEID" val="669"/>
</p:tagLst>
</file>

<file path=ppt/tags/tag161.xml><?xml version="1.0" encoding="utf-8"?>
<p:tagLst xmlns:p="http://schemas.openxmlformats.org/presentationml/2006/main">
  <p:tag name="AS_UNIQUEID" val="670"/>
</p:tagLst>
</file>

<file path=ppt/tags/tag162.xml><?xml version="1.0" encoding="utf-8"?>
<p:tagLst xmlns:p="http://schemas.openxmlformats.org/presentationml/2006/main">
  <p:tag name="AS_UNIQUEID" val="276"/>
</p:tagLst>
</file>

<file path=ppt/tags/tag163.xml><?xml version="1.0" encoding="utf-8"?>
<p:tagLst xmlns:p="http://schemas.openxmlformats.org/presentationml/2006/main">
  <p:tag name="AS_UNIQUEID" val="671"/>
</p:tagLst>
</file>

<file path=ppt/tags/tag164.xml><?xml version="1.0" encoding="utf-8"?>
<p:tagLst xmlns:p="http://schemas.openxmlformats.org/presentationml/2006/main">
  <p:tag name="AS_UNIQUEID" val="672"/>
</p:tagLst>
</file>

<file path=ppt/tags/tag165.xml><?xml version="1.0" encoding="utf-8"?>
<p:tagLst xmlns:p="http://schemas.openxmlformats.org/presentationml/2006/main">
  <p:tag name="AS_UNIQUEID" val="673"/>
</p:tagLst>
</file>

<file path=ppt/tags/tag166.xml><?xml version="1.0" encoding="utf-8"?>
<p:tagLst xmlns:p="http://schemas.openxmlformats.org/presentationml/2006/main">
  <p:tag name="AS_UNIQUEID" val="674"/>
</p:tagLst>
</file>

<file path=ppt/tags/tag167.xml><?xml version="1.0" encoding="utf-8"?>
<p:tagLst xmlns:p="http://schemas.openxmlformats.org/presentationml/2006/main">
  <p:tag name="AS_UNIQUEID" val="675"/>
</p:tagLst>
</file>

<file path=ppt/tags/tag168.xml><?xml version="1.0" encoding="utf-8"?>
<p:tagLst xmlns:p="http://schemas.openxmlformats.org/presentationml/2006/main">
  <p:tag name="AS_UNIQUEID" val="676"/>
</p:tagLst>
</file>

<file path=ppt/tags/tag169.xml><?xml version="1.0" encoding="utf-8"?>
<p:tagLst xmlns:p="http://schemas.openxmlformats.org/presentationml/2006/main">
  <p:tag name="AS_UNIQUEID" val="677"/>
</p:tagLst>
</file>

<file path=ppt/tags/tag170.xml><?xml version="1.0" encoding="utf-8"?>
<p:tagLst xmlns:p="http://schemas.openxmlformats.org/presentationml/2006/main">
  <p:tag name="AS_UNIQUEID" val="678"/>
</p:tagLst>
</file>

<file path=ppt/tags/tag171.xml><?xml version="1.0" encoding="utf-8"?>
<p:tagLst xmlns:p="http://schemas.openxmlformats.org/presentationml/2006/main">
  <p:tag name="AS_UNIQUEID" val="679"/>
</p:tagLst>
</file>

<file path=ppt/tags/tag172.xml><?xml version="1.0" encoding="utf-8"?>
<p:tagLst xmlns:p="http://schemas.openxmlformats.org/presentationml/2006/main">
  <p:tag name="AS_UNIQUEID" val="680"/>
</p:tagLst>
</file>

<file path=ppt/tags/tag173.xml><?xml version="1.0" encoding="utf-8"?>
<p:tagLst xmlns:p="http://schemas.openxmlformats.org/presentationml/2006/main">
  <p:tag name="AS_UNIQUEID" val="681"/>
</p:tagLst>
</file>

<file path=ppt/tags/tag174.xml><?xml version="1.0" encoding="utf-8"?>
<p:tagLst xmlns:p="http://schemas.openxmlformats.org/presentationml/2006/main">
  <p:tag name="AS_UNIQUEID" val="682"/>
</p:tagLst>
</file>

<file path=ppt/tags/tag175.xml><?xml version="1.0" encoding="utf-8"?>
<p:tagLst xmlns:p="http://schemas.openxmlformats.org/presentationml/2006/main">
  <p:tag name="AS_UNIQUEID" val="683"/>
</p:tagLst>
</file>

<file path=ppt/tags/tag176.xml><?xml version="1.0" encoding="utf-8"?>
<p:tagLst xmlns:p="http://schemas.openxmlformats.org/presentationml/2006/main">
  <p:tag name="AS_UNIQUEID" val="684"/>
</p:tagLst>
</file>

<file path=ppt/tags/tag177.xml><?xml version="1.0" encoding="utf-8"?>
<p:tagLst xmlns:p="http://schemas.openxmlformats.org/presentationml/2006/main">
  <p:tag name="AS_UNIQUEID" val="685"/>
</p:tagLst>
</file>

<file path=ppt/tags/tag178.xml><?xml version="1.0" encoding="utf-8"?>
<p:tagLst xmlns:p="http://schemas.openxmlformats.org/presentationml/2006/main">
  <p:tag name="AS_UNIQUEID" val="686"/>
</p:tagLst>
</file>

<file path=ppt/tags/tag179.xml><?xml version="1.0" encoding="utf-8"?>
<p:tagLst xmlns:p="http://schemas.openxmlformats.org/presentationml/2006/main">
  <p:tag name="AS_UNIQUEID" val="687"/>
</p:tagLst>
</file>

<file path=ppt/tags/tag180.xml><?xml version="1.0" encoding="utf-8"?>
<p:tagLst xmlns:p="http://schemas.openxmlformats.org/presentationml/2006/main">
  <p:tag name="AS_UNIQUEID" val="688"/>
</p:tagLst>
</file>

<file path=ppt/tags/tag181.xml><?xml version="1.0" encoding="utf-8"?>
<p:tagLst xmlns:p="http://schemas.openxmlformats.org/presentationml/2006/main">
  <p:tag name="AS_UNIQUEID" val="689"/>
</p:tagLst>
</file>

<file path=ppt/tags/tag182.xml><?xml version="1.0" encoding="utf-8"?>
<p:tagLst xmlns:p="http://schemas.openxmlformats.org/presentationml/2006/main">
  <p:tag name="AS_UNIQUEID" val="690"/>
</p:tagLst>
</file>

<file path=ppt/tags/tag183.xml><?xml version="1.0" encoding="utf-8"?>
<p:tagLst xmlns:p="http://schemas.openxmlformats.org/presentationml/2006/main">
  <p:tag name="AS_UNIQUEID" val="691"/>
</p:tagLst>
</file>

<file path=ppt/tags/tag184.xml><?xml version="1.0" encoding="utf-8"?>
<p:tagLst xmlns:p="http://schemas.openxmlformats.org/presentationml/2006/main">
  <p:tag name="AS_UNIQUEID" val="692"/>
</p:tagLst>
</file>

<file path=ppt/tags/tag185.xml><?xml version="1.0" encoding="utf-8"?>
<p:tagLst xmlns:p="http://schemas.openxmlformats.org/presentationml/2006/main">
  <p:tag name="AS_UNIQUEID" val="693"/>
</p:tagLst>
</file>

<file path=ppt/tags/tag186.xml><?xml version="1.0" encoding="utf-8"?>
<p:tagLst xmlns:p="http://schemas.openxmlformats.org/presentationml/2006/main">
  <p:tag name="AS_UNIQUEID" val="694"/>
</p:tagLst>
</file>

<file path=ppt/tags/tag187.xml><?xml version="1.0" encoding="utf-8"?>
<p:tagLst xmlns:p="http://schemas.openxmlformats.org/presentationml/2006/main">
  <p:tag name="AS_UNIQUEID" val="695"/>
</p:tagLst>
</file>

<file path=ppt/tags/tag188.xml><?xml version="1.0" encoding="utf-8"?>
<p:tagLst xmlns:p="http://schemas.openxmlformats.org/presentationml/2006/main">
  <p:tag name="AS_UNIQUEID" val="696"/>
</p:tagLst>
</file>

<file path=ppt/tags/tag189.xml><?xml version="1.0" encoding="utf-8"?>
<p:tagLst xmlns:p="http://schemas.openxmlformats.org/presentationml/2006/main">
  <p:tag name="AS_UNIQUEID" val="697"/>
</p:tagLst>
</file>

<file path=ppt/tags/tag190.xml><?xml version="1.0" encoding="utf-8"?>
<p:tagLst xmlns:p="http://schemas.openxmlformats.org/presentationml/2006/main">
  <p:tag name="AS_UNIQUEID" val="698"/>
</p:tagLst>
</file>

<file path=ppt/tags/tag191.xml><?xml version="1.0" encoding="utf-8"?>
<p:tagLst xmlns:p="http://schemas.openxmlformats.org/presentationml/2006/main">
  <p:tag name="AS_UNIQUEID" val="699"/>
</p:tagLst>
</file>

<file path=ppt/tags/tag192.xml><?xml version="1.0" encoding="utf-8"?>
<p:tagLst xmlns:p="http://schemas.openxmlformats.org/presentationml/2006/main">
  <p:tag name="AS_UNIQUEID" val="700"/>
</p:tagLst>
</file>

<file path=ppt/tags/tag193.xml><?xml version="1.0" encoding="utf-8"?>
<p:tagLst xmlns:p="http://schemas.openxmlformats.org/presentationml/2006/main">
  <p:tag name="AS_UNIQUEID" val="701"/>
</p:tagLst>
</file>

<file path=ppt/tags/tag194.xml><?xml version="1.0" encoding="utf-8"?>
<p:tagLst xmlns:p="http://schemas.openxmlformats.org/presentationml/2006/main">
  <p:tag name="AS_UNIQUEID" val="702"/>
</p:tagLst>
</file>

<file path=ppt/tags/tag195.xml><?xml version="1.0" encoding="utf-8"?>
<p:tagLst xmlns:p="http://schemas.openxmlformats.org/presentationml/2006/main">
  <p:tag name="AS_UNIQUEID" val="703"/>
</p:tagLst>
</file>

<file path=ppt/tags/tag196.xml><?xml version="1.0" encoding="utf-8"?>
<p:tagLst xmlns:p="http://schemas.openxmlformats.org/presentationml/2006/main">
  <p:tag name="AS_UNIQUEID" val="704"/>
</p:tagLst>
</file>

<file path=ppt/tags/tag197.xml><?xml version="1.0" encoding="utf-8"?>
<p:tagLst xmlns:p="http://schemas.openxmlformats.org/presentationml/2006/main">
  <p:tag name="AS_UNIQUEID" val="705"/>
</p:tagLst>
</file>

<file path=ppt/tags/tag198.xml><?xml version="1.0" encoding="utf-8"?>
<p:tagLst xmlns:p="http://schemas.openxmlformats.org/presentationml/2006/main">
  <p:tag name="AS_UNIQUEID" val="706"/>
</p:tagLst>
</file>

<file path=ppt/tags/tag199.xml><?xml version="1.0" encoding="utf-8"?>
<p:tagLst xmlns:p="http://schemas.openxmlformats.org/presentationml/2006/main">
  <p:tag name="AS_UNIQUEID" val="707"/>
</p:tagLst>
</file>

<file path=ppt/tags/tag200.xml><?xml version="1.0" encoding="utf-8"?>
<p:tagLst xmlns:p="http://schemas.openxmlformats.org/presentationml/2006/main">
  <p:tag name="AS_UNIQUEID" val="708"/>
</p:tagLst>
</file>

<file path=ppt/tags/tag201.xml><?xml version="1.0" encoding="utf-8"?>
<p:tagLst xmlns:p="http://schemas.openxmlformats.org/presentationml/2006/main">
  <p:tag name="AS_UNIQUEID" val="709"/>
</p:tagLst>
</file>

<file path=ppt/tags/tag202.xml><?xml version="1.0" encoding="utf-8"?>
<p:tagLst xmlns:p="http://schemas.openxmlformats.org/presentationml/2006/main">
  <p:tag name="AS_UNIQUEID" val="710"/>
</p:tagLst>
</file>

<file path=ppt/tags/tag203.xml><?xml version="1.0" encoding="utf-8"?>
<p:tagLst xmlns:p="http://schemas.openxmlformats.org/presentationml/2006/main">
  <p:tag name="AS_UNIQUEID" val="711"/>
</p:tagLst>
</file>

<file path=ppt/tags/tag204.xml><?xml version="1.0" encoding="utf-8"?>
<p:tagLst xmlns:p="http://schemas.openxmlformats.org/presentationml/2006/main">
  <p:tag name="AS_UNIQUEID" val="712"/>
</p:tagLst>
</file>

<file path=ppt/tags/tag205.xml><?xml version="1.0" encoding="utf-8"?>
<p:tagLst xmlns:p="http://schemas.openxmlformats.org/presentationml/2006/main">
  <p:tag name="AS_UNIQUEID" val="713"/>
</p:tagLst>
</file>

<file path=ppt/tags/tag206.xml><?xml version="1.0" encoding="utf-8"?>
<p:tagLst xmlns:p="http://schemas.openxmlformats.org/presentationml/2006/main">
  <p:tag name="AS_UNIQUEID" val="714"/>
</p:tagLst>
</file>

<file path=ppt/tags/tag207.xml><?xml version="1.0" encoding="utf-8"?>
<p:tagLst xmlns:p="http://schemas.openxmlformats.org/presentationml/2006/main">
  <p:tag name="AS_UNIQUEID" val="715"/>
</p:tagLst>
</file>

<file path=ppt/tags/tag208.xml><?xml version="1.0" encoding="utf-8"?>
<p:tagLst xmlns:p="http://schemas.openxmlformats.org/presentationml/2006/main">
  <p:tag name="AS_UNIQUEID" val="716"/>
</p:tagLst>
</file>

<file path=ppt/tags/tag209.xml><?xml version="1.0" encoding="utf-8"?>
<p:tagLst xmlns:p="http://schemas.openxmlformats.org/presentationml/2006/main">
  <p:tag name="AS_UNIQUEID" val="717"/>
</p:tagLst>
</file>

<file path=ppt/tags/tag210.xml><?xml version="1.0" encoding="utf-8"?>
<p:tagLst xmlns:p="http://schemas.openxmlformats.org/presentationml/2006/main">
  <p:tag name="AS_UNIQUEID" val="718"/>
</p:tagLst>
</file>

<file path=ppt/tags/tag211.xml><?xml version="1.0" encoding="utf-8"?>
<p:tagLst xmlns:p="http://schemas.openxmlformats.org/presentationml/2006/main">
  <p:tag name="AS_UNIQUEID" val="719"/>
</p:tagLst>
</file>

<file path=ppt/tags/tag212.xml><?xml version="1.0" encoding="utf-8"?>
<p:tagLst xmlns:p="http://schemas.openxmlformats.org/presentationml/2006/main">
  <p:tag name="AS_UNIQUEID" val="720"/>
</p:tagLst>
</file>

<file path=ppt/tags/tag213.xml><?xml version="1.0" encoding="utf-8"?>
<p:tagLst xmlns:p="http://schemas.openxmlformats.org/presentationml/2006/main">
  <p:tag name="AS_UNIQUEID" val="721"/>
</p:tagLst>
</file>

<file path=ppt/tags/tag214.xml><?xml version="1.0" encoding="utf-8"?>
<p:tagLst xmlns:p="http://schemas.openxmlformats.org/presentationml/2006/main">
  <p:tag name="AS_UNIQUEID" val="722"/>
</p:tagLst>
</file>

<file path=ppt/tags/tag215.xml><?xml version="1.0" encoding="utf-8"?>
<p:tagLst xmlns:p="http://schemas.openxmlformats.org/presentationml/2006/main">
  <p:tag name="AS_UNIQUEID" val="723"/>
</p:tagLst>
</file>

<file path=ppt/tags/tag216.xml><?xml version="1.0" encoding="utf-8"?>
<p:tagLst xmlns:p="http://schemas.openxmlformats.org/presentationml/2006/main">
  <p:tag name="AS_UNIQUEID" val="724"/>
</p:tagLst>
</file>

<file path=ppt/tags/tag217.xml><?xml version="1.0" encoding="utf-8"?>
<p:tagLst xmlns:p="http://schemas.openxmlformats.org/presentationml/2006/main">
  <p:tag name="AS_UNIQUEID" val="725"/>
</p:tagLst>
</file>

<file path=ppt/tags/tag218.xml><?xml version="1.0" encoding="utf-8"?>
<p:tagLst xmlns:p="http://schemas.openxmlformats.org/presentationml/2006/main">
  <p:tag name="AS_UNIQUEID" val="726"/>
</p:tagLst>
</file>

<file path=ppt/tags/tag219.xml><?xml version="1.0" encoding="utf-8"?>
<p:tagLst xmlns:p="http://schemas.openxmlformats.org/presentationml/2006/main">
  <p:tag name="AS_UNIQUEID" val="727"/>
</p:tagLst>
</file>

<file path=ppt/tags/tag220.xml><?xml version="1.0" encoding="utf-8"?>
<p:tagLst xmlns:p="http://schemas.openxmlformats.org/presentationml/2006/main">
  <p:tag name="AS_UNIQUEID" val="728"/>
</p:tagLst>
</file>

<file path=ppt/tags/tag221.xml><?xml version="1.0" encoding="utf-8"?>
<p:tagLst xmlns:p="http://schemas.openxmlformats.org/presentationml/2006/main">
  <p:tag name="AS_UNIQUEID" val="729"/>
</p:tagLst>
</file>

<file path=ppt/tags/tag222.xml><?xml version="1.0" encoding="utf-8"?>
<p:tagLst xmlns:p="http://schemas.openxmlformats.org/presentationml/2006/main">
  <p:tag name="AS_UNIQUEID" val="730"/>
</p:tagLst>
</file>

<file path=ppt/tags/tag223.xml><?xml version="1.0" encoding="utf-8"?>
<p:tagLst xmlns:p="http://schemas.openxmlformats.org/presentationml/2006/main">
  <p:tag name="AS_UNIQUEID" val="731"/>
</p:tagLst>
</file>

<file path=ppt/tags/tag224.xml><?xml version="1.0" encoding="utf-8"?>
<p:tagLst xmlns:p="http://schemas.openxmlformats.org/presentationml/2006/main">
  <p:tag name="AS_UNIQUEID" val="732"/>
</p:tagLst>
</file>

<file path=ppt/tags/tag225.xml><?xml version="1.0" encoding="utf-8"?>
<p:tagLst xmlns:p="http://schemas.openxmlformats.org/presentationml/2006/main">
  <p:tag name="AS_UNIQUEID" val="733"/>
</p:tagLst>
</file>

<file path=ppt/tags/tag226.xml><?xml version="1.0" encoding="utf-8"?>
<p:tagLst xmlns:p="http://schemas.openxmlformats.org/presentationml/2006/main">
  <p:tag name="AS_UNIQUEID" val="734"/>
</p:tagLst>
</file>

<file path=ppt/tags/tag227.xml><?xml version="1.0" encoding="utf-8"?>
<p:tagLst xmlns:p="http://schemas.openxmlformats.org/presentationml/2006/main">
  <p:tag name="AS_UNIQUEID" val="735"/>
</p:tagLst>
</file>

<file path=ppt/tags/tag228.xml><?xml version="1.0" encoding="utf-8"?>
<p:tagLst xmlns:p="http://schemas.openxmlformats.org/presentationml/2006/main">
  <p:tag name="AS_UNIQUEID" val="736"/>
  <p:tag name="KSO_WM_UNIT_TABLE_BEAUTIFY" val="smartTable{31054826-8556-4799-b43d-761075bf0dc3}"/>
</p:tagLst>
</file>

<file path=ppt/tags/tag229.xml><?xml version="1.0" encoding="utf-8"?>
<p:tagLst xmlns:p="http://schemas.openxmlformats.org/presentationml/2006/main">
  <p:tag name="AS_UNIQUEID" val="737"/>
</p:tagLst>
</file>

<file path=ppt/tags/tag230.xml><?xml version="1.0" encoding="utf-8"?>
<p:tagLst xmlns:p="http://schemas.openxmlformats.org/presentationml/2006/main">
  <p:tag name="AS_UNIQUEID" val="738"/>
</p:tagLst>
</file>

<file path=ppt/tags/tag231.xml><?xml version="1.0" encoding="utf-8"?>
<p:tagLst xmlns:p="http://schemas.openxmlformats.org/presentationml/2006/main">
  <p:tag name="AS_UNIQUEID" val="739"/>
</p:tagLst>
</file>

<file path=ppt/tags/tag232.xml><?xml version="1.0" encoding="utf-8"?>
<p:tagLst xmlns:p="http://schemas.openxmlformats.org/presentationml/2006/main">
  <p:tag name="AS_UNIQUEID" val="740"/>
</p:tagLst>
</file>

<file path=ppt/tags/tag233.xml><?xml version="1.0" encoding="utf-8"?>
<p:tagLst xmlns:p="http://schemas.openxmlformats.org/presentationml/2006/main">
  <p:tag name="AS_UNIQUEID" val="741"/>
</p:tagLst>
</file>

<file path=ppt/tags/tag234.xml><?xml version="1.0" encoding="utf-8"?>
<p:tagLst xmlns:p="http://schemas.openxmlformats.org/presentationml/2006/main">
  <p:tag name="AS_UNIQUEID" val="742"/>
</p:tagLst>
</file>

<file path=ppt/tags/tag235.xml><?xml version="1.0" encoding="utf-8"?>
<p:tagLst xmlns:p="http://schemas.openxmlformats.org/presentationml/2006/main">
  <p:tag name="AS_UNIQUEID" val="743"/>
</p:tagLst>
</file>

<file path=ppt/tags/tag236.xml><?xml version="1.0" encoding="utf-8"?>
<p:tagLst xmlns:p="http://schemas.openxmlformats.org/presentationml/2006/main">
  <p:tag name="AS_UNIQUEID" val="744"/>
  <p:tag name="KSO_WM_UNIT_TABLE_BEAUTIFY" val="smartTable{25732086-8b01-4fdc-9116-c15eb8e9a2f7}"/>
</p:tagLst>
</file>

<file path=ppt/tags/tag237.xml><?xml version="1.0" encoding="utf-8"?>
<p:tagLst xmlns:p="http://schemas.openxmlformats.org/presentationml/2006/main">
  <p:tag name="AS_UNIQUEID" val="745"/>
  <p:tag name="KSO_WM_UNIT_TABLE_BEAUTIFY" val="smartTable{a57345c2-063f-4597-95ff-1c17131b6858}"/>
</p:tagLst>
</file>

<file path=ppt/tags/tag238.xml><?xml version="1.0" encoding="utf-8"?>
<p:tagLst xmlns:p="http://schemas.openxmlformats.org/presentationml/2006/main">
  <p:tag name="AS_UNIQUEID" val="746"/>
</p:tagLst>
</file>

<file path=ppt/tags/tag239.xml><?xml version="1.0" encoding="utf-8"?>
<p:tagLst xmlns:p="http://schemas.openxmlformats.org/presentationml/2006/main">
  <p:tag name="AS_UNIQUEID" val="747"/>
</p:tagLst>
</file>

<file path=ppt/tags/tag240.xml><?xml version="1.0" encoding="utf-8"?>
<p:tagLst xmlns:p="http://schemas.openxmlformats.org/presentationml/2006/main">
  <p:tag name="AS_UNIQUEID" val="748"/>
  <p:tag name="KSO_WM_UNIT_TABLE_BEAUTIFY" val="smartTable{2eea650e-10a4-4726-b080-c7268ac5a13f}"/>
</p:tagLst>
</file>

<file path=ppt/tags/tag241.xml><?xml version="1.0" encoding="utf-8"?>
<p:tagLst xmlns:p="http://schemas.openxmlformats.org/presentationml/2006/main">
  <p:tag name="AS_UNIQUEID" val="749"/>
</p:tagLst>
</file>

<file path=ppt/tags/tag242.xml><?xml version="1.0" encoding="utf-8"?>
<p:tagLst xmlns:p="http://schemas.openxmlformats.org/presentationml/2006/main">
  <p:tag name="AS_UNIQUEID" val="750"/>
</p:tagLst>
</file>

<file path=ppt/tags/tag243.xml><?xml version="1.0" encoding="utf-8"?>
<p:tagLst xmlns:p="http://schemas.openxmlformats.org/presentationml/2006/main">
  <p:tag name="AS_UNIQUEID" val="751"/>
</p:tagLst>
</file>

<file path=ppt/tags/tag244.xml><?xml version="1.0" encoding="utf-8"?>
<p:tagLst xmlns:p="http://schemas.openxmlformats.org/presentationml/2006/main">
  <p:tag name="AS_UNIQUEID" val="752"/>
</p:tagLst>
</file>

<file path=ppt/tags/tag245.xml><?xml version="1.0" encoding="utf-8"?>
<p:tagLst xmlns:p="http://schemas.openxmlformats.org/presentationml/2006/main">
  <p:tag name="AS_UNIQUEID" val="753"/>
</p:tagLst>
</file>

<file path=ppt/tags/tag246.xml><?xml version="1.0" encoding="utf-8"?>
<p:tagLst xmlns:p="http://schemas.openxmlformats.org/presentationml/2006/main">
  <p:tag name="AS_UNIQUEID" val="754"/>
</p:tagLst>
</file>

<file path=ppt/tags/tag247.xml><?xml version="1.0" encoding="utf-8"?>
<p:tagLst xmlns:p="http://schemas.openxmlformats.org/presentationml/2006/main">
  <p:tag name="AS_UNIQUEID" val="755"/>
</p:tagLst>
</file>

<file path=ppt/tags/tag248.xml><?xml version="1.0" encoding="utf-8"?>
<p:tagLst xmlns:p="http://schemas.openxmlformats.org/presentationml/2006/main">
  <p:tag name="AS_UNIQUEID" val="756"/>
</p:tagLst>
</file>

<file path=ppt/tags/tag249.xml><?xml version="1.0" encoding="utf-8"?>
<p:tagLst xmlns:p="http://schemas.openxmlformats.org/presentationml/2006/main">
  <p:tag name="AS_UNIQUEID" val="757"/>
</p:tagLst>
</file>

<file path=ppt/tags/tag250.xml><?xml version="1.0" encoding="utf-8"?>
<p:tagLst xmlns:p="http://schemas.openxmlformats.org/presentationml/2006/main">
  <p:tag name="AS_UNIQUEID" val="758"/>
</p:tagLst>
</file>

<file path=ppt/tags/tag251.xml><?xml version="1.0" encoding="utf-8"?>
<p:tagLst xmlns:p="http://schemas.openxmlformats.org/presentationml/2006/main">
  <p:tag name="AS_UNIQUEID" val="759"/>
</p:tagLst>
</file>

<file path=ppt/tags/tag252.xml><?xml version="1.0" encoding="utf-8"?>
<p:tagLst xmlns:p="http://schemas.openxmlformats.org/presentationml/2006/main">
  <p:tag name="AS_UNIQUEID" val="760"/>
</p:tagLst>
</file>

<file path=ppt/tags/tag253.xml><?xml version="1.0" encoding="utf-8"?>
<p:tagLst xmlns:p="http://schemas.openxmlformats.org/presentationml/2006/main">
  <p:tag name="AS_UNIQUEID" val="761"/>
</p:tagLst>
</file>

<file path=ppt/tags/tag254.xml><?xml version="1.0" encoding="utf-8"?>
<p:tagLst xmlns:p="http://schemas.openxmlformats.org/presentationml/2006/main">
  <p:tag name="AS_UNIQUEID" val="762"/>
</p:tagLst>
</file>

<file path=ppt/tags/tag255.xml><?xml version="1.0" encoding="utf-8"?>
<p:tagLst xmlns:p="http://schemas.openxmlformats.org/presentationml/2006/main">
  <p:tag name="AS_UNIQUEID" val="763"/>
</p:tagLst>
</file>

<file path=ppt/tags/tag256.xml><?xml version="1.0" encoding="utf-8"?>
<p:tagLst xmlns:p="http://schemas.openxmlformats.org/presentationml/2006/main">
  <p:tag name="AS_UNIQUEID" val="764"/>
</p:tagLst>
</file>

<file path=ppt/tags/tag257.xml><?xml version="1.0" encoding="utf-8"?>
<p:tagLst xmlns:p="http://schemas.openxmlformats.org/presentationml/2006/main">
  <p:tag name="AS_UNIQUEID" val="765"/>
</p:tagLst>
</file>

<file path=ppt/tags/tag258.xml><?xml version="1.0" encoding="utf-8"?>
<p:tagLst xmlns:p="http://schemas.openxmlformats.org/presentationml/2006/main">
  <p:tag name="AS_UNIQUEID" val="766"/>
</p:tagLst>
</file>

<file path=ppt/tags/tag259.xml><?xml version="1.0" encoding="utf-8"?>
<p:tagLst xmlns:p="http://schemas.openxmlformats.org/presentationml/2006/main">
  <p:tag name="AS_UNIQUEID" val="767"/>
</p:tagLst>
</file>

<file path=ppt/tags/tag260.xml><?xml version="1.0" encoding="utf-8"?>
<p:tagLst xmlns:p="http://schemas.openxmlformats.org/presentationml/2006/main">
  <p:tag name="AS_UNIQUEID" val="768"/>
</p:tagLst>
</file>

<file path=ppt/tags/tag261.xml><?xml version="1.0" encoding="utf-8"?>
<p:tagLst xmlns:p="http://schemas.openxmlformats.org/presentationml/2006/main">
  <p:tag name="AS_UNIQUEID" val="769"/>
</p:tagLst>
</file>

<file path=ppt/tags/tag262.xml><?xml version="1.0" encoding="utf-8"?>
<p:tagLst xmlns:p="http://schemas.openxmlformats.org/presentationml/2006/main">
  <p:tag name="AS_UNIQUEID" val="770"/>
</p:tagLst>
</file>

<file path=ppt/tags/tag263.xml><?xml version="1.0" encoding="utf-8"?>
<p:tagLst xmlns:p="http://schemas.openxmlformats.org/presentationml/2006/main">
  <p:tag name="AS_UNIQUEID" val="771"/>
  <p:tag name="KSO_WM_UNIT_TABLE_BEAUTIFY" val="smartTable{4e98b59d-5a42-44b7-8717-e24e9b28440f}"/>
</p:tagLst>
</file>

<file path=ppt/tags/tag264.xml><?xml version="1.0" encoding="utf-8"?>
<p:tagLst xmlns:p="http://schemas.openxmlformats.org/presentationml/2006/main">
  <p:tag name="AS_UNIQUEID" val="772"/>
</p:tagLst>
</file>

<file path=ppt/tags/tag265.xml><?xml version="1.0" encoding="utf-8"?>
<p:tagLst xmlns:p="http://schemas.openxmlformats.org/presentationml/2006/main">
  <p:tag name="AS_UNIQUEID" val="773"/>
</p:tagLst>
</file>

<file path=ppt/tags/tag266.xml><?xml version="1.0" encoding="utf-8"?>
<p:tagLst xmlns:p="http://schemas.openxmlformats.org/presentationml/2006/main">
  <p:tag name="AS_UNIQUEID" val="774"/>
</p:tagLst>
</file>

<file path=ppt/tags/tag267.xml><?xml version="1.0" encoding="utf-8"?>
<p:tagLst xmlns:p="http://schemas.openxmlformats.org/presentationml/2006/main">
  <p:tag name="AS_UNIQUEID" val="775"/>
</p:tagLst>
</file>

<file path=ppt/tags/tag268.xml><?xml version="1.0" encoding="utf-8"?>
<p:tagLst xmlns:p="http://schemas.openxmlformats.org/presentationml/2006/main">
  <p:tag name="AS_UNIQUEID" val="776"/>
</p:tagLst>
</file>

<file path=ppt/tags/tag269.xml><?xml version="1.0" encoding="utf-8"?>
<p:tagLst xmlns:p="http://schemas.openxmlformats.org/presentationml/2006/main">
  <p:tag name="AS_UNIQUEID" val="777"/>
  <p:tag name="KSO_WM_UNIT_TABLE_BEAUTIFY" val="smartTable{2d915e8d-92c8-43de-b4f4-a0b4580073ba}"/>
</p:tagLst>
</file>

<file path=ppt/tags/tag270.xml><?xml version="1.0" encoding="utf-8"?>
<p:tagLst xmlns:p="http://schemas.openxmlformats.org/presentationml/2006/main">
  <p:tag name="AS_UNIQUEID" val="778"/>
</p:tagLst>
</file>

<file path=ppt/tags/tag271.xml><?xml version="1.0" encoding="utf-8"?>
<p:tagLst xmlns:p="http://schemas.openxmlformats.org/presentationml/2006/main">
  <p:tag name="AS_UNIQUEID" val="779"/>
</p:tagLst>
</file>

<file path=ppt/tags/tag272.xml><?xml version="1.0" encoding="utf-8"?>
<p:tagLst xmlns:p="http://schemas.openxmlformats.org/presentationml/2006/main">
  <p:tag name="AS_UNIQUEID" val="780"/>
</p:tagLst>
</file>

<file path=ppt/tags/tag273.xml><?xml version="1.0" encoding="utf-8"?>
<p:tagLst xmlns:p="http://schemas.openxmlformats.org/presentationml/2006/main">
  <p:tag name="AS_UNIQUEID" val="781"/>
</p:tagLst>
</file>

<file path=ppt/tags/tag274.xml><?xml version="1.0" encoding="utf-8"?>
<p:tagLst xmlns:p="http://schemas.openxmlformats.org/presentationml/2006/main">
  <p:tag name="AS_UNIQUEID" val="782"/>
</p:tagLst>
</file>

<file path=ppt/tags/tag275.xml><?xml version="1.0" encoding="utf-8"?>
<p:tagLst xmlns:p="http://schemas.openxmlformats.org/presentationml/2006/main">
  <p:tag name="AS_UNIQUEID" val="783"/>
  <p:tag name="KSO_WM_UNIT_TABLE_BEAUTIFY" val="smartTable{d1f284f2-879c-4fed-bab1-4994d55dd2e7}"/>
</p:tagLst>
</file>

<file path=ppt/tags/tag276.xml><?xml version="1.0" encoding="utf-8"?>
<p:tagLst xmlns:p="http://schemas.openxmlformats.org/presentationml/2006/main">
  <p:tag name="AS_UNIQUEID" val="784"/>
</p:tagLst>
</file>

<file path=ppt/tags/tag277.xml><?xml version="1.0" encoding="utf-8"?>
<p:tagLst xmlns:p="http://schemas.openxmlformats.org/presentationml/2006/main">
  <p:tag name="AS_UNIQUEID" val="785"/>
</p:tagLst>
</file>

<file path=ppt/tags/tag278.xml><?xml version="1.0" encoding="utf-8"?>
<p:tagLst xmlns:p="http://schemas.openxmlformats.org/presentationml/2006/main">
  <p:tag name="AS_UNIQUEID" val="786"/>
</p:tagLst>
</file>

<file path=ppt/tags/tag279.xml><?xml version="1.0" encoding="utf-8"?>
<p:tagLst xmlns:p="http://schemas.openxmlformats.org/presentationml/2006/main">
  <p:tag name="AS_UNIQUEID" val="787"/>
</p:tagLst>
</file>

<file path=ppt/tags/tag280.xml><?xml version="1.0" encoding="utf-8"?>
<p:tagLst xmlns:p="http://schemas.openxmlformats.org/presentationml/2006/main">
  <p:tag name="AS_UNIQUEID" val="788"/>
</p:tagLst>
</file>

<file path=ppt/tags/tag281.xml><?xml version="1.0" encoding="utf-8"?>
<p:tagLst xmlns:p="http://schemas.openxmlformats.org/presentationml/2006/main">
  <p:tag name="AS_UNIQUEID" val="789"/>
</p:tagLst>
</file>

<file path=ppt/tags/tag282.xml><?xml version="1.0" encoding="utf-8"?>
<p:tagLst xmlns:p="http://schemas.openxmlformats.org/presentationml/2006/main">
  <p:tag name="AS_UNIQUEID" val="790"/>
</p:tagLst>
</file>

<file path=ppt/tags/tag283.xml><?xml version="1.0" encoding="utf-8"?>
<p:tagLst xmlns:p="http://schemas.openxmlformats.org/presentationml/2006/main">
  <p:tag name="AS_UNIQUEID" val="791"/>
</p:tagLst>
</file>

<file path=ppt/tags/tag284.xml><?xml version="1.0" encoding="utf-8"?>
<p:tagLst xmlns:p="http://schemas.openxmlformats.org/presentationml/2006/main">
  <p:tag name="AS_UNIQUEID" val="792"/>
</p:tagLst>
</file>

<file path=ppt/tags/tag285.xml><?xml version="1.0" encoding="utf-8"?>
<p:tagLst xmlns:p="http://schemas.openxmlformats.org/presentationml/2006/main">
  <p:tag name="AS_UNIQUEID" val="793"/>
</p:tagLst>
</file>

<file path=ppt/tags/tag286.xml><?xml version="1.0" encoding="utf-8"?>
<p:tagLst xmlns:p="http://schemas.openxmlformats.org/presentationml/2006/main">
  <p:tag name="AS_UNIQUEID" val="794"/>
</p:tagLst>
</file>

<file path=ppt/tags/tag287.xml><?xml version="1.0" encoding="utf-8"?>
<p:tagLst xmlns:p="http://schemas.openxmlformats.org/presentationml/2006/main">
  <p:tag name="AS_UNIQUEID" val="795"/>
</p:tagLst>
</file>

<file path=ppt/tags/tag288.xml><?xml version="1.0" encoding="utf-8"?>
<p:tagLst xmlns:p="http://schemas.openxmlformats.org/presentationml/2006/main">
  <p:tag name="AS_UNIQUEID" val="796"/>
</p:tagLst>
</file>

<file path=ppt/tags/tag289.xml><?xml version="1.0" encoding="utf-8"?>
<p:tagLst xmlns:p="http://schemas.openxmlformats.org/presentationml/2006/main">
  <p:tag name="AS_UNIQUEID" val="797"/>
</p:tagLst>
</file>

<file path=ppt/tags/tag290.xml><?xml version="1.0" encoding="utf-8"?>
<p:tagLst xmlns:p="http://schemas.openxmlformats.org/presentationml/2006/main">
  <p:tag name="AS_UNIQUEID" val="798"/>
</p:tagLst>
</file>

<file path=ppt/tags/tag291.xml><?xml version="1.0" encoding="utf-8"?>
<p:tagLst xmlns:p="http://schemas.openxmlformats.org/presentationml/2006/main">
  <p:tag name="AS_UNIQUEID" val="799"/>
</p:tagLst>
</file>

<file path=ppt/tags/tag292.xml><?xml version="1.0" encoding="utf-8"?>
<p:tagLst xmlns:p="http://schemas.openxmlformats.org/presentationml/2006/main">
  <p:tag name="AS_UNIQUEID" val="800"/>
</p:tagLst>
</file>

<file path=ppt/tags/tag293.xml><?xml version="1.0" encoding="utf-8"?>
<p:tagLst xmlns:p="http://schemas.openxmlformats.org/presentationml/2006/main">
  <p:tag name="AS_UNIQUEID" val="801"/>
</p:tagLst>
</file>

<file path=ppt/tags/tag294.xml><?xml version="1.0" encoding="utf-8"?>
<p:tagLst xmlns:p="http://schemas.openxmlformats.org/presentationml/2006/main">
  <p:tag name="AS_UNIQUEID" val="802"/>
</p:tagLst>
</file>

<file path=ppt/tags/tag295.xml><?xml version="1.0" encoding="utf-8"?>
<p:tagLst xmlns:p="http://schemas.openxmlformats.org/presentationml/2006/main">
  <p:tag name="AS_UNIQUEID" val="803"/>
</p:tagLst>
</file>

<file path=ppt/tags/tag296.xml><?xml version="1.0" encoding="utf-8"?>
<p:tagLst xmlns:p="http://schemas.openxmlformats.org/presentationml/2006/main">
  <p:tag name="AS_UNIQUEID" val="804"/>
</p:tagLst>
</file>

<file path=ppt/tags/tag297.xml><?xml version="1.0" encoding="utf-8"?>
<p:tagLst xmlns:p="http://schemas.openxmlformats.org/presentationml/2006/main">
  <p:tag name="AS_UNIQUEID" val="805"/>
</p:tagLst>
</file>

<file path=ppt/tags/tag298.xml><?xml version="1.0" encoding="utf-8"?>
<p:tagLst xmlns:p="http://schemas.openxmlformats.org/presentationml/2006/main">
  <p:tag name="AS_UNIQUEID" val="806"/>
</p:tagLst>
</file>

<file path=ppt/tags/tag299.xml><?xml version="1.0" encoding="utf-8"?>
<p:tagLst xmlns:p="http://schemas.openxmlformats.org/presentationml/2006/main">
  <p:tag name="AS_UNIQUEID" val="807"/>
</p:tagLst>
</file>

<file path=ppt/tags/tag300.xml><?xml version="1.0" encoding="utf-8"?>
<p:tagLst xmlns:p="http://schemas.openxmlformats.org/presentationml/2006/main">
  <p:tag name="AS_UNIQUEID" val="808"/>
</p:tagLst>
</file>

<file path=ppt/tags/tag301.xml><?xml version="1.0" encoding="utf-8"?>
<p:tagLst xmlns:p="http://schemas.openxmlformats.org/presentationml/2006/main">
  <p:tag name="AS_UNIQUEID" val="809"/>
</p:tagLst>
</file>

<file path=ppt/tags/tag302.xml><?xml version="1.0" encoding="utf-8"?>
<p:tagLst xmlns:p="http://schemas.openxmlformats.org/presentationml/2006/main">
  <p:tag name="AS_UNIQUEID" val="810"/>
</p:tagLst>
</file>

<file path=ppt/tags/tag303.xml><?xml version="1.0" encoding="utf-8"?>
<p:tagLst xmlns:p="http://schemas.openxmlformats.org/presentationml/2006/main">
  <p:tag name="AS_UNIQUEID" val="811"/>
</p:tagLst>
</file>

<file path=ppt/tags/tag304.xml><?xml version="1.0" encoding="utf-8"?>
<p:tagLst xmlns:p="http://schemas.openxmlformats.org/presentationml/2006/main">
  <p:tag name="AS_UNIQUEID" val="812"/>
</p:tagLst>
</file>

<file path=ppt/tags/tag305.xml><?xml version="1.0" encoding="utf-8"?>
<p:tagLst xmlns:p="http://schemas.openxmlformats.org/presentationml/2006/main">
  <p:tag name="AS_UNIQUEID" val="813"/>
</p:tagLst>
</file>

<file path=ppt/tags/tag306.xml><?xml version="1.0" encoding="utf-8"?>
<p:tagLst xmlns:p="http://schemas.openxmlformats.org/presentationml/2006/main">
  <p:tag name="AS_UNIQUEID" val="814"/>
</p:tagLst>
</file>

<file path=ppt/tags/tag307.xml><?xml version="1.0" encoding="utf-8"?>
<p:tagLst xmlns:p="http://schemas.openxmlformats.org/presentationml/2006/main">
  <p:tag name="AS_UNIQUEID" val="815"/>
</p:tagLst>
</file>

<file path=ppt/tags/tag308.xml><?xml version="1.0" encoding="utf-8"?>
<p:tagLst xmlns:p="http://schemas.openxmlformats.org/presentationml/2006/main">
  <p:tag name="AS_UNIQUEID" val="816"/>
</p:tagLst>
</file>

<file path=ppt/tags/tag309.xml><?xml version="1.0" encoding="utf-8"?>
<p:tagLst xmlns:p="http://schemas.openxmlformats.org/presentationml/2006/main">
  <p:tag name="AS_UNIQUEID" val="817"/>
</p:tagLst>
</file>

<file path=ppt/tags/tag310.xml><?xml version="1.0" encoding="utf-8"?>
<p:tagLst xmlns:p="http://schemas.openxmlformats.org/presentationml/2006/main">
  <p:tag name="AS_UNIQUEID" val="818"/>
</p:tagLst>
</file>

<file path=ppt/tags/tag311.xml><?xml version="1.0" encoding="utf-8"?>
<p:tagLst xmlns:p="http://schemas.openxmlformats.org/presentationml/2006/main">
  <p:tag name="AS_UNIQUEID" val="819"/>
</p:tagLst>
</file>

<file path=ppt/tags/tag312.xml><?xml version="1.0" encoding="utf-8"?>
<p:tagLst xmlns:p="http://schemas.openxmlformats.org/presentationml/2006/main">
  <p:tag name="AS_UNIQUEID" val="820"/>
</p:tagLst>
</file>

<file path=ppt/tags/tag313.xml><?xml version="1.0" encoding="utf-8"?>
<p:tagLst xmlns:p="http://schemas.openxmlformats.org/presentationml/2006/main">
  <p:tag name="AS_UNIQUEID" val="821"/>
</p:tagLst>
</file>

<file path=ppt/tags/tag314.xml><?xml version="1.0" encoding="utf-8"?>
<p:tagLst xmlns:p="http://schemas.openxmlformats.org/presentationml/2006/main">
  <p:tag name="AS_UNIQUEID" val="822"/>
</p:tagLst>
</file>

<file path=ppt/tags/tag315.xml><?xml version="1.0" encoding="utf-8"?>
<p:tagLst xmlns:p="http://schemas.openxmlformats.org/presentationml/2006/main">
  <p:tag name="AS_UNIQUEID" val="823"/>
</p:tagLst>
</file>

<file path=ppt/tags/tag316.xml><?xml version="1.0" encoding="utf-8"?>
<p:tagLst xmlns:p="http://schemas.openxmlformats.org/presentationml/2006/main">
  <p:tag name="AS_UNIQUEID" val="824"/>
</p:tagLst>
</file>

<file path=ppt/tags/tag317.xml><?xml version="1.0" encoding="utf-8"?>
<p:tagLst xmlns:p="http://schemas.openxmlformats.org/presentationml/2006/main">
  <p:tag name="AS_UNIQUEID" val="825"/>
</p:tagLst>
</file>

<file path=ppt/tags/tag318.xml><?xml version="1.0" encoding="utf-8"?>
<p:tagLst xmlns:p="http://schemas.openxmlformats.org/presentationml/2006/main">
  <p:tag name="AS_UNIQUEID" val="826"/>
</p:tagLst>
</file>

<file path=ppt/tags/tag319.xml><?xml version="1.0" encoding="utf-8"?>
<p:tagLst xmlns:p="http://schemas.openxmlformats.org/presentationml/2006/main">
  <p:tag name="AS_UNIQUEID" val="827"/>
</p:tagLst>
</file>

<file path=ppt/tags/tag320.xml><?xml version="1.0" encoding="utf-8"?>
<p:tagLst xmlns:p="http://schemas.openxmlformats.org/presentationml/2006/main">
  <p:tag name="AS_UNIQUEID" val="828"/>
</p:tagLst>
</file>

<file path=ppt/tags/tag321.xml><?xml version="1.0" encoding="utf-8"?>
<p:tagLst xmlns:p="http://schemas.openxmlformats.org/presentationml/2006/main">
  <p:tag name="AS_UNIQUEID" val="829"/>
</p:tagLst>
</file>

<file path=ppt/tags/tag322.xml><?xml version="1.0" encoding="utf-8"?>
<p:tagLst xmlns:p="http://schemas.openxmlformats.org/presentationml/2006/main">
  <p:tag name="AS_UNIQUEID" val="830"/>
</p:tagLst>
</file>

<file path=ppt/tags/tag323.xml><?xml version="1.0" encoding="utf-8"?>
<p:tagLst xmlns:p="http://schemas.openxmlformats.org/presentationml/2006/main">
  <p:tag name="AS_UNIQUEID" val="831"/>
</p:tagLst>
</file>

<file path=ppt/tags/tag324.xml><?xml version="1.0" encoding="utf-8"?>
<p:tagLst xmlns:p="http://schemas.openxmlformats.org/presentationml/2006/main">
  <p:tag name="AS_UNIQUEID" val="832"/>
</p:tagLst>
</file>

<file path=ppt/tags/tag325.xml><?xml version="1.0" encoding="utf-8"?>
<p:tagLst xmlns:p="http://schemas.openxmlformats.org/presentationml/2006/main">
  <p:tag name="AS_UNIQUEID" val="833"/>
</p:tagLst>
</file>

<file path=ppt/tags/tag326.xml><?xml version="1.0" encoding="utf-8"?>
<p:tagLst xmlns:p="http://schemas.openxmlformats.org/presentationml/2006/main">
  <p:tag name="AS_UNIQUEID" val="834"/>
</p:tagLst>
</file>

<file path=ppt/tags/tag327.xml><?xml version="1.0" encoding="utf-8"?>
<p:tagLst xmlns:p="http://schemas.openxmlformats.org/presentationml/2006/main">
  <p:tag name="AS_UNIQUEID" val="835"/>
</p:tagLst>
</file>

<file path=ppt/tags/tag328.xml><?xml version="1.0" encoding="utf-8"?>
<p:tagLst xmlns:p="http://schemas.openxmlformats.org/presentationml/2006/main">
  <p:tag name="AS_UNIQUEID" val="836"/>
</p:tagLst>
</file>

<file path=ppt/tags/tag329.xml><?xml version="1.0" encoding="utf-8"?>
<p:tagLst xmlns:p="http://schemas.openxmlformats.org/presentationml/2006/main">
  <p:tag name="AS_UNIQUEID" val="837"/>
</p:tagLst>
</file>

<file path=ppt/tags/tag330.xml><?xml version="1.0" encoding="utf-8"?>
<p:tagLst xmlns:p="http://schemas.openxmlformats.org/presentationml/2006/main">
  <p:tag name="AS_UNIQUEID" val="838"/>
</p:tagLst>
</file>

<file path=ppt/tags/tag331.xml><?xml version="1.0" encoding="utf-8"?>
<p:tagLst xmlns:p="http://schemas.openxmlformats.org/presentationml/2006/main">
  <p:tag name="AS_UNIQUEID" val="839"/>
</p:tagLst>
</file>

<file path=ppt/tags/tag332.xml><?xml version="1.0" encoding="utf-8"?>
<p:tagLst xmlns:p="http://schemas.openxmlformats.org/presentationml/2006/main">
  <p:tag name="AS_UNIQUEID" val="840"/>
</p:tagLst>
</file>

<file path=ppt/tags/tag333.xml><?xml version="1.0" encoding="utf-8"?>
<p:tagLst xmlns:p="http://schemas.openxmlformats.org/presentationml/2006/main">
  <p:tag name="AS_UNIQUEID" val="841"/>
</p:tagLst>
</file>

<file path=ppt/tags/tag334.xml><?xml version="1.0" encoding="utf-8"?>
<p:tagLst xmlns:p="http://schemas.openxmlformats.org/presentationml/2006/main">
  <p:tag name="AS_UNIQUEID" val="842"/>
</p:tagLst>
</file>

<file path=ppt/tags/tag335.xml><?xml version="1.0" encoding="utf-8"?>
<p:tagLst xmlns:p="http://schemas.openxmlformats.org/presentationml/2006/main">
  <p:tag name="AS_UNIQUEID" val="843"/>
</p:tagLst>
</file>

<file path=ppt/tags/tag336.xml><?xml version="1.0" encoding="utf-8"?>
<p:tagLst xmlns:p="http://schemas.openxmlformats.org/presentationml/2006/main">
  <p:tag name="AS_UNIQUEID" val="844"/>
</p:tagLst>
</file>

<file path=ppt/tags/tag337.xml><?xml version="1.0" encoding="utf-8"?>
<p:tagLst xmlns:p="http://schemas.openxmlformats.org/presentationml/2006/main">
  <p:tag name="AS_UNIQUEID" val="845"/>
</p:tagLst>
</file>

<file path=ppt/tags/tag338.xml><?xml version="1.0" encoding="utf-8"?>
<p:tagLst xmlns:p="http://schemas.openxmlformats.org/presentationml/2006/main">
  <p:tag name="AS_UNIQUEID" val="846"/>
</p:tagLst>
</file>

<file path=ppt/tags/tag339.xml><?xml version="1.0" encoding="utf-8"?>
<p:tagLst xmlns:p="http://schemas.openxmlformats.org/presentationml/2006/main">
  <p:tag name="AS_UNIQUEID" val="847"/>
</p:tagLst>
</file>

<file path=ppt/tags/tag340.xml><?xml version="1.0" encoding="utf-8"?>
<p:tagLst xmlns:p="http://schemas.openxmlformats.org/presentationml/2006/main">
  <p:tag name="AS_UNIQUEID" val="848"/>
</p:tagLst>
</file>

<file path=ppt/tags/tag341.xml><?xml version="1.0" encoding="utf-8"?>
<p:tagLst xmlns:p="http://schemas.openxmlformats.org/presentationml/2006/main">
  <p:tag name="AS_UNIQUEID" val="849"/>
</p:tagLst>
</file>

<file path=ppt/tags/tag342.xml><?xml version="1.0" encoding="utf-8"?>
<p:tagLst xmlns:p="http://schemas.openxmlformats.org/presentationml/2006/main">
  <p:tag name="AS_UNIQUEID" val="850"/>
</p:tagLst>
</file>

<file path=ppt/tags/tag343.xml><?xml version="1.0" encoding="utf-8"?>
<p:tagLst xmlns:p="http://schemas.openxmlformats.org/presentationml/2006/main">
  <p:tag name="AS_UNIQUEID" val="851"/>
  <p:tag name="KSO_WM_UNIT_TABLE_BEAUTIFY" val="smartTable{ab750db1-cd24-494a-be89-6d10d208e9e8}"/>
  <p:tag name="TABLE_ENDDRAG_ORIGIN_RECT" val="865*163"/>
  <p:tag name="TABLE_ENDDRAG_RECT" val="55*394*865*163"/>
</p:tagLst>
</file>

<file path=ppt/tags/tag344.xml><?xml version="1.0" encoding="utf-8"?>
<p:tagLst xmlns:p="http://schemas.openxmlformats.org/presentationml/2006/main">
  <p:tag name="AS_UNIQUEID" val="852"/>
</p:tagLst>
</file>

<file path=ppt/tags/tag345.xml><?xml version="1.0" encoding="utf-8"?>
<p:tagLst xmlns:p="http://schemas.openxmlformats.org/presentationml/2006/main">
  <p:tag name="AS_UNIQUEID" val="853"/>
</p:tagLst>
</file>

<file path=ppt/tags/tag346.xml><?xml version="1.0" encoding="utf-8"?>
<p:tagLst xmlns:p="http://schemas.openxmlformats.org/presentationml/2006/main">
  <p:tag name="AS_UNIQUEID" val="854"/>
</p:tagLst>
</file>

<file path=ppt/tags/tag347.xml><?xml version="1.0" encoding="utf-8"?>
<p:tagLst xmlns:p="http://schemas.openxmlformats.org/presentationml/2006/main">
  <p:tag name="AS_UNIQUEID" val="855"/>
</p:tagLst>
</file>

<file path=ppt/tags/tag348.xml><?xml version="1.0" encoding="utf-8"?>
<p:tagLst xmlns:p="http://schemas.openxmlformats.org/presentationml/2006/main">
  <p:tag name="AS_UNIQUEID" val="856"/>
</p:tagLst>
</file>

<file path=ppt/tags/tag349.xml><?xml version="1.0" encoding="utf-8"?>
<p:tagLst xmlns:p="http://schemas.openxmlformats.org/presentationml/2006/main">
  <p:tag name="AS_UNIQUEID" val="857"/>
</p:tagLst>
</file>

<file path=ppt/tags/tag350.xml><?xml version="1.0" encoding="utf-8"?>
<p:tagLst xmlns:p="http://schemas.openxmlformats.org/presentationml/2006/main">
  <p:tag name="AS_UNIQUEID" val="858"/>
</p:tagLst>
</file>

<file path=ppt/tags/tag351.xml><?xml version="1.0" encoding="utf-8"?>
<p:tagLst xmlns:p="http://schemas.openxmlformats.org/presentationml/2006/main">
  <p:tag name="AS_UNIQUEID" val="859"/>
</p:tagLst>
</file>

<file path=ppt/tags/tag352.xml><?xml version="1.0" encoding="utf-8"?>
<p:tagLst xmlns:p="http://schemas.openxmlformats.org/presentationml/2006/main">
  <p:tag name="AS_UNIQUEID" val="860"/>
  <p:tag name="KSO_WM_UNIT_TABLE_BEAUTIFY" val="smartTable{ad98dd6f-e7d5-4a21-9067-4647dbb8d744}"/>
</p:tagLst>
</file>

<file path=ppt/tags/tag353.xml><?xml version="1.0" encoding="utf-8"?>
<p:tagLst xmlns:p="http://schemas.openxmlformats.org/presentationml/2006/main">
  <p:tag name="AS_UNIQUEID" val="861"/>
</p:tagLst>
</file>

<file path=ppt/tags/tag354.xml><?xml version="1.0" encoding="utf-8"?>
<p:tagLst xmlns:p="http://schemas.openxmlformats.org/presentationml/2006/main">
  <p:tag name="AS_UNIQUEID" val="862"/>
</p:tagLst>
</file>

<file path=ppt/tags/tag355.xml><?xml version="1.0" encoding="utf-8"?>
<p:tagLst xmlns:p="http://schemas.openxmlformats.org/presentationml/2006/main">
  <p:tag name="AS_UNIQUEID" val="863"/>
</p:tagLst>
</file>

<file path=ppt/tags/tag356.xml><?xml version="1.0" encoding="utf-8"?>
<p:tagLst xmlns:p="http://schemas.openxmlformats.org/presentationml/2006/main">
  <p:tag name="AS_UNIQUEID" val="864"/>
</p:tagLst>
</file>

<file path=ppt/tags/tag357.xml><?xml version="1.0" encoding="utf-8"?>
<p:tagLst xmlns:p="http://schemas.openxmlformats.org/presentationml/2006/main">
  <p:tag name="AS_UNIQUEID" val="865"/>
</p:tagLst>
</file>

<file path=ppt/tags/tag358.xml><?xml version="1.0" encoding="utf-8"?>
<p:tagLst xmlns:p="http://schemas.openxmlformats.org/presentationml/2006/main">
  <p:tag name="AS_UNIQUEID" val="866"/>
</p:tagLst>
</file>

<file path=ppt/tags/tag359.xml><?xml version="1.0" encoding="utf-8"?>
<p:tagLst xmlns:p="http://schemas.openxmlformats.org/presentationml/2006/main">
  <p:tag name="AS_UNIQUEID" val="867"/>
</p:tagLst>
</file>

<file path=ppt/tags/tag360.xml><?xml version="1.0" encoding="utf-8"?>
<p:tagLst xmlns:p="http://schemas.openxmlformats.org/presentationml/2006/main">
  <p:tag name="AS_UNIQUEID" val="868"/>
</p:tagLst>
</file>

<file path=ppt/tags/tag361.xml><?xml version="1.0" encoding="utf-8"?>
<p:tagLst xmlns:p="http://schemas.openxmlformats.org/presentationml/2006/main">
  <p:tag name="AS_UNIQUEID" val="869"/>
</p:tagLst>
</file>

<file path=ppt/tags/tag362.xml><?xml version="1.0" encoding="utf-8"?>
<p:tagLst xmlns:p="http://schemas.openxmlformats.org/presentationml/2006/main">
  <p:tag name="AS_UNIQUEID" val="870"/>
</p:tagLst>
</file>

<file path=ppt/tags/tag363.xml><?xml version="1.0" encoding="utf-8"?>
<p:tagLst xmlns:p="http://schemas.openxmlformats.org/presentationml/2006/main">
  <p:tag name="AS_UNIQUEID" val="871"/>
</p:tagLst>
</file>

<file path=ppt/tags/tag364.xml><?xml version="1.0" encoding="utf-8"?>
<p:tagLst xmlns:p="http://schemas.openxmlformats.org/presentationml/2006/main">
  <p:tag name="AS_UNIQUEID" val="872"/>
</p:tagLst>
</file>

<file path=ppt/tags/tag365.xml><?xml version="1.0" encoding="utf-8"?>
<p:tagLst xmlns:p="http://schemas.openxmlformats.org/presentationml/2006/main">
  <p:tag name="AS_UNIQUEID" val="873"/>
</p:tagLst>
</file>

<file path=ppt/tags/tag366.xml><?xml version="1.0" encoding="utf-8"?>
<p:tagLst xmlns:p="http://schemas.openxmlformats.org/presentationml/2006/main">
  <p:tag name="AS_UNIQUEID" val="874"/>
</p:tagLst>
</file>

<file path=ppt/tags/tag367.xml><?xml version="1.0" encoding="utf-8"?>
<p:tagLst xmlns:p="http://schemas.openxmlformats.org/presentationml/2006/main">
  <p:tag name="AS_UNIQUEID" val="875"/>
</p:tagLst>
</file>

<file path=ppt/tags/tag368.xml><?xml version="1.0" encoding="utf-8"?>
<p:tagLst xmlns:p="http://schemas.openxmlformats.org/presentationml/2006/main">
  <p:tag name="AS_UNIQUEID" val="876"/>
</p:tagLst>
</file>

<file path=ppt/tags/tag369.xml><?xml version="1.0" encoding="utf-8"?>
<p:tagLst xmlns:p="http://schemas.openxmlformats.org/presentationml/2006/main">
  <p:tag name="AS_UNIQUEID" val="877"/>
</p:tagLst>
</file>

<file path=ppt/tags/tag370.xml><?xml version="1.0" encoding="utf-8"?>
<p:tagLst xmlns:p="http://schemas.openxmlformats.org/presentationml/2006/main">
  <p:tag name="AS_UNIQUEID" val="878"/>
</p:tagLst>
</file>

<file path=ppt/tags/tag371.xml><?xml version="1.0" encoding="utf-8"?>
<p:tagLst xmlns:p="http://schemas.openxmlformats.org/presentationml/2006/main">
  <p:tag name="AS_UNIQUEID" val="879"/>
</p:tagLst>
</file>

<file path=ppt/tags/tag372.xml><?xml version="1.0" encoding="utf-8"?>
<p:tagLst xmlns:p="http://schemas.openxmlformats.org/presentationml/2006/main">
  <p:tag name="AS_UNIQUEID" val="880"/>
</p:tagLst>
</file>

<file path=ppt/tags/tag373.xml><?xml version="1.0" encoding="utf-8"?>
<p:tagLst xmlns:p="http://schemas.openxmlformats.org/presentationml/2006/main">
  <p:tag name="AS_UNIQUEID" val="881"/>
</p:tagLst>
</file>

<file path=ppt/tags/tag374.xml><?xml version="1.0" encoding="utf-8"?>
<p:tagLst xmlns:p="http://schemas.openxmlformats.org/presentationml/2006/main">
  <p:tag name="AS_UNIQUEID" val="882"/>
</p:tagLst>
</file>

<file path=ppt/tags/tag375.xml><?xml version="1.0" encoding="utf-8"?>
<p:tagLst xmlns:p="http://schemas.openxmlformats.org/presentationml/2006/main">
  <p:tag name="AS_UNIQUEID" val="883"/>
</p:tagLst>
</file>

<file path=ppt/tags/tag376.xml><?xml version="1.0" encoding="utf-8"?>
<p:tagLst xmlns:p="http://schemas.openxmlformats.org/presentationml/2006/main">
  <p:tag name="AS_UNIQUEID" val="884"/>
</p:tagLst>
</file>

<file path=ppt/tags/tag377.xml><?xml version="1.0" encoding="utf-8"?>
<p:tagLst xmlns:p="http://schemas.openxmlformats.org/presentationml/2006/main">
  <p:tag name="AS_UNIQUEID" val="885"/>
</p:tagLst>
</file>

<file path=ppt/tags/tag378.xml><?xml version="1.0" encoding="utf-8"?>
<p:tagLst xmlns:p="http://schemas.openxmlformats.org/presentationml/2006/main">
  <p:tag name="AS_UNIQUEID" val="886"/>
</p:tagLst>
</file>

<file path=ppt/tags/tag379.xml><?xml version="1.0" encoding="utf-8"?>
<p:tagLst xmlns:p="http://schemas.openxmlformats.org/presentationml/2006/main">
  <p:tag name="AS_UNIQUEID" val="887"/>
</p:tagLst>
</file>

<file path=ppt/tags/tag380.xml><?xml version="1.0" encoding="utf-8"?>
<p:tagLst xmlns:p="http://schemas.openxmlformats.org/presentationml/2006/main">
  <p:tag name="AS_UNIQUEID" val="888"/>
</p:tagLst>
</file>

<file path=ppt/tags/tag381.xml><?xml version="1.0" encoding="utf-8"?>
<p:tagLst xmlns:p="http://schemas.openxmlformats.org/presentationml/2006/main">
  <p:tag name="AS_UNIQUEID" val="889"/>
</p:tagLst>
</file>

<file path=ppt/tags/tag382.xml><?xml version="1.0" encoding="utf-8"?>
<p:tagLst xmlns:p="http://schemas.openxmlformats.org/presentationml/2006/main">
  <p:tag name="AS_UNIQUEID" val="890"/>
</p:tagLst>
</file>

<file path=ppt/tags/tag383.xml><?xml version="1.0" encoding="utf-8"?>
<p:tagLst xmlns:p="http://schemas.openxmlformats.org/presentationml/2006/main">
  <p:tag name="AS_UNIQUEID" val="891"/>
</p:tagLst>
</file>

<file path=ppt/tags/tag384.xml><?xml version="1.0" encoding="utf-8"?>
<p:tagLst xmlns:p="http://schemas.openxmlformats.org/presentationml/2006/main">
  <p:tag name="AS_UNIQUEID" val="892"/>
</p:tagLst>
</file>

<file path=ppt/tags/tag385.xml><?xml version="1.0" encoding="utf-8"?>
<p:tagLst xmlns:p="http://schemas.openxmlformats.org/presentationml/2006/main">
  <p:tag name="AS_UNIQUEID" val="893"/>
</p:tagLst>
</file>

<file path=ppt/tags/tag386.xml><?xml version="1.0" encoding="utf-8"?>
<p:tagLst xmlns:p="http://schemas.openxmlformats.org/presentationml/2006/main">
  <p:tag name="AS_UNIQUEID" val="894"/>
</p:tagLst>
</file>

<file path=ppt/tags/tag387.xml><?xml version="1.0" encoding="utf-8"?>
<p:tagLst xmlns:p="http://schemas.openxmlformats.org/presentationml/2006/main">
  <p:tag name="AS_UNIQUEID" val="895"/>
</p:tagLst>
</file>

<file path=ppt/tags/tag388.xml><?xml version="1.0" encoding="utf-8"?>
<p:tagLst xmlns:p="http://schemas.openxmlformats.org/presentationml/2006/main">
  <p:tag name="AS_UNIQUEID" val="896"/>
</p:tagLst>
</file>

<file path=ppt/tags/tag389.xml><?xml version="1.0" encoding="utf-8"?>
<p:tagLst xmlns:p="http://schemas.openxmlformats.org/presentationml/2006/main">
  <p:tag name="AS_UNIQUEID" val="897"/>
</p:tagLst>
</file>

<file path=ppt/tags/tag390.xml><?xml version="1.0" encoding="utf-8"?>
<p:tagLst xmlns:p="http://schemas.openxmlformats.org/presentationml/2006/main">
  <p:tag name="AS_UNIQUEID" val="898"/>
  <p:tag name="KSO_WM_UNIT_PLACING_PICTURE_USER_VIEWPORT" val="{&quot;height&quot;:3856.623622047244,&quot;width&quot;:14563.07401574803}"/>
</p:tagLst>
</file>

<file path=ppt/tags/tag391.xml><?xml version="1.0" encoding="utf-8"?>
<p:tagLst xmlns:p="http://schemas.openxmlformats.org/presentationml/2006/main">
  <p:tag name="AS_UNIQUEID" val="899"/>
</p:tagLst>
</file>

<file path=ppt/tags/tag392.xml><?xml version="1.0" encoding="utf-8"?>
<p:tagLst xmlns:p="http://schemas.openxmlformats.org/presentationml/2006/main">
  <p:tag name="AS_UNIQUEID" val="900"/>
</p:tagLst>
</file>

<file path=ppt/tags/tag393.xml><?xml version="1.0" encoding="utf-8"?>
<p:tagLst xmlns:p="http://schemas.openxmlformats.org/presentationml/2006/main">
  <p:tag name="AS_UNIQUEID" val="901"/>
</p:tagLst>
</file>

<file path=ppt/tags/tag394.xml><?xml version="1.0" encoding="utf-8"?>
<p:tagLst xmlns:p="http://schemas.openxmlformats.org/presentationml/2006/main">
  <p:tag name="AS_UNIQUEID" val="902"/>
</p:tagLst>
</file>

<file path=ppt/tags/tag395.xml><?xml version="1.0" encoding="utf-8"?>
<p:tagLst xmlns:p="http://schemas.openxmlformats.org/presentationml/2006/main">
  <p:tag name="AS_UNIQUEID" val="903"/>
</p:tagLst>
</file>

<file path=ppt/tags/tag396.xml><?xml version="1.0" encoding="utf-8"?>
<p:tagLst xmlns:p="http://schemas.openxmlformats.org/presentationml/2006/main">
  <p:tag name="AS_UNIQUEID" val="904"/>
</p:tagLst>
</file>

<file path=ppt/tags/tag397.xml><?xml version="1.0" encoding="utf-8"?>
<p:tagLst xmlns:p="http://schemas.openxmlformats.org/presentationml/2006/main">
  <p:tag name="AS_UNIQUEID" val="905"/>
  <p:tag name="KSO_WM_UNIT_TABLE_BEAUTIFY" val="smartTable{6d44311e-9daf-4441-b19c-44d4d79c48b2}"/>
</p:tagLst>
</file>

<file path=ppt/tags/tag398.xml><?xml version="1.0" encoding="utf-8"?>
<p:tagLst xmlns:p="http://schemas.openxmlformats.org/presentationml/2006/main">
  <p:tag name="AS_UNIQUEID" val="906"/>
</p:tagLst>
</file>

<file path=ppt/tags/tag399.xml><?xml version="1.0" encoding="utf-8"?>
<p:tagLst xmlns:p="http://schemas.openxmlformats.org/presentationml/2006/main">
  <p:tag name="AS_UNIQUEID" val="907"/>
</p:tagLst>
</file>

<file path=ppt/tags/tag400.xml><?xml version="1.0" encoding="utf-8"?>
<p:tagLst xmlns:p="http://schemas.openxmlformats.org/presentationml/2006/main">
  <p:tag name="AS_UNIQUEID" val="908"/>
</p:tagLst>
</file>

<file path=ppt/tags/tag401.xml><?xml version="1.0" encoding="utf-8"?>
<p:tagLst xmlns:p="http://schemas.openxmlformats.org/presentationml/2006/main">
  <p:tag name="AS_UNIQUEID" val="909"/>
</p:tagLst>
</file>

<file path=ppt/tags/tag402.xml><?xml version="1.0" encoding="utf-8"?>
<p:tagLst xmlns:p="http://schemas.openxmlformats.org/presentationml/2006/main">
  <p:tag name="AS_UNIQUEID" val="910"/>
</p:tagLst>
</file>

<file path=ppt/tags/tag403.xml><?xml version="1.0" encoding="utf-8"?>
<p:tagLst xmlns:p="http://schemas.openxmlformats.org/presentationml/2006/main">
  <p:tag name="AS_UNIQUEID" val="911"/>
</p:tagLst>
</file>

<file path=ppt/tags/tag404.xml><?xml version="1.0" encoding="utf-8"?>
<p:tagLst xmlns:p="http://schemas.openxmlformats.org/presentationml/2006/main">
  <p:tag name="AS_UNIQUEID" val="912"/>
</p:tagLst>
</file>

<file path=ppt/tags/tag405.xml><?xml version="1.0" encoding="utf-8"?>
<p:tagLst xmlns:p="http://schemas.openxmlformats.org/presentationml/2006/main">
  <p:tag name="AS_UNIQUEID" val="913"/>
</p:tagLst>
</file>

<file path=ppt/tags/tag406.xml><?xml version="1.0" encoding="utf-8"?>
<p:tagLst xmlns:p="http://schemas.openxmlformats.org/presentationml/2006/main">
  <p:tag name="AS_UNIQUEID" val="914"/>
</p:tagLst>
</file>

<file path=ppt/tags/tag407.xml><?xml version="1.0" encoding="utf-8"?>
<p:tagLst xmlns:p="http://schemas.openxmlformats.org/presentationml/2006/main">
  <p:tag name="AS_UNIQUEID" val="915"/>
</p:tagLst>
</file>

<file path=ppt/tags/tag408.xml><?xml version="1.0" encoding="utf-8"?>
<p:tagLst xmlns:p="http://schemas.openxmlformats.org/presentationml/2006/main">
  <p:tag name="AS_UNIQUEID" val="916"/>
</p:tagLst>
</file>

<file path=ppt/tags/tag409.xml><?xml version="1.0" encoding="utf-8"?>
<p:tagLst xmlns:p="http://schemas.openxmlformats.org/presentationml/2006/main">
  <p:tag name="AS_UNIQUEID" val="917"/>
</p:tagLst>
</file>

<file path=ppt/tags/tag410.xml><?xml version="1.0" encoding="utf-8"?>
<p:tagLst xmlns:p="http://schemas.openxmlformats.org/presentationml/2006/main">
  <p:tag name="AS_UNIQUEID" val="918"/>
</p:tagLst>
</file>

<file path=ppt/tags/tag411.xml><?xml version="1.0" encoding="utf-8"?>
<p:tagLst xmlns:p="http://schemas.openxmlformats.org/presentationml/2006/main">
  <p:tag name="AS_UNIQUEID" val="919"/>
</p:tagLst>
</file>

<file path=ppt/tags/tag412.xml><?xml version="1.0" encoding="utf-8"?>
<p:tagLst xmlns:p="http://schemas.openxmlformats.org/presentationml/2006/main">
  <p:tag name="AS_UNIQUEID" val="920"/>
</p:tagLst>
</file>

<file path=ppt/tags/tag413.xml><?xml version="1.0" encoding="utf-8"?>
<p:tagLst xmlns:p="http://schemas.openxmlformats.org/presentationml/2006/main">
  <p:tag name="AS_UNIQUEID" val="921"/>
</p:tagLst>
</file>

<file path=ppt/tags/tag414.xml><?xml version="1.0" encoding="utf-8"?>
<p:tagLst xmlns:p="http://schemas.openxmlformats.org/presentationml/2006/main">
  <p:tag name="AS_UNIQUEID" val="922"/>
</p:tagLst>
</file>

<file path=ppt/tags/tag415.xml><?xml version="1.0" encoding="utf-8"?>
<p:tagLst xmlns:p="http://schemas.openxmlformats.org/presentationml/2006/main">
  <p:tag name="AS_UNIQUEID" val="923"/>
</p:tagLst>
</file>

<file path=ppt/tags/tag416.xml><?xml version="1.0" encoding="utf-8"?>
<p:tagLst xmlns:p="http://schemas.openxmlformats.org/presentationml/2006/main">
  <p:tag name="AS_UNIQUEID" val="924"/>
</p:tagLst>
</file>

<file path=ppt/tags/tag417.xml><?xml version="1.0" encoding="utf-8"?>
<p:tagLst xmlns:p="http://schemas.openxmlformats.org/presentationml/2006/main">
  <p:tag name="AS_UNIQUEID" val="925"/>
</p:tagLst>
</file>

<file path=ppt/tags/tag418.xml><?xml version="1.0" encoding="utf-8"?>
<p:tagLst xmlns:p="http://schemas.openxmlformats.org/presentationml/2006/main">
  <p:tag name="AS_UNIQUEID" val="926"/>
</p:tagLst>
</file>

<file path=ppt/tags/tag419.xml><?xml version="1.0" encoding="utf-8"?>
<p:tagLst xmlns:p="http://schemas.openxmlformats.org/presentationml/2006/main">
  <p:tag name="AS_UNIQUEID" val="927"/>
</p:tagLst>
</file>

<file path=ppt/tags/tag420.xml><?xml version="1.0" encoding="utf-8"?>
<p:tagLst xmlns:p="http://schemas.openxmlformats.org/presentationml/2006/main">
  <p:tag name="AS_UNIQUEID" val="928"/>
</p:tagLst>
</file>

<file path=ppt/tags/tag421.xml><?xml version="1.0" encoding="utf-8"?>
<p:tagLst xmlns:p="http://schemas.openxmlformats.org/presentationml/2006/main">
  <p:tag name="AS_UNIQUEID" val="929"/>
</p:tagLst>
</file>

<file path=ppt/tags/tag422.xml><?xml version="1.0" encoding="utf-8"?>
<p:tagLst xmlns:p="http://schemas.openxmlformats.org/presentationml/2006/main">
  <p:tag name="AS_UNIQUEID" val="930"/>
</p:tagLst>
</file>

<file path=ppt/tags/tag423.xml><?xml version="1.0" encoding="utf-8"?>
<p:tagLst xmlns:p="http://schemas.openxmlformats.org/presentationml/2006/main">
  <p:tag name="AS_UNIQUEID" val="931"/>
</p:tagLst>
</file>

<file path=ppt/tags/tag424.xml><?xml version="1.0" encoding="utf-8"?>
<p:tagLst xmlns:p="http://schemas.openxmlformats.org/presentationml/2006/main">
  <p:tag name="AS_UNIQUEID" val="932"/>
</p:tagLst>
</file>

<file path=ppt/tags/tag425.xml><?xml version="1.0" encoding="utf-8"?>
<p:tagLst xmlns:p="http://schemas.openxmlformats.org/presentationml/2006/main">
  <p:tag name="AS_UNIQUEID" val="933"/>
</p:tagLst>
</file>

<file path=ppt/tags/tag426.xml><?xml version="1.0" encoding="utf-8"?>
<p:tagLst xmlns:p="http://schemas.openxmlformats.org/presentationml/2006/main">
  <p:tag name="AS_UNIQUEID" val="934"/>
</p:tagLst>
</file>

<file path=ppt/tags/tag427.xml><?xml version="1.0" encoding="utf-8"?>
<p:tagLst xmlns:p="http://schemas.openxmlformats.org/presentationml/2006/main">
  <p:tag name="AS_UNIQUEID" val="935"/>
</p:tagLst>
</file>

<file path=ppt/tags/tag428.xml><?xml version="1.0" encoding="utf-8"?>
<p:tagLst xmlns:p="http://schemas.openxmlformats.org/presentationml/2006/main">
  <p:tag name="AS_UNIQUEID" val="936"/>
</p:tagLst>
</file>

<file path=ppt/tags/tag429.xml><?xml version="1.0" encoding="utf-8"?>
<p:tagLst xmlns:p="http://schemas.openxmlformats.org/presentationml/2006/main">
  <p:tag name="AS_UNIQUEID" val="937"/>
</p:tagLst>
</file>

<file path=ppt/tags/tag430.xml><?xml version="1.0" encoding="utf-8"?>
<p:tagLst xmlns:p="http://schemas.openxmlformats.org/presentationml/2006/main">
  <p:tag name="AS_UNIQUEID" val="938"/>
</p:tagLst>
</file>

<file path=ppt/tags/tag431.xml><?xml version="1.0" encoding="utf-8"?>
<p:tagLst xmlns:p="http://schemas.openxmlformats.org/presentationml/2006/main">
  <p:tag name="AS_UNIQUEID" val="939"/>
</p:tagLst>
</file>

<file path=ppt/tags/tag432.xml><?xml version="1.0" encoding="utf-8"?>
<p:tagLst xmlns:p="http://schemas.openxmlformats.org/presentationml/2006/main">
  <p:tag name="AS_UNIQUEID" val="940"/>
</p:tagLst>
</file>

<file path=ppt/tags/tag433.xml><?xml version="1.0" encoding="utf-8"?>
<p:tagLst xmlns:p="http://schemas.openxmlformats.org/presentationml/2006/main">
  <p:tag name="AS_UNIQUEID" val="941"/>
</p:tagLst>
</file>

<file path=ppt/tags/tag434.xml><?xml version="1.0" encoding="utf-8"?>
<p:tagLst xmlns:p="http://schemas.openxmlformats.org/presentationml/2006/main">
  <p:tag name="AS_UNIQUEID" val="942"/>
</p:tagLst>
</file>

<file path=ppt/tags/tag435.xml><?xml version="1.0" encoding="utf-8"?>
<p:tagLst xmlns:p="http://schemas.openxmlformats.org/presentationml/2006/main">
  <p:tag name="AS_UNIQUEID" val="509"/>
</p:tagLst>
</file>

<file path=ppt/tags/tag436.xml><?xml version="1.0" encoding="utf-8"?>
<p:tagLst xmlns:p="http://schemas.openxmlformats.org/presentationml/2006/main">
  <p:tag name="AS_UNIQUEID" val="510"/>
</p:tagLst>
</file>

<file path=ppt/tags/tag437.xml><?xml version="1.0" encoding="utf-8"?>
<p:tagLst xmlns:p="http://schemas.openxmlformats.org/presentationml/2006/main">
  <p:tag name="AS_UNIQUEID" val="943"/>
</p:tagLst>
</file>

<file path=ppt/tags/tag438.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Office 主题​​">
  <a:themeElements>
    <a:clrScheme name="自定义 420">
      <a:dk1>
        <a:sysClr val="windowText" lastClr="000000"/>
      </a:dk1>
      <a:lt1>
        <a:sysClr val="window" lastClr="FFFFFF"/>
      </a:lt1>
      <a:dk2>
        <a:srgbClr val="44546A"/>
      </a:dk2>
      <a:lt2>
        <a:srgbClr val="E7E6E6"/>
      </a:lt2>
      <a:accent1>
        <a:srgbClr val="48887C"/>
      </a:accent1>
      <a:accent2>
        <a:srgbClr val="48887C"/>
      </a:accent2>
      <a:accent3>
        <a:srgbClr val="48887C"/>
      </a:accent3>
      <a:accent4>
        <a:srgbClr val="48887C"/>
      </a:accent4>
      <a:accent5>
        <a:srgbClr val="48887C"/>
      </a:accent5>
      <a:accent6>
        <a:srgbClr val="48887C"/>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自定义设计方案">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panose="020b0503020204020204" charset="-122"/>
        <a:cs typeface="Arial"/>
      </a:majorFont>
      <a:minorFont>
        <a:latin typeface="Arial"/>
        <a:ea typeface="微软雅黑" panose="020b0503020204020204" charset="-122"/>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186</Paragraphs>
  <Slides>44</Slides>
  <Notes>22</Notes>
  <TotalTime>0</TotalTime>
  <HiddenSlides>0</HiddenSlides>
  <MMClips>0</MMClips>
  <ScaleCrop>0</ScaleCrop>
  <HeadingPairs>
    <vt:vector baseType="variant" size="6">
      <vt:variant>
        <vt:lpstr>Fonts used</vt:lpstr>
      </vt:variant>
      <vt:variant>
        <vt:i4>17</vt:i4>
      </vt:variant>
      <vt:variant>
        <vt:lpstr>Theme</vt:lpstr>
      </vt:variant>
      <vt:variant>
        <vt:i4>1</vt:i4>
      </vt:variant>
      <vt:variant>
        <vt:lpstr>Slide Titles</vt:lpstr>
      </vt:variant>
      <vt:variant>
        <vt:i4>44</vt:i4>
      </vt:variant>
    </vt:vector>
  </HeadingPairs>
  <TitlesOfParts>
    <vt:vector baseType="lpstr" size="62">
      <vt:lpstr>Arial</vt:lpstr>
      <vt:lpstr>等线 Light</vt:lpstr>
      <vt:lpstr>等线</vt:lpstr>
      <vt:lpstr>微软雅黑</vt:lpstr>
      <vt:lpstr>Wingdings</vt:lpstr>
      <vt:lpstr>Calibri Light</vt:lpstr>
      <vt:lpstr>Calibri</vt:lpstr>
      <vt:lpstr>宋体</vt:lpstr>
      <vt:lpstr>新宋体</vt:lpstr>
      <vt:lpstr>华文隶书</vt:lpstr>
      <vt:lpstr>楷体_GB2312</vt:lpstr>
      <vt:lpstr>黑体</vt:lpstr>
      <vt:lpstr>Times New Roman</vt:lpstr>
      <vt:lpstr>Arial Black</vt:lpstr>
      <vt:lpstr>楷体</vt:lpstr>
      <vt:lpstr>NEU-BZ-S92</vt:lpstr>
      <vt:lpstr>方正书宋_GBK</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2021-08-02T18:08:34.720</cp:lastPrinted>
  <dcterms:created xsi:type="dcterms:W3CDTF">2021-08-02T18:08:34Z</dcterms:created>
  <dcterms:modified xsi:type="dcterms:W3CDTF">2021-08-02T10:08:40Z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